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1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12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1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3" r:id="rId3"/>
    <p:sldId id="258" r:id="rId4"/>
    <p:sldId id="266" r:id="rId5"/>
    <p:sldId id="267" r:id="rId6"/>
    <p:sldId id="269" r:id="rId7"/>
    <p:sldId id="270" r:id="rId8"/>
    <p:sldId id="271" r:id="rId9"/>
    <p:sldId id="272" r:id="rId10"/>
    <p:sldId id="273" r:id="rId11"/>
    <p:sldId id="276" r:id="rId12"/>
    <p:sldId id="277" r:id="rId13"/>
    <p:sldId id="275" r:id="rId14"/>
    <p:sldId id="301" r:id="rId15"/>
    <p:sldId id="284" r:id="rId16"/>
    <p:sldId id="285" r:id="rId17"/>
    <p:sldId id="290" r:id="rId18"/>
    <p:sldId id="286" r:id="rId19"/>
    <p:sldId id="289" r:id="rId20"/>
    <p:sldId id="291" r:id="rId21"/>
    <p:sldId id="292" r:id="rId22"/>
    <p:sldId id="293" r:id="rId23"/>
    <p:sldId id="294" r:id="rId24"/>
    <p:sldId id="299" r:id="rId25"/>
    <p:sldId id="300" r:id="rId26"/>
    <p:sldId id="295" r:id="rId27"/>
    <p:sldId id="296" r:id="rId28"/>
    <p:sldId id="302" r:id="rId29"/>
  </p:sldIdLst>
  <p:sldSz cx="12192000" cy="6858000"/>
  <p:notesSz cx="6888163" cy="100171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96633"/>
    <a:srgbClr val="5B9BD5"/>
    <a:srgbClr val="F0EDA8"/>
    <a:srgbClr val="F1E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Potencial de Hidrógeno (pH)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Puntos de Muestreo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Hoja1!$A$2:$A$7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Hoja1!$B$2:$B$7</c:f>
              <c:numCache>
                <c:formatCode>General</c:formatCode>
                <c:ptCount val="6"/>
                <c:pt idx="0">
                  <c:v>4.75</c:v>
                </c:pt>
                <c:pt idx="1">
                  <c:v>8.2799999999999994</c:v>
                </c:pt>
                <c:pt idx="2">
                  <c:v>4.95</c:v>
                </c:pt>
                <c:pt idx="3">
                  <c:v>8.16</c:v>
                </c:pt>
                <c:pt idx="4">
                  <c:v>7.81</c:v>
                </c:pt>
                <c:pt idx="5">
                  <c:v>8.15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6FA-43A9-9DD4-4E97AB4B629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Límite mínino permisible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Hoja1!$A$2:$A$7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Hoja1!$C$2:$C$7</c:f>
              <c:numCache>
                <c:formatCode>General</c:formatCode>
                <c:ptCount val="6"/>
                <c:pt idx="0">
                  <c:v>6.5</c:v>
                </c:pt>
                <c:pt idx="1">
                  <c:v>6.5</c:v>
                </c:pt>
                <c:pt idx="2">
                  <c:v>6.5</c:v>
                </c:pt>
                <c:pt idx="3">
                  <c:v>6.5</c:v>
                </c:pt>
                <c:pt idx="4">
                  <c:v>6.5</c:v>
                </c:pt>
                <c:pt idx="5">
                  <c:v>6.5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6FA-43A9-9DD4-4E97AB4B6297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Límite máximo permisible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Hoja1!$A$2:$A$7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Hoja1!$D$2:$D$7</c:f>
              <c:numCache>
                <c:formatCode>General</c:formatCode>
                <c:ptCount val="6"/>
                <c:pt idx="0">
                  <c:v>9</c:v>
                </c:pt>
                <c:pt idx="1">
                  <c:v>9</c:v>
                </c:pt>
                <c:pt idx="2">
                  <c:v>9</c:v>
                </c:pt>
                <c:pt idx="3">
                  <c:v>9</c:v>
                </c:pt>
                <c:pt idx="4">
                  <c:v>9</c:v>
                </c:pt>
                <c:pt idx="5">
                  <c:v>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6FA-43A9-9DD4-4E97AB4B6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808144"/>
        <c:axId val="34805424"/>
      </c:lineChart>
      <c:catAx>
        <c:axId val="3480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5424"/>
        <c:crosses val="autoZero"/>
        <c:auto val="1"/>
        <c:lblAlgn val="ctr"/>
        <c:lblOffset val="100"/>
        <c:noMultiLvlLbl val="0"/>
      </c:catAx>
      <c:valAx>
        <c:axId val="34805424"/>
        <c:scaling>
          <c:orientation val="minMax"/>
          <c:min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pH</a:t>
                </a:r>
              </a:p>
            </c:rich>
          </c:tx>
          <c:layout>
            <c:manualLayout>
              <c:xMode val="edge"/>
              <c:yMode val="edge"/>
              <c:x val="0.17278959207405811"/>
              <c:y val="0.339848658234371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081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Oxigeno Disuelto (mg/L)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Valores 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Hoja1!$B$2:$B$7</c:f>
              <c:numCache>
                <c:formatCode>General</c:formatCode>
                <c:ptCount val="6"/>
                <c:pt idx="0">
                  <c:v>6.44</c:v>
                </c:pt>
                <c:pt idx="1">
                  <c:v>6.62</c:v>
                </c:pt>
                <c:pt idx="2">
                  <c:v>6.27</c:v>
                </c:pt>
                <c:pt idx="3">
                  <c:v>6.17</c:v>
                </c:pt>
                <c:pt idx="4">
                  <c:v>5.58</c:v>
                </c:pt>
                <c:pt idx="5">
                  <c:v>5.23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A5C-4539-851A-C2C52B1ED2B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Hoja1!$C$2:$C$7</c:f>
              <c:numCache>
                <c:formatCode>General</c:formatCode>
                <c:ptCount val="6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A5C-4539-851A-C2C52B1ED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810320"/>
        <c:axId val="34810864"/>
      </c:scatterChart>
      <c:valAx>
        <c:axId val="34810320"/>
        <c:scaling>
          <c:orientation val="minMax"/>
          <c:max val="6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Puntos de Muestreo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10864"/>
        <c:crosses val="autoZero"/>
        <c:crossBetween val="midCat"/>
      </c:valAx>
      <c:valAx>
        <c:axId val="34810864"/>
        <c:scaling>
          <c:orientation val="minMax"/>
          <c:min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OD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810320"/>
        <c:crosses val="autoZero"/>
        <c:crossBetween val="midCat"/>
        <c:majorUnit val="0.25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Conductividad Elétrica (</a:t>
            </a:r>
            <a:r>
              <a:rPr lang="es-ES"/>
              <a:t>µS/cm</a:t>
            </a:r>
            <a:r>
              <a:rPr lang="en-US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Valores 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Hoja1!$B$2:$B$7</c:f>
              <c:numCache>
                <c:formatCode>General</c:formatCode>
                <c:ptCount val="6"/>
                <c:pt idx="0">
                  <c:v>675</c:v>
                </c:pt>
                <c:pt idx="1">
                  <c:v>699</c:v>
                </c:pt>
                <c:pt idx="2">
                  <c:v>641</c:v>
                </c:pt>
                <c:pt idx="3">
                  <c:v>416</c:v>
                </c:pt>
                <c:pt idx="4">
                  <c:v>626</c:v>
                </c:pt>
                <c:pt idx="5">
                  <c:v>614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C59-4A01-9DF4-A703E8B9B02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Hoja1!$C$2:$C$7</c:f>
              <c:numCache>
                <c:formatCode>General</c:formatCode>
                <c:ptCount val="6"/>
                <c:pt idx="0">
                  <c:v>600</c:v>
                </c:pt>
                <c:pt idx="1">
                  <c:v>600</c:v>
                </c:pt>
                <c:pt idx="2">
                  <c:v>600</c:v>
                </c:pt>
                <c:pt idx="3">
                  <c:v>600</c:v>
                </c:pt>
                <c:pt idx="4">
                  <c:v>600</c:v>
                </c:pt>
                <c:pt idx="5">
                  <c:v>600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C59-4A01-9DF4-A703E8B9B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795632"/>
        <c:axId val="34796176"/>
      </c:scatterChart>
      <c:valAx>
        <c:axId val="34795632"/>
        <c:scaling>
          <c:orientation val="minMax"/>
          <c:max val="6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Puntos de Muestreo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96176"/>
        <c:crosses val="autoZero"/>
        <c:crossBetween val="midCat"/>
      </c:valAx>
      <c:valAx>
        <c:axId val="34796176"/>
        <c:scaling>
          <c:orientation val="minMax"/>
          <c:max val="700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C. Elétrica </a:t>
                </a:r>
                <a:r>
                  <a:rPr lang="en-US"/>
                  <a:t>(</a:t>
                </a:r>
                <a:r>
                  <a:rPr lang="es-ES"/>
                  <a:t>µS/cm</a:t>
                </a:r>
                <a:r>
                  <a:rPr lang="en-US"/>
                  <a:t>)</a:t>
                </a:r>
                <a:r>
                  <a:rPr lang="es-ES"/>
                  <a:t>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95632"/>
        <c:crosses val="autoZero"/>
        <c:crossBetween val="midCat"/>
        <c:majorUnit val="40"/>
        <c:minorUnit val="5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Temperatura </a:t>
            </a:r>
          </a:p>
        </c:rich>
      </c:tx>
      <c:layout>
        <c:manualLayout>
          <c:xMode val="edge"/>
          <c:yMode val="edge"/>
          <c:x val="0.40891543102566724"/>
          <c:y val="2.70758122743682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Valores Y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Hoja1!$B$2:$B$7</c:f>
              <c:numCache>
                <c:formatCode>General</c:formatCode>
                <c:ptCount val="6"/>
                <c:pt idx="0">
                  <c:v>20.6</c:v>
                </c:pt>
                <c:pt idx="1">
                  <c:v>14.7</c:v>
                </c:pt>
                <c:pt idx="2">
                  <c:v>20.7</c:v>
                </c:pt>
                <c:pt idx="3">
                  <c:v>18.8</c:v>
                </c:pt>
                <c:pt idx="4">
                  <c:v>24.4</c:v>
                </c:pt>
                <c:pt idx="5">
                  <c:v>26.8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212-4AB9-90EB-6C74813B353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Hoja1!$C$2:$C$7</c:f>
              <c:numCache>
                <c:formatCode>General</c:formatCode>
                <c:ptCount val="6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212-4AB9-90EB-6C74813B35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2518208"/>
        <c:axId val="109350768"/>
      </c:scatterChart>
      <c:valAx>
        <c:axId val="1352518208"/>
        <c:scaling>
          <c:orientation val="minMax"/>
          <c:max val="6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Puntos de Muestreo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50768"/>
        <c:crosses val="autoZero"/>
        <c:crossBetween val="midCat"/>
      </c:valAx>
      <c:valAx>
        <c:axId val="109350768"/>
        <c:scaling>
          <c:orientation val="minMax"/>
          <c:max val="30"/>
          <c:min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 Temperatura (°C)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2518208"/>
        <c:crosses val="autoZero"/>
        <c:crossBetween val="midCat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DQO  </a:t>
            </a:r>
          </a:p>
        </c:rich>
      </c:tx>
      <c:layout>
        <c:manualLayout>
          <c:xMode val="edge"/>
          <c:yMode val="edge"/>
          <c:x val="0.40891543102566724"/>
          <c:y val="2.70758122743682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DQO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Hoja1!$B$2:$B$7</c:f>
              <c:numCache>
                <c:formatCode>General</c:formatCode>
                <c:ptCount val="6"/>
                <c:pt idx="0">
                  <c:v>28.2</c:v>
                </c:pt>
                <c:pt idx="1">
                  <c:v>0</c:v>
                </c:pt>
                <c:pt idx="2">
                  <c:v>21.7</c:v>
                </c:pt>
                <c:pt idx="3">
                  <c:v>0</c:v>
                </c:pt>
                <c:pt idx="4">
                  <c:v>14.4</c:v>
                </c:pt>
                <c:pt idx="5">
                  <c:v>64.5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E3A-4A6F-A549-F8068A7B823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Criterio Admisible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Hoja1!$C$2:$C$7</c:f>
              <c:numCache>
                <c:formatCode>General</c:formatCode>
                <c:ptCount val="6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E3A-4A6F-A549-F8068A7B82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9352944"/>
        <c:axId val="109338800"/>
      </c:barChart>
      <c:catAx>
        <c:axId val="109352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Puntos de Muestreo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38800"/>
        <c:crosses val="autoZero"/>
        <c:auto val="1"/>
        <c:lblAlgn val="ctr"/>
        <c:lblOffset val="100"/>
        <c:noMultiLvlLbl val="0"/>
      </c:catAx>
      <c:valAx>
        <c:axId val="109338800"/>
        <c:scaling>
          <c:orientation val="minMax"/>
          <c:max val="7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 DQO (mg/L)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52944"/>
        <c:crosses val="autoZero"/>
        <c:crossBetween val="between"/>
        <c:majorUnit val="8"/>
        <c:minorUnit val="5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Metales Fe y Ni  </a:t>
            </a:r>
          </a:p>
        </c:rich>
      </c:tx>
      <c:layout>
        <c:manualLayout>
          <c:xMode val="edge"/>
          <c:yMode val="edge"/>
          <c:x val="0.40891543102566724"/>
          <c:y val="2.70758122743682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Hoja1!$C$1</c:f>
              <c:strCache>
                <c:ptCount val="1"/>
                <c:pt idx="0">
                  <c:v>Fe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Hoja1!$C$2:$C$7</c:f>
              <c:numCache>
                <c:formatCode>0.00</c:formatCode>
                <c:ptCount val="6"/>
                <c:pt idx="0">
                  <c:v>0.48</c:v>
                </c:pt>
                <c:pt idx="1">
                  <c:v>0.23730000000000001</c:v>
                </c:pt>
                <c:pt idx="2">
                  <c:v>0.193</c:v>
                </c:pt>
                <c:pt idx="3">
                  <c:v>9.4700000000000006E-2</c:v>
                </c:pt>
                <c:pt idx="4">
                  <c:v>0.13170000000000001</c:v>
                </c:pt>
                <c:pt idx="5">
                  <c:v>0.16370000000000001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47B-404E-9FC0-E4D0E1965210}"/>
            </c:ext>
          </c:extLst>
        </c:ser>
        <c:ser>
          <c:idx val="3"/>
          <c:order val="1"/>
          <c:tx>
            <c:strRef>
              <c:f>Hoja1!$E$1</c:f>
              <c:strCache>
                <c:ptCount val="1"/>
                <c:pt idx="0">
                  <c:v>Ni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Hoja1!$E$2:$E$7</c:f>
              <c:numCache>
                <c:formatCode>0.00</c:formatCode>
                <c:ptCount val="6"/>
                <c:pt idx="0">
                  <c:v>7.5700000000000003E-2</c:v>
                </c:pt>
                <c:pt idx="1">
                  <c:v>0.10100000000000001</c:v>
                </c:pt>
                <c:pt idx="2">
                  <c:v>0.1123</c:v>
                </c:pt>
                <c:pt idx="3">
                  <c:v>0.13730000000000001</c:v>
                </c:pt>
                <c:pt idx="4">
                  <c:v>0.19070000000000001</c:v>
                </c:pt>
                <c:pt idx="5">
                  <c:v>0.218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47B-404E-9FC0-E4D0E19652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09349680"/>
        <c:axId val="109353488"/>
      </c:barChart>
      <c:catAx>
        <c:axId val="1093496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Puntos de Muestreo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53488"/>
        <c:crosses val="autoZero"/>
        <c:auto val="1"/>
        <c:lblAlgn val="ctr"/>
        <c:lblOffset val="100"/>
        <c:noMultiLvlLbl val="0"/>
      </c:catAx>
      <c:valAx>
        <c:axId val="109353488"/>
        <c:scaling>
          <c:orientation val="minMax"/>
          <c:max val="0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 Metales en mg/L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49680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Calcio y Potasio  </a:t>
            </a:r>
          </a:p>
        </c:rich>
      </c:tx>
      <c:layout>
        <c:manualLayout>
          <c:xMode val="edge"/>
          <c:yMode val="edge"/>
          <c:x val="0.40891543102566724"/>
          <c:y val="2.70758122743682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4"/>
          <c:order val="0"/>
          <c:tx>
            <c:strRef>
              <c:f>Hoja1!$F$1</c:f>
              <c:strCache>
                <c:ptCount val="1"/>
                <c:pt idx="0">
                  <c:v>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Hoja1!$F$2:$F$7</c:f>
              <c:numCache>
                <c:formatCode>0.00</c:formatCode>
                <c:ptCount val="6"/>
                <c:pt idx="0">
                  <c:v>2.99</c:v>
                </c:pt>
                <c:pt idx="1">
                  <c:v>7.19</c:v>
                </c:pt>
                <c:pt idx="2">
                  <c:v>5.97</c:v>
                </c:pt>
                <c:pt idx="3">
                  <c:v>4.9000000000000004</c:v>
                </c:pt>
                <c:pt idx="4">
                  <c:v>5.4436999999999998</c:v>
                </c:pt>
                <c:pt idx="5">
                  <c:v>26.957699999999999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18-44DE-982A-843F93E64C87}"/>
            </c:ext>
          </c:extLst>
        </c:ser>
        <c:ser>
          <c:idx val="5"/>
          <c:order val="1"/>
          <c:tx>
            <c:strRef>
              <c:f>Hoja1!$G$1</c:f>
              <c:strCache>
                <c:ptCount val="1"/>
                <c:pt idx="0">
                  <c:v>K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Hoja1!$G$2:$G$7</c:f>
              <c:numCache>
                <c:formatCode>0.00</c:formatCode>
                <c:ptCount val="6"/>
                <c:pt idx="0">
                  <c:v>6.3517000000000001</c:v>
                </c:pt>
                <c:pt idx="1">
                  <c:v>7.7567000000000004</c:v>
                </c:pt>
                <c:pt idx="2">
                  <c:v>8.5039999999999996</c:v>
                </c:pt>
                <c:pt idx="3">
                  <c:v>7.0359999999999996</c:v>
                </c:pt>
                <c:pt idx="4">
                  <c:v>13.23</c:v>
                </c:pt>
                <c:pt idx="5">
                  <c:v>14.46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D18-44DE-982A-843F93E64C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09351312"/>
        <c:axId val="109354032"/>
      </c:barChart>
      <c:catAx>
        <c:axId val="109351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Puntos de Muestreo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54032"/>
        <c:crosses val="autoZero"/>
        <c:auto val="1"/>
        <c:lblAlgn val="ctr"/>
        <c:lblOffset val="100"/>
        <c:noMultiLvlLbl val="0"/>
      </c:catAx>
      <c:valAx>
        <c:axId val="109354032"/>
        <c:scaling>
          <c:orientation val="minMax"/>
          <c:max val="3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 Metales en mg/L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51312"/>
        <c:crosses val="autoZero"/>
        <c:crossBetween val="between"/>
        <c:majorUnit val="2.5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Aniones</a:t>
            </a:r>
          </a:p>
        </c:rich>
      </c:tx>
      <c:layout>
        <c:manualLayout>
          <c:xMode val="edge"/>
          <c:yMode val="edge"/>
          <c:x val="0.4115493860383217"/>
          <c:y val="2.7075792418528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4"/>
          <c:order val="0"/>
          <c:tx>
            <c:strRef>
              <c:f>Hoja1!$E$1</c:f>
              <c:strCache>
                <c:ptCount val="1"/>
                <c:pt idx="0">
                  <c:v>Nitrito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Hoja1!$A$2:$A$8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cat>
          <c:val>
            <c:numRef>
              <c:f>Hoja1!$E$2:$E$7</c:f>
              <c:numCache>
                <c:formatCode>General</c:formatCode>
                <c:ptCount val="6"/>
                <c:pt idx="0">
                  <c:v>7.1199999999999999E-2</c:v>
                </c:pt>
                <c:pt idx="1">
                  <c:v>0.183</c:v>
                </c:pt>
                <c:pt idx="2">
                  <c:v>0.50849999999999995</c:v>
                </c:pt>
                <c:pt idx="3">
                  <c:v>0.85650000000000004</c:v>
                </c:pt>
                <c:pt idx="4">
                  <c:v>1.2484999999999999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A4-4F85-B1CF-FDA5623BBD23}"/>
            </c:ext>
          </c:extLst>
        </c:ser>
        <c:ser>
          <c:idx val="0"/>
          <c:order val="1"/>
          <c:tx>
            <c:v>Cloruro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Hoja1!$B$2:$B$7</c:f>
              <c:numCache>
                <c:formatCode>General</c:formatCode>
                <c:ptCount val="6"/>
                <c:pt idx="0">
                  <c:v>58.180399999999999</c:v>
                </c:pt>
                <c:pt idx="1">
                  <c:v>53.383499999999998</c:v>
                </c:pt>
                <c:pt idx="2">
                  <c:v>32.093800000000002</c:v>
                </c:pt>
                <c:pt idx="3">
                  <c:v>52.715899999999998</c:v>
                </c:pt>
                <c:pt idx="4">
                  <c:v>55.580100000000002</c:v>
                </c:pt>
                <c:pt idx="5">
                  <c:v>3.4525000000000001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1A4-4F85-B1CF-FDA5623BBD23}"/>
            </c:ext>
          </c:extLst>
        </c:ser>
        <c:ser>
          <c:idx val="1"/>
          <c:order val="2"/>
          <c:tx>
            <c:v>Nitrato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Hoja1!$D$2:$D$7</c:f>
              <c:numCache>
                <c:formatCode>General</c:formatCode>
                <c:ptCount val="6"/>
                <c:pt idx="0">
                  <c:v>5.9664000000000001</c:v>
                </c:pt>
                <c:pt idx="1">
                  <c:v>6.3967999999999998</c:v>
                </c:pt>
                <c:pt idx="2">
                  <c:v>3.7940999999999998</c:v>
                </c:pt>
                <c:pt idx="3">
                  <c:v>3.8576000000000001</c:v>
                </c:pt>
                <c:pt idx="4">
                  <c:v>5.8676000000000004</c:v>
                </c:pt>
                <c:pt idx="5">
                  <c:v>36.582799999999999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A4-4F85-B1CF-FDA5623BBD23}"/>
            </c:ext>
          </c:extLst>
        </c:ser>
        <c:ser>
          <c:idx val="2"/>
          <c:order val="3"/>
          <c:tx>
            <c:v>Sulfato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Hoja1!$F$2:$F$7</c:f>
              <c:numCache>
                <c:formatCode>General</c:formatCode>
                <c:ptCount val="6"/>
                <c:pt idx="0">
                  <c:v>18.259399999999999</c:v>
                </c:pt>
                <c:pt idx="1">
                  <c:v>16.809200000000001</c:v>
                </c:pt>
                <c:pt idx="2">
                  <c:v>16.070900000000002</c:v>
                </c:pt>
                <c:pt idx="3">
                  <c:v>20.597899999999999</c:v>
                </c:pt>
                <c:pt idx="4">
                  <c:v>23.5227</c:v>
                </c:pt>
                <c:pt idx="5">
                  <c:v>2.2684000000000002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1A4-4F85-B1CF-FDA5623BBD23}"/>
            </c:ext>
          </c:extLst>
        </c:ser>
        <c:ser>
          <c:idx val="3"/>
          <c:order val="4"/>
          <c:tx>
            <c:v>Fluoruro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Hoja1!$C$2:$C$7</c:f>
              <c:numCache>
                <c:formatCode>General</c:formatCode>
                <c:ptCount val="6"/>
                <c:pt idx="0">
                  <c:v>0.25619999999999998</c:v>
                </c:pt>
                <c:pt idx="1">
                  <c:v>0.2525</c:v>
                </c:pt>
                <c:pt idx="2">
                  <c:v>0.32200000000000001</c:v>
                </c:pt>
                <c:pt idx="3">
                  <c:v>0.33650000000000002</c:v>
                </c:pt>
                <c:pt idx="4">
                  <c:v>0.34610000000000002</c:v>
                </c:pt>
                <c:pt idx="5">
                  <c:v>0.2949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1A4-4F85-B1CF-FDA5623BBD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9351856"/>
        <c:axId val="109340432"/>
      </c:barChart>
      <c:catAx>
        <c:axId val="109351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Puntos de Muestreo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40432"/>
        <c:crosses val="autoZero"/>
        <c:auto val="1"/>
        <c:lblAlgn val="ctr"/>
        <c:lblOffset val="100"/>
        <c:noMultiLvlLbl val="0"/>
      </c:catAx>
      <c:valAx>
        <c:axId val="109340432"/>
        <c:scaling>
          <c:orientation val="minMax"/>
          <c:max val="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Aniones en mg/L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5185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SST, SDT y ST </a:t>
            </a:r>
          </a:p>
        </c:rich>
      </c:tx>
      <c:layout>
        <c:manualLayout>
          <c:xMode val="edge"/>
          <c:yMode val="edge"/>
          <c:x val="0.40891543102566724"/>
          <c:y val="2.70758122743682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SST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Hoja1!$B$2:$B$7</c:f>
              <c:numCache>
                <c:formatCode>General</c:formatCode>
                <c:ptCount val="6"/>
                <c:pt idx="0">
                  <c:v>3.9699999999999999E-2</c:v>
                </c:pt>
                <c:pt idx="1">
                  <c:v>3.1E-2</c:v>
                </c:pt>
                <c:pt idx="2">
                  <c:v>4.3299999999999998E-2</c:v>
                </c:pt>
                <c:pt idx="3">
                  <c:v>4.6300000000000001E-2</c:v>
                </c:pt>
                <c:pt idx="4">
                  <c:v>0.10929999999999999</c:v>
                </c:pt>
                <c:pt idx="5">
                  <c:v>0.14530000000000001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C01-40BF-86B5-8A8639BB943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SDT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Hoja1!$C$2:$C$7</c:f>
              <c:numCache>
                <c:formatCode>General</c:formatCode>
                <c:ptCount val="6"/>
                <c:pt idx="0">
                  <c:v>0.44400000000000001</c:v>
                </c:pt>
                <c:pt idx="1">
                  <c:v>0.42930000000000001</c:v>
                </c:pt>
                <c:pt idx="2">
                  <c:v>0.39900000000000002</c:v>
                </c:pt>
                <c:pt idx="3">
                  <c:v>0.34250000000000003</c:v>
                </c:pt>
                <c:pt idx="4">
                  <c:v>0.35270000000000001</c:v>
                </c:pt>
                <c:pt idx="5">
                  <c:v>0.36070000000000002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C01-40BF-86B5-8A8639BB943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ST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Hoja1!$A$2:$A$7</c:f>
              <c:numCache>
                <c:formatCode>General</c:formatCod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</c:numCache>
            </c:numRef>
          </c:xVal>
          <c:yVal>
            <c:numRef>
              <c:f>Hoja1!$D$2:$D$7</c:f>
              <c:numCache>
                <c:formatCode>General</c:formatCode>
                <c:ptCount val="6"/>
                <c:pt idx="0">
                  <c:v>0.48370000000000002</c:v>
                </c:pt>
                <c:pt idx="1">
                  <c:v>0.46029999999999999</c:v>
                </c:pt>
                <c:pt idx="2">
                  <c:v>0.4375</c:v>
                </c:pt>
                <c:pt idx="3">
                  <c:v>0.39400000000000002</c:v>
                </c:pt>
                <c:pt idx="4">
                  <c:v>0.46200000000000002</c:v>
                </c:pt>
                <c:pt idx="5">
                  <c:v>0.50600000000000001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C01-40BF-86B5-8A8639BB94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343152"/>
        <c:axId val="109348048"/>
      </c:scatterChart>
      <c:valAx>
        <c:axId val="109343152"/>
        <c:scaling>
          <c:orientation val="minMax"/>
          <c:max val="6"/>
          <c:min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Puntos de Muestreo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48048"/>
        <c:crosses val="autoZero"/>
        <c:crossBetween val="midCat"/>
      </c:valAx>
      <c:valAx>
        <c:axId val="109348048"/>
        <c:scaling>
          <c:orientation val="minMax"/>
          <c:max val="0.6000000000000000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/>
                  <a:t> SST, SDT y ST en mg/L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43152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BD2960-A294-44C6-9EC8-9AB6A469A37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48C2699E-FC0A-4FEC-BB9F-29FDB5E43967}">
      <dgm:prSet phldrT="[Texto]" custT="1"/>
      <dgm:spPr/>
      <dgm:t>
        <a:bodyPr/>
        <a:lstStyle/>
        <a:p>
          <a:r>
            <a:rPr lang="es-ES" sz="4000" dirty="0"/>
            <a:t>DETERGENTES</a:t>
          </a:r>
        </a:p>
      </dgm:t>
    </dgm:pt>
    <dgm:pt modelId="{C9AA4F48-E241-441D-BC2F-D25C2AE8304A}" type="parTrans" cxnId="{B7F49AB5-B884-4E58-B89B-F56DF3EC5F38}">
      <dgm:prSet/>
      <dgm:spPr/>
      <dgm:t>
        <a:bodyPr/>
        <a:lstStyle/>
        <a:p>
          <a:endParaRPr lang="es-ES"/>
        </a:p>
      </dgm:t>
    </dgm:pt>
    <dgm:pt modelId="{2F9360CF-535D-4D57-93C5-175B9BEBCA9C}" type="sibTrans" cxnId="{B7F49AB5-B884-4E58-B89B-F56DF3EC5F38}">
      <dgm:prSet/>
      <dgm:spPr/>
      <dgm:t>
        <a:bodyPr/>
        <a:lstStyle/>
        <a:p>
          <a:endParaRPr lang="es-ES"/>
        </a:p>
      </dgm:t>
    </dgm:pt>
    <dgm:pt modelId="{0C77A3D7-EDA2-41F3-9DD8-462E767E3F91}">
      <dgm:prSet phldrT="[Texto]" custT="1"/>
      <dgm:spPr/>
      <dgm:t>
        <a:bodyPr/>
        <a:lstStyle/>
        <a:p>
          <a:r>
            <a:rPr lang="es-ES" sz="4000" dirty="0"/>
            <a:t>MEDICAMENTOS</a:t>
          </a:r>
        </a:p>
      </dgm:t>
    </dgm:pt>
    <dgm:pt modelId="{A418A7C1-5BB1-46ED-8242-EB6AFE373E0D}" type="parTrans" cxnId="{574A51EA-A659-4DA5-AE3F-F234C6CC4DDE}">
      <dgm:prSet/>
      <dgm:spPr/>
      <dgm:t>
        <a:bodyPr/>
        <a:lstStyle/>
        <a:p>
          <a:endParaRPr lang="es-ES"/>
        </a:p>
      </dgm:t>
    </dgm:pt>
    <dgm:pt modelId="{CA8D316E-EDA0-41B8-A85F-7EB52142385B}" type="sibTrans" cxnId="{574A51EA-A659-4DA5-AE3F-F234C6CC4DDE}">
      <dgm:prSet/>
      <dgm:spPr/>
      <dgm:t>
        <a:bodyPr/>
        <a:lstStyle/>
        <a:p>
          <a:endParaRPr lang="es-ES"/>
        </a:p>
      </dgm:t>
    </dgm:pt>
    <dgm:pt modelId="{113CBF31-B966-421A-9903-76FE16B3C973}">
      <dgm:prSet phldrT="[Texto]"/>
      <dgm:spPr/>
      <dgm:t>
        <a:bodyPr/>
        <a:lstStyle/>
        <a:p>
          <a:r>
            <a:rPr lang="es-ES" dirty="0"/>
            <a:t>CUIDADO PERSONAL Y DE BELLEZA</a:t>
          </a:r>
        </a:p>
      </dgm:t>
    </dgm:pt>
    <dgm:pt modelId="{D14CCB87-7B9F-47F0-81D9-DF729969F852}" type="parTrans" cxnId="{6585E32C-646C-47FF-B914-46976804ECF5}">
      <dgm:prSet/>
      <dgm:spPr/>
      <dgm:t>
        <a:bodyPr/>
        <a:lstStyle/>
        <a:p>
          <a:endParaRPr lang="es-ES"/>
        </a:p>
      </dgm:t>
    </dgm:pt>
    <dgm:pt modelId="{0D71E553-DF13-4747-A524-6A29FE9E0C8E}" type="sibTrans" cxnId="{6585E32C-646C-47FF-B914-46976804ECF5}">
      <dgm:prSet/>
      <dgm:spPr/>
      <dgm:t>
        <a:bodyPr/>
        <a:lstStyle/>
        <a:p>
          <a:endParaRPr lang="es-ES"/>
        </a:p>
      </dgm:t>
    </dgm:pt>
    <dgm:pt modelId="{9DE50436-BADF-42C4-AF10-B3FF97D533EA}">
      <dgm:prSet phldrT="[Texto]" custT="1"/>
      <dgm:spPr/>
      <dgm:t>
        <a:bodyPr/>
        <a:lstStyle/>
        <a:p>
          <a:r>
            <a:rPr lang="es-ES" sz="3200" dirty="0"/>
            <a:t>PESTICIDAS Y PLAGICIDAS</a:t>
          </a:r>
        </a:p>
      </dgm:t>
    </dgm:pt>
    <dgm:pt modelId="{14AD35EE-5226-47C9-9EF1-4787ABFA74A0}" type="parTrans" cxnId="{8E80C339-0EE2-45E2-B59E-8E696C57CE49}">
      <dgm:prSet/>
      <dgm:spPr/>
      <dgm:t>
        <a:bodyPr/>
        <a:lstStyle/>
        <a:p>
          <a:endParaRPr lang="es-ES"/>
        </a:p>
      </dgm:t>
    </dgm:pt>
    <dgm:pt modelId="{C660F55A-40C6-42A0-ACD2-EE4313D36433}" type="sibTrans" cxnId="{8E80C339-0EE2-45E2-B59E-8E696C57CE49}">
      <dgm:prSet/>
      <dgm:spPr/>
      <dgm:t>
        <a:bodyPr/>
        <a:lstStyle/>
        <a:p>
          <a:endParaRPr lang="es-ES"/>
        </a:p>
      </dgm:t>
    </dgm:pt>
    <dgm:pt modelId="{368E16A2-0064-4F0C-B331-79D6806DE4CD}" type="pres">
      <dgm:prSet presAssocID="{65BD2960-A294-44C6-9EC8-9AB6A469A37C}" presName="linearFlow" presStyleCnt="0">
        <dgm:presLayoutVars>
          <dgm:dir/>
          <dgm:resizeHandles val="exact"/>
        </dgm:presLayoutVars>
      </dgm:prSet>
      <dgm:spPr/>
    </dgm:pt>
    <dgm:pt modelId="{C8D88642-1505-4FA8-AA5D-B3316C48AEF8}" type="pres">
      <dgm:prSet presAssocID="{48C2699E-FC0A-4FEC-BB9F-29FDB5E43967}" presName="composite" presStyleCnt="0"/>
      <dgm:spPr/>
    </dgm:pt>
    <dgm:pt modelId="{0F4ACA85-C54A-4CB7-BC36-2343D92C1CAF}" type="pres">
      <dgm:prSet presAssocID="{48C2699E-FC0A-4FEC-BB9F-29FDB5E43967}" presName="imgShp" presStyleLbl="fgImgPlace1" presStyleIdx="0" presStyleCnt="4" custLinFactNeighborX="-7098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</dgm:spPr>
    </dgm:pt>
    <dgm:pt modelId="{53D77751-AFCC-4CCC-964E-F9B7E5320251}" type="pres">
      <dgm:prSet presAssocID="{48C2699E-FC0A-4FEC-BB9F-29FDB5E43967}" presName="txShp" presStyleLbl="node1" presStyleIdx="0" presStyleCnt="4" custScaleX="1032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243817-8E21-4D37-B5A0-B0A348F23730}" type="pres">
      <dgm:prSet presAssocID="{2F9360CF-535D-4D57-93C5-175B9BEBCA9C}" presName="spacing" presStyleCnt="0"/>
      <dgm:spPr/>
    </dgm:pt>
    <dgm:pt modelId="{5824F5CB-6833-433B-B368-B20C23EE0457}" type="pres">
      <dgm:prSet presAssocID="{0C77A3D7-EDA2-41F3-9DD8-462E767E3F91}" presName="composite" presStyleCnt="0"/>
      <dgm:spPr/>
    </dgm:pt>
    <dgm:pt modelId="{0B044E49-A352-4D62-868F-D0ABBF8824DA}" type="pres">
      <dgm:prSet presAssocID="{0C77A3D7-EDA2-41F3-9DD8-462E767E3F91}" presName="imgShp" presStyleLbl="fgImgPlac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AEA8FC17-9BC7-40A2-AE28-D0AC916E905F}" type="pres">
      <dgm:prSet presAssocID="{0C77A3D7-EDA2-41F3-9DD8-462E767E3F91}" presName="txShp" presStyleLbl="node1" presStyleIdx="1" presStyleCnt="4" custScaleX="1061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232518-CB45-43A8-B56F-F40DD39AD72A}" type="pres">
      <dgm:prSet presAssocID="{CA8D316E-EDA0-41B8-A85F-7EB52142385B}" presName="spacing" presStyleCnt="0"/>
      <dgm:spPr/>
    </dgm:pt>
    <dgm:pt modelId="{0DD512E3-F356-4E41-9738-ABB2DE118270}" type="pres">
      <dgm:prSet presAssocID="{113CBF31-B966-421A-9903-76FE16B3C973}" presName="composite" presStyleCnt="0"/>
      <dgm:spPr/>
    </dgm:pt>
    <dgm:pt modelId="{32DE6BBC-5DEA-45DD-889D-88908B7C4B60}" type="pres">
      <dgm:prSet presAssocID="{113CBF31-B966-421A-9903-76FE16B3C973}" presName="imgShp" presStyleLbl="fgImgPlace1" presStyleIdx="2" presStyleCnt="4" custLinFactNeighborX="-5895" custLinFactNeighborY="5996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3FDE596B-CAA6-4C7A-B9B4-0AE8D3E5522E}" type="pres">
      <dgm:prSet presAssocID="{113CBF31-B966-421A-9903-76FE16B3C973}" presName="txShp" presStyleLbl="node1" presStyleIdx="2" presStyleCnt="4" custLinFactNeighborX="1345" custLinFactNeighborY="59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F227C8-1246-4279-8668-1290CC158D52}" type="pres">
      <dgm:prSet presAssocID="{0D71E553-DF13-4747-A524-6A29FE9E0C8E}" presName="spacing" presStyleCnt="0"/>
      <dgm:spPr/>
    </dgm:pt>
    <dgm:pt modelId="{209FD1AF-A0D3-4221-83EB-35CC9BBE1EAC}" type="pres">
      <dgm:prSet presAssocID="{9DE50436-BADF-42C4-AF10-B3FF97D533EA}" presName="composite" presStyleCnt="0"/>
      <dgm:spPr/>
    </dgm:pt>
    <dgm:pt modelId="{902DF76F-841F-4671-BEA7-204802AC0912}" type="pres">
      <dgm:prSet presAssocID="{9DE50436-BADF-42C4-AF10-B3FF97D533EA}" presName="imgShp" presStyleLbl="fgImgPlace1" presStyleIdx="3" presStyleCnt="4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754696D9-7508-4D9A-A7B1-10DD9C06B300}" type="pres">
      <dgm:prSet presAssocID="{9DE50436-BADF-42C4-AF10-B3FF97D533EA}" presName="txShp" presStyleLbl="node1" presStyleIdx="3" presStyleCnt="4" custScaleX="98299" custLinFactNeighborX="2128" custLinFactNeighborY="1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85E32C-646C-47FF-B914-46976804ECF5}" srcId="{65BD2960-A294-44C6-9EC8-9AB6A469A37C}" destId="{113CBF31-B966-421A-9903-76FE16B3C973}" srcOrd="2" destOrd="0" parTransId="{D14CCB87-7B9F-47F0-81D9-DF729969F852}" sibTransId="{0D71E553-DF13-4747-A524-6A29FE9E0C8E}"/>
    <dgm:cxn modelId="{B1CD4C42-889C-4E63-8257-4746BF90B88F}" type="presOf" srcId="{9DE50436-BADF-42C4-AF10-B3FF97D533EA}" destId="{754696D9-7508-4D9A-A7B1-10DD9C06B300}" srcOrd="0" destOrd="0" presId="urn:microsoft.com/office/officeart/2005/8/layout/vList3"/>
    <dgm:cxn modelId="{574A51EA-A659-4DA5-AE3F-F234C6CC4DDE}" srcId="{65BD2960-A294-44C6-9EC8-9AB6A469A37C}" destId="{0C77A3D7-EDA2-41F3-9DD8-462E767E3F91}" srcOrd="1" destOrd="0" parTransId="{A418A7C1-5BB1-46ED-8242-EB6AFE373E0D}" sibTransId="{CA8D316E-EDA0-41B8-A85F-7EB52142385B}"/>
    <dgm:cxn modelId="{2235B4B5-DF23-46F7-8958-1F1F1D98FA94}" type="presOf" srcId="{65BD2960-A294-44C6-9EC8-9AB6A469A37C}" destId="{368E16A2-0064-4F0C-B331-79D6806DE4CD}" srcOrd="0" destOrd="0" presId="urn:microsoft.com/office/officeart/2005/8/layout/vList3"/>
    <dgm:cxn modelId="{33D7282A-F05D-437F-BF54-192BEC87DCE9}" type="presOf" srcId="{0C77A3D7-EDA2-41F3-9DD8-462E767E3F91}" destId="{AEA8FC17-9BC7-40A2-AE28-D0AC916E905F}" srcOrd="0" destOrd="0" presId="urn:microsoft.com/office/officeart/2005/8/layout/vList3"/>
    <dgm:cxn modelId="{B7F49AB5-B884-4E58-B89B-F56DF3EC5F38}" srcId="{65BD2960-A294-44C6-9EC8-9AB6A469A37C}" destId="{48C2699E-FC0A-4FEC-BB9F-29FDB5E43967}" srcOrd="0" destOrd="0" parTransId="{C9AA4F48-E241-441D-BC2F-D25C2AE8304A}" sibTransId="{2F9360CF-535D-4D57-93C5-175B9BEBCA9C}"/>
    <dgm:cxn modelId="{E97EBF0B-48C4-4280-A98D-740D3D314A5E}" type="presOf" srcId="{48C2699E-FC0A-4FEC-BB9F-29FDB5E43967}" destId="{53D77751-AFCC-4CCC-964E-F9B7E5320251}" srcOrd="0" destOrd="0" presId="urn:microsoft.com/office/officeart/2005/8/layout/vList3"/>
    <dgm:cxn modelId="{8E80C339-0EE2-45E2-B59E-8E696C57CE49}" srcId="{65BD2960-A294-44C6-9EC8-9AB6A469A37C}" destId="{9DE50436-BADF-42C4-AF10-B3FF97D533EA}" srcOrd="3" destOrd="0" parTransId="{14AD35EE-5226-47C9-9EF1-4787ABFA74A0}" sibTransId="{C660F55A-40C6-42A0-ACD2-EE4313D36433}"/>
    <dgm:cxn modelId="{80EA2546-A02D-4D1F-928D-0BF3904B27C5}" type="presOf" srcId="{113CBF31-B966-421A-9903-76FE16B3C973}" destId="{3FDE596B-CAA6-4C7A-B9B4-0AE8D3E5522E}" srcOrd="0" destOrd="0" presId="urn:microsoft.com/office/officeart/2005/8/layout/vList3"/>
    <dgm:cxn modelId="{4A5ABBE0-AB99-4507-AF31-AF047574C9AC}" type="presParOf" srcId="{368E16A2-0064-4F0C-B331-79D6806DE4CD}" destId="{C8D88642-1505-4FA8-AA5D-B3316C48AEF8}" srcOrd="0" destOrd="0" presId="urn:microsoft.com/office/officeart/2005/8/layout/vList3"/>
    <dgm:cxn modelId="{BD48AD13-C78E-443A-8075-602F28DE77C1}" type="presParOf" srcId="{C8D88642-1505-4FA8-AA5D-B3316C48AEF8}" destId="{0F4ACA85-C54A-4CB7-BC36-2343D92C1CAF}" srcOrd="0" destOrd="0" presId="urn:microsoft.com/office/officeart/2005/8/layout/vList3"/>
    <dgm:cxn modelId="{914B81DB-4E16-4149-BA6D-B84D5EB0E48A}" type="presParOf" srcId="{C8D88642-1505-4FA8-AA5D-B3316C48AEF8}" destId="{53D77751-AFCC-4CCC-964E-F9B7E5320251}" srcOrd="1" destOrd="0" presId="urn:microsoft.com/office/officeart/2005/8/layout/vList3"/>
    <dgm:cxn modelId="{47549379-1DDC-4D70-BBB2-2AF6DDE180C7}" type="presParOf" srcId="{368E16A2-0064-4F0C-B331-79D6806DE4CD}" destId="{9E243817-8E21-4D37-B5A0-B0A348F23730}" srcOrd="1" destOrd="0" presId="urn:microsoft.com/office/officeart/2005/8/layout/vList3"/>
    <dgm:cxn modelId="{9F3B2810-CC84-4732-8835-683207C27CB1}" type="presParOf" srcId="{368E16A2-0064-4F0C-B331-79D6806DE4CD}" destId="{5824F5CB-6833-433B-B368-B20C23EE0457}" srcOrd="2" destOrd="0" presId="urn:microsoft.com/office/officeart/2005/8/layout/vList3"/>
    <dgm:cxn modelId="{7159BBF4-2951-406C-8317-C59C00B77B21}" type="presParOf" srcId="{5824F5CB-6833-433B-B368-B20C23EE0457}" destId="{0B044E49-A352-4D62-868F-D0ABBF8824DA}" srcOrd="0" destOrd="0" presId="urn:microsoft.com/office/officeart/2005/8/layout/vList3"/>
    <dgm:cxn modelId="{9878B4E1-5A81-45F9-B48D-09C47C977FFB}" type="presParOf" srcId="{5824F5CB-6833-433B-B368-B20C23EE0457}" destId="{AEA8FC17-9BC7-40A2-AE28-D0AC916E905F}" srcOrd="1" destOrd="0" presId="urn:microsoft.com/office/officeart/2005/8/layout/vList3"/>
    <dgm:cxn modelId="{57490AF0-EBE9-41A9-9098-A96C351D2E48}" type="presParOf" srcId="{368E16A2-0064-4F0C-B331-79D6806DE4CD}" destId="{04232518-CB45-43A8-B56F-F40DD39AD72A}" srcOrd="3" destOrd="0" presId="urn:microsoft.com/office/officeart/2005/8/layout/vList3"/>
    <dgm:cxn modelId="{F029B962-A504-4DCE-B526-C1911570457F}" type="presParOf" srcId="{368E16A2-0064-4F0C-B331-79D6806DE4CD}" destId="{0DD512E3-F356-4E41-9738-ABB2DE118270}" srcOrd="4" destOrd="0" presId="urn:microsoft.com/office/officeart/2005/8/layout/vList3"/>
    <dgm:cxn modelId="{FDAAA0F4-F4B1-48E1-9D3F-5ED538E6C2EF}" type="presParOf" srcId="{0DD512E3-F356-4E41-9738-ABB2DE118270}" destId="{32DE6BBC-5DEA-45DD-889D-88908B7C4B60}" srcOrd="0" destOrd="0" presId="urn:microsoft.com/office/officeart/2005/8/layout/vList3"/>
    <dgm:cxn modelId="{F775A979-C68A-45E9-81E9-BB5DA21060F3}" type="presParOf" srcId="{0DD512E3-F356-4E41-9738-ABB2DE118270}" destId="{3FDE596B-CAA6-4C7A-B9B4-0AE8D3E5522E}" srcOrd="1" destOrd="0" presId="urn:microsoft.com/office/officeart/2005/8/layout/vList3"/>
    <dgm:cxn modelId="{67748C3E-0C41-4527-923D-85E4B847489E}" type="presParOf" srcId="{368E16A2-0064-4F0C-B331-79D6806DE4CD}" destId="{A0F227C8-1246-4279-8668-1290CC158D52}" srcOrd="5" destOrd="0" presId="urn:microsoft.com/office/officeart/2005/8/layout/vList3"/>
    <dgm:cxn modelId="{E6BBB05B-9280-4678-A6C7-0A9EA317F8AE}" type="presParOf" srcId="{368E16A2-0064-4F0C-B331-79D6806DE4CD}" destId="{209FD1AF-A0D3-4221-83EB-35CC9BBE1EAC}" srcOrd="6" destOrd="0" presId="urn:microsoft.com/office/officeart/2005/8/layout/vList3"/>
    <dgm:cxn modelId="{65A1E71C-EF8C-4108-ACB7-F152027F179F}" type="presParOf" srcId="{209FD1AF-A0D3-4221-83EB-35CC9BBE1EAC}" destId="{902DF76F-841F-4671-BEA7-204802AC0912}" srcOrd="0" destOrd="0" presId="urn:microsoft.com/office/officeart/2005/8/layout/vList3"/>
    <dgm:cxn modelId="{D8E6284A-83B8-49E6-BC12-E58DBB09DD0C}" type="presParOf" srcId="{209FD1AF-A0D3-4221-83EB-35CC9BBE1EAC}" destId="{754696D9-7508-4D9A-A7B1-10DD9C06B30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D06EBCF-DBC8-430C-A67F-67BE836BFC91}" type="doc">
      <dgm:prSet loTypeId="urn:microsoft.com/office/officeart/2005/8/layout/hierarchy2" loCatId="hierarchy" qsTypeId="urn:microsoft.com/office/officeart/2005/8/quickstyle/simple2" qsCatId="simple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57A30835-E0E4-4CDE-849D-690B0FA49744}">
      <dgm:prSet phldrT="[Texto]"/>
      <dgm:spPr/>
      <dgm:t>
        <a:bodyPr/>
        <a:lstStyle/>
        <a:p>
          <a:r>
            <a:rPr lang="es-ES">
              <a:solidFill>
                <a:schemeClr val="tx1"/>
              </a:solidFill>
            </a:rPr>
            <a:t>Análisis en laboratorio</a:t>
          </a:r>
          <a:endParaRPr lang="es-ES" dirty="0">
            <a:solidFill>
              <a:schemeClr val="tx1"/>
            </a:solidFill>
          </a:endParaRPr>
        </a:p>
      </dgm:t>
    </dgm:pt>
    <dgm:pt modelId="{BAA9FB42-ADA9-42EA-AD71-63FFB2FA6441}" type="parTrans" cxnId="{819FF0DA-7061-4875-9BE6-71BF850B4F8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6CA774E-D054-4F98-BF1E-54FA0BF03CF2}" type="sibTrans" cxnId="{819FF0DA-7061-4875-9BE6-71BF850B4F8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52DE7E9-D27D-462C-925E-8A66919DF6B0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Demanda Química de Oxígeno (DQO)</a:t>
          </a:r>
        </a:p>
      </dgm:t>
    </dgm:pt>
    <dgm:pt modelId="{C08012B2-62B2-48D1-9B7C-4B5461A29BE7}" type="parTrans" cxnId="{AD60C781-6CED-4C4D-86B6-1A77B7D2DBE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50D30A3-3C51-4424-8F5F-C8ED5A993D2F}" type="sibTrans" cxnId="{AD60C781-6CED-4C4D-86B6-1A77B7D2DBE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D13A9A2-DB3D-4A62-98B4-77648807B847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5220 D</a:t>
          </a:r>
        </a:p>
      </dgm:t>
    </dgm:pt>
    <dgm:pt modelId="{FC369FA8-ADA0-4B57-8F9F-CE083420688F}" type="parTrans" cxnId="{76E97E05-8C3D-49A3-A185-67E6EFF887F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20293A7-9B12-4688-BB42-868B69ED1DF5}" type="sibTrans" cxnId="{76E97E05-8C3D-49A3-A185-67E6EFF887F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453FF3A-3300-4270-81AD-8D510258ED40}">
      <dgm:prSet phldrT="[Texto]" custT="1"/>
      <dgm:spPr/>
      <dgm:t>
        <a:bodyPr spcFirstLastPara="0" vert="horz" wrap="square" lIns="14605" tIns="14605" rIns="14605" bIns="14605" numCol="1" spcCol="1270" anchor="ctr" anchorCtr="0"/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Metales Pesados</a:t>
          </a:r>
          <a:endParaRPr lang="es-ES" sz="18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20DB40CE-D79F-4D55-9578-D46C69A87CFC}" type="parTrans" cxnId="{5BF18D85-49C6-4911-B84C-08E5AB726D6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129FD55-AC38-4125-9290-10B5A39F2D44}" type="sibTrans" cxnId="{5BF18D85-49C6-4911-B84C-08E5AB726D6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491DE4C-78F5-4426-AA4C-C5C1764D8219}">
      <dgm:prSet phldrT="[Texto]" custT="1"/>
      <dgm:spPr/>
      <dgm:t>
        <a:bodyPr/>
        <a:lstStyle/>
        <a:p>
          <a:r>
            <a:rPr lang="es-ES" sz="1800" dirty="0">
              <a:solidFill>
                <a:schemeClr val="tx1"/>
              </a:solidFill>
            </a:rPr>
            <a:t>2540 C</a:t>
          </a:r>
        </a:p>
      </dgm:t>
    </dgm:pt>
    <dgm:pt modelId="{B1C75743-FB32-44B3-9998-089E8B3F7890}" type="parTrans" cxnId="{B65B2A75-1680-43F7-B872-671C5EC1296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FC9606E-5F34-4A2F-B698-FC31E9B5CD58}" type="sibTrans" cxnId="{B65B2A75-1680-43F7-B872-671C5EC1296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AF5AB56-40F1-4EFE-BA14-E734BF1E86D4}">
      <dgm:prSet phldrT="[Texto]"/>
      <dgm:spPr/>
      <dgm:t>
        <a:bodyPr/>
        <a:lstStyle/>
        <a:p>
          <a:r>
            <a:rPr lang="es-ES">
              <a:solidFill>
                <a:schemeClr val="tx1"/>
              </a:solidFill>
            </a:rPr>
            <a:t>Aniones</a:t>
          </a:r>
          <a:endParaRPr lang="es-ES" dirty="0">
            <a:solidFill>
              <a:schemeClr val="tx1"/>
            </a:solidFill>
          </a:endParaRPr>
        </a:p>
      </dgm:t>
    </dgm:pt>
    <dgm:pt modelId="{DA62B8BD-3496-4247-882C-59C77ACF598C}" type="parTrans" cxnId="{F6881CFF-CD88-460E-AB87-33C4D41DDC6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E820E2B-C1D2-45A9-8BFC-E99E47114C8E}" type="sibTrans" cxnId="{F6881CFF-CD88-460E-AB87-33C4D41DDC6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EBABD50-BF2D-41AD-8976-5D3A48CAD76F}">
      <dgm:prSet phldrT="[Texto]" custT="1"/>
      <dgm:spPr/>
      <dgm:t>
        <a:bodyPr/>
        <a:lstStyle/>
        <a:p>
          <a:r>
            <a:rPr lang="es-ES" sz="1800" dirty="0">
              <a:solidFill>
                <a:schemeClr val="tx1"/>
              </a:solidFill>
            </a:rPr>
            <a:t>Solidos Totales</a:t>
          </a:r>
        </a:p>
      </dgm:t>
    </dgm:pt>
    <dgm:pt modelId="{7E444EAC-6B96-4283-8B3B-C1341706062C}" type="parTrans" cxnId="{D1E8FC8C-027F-4CFE-BB8D-D93E913E0DD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CB472E3-DADD-4755-A616-A60C90718BA6}" type="sibTrans" cxnId="{D1E8FC8C-027F-4CFE-BB8D-D93E913E0DD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12627F1-984A-4114-8EE4-33352BDF2132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3111-B</a:t>
          </a:r>
        </a:p>
      </dgm:t>
    </dgm:pt>
    <dgm:pt modelId="{7729522A-5A8F-4A73-9066-BB5C79EB262E}" type="parTrans" cxnId="{9AF6A9B9-F5A2-4BF6-93B2-07EF409FBAB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38F414E-F8F1-4012-B897-1CA0080EA404}" type="sibTrans" cxnId="{9AF6A9B9-F5A2-4BF6-93B2-07EF409FBAB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8E3FCB8-B5ED-4D18-A0B1-2508310E5279}">
      <dgm:prSet phldrT="[Texto]" custT="1"/>
      <dgm:spPr/>
      <dgm:t>
        <a:bodyPr spcFirstLastPara="0" vert="horz" wrap="square" lIns="14605" tIns="14605" rIns="14605" bIns="14605" numCol="1" spcCol="1270" anchor="ctr" anchorCtr="0"/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>
              <a:solidFill>
                <a:schemeClr val="tx1"/>
              </a:solidFill>
            </a:rPr>
            <a:t>Cu, Fe, Ni, Ca y K</a:t>
          </a:r>
          <a:endParaRPr lang="es-ES" sz="20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7B076DE8-E3D9-44ED-B472-1551FDC1BAFC}" type="parTrans" cxnId="{4FD0A7ED-1E3C-42B9-A3F6-598148F93CF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FE0EEDA-E14D-4421-974B-CFF7351B15A2}" type="sibTrans" cxnId="{4FD0A7ED-1E3C-42B9-A3F6-598148F93CF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93A76C9-981B-423F-B163-13F837C56DC7}">
      <dgm:prSet phldrT="[Texto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>
              <a:noFill/>
            </a:rPr>
            <a:t> </a:t>
          </a:r>
        </a:p>
      </dgm:t>
    </dgm:pt>
    <dgm:pt modelId="{1F5F2450-03F8-45E2-B0BF-0A2F1149C8B0}" type="parTrans" cxnId="{41BBC7EA-41AE-4DA7-BE59-9B8B753C506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E88C53A-484E-4DA7-B1E2-9E1DD641175D}" type="sibTrans" cxnId="{41BBC7EA-41AE-4DA7-BE59-9B8B753C506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A35E553-8E6C-432E-892F-279539AD27D6}">
      <dgm:prSet phldrT="[Texto]" custT="1"/>
      <dgm:spPr/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4110 C</a:t>
          </a:r>
        </a:p>
      </dgm:t>
    </dgm:pt>
    <dgm:pt modelId="{B4239C62-9F18-436A-916C-DA312054C19D}" type="sibTrans" cxnId="{62873FA8-A9B4-4183-94C7-D9504E4F2DE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07A2836-DEF6-419A-95A8-284E32F0D91E}" type="parTrans" cxnId="{62873FA8-A9B4-4183-94C7-D9504E4F2DE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A8D71B5-9547-415A-9F0C-1D70D967AE95}">
      <dgm:prSet phldrT="[Texto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solidFill>
                <a:schemeClr val="tx1"/>
              </a:solidFill>
            </a:rPr>
            <a:t>Sólidos Suspendidos Totales </a:t>
          </a:r>
          <a:endParaRPr lang="es-ES" sz="18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8BF2762F-9CB0-40D9-9D19-DFDEED81CDEE}" type="parTrans" cxnId="{C9F9A438-3373-4EA5-B5BF-410DB0808EC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673D130-4E16-48BE-92BC-3E90EFD25D1C}" type="sibTrans" cxnId="{C9F9A438-3373-4EA5-B5BF-410DB0808EC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01BEEFF-A4C7-496D-B028-F2DA70D73E9C}">
      <dgm:prSet phldrT="[Texto]" custT="1"/>
      <dgm:spPr>
        <a:solidFill>
          <a:srgbClr val="70AD47">
            <a:tint val="8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2540 D</a:t>
          </a:r>
        </a:p>
      </dgm:t>
    </dgm:pt>
    <dgm:pt modelId="{CAB44CA3-7DEF-44D7-8FBF-2BD6E45CC71C}" type="parTrans" cxnId="{A9EC7747-9B63-4C75-A6FE-A7A49E49BC0B}">
      <dgm:prSet/>
      <dgm:spPr/>
      <dgm:t>
        <a:bodyPr/>
        <a:lstStyle/>
        <a:p>
          <a:endParaRPr lang="es-ES"/>
        </a:p>
      </dgm:t>
    </dgm:pt>
    <dgm:pt modelId="{FA96A548-D6FD-4868-B282-E77BA4B321F3}" type="sibTrans" cxnId="{A9EC7747-9B63-4C75-A6FE-A7A49E49BC0B}">
      <dgm:prSet/>
      <dgm:spPr/>
      <dgm:t>
        <a:bodyPr/>
        <a:lstStyle/>
        <a:p>
          <a:endParaRPr lang="es-ES"/>
        </a:p>
      </dgm:t>
    </dgm:pt>
    <dgm:pt modelId="{D95C5E61-5872-4D24-8DF5-425D92A1E972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Espectrofotometría UV/VIS</a:t>
          </a:r>
        </a:p>
      </dgm:t>
    </dgm:pt>
    <dgm:pt modelId="{24D48EC0-484A-4B79-B8EB-10BA1B89352C}" type="parTrans" cxnId="{8E56F54B-4398-4470-8526-591BDB194DED}">
      <dgm:prSet/>
      <dgm:spPr/>
      <dgm:t>
        <a:bodyPr/>
        <a:lstStyle/>
        <a:p>
          <a:endParaRPr lang="es-ES"/>
        </a:p>
      </dgm:t>
    </dgm:pt>
    <dgm:pt modelId="{7F46A44A-4997-4040-8B9D-D4BC9201038D}" type="sibTrans" cxnId="{8E56F54B-4398-4470-8526-591BDB194DED}">
      <dgm:prSet/>
      <dgm:spPr/>
      <dgm:t>
        <a:bodyPr/>
        <a:lstStyle/>
        <a:p>
          <a:endParaRPr lang="es-ES"/>
        </a:p>
      </dgm:t>
    </dgm:pt>
    <dgm:pt modelId="{C624D538-BE09-4061-B5ED-E2CB77006957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Espectrofotometría de Absorción Atómica </a:t>
          </a:r>
        </a:p>
      </dgm:t>
    </dgm:pt>
    <dgm:pt modelId="{FBAF9D50-62B0-4743-B9E6-5E32D1654A92}" type="parTrans" cxnId="{328B3352-F486-43A2-B191-CC7A27654EE7}">
      <dgm:prSet/>
      <dgm:spPr/>
      <dgm:t>
        <a:bodyPr/>
        <a:lstStyle/>
        <a:p>
          <a:endParaRPr lang="es-ES"/>
        </a:p>
      </dgm:t>
    </dgm:pt>
    <dgm:pt modelId="{F122CE3F-BA09-49B5-84FE-561D2CAB53D1}" type="sibTrans" cxnId="{328B3352-F486-43A2-B191-CC7A27654EE7}">
      <dgm:prSet/>
      <dgm:spPr/>
      <dgm:t>
        <a:bodyPr/>
        <a:lstStyle/>
        <a:p>
          <a:endParaRPr lang="es-ES"/>
        </a:p>
      </dgm:t>
    </dgm:pt>
    <dgm:pt modelId="{710AEE6C-D194-4E7D-B888-1D550D08DD0C}">
      <dgm:prSet phldrT="[Texto]" custT="1"/>
      <dgm:spPr/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Cromatografía de iones</a:t>
          </a:r>
        </a:p>
      </dgm:t>
    </dgm:pt>
    <dgm:pt modelId="{A62257E9-AA80-4ECE-9DA8-81C62D6F53F9}" type="parTrans" cxnId="{7E5445A8-7E33-467A-A552-5384A2CF889B}">
      <dgm:prSet/>
      <dgm:spPr/>
      <dgm:t>
        <a:bodyPr/>
        <a:lstStyle/>
        <a:p>
          <a:endParaRPr lang="es-ES"/>
        </a:p>
      </dgm:t>
    </dgm:pt>
    <dgm:pt modelId="{D4DBA4C0-621A-4525-BE5D-7358943DD825}" type="sibTrans" cxnId="{7E5445A8-7E33-467A-A552-5384A2CF889B}">
      <dgm:prSet/>
      <dgm:spPr/>
      <dgm:t>
        <a:bodyPr/>
        <a:lstStyle/>
        <a:p>
          <a:endParaRPr lang="es-ES"/>
        </a:p>
      </dgm:t>
    </dgm:pt>
    <dgm:pt modelId="{34B278DC-7358-4DE1-8D0C-41599635A8F5}" type="pres">
      <dgm:prSet presAssocID="{9D06EBCF-DBC8-430C-A67F-67BE836BFC9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77825F0-023D-425E-8EC4-D9F00EE5A9E1}" type="pres">
      <dgm:prSet presAssocID="{57A30835-E0E4-4CDE-849D-690B0FA49744}" presName="root1" presStyleCnt="0"/>
      <dgm:spPr/>
    </dgm:pt>
    <dgm:pt modelId="{05279C51-0899-482E-B60E-69A9023B51AF}" type="pres">
      <dgm:prSet presAssocID="{57A30835-E0E4-4CDE-849D-690B0FA49744}" presName="LevelOneTextNode" presStyleLbl="node0" presStyleIdx="0" presStyleCnt="1" custLinFactNeighborX="-12311" custLinFactNeighborY="-22158">
        <dgm:presLayoutVars>
          <dgm:chPref val="3"/>
        </dgm:presLayoutVars>
      </dgm:prSet>
      <dgm:spPr/>
    </dgm:pt>
    <dgm:pt modelId="{EF0A6217-4C7D-49A3-A92F-79E7A5ECB0B5}" type="pres">
      <dgm:prSet presAssocID="{57A30835-E0E4-4CDE-849D-690B0FA49744}" presName="level2hierChild" presStyleCnt="0"/>
      <dgm:spPr/>
    </dgm:pt>
    <dgm:pt modelId="{79251A36-AD4E-43D0-A9A4-E966F62CCB71}" type="pres">
      <dgm:prSet presAssocID="{C08012B2-62B2-48D1-9B7C-4B5461A29BE7}" presName="conn2-1" presStyleLbl="parChTrans1D2" presStyleIdx="0" presStyleCnt="5"/>
      <dgm:spPr/>
    </dgm:pt>
    <dgm:pt modelId="{060D5EA5-776E-4B86-B1AB-DE5952AE96FF}" type="pres">
      <dgm:prSet presAssocID="{C08012B2-62B2-48D1-9B7C-4B5461A29BE7}" presName="connTx" presStyleLbl="parChTrans1D2" presStyleIdx="0" presStyleCnt="5"/>
      <dgm:spPr/>
    </dgm:pt>
    <dgm:pt modelId="{8A9E82AB-2E24-41F4-88D3-DDA01740BDF6}" type="pres">
      <dgm:prSet presAssocID="{452DE7E9-D27D-462C-925E-8A66919DF6B0}" presName="root2" presStyleCnt="0"/>
      <dgm:spPr/>
    </dgm:pt>
    <dgm:pt modelId="{6AD88A85-3755-4935-95CC-B54606407E51}" type="pres">
      <dgm:prSet presAssocID="{452DE7E9-D27D-462C-925E-8A66919DF6B0}" presName="LevelTwoTextNode" presStyleLbl="node2" presStyleIdx="0" presStyleCnt="5">
        <dgm:presLayoutVars>
          <dgm:chPref val="3"/>
        </dgm:presLayoutVars>
      </dgm:prSet>
      <dgm:spPr/>
    </dgm:pt>
    <dgm:pt modelId="{2E8B2E30-8373-464F-B0CB-046F36327841}" type="pres">
      <dgm:prSet presAssocID="{452DE7E9-D27D-462C-925E-8A66919DF6B0}" presName="level3hierChild" presStyleCnt="0"/>
      <dgm:spPr/>
    </dgm:pt>
    <dgm:pt modelId="{A93A18A1-E663-412E-8F77-C86F4B63A627}" type="pres">
      <dgm:prSet presAssocID="{FC369FA8-ADA0-4B57-8F9F-CE083420688F}" presName="conn2-1" presStyleLbl="parChTrans1D3" presStyleIdx="0" presStyleCnt="7"/>
      <dgm:spPr/>
    </dgm:pt>
    <dgm:pt modelId="{E4E8BC9D-BEA4-4E72-B2D1-02B5773A8CD6}" type="pres">
      <dgm:prSet presAssocID="{FC369FA8-ADA0-4B57-8F9F-CE083420688F}" presName="connTx" presStyleLbl="parChTrans1D3" presStyleIdx="0" presStyleCnt="7"/>
      <dgm:spPr/>
    </dgm:pt>
    <dgm:pt modelId="{24FFD33E-253D-4EA2-909F-6007E7491CBD}" type="pres">
      <dgm:prSet presAssocID="{AD13A9A2-DB3D-4A62-98B4-77648807B847}" presName="root2" presStyleCnt="0"/>
      <dgm:spPr/>
    </dgm:pt>
    <dgm:pt modelId="{FECAC433-6BE8-43A3-A88D-A4FEB78B811A}" type="pres">
      <dgm:prSet presAssocID="{AD13A9A2-DB3D-4A62-98B4-77648807B847}" presName="LevelTwoTextNode" presStyleLbl="node3" presStyleIdx="0" presStyleCnt="7" custLinFactNeighborX="48633" custLinFactNeighborY="-6437">
        <dgm:presLayoutVars>
          <dgm:chPref val="3"/>
        </dgm:presLayoutVars>
      </dgm:prSet>
      <dgm:spPr/>
    </dgm:pt>
    <dgm:pt modelId="{7FF06E24-7554-47D5-BA98-4AE3C0B75437}" type="pres">
      <dgm:prSet presAssocID="{AD13A9A2-DB3D-4A62-98B4-77648807B847}" presName="level3hierChild" presStyleCnt="0"/>
      <dgm:spPr/>
    </dgm:pt>
    <dgm:pt modelId="{DE8A1879-918F-49C6-BD2D-062D46408FDD}" type="pres">
      <dgm:prSet presAssocID="{24D48EC0-484A-4B79-B8EB-10BA1B89352C}" presName="conn2-1" presStyleLbl="parChTrans1D4" presStyleIdx="0" presStyleCnt="3"/>
      <dgm:spPr/>
    </dgm:pt>
    <dgm:pt modelId="{BCBD6025-5044-43DD-BA22-0DA6D50780D8}" type="pres">
      <dgm:prSet presAssocID="{24D48EC0-484A-4B79-B8EB-10BA1B89352C}" presName="connTx" presStyleLbl="parChTrans1D4" presStyleIdx="0" presStyleCnt="3"/>
      <dgm:spPr/>
    </dgm:pt>
    <dgm:pt modelId="{87DF7892-45F9-40A8-A334-A42214695920}" type="pres">
      <dgm:prSet presAssocID="{D95C5E61-5872-4D24-8DF5-425D92A1E972}" presName="root2" presStyleCnt="0"/>
      <dgm:spPr/>
    </dgm:pt>
    <dgm:pt modelId="{85CE854E-DFCB-4083-B35A-737D177794FB}" type="pres">
      <dgm:prSet presAssocID="{D95C5E61-5872-4D24-8DF5-425D92A1E972}" presName="LevelTwoTextNode" presStyleLbl="node4" presStyleIdx="0" presStyleCnt="3" custLinFactNeighborX="43611" custLinFactNeighborY="-6437">
        <dgm:presLayoutVars>
          <dgm:chPref val="3"/>
        </dgm:presLayoutVars>
      </dgm:prSet>
      <dgm:spPr/>
    </dgm:pt>
    <dgm:pt modelId="{0D10BDE2-13A6-4757-96DA-F11C93DD19CD}" type="pres">
      <dgm:prSet presAssocID="{D95C5E61-5872-4D24-8DF5-425D92A1E972}" presName="level3hierChild" presStyleCnt="0"/>
      <dgm:spPr/>
    </dgm:pt>
    <dgm:pt modelId="{CEAD7F5A-700B-4135-8E9F-D8D12FC1959D}" type="pres">
      <dgm:prSet presAssocID="{20DB40CE-D79F-4D55-9578-D46C69A87CFC}" presName="conn2-1" presStyleLbl="parChTrans1D2" presStyleIdx="1" presStyleCnt="5"/>
      <dgm:spPr/>
    </dgm:pt>
    <dgm:pt modelId="{A191DCF2-80D4-4598-8822-2A27D9846555}" type="pres">
      <dgm:prSet presAssocID="{20DB40CE-D79F-4D55-9578-D46C69A87CFC}" presName="connTx" presStyleLbl="parChTrans1D2" presStyleIdx="1" presStyleCnt="5"/>
      <dgm:spPr/>
    </dgm:pt>
    <dgm:pt modelId="{67FEE847-B514-47A4-A9DA-F7B5A9FA8565}" type="pres">
      <dgm:prSet presAssocID="{3453FF3A-3300-4270-81AD-8D510258ED40}" presName="root2" presStyleCnt="0"/>
      <dgm:spPr/>
    </dgm:pt>
    <dgm:pt modelId="{989D4153-3E4D-473B-8F3E-4AAFF4034A5A}" type="pres">
      <dgm:prSet presAssocID="{3453FF3A-3300-4270-81AD-8D510258ED40}" presName="LevelTwoTextNode" presStyleLbl="node2" presStyleIdx="1" presStyleCnt="5">
        <dgm:presLayoutVars>
          <dgm:chPref val="3"/>
        </dgm:presLayoutVars>
      </dgm:prSet>
      <dgm:spPr>
        <a:xfrm>
          <a:off x="2679236" y="1247042"/>
          <a:ext cx="1913185" cy="956592"/>
        </a:xfrm>
        <a:prstGeom prst="roundRect">
          <a:avLst>
            <a:gd name="adj" fmla="val 10000"/>
          </a:avLst>
        </a:prstGeom>
      </dgm:spPr>
    </dgm:pt>
    <dgm:pt modelId="{FED4F212-9306-4468-B8FA-104A31A2F93D}" type="pres">
      <dgm:prSet presAssocID="{3453FF3A-3300-4270-81AD-8D510258ED40}" presName="level3hierChild" presStyleCnt="0"/>
      <dgm:spPr/>
    </dgm:pt>
    <dgm:pt modelId="{E80DBD01-AA0F-4064-834C-36B97E4E3911}" type="pres">
      <dgm:prSet presAssocID="{7B076DE8-E3D9-44ED-B472-1551FDC1BAFC}" presName="conn2-1" presStyleLbl="parChTrans1D3" presStyleIdx="1" presStyleCnt="7"/>
      <dgm:spPr/>
    </dgm:pt>
    <dgm:pt modelId="{C10CA334-2AE5-4108-AAB9-7F83F61799D9}" type="pres">
      <dgm:prSet presAssocID="{7B076DE8-E3D9-44ED-B472-1551FDC1BAFC}" presName="connTx" presStyleLbl="parChTrans1D3" presStyleIdx="1" presStyleCnt="7"/>
      <dgm:spPr/>
    </dgm:pt>
    <dgm:pt modelId="{7F3D8849-F00C-40B9-879D-407E49FEAB35}" type="pres">
      <dgm:prSet presAssocID="{D8E3FCB8-B5ED-4D18-A0B1-2508310E5279}" presName="root2" presStyleCnt="0"/>
      <dgm:spPr/>
    </dgm:pt>
    <dgm:pt modelId="{F28E883C-1D35-48D0-A678-C5A830706245}" type="pres">
      <dgm:prSet presAssocID="{D8E3FCB8-B5ED-4D18-A0B1-2508310E5279}" presName="LevelTwoTextNode" presStyleLbl="node3" presStyleIdx="1" presStyleCnt="7" custScaleX="177806" custScaleY="41643">
        <dgm:presLayoutVars>
          <dgm:chPref val="3"/>
        </dgm:presLayoutVars>
      </dgm:prSet>
      <dgm:spPr>
        <a:xfrm>
          <a:off x="5096288" y="936625"/>
          <a:ext cx="1622732" cy="811366"/>
        </a:xfrm>
        <a:prstGeom prst="roundRect">
          <a:avLst>
            <a:gd name="adj" fmla="val 10000"/>
          </a:avLst>
        </a:prstGeom>
      </dgm:spPr>
    </dgm:pt>
    <dgm:pt modelId="{DD415827-333A-4A3A-968E-406487AFE93D}" type="pres">
      <dgm:prSet presAssocID="{D8E3FCB8-B5ED-4D18-A0B1-2508310E5279}" presName="level3hierChild" presStyleCnt="0"/>
      <dgm:spPr/>
    </dgm:pt>
    <dgm:pt modelId="{6D68738B-955A-47D5-A6DA-04F2DC88785B}" type="pres">
      <dgm:prSet presAssocID="{7729522A-5A8F-4A73-9066-BB5C79EB262E}" presName="conn2-1" presStyleLbl="parChTrans1D3" presStyleIdx="2" presStyleCnt="7"/>
      <dgm:spPr/>
    </dgm:pt>
    <dgm:pt modelId="{F8B557E5-0B14-4668-822E-B0442256005F}" type="pres">
      <dgm:prSet presAssocID="{7729522A-5A8F-4A73-9066-BB5C79EB262E}" presName="connTx" presStyleLbl="parChTrans1D3" presStyleIdx="2" presStyleCnt="7"/>
      <dgm:spPr/>
    </dgm:pt>
    <dgm:pt modelId="{3C94859C-E2FF-4DCE-A84B-13B4A18E19EE}" type="pres">
      <dgm:prSet presAssocID="{412627F1-984A-4114-8EE4-33352BDF2132}" presName="root2" presStyleCnt="0"/>
      <dgm:spPr/>
    </dgm:pt>
    <dgm:pt modelId="{9F76F720-23FC-4E8D-A48B-9BDAF0347B04}" type="pres">
      <dgm:prSet presAssocID="{412627F1-984A-4114-8EE4-33352BDF2132}" presName="LevelTwoTextNode" presStyleLbl="node3" presStyleIdx="2" presStyleCnt="7" custLinFactNeighborX="49087" custLinFactNeighborY="3335">
        <dgm:presLayoutVars>
          <dgm:chPref val="3"/>
        </dgm:presLayoutVars>
      </dgm:prSet>
      <dgm:spPr/>
    </dgm:pt>
    <dgm:pt modelId="{8CA53ECD-9A2C-4B4A-94B2-70B5F35CA4AC}" type="pres">
      <dgm:prSet presAssocID="{412627F1-984A-4114-8EE4-33352BDF2132}" presName="level3hierChild" presStyleCnt="0"/>
      <dgm:spPr/>
    </dgm:pt>
    <dgm:pt modelId="{8E73D16A-6C70-4099-BCFB-F8B4ED5C4E07}" type="pres">
      <dgm:prSet presAssocID="{FBAF9D50-62B0-4743-B9E6-5E32D1654A92}" presName="conn2-1" presStyleLbl="parChTrans1D4" presStyleIdx="1" presStyleCnt="3"/>
      <dgm:spPr/>
    </dgm:pt>
    <dgm:pt modelId="{A7914E3D-B650-4A68-903C-5AB96A799E18}" type="pres">
      <dgm:prSet presAssocID="{FBAF9D50-62B0-4743-B9E6-5E32D1654A92}" presName="connTx" presStyleLbl="parChTrans1D4" presStyleIdx="1" presStyleCnt="3"/>
      <dgm:spPr/>
    </dgm:pt>
    <dgm:pt modelId="{768FE5F3-ED59-4CF2-97CE-4A4D97427B86}" type="pres">
      <dgm:prSet presAssocID="{C624D538-BE09-4061-B5ED-E2CB77006957}" presName="root2" presStyleCnt="0"/>
      <dgm:spPr/>
    </dgm:pt>
    <dgm:pt modelId="{8ED902CA-63F6-474E-9FB8-A24A218F58AE}" type="pres">
      <dgm:prSet presAssocID="{C624D538-BE09-4061-B5ED-E2CB77006957}" presName="LevelTwoTextNode" presStyleLbl="node4" presStyleIdx="1" presStyleCnt="3" custLinFactNeighborX="44650" custLinFactNeighborY="1770">
        <dgm:presLayoutVars>
          <dgm:chPref val="3"/>
        </dgm:presLayoutVars>
      </dgm:prSet>
      <dgm:spPr/>
    </dgm:pt>
    <dgm:pt modelId="{BE26C052-C96D-4BB4-A5A2-76007925B663}" type="pres">
      <dgm:prSet presAssocID="{C624D538-BE09-4061-B5ED-E2CB77006957}" presName="level3hierChild" presStyleCnt="0"/>
      <dgm:spPr/>
    </dgm:pt>
    <dgm:pt modelId="{6253AF75-5558-4565-BF00-1A53B55E49FD}" type="pres">
      <dgm:prSet presAssocID="{DA62B8BD-3496-4247-882C-59C77ACF598C}" presName="conn2-1" presStyleLbl="parChTrans1D2" presStyleIdx="2" presStyleCnt="5"/>
      <dgm:spPr/>
    </dgm:pt>
    <dgm:pt modelId="{6CC52F08-0D98-4182-A852-C2997BCE2CD9}" type="pres">
      <dgm:prSet presAssocID="{DA62B8BD-3496-4247-882C-59C77ACF598C}" presName="connTx" presStyleLbl="parChTrans1D2" presStyleIdx="2" presStyleCnt="5"/>
      <dgm:spPr/>
    </dgm:pt>
    <dgm:pt modelId="{DB14714C-580C-49DF-8D41-F46E65E21176}" type="pres">
      <dgm:prSet presAssocID="{1AF5AB56-40F1-4EFE-BA14-E734BF1E86D4}" presName="root2" presStyleCnt="0"/>
      <dgm:spPr/>
    </dgm:pt>
    <dgm:pt modelId="{CEADDE50-89BD-4B34-84EA-BC4A3675DDA5}" type="pres">
      <dgm:prSet presAssocID="{1AF5AB56-40F1-4EFE-BA14-E734BF1E86D4}" presName="LevelTwoTextNode" presStyleLbl="node2" presStyleIdx="2" presStyleCnt="5">
        <dgm:presLayoutVars>
          <dgm:chPref val="3"/>
        </dgm:presLayoutVars>
      </dgm:prSet>
      <dgm:spPr/>
    </dgm:pt>
    <dgm:pt modelId="{AF18EBDF-9534-4134-B046-760CF0AEC255}" type="pres">
      <dgm:prSet presAssocID="{1AF5AB56-40F1-4EFE-BA14-E734BF1E86D4}" presName="level3hierChild" presStyleCnt="0"/>
      <dgm:spPr/>
    </dgm:pt>
    <dgm:pt modelId="{CC28D3D5-D661-4483-8E8B-E1C57040FA7D}" type="pres">
      <dgm:prSet presAssocID="{1F5F2450-03F8-45E2-B0BF-0A2F1149C8B0}" presName="conn2-1" presStyleLbl="parChTrans1D3" presStyleIdx="3" presStyleCnt="7"/>
      <dgm:spPr/>
    </dgm:pt>
    <dgm:pt modelId="{1E9E1ACB-F579-4327-817A-1CA8E77012CC}" type="pres">
      <dgm:prSet presAssocID="{1F5F2450-03F8-45E2-B0BF-0A2F1149C8B0}" presName="connTx" presStyleLbl="parChTrans1D3" presStyleIdx="3" presStyleCnt="7"/>
      <dgm:spPr/>
    </dgm:pt>
    <dgm:pt modelId="{B877E458-DE92-4B1D-AD5F-86BE894A1B52}" type="pres">
      <dgm:prSet presAssocID="{693A76C9-981B-423F-B163-13F837C56DC7}" presName="root2" presStyleCnt="0"/>
      <dgm:spPr/>
    </dgm:pt>
    <dgm:pt modelId="{FE4BC38D-6A9D-43AD-B327-9F496C86BC33}" type="pres">
      <dgm:prSet presAssocID="{693A76C9-981B-423F-B163-13F837C56DC7}" presName="LevelTwoTextNode" presStyleLbl="node3" presStyleIdx="3" presStyleCnt="7" custScaleX="174496" custScaleY="74882" custLinFactNeighborX="22670" custLinFactNeighborY="1889">
        <dgm:presLayoutVars>
          <dgm:chPref val="3"/>
        </dgm:presLayoutVars>
      </dgm:prSet>
      <dgm:spPr/>
    </dgm:pt>
    <dgm:pt modelId="{CBCA1FF1-2F03-493E-AA99-60910F0CBF01}" type="pres">
      <dgm:prSet presAssocID="{693A76C9-981B-423F-B163-13F837C56DC7}" presName="level3hierChild" presStyleCnt="0"/>
      <dgm:spPr/>
    </dgm:pt>
    <dgm:pt modelId="{9717FB7F-ECD7-4892-80C2-56FD353444A4}" type="pres">
      <dgm:prSet presAssocID="{B07A2836-DEF6-419A-95A8-284E32F0D91E}" presName="conn2-1" presStyleLbl="parChTrans1D3" presStyleIdx="4" presStyleCnt="7"/>
      <dgm:spPr/>
    </dgm:pt>
    <dgm:pt modelId="{A8C9D0CC-2A3E-4D44-B011-BBEBF7B5FD93}" type="pres">
      <dgm:prSet presAssocID="{B07A2836-DEF6-419A-95A8-284E32F0D91E}" presName="connTx" presStyleLbl="parChTrans1D3" presStyleIdx="4" presStyleCnt="7"/>
      <dgm:spPr/>
    </dgm:pt>
    <dgm:pt modelId="{2229422D-1DB2-4255-9D3A-83345A7D2A75}" type="pres">
      <dgm:prSet presAssocID="{2A35E553-8E6C-432E-892F-279539AD27D6}" presName="root2" presStyleCnt="0"/>
      <dgm:spPr/>
    </dgm:pt>
    <dgm:pt modelId="{93DD54F7-7425-40DE-8C1C-AFE0979BBD37}" type="pres">
      <dgm:prSet presAssocID="{2A35E553-8E6C-432E-892F-279539AD27D6}" presName="LevelTwoTextNode" presStyleLbl="node3" presStyleIdx="4" presStyleCnt="7" custLinFactNeighborX="46630" custLinFactNeighborY="4788">
        <dgm:presLayoutVars>
          <dgm:chPref val="3"/>
        </dgm:presLayoutVars>
      </dgm:prSet>
      <dgm:spPr>
        <a:xfrm>
          <a:off x="4846551" y="3099344"/>
          <a:ext cx="1345247" cy="672623"/>
        </a:xfrm>
        <a:prstGeom prst="roundRect">
          <a:avLst>
            <a:gd name="adj" fmla="val 10000"/>
          </a:avLst>
        </a:prstGeom>
      </dgm:spPr>
    </dgm:pt>
    <dgm:pt modelId="{A515E93D-00B9-4C3B-A6A7-F734D7E4521D}" type="pres">
      <dgm:prSet presAssocID="{2A35E553-8E6C-432E-892F-279539AD27D6}" presName="level3hierChild" presStyleCnt="0"/>
      <dgm:spPr/>
    </dgm:pt>
    <dgm:pt modelId="{32B8E0D5-2DE9-44B4-9C22-63B5D6D78CEE}" type="pres">
      <dgm:prSet presAssocID="{A62257E9-AA80-4ECE-9DA8-81C62D6F53F9}" presName="conn2-1" presStyleLbl="parChTrans1D4" presStyleIdx="2" presStyleCnt="3"/>
      <dgm:spPr/>
    </dgm:pt>
    <dgm:pt modelId="{6D4972B4-F26D-4084-A20D-96B35D95008C}" type="pres">
      <dgm:prSet presAssocID="{A62257E9-AA80-4ECE-9DA8-81C62D6F53F9}" presName="connTx" presStyleLbl="parChTrans1D4" presStyleIdx="2" presStyleCnt="3"/>
      <dgm:spPr/>
    </dgm:pt>
    <dgm:pt modelId="{5466F058-4CEB-4A92-A474-BBED349C9496}" type="pres">
      <dgm:prSet presAssocID="{710AEE6C-D194-4E7D-B888-1D550D08DD0C}" presName="root2" presStyleCnt="0"/>
      <dgm:spPr/>
    </dgm:pt>
    <dgm:pt modelId="{E9E04F19-C4B7-49A6-ACB8-56CA890BEDE5}" type="pres">
      <dgm:prSet presAssocID="{710AEE6C-D194-4E7D-B888-1D550D08DD0C}" presName="LevelTwoTextNode" presStyleLbl="node4" presStyleIdx="2" presStyleCnt="3" custLinFactNeighborX="38271" custLinFactNeighborY="2545">
        <dgm:presLayoutVars>
          <dgm:chPref val="3"/>
        </dgm:presLayoutVars>
      </dgm:prSet>
      <dgm:spPr/>
    </dgm:pt>
    <dgm:pt modelId="{62A7D4A6-FBA3-4A7D-A31C-5A560F9CA5EE}" type="pres">
      <dgm:prSet presAssocID="{710AEE6C-D194-4E7D-B888-1D550D08DD0C}" presName="level3hierChild" presStyleCnt="0"/>
      <dgm:spPr/>
    </dgm:pt>
    <dgm:pt modelId="{502427B7-5826-474E-ADB0-6B4BDD4D8166}" type="pres">
      <dgm:prSet presAssocID="{8BF2762F-9CB0-40D9-9D19-DFDEED81CDEE}" presName="conn2-1" presStyleLbl="parChTrans1D2" presStyleIdx="3" presStyleCnt="5"/>
      <dgm:spPr/>
    </dgm:pt>
    <dgm:pt modelId="{5EA9BF19-D2E6-405E-81A5-58E29ABE6969}" type="pres">
      <dgm:prSet presAssocID="{8BF2762F-9CB0-40D9-9D19-DFDEED81CDEE}" presName="connTx" presStyleLbl="parChTrans1D2" presStyleIdx="3" presStyleCnt="5"/>
      <dgm:spPr/>
    </dgm:pt>
    <dgm:pt modelId="{2CA13899-BD59-4381-8043-23A875F94E4C}" type="pres">
      <dgm:prSet presAssocID="{6A8D71B5-9547-415A-9F0C-1D70D967AE95}" presName="root2" presStyleCnt="0"/>
      <dgm:spPr/>
    </dgm:pt>
    <dgm:pt modelId="{182FF4AE-E4B9-4BA0-89BD-02A7B862C9A9}" type="pres">
      <dgm:prSet presAssocID="{6A8D71B5-9547-415A-9F0C-1D70D967AE95}" presName="LevelTwoTextNode" presStyleLbl="node2" presStyleIdx="3" presStyleCnt="5" custScaleX="146040">
        <dgm:presLayoutVars>
          <dgm:chPref val="3"/>
        </dgm:presLayoutVars>
      </dgm:prSet>
      <dgm:spPr/>
    </dgm:pt>
    <dgm:pt modelId="{C256AC78-4729-41EA-8A24-CB45F02C9FFB}" type="pres">
      <dgm:prSet presAssocID="{6A8D71B5-9547-415A-9F0C-1D70D967AE95}" presName="level3hierChild" presStyleCnt="0"/>
      <dgm:spPr/>
    </dgm:pt>
    <dgm:pt modelId="{6FE9DA21-8FEE-48F4-9C5B-6B58A842AB54}" type="pres">
      <dgm:prSet presAssocID="{CAB44CA3-7DEF-44D7-8FBF-2BD6E45CC71C}" presName="conn2-1" presStyleLbl="parChTrans1D3" presStyleIdx="5" presStyleCnt="7"/>
      <dgm:spPr/>
    </dgm:pt>
    <dgm:pt modelId="{4AD079F2-419D-4003-AF38-D9C7675CD7E9}" type="pres">
      <dgm:prSet presAssocID="{CAB44CA3-7DEF-44D7-8FBF-2BD6E45CC71C}" presName="connTx" presStyleLbl="parChTrans1D3" presStyleIdx="5" presStyleCnt="7"/>
      <dgm:spPr/>
    </dgm:pt>
    <dgm:pt modelId="{793B451C-87E1-4DD6-B5CA-0AD1A793389E}" type="pres">
      <dgm:prSet presAssocID="{801BEEFF-A4C7-496D-B028-F2DA70D73E9C}" presName="root2" presStyleCnt="0"/>
      <dgm:spPr/>
    </dgm:pt>
    <dgm:pt modelId="{9A9CFC05-E397-47D9-89BF-B9FEA6886546}" type="pres">
      <dgm:prSet presAssocID="{801BEEFF-A4C7-496D-B028-F2DA70D73E9C}" presName="LevelTwoTextNode" presStyleLbl="node3" presStyleIdx="5" presStyleCnt="7">
        <dgm:presLayoutVars>
          <dgm:chPref val="3"/>
        </dgm:presLayoutVars>
      </dgm:prSet>
      <dgm:spPr>
        <a:xfrm>
          <a:off x="5542383" y="3404428"/>
          <a:ext cx="1383010" cy="691505"/>
        </a:xfrm>
        <a:prstGeom prst="roundRect">
          <a:avLst>
            <a:gd name="adj" fmla="val 10000"/>
          </a:avLst>
        </a:prstGeom>
      </dgm:spPr>
    </dgm:pt>
    <dgm:pt modelId="{9FA71F4C-FCC0-45E6-9E0C-0D9CFF8CEDA0}" type="pres">
      <dgm:prSet presAssocID="{801BEEFF-A4C7-496D-B028-F2DA70D73E9C}" presName="level3hierChild" presStyleCnt="0"/>
      <dgm:spPr/>
    </dgm:pt>
    <dgm:pt modelId="{252AC5A9-4023-499D-953C-2D8F6492005D}" type="pres">
      <dgm:prSet presAssocID="{7E444EAC-6B96-4283-8B3B-C1341706062C}" presName="conn2-1" presStyleLbl="parChTrans1D2" presStyleIdx="4" presStyleCnt="5"/>
      <dgm:spPr/>
    </dgm:pt>
    <dgm:pt modelId="{F4C1CD7E-A597-4803-954D-D51901C4ADFE}" type="pres">
      <dgm:prSet presAssocID="{7E444EAC-6B96-4283-8B3B-C1341706062C}" presName="connTx" presStyleLbl="parChTrans1D2" presStyleIdx="4" presStyleCnt="5"/>
      <dgm:spPr/>
    </dgm:pt>
    <dgm:pt modelId="{AB915A85-AC3D-4851-8DBD-F51F0D904472}" type="pres">
      <dgm:prSet presAssocID="{9EBABD50-BF2D-41AD-8976-5D3A48CAD76F}" presName="root2" presStyleCnt="0"/>
      <dgm:spPr/>
    </dgm:pt>
    <dgm:pt modelId="{CE9215FE-DB7C-4955-AC7A-C4C0F90108D9}" type="pres">
      <dgm:prSet presAssocID="{9EBABD50-BF2D-41AD-8976-5D3A48CAD76F}" presName="LevelTwoTextNode" presStyleLbl="node2" presStyleIdx="4" presStyleCnt="5" custScaleX="126648">
        <dgm:presLayoutVars>
          <dgm:chPref val="3"/>
        </dgm:presLayoutVars>
      </dgm:prSet>
      <dgm:spPr/>
    </dgm:pt>
    <dgm:pt modelId="{F8A292CC-F343-45D2-AE50-033626FD4E13}" type="pres">
      <dgm:prSet presAssocID="{9EBABD50-BF2D-41AD-8976-5D3A48CAD76F}" presName="level3hierChild" presStyleCnt="0"/>
      <dgm:spPr/>
    </dgm:pt>
    <dgm:pt modelId="{20E7738E-0D77-49AA-AD6B-C748F3AC2E7F}" type="pres">
      <dgm:prSet presAssocID="{B1C75743-FB32-44B3-9998-089E8B3F7890}" presName="conn2-1" presStyleLbl="parChTrans1D3" presStyleIdx="6" presStyleCnt="7"/>
      <dgm:spPr/>
    </dgm:pt>
    <dgm:pt modelId="{33EC9FCE-B348-49A9-A36C-5BA2290300E6}" type="pres">
      <dgm:prSet presAssocID="{B1C75743-FB32-44B3-9998-089E8B3F7890}" presName="connTx" presStyleLbl="parChTrans1D3" presStyleIdx="6" presStyleCnt="7"/>
      <dgm:spPr/>
    </dgm:pt>
    <dgm:pt modelId="{E677C10F-73FC-47C9-91D1-9CA537547DA3}" type="pres">
      <dgm:prSet presAssocID="{F491DE4C-78F5-4426-AA4C-C5C1764D8219}" presName="root2" presStyleCnt="0"/>
      <dgm:spPr/>
    </dgm:pt>
    <dgm:pt modelId="{27055F33-A93C-486A-ABDE-C70741DD0E1B}" type="pres">
      <dgm:prSet presAssocID="{F491DE4C-78F5-4426-AA4C-C5C1764D8219}" presName="LevelTwoTextNode" presStyleLbl="node3" presStyleIdx="6" presStyleCnt="7" custLinFactNeighborX="24043" custLinFactNeighborY="-1207">
        <dgm:presLayoutVars>
          <dgm:chPref val="3"/>
        </dgm:presLayoutVars>
      </dgm:prSet>
      <dgm:spPr/>
    </dgm:pt>
    <dgm:pt modelId="{6A44D686-B022-4851-9957-064B59D900C1}" type="pres">
      <dgm:prSet presAssocID="{F491DE4C-78F5-4426-AA4C-C5C1764D8219}" presName="level3hierChild" presStyleCnt="0"/>
      <dgm:spPr/>
    </dgm:pt>
  </dgm:ptLst>
  <dgm:cxnLst>
    <dgm:cxn modelId="{A3D8C400-0257-40BC-A85E-58480814AB2C}" type="presOf" srcId="{A62257E9-AA80-4ECE-9DA8-81C62D6F53F9}" destId="{6D4972B4-F26D-4084-A20D-96B35D95008C}" srcOrd="1" destOrd="0" presId="urn:microsoft.com/office/officeart/2005/8/layout/hierarchy2"/>
    <dgm:cxn modelId="{76E97E05-8C3D-49A3-A185-67E6EFF887F0}" srcId="{452DE7E9-D27D-462C-925E-8A66919DF6B0}" destId="{AD13A9A2-DB3D-4A62-98B4-77648807B847}" srcOrd="0" destOrd="0" parTransId="{FC369FA8-ADA0-4B57-8F9F-CE083420688F}" sibTransId="{820293A7-9B12-4688-BB42-868B69ED1DF5}"/>
    <dgm:cxn modelId="{8AC1B606-1E0F-41AF-A855-6234D338CFC6}" type="presOf" srcId="{9EBABD50-BF2D-41AD-8976-5D3A48CAD76F}" destId="{CE9215FE-DB7C-4955-AC7A-C4C0F90108D9}" srcOrd="0" destOrd="0" presId="urn:microsoft.com/office/officeart/2005/8/layout/hierarchy2"/>
    <dgm:cxn modelId="{2BBA3B0B-4191-4693-A0A6-DC5EC2308228}" type="presOf" srcId="{693A76C9-981B-423F-B163-13F837C56DC7}" destId="{FE4BC38D-6A9D-43AD-B327-9F496C86BC33}" srcOrd="0" destOrd="0" presId="urn:microsoft.com/office/officeart/2005/8/layout/hierarchy2"/>
    <dgm:cxn modelId="{1CB18A0F-CBCF-4752-BD1E-996ADD473A33}" type="presOf" srcId="{20DB40CE-D79F-4D55-9578-D46C69A87CFC}" destId="{CEAD7F5A-700B-4135-8E9F-D8D12FC1959D}" srcOrd="0" destOrd="0" presId="urn:microsoft.com/office/officeart/2005/8/layout/hierarchy2"/>
    <dgm:cxn modelId="{E3766015-10A5-428A-8A31-A5702F1B764C}" type="presOf" srcId="{1AF5AB56-40F1-4EFE-BA14-E734BF1E86D4}" destId="{CEADDE50-89BD-4B34-84EA-BC4A3675DDA5}" srcOrd="0" destOrd="0" presId="urn:microsoft.com/office/officeart/2005/8/layout/hierarchy2"/>
    <dgm:cxn modelId="{5E48021A-19AE-4C90-9016-ECBDCDBA829A}" type="presOf" srcId="{CAB44CA3-7DEF-44D7-8FBF-2BD6E45CC71C}" destId="{4AD079F2-419D-4003-AF38-D9C7675CD7E9}" srcOrd="1" destOrd="0" presId="urn:microsoft.com/office/officeart/2005/8/layout/hierarchy2"/>
    <dgm:cxn modelId="{38A6662E-31B2-4DA7-A101-8CE9E07B9CFA}" type="presOf" srcId="{FBAF9D50-62B0-4743-B9E6-5E32D1654A92}" destId="{A7914E3D-B650-4A68-903C-5AB96A799E18}" srcOrd="1" destOrd="0" presId="urn:microsoft.com/office/officeart/2005/8/layout/hierarchy2"/>
    <dgm:cxn modelId="{B545F635-BA84-4A53-A9A8-05EC888F5AFE}" type="presOf" srcId="{412627F1-984A-4114-8EE4-33352BDF2132}" destId="{9F76F720-23FC-4E8D-A48B-9BDAF0347B04}" srcOrd="0" destOrd="0" presId="urn:microsoft.com/office/officeart/2005/8/layout/hierarchy2"/>
    <dgm:cxn modelId="{0D57E736-4B0C-4840-9DA1-64C5F9810295}" type="presOf" srcId="{57A30835-E0E4-4CDE-849D-690B0FA49744}" destId="{05279C51-0899-482E-B60E-69A9023B51AF}" srcOrd="0" destOrd="0" presId="urn:microsoft.com/office/officeart/2005/8/layout/hierarchy2"/>
    <dgm:cxn modelId="{C9F9A438-3373-4EA5-B5BF-410DB0808ECC}" srcId="{57A30835-E0E4-4CDE-849D-690B0FA49744}" destId="{6A8D71B5-9547-415A-9F0C-1D70D967AE95}" srcOrd="3" destOrd="0" parTransId="{8BF2762F-9CB0-40D9-9D19-DFDEED81CDEE}" sibTransId="{0673D130-4E16-48BE-92BC-3E90EFD25D1C}"/>
    <dgm:cxn modelId="{90D4BE38-44EB-4644-AA6B-93CC70FD0508}" type="presOf" srcId="{C08012B2-62B2-48D1-9B7C-4B5461A29BE7}" destId="{060D5EA5-776E-4B86-B1AB-DE5952AE96FF}" srcOrd="1" destOrd="0" presId="urn:microsoft.com/office/officeart/2005/8/layout/hierarchy2"/>
    <dgm:cxn modelId="{CCA5B73C-300F-4E77-BFD6-FEB2A7A29607}" type="presOf" srcId="{801BEEFF-A4C7-496D-B028-F2DA70D73E9C}" destId="{9A9CFC05-E397-47D9-89BF-B9FEA6886546}" srcOrd="0" destOrd="0" presId="urn:microsoft.com/office/officeart/2005/8/layout/hierarchy2"/>
    <dgm:cxn modelId="{CB5AB93F-ADD2-406A-838C-37520114DFFE}" type="presOf" srcId="{CAB44CA3-7DEF-44D7-8FBF-2BD6E45CC71C}" destId="{6FE9DA21-8FEE-48F4-9C5B-6B58A842AB54}" srcOrd="0" destOrd="0" presId="urn:microsoft.com/office/officeart/2005/8/layout/hierarchy2"/>
    <dgm:cxn modelId="{1A008240-882A-42A4-B125-B9773743A955}" type="presOf" srcId="{24D48EC0-484A-4B79-B8EB-10BA1B89352C}" destId="{BCBD6025-5044-43DD-BA22-0DA6D50780D8}" srcOrd="1" destOrd="0" presId="urn:microsoft.com/office/officeart/2005/8/layout/hierarchy2"/>
    <dgm:cxn modelId="{6255085B-AC37-4C15-98C4-AB1E68ED6C12}" type="presOf" srcId="{FC369FA8-ADA0-4B57-8F9F-CE083420688F}" destId="{A93A18A1-E663-412E-8F77-C86F4B63A627}" srcOrd="0" destOrd="0" presId="urn:microsoft.com/office/officeart/2005/8/layout/hierarchy2"/>
    <dgm:cxn modelId="{8F37A141-CF9A-454A-AF5C-02A672A416C0}" type="presOf" srcId="{A62257E9-AA80-4ECE-9DA8-81C62D6F53F9}" destId="{32B8E0D5-2DE9-44B4-9C22-63B5D6D78CEE}" srcOrd="0" destOrd="0" presId="urn:microsoft.com/office/officeart/2005/8/layout/hierarchy2"/>
    <dgm:cxn modelId="{A9EC7747-9B63-4C75-A6FE-A7A49E49BC0B}" srcId="{6A8D71B5-9547-415A-9F0C-1D70D967AE95}" destId="{801BEEFF-A4C7-496D-B028-F2DA70D73E9C}" srcOrd="0" destOrd="0" parTransId="{CAB44CA3-7DEF-44D7-8FBF-2BD6E45CC71C}" sibTransId="{FA96A548-D6FD-4868-B282-E77BA4B321F3}"/>
    <dgm:cxn modelId="{A26D216A-9E44-4CD9-B09D-8B2B618D8DF6}" type="presOf" srcId="{FC369FA8-ADA0-4B57-8F9F-CE083420688F}" destId="{E4E8BC9D-BEA4-4E72-B2D1-02B5773A8CD6}" srcOrd="1" destOrd="0" presId="urn:microsoft.com/office/officeart/2005/8/layout/hierarchy2"/>
    <dgm:cxn modelId="{875C4F4A-6B40-462B-80C1-124B9BC11391}" type="presOf" srcId="{DA62B8BD-3496-4247-882C-59C77ACF598C}" destId="{6253AF75-5558-4565-BF00-1A53B55E49FD}" srcOrd="0" destOrd="0" presId="urn:microsoft.com/office/officeart/2005/8/layout/hierarchy2"/>
    <dgm:cxn modelId="{8E56F54B-4398-4470-8526-591BDB194DED}" srcId="{AD13A9A2-DB3D-4A62-98B4-77648807B847}" destId="{D95C5E61-5872-4D24-8DF5-425D92A1E972}" srcOrd="0" destOrd="0" parTransId="{24D48EC0-484A-4B79-B8EB-10BA1B89352C}" sibTransId="{7F46A44A-4997-4040-8B9D-D4BC9201038D}"/>
    <dgm:cxn modelId="{0AC1FE6E-8914-4351-A1B1-3EBC0900726F}" type="presOf" srcId="{710AEE6C-D194-4E7D-B888-1D550D08DD0C}" destId="{E9E04F19-C4B7-49A6-ACB8-56CA890BEDE5}" srcOrd="0" destOrd="0" presId="urn:microsoft.com/office/officeart/2005/8/layout/hierarchy2"/>
    <dgm:cxn modelId="{328B3352-F486-43A2-B191-CC7A27654EE7}" srcId="{412627F1-984A-4114-8EE4-33352BDF2132}" destId="{C624D538-BE09-4061-B5ED-E2CB77006957}" srcOrd="0" destOrd="0" parTransId="{FBAF9D50-62B0-4743-B9E6-5E32D1654A92}" sibTransId="{F122CE3F-BA09-49B5-84FE-561D2CAB53D1}"/>
    <dgm:cxn modelId="{B65B2A75-1680-43F7-B872-671C5EC12967}" srcId="{9EBABD50-BF2D-41AD-8976-5D3A48CAD76F}" destId="{F491DE4C-78F5-4426-AA4C-C5C1764D8219}" srcOrd="0" destOrd="0" parTransId="{B1C75743-FB32-44B3-9998-089E8B3F7890}" sibTransId="{EFC9606E-5F34-4A2F-B698-FC31E9B5CD58}"/>
    <dgm:cxn modelId="{3577B57E-34AA-426C-912D-13C9B5119D9F}" type="presOf" srcId="{3453FF3A-3300-4270-81AD-8D510258ED40}" destId="{989D4153-3E4D-473B-8F3E-4AAFF4034A5A}" srcOrd="0" destOrd="0" presId="urn:microsoft.com/office/officeart/2005/8/layout/hierarchy2"/>
    <dgm:cxn modelId="{AD60C781-6CED-4C4D-86B6-1A77B7D2DBEC}" srcId="{57A30835-E0E4-4CDE-849D-690B0FA49744}" destId="{452DE7E9-D27D-462C-925E-8A66919DF6B0}" srcOrd="0" destOrd="0" parTransId="{C08012B2-62B2-48D1-9B7C-4B5461A29BE7}" sibTransId="{250D30A3-3C51-4424-8F5F-C8ED5A993D2F}"/>
    <dgm:cxn modelId="{EEB2A483-4CB3-449C-A8B7-84CC1264229B}" type="presOf" srcId="{452DE7E9-D27D-462C-925E-8A66919DF6B0}" destId="{6AD88A85-3755-4935-95CC-B54606407E51}" srcOrd="0" destOrd="0" presId="urn:microsoft.com/office/officeart/2005/8/layout/hierarchy2"/>
    <dgm:cxn modelId="{5BF18D85-49C6-4911-B84C-08E5AB726D6D}" srcId="{57A30835-E0E4-4CDE-849D-690B0FA49744}" destId="{3453FF3A-3300-4270-81AD-8D510258ED40}" srcOrd="1" destOrd="0" parTransId="{20DB40CE-D79F-4D55-9578-D46C69A87CFC}" sibTransId="{1129FD55-AC38-4125-9290-10B5A39F2D44}"/>
    <dgm:cxn modelId="{F7D21D88-2AC1-40F3-BC79-456643C4E1CE}" type="presOf" srcId="{D95C5E61-5872-4D24-8DF5-425D92A1E972}" destId="{85CE854E-DFCB-4083-B35A-737D177794FB}" srcOrd="0" destOrd="0" presId="urn:microsoft.com/office/officeart/2005/8/layout/hierarchy2"/>
    <dgm:cxn modelId="{D1E8FC8C-027F-4CFE-BB8D-D93E913E0DDA}" srcId="{57A30835-E0E4-4CDE-849D-690B0FA49744}" destId="{9EBABD50-BF2D-41AD-8976-5D3A48CAD76F}" srcOrd="4" destOrd="0" parTransId="{7E444EAC-6B96-4283-8B3B-C1341706062C}" sibTransId="{2CB472E3-DADD-4755-A616-A60C90718BA6}"/>
    <dgm:cxn modelId="{42540691-DA39-4779-956F-D70CC30CD207}" type="presOf" srcId="{AD13A9A2-DB3D-4A62-98B4-77648807B847}" destId="{FECAC433-6BE8-43A3-A88D-A4FEB78B811A}" srcOrd="0" destOrd="0" presId="urn:microsoft.com/office/officeart/2005/8/layout/hierarchy2"/>
    <dgm:cxn modelId="{28B21195-72C7-4978-92FF-B225F1D9D85E}" type="presOf" srcId="{1F5F2450-03F8-45E2-B0BF-0A2F1149C8B0}" destId="{CC28D3D5-D661-4483-8E8B-E1C57040FA7D}" srcOrd="0" destOrd="0" presId="urn:microsoft.com/office/officeart/2005/8/layout/hierarchy2"/>
    <dgm:cxn modelId="{57660597-BF10-4E4E-BD78-75B455AC6FD5}" type="presOf" srcId="{7B076DE8-E3D9-44ED-B472-1551FDC1BAFC}" destId="{C10CA334-2AE5-4108-AAB9-7F83F61799D9}" srcOrd="1" destOrd="0" presId="urn:microsoft.com/office/officeart/2005/8/layout/hierarchy2"/>
    <dgm:cxn modelId="{C3E97D97-4C8A-4116-B792-ACED007BF145}" type="presOf" srcId="{7E444EAC-6B96-4283-8B3B-C1341706062C}" destId="{F4C1CD7E-A597-4803-954D-D51901C4ADFE}" srcOrd="1" destOrd="0" presId="urn:microsoft.com/office/officeart/2005/8/layout/hierarchy2"/>
    <dgm:cxn modelId="{A3347E97-2646-424F-8359-F5C18420CC30}" type="presOf" srcId="{FBAF9D50-62B0-4743-B9E6-5E32D1654A92}" destId="{8E73D16A-6C70-4099-BCFB-F8B4ED5C4E07}" srcOrd="0" destOrd="0" presId="urn:microsoft.com/office/officeart/2005/8/layout/hierarchy2"/>
    <dgm:cxn modelId="{BD5FAA98-990E-4015-8911-FDE4F5CE523D}" type="presOf" srcId="{8BF2762F-9CB0-40D9-9D19-DFDEED81CDEE}" destId="{502427B7-5826-474E-ADB0-6B4BDD4D8166}" srcOrd="0" destOrd="0" presId="urn:microsoft.com/office/officeart/2005/8/layout/hierarchy2"/>
    <dgm:cxn modelId="{4800D598-55EF-401D-AE85-60C12670A8BB}" type="presOf" srcId="{1F5F2450-03F8-45E2-B0BF-0A2F1149C8B0}" destId="{1E9E1ACB-F579-4327-817A-1CA8E77012CC}" srcOrd="1" destOrd="0" presId="urn:microsoft.com/office/officeart/2005/8/layout/hierarchy2"/>
    <dgm:cxn modelId="{B32E1E9B-9496-48D9-9D07-FB1A82AE58E3}" type="presOf" srcId="{20DB40CE-D79F-4D55-9578-D46C69A87CFC}" destId="{A191DCF2-80D4-4598-8822-2A27D9846555}" srcOrd="1" destOrd="0" presId="urn:microsoft.com/office/officeart/2005/8/layout/hierarchy2"/>
    <dgm:cxn modelId="{C18C509E-4A5C-47C6-A65E-3323C2E73746}" type="presOf" srcId="{7B076DE8-E3D9-44ED-B472-1551FDC1BAFC}" destId="{E80DBD01-AA0F-4064-834C-36B97E4E3911}" srcOrd="0" destOrd="0" presId="urn:microsoft.com/office/officeart/2005/8/layout/hierarchy2"/>
    <dgm:cxn modelId="{3FB46EA4-7E48-4605-A6AF-88054F5A46B7}" type="presOf" srcId="{7729522A-5A8F-4A73-9066-BB5C79EB262E}" destId="{6D68738B-955A-47D5-A6DA-04F2DC88785B}" srcOrd="0" destOrd="0" presId="urn:microsoft.com/office/officeart/2005/8/layout/hierarchy2"/>
    <dgm:cxn modelId="{62873FA8-A9B4-4183-94C7-D9504E4F2DEE}" srcId="{1AF5AB56-40F1-4EFE-BA14-E734BF1E86D4}" destId="{2A35E553-8E6C-432E-892F-279539AD27D6}" srcOrd="1" destOrd="0" parTransId="{B07A2836-DEF6-419A-95A8-284E32F0D91E}" sibTransId="{B4239C62-9F18-436A-916C-DA312054C19D}"/>
    <dgm:cxn modelId="{7E5445A8-7E33-467A-A552-5384A2CF889B}" srcId="{2A35E553-8E6C-432E-892F-279539AD27D6}" destId="{710AEE6C-D194-4E7D-B888-1D550D08DD0C}" srcOrd="0" destOrd="0" parTransId="{A62257E9-AA80-4ECE-9DA8-81C62D6F53F9}" sibTransId="{D4DBA4C0-621A-4525-BE5D-7358943DD825}"/>
    <dgm:cxn modelId="{7D60CCA9-B487-4E79-9920-8D2540F6DFF9}" type="presOf" srcId="{8BF2762F-9CB0-40D9-9D19-DFDEED81CDEE}" destId="{5EA9BF19-D2E6-405E-81A5-58E29ABE6969}" srcOrd="1" destOrd="0" presId="urn:microsoft.com/office/officeart/2005/8/layout/hierarchy2"/>
    <dgm:cxn modelId="{D5A3E2B1-EFBD-4264-8270-41A58CB4400D}" type="presOf" srcId="{C08012B2-62B2-48D1-9B7C-4B5461A29BE7}" destId="{79251A36-AD4E-43D0-A9A4-E966F62CCB71}" srcOrd="0" destOrd="0" presId="urn:microsoft.com/office/officeart/2005/8/layout/hierarchy2"/>
    <dgm:cxn modelId="{C951BBB8-83C8-49E2-83AD-9F6D284B4E41}" type="presOf" srcId="{9D06EBCF-DBC8-430C-A67F-67BE836BFC91}" destId="{34B278DC-7358-4DE1-8D0C-41599635A8F5}" srcOrd="0" destOrd="0" presId="urn:microsoft.com/office/officeart/2005/8/layout/hierarchy2"/>
    <dgm:cxn modelId="{9AF6A9B9-F5A2-4BF6-93B2-07EF409FBABA}" srcId="{3453FF3A-3300-4270-81AD-8D510258ED40}" destId="{412627F1-984A-4114-8EE4-33352BDF2132}" srcOrd="1" destOrd="0" parTransId="{7729522A-5A8F-4A73-9066-BB5C79EB262E}" sibTransId="{938F414E-F8F1-4012-B897-1CA0080EA404}"/>
    <dgm:cxn modelId="{52F6ABB9-FBF7-4FF9-90DE-572A20CAD3F6}" type="presOf" srcId="{2A35E553-8E6C-432E-892F-279539AD27D6}" destId="{93DD54F7-7425-40DE-8C1C-AFE0979BBD37}" srcOrd="0" destOrd="0" presId="urn:microsoft.com/office/officeart/2005/8/layout/hierarchy2"/>
    <dgm:cxn modelId="{2E8ABDB9-CEE4-4D5F-8D39-4AB3EEB2A857}" type="presOf" srcId="{B07A2836-DEF6-419A-95A8-284E32F0D91E}" destId="{9717FB7F-ECD7-4892-80C2-56FD353444A4}" srcOrd="0" destOrd="0" presId="urn:microsoft.com/office/officeart/2005/8/layout/hierarchy2"/>
    <dgm:cxn modelId="{4677B3BC-4ED9-4395-A926-95BF38DA875D}" type="presOf" srcId="{B1C75743-FB32-44B3-9998-089E8B3F7890}" destId="{20E7738E-0D77-49AA-AD6B-C748F3AC2E7F}" srcOrd="0" destOrd="0" presId="urn:microsoft.com/office/officeart/2005/8/layout/hierarchy2"/>
    <dgm:cxn modelId="{D5688DC5-414E-4C52-ABA4-CB8B7905B6D2}" type="presOf" srcId="{7E444EAC-6B96-4283-8B3B-C1341706062C}" destId="{252AC5A9-4023-499D-953C-2D8F6492005D}" srcOrd="0" destOrd="0" presId="urn:microsoft.com/office/officeart/2005/8/layout/hierarchy2"/>
    <dgm:cxn modelId="{3C34E3C7-843C-44F2-917E-9A5A50E462B5}" type="presOf" srcId="{F491DE4C-78F5-4426-AA4C-C5C1764D8219}" destId="{27055F33-A93C-486A-ABDE-C70741DD0E1B}" srcOrd="0" destOrd="0" presId="urn:microsoft.com/office/officeart/2005/8/layout/hierarchy2"/>
    <dgm:cxn modelId="{6E67F0CA-FF87-408E-9551-F68184D0F7CC}" type="presOf" srcId="{B1C75743-FB32-44B3-9998-089E8B3F7890}" destId="{33EC9FCE-B348-49A9-A36C-5BA2290300E6}" srcOrd="1" destOrd="0" presId="urn:microsoft.com/office/officeart/2005/8/layout/hierarchy2"/>
    <dgm:cxn modelId="{FAE4DDD1-47A8-4FFF-9754-D2AE4B3CF20D}" type="presOf" srcId="{C624D538-BE09-4061-B5ED-E2CB77006957}" destId="{8ED902CA-63F6-474E-9FB8-A24A218F58AE}" srcOrd="0" destOrd="0" presId="urn:microsoft.com/office/officeart/2005/8/layout/hierarchy2"/>
    <dgm:cxn modelId="{649F4ED6-3C1D-49CC-8567-59A1AB38B262}" type="presOf" srcId="{DA62B8BD-3496-4247-882C-59C77ACF598C}" destId="{6CC52F08-0D98-4182-A852-C2997BCE2CD9}" srcOrd="1" destOrd="0" presId="urn:microsoft.com/office/officeart/2005/8/layout/hierarchy2"/>
    <dgm:cxn modelId="{5F25F5D8-78CB-48D8-83CC-DF4030416BE5}" type="presOf" srcId="{B07A2836-DEF6-419A-95A8-284E32F0D91E}" destId="{A8C9D0CC-2A3E-4D44-B011-BBEBF7B5FD93}" srcOrd="1" destOrd="0" presId="urn:microsoft.com/office/officeart/2005/8/layout/hierarchy2"/>
    <dgm:cxn modelId="{819FF0DA-7061-4875-9BE6-71BF850B4F89}" srcId="{9D06EBCF-DBC8-430C-A67F-67BE836BFC91}" destId="{57A30835-E0E4-4CDE-849D-690B0FA49744}" srcOrd="0" destOrd="0" parTransId="{BAA9FB42-ADA9-42EA-AD71-63FFB2FA6441}" sibTransId="{96CA774E-D054-4F98-BF1E-54FA0BF03CF2}"/>
    <dgm:cxn modelId="{B782FEDE-EBC4-41E2-8FFC-8C7D743342BC}" type="presOf" srcId="{24D48EC0-484A-4B79-B8EB-10BA1B89352C}" destId="{DE8A1879-918F-49C6-BD2D-062D46408FDD}" srcOrd="0" destOrd="0" presId="urn:microsoft.com/office/officeart/2005/8/layout/hierarchy2"/>
    <dgm:cxn modelId="{32877AE5-A3DB-4890-AB21-B96B86583C6F}" type="presOf" srcId="{7729522A-5A8F-4A73-9066-BB5C79EB262E}" destId="{F8B557E5-0B14-4668-822E-B0442256005F}" srcOrd="1" destOrd="0" presId="urn:microsoft.com/office/officeart/2005/8/layout/hierarchy2"/>
    <dgm:cxn modelId="{41BBC7EA-41AE-4DA7-BE59-9B8B753C506F}" srcId="{1AF5AB56-40F1-4EFE-BA14-E734BF1E86D4}" destId="{693A76C9-981B-423F-B163-13F837C56DC7}" srcOrd="0" destOrd="0" parTransId="{1F5F2450-03F8-45E2-B0BF-0A2F1149C8B0}" sibTransId="{CE88C53A-484E-4DA7-B1E2-9E1DD641175D}"/>
    <dgm:cxn modelId="{EC9A0DEB-9146-4147-A48A-37E76DFB8504}" type="presOf" srcId="{6A8D71B5-9547-415A-9F0C-1D70D967AE95}" destId="{182FF4AE-E4B9-4BA0-89BD-02A7B862C9A9}" srcOrd="0" destOrd="0" presId="urn:microsoft.com/office/officeart/2005/8/layout/hierarchy2"/>
    <dgm:cxn modelId="{4FD0A7ED-1E3C-42B9-A3F6-598148F93CFE}" srcId="{3453FF3A-3300-4270-81AD-8D510258ED40}" destId="{D8E3FCB8-B5ED-4D18-A0B1-2508310E5279}" srcOrd="0" destOrd="0" parTransId="{7B076DE8-E3D9-44ED-B472-1551FDC1BAFC}" sibTransId="{4FE0EEDA-E14D-4421-974B-CFF7351B15A2}"/>
    <dgm:cxn modelId="{212AE5FC-A850-47AA-BDDD-CBB16DECCD50}" type="presOf" srcId="{D8E3FCB8-B5ED-4D18-A0B1-2508310E5279}" destId="{F28E883C-1D35-48D0-A678-C5A830706245}" srcOrd="0" destOrd="0" presId="urn:microsoft.com/office/officeart/2005/8/layout/hierarchy2"/>
    <dgm:cxn modelId="{F6881CFF-CD88-460E-AB87-33C4D41DDC6A}" srcId="{57A30835-E0E4-4CDE-849D-690B0FA49744}" destId="{1AF5AB56-40F1-4EFE-BA14-E734BF1E86D4}" srcOrd="2" destOrd="0" parTransId="{DA62B8BD-3496-4247-882C-59C77ACF598C}" sibTransId="{EE820E2B-C1D2-45A9-8BFC-E99E47114C8E}"/>
    <dgm:cxn modelId="{CBC59409-CEE1-44B4-A082-9D758E8F5FF4}" type="presParOf" srcId="{34B278DC-7358-4DE1-8D0C-41599635A8F5}" destId="{B77825F0-023D-425E-8EC4-D9F00EE5A9E1}" srcOrd="0" destOrd="0" presId="urn:microsoft.com/office/officeart/2005/8/layout/hierarchy2"/>
    <dgm:cxn modelId="{EE07D618-ADED-49C9-BB1B-559A74C2F7EA}" type="presParOf" srcId="{B77825F0-023D-425E-8EC4-D9F00EE5A9E1}" destId="{05279C51-0899-482E-B60E-69A9023B51AF}" srcOrd="0" destOrd="0" presId="urn:microsoft.com/office/officeart/2005/8/layout/hierarchy2"/>
    <dgm:cxn modelId="{49EE8C8A-66B4-4C82-8728-06BA56D54CA5}" type="presParOf" srcId="{B77825F0-023D-425E-8EC4-D9F00EE5A9E1}" destId="{EF0A6217-4C7D-49A3-A92F-79E7A5ECB0B5}" srcOrd="1" destOrd="0" presId="urn:microsoft.com/office/officeart/2005/8/layout/hierarchy2"/>
    <dgm:cxn modelId="{EB141E2D-D5A0-4265-8FBD-521A1E1FF771}" type="presParOf" srcId="{EF0A6217-4C7D-49A3-A92F-79E7A5ECB0B5}" destId="{79251A36-AD4E-43D0-A9A4-E966F62CCB71}" srcOrd="0" destOrd="0" presId="urn:microsoft.com/office/officeart/2005/8/layout/hierarchy2"/>
    <dgm:cxn modelId="{37038ADB-C2AE-4F72-94CC-684C7932CE45}" type="presParOf" srcId="{79251A36-AD4E-43D0-A9A4-E966F62CCB71}" destId="{060D5EA5-776E-4B86-B1AB-DE5952AE96FF}" srcOrd="0" destOrd="0" presId="urn:microsoft.com/office/officeart/2005/8/layout/hierarchy2"/>
    <dgm:cxn modelId="{DF0A9E86-B385-4F37-AFAA-E37BDCFDC634}" type="presParOf" srcId="{EF0A6217-4C7D-49A3-A92F-79E7A5ECB0B5}" destId="{8A9E82AB-2E24-41F4-88D3-DDA01740BDF6}" srcOrd="1" destOrd="0" presId="urn:microsoft.com/office/officeart/2005/8/layout/hierarchy2"/>
    <dgm:cxn modelId="{FC4EA119-74F1-4BDE-848A-C5F8F61C5ABE}" type="presParOf" srcId="{8A9E82AB-2E24-41F4-88D3-DDA01740BDF6}" destId="{6AD88A85-3755-4935-95CC-B54606407E51}" srcOrd="0" destOrd="0" presId="urn:microsoft.com/office/officeart/2005/8/layout/hierarchy2"/>
    <dgm:cxn modelId="{FF5F60CB-CF21-412C-A3BD-380D4BF5546F}" type="presParOf" srcId="{8A9E82AB-2E24-41F4-88D3-DDA01740BDF6}" destId="{2E8B2E30-8373-464F-B0CB-046F36327841}" srcOrd="1" destOrd="0" presId="urn:microsoft.com/office/officeart/2005/8/layout/hierarchy2"/>
    <dgm:cxn modelId="{A4E823DE-F813-4DA0-9919-36E2754C757D}" type="presParOf" srcId="{2E8B2E30-8373-464F-B0CB-046F36327841}" destId="{A93A18A1-E663-412E-8F77-C86F4B63A627}" srcOrd="0" destOrd="0" presId="urn:microsoft.com/office/officeart/2005/8/layout/hierarchy2"/>
    <dgm:cxn modelId="{964BE4FE-AF32-4972-8349-B79202ABB6B4}" type="presParOf" srcId="{A93A18A1-E663-412E-8F77-C86F4B63A627}" destId="{E4E8BC9D-BEA4-4E72-B2D1-02B5773A8CD6}" srcOrd="0" destOrd="0" presId="urn:microsoft.com/office/officeart/2005/8/layout/hierarchy2"/>
    <dgm:cxn modelId="{F359CEB1-FBE8-4F05-96E0-E06F38FF8B1A}" type="presParOf" srcId="{2E8B2E30-8373-464F-B0CB-046F36327841}" destId="{24FFD33E-253D-4EA2-909F-6007E7491CBD}" srcOrd="1" destOrd="0" presId="urn:microsoft.com/office/officeart/2005/8/layout/hierarchy2"/>
    <dgm:cxn modelId="{659917B4-9B6B-4737-A53A-364A36C61820}" type="presParOf" srcId="{24FFD33E-253D-4EA2-909F-6007E7491CBD}" destId="{FECAC433-6BE8-43A3-A88D-A4FEB78B811A}" srcOrd="0" destOrd="0" presId="urn:microsoft.com/office/officeart/2005/8/layout/hierarchy2"/>
    <dgm:cxn modelId="{BBB1AA23-44F9-4785-A6C6-9BABA36C2AAA}" type="presParOf" srcId="{24FFD33E-253D-4EA2-909F-6007E7491CBD}" destId="{7FF06E24-7554-47D5-BA98-4AE3C0B75437}" srcOrd="1" destOrd="0" presId="urn:microsoft.com/office/officeart/2005/8/layout/hierarchy2"/>
    <dgm:cxn modelId="{0F2BB4E4-FF56-4BE5-9F2F-B2097D1D9DFA}" type="presParOf" srcId="{7FF06E24-7554-47D5-BA98-4AE3C0B75437}" destId="{DE8A1879-918F-49C6-BD2D-062D46408FDD}" srcOrd="0" destOrd="0" presId="urn:microsoft.com/office/officeart/2005/8/layout/hierarchy2"/>
    <dgm:cxn modelId="{5FDED452-61A6-41EF-B274-1119476140EF}" type="presParOf" srcId="{DE8A1879-918F-49C6-BD2D-062D46408FDD}" destId="{BCBD6025-5044-43DD-BA22-0DA6D50780D8}" srcOrd="0" destOrd="0" presId="urn:microsoft.com/office/officeart/2005/8/layout/hierarchy2"/>
    <dgm:cxn modelId="{740FED36-C576-40FD-B582-1E0B695DD59E}" type="presParOf" srcId="{7FF06E24-7554-47D5-BA98-4AE3C0B75437}" destId="{87DF7892-45F9-40A8-A334-A42214695920}" srcOrd="1" destOrd="0" presId="urn:microsoft.com/office/officeart/2005/8/layout/hierarchy2"/>
    <dgm:cxn modelId="{6B02A5E8-B3C9-40EC-BB8D-2285E7E6C5C0}" type="presParOf" srcId="{87DF7892-45F9-40A8-A334-A42214695920}" destId="{85CE854E-DFCB-4083-B35A-737D177794FB}" srcOrd="0" destOrd="0" presId="urn:microsoft.com/office/officeart/2005/8/layout/hierarchy2"/>
    <dgm:cxn modelId="{A6DB9EFE-EE29-4E8C-A4BB-09C7DA30D522}" type="presParOf" srcId="{87DF7892-45F9-40A8-A334-A42214695920}" destId="{0D10BDE2-13A6-4757-96DA-F11C93DD19CD}" srcOrd="1" destOrd="0" presId="urn:microsoft.com/office/officeart/2005/8/layout/hierarchy2"/>
    <dgm:cxn modelId="{821BACDF-63D7-4947-BF2F-E83F30330BA1}" type="presParOf" srcId="{EF0A6217-4C7D-49A3-A92F-79E7A5ECB0B5}" destId="{CEAD7F5A-700B-4135-8E9F-D8D12FC1959D}" srcOrd="2" destOrd="0" presId="urn:microsoft.com/office/officeart/2005/8/layout/hierarchy2"/>
    <dgm:cxn modelId="{D9AB4C50-919E-49BA-B7DF-E354EA54C95C}" type="presParOf" srcId="{CEAD7F5A-700B-4135-8E9F-D8D12FC1959D}" destId="{A191DCF2-80D4-4598-8822-2A27D9846555}" srcOrd="0" destOrd="0" presId="urn:microsoft.com/office/officeart/2005/8/layout/hierarchy2"/>
    <dgm:cxn modelId="{607A5D2A-AAC6-4A84-A9BF-47AA3E1E6C39}" type="presParOf" srcId="{EF0A6217-4C7D-49A3-A92F-79E7A5ECB0B5}" destId="{67FEE847-B514-47A4-A9DA-F7B5A9FA8565}" srcOrd="3" destOrd="0" presId="urn:microsoft.com/office/officeart/2005/8/layout/hierarchy2"/>
    <dgm:cxn modelId="{773BE6A5-D136-4A95-9CB2-ED4D820FCC47}" type="presParOf" srcId="{67FEE847-B514-47A4-A9DA-F7B5A9FA8565}" destId="{989D4153-3E4D-473B-8F3E-4AAFF4034A5A}" srcOrd="0" destOrd="0" presId="urn:microsoft.com/office/officeart/2005/8/layout/hierarchy2"/>
    <dgm:cxn modelId="{7E4C389B-79AE-448C-BCED-D31D06E1C3FA}" type="presParOf" srcId="{67FEE847-B514-47A4-A9DA-F7B5A9FA8565}" destId="{FED4F212-9306-4468-B8FA-104A31A2F93D}" srcOrd="1" destOrd="0" presId="urn:microsoft.com/office/officeart/2005/8/layout/hierarchy2"/>
    <dgm:cxn modelId="{0AFECF2D-1007-41F3-8BE9-E2FD7D461EDF}" type="presParOf" srcId="{FED4F212-9306-4468-B8FA-104A31A2F93D}" destId="{E80DBD01-AA0F-4064-834C-36B97E4E3911}" srcOrd="0" destOrd="0" presId="urn:microsoft.com/office/officeart/2005/8/layout/hierarchy2"/>
    <dgm:cxn modelId="{6F83E975-54A7-4558-A6E0-705C18A51D05}" type="presParOf" srcId="{E80DBD01-AA0F-4064-834C-36B97E4E3911}" destId="{C10CA334-2AE5-4108-AAB9-7F83F61799D9}" srcOrd="0" destOrd="0" presId="urn:microsoft.com/office/officeart/2005/8/layout/hierarchy2"/>
    <dgm:cxn modelId="{E2854F92-B471-44A2-9C7B-B98A05D7AFE3}" type="presParOf" srcId="{FED4F212-9306-4468-B8FA-104A31A2F93D}" destId="{7F3D8849-F00C-40B9-879D-407E49FEAB35}" srcOrd="1" destOrd="0" presId="urn:microsoft.com/office/officeart/2005/8/layout/hierarchy2"/>
    <dgm:cxn modelId="{71252B40-F69F-4FBB-A264-0AA4A9AE2A99}" type="presParOf" srcId="{7F3D8849-F00C-40B9-879D-407E49FEAB35}" destId="{F28E883C-1D35-48D0-A678-C5A830706245}" srcOrd="0" destOrd="0" presId="urn:microsoft.com/office/officeart/2005/8/layout/hierarchy2"/>
    <dgm:cxn modelId="{D1C0886A-BB61-47BA-878E-89BD568DC5BB}" type="presParOf" srcId="{7F3D8849-F00C-40B9-879D-407E49FEAB35}" destId="{DD415827-333A-4A3A-968E-406487AFE93D}" srcOrd="1" destOrd="0" presId="urn:microsoft.com/office/officeart/2005/8/layout/hierarchy2"/>
    <dgm:cxn modelId="{B049623E-40FF-4360-8929-6D1B3BF7A134}" type="presParOf" srcId="{FED4F212-9306-4468-B8FA-104A31A2F93D}" destId="{6D68738B-955A-47D5-A6DA-04F2DC88785B}" srcOrd="2" destOrd="0" presId="urn:microsoft.com/office/officeart/2005/8/layout/hierarchy2"/>
    <dgm:cxn modelId="{EF62DE5A-8FD5-4F02-BAC8-893B88593584}" type="presParOf" srcId="{6D68738B-955A-47D5-A6DA-04F2DC88785B}" destId="{F8B557E5-0B14-4668-822E-B0442256005F}" srcOrd="0" destOrd="0" presId="urn:microsoft.com/office/officeart/2005/8/layout/hierarchy2"/>
    <dgm:cxn modelId="{16043A54-E2FF-4B08-94E3-CF88F9FF1CBC}" type="presParOf" srcId="{FED4F212-9306-4468-B8FA-104A31A2F93D}" destId="{3C94859C-E2FF-4DCE-A84B-13B4A18E19EE}" srcOrd="3" destOrd="0" presId="urn:microsoft.com/office/officeart/2005/8/layout/hierarchy2"/>
    <dgm:cxn modelId="{4FA2C27F-73FC-4995-9B10-878E7A75435D}" type="presParOf" srcId="{3C94859C-E2FF-4DCE-A84B-13B4A18E19EE}" destId="{9F76F720-23FC-4E8D-A48B-9BDAF0347B04}" srcOrd="0" destOrd="0" presId="urn:microsoft.com/office/officeart/2005/8/layout/hierarchy2"/>
    <dgm:cxn modelId="{08412C3C-56DF-4A7A-B179-47536AFECE51}" type="presParOf" srcId="{3C94859C-E2FF-4DCE-A84B-13B4A18E19EE}" destId="{8CA53ECD-9A2C-4B4A-94B2-70B5F35CA4AC}" srcOrd="1" destOrd="0" presId="urn:microsoft.com/office/officeart/2005/8/layout/hierarchy2"/>
    <dgm:cxn modelId="{E13A5D2C-47B9-49A3-AA7A-D6699DECA98F}" type="presParOf" srcId="{8CA53ECD-9A2C-4B4A-94B2-70B5F35CA4AC}" destId="{8E73D16A-6C70-4099-BCFB-F8B4ED5C4E07}" srcOrd="0" destOrd="0" presId="urn:microsoft.com/office/officeart/2005/8/layout/hierarchy2"/>
    <dgm:cxn modelId="{05E5E317-B5D1-4B97-8FD2-915DB61E5396}" type="presParOf" srcId="{8E73D16A-6C70-4099-BCFB-F8B4ED5C4E07}" destId="{A7914E3D-B650-4A68-903C-5AB96A799E18}" srcOrd="0" destOrd="0" presId="urn:microsoft.com/office/officeart/2005/8/layout/hierarchy2"/>
    <dgm:cxn modelId="{0FF53F09-7E78-4F27-8D5E-059D7CD05A3F}" type="presParOf" srcId="{8CA53ECD-9A2C-4B4A-94B2-70B5F35CA4AC}" destId="{768FE5F3-ED59-4CF2-97CE-4A4D97427B86}" srcOrd="1" destOrd="0" presId="urn:microsoft.com/office/officeart/2005/8/layout/hierarchy2"/>
    <dgm:cxn modelId="{95DA6A83-67C1-443D-89CC-54C2EEE8917E}" type="presParOf" srcId="{768FE5F3-ED59-4CF2-97CE-4A4D97427B86}" destId="{8ED902CA-63F6-474E-9FB8-A24A218F58AE}" srcOrd="0" destOrd="0" presId="urn:microsoft.com/office/officeart/2005/8/layout/hierarchy2"/>
    <dgm:cxn modelId="{ACD96D2F-095E-4DBF-A98E-F36127191069}" type="presParOf" srcId="{768FE5F3-ED59-4CF2-97CE-4A4D97427B86}" destId="{BE26C052-C96D-4BB4-A5A2-76007925B663}" srcOrd="1" destOrd="0" presId="urn:microsoft.com/office/officeart/2005/8/layout/hierarchy2"/>
    <dgm:cxn modelId="{B94E77FE-C26D-4964-A260-B45541FD0997}" type="presParOf" srcId="{EF0A6217-4C7D-49A3-A92F-79E7A5ECB0B5}" destId="{6253AF75-5558-4565-BF00-1A53B55E49FD}" srcOrd="4" destOrd="0" presId="urn:microsoft.com/office/officeart/2005/8/layout/hierarchy2"/>
    <dgm:cxn modelId="{81F439F8-A14F-480C-992C-89680F204E80}" type="presParOf" srcId="{6253AF75-5558-4565-BF00-1A53B55E49FD}" destId="{6CC52F08-0D98-4182-A852-C2997BCE2CD9}" srcOrd="0" destOrd="0" presId="urn:microsoft.com/office/officeart/2005/8/layout/hierarchy2"/>
    <dgm:cxn modelId="{74F2EF79-3EB1-4B35-BD4E-B39B4309D8CD}" type="presParOf" srcId="{EF0A6217-4C7D-49A3-A92F-79E7A5ECB0B5}" destId="{DB14714C-580C-49DF-8D41-F46E65E21176}" srcOrd="5" destOrd="0" presId="urn:microsoft.com/office/officeart/2005/8/layout/hierarchy2"/>
    <dgm:cxn modelId="{4FD500B6-3635-4A81-97AC-B63D89952512}" type="presParOf" srcId="{DB14714C-580C-49DF-8D41-F46E65E21176}" destId="{CEADDE50-89BD-4B34-84EA-BC4A3675DDA5}" srcOrd="0" destOrd="0" presId="urn:microsoft.com/office/officeart/2005/8/layout/hierarchy2"/>
    <dgm:cxn modelId="{D93F0460-0001-4A2A-AD0B-EAFA0B665EF2}" type="presParOf" srcId="{DB14714C-580C-49DF-8D41-F46E65E21176}" destId="{AF18EBDF-9534-4134-B046-760CF0AEC255}" srcOrd="1" destOrd="0" presId="urn:microsoft.com/office/officeart/2005/8/layout/hierarchy2"/>
    <dgm:cxn modelId="{99065BC0-F442-47E1-B903-A136DA7E5602}" type="presParOf" srcId="{AF18EBDF-9534-4134-B046-760CF0AEC255}" destId="{CC28D3D5-D661-4483-8E8B-E1C57040FA7D}" srcOrd="0" destOrd="0" presId="urn:microsoft.com/office/officeart/2005/8/layout/hierarchy2"/>
    <dgm:cxn modelId="{CEDA7DC3-755B-4DCD-B2CA-9C15B20DDEB2}" type="presParOf" srcId="{CC28D3D5-D661-4483-8E8B-E1C57040FA7D}" destId="{1E9E1ACB-F579-4327-817A-1CA8E77012CC}" srcOrd="0" destOrd="0" presId="urn:microsoft.com/office/officeart/2005/8/layout/hierarchy2"/>
    <dgm:cxn modelId="{A209C0EF-8C19-44C9-B059-15988D979341}" type="presParOf" srcId="{AF18EBDF-9534-4134-B046-760CF0AEC255}" destId="{B877E458-DE92-4B1D-AD5F-86BE894A1B52}" srcOrd="1" destOrd="0" presId="urn:microsoft.com/office/officeart/2005/8/layout/hierarchy2"/>
    <dgm:cxn modelId="{0B21E311-288D-461C-B618-EC6C883E31C2}" type="presParOf" srcId="{B877E458-DE92-4B1D-AD5F-86BE894A1B52}" destId="{FE4BC38D-6A9D-43AD-B327-9F496C86BC33}" srcOrd="0" destOrd="0" presId="urn:microsoft.com/office/officeart/2005/8/layout/hierarchy2"/>
    <dgm:cxn modelId="{C344DD10-14F4-4B64-B49A-FB93F642C56A}" type="presParOf" srcId="{B877E458-DE92-4B1D-AD5F-86BE894A1B52}" destId="{CBCA1FF1-2F03-493E-AA99-60910F0CBF01}" srcOrd="1" destOrd="0" presId="urn:microsoft.com/office/officeart/2005/8/layout/hierarchy2"/>
    <dgm:cxn modelId="{09897BC4-5DFB-4466-A07A-78A9B63D7CF9}" type="presParOf" srcId="{AF18EBDF-9534-4134-B046-760CF0AEC255}" destId="{9717FB7F-ECD7-4892-80C2-56FD353444A4}" srcOrd="2" destOrd="0" presId="urn:microsoft.com/office/officeart/2005/8/layout/hierarchy2"/>
    <dgm:cxn modelId="{8604221C-EC05-4C25-AC03-1F016869427F}" type="presParOf" srcId="{9717FB7F-ECD7-4892-80C2-56FD353444A4}" destId="{A8C9D0CC-2A3E-4D44-B011-BBEBF7B5FD93}" srcOrd="0" destOrd="0" presId="urn:microsoft.com/office/officeart/2005/8/layout/hierarchy2"/>
    <dgm:cxn modelId="{30D31293-7FD6-4EB0-8B5C-D8D52C7D5988}" type="presParOf" srcId="{AF18EBDF-9534-4134-B046-760CF0AEC255}" destId="{2229422D-1DB2-4255-9D3A-83345A7D2A75}" srcOrd="3" destOrd="0" presId="urn:microsoft.com/office/officeart/2005/8/layout/hierarchy2"/>
    <dgm:cxn modelId="{3DE9F84A-C91E-44BB-95B9-4F86DE8B5162}" type="presParOf" srcId="{2229422D-1DB2-4255-9D3A-83345A7D2A75}" destId="{93DD54F7-7425-40DE-8C1C-AFE0979BBD37}" srcOrd="0" destOrd="0" presId="urn:microsoft.com/office/officeart/2005/8/layout/hierarchy2"/>
    <dgm:cxn modelId="{0FF44690-BFE5-49F7-8978-8A473A09A961}" type="presParOf" srcId="{2229422D-1DB2-4255-9D3A-83345A7D2A75}" destId="{A515E93D-00B9-4C3B-A6A7-F734D7E4521D}" srcOrd="1" destOrd="0" presId="urn:microsoft.com/office/officeart/2005/8/layout/hierarchy2"/>
    <dgm:cxn modelId="{CB63D487-4820-43E9-9E7F-19F43FA52BF2}" type="presParOf" srcId="{A515E93D-00B9-4C3B-A6A7-F734D7E4521D}" destId="{32B8E0D5-2DE9-44B4-9C22-63B5D6D78CEE}" srcOrd="0" destOrd="0" presId="urn:microsoft.com/office/officeart/2005/8/layout/hierarchy2"/>
    <dgm:cxn modelId="{1A293F93-D03D-48E3-8A67-17C0FECAAAF8}" type="presParOf" srcId="{32B8E0D5-2DE9-44B4-9C22-63B5D6D78CEE}" destId="{6D4972B4-F26D-4084-A20D-96B35D95008C}" srcOrd="0" destOrd="0" presId="urn:microsoft.com/office/officeart/2005/8/layout/hierarchy2"/>
    <dgm:cxn modelId="{15BF5AF5-2028-4767-B270-F14E8EDBF21B}" type="presParOf" srcId="{A515E93D-00B9-4C3B-A6A7-F734D7E4521D}" destId="{5466F058-4CEB-4A92-A474-BBED349C9496}" srcOrd="1" destOrd="0" presId="urn:microsoft.com/office/officeart/2005/8/layout/hierarchy2"/>
    <dgm:cxn modelId="{D54E5900-2845-4971-9A88-FD4DF7944667}" type="presParOf" srcId="{5466F058-4CEB-4A92-A474-BBED349C9496}" destId="{E9E04F19-C4B7-49A6-ACB8-56CA890BEDE5}" srcOrd="0" destOrd="0" presId="urn:microsoft.com/office/officeart/2005/8/layout/hierarchy2"/>
    <dgm:cxn modelId="{E59F8BED-A89B-488E-BC7E-8EA19A6D4462}" type="presParOf" srcId="{5466F058-4CEB-4A92-A474-BBED349C9496}" destId="{62A7D4A6-FBA3-4A7D-A31C-5A560F9CA5EE}" srcOrd="1" destOrd="0" presId="urn:microsoft.com/office/officeart/2005/8/layout/hierarchy2"/>
    <dgm:cxn modelId="{CEE3AC9D-DE63-4028-8660-A7237E51532F}" type="presParOf" srcId="{EF0A6217-4C7D-49A3-A92F-79E7A5ECB0B5}" destId="{502427B7-5826-474E-ADB0-6B4BDD4D8166}" srcOrd="6" destOrd="0" presId="urn:microsoft.com/office/officeart/2005/8/layout/hierarchy2"/>
    <dgm:cxn modelId="{BCEF0695-4EB4-4A4D-92A5-A92320A4E8A7}" type="presParOf" srcId="{502427B7-5826-474E-ADB0-6B4BDD4D8166}" destId="{5EA9BF19-D2E6-405E-81A5-58E29ABE6969}" srcOrd="0" destOrd="0" presId="urn:microsoft.com/office/officeart/2005/8/layout/hierarchy2"/>
    <dgm:cxn modelId="{12996F45-258F-42A6-A3F7-28A9C7B1881F}" type="presParOf" srcId="{EF0A6217-4C7D-49A3-A92F-79E7A5ECB0B5}" destId="{2CA13899-BD59-4381-8043-23A875F94E4C}" srcOrd="7" destOrd="0" presId="urn:microsoft.com/office/officeart/2005/8/layout/hierarchy2"/>
    <dgm:cxn modelId="{9816762B-404E-4DA2-A6CE-7BED1D1F2655}" type="presParOf" srcId="{2CA13899-BD59-4381-8043-23A875F94E4C}" destId="{182FF4AE-E4B9-4BA0-89BD-02A7B862C9A9}" srcOrd="0" destOrd="0" presId="urn:microsoft.com/office/officeart/2005/8/layout/hierarchy2"/>
    <dgm:cxn modelId="{0E5A968D-3029-4B49-99D6-D4E34148E58B}" type="presParOf" srcId="{2CA13899-BD59-4381-8043-23A875F94E4C}" destId="{C256AC78-4729-41EA-8A24-CB45F02C9FFB}" srcOrd="1" destOrd="0" presId="urn:microsoft.com/office/officeart/2005/8/layout/hierarchy2"/>
    <dgm:cxn modelId="{EE3028B4-A456-4234-B575-7782F6EC3CDE}" type="presParOf" srcId="{C256AC78-4729-41EA-8A24-CB45F02C9FFB}" destId="{6FE9DA21-8FEE-48F4-9C5B-6B58A842AB54}" srcOrd="0" destOrd="0" presId="urn:microsoft.com/office/officeart/2005/8/layout/hierarchy2"/>
    <dgm:cxn modelId="{B60B2F1A-6105-4045-BB7D-0BC0AE91188B}" type="presParOf" srcId="{6FE9DA21-8FEE-48F4-9C5B-6B58A842AB54}" destId="{4AD079F2-419D-4003-AF38-D9C7675CD7E9}" srcOrd="0" destOrd="0" presId="urn:microsoft.com/office/officeart/2005/8/layout/hierarchy2"/>
    <dgm:cxn modelId="{A4D8F42E-511B-4748-AB89-010CC8803237}" type="presParOf" srcId="{C256AC78-4729-41EA-8A24-CB45F02C9FFB}" destId="{793B451C-87E1-4DD6-B5CA-0AD1A793389E}" srcOrd="1" destOrd="0" presId="urn:microsoft.com/office/officeart/2005/8/layout/hierarchy2"/>
    <dgm:cxn modelId="{2D76CAAB-8EB1-4783-9416-1738802E985E}" type="presParOf" srcId="{793B451C-87E1-4DD6-B5CA-0AD1A793389E}" destId="{9A9CFC05-E397-47D9-89BF-B9FEA6886546}" srcOrd="0" destOrd="0" presId="urn:microsoft.com/office/officeart/2005/8/layout/hierarchy2"/>
    <dgm:cxn modelId="{FC6D584E-481E-4550-84BC-C3D6BF3A80D9}" type="presParOf" srcId="{793B451C-87E1-4DD6-B5CA-0AD1A793389E}" destId="{9FA71F4C-FCC0-45E6-9E0C-0D9CFF8CEDA0}" srcOrd="1" destOrd="0" presId="urn:microsoft.com/office/officeart/2005/8/layout/hierarchy2"/>
    <dgm:cxn modelId="{A417B608-68F1-41BF-A5B9-B3B4DD7A5E26}" type="presParOf" srcId="{EF0A6217-4C7D-49A3-A92F-79E7A5ECB0B5}" destId="{252AC5A9-4023-499D-953C-2D8F6492005D}" srcOrd="8" destOrd="0" presId="urn:microsoft.com/office/officeart/2005/8/layout/hierarchy2"/>
    <dgm:cxn modelId="{FA19B3A6-3D86-47C1-A4D8-03C6D15310A8}" type="presParOf" srcId="{252AC5A9-4023-499D-953C-2D8F6492005D}" destId="{F4C1CD7E-A597-4803-954D-D51901C4ADFE}" srcOrd="0" destOrd="0" presId="urn:microsoft.com/office/officeart/2005/8/layout/hierarchy2"/>
    <dgm:cxn modelId="{01EDAA4C-6C83-4F6A-B376-7379ABC8B85F}" type="presParOf" srcId="{EF0A6217-4C7D-49A3-A92F-79E7A5ECB0B5}" destId="{AB915A85-AC3D-4851-8DBD-F51F0D904472}" srcOrd="9" destOrd="0" presId="urn:microsoft.com/office/officeart/2005/8/layout/hierarchy2"/>
    <dgm:cxn modelId="{F3E11605-53B9-485E-AC0D-08FB7A05D769}" type="presParOf" srcId="{AB915A85-AC3D-4851-8DBD-F51F0D904472}" destId="{CE9215FE-DB7C-4955-AC7A-C4C0F90108D9}" srcOrd="0" destOrd="0" presId="urn:microsoft.com/office/officeart/2005/8/layout/hierarchy2"/>
    <dgm:cxn modelId="{D32B9A71-1F09-4794-9726-E5EC91C05415}" type="presParOf" srcId="{AB915A85-AC3D-4851-8DBD-F51F0D904472}" destId="{F8A292CC-F343-45D2-AE50-033626FD4E13}" srcOrd="1" destOrd="0" presId="urn:microsoft.com/office/officeart/2005/8/layout/hierarchy2"/>
    <dgm:cxn modelId="{2EB4F2BF-C143-45CC-BBCC-9CCDBE45E585}" type="presParOf" srcId="{F8A292CC-F343-45D2-AE50-033626FD4E13}" destId="{20E7738E-0D77-49AA-AD6B-C748F3AC2E7F}" srcOrd="0" destOrd="0" presId="urn:microsoft.com/office/officeart/2005/8/layout/hierarchy2"/>
    <dgm:cxn modelId="{C4609221-B913-49D2-9D81-2D216594E578}" type="presParOf" srcId="{20E7738E-0D77-49AA-AD6B-C748F3AC2E7F}" destId="{33EC9FCE-B348-49A9-A36C-5BA2290300E6}" srcOrd="0" destOrd="0" presId="urn:microsoft.com/office/officeart/2005/8/layout/hierarchy2"/>
    <dgm:cxn modelId="{941FFBCF-7864-468B-8D7C-4CFEADB9309F}" type="presParOf" srcId="{F8A292CC-F343-45D2-AE50-033626FD4E13}" destId="{E677C10F-73FC-47C9-91D1-9CA537547DA3}" srcOrd="1" destOrd="0" presId="urn:microsoft.com/office/officeart/2005/8/layout/hierarchy2"/>
    <dgm:cxn modelId="{5EC98BAD-128E-4F73-A16F-63D450A2FB89}" type="presParOf" srcId="{E677C10F-73FC-47C9-91D1-9CA537547DA3}" destId="{27055F33-A93C-486A-ABDE-C70741DD0E1B}" srcOrd="0" destOrd="0" presId="urn:microsoft.com/office/officeart/2005/8/layout/hierarchy2"/>
    <dgm:cxn modelId="{C3F431E5-FFEA-422E-8341-F17B1FF95408}" type="presParOf" srcId="{E677C10F-73FC-47C9-91D1-9CA537547DA3}" destId="{6A44D686-B022-4851-9957-064B59D900C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9A2AE2E-0D8A-4880-B751-B80BBEB9BDDD}" type="doc">
      <dgm:prSet loTypeId="urn:microsoft.com/office/officeart/2005/8/layout/funnel1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CD4EA4D7-F46E-4CC2-888C-D519D56567FA}">
      <dgm:prSet phldrT="[Texto]" custT="1"/>
      <dgm:spPr/>
      <dgm:t>
        <a:bodyPr/>
        <a:lstStyle/>
        <a:p>
          <a:r>
            <a:rPr lang="es-ES" sz="1100" dirty="0">
              <a:solidFill>
                <a:schemeClr val="tx1"/>
              </a:solidFill>
            </a:rPr>
            <a:t>10 µg de c/estándar secundario Sigma Aldrich 99,9% pureza</a:t>
          </a:r>
        </a:p>
      </dgm:t>
    </dgm:pt>
    <dgm:pt modelId="{52103A9D-0F15-4BE9-8701-90444D888D14}" type="parTrans" cxnId="{28458826-E5DC-4819-8E12-90EBA5C139B4}">
      <dgm:prSet/>
      <dgm:spPr/>
      <dgm:t>
        <a:bodyPr/>
        <a:lstStyle/>
        <a:p>
          <a:endParaRPr lang="es-ES"/>
        </a:p>
      </dgm:t>
    </dgm:pt>
    <dgm:pt modelId="{353F9319-61F7-488D-A70B-B89F8F3488B5}" type="sibTrans" cxnId="{28458826-E5DC-4819-8E12-90EBA5C139B4}">
      <dgm:prSet/>
      <dgm:spPr/>
      <dgm:t>
        <a:bodyPr/>
        <a:lstStyle/>
        <a:p>
          <a:endParaRPr lang="es-ES"/>
        </a:p>
      </dgm:t>
    </dgm:pt>
    <dgm:pt modelId="{AB0E3AAD-A15E-4B2F-8B0B-F67F57928F5A}">
      <dgm:prSet phldrT="[Texto]" custT="1"/>
      <dgm:spPr/>
      <dgm:t>
        <a:bodyPr/>
        <a:lstStyle/>
        <a:p>
          <a:r>
            <a:rPr lang="es-ES" sz="1100" dirty="0">
              <a:solidFill>
                <a:schemeClr val="tx1"/>
              </a:solidFill>
            </a:rPr>
            <a:t>Balón de 100 ml aforado con Metanol grado HPLC</a:t>
          </a:r>
        </a:p>
      </dgm:t>
    </dgm:pt>
    <dgm:pt modelId="{9C8CEE32-3C98-463A-BD3A-E48B7A6F5444}" type="parTrans" cxnId="{2C47F34F-9B7A-4300-8D6F-6B40926A4DF6}">
      <dgm:prSet/>
      <dgm:spPr/>
      <dgm:t>
        <a:bodyPr/>
        <a:lstStyle/>
        <a:p>
          <a:endParaRPr lang="es-ES"/>
        </a:p>
      </dgm:t>
    </dgm:pt>
    <dgm:pt modelId="{B5A3992E-2727-40B0-AE62-2704592C4B6C}" type="sibTrans" cxnId="{2C47F34F-9B7A-4300-8D6F-6B40926A4DF6}">
      <dgm:prSet/>
      <dgm:spPr/>
      <dgm:t>
        <a:bodyPr/>
        <a:lstStyle/>
        <a:p>
          <a:endParaRPr lang="es-ES"/>
        </a:p>
      </dgm:t>
    </dgm:pt>
    <dgm:pt modelId="{AC9725BC-DA5D-413E-A9FF-F453596E49C3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</a:rPr>
            <a:t>Solución madre </a:t>
          </a:r>
        </a:p>
      </dgm:t>
    </dgm:pt>
    <dgm:pt modelId="{717A2DB4-5DC1-4165-A099-38E477C2A77D}" type="parTrans" cxnId="{17C6596F-B5A4-45B3-A854-F63EB67F9DD9}">
      <dgm:prSet/>
      <dgm:spPr/>
      <dgm:t>
        <a:bodyPr/>
        <a:lstStyle/>
        <a:p>
          <a:endParaRPr lang="es-ES"/>
        </a:p>
      </dgm:t>
    </dgm:pt>
    <dgm:pt modelId="{9174C1F5-8F28-4949-AAD3-121BF900E417}" type="sibTrans" cxnId="{17C6596F-B5A4-45B3-A854-F63EB67F9DD9}">
      <dgm:prSet/>
      <dgm:spPr/>
      <dgm:t>
        <a:bodyPr/>
        <a:lstStyle/>
        <a:p>
          <a:endParaRPr lang="es-ES"/>
        </a:p>
      </dgm:t>
    </dgm:pt>
    <dgm:pt modelId="{B3230BE2-A1EB-4884-AE60-56DEA7B33FD8}">
      <dgm:prSet phldrT="[Texto]"/>
      <dgm:spPr/>
      <dgm:t>
        <a:bodyPr/>
        <a:lstStyle/>
        <a:p>
          <a:r>
            <a:rPr lang="es-ES" dirty="0"/>
            <a:t>Curva de Calibración para CBZ y DCF</a:t>
          </a:r>
        </a:p>
      </dgm:t>
    </dgm:pt>
    <dgm:pt modelId="{575D58D6-A6F6-4816-B0EB-F7AEB0862B54}" type="parTrans" cxnId="{BD062411-7171-48B3-B770-0F42D15ADC53}">
      <dgm:prSet/>
      <dgm:spPr/>
      <dgm:t>
        <a:bodyPr/>
        <a:lstStyle/>
        <a:p>
          <a:endParaRPr lang="es-ES"/>
        </a:p>
      </dgm:t>
    </dgm:pt>
    <dgm:pt modelId="{9206D96C-2952-4298-9D73-8EF1BED65E2C}" type="sibTrans" cxnId="{BD062411-7171-48B3-B770-0F42D15ADC53}">
      <dgm:prSet/>
      <dgm:spPr/>
      <dgm:t>
        <a:bodyPr/>
        <a:lstStyle/>
        <a:p>
          <a:endParaRPr lang="es-ES"/>
        </a:p>
      </dgm:t>
    </dgm:pt>
    <dgm:pt modelId="{A87B4916-C5A6-4E22-99B7-4C330ACE3922}" type="pres">
      <dgm:prSet presAssocID="{89A2AE2E-0D8A-4880-B751-B80BBEB9BDDD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DCD121-DEE8-4AB7-AF35-0DA1BD3697A2}" type="pres">
      <dgm:prSet presAssocID="{89A2AE2E-0D8A-4880-B751-B80BBEB9BDDD}" presName="ellipse" presStyleLbl="trBgShp" presStyleIdx="0" presStyleCnt="1"/>
      <dgm:spPr/>
    </dgm:pt>
    <dgm:pt modelId="{2895AEEA-8104-4412-BE22-47AFD1151171}" type="pres">
      <dgm:prSet presAssocID="{89A2AE2E-0D8A-4880-B751-B80BBEB9BDDD}" presName="arrow1" presStyleLbl="fgShp" presStyleIdx="0" presStyleCnt="1"/>
      <dgm:spPr/>
    </dgm:pt>
    <dgm:pt modelId="{5FE0D766-FC7F-4110-8E67-5578ECAD3589}" type="pres">
      <dgm:prSet presAssocID="{89A2AE2E-0D8A-4880-B751-B80BBEB9BDDD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B5E7C3-7421-4F89-B681-152466042B25}" type="pres">
      <dgm:prSet presAssocID="{AB0E3AAD-A15E-4B2F-8B0B-F67F57928F5A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8591C3-87B5-4194-B809-EB40DA07D023}" type="pres">
      <dgm:prSet presAssocID="{AC9725BC-DA5D-413E-A9FF-F453596E49C3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7CC75-0E66-483E-8642-979B4CF2AD82}" type="pres">
      <dgm:prSet presAssocID="{B3230BE2-A1EB-4884-AE60-56DEA7B33FD8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83E910-88EF-4CB6-BED7-5BB287972FA8}" type="pres">
      <dgm:prSet presAssocID="{89A2AE2E-0D8A-4880-B751-B80BBEB9BDDD}" presName="funnel" presStyleLbl="trAlignAcc1" presStyleIdx="0" presStyleCnt="1"/>
      <dgm:spPr/>
    </dgm:pt>
  </dgm:ptLst>
  <dgm:cxnLst>
    <dgm:cxn modelId="{17C6596F-B5A4-45B3-A854-F63EB67F9DD9}" srcId="{89A2AE2E-0D8A-4880-B751-B80BBEB9BDDD}" destId="{AC9725BC-DA5D-413E-A9FF-F453596E49C3}" srcOrd="2" destOrd="0" parTransId="{717A2DB4-5DC1-4165-A099-38E477C2A77D}" sibTransId="{9174C1F5-8F28-4949-AAD3-121BF900E417}"/>
    <dgm:cxn modelId="{6A0FB991-4672-4A41-94B1-A7B9B2F3DB12}" type="presOf" srcId="{AC9725BC-DA5D-413E-A9FF-F453596E49C3}" destId="{63B5E7C3-7421-4F89-B681-152466042B25}" srcOrd="0" destOrd="0" presId="urn:microsoft.com/office/officeart/2005/8/layout/funnel1"/>
    <dgm:cxn modelId="{2C47F34F-9B7A-4300-8D6F-6B40926A4DF6}" srcId="{89A2AE2E-0D8A-4880-B751-B80BBEB9BDDD}" destId="{AB0E3AAD-A15E-4B2F-8B0B-F67F57928F5A}" srcOrd="1" destOrd="0" parTransId="{9C8CEE32-3C98-463A-BD3A-E48B7A6F5444}" sibTransId="{B5A3992E-2727-40B0-AE62-2704592C4B6C}"/>
    <dgm:cxn modelId="{37CE6A98-4BA1-47E4-B250-5D148608BF8A}" type="presOf" srcId="{CD4EA4D7-F46E-4CC2-888C-D519D56567FA}" destId="{F7F7CC75-0E66-483E-8642-979B4CF2AD82}" srcOrd="0" destOrd="0" presId="urn:microsoft.com/office/officeart/2005/8/layout/funnel1"/>
    <dgm:cxn modelId="{674986E3-83B9-44CA-AC91-A27902ADCBB9}" type="presOf" srcId="{AB0E3AAD-A15E-4B2F-8B0B-F67F57928F5A}" destId="{EB8591C3-87B5-4194-B809-EB40DA07D023}" srcOrd="0" destOrd="0" presId="urn:microsoft.com/office/officeart/2005/8/layout/funnel1"/>
    <dgm:cxn modelId="{FF0F1203-CA59-468E-8FD8-0511D8A72252}" type="presOf" srcId="{89A2AE2E-0D8A-4880-B751-B80BBEB9BDDD}" destId="{A87B4916-C5A6-4E22-99B7-4C330ACE3922}" srcOrd="0" destOrd="0" presId="urn:microsoft.com/office/officeart/2005/8/layout/funnel1"/>
    <dgm:cxn modelId="{D1FA161C-8CA0-4A4E-810F-47B9AB2B79D5}" type="presOf" srcId="{B3230BE2-A1EB-4884-AE60-56DEA7B33FD8}" destId="{5FE0D766-FC7F-4110-8E67-5578ECAD3589}" srcOrd="0" destOrd="0" presId="urn:microsoft.com/office/officeart/2005/8/layout/funnel1"/>
    <dgm:cxn modelId="{BD062411-7171-48B3-B770-0F42D15ADC53}" srcId="{89A2AE2E-0D8A-4880-B751-B80BBEB9BDDD}" destId="{B3230BE2-A1EB-4884-AE60-56DEA7B33FD8}" srcOrd="3" destOrd="0" parTransId="{575D58D6-A6F6-4816-B0EB-F7AEB0862B54}" sibTransId="{9206D96C-2952-4298-9D73-8EF1BED65E2C}"/>
    <dgm:cxn modelId="{28458826-E5DC-4819-8E12-90EBA5C139B4}" srcId="{89A2AE2E-0D8A-4880-B751-B80BBEB9BDDD}" destId="{CD4EA4D7-F46E-4CC2-888C-D519D56567FA}" srcOrd="0" destOrd="0" parTransId="{52103A9D-0F15-4BE9-8701-90444D888D14}" sibTransId="{353F9319-61F7-488D-A70B-B89F8F3488B5}"/>
    <dgm:cxn modelId="{536FD5B7-4BB8-431E-85E0-679F9E2C9BA0}" type="presParOf" srcId="{A87B4916-C5A6-4E22-99B7-4C330ACE3922}" destId="{8DDCD121-DEE8-4AB7-AF35-0DA1BD3697A2}" srcOrd="0" destOrd="0" presId="urn:microsoft.com/office/officeart/2005/8/layout/funnel1"/>
    <dgm:cxn modelId="{E540E96B-576F-4220-AC7E-5D9A613F4D94}" type="presParOf" srcId="{A87B4916-C5A6-4E22-99B7-4C330ACE3922}" destId="{2895AEEA-8104-4412-BE22-47AFD1151171}" srcOrd="1" destOrd="0" presId="urn:microsoft.com/office/officeart/2005/8/layout/funnel1"/>
    <dgm:cxn modelId="{D7C53D35-A0B9-421A-B244-69F6F87DB0A8}" type="presParOf" srcId="{A87B4916-C5A6-4E22-99B7-4C330ACE3922}" destId="{5FE0D766-FC7F-4110-8E67-5578ECAD3589}" srcOrd="2" destOrd="0" presId="urn:microsoft.com/office/officeart/2005/8/layout/funnel1"/>
    <dgm:cxn modelId="{975A7E6A-2E13-4F08-81E0-5DE6F442745B}" type="presParOf" srcId="{A87B4916-C5A6-4E22-99B7-4C330ACE3922}" destId="{63B5E7C3-7421-4F89-B681-152466042B25}" srcOrd="3" destOrd="0" presId="urn:microsoft.com/office/officeart/2005/8/layout/funnel1"/>
    <dgm:cxn modelId="{9CC6BAF7-46F4-487B-96D6-6E7B3A0FF5B2}" type="presParOf" srcId="{A87B4916-C5A6-4E22-99B7-4C330ACE3922}" destId="{EB8591C3-87B5-4194-B809-EB40DA07D023}" srcOrd="4" destOrd="0" presId="urn:microsoft.com/office/officeart/2005/8/layout/funnel1"/>
    <dgm:cxn modelId="{95E14C3C-52EF-4300-B33B-0FC2E7F6206B}" type="presParOf" srcId="{A87B4916-C5A6-4E22-99B7-4C330ACE3922}" destId="{F7F7CC75-0E66-483E-8642-979B4CF2AD82}" srcOrd="5" destOrd="0" presId="urn:microsoft.com/office/officeart/2005/8/layout/funnel1"/>
    <dgm:cxn modelId="{85165328-1739-46F3-B728-9A426ECE1276}" type="presParOf" srcId="{A87B4916-C5A6-4E22-99B7-4C330ACE3922}" destId="{3C83E910-88EF-4CB6-BED7-5BB287972FA8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02BC1E0-0031-4896-AD77-0584CDAA09A2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3BA4E35D-9475-49CB-BAA1-914A1212774B}">
      <dgm:prSet phldrT="[Texto]"/>
      <dgm:spPr/>
      <dgm:t>
        <a:bodyPr/>
        <a:lstStyle/>
        <a:p>
          <a:pPr algn="ctr"/>
          <a:r>
            <a:rPr lang="es-ES" dirty="0"/>
            <a:t>CARBAMAZEPINA</a:t>
          </a:r>
        </a:p>
      </dgm:t>
    </dgm:pt>
    <dgm:pt modelId="{6EA93FC2-6167-4B04-B316-49F30F003BEA}" type="parTrans" cxnId="{1B0A67BC-B778-42C5-9B3B-4AFCEC3D2A5F}">
      <dgm:prSet/>
      <dgm:spPr/>
      <dgm:t>
        <a:bodyPr/>
        <a:lstStyle/>
        <a:p>
          <a:endParaRPr lang="es-ES"/>
        </a:p>
      </dgm:t>
    </dgm:pt>
    <dgm:pt modelId="{F34FF06A-F96F-4BFA-B256-49661CDAC98C}" type="sibTrans" cxnId="{1B0A67BC-B778-42C5-9B3B-4AFCEC3D2A5F}">
      <dgm:prSet/>
      <dgm:spPr/>
      <dgm:t>
        <a:bodyPr/>
        <a:lstStyle/>
        <a:p>
          <a:endParaRPr lang="es-ES"/>
        </a:p>
      </dgm:t>
    </dgm:pt>
    <dgm:pt modelId="{711FC64E-5128-4ADF-9270-A6D5873DB9E5}">
      <dgm:prSet phldrT="[Texto]"/>
      <dgm:spPr/>
      <dgm:t>
        <a:bodyPr/>
        <a:lstStyle/>
        <a:p>
          <a:pPr>
            <a:buFont typeface="Arial" panose="020B0604020202020204" pitchFamily="34" charset="0"/>
            <a:buNone/>
          </a:pPr>
          <a:r>
            <a:rPr lang="es-ES" dirty="0"/>
            <a:t>Remoción máxima de 84,14 % usando 100 mg/L del Nanocomposito</a:t>
          </a:r>
        </a:p>
      </dgm:t>
    </dgm:pt>
    <dgm:pt modelId="{E5B27550-0725-4F98-94CB-B91FA3CF92CF}" type="parTrans" cxnId="{FD28D911-CA37-43F3-9956-B6868B0A5089}">
      <dgm:prSet/>
      <dgm:spPr/>
      <dgm:t>
        <a:bodyPr/>
        <a:lstStyle/>
        <a:p>
          <a:endParaRPr lang="es-ES"/>
        </a:p>
      </dgm:t>
    </dgm:pt>
    <dgm:pt modelId="{56D964F7-43EC-4555-937C-AF4BE439E52B}" type="sibTrans" cxnId="{FD28D911-CA37-43F3-9956-B6868B0A5089}">
      <dgm:prSet/>
      <dgm:spPr/>
      <dgm:t>
        <a:bodyPr/>
        <a:lstStyle/>
        <a:p>
          <a:endParaRPr lang="es-ES"/>
        </a:p>
      </dgm:t>
    </dgm:pt>
    <dgm:pt modelId="{8AACE327-8907-41CF-8D65-5BBC2B8A5184}">
      <dgm:prSet phldrT="[Texto]"/>
      <dgm:spPr/>
      <dgm:t>
        <a:bodyPr/>
        <a:lstStyle/>
        <a:p>
          <a:pPr algn="ctr"/>
          <a:r>
            <a:rPr lang="es-ES" dirty="0"/>
            <a:t>DICLOFENACO</a:t>
          </a:r>
        </a:p>
      </dgm:t>
    </dgm:pt>
    <dgm:pt modelId="{476BFCCF-9AD8-46CA-B84C-E263D02883BD}" type="parTrans" cxnId="{21C60412-78C8-4525-9B5B-9E68ADA39B9B}">
      <dgm:prSet/>
      <dgm:spPr/>
      <dgm:t>
        <a:bodyPr/>
        <a:lstStyle/>
        <a:p>
          <a:endParaRPr lang="es-ES"/>
        </a:p>
      </dgm:t>
    </dgm:pt>
    <dgm:pt modelId="{8BB6DDD9-1FF4-46DC-979D-7A1ABF00FD4C}" type="sibTrans" cxnId="{21C60412-78C8-4525-9B5B-9E68ADA39B9B}">
      <dgm:prSet/>
      <dgm:spPr/>
      <dgm:t>
        <a:bodyPr/>
        <a:lstStyle/>
        <a:p>
          <a:endParaRPr lang="es-ES"/>
        </a:p>
      </dgm:t>
    </dgm:pt>
    <dgm:pt modelId="{EDB8CF23-AD04-4FEA-A9DC-04AAE45B836F}">
      <dgm:prSet phldrT="[Texto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s-ES" dirty="0"/>
            <a:t>Remoción máxima de 99,94 % usando 3 mg/L del Nanocomposito</a:t>
          </a:r>
        </a:p>
      </dgm:t>
    </dgm:pt>
    <dgm:pt modelId="{0F65BC19-6932-49E6-A8AC-AC0FF1345FD0}" type="parTrans" cxnId="{9E6D1237-E60B-4459-86BB-5708AC17F5FB}">
      <dgm:prSet/>
      <dgm:spPr/>
      <dgm:t>
        <a:bodyPr/>
        <a:lstStyle/>
        <a:p>
          <a:endParaRPr lang="es-ES"/>
        </a:p>
      </dgm:t>
    </dgm:pt>
    <dgm:pt modelId="{33B03F8C-08DA-408D-AF1B-9BCE1B926F87}" type="sibTrans" cxnId="{9E6D1237-E60B-4459-86BB-5708AC17F5FB}">
      <dgm:prSet/>
      <dgm:spPr/>
      <dgm:t>
        <a:bodyPr/>
        <a:lstStyle/>
        <a:p>
          <a:endParaRPr lang="es-ES"/>
        </a:p>
      </dgm:t>
    </dgm:pt>
    <dgm:pt modelId="{AC27FD86-66F9-4DEE-A7B7-6ECCB4AB29EB}" type="pres">
      <dgm:prSet presAssocID="{C02BC1E0-0031-4896-AD77-0584CDAA09A2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0BEBD2-AE93-47D3-B816-06DD5062FA71}" type="pres">
      <dgm:prSet presAssocID="{C02BC1E0-0031-4896-AD77-0584CDAA09A2}" presName="Background" presStyleLbl="node1" presStyleIdx="0" presStyleCnt="1"/>
      <dgm:spPr/>
    </dgm:pt>
    <dgm:pt modelId="{3BCE8212-66B3-4A86-8E35-C465BD4492DE}" type="pres">
      <dgm:prSet presAssocID="{C02BC1E0-0031-4896-AD77-0584CDAA09A2}" presName="Divider" presStyleLbl="callout" presStyleIdx="0" presStyleCnt="1"/>
      <dgm:spPr/>
    </dgm:pt>
    <dgm:pt modelId="{7FCFB77B-85B2-4F26-B8A7-0DDE4650D8AF}" type="pres">
      <dgm:prSet presAssocID="{C02BC1E0-0031-4896-AD77-0584CDAA09A2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363CC4-704C-4900-9030-CAD84AAC4CA5}" type="pres">
      <dgm:prSet presAssocID="{C02BC1E0-0031-4896-AD77-0584CDAA09A2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57E014-5289-46EB-B492-BF2E5A603879}" type="pres">
      <dgm:prSet presAssocID="{C02BC1E0-0031-4896-AD77-0584CDAA09A2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D6CAFDCE-CF0E-4360-9B72-28901FDC79E4}" type="pres">
      <dgm:prSet presAssocID="{C02BC1E0-0031-4896-AD77-0584CDAA09A2}" presName="ParentShape1" presStyleLbl="alignImgPlace1" presStyleIdx="0" presStyleCnt="2" custScaleY="106738">
        <dgm:presLayoutVars/>
      </dgm:prSet>
      <dgm:spPr/>
      <dgm:t>
        <a:bodyPr/>
        <a:lstStyle/>
        <a:p>
          <a:endParaRPr lang="en-US"/>
        </a:p>
      </dgm:t>
    </dgm:pt>
    <dgm:pt modelId="{DD63D598-AF75-4F7A-83AF-C5154F93E823}" type="pres">
      <dgm:prSet presAssocID="{C02BC1E0-0031-4896-AD77-0584CDAA09A2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7FA21189-14DE-4FB3-AE39-80D29FB390F2}" type="pres">
      <dgm:prSet presAssocID="{C02BC1E0-0031-4896-AD77-0584CDAA09A2}" presName="ParentShape2" presStyleLbl="alignImgPlace1" presStyleIdx="1" presStyleCnt="2" custAng="10800000" custFlipHor="1" custScaleY="99330" custLinFactNeighborX="5714" custLinFactNeighborY="-12987">
        <dgm:presLayoutVars/>
      </dgm:prSet>
      <dgm:spPr/>
      <dgm:t>
        <a:bodyPr/>
        <a:lstStyle/>
        <a:p>
          <a:endParaRPr lang="en-US"/>
        </a:p>
      </dgm:t>
    </dgm:pt>
  </dgm:ptLst>
  <dgm:cxnLst>
    <dgm:cxn modelId="{603901A9-12B4-4201-B17C-04CA621CCA23}" type="presOf" srcId="{711FC64E-5128-4ADF-9270-A6D5873DB9E5}" destId="{7FCFB77B-85B2-4F26-B8A7-0DDE4650D8AF}" srcOrd="0" destOrd="0" presId="urn:microsoft.com/office/officeart/2009/3/layout/OpposingIdeas"/>
    <dgm:cxn modelId="{FD28D911-CA37-43F3-9956-B6868B0A5089}" srcId="{3BA4E35D-9475-49CB-BAA1-914A1212774B}" destId="{711FC64E-5128-4ADF-9270-A6D5873DB9E5}" srcOrd="0" destOrd="0" parTransId="{E5B27550-0725-4F98-94CB-B91FA3CF92CF}" sibTransId="{56D964F7-43EC-4555-937C-AF4BE439E52B}"/>
    <dgm:cxn modelId="{F5D4DB9B-940D-47AF-AFE4-652E840B66F1}" type="presOf" srcId="{8AACE327-8907-41CF-8D65-5BBC2B8A5184}" destId="{7FA21189-14DE-4FB3-AE39-80D29FB390F2}" srcOrd="1" destOrd="0" presId="urn:microsoft.com/office/officeart/2009/3/layout/OpposingIdeas"/>
    <dgm:cxn modelId="{21C60412-78C8-4525-9B5B-9E68ADA39B9B}" srcId="{C02BC1E0-0031-4896-AD77-0584CDAA09A2}" destId="{8AACE327-8907-41CF-8D65-5BBC2B8A5184}" srcOrd="1" destOrd="0" parTransId="{476BFCCF-9AD8-46CA-B84C-E263D02883BD}" sibTransId="{8BB6DDD9-1FF4-46DC-979D-7A1ABF00FD4C}"/>
    <dgm:cxn modelId="{0F996FB7-2E4B-42D5-B3A7-CABEE4167055}" type="presOf" srcId="{EDB8CF23-AD04-4FEA-A9DC-04AAE45B836F}" destId="{78363CC4-704C-4900-9030-CAD84AAC4CA5}" srcOrd="0" destOrd="0" presId="urn:microsoft.com/office/officeart/2009/3/layout/OpposingIdeas"/>
    <dgm:cxn modelId="{57A05FAC-BFA6-407C-8DC7-9F9824D382C5}" type="presOf" srcId="{C02BC1E0-0031-4896-AD77-0584CDAA09A2}" destId="{AC27FD86-66F9-4DEE-A7B7-6ECCB4AB29EB}" srcOrd="0" destOrd="0" presId="urn:microsoft.com/office/officeart/2009/3/layout/OpposingIdeas"/>
    <dgm:cxn modelId="{9E6D1237-E60B-4459-86BB-5708AC17F5FB}" srcId="{8AACE327-8907-41CF-8D65-5BBC2B8A5184}" destId="{EDB8CF23-AD04-4FEA-A9DC-04AAE45B836F}" srcOrd="0" destOrd="0" parTransId="{0F65BC19-6932-49E6-A8AC-AC0FF1345FD0}" sibTransId="{33B03F8C-08DA-408D-AF1B-9BCE1B926F87}"/>
    <dgm:cxn modelId="{9A919494-44B8-4727-948F-F1133E41F1E3}" type="presOf" srcId="{3BA4E35D-9475-49CB-BAA1-914A1212774B}" destId="{D6CAFDCE-CF0E-4360-9B72-28901FDC79E4}" srcOrd="1" destOrd="0" presId="urn:microsoft.com/office/officeart/2009/3/layout/OpposingIdeas"/>
    <dgm:cxn modelId="{6745B689-6BA9-48F2-AC4E-1F3B798BA62A}" type="presOf" srcId="{8AACE327-8907-41CF-8D65-5BBC2B8A5184}" destId="{DD63D598-AF75-4F7A-83AF-C5154F93E823}" srcOrd="0" destOrd="0" presId="urn:microsoft.com/office/officeart/2009/3/layout/OpposingIdeas"/>
    <dgm:cxn modelId="{7567886F-2876-49F6-8FD3-375D4F245E49}" type="presOf" srcId="{3BA4E35D-9475-49CB-BAA1-914A1212774B}" destId="{AB57E014-5289-46EB-B492-BF2E5A603879}" srcOrd="0" destOrd="0" presId="urn:microsoft.com/office/officeart/2009/3/layout/OpposingIdeas"/>
    <dgm:cxn modelId="{1B0A67BC-B778-42C5-9B3B-4AFCEC3D2A5F}" srcId="{C02BC1E0-0031-4896-AD77-0584CDAA09A2}" destId="{3BA4E35D-9475-49CB-BAA1-914A1212774B}" srcOrd="0" destOrd="0" parTransId="{6EA93FC2-6167-4B04-B316-49F30F003BEA}" sibTransId="{F34FF06A-F96F-4BFA-B256-49661CDAC98C}"/>
    <dgm:cxn modelId="{B12000DC-CD65-4B55-A600-BB320C0EA6C6}" type="presParOf" srcId="{AC27FD86-66F9-4DEE-A7B7-6ECCB4AB29EB}" destId="{0A0BEBD2-AE93-47D3-B816-06DD5062FA71}" srcOrd="0" destOrd="0" presId="urn:microsoft.com/office/officeart/2009/3/layout/OpposingIdeas"/>
    <dgm:cxn modelId="{5F20FA11-5688-4DFC-B93B-A0F68CC591AF}" type="presParOf" srcId="{AC27FD86-66F9-4DEE-A7B7-6ECCB4AB29EB}" destId="{3BCE8212-66B3-4A86-8E35-C465BD4492DE}" srcOrd="1" destOrd="0" presId="urn:microsoft.com/office/officeart/2009/3/layout/OpposingIdeas"/>
    <dgm:cxn modelId="{D69730E2-3BFB-4FF0-99EF-C047D50F94B9}" type="presParOf" srcId="{AC27FD86-66F9-4DEE-A7B7-6ECCB4AB29EB}" destId="{7FCFB77B-85B2-4F26-B8A7-0DDE4650D8AF}" srcOrd="2" destOrd="0" presId="urn:microsoft.com/office/officeart/2009/3/layout/OpposingIdeas"/>
    <dgm:cxn modelId="{33CF5687-F39A-4392-A29B-5943B5DB6523}" type="presParOf" srcId="{AC27FD86-66F9-4DEE-A7B7-6ECCB4AB29EB}" destId="{78363CC4-704C-4900-9030-CAD84AAC4CA5}" srcOrd="3" destOrd="0" presId="urn:microsoft.com/office/officeart/2009/3/layout/OpposingIdeas"/>
    <dgm:cxn modelId="{BB2CC29F-8D68-4F70-B557-31F4B68B5C3B}" type="presParOf" srcId="{AC27FD86-66F9-4DEE-A7B7-6ECCB4AB29EB}" destId="{AB57E014-5289-46EB-B492-BF2E5A603879}" srcOrd="4" destOrd="0" presId="urn:microsoft.com/office/officeart/2009/3/layout/OpposingIdeas"/>
    <dgm:cxn modelId="{4C5ACED5-ACE0-4A80-ABE7-FB22181A651E}" type="presParOf" srcId="{AC27FD86-66F9-4DEE-A7B7-6ECCB4AB29EB}" destId="{D6CAFDCE-CF0E-4360-9B72-28901FDC79E4}" srcOrd="5" destOrd="0" presId="urn:microsoft.com/office/officeart/2009/3/layout/OpposingIdeas"/>
    <dgm:cxn modelId="{536B8EBF-D36E-474D-B15C-24CE8A28B800}" type="presParOf" srcId="{AC27FD86-66F9-4DEE-A7B7-6ECCB4AB29EB}" destId="{DD63D598-AF75-4F7A-83AF-C5154F93E823}" srcOrd="6" destOrd="0" presId="urn:microsoft.com/office/officeart/2009/3/layout/OpposingIdeas"/>
    <dgm:cxn modelId="{5498416B-EC72-41AB-92C3-31E357D96C09}" type="presParOf" srcId="{AC27FD86-66F9-4DEE-A7B7-6ECCB4AB29EB}" destId="{7FA21189-14DE-4FB3-AE39-80D29FB390F2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FF89D8-EC35-4ADB-8165-2A094D3B3056}" type="doc">
      <dgm:prSet loTypeId="urn:microsoft.com/office/officeart/2005/8/layout/lProcess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45C5E901-B80B-44AF-8E90-278C18E7D0D9}">
      <dgm:prSet phldrT="[Texto]"/>
      <dgm:spPr/>
      <dgm:t>
        <a:bodyPr/>
        <a:lstStyle/>
        <a:p>
          <a:r>
            <a:rPr lang="es-ES" dirty="0"/>
            <a:t>Toxicidad</a:t>
          </a:r>
        </a:p>
      </dgm:t>
    </dgm:pt>
    <dgm:pt modelId="{BAA12100-25FC-438E-AD74-740826C61371}" type="parTrans" cxnId="{33DB2806-7E30-4CC5-95B7-B7B224806748}">
      <dgm:prSet/>
      <dgm:spPr/>
      <dgm:t>
        <a:bodyPr/>
        <a:lstStyle/>
        <a:p>
          <a:endParaRPr lang="es-ES"/>
        </a:p>
      </dgm:t>
    </dgm:pt>
    <dgm:pt modelId="{A339A3A0-F360-4B83-B70D-82F56DA2B205}" type="sibTrans" cxnId="{33DB2806-7E30-4CC5-95B7-B7B224806748}">
      <dgm:prSet/>
      <dgm:spPr/>
      <dgm:t>
        <a:bodyPr/>
        <a:lstStyle/>
        <a:p>
          <a:endParaRPr lang="es-ES"/>
        </a:p>
      </dgm:t>
    </dgm:pt>
    <dgm:pt modelId="{162A0B41-67C0-4E30-8360-35C9B10252D5}">
      <dgm:prSet phldrT="[Texto]"/>
      <dgm:spPr/>
      <dgm:t>
        <a:bodyPr/>
        <a:lstStyle/>
        <a:p>
          <a:r>
            <a:rPr lang="es-ES" dirty="0"/>
            <a:t>Especies acuáticas</a:t>
          </a:r>
        </a:p>
      </dgm:t>
    </dgm:pt>
    <dgm:pt modelId="{A4850528-181D-45C6-9446-88F74FD1E09C}" type="parTrans" cxnId="{628B9134-D665-4B90-AF21-0BBC429B5496}">
      <dgm:prSet/>
      <dgm:spPr/>
      <dgm:t>
        <a:bodyPr/>
        <a:lstStyle/>
        <a:p>
          <a:endParaRPr lang="es-ES"/>
        </a:p>
      </dgm:t>
    </dgm:pt>
    <dgm:pt modelId="{72ACF40B-9720-4E60-A376-10E964DF9D02}" type="sibTrans" cxnId="{628B9134-D665-4B90-AF21-0BBC429B5496}">
      <dgm:prSet/>
      <dgm:spPr/>
      <dgm:t>
        <a:bodyPr/>
        <a:lstStyle/>
        <a:p>
          <a:endParaRPr lang="es-ES"/>
        </a:p>
      </dgm:t>
    </dgm:pt>
    <dgm:pt modelId="{A95AC09A-DC79-4039-89EF-26C9FFEC2CFF}">
      <dgm:prSet phldrT="[Texto]"/>
      <dgm:spPr/>
      <dgm:t>
        <a:bodyPr/>
        <a:lstStyle/>
        <a:p>
          <a:r>
            <a:rPr lang="es-ES" dirty="0"/>
            <a:t>Afección </a:t>
          </a:r>
        </a:p>
      </dgm:t>
    </dgm:pt>
    <dgm:pt modelId="{1969DDE8-C8C3-4066-93EC-AE9B0AD548A1}" type="parTrans" cxnId="{90474677-E6C9-4DB6-9ED9-61F58AD7C6B9}">
      <dgm:prSet/>
      <dgm:spPr/>
      <dgm:t>
        <a:bodyPr/>
        <a:lstStyle/>
        <a:p>
          <a:endParaRPr lang="es-ES"/>
        </a:p>
      </dgm:t>
    </dgm:pt>
    <dgm:pt modelId="{55A6B25F-1293-4DB2-A17C-8BA99D870F6E}" type="sibTrans" cxnId="{90474677-E6C9-4DB6-9ED9-61F58AD7C6B9}">
      <dgm:prSet/>
      <dgm:spPr/>
      <dgm:t>
        <a:bodyPr/>
        <a:lstStyle/>
        <a:p>
          <a:endParaRPr lang="es-ES"/>
        </a:p>
      </dgm:t>
    </dgm:pt>
    <dgm:pt modelId="{6EA001D9-C81A-4E9D-A7DC-BC04F8F1C701}">
      <dgm:prSet phldrT="[Texto]"/>
      <dgm:spPr/>
      <dgm:t>
        <a:bodyPr/>
        <a:lstStyle/>
        <a:p>
          <a:r>
            <a:rPr lang="es-ES" dirty="0"/>
            <a:t>Salud humana</a:t>
          </a:r>
        </a:p>
      </dgm:t>
    </dgm:pt>
    <dgm:pt modelId="{61B52F1C-977A-43A3-A41E-099A6E7FF43B}" type="parTrans" cxnId="{609D7E43-437F-451C-B95A-22924CDA4143}">
      <dgm:prSet/>
      <dgm:spPr/>
      <dgm:t>
        <a:bodyPr/>
        <a:lstStyle/>
        <a:p>
          <a:endParaRPr lang="es-ES"/>
        </a:p>
      </dgm:t>
    </dgm:pt>
    <dgm:pt modelId="{86F22792-23B4-4F45-8E01-B92A11080746}" type="sibTrans" cxnId="{609D7E43-437F-451C-B95A-22924CDA4143}">
      <dgm:prSet/>
      <dgm:spPr/>
      <dgm:t>
        <a:bodyPr/>
        <a:lstStyle/>
        <a:p>
          <a:endParaRPr lang="es-ES"/>
        </a:p>
      </dgm:t>
    </dgm:pt>
    <dgm:pt modelId="{EA67A489-7BE8-41C2-AC53-07D8F88C98D4}" type="pres">
      <dgm:prSet presAssocID="{D3FF89D8-EC35-4ADB-8165-2A094D3B305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B2696B-20FC-4042-B2FB-6EBEC529C019}" type="pres">
      <dgm:prSet presAssocID="{45C5E901-B80B-44AF-8E90-278C18E7D0D9}" presName="compNode" presStyleCnt="0"/>
      <dgm:spPr/>
    </dgm:pt>
    <dgm:pt modelId="{D2A5F0B0-4286-441F-8DED-936730631AE4}" type="pres">
      <dgm:prSet presAssocID="{45C5E901-B80B-44AF-8E90-278C18E7D0D9}" presName="aNode" presStyleLbl="bgShp" presStyleIdx="0" presStyleCnt="2"/>
      <dgm:spPr/>
      <dgm:t>
        <a:bodyPr/>
        <a:lstStyle/>
        <a:p>
          <a:endParaRPr lang="en-US"/>
        </a:p>
      </dgm:t>
    </dgm:pt>
    <dgm:pt modelId="{5255E481-16F9-42C0-B512-3C36C456EAC1}" type="pres">
      <dgm:prSet presAssocID="{45C5E901-B80B-44AF-8E90-278C18E7D0D9}" presName="textNode" presStyleLbl="bgShp" presStyleIdx="0" presStyleCnt="2"/>
      <dgm:spPr/>
      <dgm:t>
        <a:bodyPr/>
        <a:lstStyle/>
        <a:p>
          <a:endParaRPr lang="en-US"/>
        </a:p>
      </dgm:t>
    </dgm:pt>
    <dgm:pt modelId="{9F72CD57-3C3D-4CE4-919A-C56D4EB9D58B}" type="pres">
      <dgm:prSet presAssocID="{45C5E901-B80B-44AF-8E90-278C18E7D0D9}" presName="compChildNode" presStyleCnt="0"/>
      <dgm:spPr/>
    </dgm:pt>
    <dgm:pt modelId="{F64A17CE-097C-4669-B641-9F814BD25623}" type="pres">
      <dgm:prSet presAssocID="{45C5E901-B80B-44AF-8E90-278C18E7D0D9}" presName="theInnerList" presStyleCnt="0"/>
      <dgm:spPr/>
    </dgm:pt>
    <dgm:pt modelId="{087B110E-06DD-4C98-80A5-96F446D3B39A}" type="pres">
      <dgm:prSet presAssocID="{162A0B41-67C0-4E30-8360-35C9B10252D5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BBCCCD-FF2E-4E63-BAA7-EF033BCE2969}" type="pres">
      <dgm:prSet presAssocID="{45C5E901-B80B-44AF-8E90-278C18E7D0D9}" presName="aSpace" presStyleCnt="0"/>
      <dgm:spPr/>
    </dgm:pt>
    <dgm:pt modelId="{5A62CC1C-425B-4FDB-B51C-D9806D497558}" type="pres">
      <dgm:prSet presAssocID="{A95AC09A-DC79-4039-89EF-26C9FFEC2CFF}" presName="compNode" presStyleCnt="0"/>
      <dgm:spPr/>
    </dgm:pt>
    <dgm:pt modelId="{2FCD2278-290C-470B-ACC5-3FEC59A1D72B}" type="pres">
      <dgm:prSet presAssocID="{A95AC09A-DC79-4039-89EF-26C9FFEC2CFF}" presName="aNode" presStyleLbl="bgShp" presStyleIdx="1" presStyleCnt="2" custLinFactNeighborY="-2381"/>
      <dgm:spPr/>
      <dgm:t>
        <a:bodyPr/>
        <a:lstStyle/>
        <a:p>
          <a:endParaRPr lang="en-US"/>
        </a:p>
      </dgm:t>
    </dgm:pt>
    <dgm:pt modelId="{C849C80E-38D9-4F18-B563-12B1968A1194}" type="pres">
      <dgm:prSet presAssocID="{A95AC09A-DC79-4039-89EF-26C9FFEC2CFF}" presName="textNode" presStyleLbl="bgShp" presStyleIdx="1" presStyleCnt="2"/>
      <dgm:spPr/>
      <dgm:t>
        <a:bodyPr/>
        <a:lstStyle/>
        <a:p>
          <a:endParaRPr lang="en-US"/>
        </a:p>
      </dgm:t>
    </dgm:pt>
    <dgm:pt modelId="{748EC1CE-D63B-42C8-877F-047AADF2984A}" type="pres">
      <dgm:prSet presAssocID="{A95AC09A-DC79-4039-89EF-26C9FFEC2CFF}" presName="compChildNode" presStyleCnt="0"/>
      <dgm:spPr/>
    </dgm:pt>
    <dgm:pt modelId="{A215E9CD-DE31-43EB-8F93-429F190D740E}" type="pres">
      <dgm:prSet presAssocID="{A95AC09A-DC79-4039-89EF-26C9FFEC2CFF}" presName="theInnerList" presStyleCnt="0"/>
      <dgm:spPr/>
    </dgm:pt>
    <dgm:pt modelId="{C8B5DC3D-74CF-41FD-B08B-247D22443E3D}" type="pres">
      <dgm:prSet presAssocID="{6EA001D9-C81A-4E9D-A7DC-BC04F8F1C701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8B9134-D665-4B90-AF21-0BBC429B5496}" srcId="{45C5E901-B80B-44AF-8E90-278C18E7D0D9}" destId="{162A0B41-67C0-4E30-8360-35C9B10252D5}" srcOrd="0" destOrd="0" parTransId="{A4850528-181D-45C6-9446-88F74FD1E09C}" sibTransId="{72ACF40B-9720-4E60-A376-10E964DF9D02}"/>
    <dgm:cxn modelId="{6A0F68BA-791D-4214-9B8B-BAB2AC69FDB0}" type="presOf" srcId="{6EA001D9-C81A-4E9D-A7DC-BC04F8F1C701}" destId="{C8B5DC3D-74CF-41FD-B08B-247D22443E3D}" srcOrd="0" destOrd="0" presId="urn:microsoft.com/office/officeart/2005/8/layout/lProcess2"/>
    <dgm:cxn modelId="{33DB2806-7E30-4CC5-95B7-B7B224806748}" srcId="{D3FF89D8-EC35-4ADB-8165-2A094D3B3056}" destId="{45C5E901-B80B-44AF-8E90-278C18E7D0D9}" srcOrd="0" destOrd="0" parTransId="{BAA12100-25FC-438E-AD74-740826C61371}" sibTransId="{A339A3A0-F360-4B83-B70D-82F56DA2B205}"/>
    <dgm:cxn modelId="{038393C1-9467-44A1-8EA7-58AAC2D3104A}" type="presOf" srcId="{45C5E901-B80B-44AF-8E90-278C18E7D0D9}" destId="{5255E481-16F9-42C0-B512-3C36C456EAC1}" srcOrd="1" destOrd="0" presId="urn:microsoft.com/office/officeart/2005/8/layout/lProcess2"/>
    <dgm:cxn modelId="{F5CAF291-4D79-4EB8-8113-A86077942CA4}" type="presOf" srcId="{D3FF89D8-EC35-4ADB-8165-2A094D3B3056}" destId="{EA67A489-7BE8-41C2-AC53-07D8F88C98D4}" srcOrd="0" destOrd="0" presId="urn:microsoft.com/office/officeart/2005/8/layout/lProcess2"/>
    <dgm:cxn modelId="{90474677-E6C9-4DB6-9ED9-61F58AD7C6B9}" srcId="{D3FF89D8-EC35-4ADB-8165-2A094D3B3056}" destId="{A95AC09A-DC79-4039-89EF-26C9FFEC2CFF}" srcOrd="1" destOrd="0" parTransId="{1969DDE8-C8C3-4066-93EC-AE9B0AD548A1}" sibTransId="{55A6B25F-1293-4DB2-A17C-8BA99D870F6E}"/>
    <dgm:cxn modelId="{5DE61FA0-6DED-4169-8366-B95408BA1F70}" type="presOf" srcId="{45C5E901-B80B-44AF-8E90-278C18E7D0D9}" destId="{D2A5F0B0-4286-441F-8DED-936730631AE4}" srcOrd="0" destOrd="0" presId="urn:microsoft.com/office/officeart/2005/8/layout/lProcess2"/>
    <dgm:cxn modelId="{609D7E43-437F-451C-B95A-22924CDA4143}" srcId="{A95AC09A-DC79-4039-89EF-26C9FFEC2CFF}" destId="{6EA001D9-C81A-4E9D-A7DC-BC04F8F1C701}" srcOrd="0" destOrd="0" parTransId="{61B52F1C-977A-43A3-A41E-099A6E7FF43B}" sibTransId="{86F22792-23B4-4F45-8E01-B92A11080746}"/>
    <dgm:cxn modelId="{9D57821C-AAEC-491D-8606-5B967A77FE3E}" type="presOf" srcId="{A95AC09A-DC79-4039-89EF-26C9FFEC2CFF}" destId="{2FCD2278-290C-470B-ACC5-3FEC59A1D72B}" srcOrd="0" destOrd="0" presId="urn:microsoft.com/office/officeart/2005/8/layout/lProcess2"/>
    <dgm:cxn modelId="{FE691836-0916-41A4-9244-622C095776D4}" type="presOf" srcId="{162A0B41-67C0-4E30-8360-35C9B10252D5}" destId="{087B110E-06DD-4C98-80A5-96F446D3B39A}" srcOrd="0" destOrd="0" presId="urn:microsoft.com/office/officeart/2005/8/layout/lProcess2"/>
    <dgm:cxn modelId="{24734EC2-D849-4A60-838E-3C417E58D899}" type="presOf" srcId="{A95AC09A-DC79-4039-89EF-26C9FFEC2CFF}" destId="{C849C80E-38D9-4F18-B563-12B1968A1194}" srcOrd="1" destOrd="0" presId="urn:microsoft.com/office/officeart/2005/8/layout/lProcess2"/>
    <dgm:cxn modelId="{2CAC297A-50BA-4E6D-B613-7F117132E8F0}" type="presParOf" srcId="{EA67A489-7BE8-41C2-AC53-07D8F88C98D4}" destId="{17B2696B-20FC-4042-B2FB-6EBEC529C019}" srcOrd="0" destOrd="0" presId="urn:microsoft.com/office/officeart/2005/8/layout/lProcess2"/>
    <dgm:cxn modelId="{745436E6-9A1A-4DC7-9FFC-BB9E31B42680}" type="presParOf" srcId="{17B2696B-20FC-4042-B2FB-6EBEC529C019}" destId="{D2A5F0B0-4286-441F-8DED-936730631AE4}" srcOrd="0" destOrd="0" presId="urn:microsoft.com/office/officeart/2005/8/layout/lProcess2"/>
    <dgm:cxn modelId="{4A349010-9816-4D63-B9DA-0BB36A75CC4A}" type="presParOf" srcId="{17B2696B-20FC-4042-B2FB-6EBEC529C019}" destId="{5255E481-16F9-42C0-B512-3C36C456EAC1}" srcOrd="1" destOrd="0" presId="urn:microsoft.com/office/officeart/2005/8/layout/lProcess2"/>
    <dgm:cxn modelId="{951BA338-AA43-43DE-9D39-A94408E3BC91}" type="presParOf" srcId="{17B2696B-20FC-4042-B2FB-6EBEC529C019}" destId="{9F72CD57-3C3D-4CE4-919A-C56D4EB9D58B}" srcOrd="2" destOrd="0" presId="urn:microsoft.com/office/officeart/2005/8/layout/lProcess2"/>
    <dgm:cxn modelId="{C5F0C587-3BA8-432B-A92E-85BB3DA006A5}" type="presParOf" srcId="{9F72CD57-3C3D-4CE4-919A-C56D4EB9D58B}" destId="{F64A17CE-097C-4669-B641-9F814BD25623}" srcOrd="0" destOrd="0" presId="urn:microsoft.com/office/officeart/2005/8/layout/lProcess2"/>
    <dgm:cxn modelId="{600435A7-4AB9-4B9C-AF9C-4C24B006AC72}" type="presParOf" srcId="{F64A17CE-097C-4669-B641-9F814BD25623}" destId="{087B110E-06DD-4C98-80A5-96F446D3B39A}" srcOrd="0" destOrd="0" presId="urn:microsoft.com/office/officeart/2005/8/layout/lProcess2"/>
    <dgm:cxn modelId="{2F722148-9338-4F0B-A693-78493EC47602}" type="presParOf" srcId="{EA67A489-7BE8-41C2-AC53-07D8F88C98D4}" destId="{6BBBCCCD-FF2E-4E63-BAA7-EF033BCE2969}" srcOrd="1" destOrd="0" presId="urn:microsoft.com/office/officeart/2005/8/layout/lProcess2"/>
    <dgm:cxn modelId="{D301AA44-00A0-4597-A91F-755EF9B15EEC}" type="presParOf" srcId="{EA67A489-7BE8-41C2-AC53-07D8F88C98D4}" destId="{5A62CC1C-425B-4FDB-B51C-D9806D497558}" srcOrd="2" destOrd="0" presId="urn:microsoft.com/office/officeart/2005/8/layout/lProcess2"/>
    <dgm:cxn modelId="{775A3FFF-F28C-4C44-B670-2484D58935CC}" type="presParOf" srcId="{5A62CC1C-425B-4FDB-B51C-D9806D497558}" destId="{2FCD2278-290C-470B-ACC5-3FEC59A1D72B}" srcOrd="0" destOrd="0" presId="urn:microsoft.com/office/officeart/2005/8/layout/lProcess2"/>
    <dgm:cxn modelId="{8D506293-B796-4BBA-B667-C8833FD50405}" type="presParOf" srcId="{5A62CC1C-425B-4FDB-B51C-D9806D497558}" destId="{C849C80E-38D9-4F18-B563-12B1968A1194}" srcOrd="1" destOrd="0" presId="urn:microsoft.com/office/officeart/2005/8/layout/lProcess2"/>
    <dgm:cxn modelId="{B716632E-C76B-4CD5-B27C-F3889BD8C07A}" type="presParOf" srcId="{5A62CC1C-425B-4FDB-B51C-D9806D497558}" destId="{748EC1CE-D63B-42C8-877F-047AADF2984A}" srcOrd="2" destOrd="0" presId="urn:microsoft.com/office/officeart/2005/8/layout/lProcess2"/>
    <dgm:cxn modelId="{DACC7726-FF9E-4795-ABCC-D2D867A71F74}" type="presParOf" srcId="{748EC1CE-D63B-42C8-877F-047AADF2984A}" destId="{A215E9CD-DE31-43EB-8F93-429F190D740E}" srcOrd="0" destOrd="0" presId="urn:microsoft.com/office/officeart/2005/8/layout/lProcess2"/>
    <dgm:cxn modelId="{08EED737-862A-4CAF-BB1C-85B8DC8820E0}" type="presParOf" srcId="{A215E9CD-DE31-43EB-8F93-429F190D740E}" destId="{C8B5DC3D-74CF-41FD-B08B-247D22443E3D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D4B486-AEEE-4472-804E-A293FFCF29FC}" type="doc">
      <dgm:prSet loTypeId="urn:microsoft.com/office/officeart/2008/layout/AlternatingHexagons" loCatId="list" qsTypeId="urn:microsoft.com/office/officeart/2005/8/quickstyle/simple2" qsCatId="simple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8317B759-35C2-4A60-B367-DEBCC260B9DD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</a:rPr>
            <a:t>Control y eliminación de dolencias y/o enfermedades en el ser humano</a:t>
          </a:r>
        </a:p>
      </dgm:t>
    </dgm:pt>
    <dgm:pt modelId="{4566FCA1-A27F-4E21-9B44-41F348B45945}" type="parTrans" cxnId="{EC4E17E6-2EF0-4623-84EC-E7A07F79145A}">
      <dgm:prSet/>
      <dgm:spPr/>
      <dgm:t>
        <a:bodyPr/>
        <a:lstStyle/>
        <a:p>
          <a:endParaRPr lang="es-ES" sz="2000"/>
        </a:p>
      </dgm:t>
    </dgm:pt>
    <dgm:pt modelId="{8016FEF4-480B-4A2D-B560-9AEB4C928944}" type="sibTrans" cxnId="{EC4E17E6-2EF0-4623-84EC-E7A07F79145A}">
      <dgm:prSet custT="1"/>
      <dgm:spPr/>
      <dgm:t>
        <a:bodyPr/>
        <a:lstStyle/>
        <a:p>
          <a:endParaRPr lang="es-ES" sz="4000"/>
        </a:p>
      </dgm:t>
    </dgm:pt>
    <dgm:pt modelId="{3EF95851-9F78-4652-85C6-10663D8F0B67}">
      <dgm:prSet phldrT="[Texto]" custT="1"/>
      <dgm:spPr/>
      <dgm:t>
        <a:bodyPr/>
        <a:lstStyle/>
        <a:p>
          <a:r>
            <a:rPr lang="es-ES" sz="2000" b="1" dirty="0"/>
            <a:t>FÁRMACOS</a:t>
          </a:r>
        </a:p>
      </dgm:t>
    </dgm:pt>
    <dgm:pt modelId="{20135D32-6CC6-461C-A180-780B61E48909}" type="parTrans" cxnId="{F1BDF19F-A3C1-4072-B3CA-1B911AC1B36B}">
      <dgm:prSet/>
      <dgm:spPr/>
      <dgm:t>
        <a:bodyPr/>
        <a:lstStyle/>
        <a:p>
          <a:endParaRPr lang="es-ES" sz="2000"/>
        </a:p>
      </dgm:t>
    </dgm:pt>
    <dgm:pt modelId="{E9577B55-F629-4028-9C4F-8926608F3F4B}" type="sibTrans" cxnId="{F1BDF19F-A3C1-4072-B3CA-1B911AC1B36B}">
      <dgm:prSet/>
      <dgm:spPr/>
      <dgm:t>
        <a:bodyPr/>
        <a:lstStyle/>
        <a:p>
          <a:endParaRPr lang="es-ES" sz="2000"/>
        </a:p>
      </dgm:t>
    </dgm:pt>
    <dgm:pt modelId="{A1E601BE-1E96-468A-B689-7DC4C9D12E25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</a:rPr>
            <a:t>Son desechados a los cuerpos de agua sin alteración alguna</a:t>
          </a:r>
        </a:p>
      </dgm:t>
    </dgm:pt>
    <dgm:pt modelId="{BBCFDD71-CFE1-425D-931C-AF16C81F20FC}" type="parTrans" cxnId="{1C15B31E-5ABB-4260-9487-C21B4F597CB7}">
      <dgm:prSet/>
      <dgm:spPr/>
      <dgm:t>
        <a:bodyPr/>
        <a:lstStyle/>
        <a:p>
          <a:endParaRPr lang="es-ES" sz="2000"/>
        </a:p>
      </dgm:t>
    </dgm:pt>
    <dgm:pt modelId="{E3C00D41-A31A-42C6-839A-9D32BEA273D8}" type="sibTrans" cxnId="{1C15B31E-5ABB-4260-9487-C21B4F597CB7}">
      <dgm:prSet custT="1"/>
      <dgm:spPr/>
      <dgm:t>
        <a:bodyPr/>
        <a:lstStyle/>
        <a:p>
          <a:endParaRPr lang="es-ES" sz="4000"/>
        </a:p>
      </dgm:t>
    </dgm:pt>
    <dgm:pt modelId="{1D17599C-6D87-41B5-BD2B-9C84BB448090}">
      <dgm:prSet phldrT="[Texto]" custT="1"/>
      <dgm:spPr/>
      <dgm:t>
        <a:bodyPr/>
        <a:lstStyle/>
        <a:p>
          <a:pPr algn="ctr"/>
          <a:r>
            <a:rPr lang="es-ES" sz="2000" b="1" baseline="0" dirty="0"/>
            <a:t>PRESENCIA EN RÍOS </a:t>
          </a:r>
          <a:endParaRPr lang="es-ES" sz="2000" b="1" dirty="0"/>
        </a:p>
      </dgm:t>
    </dgm:pt>
    <dgm:pt modelId="{DE483044-BD35-41EF-A547-8B8E0AD5D451}" type="parTrans" cxnId="{E1B13E64-80EB-4DA6-A6F6-5B65389FFD7A}">
      <dgm:prSet/>
      <dgm:spPr/>
      <dgm:t>
        <a:bodyPr/>
        <a:lstStyle/>
        <a:p>
          <a:endParaRPr lang="es-ES" sz="2000"/>
        </a:p>
      </dgm:t>
    </dgm:pt>
    <dgm:pt modelId="{8A2FAEE4-3A8A-40FB-AAE5-52213513D548}" type="sibTrans" cxnId="{E1B13E64-80EB-4DA6-A6F6-5B65389FFD7A}">
      <dgm:prSet/>
      <dgm:spPr/>
      <dgm:t>
        <a:bodyPr/>
        <a:lstStyle/>
        <a:p>
          <a:endParaRPr lang="es-ES" sz="2000"/>
        </a:p>
      </dgm:t>
    </dgm:pt>
    <dgm:pt modelId="{BEDFB632-37BF-4FF7-8221-AF4A004A8ED0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</a:rPr>
            <a:t>40% del fármaco es excretado por el ser humano como residuales y metabolitos</a:t>
          </a:r>
        </a:p>
      </dgm:t>
    </dgm:pt>
    <dgm:pt modelId="{5225953A-F790-4BC3-930D-06D8C0F7CB80}" type="parTrans" cxnId="{BD3004B3-6E8A-4D77-A716-60109586AFA9}">
      <dgm:prSet/>
      <dgm:spPr/>
      <dgm:t>
        <a:bodyPr/>
        <a:lstStyle/>
        <a:p>
          <a:endParaRPr lang="es-ES" sz="2000"/>
        </a:p>
      </dgm:t>
    </dgm:pt>
    <dgm:pt modelId="{C2B384EC-DB39-454E-82AB-86041FAB61DE}" type="sibTrans" cxnId="{BD3004B3-6E8A-4D77-A716-60109586AFA9}">
      <dgm:prSet custT="1"/>
      <dgm:spPr/>
      <dgm:t>
        <a:bodyPr/>
        <a:lstStyle/>
        <a:p>
          <a:endParaRPr lang="es-ES" sz="4000"/>
        </a:p>
      </dgm:t>
    </dgm:pt>
    <dgm:pt modelId="{2AB0A303-2108-4489-AB82-D9347BC30D25}">
      <dgm:prSet phldrT="[Texto]" custT="1"/>
      <dgm:spPr/>
      <dgm:t>
        <a:bodyPr/>
        <a:lstStyle/>
        <a:p>
          <a:pPr algn="ctr"/>
          <a:r>
            <a:rPr lang="es-ES" sz="2000" b="1" baseline="0" dirty="0"/>
            <a:t>PRESENCIA EN RÍOS </a:t>
          </a:r>
          <a:endParaRPr lang="es-ES" sz="1200" dirty="0"/>
        </a:p>
      </dgm:t>
    </dgm:pt>
    <dgm:pt modelId="{94CAF6FD-5113-45FB-BF82-2E52010E7D33}" type="parTrans" cxnId="{D8A3A853-C2CA-4EEA-BBE7-593C456A0D2B}">
      <dgm:prSet/>
      <dgm:spPr/>
      <dgm:t>
        <a:bodyPr/>
        <a:lstStyle/>
        <a:p>
          <a:endParaRPr lang="es-ES" sz="2000"/>
        </a:p>
      </dgm:t>
    </dgm:pt>
    <dgm:pt modelId="{6951185A-FFD9-433D-BB92-0F826218D4F0}" type="sibTrans" cxnId="{D8A3A853-C2CA-4EEA-BBE7-593C456A0D2B}">
      <dgm:prSet/>
      <dgm:spPr/>
      <dgm:t>
        <a:bodyPr/>
        <a:lstStyle/>
        <a:p>
          <a:endParaRPr lang="es-ES" sz="2000"/>
        </a:p>
      </dgm:t>
    </dgm:pt>
    <dgm:pt modelId="{DB1BE6A2-D778-434C-BDB9-163745FCC24E}" type="pres">
      <dgm:prSet presAssocID="{12D4B486-AEEE-4472-804E-A293FFCF29FC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FB29D13-D618-4B45-84C2-75334FFF5A38}" type="pres">
      <dgm:prSet presAssocID="{8317B759-35C2-4A60-B367-DEBCC260B9DD}" presName="composite" presStyleCnt="0"/>
      <dgm:spPr/>
    </dgm:pt>
    <dgm:pt modelId="{3C6D4953-6A4A-47FE-8949-3216319AEBE0}" type="pres">
      <dgm:prSet presAssocID="{8317B759-35C2-4A60-B367-DEBCC260B9DD}" presName="Parent1" presStyleLbl="node1" presStyleIdx="0" presStyleCnt="6" custScaleX="11115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DEFF0B-6CAA-4FF7-9028-EE507DEEB1B8}" type="pres">
      <dgm:prSet presAssocID="{8317B759-35C2-4A60-B367-DEBCC260B9DD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7CDE72-0606-4743-8CD9-EA76AE336506}" type="pres">
      <dgm:prSet presAssocID="{8317B759-35C2-4A60-B367-DEBCC260B9DD}" presName="BalanceSpacing" presStyleCnt="0"/>
      <dgm:spPr/>
    </dgm:pt>
    <dgm:pt modelId="{69D9C96F-D455-4693-9C48-938D5CEE2C20}" type="pres">
      <dgm:prSet presAssocID="{8317B759-35C2-4A60-B367-DEBCC260B9DD}" presName="BalanceSpacing1" presStyleCnt="0"/>
      <dgm:spPr/>
    </dgm:pt>
    <dgm:pt modelId="{72A2C666-39A7-4D0F-AA8E-6CF2FC3B8402}" type="pres">
      <dgm:prSet presAssocID="{8016FEF4-480B-4A2D-B560-9AEB4C928944}" presName="Accent1Text" presStyleLbl="node1" presStyleIdx="1" presStyleCnt="6"/>
      <dgm:spPr/>
      <dgm:t>
        <a:bodyPr/>
        <a:lstStyle/>
        <a:p>
          <a:endParaRPr lang="en-US"/>
        </a:p>
      </dgm:t>
    </dgm:pt>
    <dgm:pt modelId="{2E789C85-7CF6-49DD-AA97-2F053623CE6F}" type="pres">
      <dgm:prSet presAssocID="{8016FEF4-480B-4A2D-B560-9AEB4C928944}" presName="spaceBetweenRectangles" presStyleCnt="0"/>
      <dgm:spPr/>
    </dgm:pt>
    <dgm:pt modelId="{FF031F41-1106-489F-9F29-C5236BD18E0A}" type="pres">
      <dgm:prSet presAssocID="{A1E601BE-1E96-468A-B689-7DC4C9D12E25}" presName="composite" presStyleCnt="0"/>
      <dgm:spPr/>
    </dgm:pt>
    <dgm:pt modelId="{0680E755-50C4-4523-AA13-24F135B753BC}" type="pres">
      <dgm:prSet presAssocID="{A1E601BE-1E96-468A-B689-7DC4C9D12E25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265B6C-EFCB-4874-8DF6-088BEC6D841A}" type="pres">
      <dgm:prSet presAssocID="{A1E601BE-1E96-468A-B689-7DC4C9D12E2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73F199-859B-457C-B577-6E48AE3B7760}" type="pres">
      <dgm:prSet presAssocID="{A1E601BE-1E96-468A-B689-7DC4C9D12E25}" presName="BalanceSpacing" presStyleCnt="0"/>
      <dgm:spPr/>
    </dgm:pt>
    <dgm:pt modelId="{2CA1D6F3-3C96-4B24-B419-FEE5BC454A7D}" type="pres">
      <dgm:prSet presAssocID="{A1E601BE-1E96-468A-B689-7DC4C9D12E25}" presName="BalanceSpacing1" presStyleCnt="0"/>
      <dgm:spPr/>
    </dgm:pt>
    <dgm:pt modelId="{AA8EFC66-DFC3-4D23-AE74-6FF74DA1EF18}" type="pres">
      <dgm:prSet presAssocID="{E3C00D41-A31A-42C6-839A-9D32BEA273D8}" presName="Accent1Text" presStyleLbl="node1" presStyleIdx="3" presStyleCnt="6"/>
      <dgm:spPr/>
      <dgm:t>
        <a:bodyPr/>
        <a:lstStyle/>
        <a:p>
          <a:endParaRPr lang="en-US"/>
        </a:p>
      </dgm:t>
    </dgm:pt>
    <dgm:pt modelId="{33465B30-0598-45D4-B9F7-132A47009932}" type="pres">
      <dgm:prSet presAssocID="{E3C00D41-A31A-42C6-839A-9D32BEA273D8}" presName="spaceBetweenRectangles" presStyleCnt="0"/>
      <dgm:spPr/>
    </dgm:pt>
    <dgm:pt modelId="{3097D10E-4395-4E2E-900D-07ACC3DF98C8}" type="pres">
      <dgm:prSet presAssocID="{BEDFB632-37BF-4FF7-8221-AF4A004A8ED0}" presName="composite" presStyleCnt="0"/>
      <dgm:spPr/>
    </dgm:pt>
    <dgm:pt modelId="{11FA31C1-5D38-4D51-BDED-9CFA6D4480C6}" type="pres">
      <dgm:prSet presAssocID="{BEDFB632-37BF-4FF7-8221-AF4A004A8ED0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DA1A2-9A71-40E2-AE31-D148BB615453}" type="pres">
      <dgm:prSet presAssocID="{BEDFB632-37BF-4FF7-8221-AF4A004A8ED0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EF8352-DB8F-4AA1-944E-8E4C48405645}" type="pres">
      <dgm:prSet presAssocID="{BEDFB632-37BF-4FF7-8221-AF4A004A8ED0}" presName="BalanceSpacing" presStyleCnt="0"/>
      <dgm:spPr/>
    </dgm:pt>
    <dgm:pt modelId="{EAF0D65B-E2CE-4DBF-B6CE-6B1CFBE92C55}" type="pres">
      <dgm:prSet presAssocID="{BEDFB632-37BF-4FF7-8221-AF4A004A8ED0}" presName="BalanceSpacing1" presStyleCnt="0"/>
      <dgm:spPr/>
    </dgm:pt>
    <dgm:pt modelId="{97523C15-2594-4BAA-818D-4FEBBFD31F45}" type="pres">
      <dgm:prSet presAssocID="{C2B384EC-DB39-454E-82AB-86041FAB61DE}" presName="Accent1Text" presStyleLbl="node1" presStyleIdx="5" presStyleCnt="6"/>
      <dgm:spPr/>
      <dgm:t>
        <a:bodyPr/>
        <a:lstStyle/>
        <a:p>
          <a:endParaRPr lang="en-US"/>
        </a:p>
      </dgm:t>
    </dgm:pt>
  </dgm:ptLst>
  <dgm:cxnLst>
    <dgm:cxn modelId="{A27A017A-255D-4060-80B3-9C0E2FDA642B}" type="presOf" srcId="{8317B759-35C2-4A60-B367-DEBCC260B9DD}" destId="{3C6D4953-6A4A-47FE-8949-3216319AEBE0}" srcOrd="0" destOrd="0" presId="urn:microsoft.com/office/officeart/2008/layout/AlternatingHexagons"/>
    <dgm:cxn modelId="{77D3DF52-D954-4F24-B497-09937B7D92CF}" type="presOf" srcId="{BEDFB632-37BF-4FF7-8221-AF4A004A8ED0}" destId="{11FA31C1-5D38-4D51-BDED-9CFA6D4480C6}" srcOrd="0" destOrd="0" presId="urn:microsoft.com/office/officeart/2008/layout/AlternatingHexagons"/>
    <dgm:cxn modelId="{DD877DE9-09D6-445A-8AC9-E53CB58B6DFA}" type="presOf" srcId="{8016FEF4-480B-4A2D-B560-9AEB4C928944}" destId="{72A2C666-39A7-4D0F-AA8E-6CF2FC3B8402}" srcOrd="0" destOrd="0" presId="urn:microsoft.com/office/officeart/2008/layout/AlternatingHexagons"/>
    <dgm:cxn modelId="{E1B13E64-80EB-4DA6-A6F6-5B65389FFD7A}" srcId="{A1E601BE-1E96-468A-B689-7DC4C9D12E25}" destId="{1D17599C-6D87-41B5-BD2B-9C84BB448090}" srcOrd="0" destOrd="0" parTransId="{DE483044-BD35-41EF-A547-8B8E0AD5D451}" sibTransId="{8A2FAEE4-3A8A-40FB-AAE5-52213513D548}"/>
    <dgm:cxn modelId="{D8A3A853-C2CA-4EEA-BBE7-593C456A0D2B}" srcId="{BEDFB632-37BF-4FF7-8221-AF4A004A8ED0}" destId="{2AB0A303-2108-4489-AB82-D9347BC30D25}" srcOrd="0" destOrd="0" parTransId="{94CAF6FD-5113-45FB-BF82-2E52010E7D33}" sibTransId="{6951185A-FFD9-433D-BB92-0F826218D4F0}"/>
    <dgm:cxn modelId="{FA934863-5B7F-44C8-B4F5-9FF2CB1E2919}" type="presOf" srcId="{12D4B486-AEEE-4472-804E-A293FFCF29FC}" destId="{DB1BE6A2-D778-434C-BDB9-163745FCC24E}" srcOrd="0" destOrd="0" presId="urn:microsoft.com/office/officeart/2008/layout/AlternatingHexagons"/>
    <dgm:cxn modelId="{1C15B31E-5ABB-4260-9487-C21B4F597CB7}" srcId="{12D4B486-AEEE-4472-804E-A293FFCF29FC}" destId="{A1E601BE-1E96-468A-B689-7DC4C9D12E25}" srcOrd="1" destOrd="0" parTransId="{BBCFDD71-CFE1-425D-931C-AF16C81F20FC}" sibTransId="{E3C00D41-A31A-42C6-839A-9D32BEA273D8}"/>
    <dgm:cxn modelId="{F1BDF19F-A3C1-4072-B3CA-1B911AC1B36B}" srcId="{8317B759-35C2-4A60-B367-DEBCC260B9DD}" destId="{3EF95851-9F78-4652-85C6-10663D8F0B67}" srcOrd="0" destOrd="0" parTransId="{20135D32-6CC6-461C-A180-780B61E48909}" sibTransId="{E9577B55-F629-4028-9C4F-8926608F3F4B}"/>
    <dgm:cxn modelId="{A155ED38-2303-4841-9178-2BA707233C81}" type="presOf" srcId="{E3C00D41-A31A-42C6-839A-9D32BEA273D8}" destId="{AA8EFC66-DFC3-4D23-AE74-6FF74DA1EF18}" srcOrd="0" destOrd="0" presId="urn:microsoft.com/office/officeart/2008/layout/AlternatingHexagons"/>
    <dgm:cxn modelId="{FEBE3ECB-B09D-4BDB-9DB8-17A5AFBEAE81}" type="presOf" srcId="{3EF95851-9F78-4652-85C6-10663D8F0B67}" destId="{DFDEFF0B-6CAA-4FF7-9028-EE507DEEB1B8}" srcOrd="0" destOrd="0" presId="urn:microsoft.com/office/officeart/2008/layout/AlternatingHexagons"/>
    <dgm:cxn modelId="{469FB553-53D8-4450-8532-82B9247846C9}" type="presOf" srcId="{A1E601BE-1E96-468A-B689-7DC4C9D12E25}" destId="{0680E755-50C4-4523-AA13-24F135B753BC}" srcOrd="0" destOrd="0" presId="urn:microsoft.com/office/officeart/2008/layout/AlternatingHexagons"/>
    <dgm:cxn modelId="{BD3004B3-6E8A-4D77-A716-60109586AFA9}" srcId="{12D4B486-AEEE-4472-804E-A293FFCF29FC}" destId="{BEDFB632-37BF-4FF7-8221-AF4A004A8ED0}" srcOrd="2" destOrd="0" parTransId="{5225953A-F790-4BC3-930D-06D8C0F7CB80}" sibTransId="{C2B384EC-DB39-454E-82AB-86041FAB61DE}"/>
    <dgm:cxn modelId="{EC4E17E6-2EF0-4623-84EC-E7A07F79145A}" srcId="{12D4B486-AEEE-4472-804E-A293FFCF29FC}" destId="{8317B759-35C2-4A60-B367-DEBCC260B9DD}" srcOrd="0" destOrd="0" parTransId="{4566FCA1-A27F-4E21-9B44-41F348B45945}" sibTransId="{8016FEF4-480B-4A2D-B560-9AEB4C928944}"/>
    <dgm:cxn modelId="{C1892827-92BB-4B3C-99B8-5D82F6BF2F2A}" type="presOf" srcId="{C2B384EC-DB39-454E-82AB-86041FAB61DE}" destId="{97523C15-2594-4BAA-818D-4FEBBFD31F45}" srcOrd="0" destOrd="0" presId="urn:microsoft.com/office/officeart/2008/layout/AlternatingHexagons"/>
    <dgm:cxn modelId="{2868B301-08D3-4BFB-9418-6CB6DC964614}" type="presOf" srcId="{2AB0A303-2108-4489-AB82-D9347BC30D25}" destId="{E8FDA1A2-9A71-40E2-AE31-D148BB615453}" srcOrd="0" destOrd="0" presId="urn:microsoft.com/office/officeart/2008/layout/AlternatingHexagons"/>
    <dgm:cxn modelId="{8ACE1238-FB6A-4683-BB93-F4977011C1E1}" type="presOf" srcId="{1D17599C-6D87-41B5-BD2B-9C84BB448090}" destId="{4D265B6C-EFCB-4874-8DF6-088BEC6D841A}" srcOrd="0" destOrd="0" presId="urn:microsoft.com/office/officeart/2008/layout/AlternatingHexagons"/>
    <dgm:cxn modelId="{1AB92218-E81B-4F34-96CD-973E7C4511F8}" type="presParOf" srcId="{DB1BE6A2-D778-434C-BDB9-163745FCC24E}" destId="{DFB29D13-D618-4B45-84C2-75334FFF5A38}" srcOrd="0" destOrd="0" presId="urn:microsoft.com/office/officeart/2008/layout/AlternatingHexagons"/>
    <dgm:cxn modelId="{1B90304E-FBD1-46A8-85E4-7E408B991C14}" type="presParOf" srcId="{DFB29D13-D618-4B45-84C2-75334FFF5A38}" destId="{3C6D4953-6A4A-47FE-8949-3216319AEBE0}" srcOrd="0" destOrd="0" presId="urn:microsoft.com/office/officeart/2008/layout/AlternatingHexagons"/>
    <dgm:cxn modelId="{8475DA7B-B765-497A-A41D-E82DBF0D3285}" type="presParOf" srcId="{DFB29D13-D618-4B45-84C2-75334FFF5A38}" destId="{DFDEFF0B-6CAA-4FF7-9028-EE507DEEB1B8}" srcOrd="1" destOrd="0" presId="urn:microsoft.com/office/officeart/2008/layout/AlternatingHexagons"/>
    <dgm:cxn modelId="{03407000-0956-4246-873A-8E9DAB519EA2}" type="presParOf" srcId="{DFB29D13-D618-4B45-84C2-75334FFF5A38}" destId="{0C7CDE72-0606-4743-8CD9-EA76AE336506}" srcOrd="2" destOrd="0" presId="urn:microsoft.com/office/officeart/2008/layout/AlternatingHexagons"/>
    <dgm:cxn modelId="{3583E107-85F0-4B66-A00B-B5654EC38C44}" type="presParOf" srcId="{DFB29D13-D618-4B45-84C2-75334FFF5A38}" destId="{69D9C96F-D455-4693-9C48-938D5CEE2C20}" srcOrd="3" destOrd="0" presId="urn:microsoft.com/office/officeart/2008/layout/AlternatingHexagons"/>
    <dgm:cxn modelId="{5963AD77-F22E-4EE8-B16A-B6BE42FE5A8E}" type="presParOf" srcId="{DFB29D13-D618-4B45-84C2-75334FFF5A38}" destId="{72A2C666-39A7-4D0F-AA8E-6CF2FC3B8402}" srcOrd="4" destOrd="0" presId="urn:microsoft.com/office/officeart/2008/layout/AlternatingHexagons"/>
    <dgm:cxn modelId="{8131711A-03DE-4D8A-BBC7-A4C6675E9ACF}" type="presParOf" srcId="{DB1BE6A2-D778-434C-BDB9-163745FCC24E}" destId="{2E789C85-7CF6-49DD-AA97-2F053623CE6F}" srcOrd="1" destOrd="0" presId="urn:microsoft.com/office/officeart/2008/layout/AlternatingHexagons"/>
    <dgm:cxn modelId="{121EF8A8-458B-445C-9257-6BEE933AFE75}" type="presParOf" srcId="{DB1BE6A2-D778-434C-BDB9-163745FCC24E}" destId="{FF031F41-1106-489F-9F29-C5236BD18E0A}" srcOrd="2" destOrd="0" presId="urn:microsoft.com/office/officeart/2008/layout/AlternatingHexagons"/>
    <dgm:cxn modelId="{2A8AADF8-F895-4029-AC6C-7091EAEFEDF1}" type="presParOf" srcId="{FF031F41-1106-489F-9F29-C5236BD18E0A}" destId="{0680E755-50C4-4523-AA13-24F135B753BC}" srcOrd="0" destOrd="0" presId="urn:microsoft.com/office/officeart/2008/layout/AlternatingHexagons"/>
    <dgm:cxn modelId="{907DDEA5-7720-4198-AE20-73B41410446F}" type="presParOf" srcId="{FF031F41-1106-489F-9F29-C5236BD18E0A}" destId="{4D265B6C-EFCB-4874-8DF6-088BEC6D841A}" srcOrd="1" destOrd="0" presId="urn:microsoft.com/office/officeart/2008/layout/AlternatingHexagons"/>
    <dgm:cxn modelId="{528359C3-81BD-4C3D-A6B8-6C142AA3AE31}" type="presParOf" srcId="{FF031F41-1106-489F-9F29-C5236BD18E0A}" destId="{0273F199-859B-457C-B577-6E48AE3B7760}" srcOrd="2" destOrd="0" presId="urn:microsoft.com/office/officeart/2008/layout/AlternatingHexagons"/>
    <dgm:cxn modelId="{BE6E70C3-3B5A-4D8D-A936-9452E7BA68EB}" type="presParOf" srcId="{FF031F41-1106-489F-9F29-C5236BD18E0A}" destId="{2CA1D6F3-3C96-4B24-B419-FEE5BC454A7D}" srcOrd="3" destOrd="0" presId="urn:microsoft.com/office/officeart/2008/layout/AlternatingHexagons"/>
    <dgm:cxn modelId="{228CA641-2DD4-4BD3-A4F6-C7A02E20B48A}" type="presParOf" srcId="{FF031F41-1106-489F-9F29-C5236BD18E0A}" destId="{AA8EFC66-DFC3-4D23-AE74-6FF74DA1EF18}" srcOrd="4" destOrd="0" presId="urn:microsoft.com/office/officeart/2008/layout/AlternatingHexagons"/>
    <dgm:cxn modelId="{3D8C8A71-F8CE-478D-B5D5-446B33EE941D}" type="presParOf" srcId="{DB1BE6A2-D778-434C-BDB9-163745FCC24E}" destId="{33465B30-0598-45D4-B9F7-132A47009932}" srcOrd="3" destOrd="0" presId="urn:microsoft.com/office/officeart/2008/layout/AlternatingHexagons"/>
    <dgm:cxn modelId="{42079D32-FC38-40E9-911C-E04AA553EF89}" type="presParOf" srcId="{DB1BE6A2-D778-434C-BDB9-163745FCC24E}" destId="{3097D10E-4395-4E2E-900D-07ACC3DF98C8}" srcOrd="4" destOrd="0" presId="urn:microsoft.com/office/officeart/2008/layout/AlternatingHexagons"/>
    <dgm:cxn modelId="{6B383935-1032-41CC-BA1C-7A07E7A0A950}" type="presParOf" srcId="{3097D10E-4395-4E2E-900D-07ACC3DF98C8}" destId="{11FA31C1-5D38-4D51-BDED-9CFA6D4480C6}" srcOrd="0" destOrd="0" presId="urn:microsoft.com/office/officeart/2008/layout/AlternatingHexagons"/>
    <dgm:cxn modelId="{E66686AC-DBCB-4EA0-AA79-7D617EB532E2}" type="presParOf" srcId="{3097D10E-4395-4E2E-900D-07ACC3DF98C8}" destId="{E8FDA1A2-9A71-40E2-AE31-D148BB615453}" srcOrd="1" destOrd="0" presId="urn:microsoft.com/office/officeart/2008/layout/AlternatingHexagons"/>
    <dgm:cxn modelId="{26B9827C-960B-40C9-9FBA-CF8A6AC0084C}" type="presParOf" srcId="{3097D10E-4395-4E2E-900D-07ACC3DF98C8}" destId="{5FEF8352-DB8F-4AA1-944E-8E4C48405645}" srcOrd="2" destOrd="0" presId="urn:microsoft.com/office/officeart/2008/layout/AlternatingHexagons"/>
    <dgm:cxn modelId="{849BC44F-6CCF-43B9-AFC6-EFB097FC2ACD}" type="presParOf" srcId="{3097D10E-4395-4E2E-900D-07ACC3DF98C8}" destId="{EAF0D65B-E2CE-4DBF-B6CE-6B1CFBE92C55}" srcOrd="3" destOrd="0" presId="urn:microsoft.com/office/officeart/2008/layout/AlternatingHexagons"/>
    <dgm:cxn modelId="{7562D2FE-628C-4CD7-B7AB-B5BD8AB8CC64}" type="presParOf" srcId="{3097D10E-4395-4E2E-900D-07ACC3DF98C8}" destId="{97523C15-2594-4BAA-818D-4FEBBFD31F4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D13F74-8E48-4302-AD69-5B8081EC83D8}" type="doc">
      <dgm:prSet loTypeId="urn:microsoft.com/office/officeart/2005/8/layout/default" loCatId="list" qsTypeId="urn:microsoft.com/office/officeart/2005/8/quickstyle/simple3" qsCatId="simple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604D31FF-F532-4DE6-BC35-41D099B589CA}">
      <dgm:prSet phldrT="[Texto]"/>
      <dgm:spPr/>
      <dgm:t>
        <a:bodyPr/>
        <a:lstStyle/>
        <a:p>
          <a:r>
            <a:rPr lang="es-ES" dirty="0"/>
            <a:t>Ríos San Pedro, Guayllabamba y Esmeraldas</a:t>
          </a:r>
        </a:p>
      </dgm:t>
    </dgm:pt>
    <dgm:pt modelId="{0D8C09CF-B84E-4A04-A1D2-6126F81A790D}" type="parTrans" cxnId="{5F302B51-5C39-44BC-9FD9-5DB9C8CAFDFB}">
      <dgm:prSet/>
      <dgm:spPr/>
      <dgm:t>
        <a:bodyPr/>
        <a:lstStyle/>
        <a:p>
          <a:endParaRPr lang="es-ES"/>
        </a:p>
      </dgm:t>
    </dgm:pt>
    <dgm:pt modelId="{63B03949-4BC5-4128-AF26-B1D69EC097A7}" type="sibTrans" cxnId="{5F302B51-5C39-44BC-9FD9-5DB9C8CAFDFB}">
      <dgm:prSet/>
      <dgm:spPr/>
      <dgm:t>
        <a:bodyPr/>
        <a:lstStyle/>
        <a:p>
          <a:endParaRPr lang="es-ES"/>
        </a:p>
      </dgm:t>
    </dgm:pt>
    <dgm:pt modelId="{C3E6C782-C42F-492F-8DA0-82ACA7E59D88}">
      <dgm:prSet phldrT="[Texto]"/>
      <dgm:spPr/>
      <dgm:t>
        <a:bodyPr/>
        <a:lstStyle/>
        <a:p>
          <a:r>
            <a:rPr lang="es-ES" dirty="0"/>
            <a:t>11 puntos de muestreo</a:t>
          </a:r>
        </a:p>
      </dgm:t>
    </dgm:pt>
    <dgm:pt modelId="{F9BB63A6-9155-4BBC-B55E-C679E55CA565}" type="parTrans" cxnId="{FC33EFD8-0390-4EE7-B45E-38EC7C2BDFE0}">
      <dgm:prSet/>
      <dgm:spPr/>
      <dgm:t>
        <a:bodyPr/>
        <a:lstStyle/>
        <a:p>
          <a:endParaRPr lang="es-ES"/>
        </a:p>
      </dgm:t>
    </dgm:pt>
    <dgm:pt modelId="{0F04B9B4-26CB-4120-969B-1A970C83C8EE}" type="sibTrans" cxnId="{FC33EFD8-0390-4EE7-B45E-38EC7C2BDFE0}">
      <dgm:prSet/>
      <dgm:spPr/>
      <dgm:t>
        <a:bodyPr/>
        <a:lstStyle/>
        <a:p>
          <a:endParaRPr lang="es-ES"/>
        </a:p>
      </dgm:t>
    </dgm:pt>
    <dgm:pt modelId="{6B6E277C-7B60-47B9-B2C0-F7CA7D355184}">
      <dgm:prSet phldrT="[Texto]"/>
      <dgm:spPr/>
      <dgm:t>
        <a:bodyPr/>
        <a:lstStyle/>
        <a:p>
          <a:r>
            <a:rPr lang="es-ES" dirty="0"/>
            <a:t>Río San Pedro: punto  2 (Amaguaña) y punto 5 (Cumbayá)</a:t>
          </a:r>
        </a:p>
      </dgm:t>
    </dgm:pt>
    <dgm:pt modelId="{6140FE5E-150E-4AF4-8C8F-DA9455AAAFC7}" type="parTrans" cxnId="{F7D86F20-E024-408D-88F0-CF0ADAADBE48}">
      <dgm:prSet/>
      <dgm:spPr/>
      <dgm:t>
        <a:bodyPr/>
        <a:lstStyle/>
        <a:p>
          <a:endParaRPr lang="es-ES"/>
        </a:p>
      </dgm:t>
    </dgm:pt>
    <dgm:pt modelId="{692D553C-CF79-415D-95DD-7F359535E37B}" type="sibTrans" cxnId="{F7D86F20-E024-408D-88F0-CF0ADAADBE48}">
      <dgm:prSet/>
      <dgm:spPr/>
      <dgm:t>
        <a:bodyPr/>
        <a:lstStyle/>
        <a:p>
          <a:endParaRPr lang="es-ES"/>
        </a:p>
      </dgm:t>
    </dgm:pt>
    <dgm:pt modelId="{AF61749E-0639-4E6C-A4E5-B5074B9867C7}">
      <dgm:prSet phldrT="[Texto]"/>
      <dgm:spPr/>
      <dgm:t>
        <a:bodyPr/>
        <a:lstStyle/>
        <a:p>
          <a:r>
            <a:rPr lang="es-ES" dirty="0"/>
            <a:t>Valores de Carbamazepina de 11, 6 µg/L y 100 µg/L</a:t>
          </a:r>
        </a:p>
      </dgm:t>
    </dgm:pt>
    <dgm:pt modelId="{C42435F3-DB75-4479-B271-A61AEA652F01}" type="parTrans" cxnId="{978680AD-AB68-4BCC-9083-DF9DC9301135}">
      <dgm:prSet/>
      <dgm:spPr/>
      <dgm:t>
        <a:bodyPr/>
        <a:lstStyle/>
        <a:p>
          <a:endParaRPr lang="es-ES"/>
        </a:p>
      </dgm:t>
    </dgm:pt>
    <dgm:pt modelId="{588E1591-A002-455D-BC5A-5FF16346237E}" type="sibTrans" cxnId="{978680AD-AB68-4BCC-9083-DF9DC9301135}">
      <dgm:prSet/>
      <dgm:spPr/>
      <dgm:t>
        <a:bodyPr/>
        <a:lstStyle/>
        <a:p>
          <a:endParaRPr lang="es-ES"/>
        </a:p>
      </dgm:t>
    </dgm:pt>
    <dgm:pt modelId="{58F359B0-7466-43BD-920A-D2D327E1DAF8}" type="pres">
      <dgm:prSet presAssocID="{D4D13F74-8E48-4302-AD69-5B8081EC83D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250775-CA7F-41E4-A471-C78ACBAA6256}" type="pres">
      <dgm:prSet presAssocID="{604D31FF-F532-4DE6-BC35-41D099B589C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B6632-7B96-47DD-9889-0F2F1FF9341C}" type="pres">
      <dgm:prSet presAssocID="{63B03949-4BC5-4128-AF26-B1D69EC097A7}" presName="sibTrans" presStyleCnt="0"/>
      <dgm:spPr/>
    </dgm:pt>
    <dgm:pt modelId="{40A31BC1-1ECE-48D4-8102-72A5A1F4ED20}" type="pres">
      <dgm:prSet presAssocID="{C3E6C782-C42F-492F-8DA0-82ACA7E59D8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143806-A708-4490-9BD1-DA556A563E3A}" type="pres">
      <dgm:prSet presAssocID="{0F04B9B4-26CB-4120-969B-1A970C83C8EE}" presName="sibTrans" presStyleCnt="0"/>
      <dgm:spPr/>
    </dgm:pt>
    <dgm:pt modelId="{D5134ED2-99ED-4095-B8F9-0F43EB74B0A9}" type="pres">
      <dgm:prSet presAssocID="{6B6E277C-7B60-47B9-B2C0-F7CA7D35518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AB11BC-AD74-4043-8ADB-EEEEE9284025}" type="pres">
      <dgm:prSet presAssocID="{692D553C-CF79-415D-95DD-7F359535E37B}" presName="sibTrans" presStyleCnt="0"/>
      <dgm:spPr/>
    </dgm:pt>
    <dgm:pt modelId="{B8C9C8EA-35AE-49CF-A207-31B053E32B36}" type="pres">
      <dgm:prSet presAssocID="{AF61749E-0639-4E6C-A4E5-B5074B9867C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33EFD8-0390-4EE7-B45E-38EC7C2BDFE0}" srcId="{D4D13F74-8E48-4302-AD69-5B8081EC83D8}" destId="{C3E6C782-C42F-492F-8DA0-82ACA7E59D88}" srcOrd="1" destOrd="0" parTransId="{F9BB63A6-9155-4BBC-B55E-C679E55CA565}" sibTransId="{0F04B9B4-26CB-4120-969B-1A970C83C8EE}"/>
    <dgm:cxn modelId="{B19605F8-BE63-4077-93BA-30DCDF30957B}" type="presOf" srcId="{604D31FF-F532-4DE6-BC35-41D099B589CA}" destId="{F4250775-CA7F-41E4-A471-C78ACBAA6256}" srcOrd="0" destOrd="0" presId="urn:microsoft.com/office/officeart/2005/8/layout/default"/>
    <dgm:cxn modelId="{5AEFC5EB-9DD0-4FB2-A8D3-7BA96DA6147B}" type="presOf" srcId="{AF61749E-0639-4E6C-A4E5-B5074B9867C7}" destId="{B8C9C8EA-35AE-49CF-A207-31B053E32B36}" srcOrd="0" destOrd="0" presId="urn:microsoft.com/office/officeart/2005/8/layout/default"/>
    <dgm:cxn modelId="{5F302B51-5C39-44BC-9FD9-5DB9C8CAFDFB}" srcId="{D4D13F74-8E48-4302-AD69-5B8081EC83D8}" destId="{604D31FF-F532-4DE6-BC35-41D099B589CA}" srcOrd="0" destOrd="0" parTransId="{0D8C09CF-B84E-4A04-A1D2-6126F81A790D}" sibTransId="{63B03949-4BC5-4128-AF26-B1D69EC097A7}"/>
    <dgm:cxn modelId="{23418DDD-63FD-41F6-AE49-A6132119CCEE}" type="presOf" srcId="{6B6E277C-7B60-47B9-B2C0-F7CA7D355184}" destId="{D5134ED2-99ED-4095-B8F9-0F43EB74B0A9}" srcOrd="0" destOrd="0" presId="urn:microsoft.com/office/officeart/2005/8/layout/default"/>
    <dgm:cxn modelId="{F7D86F20-E024-408D-88F0-CF0ADAADBE48}" srcId="{D4D13F74-8E48-4302-AD69-5B8081EC83D8}" destId="{6B6E277C-7B60-47B9-B2C0-F7CA7D355184}" srcOrd="2" destOrd="0" parTransId="{6140FE5E-150E-4AF4-8C8F-DA9455AAAFC7}" sibTransId="{692D553C-CF79-415D-95DD-7F359535E37B}"/>
    <dgm:cxn modelId="{B94768C1-86E6-4164-9A58-6207170EEB4E}" type="presOf" srcId="{C3E6C782-C42F-492F-8DA0-82ACA7E59D88}" destId="{40A31BC1-1ECE-48D4-8102-72A5A1F4ED20}" srcOrd="0" destOrd="0" presId="urn:microsoft.com/office/officeart/2005/8/layout/default"/>
    <dgm:cxn modelId="{978680AD-AB68-4BCC-9083-DF9DC9301135}" srcId="{D4D13F74-8E48-4302-AD69-5B8081EC83D8}" destId="{AF61749E-0639-4E6C-A4E5-B5074B9867C7}" srcOrd="3" destOrd="0" parTransId="{C42435F3-DB75-4479-B271-A61AEA652F01}" sibTransId="{588E1591-A002-455D-BC5A-5FF16346237E}"/>
    <dgm:cxn modelId="{3192D797-3CA0-4C5C-9061-80D91794FC68}" type="presOf" srcId="{D4D13F74-8E48-4302-AD69-5B8081EC83D8}" destId="{58F359B0-7466-43BD-920A-D2D327E1DAF8}" srcOrd="0" destOrd="0" presId="urn:microsoft.com/office/officeart/2005/8/layout/default"/>
    <dgm:cxn modelId="{E82C5872-C5DB-4711-90AA-632139392D34}" type="presParOf" srcId="{58F359B0-7466-43BD-920A-D2D327E1DAF8}" destId="{F4250775-CA7F-41E4-A471-C78ACBAA6256}" srcOrd="0" destOrd="0" presId="urn:microsoft.com/office/officeart/2005/8/layout/default"/>
    <dgm:cxn modelId="{9B499029-C078-441E-8967-714B36145370}" type="presParOf" srcId="{58F359B0-7466-43BD-920A-D2D327E1DAF8}" destId="{34DB6632-7B96-47DD-9889-0F2F1FF9341C}" srcOrd="1" destOrd="0" presId="urn:microsoft.com/office/officeart/2005/8/layout/default"/>
    <dgm:cxn modelId="{AF2C2342-C562-4554-9597-A1533D93F2AE}" type="presParOf" srcId="{58F359B0-7466-43BD-920A-D2D327E1DAF8}" destId="{40A31BC1-1ECE-48D4-8102-72A5A1F4ED20}" srcOrd="2" destOrd="0" presId="urn:microsoft.com/office/officeart/2005/8/layout/default"/>
    <dgm:cxn modelId="{8B2FDE02-E4F1-4A16-AD80-BA81954F3FD1}" type="presParOf" srcId="{58F359B0-7466-43BD-920A-D2D327E1DAF8}" destId="{28143806-A708-4490-9BD1-DA556A563E3A}" srcOrd="3" destOrd="0" presId="urn:microsoft.com/office/officeart/2005/8/layout/default"/>
    <dgm:cxn modelId="{03EFB483-1CDE-4D43-BB47-5A596AE3DAA7}" type="presParOf" srcId="{58F359B0-7466-43BD-920A-D2D327E1DAF8}" destId="{D5134ED2-99ED-4095-B8F9-0F43EB74B0A9}" srcOrd="4" destOrd="0" presId="urn:microsoft.com/office/officeart/2005/8/layout/default"/>
    <dgm:cxn modelId="{DF217F5F-D5C6-4E33-8084-B99B4CFA1D44}" type="presParOf" srcId="{58F359B0-7466-43BD-920A-D2D327E1DAF8}" destId="{36AB11BC-AD74-4043-8ADB-EEEEE9284025}" srcOrd="5" destOrd="0" presId="urn:microsoft.com/office/officeart/2005/8/layout/default"/>
    <dgm:cxn modelId="{8AFEB30B-81AF-4260-A459-0E0D61ED64B5}" type="presParOf" srcId="{58F359B0-7466-43BD-920A-D2D327E1DAF8}" destId="{B8C9C8EA-35AE-49CF-A207-31B053E32B3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9C4A2D-448F-4F49-8216-1B34603C0761}" type="doc">
      <dgm:prSet loTypeId="urn:microsoft.com/office/officeart/2005/8/layout/hProcess4" loCatId="process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s-ES"/>
        </a:p>
      </dgm:t>
    </dgm:pt>
    <dgm:pt modelId="{9AF22932-D6AC-4179-961B-F28BC2FCDD95}">
      <dgm:prSet phldrT="[Texto]"/>
      <dgm:spPr/>
      <dgm:t>
        <a:bodyPr/>
        <a:lstStyle/>
        <a:p>
          <a:r>
            <a:rPr lang="es-ES" dirty="0"/>
            <a:t>Fármacos</a:t>
          </a:r>
        </a:p>
      </dgm:t>
    </dgm:pt>
    <dgm:pt modelId="{D5AD4F2D-21F7-4C6D-92DE-548F48437E23}" type="parTrans" cxnId="{8BFEFC55-8DFA-40F3-BB08-3D33B118EB83}">
      <dgm:prSet/>
      <dgm:spPr/>
      <dgm:t>
        <a:bodyPr/>
        <a:lstStyle/>
        <a:p>
          <a:endParaRPr lang="es-ES"/>
        </a:p>
      </dgm:t>
    </dgm:pt>
    <dgm:pt modelId="{8F7C7551-D458-4A2F-BD20-0E41391D5E7F}" type="sibTrans" cxnId="{8BFEFC55-8DFA-40F3-BB08-3D33B118EB83}">
      <dgm:prSet/>
      <dgm:spPr/>
      <dgm:t>
        <a:bodyPr/>
        <a:lstStyle/>
        <a:p>
          <a:endParaRPr lang="es-ES"/>
        </a:p>
      </dgm:t>
    </dgm:pt>
    <dgm:pt modelId="{89277BE5-A922-4DB9-9520-914237EE97DF}">
      <dgm:prSet phldrT="[Texto]" custT="1"/>
      <dgm:spPr/>
      <dgm:t>
        <a:bodyPr/>
        <a:lstStyle/>
        <a:p>
          <a:r>
            <a:rPr lang="es-ES" sz="1800" dirty="0"/>
            <a:t>Bajas concentraciones</a:t>
          </a:r>
        </a:p>
      </dgm:t>
    </dgm:pt>
    <dgm:pt modelId="{E3CAD280-333D-4CA3-89CC-7463E35BDC17}" type="parTrans" cxnId="{AAD7465E-DB4A-4078-814E-7483A34EC328}">
      <dgm:prSet/>
      <dgm:spPr/>
      <dgm:t>
        <a:bodyPr/>
        <a:lstStyle/>
        <a:p>
          <a:endParaRPr lang="es-ES"/>
        </a:p>
      </dgm:t>
    </dgm:pt>
    <dgm:pt modelId="{D91CCA9E-677C-49E2-99E9-F70D010C5AF1}" type="sibTrans" cxnId="{AAD7465E-DB4A-4078-814E-7483A34EC328}">
      <dgm:prSet/>
      <dgm:spPr/>
      <dgm:t>
        <a:bodyPr/>
        <a:lstStyle/>
        <a:p>
          <a:endParaRPr lang="es-ES"/>
        </a:p>
      </dgm:t>
    </dgm:pt>
    <dgm:pt modelId="{4A116B4C-049E-4164-BFEA-E88858F1FF9C}">
      <dgm:prSet phldrT="[Texto]"/>
      <dgm:spPr/>
      <dgm:t>
        <a:bodyPr/>
        <a:lstStyle/>
        <a:p>
          <a:r>
            <a:rPr lang="es-ES" dirty="0"/>
            <a:t>Diclofenaco</a:t>
          </a:r>
        </a:p>
      </dgm:t>
    </dgm:pt>
    <dgm:pt modelId="{4FA7BFA9-998E-45CC-8D2A-985AD06B0B70}" type="parTrans" cxnId="{74BF3B3A-EA19-41A3-86DE-CC91D562CCD3}">
      <dgm:prSet/>
      <dgm:spPr/>
      <dgm:t>
        <a:bodyPr/>
        <a:lstStyle/>
        <a:p>
          <a:endParaRPr lang="es-ES"/>
        </a:p>
      </dgm:t>
    </dgm:pt>
    <dgm:pt modelId="{37C19FC7-7510-4296-912D-1620453BE34C}" type="sibTrans" cxnId="{74BF3B3A-EA19-41A3-86DE-CC91D562CCD3}">
      <dgm:prSet/>
      <dgm:spPr/>
      <dgm:t>
        <a:bodyPr/>
        <a:lstStyle/>
        <a:p>
          <a:endParaRPr lang="es-ES"/>
        </a:p>
      </dgm:t>
    </dgm:pt>
    <dgm:pt modelId="{8F1CF589-DF42-4EA4-A2E0-E4465AE5B937}">
      <dgm:prSet phldrT="[Texto]" custT="1"/>
      <dgm:spPr/>
      <dgm:t>
        <a:bodyPr/>
        <a:lstStyle/>
        <a:p>
          <a:r>
            <a:rPr lang="es-ES" sz="1600" dirty="0"/>
            <a:t>Antinflamatorio </a:t>
          </a:r>
        </a:p>
      </dgm:t>
    </dgm:pt>
    <dgm:pt modelId="{55DDC5E7-6802-456A-9745-AFC085C4BF24}" type="parTrans" cxnId="{5ED72D07-04BB-4402-9AAB-0AAC0FF05EC8}">
      <dgm:prSet/>
      <dgm:spPr/>
      <dgm:t>
        <a:bodyPr/>
        <a:lstStyle/>
        <a:p>
          <a:endParaRPr lang="es-ES"/>
        </a:p>
      </dgm:t>
    </dgm:pt>
    <dgm:pt modelId="{358C509E-5BE4-42E1-B0F0-90D0A3CABC33}" type="sibTrans" cxnId="{5ED72D07-04BB-4402-9AAB-0AAC0FF05EC8}">
      <dgm:prSet/>
      <dgm:spPr/>
      <dgm:t>
        <a:bodyPr/>
        <a:lstStyle/>
        <a:p>
          <a:endParaRPr lang="es-ES"/>
        </a:p>
      </dgm:t>
    </dgm:pt>
    <dgm:pt modelId="{47A93481-1CC3-4854-9C51-B4CEF225ED9F}">
      <dgm:prSet phldrT="[Texto]"/>
      <dgm:spPr/>
      <dgm:t>
        <a:bodyPr/>
        <a:lstStyle/>
        <a:p>
          <a:r>
            <a:rPr lang="es-ES" dirty="0"/>
            <a:t>Carbamazepina</a:t>
          </a:r>
        </a:p>
      </dgm:t>
    </dgm:pt>
    <dgm:pt modelId="{8DD8F1A0-368D-49DC-B91C-67A2B44255A9}" type="parTrans" cxnId="{8351DAB5-4103-4ECB-82ED-9B63C7486355}">
      <dgm:prSet/>
      <dgm:spPr/>
      <dgm:t>
        <a:bodyPr/>
        <a:lstStyle/>
        <a:p>
          <a:endParaRPr lang="es-ES"/>
        </a:p>
      </dgm:t>
    </dgm:pt>
    <dgm:pt modelId="{34D4F87F-EF72-4D13-88AD-E7720282318E}" type="sibTrans" cxnId="{8351DAB5-4103-4ECB-82ED-9B63C7486355}">
      <dgm:prSet/>
      <dgm:spPr/>
      <dgm:t>
        <a:bodyPr/>
        <a:lstStyle/>
        <a:p>
          <a:endParaRPr lang="es-ES"/>
        </a:p>
      </dgm:t>
    </dgm:pt>
    <dgm:pt modelId="{6B8B64D4-D21C-442C-AEA1-AFCB0F4E3E4C}">
      <dgm:prSet phldrT="[Texto]" custT="1"/>
      <dgm:spPr/>
      <dgm:t>
        <a:bodyPr/>
        <a:lstStyle/>
        <a:p>
          <a:r>
            <a:rPr lang="es-EC" sz="1600" b="0" dirty="0"/>
            <a:t>Antiepiléptico y anticonvulsivo</a:t>
          </a:r>
          <a:endParaRPr lang="es-ES" sz="1600" b="0" dirty="0"/>
        </a:p>
      </dgm:t>
    </dgm:pt>
    <dgm:pt modelId="{31AABA3C-3144-4C14-9683-1241B5CB05ED}" type="parTrans" cxnId="{434CFFAF-2280-4090-8E3D-2E01C93E3182}">
      <dgm:prSet/>
      <dgm:spPr/>
      <dgm:t>
        <a:bodyPr/>
        <a:lstStyle/>
        <a:p>
          <a:endParaRPr lang="es-ES"/>
        </a:p>
      </dgm:t>
    </dgm:pt>
    <dgm:pt modelId="{7CD013F4-E7EA-45A0-8A64-218C30107C26}" type="sibTrans" cxnId="{434CFFAF-2280-4090-8E3D-2E01C93E3182}">
      <dgm:prSet/>
      <dgm:spPr/>
      <dgm:t>
        <a:bodyPr/>
        <a:lstStyle/>
        <a:p>
          <a:endParaRPr lang="es-ES"/>
        </a:p>
      </dgm:t>
    </dgm:pt>
    <dgm:pt modelId="{418F8579-C1B3-4209-80A7-1387D62FC122}">
      <dgm:prSet phldrT="[Texto]" custT="1"/>
      <dgm:spPr/>
      <dgm:t>
        <a:bodyPr/>
        <a:lstStyle/>
        <a:p>
          <a:r>
            <a:rPr lang="es-ES" sz="1600" dirty="0"/>
            <a:t>Contaminación antropogénica </a:t>
          </a:r>
        </a:p>
      </dgm:t>
    </dgm:pt>
    <dgm:pt modelId="{1DFBB164-0232-4DE6-8CA8-663A08D9EA96}" type="parTrans" cxnId="{AE09CBAC-A37D-4A2A-9EF4-3D5DC96003C1}">
      <dgm:prSet/>
      <dgm:spPr/>
      <dgm:t>
        <a:bodyPr/>
        <a:lstStyle/>
        <a:p>
          <a:endParaRPr lang="es-ES"/>
        </a:p>
      </dgm:t>
    </dgm:pt>
    <dgm:pt modelId="{53A5BF31-C34A-4943-95ED-F2B36EF29083}" type="sibTrans" cxnId="{AE09CBAC-A37D-4A2A-9EF4-3D5DC96003C1}">
      <dgm:prSet/>
      <dgm:spPr/>
      <dgm:t>
        <a:bodyPr/>
        <a:lstStyle/>
        <a:p>
          <a:endParaRPr lang="es-ES"/>
        </a:p>
      </dgm:t>
    </dgm:pt>
    <dgm:pt modelId="{121A4679-B31D-4335-A4AA-73898875A103}">
      <dgm:prSet phldrT="[Texto]" custT="1"/>
      <dgm:spPr/>
      <dgm:t>
        <a:bodyPr/>
        <a:lstStyle/>
        <a:p>
          <a:r>
            <a:rPr lang="es-ES" sz="1600" dirty="0"/>
            <a:t>Automedicación</a:t>
          </a:r>
        </a:p>
      </dgm:t>
    </dgm:pt>
    <dgm:pt modelId="{D37F5CF5-28A7-4B88-AC09-9EA23ABB7690}" type="sibTrans" cxnId="{A16AF011-5D0B-4DEB-82D3-F40E0FF43961}">
      <dgm:prSet/>
      <dgm:spPr/>
      <dgm:t>
        <a:bodyPr/>
        <a:lstStyle/>
        <a:p>
          <a:endParaRPr lang="es-ES"/>
        </a:p>
      </dgm:t>
    </dgm:pt>
    <dgm:pt modelId="{9F20CA3B-D94C-4739-9E07-3E0E4F179FA7}" type="parTrans" cxnId="{A16AF011-5D0B-4DEB-82D3-F40E0FF43961}">
      <dgm:prSet/>
      <dgm:spPr/>
      <dgm:t>
        <a:bodyPr/>
        <a:lstStyle/>
        <a:p>
          <a:endParaRPr lang="es-ES"/>
        </a:p>
      </dgm:t>
    </dgm:pt>
    <dgm:pt modelId="{0571025C-F794-4132-BBC5-F823B663DF08}">
      <dgm:prSet phldrT="[Texto]" custT="1"/>
      <dgm:spPr/>
      <dgm:t>
        <a:bodyPr/>
        <a:lstStyle/>
        <a:p>
          <a:r>
            <a:rPr lang="es-ES" sz="1600" dirty="0"/>
            <a:t>Mortalidad de los embriones del pez cebra</a:t>
          </a:r>
        </a:p>
      </dgm:t>
    </dgm:pt>
    <dgm:pt modelId="{110BD44E-0D16-4AE0-8D89-F3FA06048C06}" type="parTrans" cxnId="{E0150F1A-393E-4233-915E-3312A6D626C9}">
      <dgm:prSet/>
      <dgm:spPr/>
      <dgm:t>
        <a:bodyPr/>
        <a:lstStyle/>
        <a:p>
          <a:endParaRPr lang="es-ES"/>
        </a:p>
      </dgm:t>
    </dgm:pt>
    <dgm:pt modelId="{0C3599FE-19C6-4263-AD87-56379DADB4B5}" type="sibTrans" cxnId="{E0150F1A-393E-4233-915E-3312A6D626C9}">
      <dgm:prSet/>
      <dgm:spPr/>
      <dgm:t>
        <a:bodyPr/>
        <a:lstStyle/>
        <a:p>
          <a:endParaRPr lang="es-ES"/>
        </a:p>
      </dgm:t>
    </dgm:pt>
    <dgm:pt modelId="{8A2B6AF1-0908-4138-B969-37ED2DA201AD}">
      <dgm:prSet phldrT="[Texto]" custT="1"/>
      <dgm:spPr/>
      <dgm:t>
        <a:bodyPr/>
        <a:lstStyle/>
        <a:p>
          <a:r>
            <a:rPr lang="es-ES" sz="1600" b="0" dirty="0"/>
            <a:t>Constantemente detectado en los cuerpos de agua</a:t>
          </a:r>
        </a:p>
      </dgm:t>
    </dgm:pt>
    <dgm:pt modelId="{64053BAB-EF02-4A4D-8B5B-0DEF8623B5AD}" type="parTrans" cxnId="{D2447E93-6361-4A09-ABD7-6E068107BB49}">
      <dgm:prSet/>
      <dgm:spPr/>
      <dgm:t>
        <a:bodyPr/>
        <a:lstStyle/>
        <a:p>
          <a:endParaRPr lang="es-ES"/>
        </a:p>
      </dgm:t>
    </dgm:pt>
    <dgm:pt modelId="{F8B54CBA-78E3-4870-A312-C19E07331D05}" type="sibTrans" cxnId="{D2447E93-6361-4A09-ABD7-6E068107BB49}">
      <dgm:prSet/>
      <dgm:spPr/>
      <dgm:t>
        <a:bodyPr/>
        <a:lstStyle/>
        <a:p>
          <a:endParaRPr lang="es-ES"/>
        </a:p>
      </dgm:t>
    </dgm:pt>
    <dgm:pt modelId="{0C3D383E-6B22-4127-81CA-0802C8D0832D}">
      <dgm:prSet phldrT="[Texto]" custT="1"/>
      <dgm:spPr/>
      <dgm:t>
        <a:bodyPr/>
        <a:lstStyle/>
        <a:p>
          <a:r>
            <a:rPr lang="es-ES" sz="1600" b="0" dirty="0"/>
            <a:t>Alteraciones fisiológicas de insectos</a:t>
          </a:r>
        </a:p>
      </dgm:t>
    </dgm:pt>
    <dgm:pt modelId="{7AA01C95-1378-4B39-8FE3-6E2F23097328}" type="parTrans" cxnId="{EBEFC8A6-3E33-49F7-B71F-555A6016BD79}">
      <dgm:prSet/>
      <dgm:spPr/>
      <dgm:t>
        <a:bodyPr/>
        <a:lstStyle/>
        <a:p>
          <a:endParaRPr lang="es-ES"/>
        </a:p>
      </dgm:t>
    </dgm:pt>
    <dgm:pt modelId="{2ACA2BD2-20F5-483F-AE75-703CE1A7619A}" type="sibTrans" cxnId="{EBEFC8A6-3E33-49F7-B71F-555A6016BD79}">
      <dgm:prSet/>
      <dgm:spPr/>
      <dgm:t>
        <a:bodyPr/>
        <a:lstStyle/>
        <a:p>
          <a:endParaRPr lang="es-ES"/>
        </a:p>
      </dgm:t>
    </dgm:pt>
    <dgm:pt modelId="{CDF580F2-1995-4687-87F6-7274E2288BAA}">
      <dgm:prSet phldrT="[Texto]" custT="1"/>
      <dgm:spPr/>
      <dgm:t>
        <a:bodyPr/>
        <a:lstStyle/>
        <a:p>
          <a:r>
            <a:rPr lang="es-ES" sz="1600" b="0" dirty="0"/>
            <a:t>Inhibición en el crecimiento de algas y plantas acuáticas.</a:t>
          </a:r>
        </a:p>
      </dgm:t>
    </dgm:pt>
    <dgm:pt modelId="{858847E7-E54C-4E67-82C8-244F8E5450D5}" type="parTrans" cxnId="{1D8A47E8-F04E-4F6D-964A-61B96C83E3AE}">
      <dgm:prSet/>
      <dgm:spPr/>
      <dgm:t>
        <a:bodyPr/>
        <a:lstStyle/>
        <a:p>
          <a:endParaRPr lang="es-ES"/>
        </a:p>
      </dgm:t>
    </dgm:pt>
    <dgm:pt modelId="{F99B9E9B-992D-4E41-A342-E604829C2C42}" type="sibTrans" cxnId="{1D8A47E8-F04E-4F6D-964A-61B96C83E3AE}">
      <dgm:prSet/>
      <dgm:spPr/>
      <dgm:t>
        <a:bodyPr/>
        <a:lstStyle/>
        <a:p>
          <a:endParaRPr lang="es-ES"/>
        </a:p>
      </dgm:t>
    </dgm:pt>
    <dgm:pt modelId="{50D86C97-B921-4E97-9130-597A4ADF3FDE}">
      <dgm:prSet phldrT="[Texto]" custT="1"/>
      <dgm:spPr/>
      <dgm:t>
        <a:bodyPr/>
        <a:lstStyle/>
        <a:p>
          <a:endParaRPr lang="es-ES" sz="1800" dirty="0"/>
        </a:p>
      </dgm:t>
    </dgm:pt>
    <dgm:pt modelId="{13BDF03E-E829-4B21-9613-700CA0CBBEE4}" type="parTrans" cxnId="{C46CC3D3-7ABE-4869-8FA0-607E5F3779B9}">
      <dgm:prSet/>
      <dgm:spPr/>
      <dgm:t>
        <a:bodyPr/>
        <a:lstStyle/>
        <a:p>
          <a:endParaRPr lang="es-ES"/>
        </a:p>
      </dgm:t>
    </dgm:pt>
    <dgm:pt modelId="{32497A7E-E3A0-4863-827E-166EC81A7F8F}" type="sibTrans" cxnId="{C46CC3D3-7ABE-4869-8FA0-607E5F3779B9}">
      <dgm:prSet/>
      <dgm:spPr/>
      <dgm:t>
        <a:bodyPr/>
        <a:lstStyle/>
        <a:p>
          <a:endParaRPr lang="es-ES"/>
        </a:p>
      </dgm:t>
    </dgm:pt>
    <dgm:pt modelId="{50965490-3698-4ED4-8D44-29C226DDD5EE}">
      <dgm:prSet phldrT="[Texto]" custT="1"/>
      <dgm:spPr/>
      <dgm:t>
        <a:bodyPr/>
        <a:lstStyle/>
        <a:p>
          <a:r>
            <a:rPr lang="es-ES" sz="1800" dirty="0"/>
            <a:t>Efectos significativos</a:t>
          </a:r>
        </a:p>
      </dgm:t>
    </dgm:pt>
    <dgm:pt modelId="{AB6CE8C7-3042-48B4-B9EF-71ED775985B1}" type="parTrans" cxnId="{C8F7D000-21D5-4510-8CD9-AF8B270BB09A}">
      <dgm:prSet/>
      <dgm:spPr/>
      <dgm:t>
        <a:bodyPr/>
        <a:lstStyle/>
        <a:p>
          <a:endParaRPr lang="es-ES"/>
        </a:p>
      </dgm:t>
    </dgm:pt>
    <dgm:pt modelId="{F00689D5-C14D-4191-8F7E-B49D92E115E6}" type="sibTrans" cxnId="{C8F7D000-21D5-4510-8CD9-AF8B270BB09A}">
      <dgm:prSet/>
      <dgm:spPr/>
      <dgm:t>
        <a:bodyPr/>
        <a:lstStyle/>
        <a:p>
          <a:endParaRPr lang="es-ES"/>
        </a:p>
      </dgm:t>
    </dgm:pt>
    <dgm:pt modelId="{3A1BEFFA-97A8-48CA-92CB-5834D5CD3BDF}">
      <dgm:prSet phldrT="[Texto]" custT="1"/>
      <dgm:spPr/>
      <dgm:t>
        <a:bodyPr/>
        <a:lstStyle/>
        <a:p>
          <a:r>
            <a:rPr lang="es-ES" sz="1600" dirty="0"/>
            <a:t>Venta libre y bajo costo </a:t>
          </a:r>
        </a:p>
      </dgm:t>
    </dgm:pt>
    <dgm:pt modelId="{2E10A2C8-C554-4AAD-9032-B3433907583D}" type="parTrans" cxnId="{FFDD639B-FB8A-43C4-ABAE-C1E0548740E0}">
      <dgm:prSet/>
      <dgm:spPr/>
      <dgm:t>
        <a:bodyPr/>
        <a:lstStyle/>
        <a:p>
          <a:endParaRPr lang="es-ES"/>
        </a:p>
      </dgm:t>
    </dgm:pt>
    <dgm:pt modelId="{AB6673B7-435C-4A29-B410-1F4B00CE2BF0}" type="sibTrans" cxnId="{FFDD639B-FB8A-43C4-ABAE-C1E0548740E0}">
      <dgm:prSet/>
      <dgm:spPr/>
      <dgm:t>
        <a:bodyPr/>
        <a:lstStyle/>
        <a:p>
          <a:endParaRPr lang="es-ES"/>
        </a:p>
      </dgm:t>
    </dgm:pt>
    <dgm:pt modelId="{6F1830B6-DC7B-4E2B-BF24-689C5679A55A}">
      <dgm:prSet phldrT="[Texto]" custT="1"/>
      <dgm:spPr/>
      <dgm:t>
        <a:bodyPr/>
        <a:lstStyle/>
        <a:p>
          <a:r>
            <a:rPr lang="es-ES" sz="1800" dirty="0"/>
            <a:t>Consumo masivo</a:t>
          </a:r>
        </a:p>
      </dgm:t>
    </dgm:pt>
    <dgm:pt modelId="{543A4675-77BC-4894-874A-B8D494D9BE7E}" type="parTrans" cxnId="{571BFA93-52EC-4F46-92B1-E0E628632313}">
      <dgm:prSet/>
      <dgm:spPr/>
      <dgm:t>
        <a:bodyPr/>
        <a:lstStyle/>
        <a:p>
          <a:endParaRPr lang="es-ES"/>
        </a:p>
      </dgm:t>
    </dgm:pt>
    <dgm:pt modelId="{E6D635AF-E3CA-4CD4-9C88-1BD53018B3F4}" type="sibTrans" cxnId="{571BFA93-52EC-4F46-92B1-E0E628632313}">
      <dgm:prSet/>
      <dgm:spPr/>
      <dgm:t>
        <a:bodyPr/>
        <a:lstStyle/>
        <a:p>
          <a:endParaRPr lang="es-ES"/>
        </a:p>
      </dgm:t>
    </dgm:pt>
    <dgm:pt modelId="{E0B5920F-80F8-4314-95CC-9C6F13A1A777}">
      <dgm:prSet phldrT="[Texto]" custT="1"/>
      <dgm:spPr/>
      <dgm:t>
        <a:bodyPr/>
        <a:lstStyle/>
        <a:p>
          <a:r>
            <a:rPr lang="es-ES" sz="1600" dirty="0"/>
            <a:t>Daño celular en peces</a:t>
          </a:r>
        </a:p>
      </dgm:t>
    </dgm:pt>
    <dgm:pt modelId="{3E078A39-7595-4927-9720-C11670ECE8C5}" type="parTrans" cxnId="{836D8759-9292-49A3-AB46-734BC9FFD3AE}">
      <dgm:prSet/>
      <dgm:spPr/>
      <dgm:t>
        <a:bodyPr/>
        <a:lstStyle/>
        <a:p>
          <a:endParaRPr lang="es-ES"/>
        </a:p>
      </dgm:t>
    </dgm:pt>
    <dgm:pt modelId="{DC25FA77-90EC-49C5-9B36-763DB0D85B43}" type="sibTrans" cxnId="{836D8759-9292-49A3-AB46-734BC9FFD3AE}">
      <dgm:prSet/>
      <dgm:spPr/>
      <dgm:t>
        <a:bodyPr/>
        <a:lstStyle/>
        <a:p>
          <a:endParaRPr lang="es-ES"/>
        </a:p>
      </dgm:t>
    </dgm:pt>
    <dgm:pt modelId="{6AE66C11-0747-418E-83F0-04DC50FB8E3F}" type="pres">
      <dgm:prSet presAssocID="{939C4A2D-448F-4F49-8216-1B34603C076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77D962-3F2D-4E9C-921C-6E266D8CBCC7}" type="pres">
      <dgm:prSet presAssocID="{939C4A2D-448F-4F49-8216-1B34603C0761}" presName="tSp" presStyleCnt="0"/>
      <dgm:spPr/>
    </dgm:pt>
    <dgm:pt modelId="{FEE74DD5-614D-4D1D-82BF-392F53580BE8}" type="pres">
      <dgm:prSet presAssocID="{939C4A2D-448F-4F49-8216-1B34603C0761}" presName="bSp" presStyleCnt="0"/>
      <dgm:spPr/>
    </dgm:pt>
    <dgm:pt modelId="{AE141C45-218F-4F0A-BCC1-18A8B22E7F8D}" type="pres">
      <dgm:prSet presAssocID="{939C4A2D-448F-4F49-8216-1B34603C0761}" presName="process" presStyleCnt="0"/>
      <dgm:spPr/>
    </dgm:pt>
    <dgm:pt modelId="{DC56FE2E-ECFD-4B5B-B10E-DD06E045B4D7}" type="pres">
      <dgm:prSet presAssocID="{9AF22932-D6AC-4179-961B-F28BC2FCDD95}" presName="composite1" presStyleCnt="0"/>
      <dgm:spPr/>
    </dgm:pt>
    <dgm:pt modelId="{3DB08AFF-CFF8-4619-A153-6C76BEE87773}" type="pres">
      <dgm:prSet presAssocID="{9AF22932-D6AC-4179-961B-F28BC2FCDD95}" presName="dummyNode1" presStyleLbl="node1" presStyleIdx="0" presStyleCnt="3"/>
      <dgm:spPr/>
    </dgm:pt>
    <dgm:pt modelId="{EB26D759-5BE4-409E-BF8F-E9FB1C45CEE4}" type="pres">
      <dgm:prSet presAssocID="{9AF22932-D6AC-4179-961B-F28BC2FCDD95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803B5-7794-432D-919C-880F46F3DE79}" type="pres">
      <dgm:prSet presAssocID="{9AF22932-D6AC-4179-961B-F28BC2FCDD95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8CCCE9-C195-43DC-9AC0-981A3A9E4F72}" type="pres">
      <dgm:prSet presAssocID="{9AF22932-D6AC-4179-961B-F28BC2FCDD95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B0EF57-D598-4FBC-A9AC-D58991B903D1}" type="pres">
      <dgm:prSet presAssocID="{9AF22932-D6AC-4179-961B-F28BC2FCDD95}" presName="connSite1" presStyleCnt="0"/>
      <dgm:spPr/>
    </dgm:pt>
    <dgm:pt modelId="{77E41D38-5430-4F2D-90D1-3B5A0AE8B998}" type="pres">
      <dgm:prSet presAssocID="{8F7C7551-D458-4A2F-BD20-0E41391D5E7F}" presName="Name9" presStyleLbl="sibTrans2D1" presStyleIdx="0" presStyleCnt="2"/>
      <dgm:spPr/>
      <dgm:t>
        <a:bodyPr/>
        <a:lstStyle/>
        <a:p>
          <a:endParaRPr lang="en-US"/>
        </a:p>
      </dgm:t>
    </dgm:pt>
    <dgm:pt modelId="{CCCBA6C3-0BFA-417A-B89F-6980F16CDBC8}" type="pres">
      <dgm:prSet presAssocID="{4A116B4C-049E-4164-BFEA-E88858F1FF9C}" presName="composite2" presStyleCnt="0"/>
      <dgm:spPr/>
    </dgm:pt>
    <dgm:pt modelId="{55151E70-FCAC-47C6-8380-48CD68B449B6}" type="pres">
      <dgm:prSet presAssocID="{4A116B4C-049E-4164-BFEA-E88858F1FF9C}" presName="dummyNode2" presStyleLbl="node1" presStyleIdx="0" presStyleCnt="3"/>
      <dgm:spPr/>
    </dgm:pt>
    <dgm:pt modelId="{2221A9C8-3D04-4EC6-A5D5-F18ED0C094D1}" type="pres">
      <dgm:prSet presAssocID="{4A116B4C-049E-4164-BFEA-E88858F1FF9C}" presName="childNode2" presStyleLbl="bgAcc1" presStyleIdx="1" presStyleCnt="3" custScaleY="122852" custLinFactNeighborY="42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C5D1D2-5FD2-4E9A-B87F-B2CAA91AC8D5}" type="pres">
      <dgm:prSet presAssocID="{4A116B4C-049E-4164-BFEA-E88858F1FF9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D31C02-E1BA-4BC4-BD82-44720CF73978}" type="pres">
      <dgm:prSet presAssocID="{4A116B4C-049E-4164-BFEA-E88858F1FF9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92A160-897C-4F4E-AFB2-5F8D1A97B2EB}" type="pres">
      <dgm:prSet presAssocID="{4A116B4C-049E-4164-BFEA-E88858F1FF9C}" presName="connSite2" presStyleCnt="0"/>
      <dgm:spPr/>
    </dgm:pt>
    <dgm:pt modelId="{ACD19DFD-679D-401B-985F-BDA3253964D3}" type="pres">
      <dgm:prSet presAssocID="{37C19FC7-7510-4296-912D-1620453BE34C}" presName="Name18" presStyleLbl="sibTrans2D1" presStyleIdx="1" presStyleCnt="2"/>
      <dgm:spPr/>
      <dgm:t>
        <a:bodyPr/>
        <a:lstStyle/>
        <a:p>
          <a:endParaRPr lang="en-US"/>
        </a:p>
      </dgm:t>
    </dgm:pt>
    <dgm:pt modelId="{20F8DA8A-07F2-4256-8B75-6B68C3BCE09D}" type="pres">
      <dgm:prSet presAssocID="{47A93481-1CC3-4854-9C51-B4CEF225ED9F}" presName="composite1" presStyleCnt="0"/>
      <dgm:spPr/>
    </dgm:pt>
    <dgm:pt modelId="{C4445545-0653-4FC0-9E8F-39D769675147}" type="pres">
      <dgm:prSet presAssocID="{47A93481-1CC3-4854-9C51-B4CEF225ED9F}" presName="dummyNode1" presStyleLbl="node1" presStyleIdx="1" presStyleCnt="3"/>
      <dgm:spPr/>
    </dgm:pt>
    <dgm:pt modelId="{2E8197F3-1B25-4B5A-BAD6-E2C849B2BB45}" type="pres">
      <dgm:prSet presAssocID="{47A93481-1CC3-4854-9C51-B4CEF225ED9F}" presName="childNode1" presStyleLbl="bgAcc1" presStyleIdx="2" presStyleCnt="3" custScaleX="136281" custScaleY="102631" custLinFactNeighborX="-1390" custLinFactNeighborY="-109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F0DC57-5E51-4D18-BE78-6D6826873924}" type="pres">
      <dgm:prSet presAssocID="{47A93481-1CC3-4854-9C51-B4CEF225ED9F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EA5E8D-3027-459B-8170-A6312DD82608}" type="pres">
      <dgm:prSet presAssocID="{47A93481-1CC3-4854-9C51-B4CEF225ED9F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DBFCA3-110A-4D3B-9B81-DB1FCB99313F}" type="pres">
      <dgm:prSet presAssocID="{47A93481-1CC3-4854-9C51-B4CEF225ED9F}" presName="connSite1" presStyleCnt="0"/>
      <dgm:spPr/>
    </dgm:pt>
  </dgm:ptLst>
  <dgm:cxnLst>
    <dgm:cxn modelId="{61A2EF9B-A4D1-4D18-BCD3-F512E82BBD4C}" type="presOf" srcId="{4A116B4C-049E-4164-BFEA-E88858F1FF9C}" destId="{BFD31C02-E1BA-4BC4-BD82-44720CF73978}" srcOrd="0" destOrd="0" presId="urn:microsoft.com/office/officeart/2005/8/layout/hProcess4"/>
    <dgm:cxn modelId="{8351DAB5-4103-4ECB-82ED-9B63C7486355}" srcId="{939C4A2D-448F-4F49-8216-1B34603C0761}" destId="{47A93481-1CC3-4854-9C51-B4CEF225ED9F}" srcOrd="2" destOrd="0" parTransId="{8DD8F1A0-368D-49DC-B91C-67A2B44255A9}" sibTransId="{34D4F87F-EF72-4D13-88AD-E7720282318E}"/>
    <dgm:cxn modelId="{8F3755F3-06B9-481B-9098-43A2EC5DF635}" type="presOf" srcId="{50965490-3698-4ED4-8D44-29C226DDD5EE}" destId="{A29803B5-7794-432D-919C-880F46F3DE79}" srcOrd="1" destOrd="3" presId="urn:microsoft.com/office/officeart/2005/8/layout/hProcess4"/>
    <dgm:cxn modelId="{21D97B1F-929B-4F8C-905E-581B8C1FCA40}" type="presOf" srcId="{9AF22932-D6AC-4179-961B-F28BC2FCDD95}" destId="{1C8CCCE9-C195-43DC-9AC0-981A3A9E4F72}" srcOrd="0" destOrd="0" presId="urn:microsoft.com/office/officeart/2005/8/layout/hProcess4"/>
    <dgm:cxn modelId="{4BE55EE4-0EE8-4A92-B541-AAFAE3AECD76}" type="presOf" srcId="{121A4679-B31D-4335-A4AA-73898875A103}" destId="{7EC5D1D2-5FD2-4E9A-B87F-B2CAA91AC8D5}" srcOrd="1" destOrd="2" presId="urn:microsoft.com/office/officeart/2005/8/layout/hProcess4"/>
    <dgm:cxn modelId="{8BFEFC55-8DFA-40F3-BB08-3D33B118EB83}" srcId="{939C4A2D-448F-4F49-8216-1B34603C0761}" destId="{9AF22932-D6AC-4179-961B-F28BC2FCDD95}" srcOrd="0" destOrd="0" parTransId="{D5AD4F2D-21F7-4C6D-92DE-548F48437E23}" sibTransId="{8F7C7551-D458-4A2F-BD20-0E41391D5E7F}"/>
    <dgm:cxn modelId="{E7387A0C-660F-49ED-B628-A838644A53E1}" type="presOf" srcId="{8F1CF589-DF42-4EA4-A2E0-E4465AE5B937}" destId="{2221A9C8-3D04-4EC6-A5D5-F18ED0C094D1}" srcOrd="0" destOrd="0" presId="urn:microsoft.com/office/officeart/2005/8/layout/hProcess4"/>
    <dgm:cxn modelId="{5ED72D07-04BB-4402-9AAB-0AAC0FF05EC8}" srcId="{4A116B4C-049E-4164-BFEA-E88858F1FF9C}" destId="{8F1CF589-DF42-4EA4-A2E0-E4465AE5B937}" srcOrd="0" destOrd="0" parTransId="{55DDC5E7-6802-456A-9745-AFC085C4BF24}" sibTransId="{358C509E-5BE4-42E1-B0F0-90D0A3CABC33}"/>
    <dgm:cxn modelId="{3BDD387F-538A-4F43-A7DC-33AC38B67621}" type="presOf" srcId="{3A1BEFFA-97A8-48CA-92CB-5834D5CD3BDF}" destId="{7EC5D1D2-5FD2-4E9A-B87F-B2CAA91AC8D5}" srcOrd="1" destOrd="1" presId="urn:microsoft.com/office/officeart/2005/8/layout/hProcess4"/>
    <dgm:cxn modelId="{F188A150-975A-41C4-8464-FBD735BE0616}" type="presOf" srcId="{E0B5920F-80F8-4314-95CC-9C6F13A1A777}" destId="{7EC5D1D2-5FD2-4E9A-B87F-B2CAA91AC8D5}" srcOrd="1" destOrd="4" presId="urn:microsoft.com/office/officeart/2005/8/layout/hProcess4"/>
    <dgm:cxn modelId="{524B00DE-B02E-4D5E-8DF7-24EE63F640CC}" type="presOf" srcId="{939C4A2D-448F-4F49-8216-1B34603C0761}" destId="{6AE66C11-0747-418E-83F0-04DC50FB8E3F}" srcOrd="0" destOrd="0" presId="urn:microsoft.com/office/officeart/2005/8/layout/hProcess4"/>
    <dgm:cxn modelId="{EBB8F12B-742B-4942-A8D3-3F13554099AD}" type="presOf" srcId="{89277BE5-A922-4DB9-9520-914237EE97DF}" destId="{EB26D759-5BE4-409E-BF8F-E9FB1C45CEE4}" srcOrd="0" destOrd="2" presId="urn:microsoft.com/office/officeart/2005/8/layout/hProcess4"/>
    <dgm:cxn modelId="{E713F947-1E42-4DC3-ABFE-B42BBEF8178A}" type="presOf" srcId="{50D86C97-B921-4E97-9130-597A4ADF3FDE}" destId="{A29803B5-7794-432D-919C-880F46F3DE79}" srcOrd="1" destOrd="0" presId="urn:microsoft.com/office/officeart/2005/8/layout/hProcess4"/>
    <dgm:cxn modelId="{0EBB8681-BB45-44AD-A98B-54B391E2439F}" type="presOf" srcId="{0571025C-F794-4132-BBC5-F823B663DF08}" destId="{2221A9C8-3D04-4EC6-A5D5-F18ED0C094D1}" srcOrd="0" destOrd="3" presId="urn:microsoft.com/office/officeart/2005/8/layout/hProcess4"/>
    <dgm:cxn modelId="{E0150F1A-393E-4233-915E-3312A6D626C9}" srcId="{4A116B4C-049E-4164-BFEA-E88858F1FF9C}" destId="{0571025C-F794-4132-BBC5-F823B663DF08}" srcOrd="3" destOrd="0" parTransId="{110BD44E-0D16-4AE0-8D89-F3FA06048C06}" sibTransId="{0C3599FE-19C6-4263-AD87-56379DADB4B5}"/>
    <dgm:cxn modelId="{2EB84BFD-A8EB-4CF1-8EC0-7ABBA7D926CF}" type="presOf" srcId="{E0B5920F-80F8-4314-95CC-9C6F13A1A777}" destId="{2221A9C8-3D04-4EC6-A5D5-F18ED0C094D1}" srcOrd="0" destOrd="4" presId="urn:microsoft.com/office/officeart/2005/8/layout/hProcess4"/>
    <dgm:cxn modelId="{4E9D4557-5820-4DD9-9EAC-80F7F16EC6C3}" type="presOf" srcId="{50965490-3698-4ED4-8D44-29C226DDD5EE}" destId="{EB26D759-5BE4-409E-BF8F-E9FB1C45CEE4}" srcOrd="0" destOrd="3" presId="urn:microsoft.com/office/officeart/2005/8/layout/hProcess4"/>
    <dgm:cxn modelId="{74BF3B3A-EA19-41A3-86DE-CC91D562CCD3}" srcId="{939C4A2D-448F-4F49-8216-1B34603C0761}" destId="{4A116B4C-049E-4164-BFEA-E88858F1FF9C}" srcOrd="1" destOrd="0" parTransId="{4FA7BFA9-998E-45CC-8D2A-985AD06B0B70}" sibTransId="{37C19FC7-7510-4296-912D-1620453BE34C}"/>
    <dgm:cxn modelId="{EE862614-E319-4177-9F93-F3393F859BB6}" type="presOf" srcId="{6B8B64D4-D21C-442C-AEA1-AFCB0F4E3E4C}" destId="{5EF0DC57-5E51-4D18-BE78-6D6826873924}" srcOrd="1" destOrd="0" presId="urn:microsoft.com/office/officeart/2005/8/layout/hProcess4"/>
    <dgm:cxn modelId="{0603FF03-F1E0-47E8-BA68-F6E5A1736D24}" type="presOf" srcId="{0C3D383E-6B22-4127-81CA-0802C8D0832D}" destId="{5EF0DC57-5E51-4D18-BE78-6D6826873924}" srcOrd="1" destOrd="2" presId="urn:microsoft.com/office/officeart/2005/8/layout/hProcess4"/>
    <dgm:cxn modelId="{EBEFC8A6-3E33-49F7-B71F-555A6016BD79}" srcId="{47A93481-1CC3-4854-9C51-B4CEF225ED9F}" destId="{0C3D383E-6B22-4127-81CA-0802C8D0832D}" srcOrd="2" destOrd="0" parTransId="{7AA01C95-1378-4B39-8FE3-6E2F23097328}" sibTransId="{2ACA2BD2-20F5-483F-AE75-703CE1A7619A}"/>
    <dgm:cxn modelId="{EA821DA7-37AF-4AD6-89B0-2D0A169C107B}" type="presOf" srcId="{CDF580F2-1995-4687-87F6-7274E2288BAA}" destId="{2E8197F3-1B25-4B5A-BAD6-E2C849B2BB45}" srcOrd="0" destOrd="3" presId="urn:microsoft.com/office/officeart/2005/8/layout/hProcess4"/>
    <dgm:cxn modelId="{D16E8192-4738-46AF-B41A-F9E1380330C3}" type="presOf" srcId="{6B8B64D4-D21C-442C-AEA1-AFCB0F4E3E4C}" destId="{2E8197F3-1B25-4B5A-BAD6-E2C849B2BB45}" srcOrd="0" destOrd="0" presId="urn:microsoft.com/office/officeart/2005/8/layout/hProcess4"/>
    <dgm:cxn modelId="{909B0BC2-2FCA-4E24-927B-63CF135125EF}" type="presOf" srcId="{8A2B6AF1-0908-4138-B969-37ED2DA201AD}" destId="{2E8197F3-1B25-4B5A-BAD6-E2C849B2BB45}" srcOrd="0" destOrd="1" presId="urn:microsoft.com/office/officeart/2005/8/layout/hProcess4"/>
    <dgm:cxn modelId="{A16AF011-5D0B-4DEB-82D3-F40E0FF43961}" srcId="{4A116B4C-049E-4164-BFEA-E88858F1FF9C}" destId="{121A4679-B31D-4335-A4AA-73898875A103}" srcOrd="2" destOrd="0" parTransId="{9F20CA3B-D94C-4739-9E07-3E0E4F179FA7}" sibTransId="{D37F5CF5-28A7-4B88-AC09-9EA23ABB7690}"/>
    <dgm:cxn modelId="{7CAB52AD-1370-4C03-927B-44847118609F}" type="presOf" srcId="{8F1CF589-DF42-4EA4-A2E0-E4465AE5B937}" destId="{7EC5D1D2-5FD2-4E9A-B87F-B2CAA91AC8D5}" srcOrd="1" destOrd="0" presId="urn:microsoft.com/office/officeart/2005/8/layout/hProcess4"/>
    <dgm:cxn modelId="{340BEBEE-7ECF-422B-B6F2-52B387636CE7}" type="presOf" srcId="{50D86C97-B921-4E97-9130-597A4ADF3FDE}" destId="{EB26D759-5BE4-409E-BF8F-E9FB1C45CEE4}" srcOrd="0" destOrd="0" presId="urn:microsoft.com/office/officeart/2005/8/layout/hProcess4"/>
    <dgm:cxn modelId="{5707EBD0-C4ED-41E5-A105-6EB4F2FA2B26}" type="presOf" srcId="{47A93481-1CC3-4854-9C51-B4CEF225ED9F}" destId="{E5EA5E8D-3027-459B-8170-A6312DD82608}" srcOrd="0" destOrd="0" presId="urn:microsoft.com/office/officeart/2005/8/layout/hProcess4"/>
    <dgm:cxn modelId="{836D8759-9292-49A3-AB46-734BC9FFD3AE}" srcId="{4A116B4C-049E-4164-BFEA-E88858F1FF9C}" destId="{E0B5920F-80F8-4314-95CC-9C6F13A1A777}" srcOrd="4" destOrd="0" parTransId="{3E078A39-7595-4927-9720-C11670ECE8C5}" sibTransId="{DC25FA77-90EC-49C5-9B36-763DB0D85B43}"/>
    <dgm:cxn modelId="{EDE15782-50CD-4B66-8748-0F330F8040A6}" type="presOf" srcId="{8A2B6AF1-0908-4138-B969-37ED2DA201AD}" destId="{5EF0DC57-5E51-4D18-BE78-6D6826873924}" srcOrd="1" destOrd="1" presId="urn:microsoft.com/office/officeart/2005/8/layout/hProcess4"/>
    <dgm:cxn modelId="{36117162-D96B-4543-B8EA-17980986731D}" type="presOf" srcId="{0571025C-F794-4132-BBC5-F823B663DF08}" destId="{7EC5D1D2-5FD2-4E9A-B87F-B2CAA91AC8D5}" srcOrd="1" destOrd="3" presId="urn:microsoft.com/office/officeart/2005/8/layout/hProcess4"/>
    <dgm:cxn modelId="{675B44F8-C6F1-4815-A4AE-2272380F2D2D}" type="presOf" srcId="{6F1830B6-DC7B-4E2B-BF24-689C5679A55A}" destId="{EB26D759-5BE4-409E-BF8F-E9FB1C45CEE4}" srcOrd="0" destOrd="1" presId="urn:microsoft.com/office/officeart/2005/8/layout/hProcess4"/>
    <dgm:cxn modelId="{AAD7465E-DB4A-4078-814E-7483A34EC328}" srcId="{9AF22932-D6AC-4179-961B-F28BC2FCDD95}" destId="{89277BE5-A922-4DB9-9520-914237EE97DF}" srcOrd="2" destOrd="0" parTransId="{E3CAD280-333D-4CA3-89CC-7463E35BDC17}" sibTransId="{D91CCA9E-677C-49E2-99E9-F70D010C5AF1}"/>
    <dgm:cxn modelId="{571BFA93-52EC-4F46-92B1-E0E628632313}" srcId="{9AF22932-D6AC-4179-961B-F28BC2FCDD95}" destId="{6F1830B6-DC7B-4E2B-BF24-689C5679A55A}" srcOrd="1" destOrd="0" parTransId="{543A4675-77BC-4894-874A-B8D494D9BE7E}" sibTransId="{E6D635AF-E3CA-4CD4-9C88-1BD53018B3F4}"/>
    <dgm:cxn modelId="{619357B5-38A2-4B74-895A-DD9E967F5C22}" type="presOf" srcId="{CDF580F2-1995-4687-87F6-7274E2288BAA}" destId="{5EF0DC57-5E51-4D18-BE78-6D6826873924}" srcOrd="1" destOrd="3" presId="urn:microsoft.com/office/officeart/2005/8/layout/hProcess4"/>
    <dgm:cxn modelId="{E86E7195-6A79-4621-A76C-9A875682B1BE}" type="presOf" srcId="{0C3D383E-6B22-4127-81CA-0802C8D0832D}" destId="{2E8197F3-1B25-4B5A-BAD6-E2C849B2BB45}" srcOrd="0" destOrd="2" presId="urn:microsoft.com/office/officeart/2005/8/layout/hProcess4"/>
    <dgm:cxn modelId="{C46CC3D3-7ABE-4869-8FA0-607E5F3779B9}" srcId="{9AF22932-D6AC-4179-961B-F28BC2FCDD95}" destId="{50D86C97-B921-4E97-9130-597A4ADF3FDE}" srcOrd="0" destOrd="0" parTransId="{13BDF03E-E829-4B21-9613-700CA0CBBEE4}" sibTransId="{32497A7E-E3A0-4863-827E-166EC81A7F8F}"/>
    <dgm:cxn modelId="{F403EC1C-19F6-41AB-8103-41A0830DBFDF}" type="presOf" srcId="{121A4679-B31D-4335-A4AA-73898875A103}" destId="{2221A9C8-3D04-4EC6-A5D5-F18ED0C094D1}" srcOrd="0" destOrd="2" presId="urn:microsoft.com/office/officeart/2005/8/layout/hProcess4"/>
    <dgm:cxn modelId="{167B0263-FD39-4F60-91B9-EDE870536CAB}" type="presOf" srcId="{418F8579-C1B3-4209-80A7-1387D62FC122}" destId="{2E8197F3-1B25-4B5A-BAD6-E2C849B2BB45}" srcOrd="0" destOrd="4" presId="urn:microsoft.com/office/officeart/2005/8/layout/hProcess4"/>
    <dgm:cxn modelId="{C8F7D000-21D5-4510-8CD9-AF8B270BB09A}" srcId="{9AF22932-D6AC-4179-961B-F28BC2FCDD95}" destId="{50965490-3698-4ED4-8D44-29C226DDD5EE}" srcOrd="3" destOrd="0" parTransId="{AB6CE8C7-3042-48B4-B9EF-71ED775985B1}" sibTransId="{F00689D5-C14D-4191-8F7E-B49D92E115E6}"/>
    <dgm:cxn modelId="{1D8A47E8-F04E-4F6D-964A-61B96C83E3AE}" srcId="{47A93481-1CC3-4854-9C51-B4CEF225ED9F}" destId="{CDF580F2-1995-4687-87F6-7274E2288BAA}" srcOrd="3" destOrd="0" parTransId="{858847E7-E54C-4E67-82C8-244F8E5450D5}" sibTransId="{F99B9E9B-992D-4E41-A342-E604829C2C42}"/>
    <dgm:cxn modelId="{FFDD639B-FB8A-43C4-ABAE-C1E0548740E0}" srcId="{4A116B4C-049E-4164-BFEA-E88858F1FF9C}" destId="{3A1BEFFA-97A8-48CA-92CB-5834D5CD3BDF}" srcOrd="1" destOrd="0" parTransId="{2E10A2C8-C554-4AAD-9032-B3433907583D}" sibTransId="{AB6673B7-435C-4A29-B410-1F4B00CE2BF0}"/>
    <dgm:cxn modelId="{D2447E93-6361-4A09-ABD7-6E068107BB49}" srcId="{47A93481-1CC3-4854-9C51-B4CEF225ED9F}" destId="{8A2B6AF1-0908-4138-B969-37ED2DA201AD}" srcOrd="1" destOrd="0" parTransId="{64053BAB-EF02-4A4D-8B5B-0DEF8623B5AD}" sibTransId="{F8B54CBA-78E3-4870-A312-C19E07331D05}"/>
    <dgm:cxn modelId="{54BAF80A-7500-479D-9B05-D9FEB1093F63}" type="presOf" srcId="{37C19FC7-7510-4296-912D-1620453BE34C}" destId="{ACD19DFD-679D-401B-985F-BDA3253964D3}" srcOrd="0" destOrd="0" presId="urn:microsoft.com/office/officeart/2005/8/layout/hProcess4"/>
    <dgm:cxn modelId="{F2B47E56-916D-49DF-8DF6-98D4DB597389}" type="presOf" srcId="{6F1830B6-DC7B-4E2B-BF24-689C5679A55A}" destId="{A29803B5-7794-432D-919C-880F46F3DE79}" srcOrd="1" destOrd="1" presId="urn:microsoft.com/office/officeart/2005/8/layout/hProcess4"/>
    <dgm:cxn modelId="{434CFFAF-2280-4090-8E3D-2E01C93E3182}" srcId="{47A93481-1CC3-4854-9C51-B4CEF225ED9F}" destId="{6B8B64D4-D21C-442C-AEA1-AFCB0F4E3E4C}" srcOrd="0" destOrd="0" parTransId="{31AABA3C-3144-4C14-9683-1241B5CB05ED}" sibTransId="{7CD013F4-E7EA-45A0-8A64-218C30107C26}"/>
    <dgm:cxn modelId="{5FA85606-7E1D-41AE-9B3C-6722761BA192}" type="presOf" srcId="{3A1BEFFA-97A8-48CA-92CB-5834D5CD3BDF}" destId="{2221A9C8-3D04-4EC6-A5D5-F18ED0C094D1}" srcOrd="0" destOrd="1" presId="urn:microsoft.com/office/officeart/2005/8/layout/hProcess4"/>
    <dgm:cxn modelId="{AE09CBAC-A37D-4A2A-9EF4-3D5DC96003C1}" srcId="{47A93481-1CC3-4854-9C51-B4CEF225ED9F}" destId="{418F8579-C1B3-4209-80A7-1387D62FC122}" srcOrd="4" destOrd="0" parTransId="{1DFBB164-0232-4DE6-8CA8-663A08D9EA96}" sibTransId="{53A5BF31-C34A-4943-95ED-F2B36EF29083}"/>
    <dgm:cxn modelId="{F322BFEB-A32A-40E9-9140-A9684E77E6BB}" type="presOf" srcId="{8F7C7551-D458-4A2F-BD20-0E41391D5E7F}" destId="{77E41D38-5430-4F2D-90D1-3B5A0AE8B998}" srcOrd="0" destOrd="0" presId="urn:microsoft.com/office/officeart/2005/8/layout/hProcess4"/>
    <dgm:cxn modelId="{A4C2949A-6174-4FB9-8CF8-CEFD4712E097}" type="presOf" srcId="{89277BE5-A922-4DB9-9520-914237EE97DF}" destId="{A29803B5-7794-432D-919C-880F46F3DE79}" srcOrd="1" destOrd="2" presId="urn:microsoft.com/office/officeart/2005/8/layout/hProcess4"/>
    <dgm:cxn modelId="{1921B7EC-FA29-42CC-A970-8ABAF0A51A33}" type="presOf" srcId="{418F8579-C1B3-4209-80A7-1387D62FC122}" destId="{5EF0DC57-5E51-4D18-BE78-6D6826873924}" srcOrd="1" destOrd="4" presId="urn:microsoft.com/office/officeart/2005/8/layout/hProcess4"/>
    <dgm:cxn modelId="{2014255F-56E6-4203-8FB9-F2A929EF764A}" type="presParOf" srcId="{6AE66C11-0747-418E-83F0-04DC50FB8E3F}" destId="{9D77D962-3F2D-4E9C-921C-6E266D8CBCC7}" srcOrd="0" destOrd="0" presId="urn:microsoft.com/office/officeart/2005/8/layout/hProcess4"/>
    <dgm:cxn modelId="{FC27E275-A228-4341-B0C3-C54E2CDA7BF6}" type="presParOf" srcId="{6AE66C11-0747-418E-83F0-04DC50FB8E3F}" destId="{FEE74DD5-614D-4D1D-82BF-392F53580BE8}" srcOrd="1" destOrd="0" presId="urn:microsoft.com/office/officeart/2005/8/layout/hProcess4"/>
    <dgm:cxn modelId="{ADC05944-41BC-426E-9CE8-64C2CB3D14A7}" type="presParOf" srcId="{6AE66C11-0747-418E-83F0-04DC50FB8E3F}" destId="{AE141C45-218F-4F0A-BCC1-18A8B22E7F8D}" srcOrd="2" destOrd="0" presId="urn:microsoft.com/office/officeart/2005/8/layout/hProcess4"/>
    <dgm:cxn modelId="{05B50548-055D-4CD1-8F6D-963A4AF888FC}" type="presParOf" srcId="{AE141C45-218F-4F0A-BCC1-18A8B22E7F8D}" destId="{DC56FE2E-ECFD-4B5B-B10E-DD06E045B4D7}" srcOrd="0" destOrd="0" presId="urn:microsoft.com/office/officeart/2005/8/layout/hProcess4"/>
    <dgm:cxn modelId="{240C0549-B36D-44E3-8E03-C7ABD21648F8}" type="presParOf" srcId="{DC56FE2E-ECFD-4B5B-B10E-DD06E045B4D7}" destId="{3DB08AFF-CFF8-4619-A153-6C76BEE87773}" srcOrd="0" destOrd="0" presId="urn:microsoft.com/office/officeart/2005/8/layout/hProcess4"/>
    <dgm:cxn modelId="{BEEE2F2F-DC46-4D3B-8E2E-7A39BE12FA97}" type="presParOf" srcId="{DC56FE2E-ECFD-4B5B-B10E-DD06E045B4D7}" destId="{EB26D759-5BE4-409E-BF8F-E9FB1C45CEE4}" srcOrd="1" destOrd="0" presId="urn:microsoft.com/office/officeart/2005/8/layout/hProcess4"/>
    <dgm:cxn modelId="{B3ABFA12-B1B3-45BF-B123-C3605CCC5EC8}" type="presParOf" srcId="{DC56FE2E-ECFD-4B5B-B10E-DD06E045B4D7}" destId="{A29803B5-7794-432D-919C-880F46F3DE79}" srcOrd="2" destOrd="0" presId="urn:microsoft.com/office/officeart/2005/8/layout/hProcess4"/>
    <dgm:cxn modelId="{9C5DA6D4-C4B5-4156-B834-3A8D0511D332}" type="presParOf" srcId="{DC56FE2E-ECFD-4B5B-B10E-DD06E045B4D7}" destId="{1C8CCCE9-C195-43DC-9AC0-981A3A9E4F72}" srcOrd="3" destOrd="0" presId="urn:microsoft.com/office/officeart/2005/8/layout/hProcess4"/>
    <dgm:cxn modelId="{6D965060-71DF-4EDD-B6E8-B03E1A2233B9}" type="presParOf" srcId="{DC56FE2E-ECFD-4B5B-B10E-DD06E045B4D7}" destId="{F8B0EF57-D598-4FBC-A9AC-D58991B903D1}" srcOrd="4" destOrd="0" presId="urn:microsoft.com/office/officeart/2005/8/layout/hProcess4"/>
    <dgm:cxn modelId="{71E36E2B-A992-4858-B206-DC5D1E21DCBA}" type="presParOf" srcId="{AE141C45-218F-4F0A-BCC1-18A8B22E7F8D}" destId="{77E41D38-5430-4F2D-90D1-3B5A0AE8B998}" srcOrd="1" destOrd="0" presId="urn:microsoft.com/office/officeart/2005/8/layout/hProcess4"/>
    <dgm:cxn modelId="{3E47AE86-AA24-48D0-A1D6-8DFE47A23400}" type="presParOf" srcId="{AE141C45-218F-4F0A-BCC1-18A8B22E7F8D}" destId="{CCCBA6C3-0BFA-417A-B89F-6980F16CDBC8}" srcOrd="2" destOrd="0" presId="urn:microsoft.com/office/officeart/2005/8/layout/hProcess4"/>
    <dgm:cxn modelId="{3145702F-8E0A-4A70-B01C-6B78C6551C04}" type="presParOf" srcId="{CCCBA6C3-0BFA-417A-B89F-6980F16CDBC8}" destId="{55151E70-FCAC-47C6-8380-48CD68B449B6}" srcOrd="0" destOrd="0" presId="urn:microsoft.com/office/officeart/2005/8/layout/hProcess4"/>
    <dgm:cxn modelId="{89974AA4-6D3D-43D0-B51F-71D428AA9977}" type="presParOf" srcId="{CCCBA6C3-0BFA-417A-B89F-6980F16CDBC8}" destId="{2221A9C8-3D04-4EC6-A5D5-F18ED0C094D1}" srcOrd="1" destOrd="0" presId="urn:microsoft.com/office/officeart/2005/8/layout/hProcess4"/>
    <dgm:cxn modelId="{00E718B9-4171-4F5E-8F3D-88131A01D294}" type="presParOf" srcId="{CCCBA6C3-0BFA-417A-B89F-6980F16CDBC8}" destId="{7EC5D1D2-5FD2-4E9A-B87F-B2CAA91AC8D5}" srcOrd="2" destOrd="0" presId="urn:microsoft.com/office/officeart/2005/8/layout/hProcess4"/>
    <dgm:cxn modelId="{6857FE61-6ABF-46F9-8FDF-9A1CAD25BD5F}" type="presParOf" srcId="{CCCBA6C3-0BFA-417A-B89F-6980F16CDBC8}" destId="{BFD31C02-E1BA-4BC4-BD82-44720CF73978}" srcOrd="3" destOrd="0" presId="urn:microsoft.com/office/officeart/2005/8/layout/hProcess4"/>
    <dgm:cxn modelId="{B651187E-487D-4E16-BB4E-AD69BF2A9CDB}" type="presParOf" srcId="{CCCBA6C3-0BFA-417A-B89F-6980F16CDBC8}" destId="{5C92A160-897C-4F4E-AFB2-5F8D1A97B2EB}" srcOrd="4" destOrd="0" presId="urn:microsoft.com/office/officeart/2005/8/layout/hProcess4"/>
    <dgm:cxn modelId="{CA73B1CC-F47F-4943-9CD2-4F472737B939}" type="presParOf" srcId="{AE141C45-218F-4F0A-BCC1-18A8B22E7F8D}" destId="{ACD19DFD-679D-401B-985F-BDA3253964D3}" srcOrd="3" destOrd="0" presId="urn:microsoft.com/office/officeart/2005/8/layout/hProcess4"/>
    <dgm:cxn modelId="{135303C3-5ED5-4C84-885B-7F9F5CCDB7F0}" type="presParOf" srcId="{AE141C45-218F-4F0A-BCC1-18A8B22E7F8D}" destId="{20F8DA8A-07F2-4256-8B75-6B68C3BCE09D}" srcOrd="4" destOrd="0" presId="urn:microsoft.com/office/officeart/2005/8/layout/hProcess4"/>
    <dgm:cxn modelId="{7FBAEF3D-97FC-48DB-83CA-ED3B46236E98}" type="presParOf" srcId="{20F8DA8A-07F2-4256-8B75-6B68C3BCE09D}" destId="{C4445545-0653-4FC0-9E8F-39D769675147}" srcOrd="0" destOrd="0" presId="urn:microsoft.com/office/officeart/2005/8/layout/hProcess4"/>
    <dgm:cxn modelId="{2B138A00-FD70-45AE-9BBA-6CE4FC78C2D4}" type="presParOf" srcId="{20F8DA8A-07F2-4256-8B75-6B68C3BCE09D}" destId="{2E8197F3-1B25-4B5A-BAD6-E2C849B2BB45}" srcOrd="1" destOrd="0" presId="urn:microsoft.com/office/officeart/2005/8/layout/hProcess4"/>
    <dgm:cxn modelId="{13546D51-3182-4CD5-8A98-1C125BDAB56F}" type="presParOf" srcId="{20F8DA8A-07F2-4256-8B75-6B68C3BCE09D}" destId="{5EF0DC57-5E51-4D18-BE78-6D6826873924}" srcOrd="2" destOrd="0" presId="urn:microsoft.com/office/officeart/2005/8/layout/hProcess4"/>
    <dgm:cxn modelId="{314067DF-4CDB-47CC-A3E6-2F41F02ED8C6}" type="presParOf" srcId="{20F8DA8A-07F2-4256-8B75-6B68C3BCE09D}" destId="{E5EA5E8D-3027-459B-8170-A6312DD82608}" srcOrd="3" destOrd="0" presId="urn:microsoft.com/office/officeart/2005/8/layout/hProcess4"/>
    <dgm:cxn modelId="{B8EE1946-D72D-4206-A352-4F51CFDB42CF}" type="presParOf" srcId="{20F8DA8A-07F2-4256-8B75-6B68C3BCE09D}" destId="{B3DBFCA3-110A-4D3B-9B81-DB1FCB99313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0E1F9D-AB09-4BB8-BD5D-84575E7F58AC}" type="doc">
      <dgm:prSet loTypeId="urn:microsoft.com/office/officeart/2005/8/layout/arrow2" loCatId="process" qsTypeId="urn:microsoft.com/office/officeart/2005/8/quickstyle/simple1" qsCatId="simple" csTypeId="urn:microsoft.com/office/officeart/2005/8/colors/accent0_3" csCatId="mainScheme" phldr="1"/>
      <dgm:spPr/>
    </dgm:pt>
    <dgm:pt modelId="{E5E94C4B-5E26-486E-8861-EB32CF7F8C03}">
      <dgm:prSet phldrT="[Texto]"/>
      <dgm:spPr/>
      <dgm:t>
        <a:bodyPr/>
        <a:lstStyle/>
        <a:p>
          <a:r>
            <a:rPr lang="es-ES" dirty="0"/>
            <a:t>Técnicas analíticas mas sensibles</a:t>
          </a:r>
        </a:p>
      </dgm:t>
    </dgm:pt>
    <dgm:pt modelId="{073877B5-2D30-4B30-97C9-173C365FBCE4}" type="parTrans" cxnId="{2B1633B2-E4DF-4260-BB76-91D97FA4D324}">
      <dgm:prSet/>
      <dgm:spPr/>
      <dgm:t>
        <a:bodyPr/>
        <a:lstStyle/>
        <a:p>
          <a:endParaRPr lang="es-ES"/>
        </a:p>
      </dgm:t>
    </dgm:pt>
    <dgm:pt modelId="{B0DB749B-2837-45EE-AB19-354C5354FB31}" type="sibTrans" cxnId="{2B1633B2-E4DF-4260-BB76-91D97FA4D324}">
      <dgm:prSet/>
      <dgm:spPr/>
      <dgm:t>
        <a:bodyPr/>
        <a:lstStyle/>
        <a:p>
          <a:endParaRPr lang="es-ES"/>
        </a:p>
      </dgm:t>
    </dgm:pt>
    <dgm:pt modelId="{0C2C23EC-3323-4D60-B89A-E189B556D596}">
      <dgm:prSet phldrT="[Texto]"/>
      <dgm:spPr/>
      <dgm:t>
        <a:bodyPr/>
        <a:lstStyle/>
        <a:p>
          <a:r>
            <a:rPr lang="es-ES" dirty="0"/>
            <a:t>Remoción de CE no regulados</a:t>
          </a:r>
        </a:p>
      </dgm:t>
    </dgm:pt>
    <dgm:pt modelId="{5BF34F4F-99D7-4A33-90BE-FBEE01324866}" type="parTrans" cxnId="{9264E8C2-792F-4C16-81D3-0D2CFA90ADBA}">
      <dgm:prSet/>
      <dgm:spPr/>
      <dgm:t>
        <a:bodyPr/>
        <a:lstStyle/>
        <a:p>
          <a:endParaRPr lang="es-ES"/>
        </a:p>
      </dgm:t>
    </dgm:pt>
    <dgm:pt modelId="{34DEDFB1-07BB-4ED1-A861-6B6762EEFE2E}" type="sibTrans" cxnId="{9264E8C2-792F-4C16-81D3-0D2CFA90ADBA}">
      <dgm:prSet/>
      <dgm:spPr/>
      <dgm:t>
        <a:bodyPr/>
        <a:lstStyle/>
        <a:p>
          <a:endParaRPr lang="es-ES"/>
        </a:p>
      </dgm:t>
    </dgm:pt>
    <dgm:pt modelId="{4E0F26E3-FF18-4037-ABAD-1A38E2280645}">
      <dgm:prSet phldrT="[Texto]"/>
      <dgm:spPr/>
      <dgm:t>
        <a:bodyPr/>
        <a:lstStyle/>
        <a:p>
          <a:r>
            <a:rPr lang="es-ES" dirty="0"/>
            <a:t>Nanotecnología (10</a:t>
          </a:r>
          <a:r>
            <a:rPr lang="es-ES" baseline="30000" dirty="0"/>
            <a:t>-9</a:t>
          </a:r>
          <a:r>
            <a:rPr lang="es-ES" dirty="0"/>
            <a:t>)</a:t>
          </a:r>
        </a:p>
      </dgm:t>
    </dgm:pt>
    <dgm:pt modelId="{B822A29E-DA54-46BA-A581-91FE2E7649B5}" type="parTrans" cxnId="{8F895D28-E210-4889-A8BB-BFA0422BC058}">
      <dgm:prSet/>
      <dgm:spPr/>
      <dgm:t>
        <a:bodyPr/>
        <a:lstStyle/>
        <a:p>
          <a:endParaRPr lang="es-ES"/>
        </a:p>
      </dgm:t>
    </dgm:pt>
    <dgm:pt modelId="{080534DA-EFA0-499A-9A5A-74F052A58014}" type="sibTrans" cxnId="{8F895D28-E210-4889-A8BB-BFA0422BC058}">
      <dgm:prSet/>
      <dgm:spPr/>
      <dgm:t>
        <a:bodyPr/>
        <a:lstStyle/>
        <a:p>
          <a:endParaRPr lang="es-ES"/>
        </a:p>
      </dgm:t>
    </dgm:pt>
    <dgm:pt modelId="{3A460D8F-6797-46DD-968C-4409862C4539}">
      <dgm:prSet phldrT="[Texto]"/>
      <dgm:spPr/>
      <dgm:t>
        <a:bodyPr/>
        <a:lstStyle/>
        <a:p>
          <a:r>
            <a:rPr lang="es-ES" dirty="0"/>
            <a:t>Nanocompositos de MoS2/rGo</a:t>
          </a:r>
        </a:p>
      </dgm:t>
    </dgm:pt>
    <dgm:pt modelId="{776F40AD-2E03-42B3-B971-6CF2FE21E338}" type="parTrans" cxnId="{1EE12713-8EB9-4428-9819-6CF99717C860}">
      <dgm:prSet/>
      <dgm:spPr/>
      <dgm:t>
        <a:bodyPr/>
        <a:lstStyle/>
        <a:p>
          <a:endParaRPr lang="es-ES"/>
        </a:p>
      </dgm:t>
    </dgm:pt>
    <dgm:pt modelId="{43C7297B-53E4-4EB8-B726-32C33E42F235}" type="sibTrans" cxnId="{1EE12713-8EB9-4428-9819-6CF99717C860}">
      <dgm:prSet/>
      <dgm:spPr/>
      <dgm:t>
        <a:bodyPr/>
        <a:lstStyle/>
        <a:p>
          <a:endParaRPr lang="es-ES"/>
        </a:p>
      </dgm:t>
    </dgm:pt>
    <dgm:pt modelId="{586E717E-37E8-45B3-B1DC-FF879951C4A7}" type="pres">
      <dgm:prSet presAssocID="{480E1F9D-AB09-4BB8-BD5D-84575E7F58AC}" presName="arrowDiagram" presStyleCnt="0">
        <dgm:presLayoutVars>
          <dgm:chMax val="5"/>
          <dgm:dir/>
          <dgm:resizeHandles val="exact"/>
        </dgm:presLayoutVars>
      </dgm:prSet>
      <dgm:spPr/>
    </dgm:pt>
    <dgm:pt modelId="{D53FCEAF-DF7A-4859-B4CB-899A4D87B6E6}" type="pres">
      <dgm:prSet presAssocID="{480E1F9D-AB09-4BB8-BD5D-84575E7F58AC}" presName="arrow" presStyleLbl="bgShp" presStyleIdx="0" presStyleCnt="1"/>
      <dgm:spPr/>
    </dgm:pt>
    <dgm:pt modelId="{E9DF24C2-7911-48EE-A85A-14ACC11AC721}" type="pres">
      <dgm:prSet presAssocID="{480E1F9D-AB09-4BB8-BD5D-84575E7F58AC}" presName="arrowDiagram4" presStyleCnt="0"/>
      <dgm:spPr/>
    </dgm:pt>
    <dgm:pt modelId="{43F5AA11-E528-47B3-A076-DAE99EA481E7}" type="pres">
      <dgm:prSet presAssocID="{E5E94C4B-5E26-486E-8861-EB32CF7F8C03}" presName="bullet4a" presStyleLbl="node1" presStyleIdx="0" presStyleCnt="4"/>
      <dgm:spPr/>
    </dgm:pt>
    <dgm:pt modelId="{70BA2DC8-DDE1-48B8-8D52-C00D73BEE6A1}" type="pres">
      <dgm:prSet presAssocID="{E5E94C4B-5E26-486E-8861-EB32CF7F8C03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0EB783-1934-4015-BC01-7C10444B339F}" type="pres">
      <dgm:prSet presAssocID="{0C2C23EC-3323-4D60-B89A-E189B556D596}" presName="bullet4b" presStyleLbl="node1" presStyleIdx="1" presStyleCnt="4"/>
      <dgm:spPr/>
    </dgm:pt>
    <dgm:pt modelId="{82EE9BB3-2328-4E25-A388-FD253EF64BF8}" type="pres">
      <dgm:prSet presAssocID="{0C2C23EC-3323-4D60-B89A-E189B556D596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62DF11-CBA4-4DC3-B7F0-61F787EFE6E0}" type="pres">
      <dgm:prSet presAssocID="{4E0F26E3-FF18-4037-ABAD-1A38E2280645}" presName="bullet4c" presStyleLbl="node1" presStyleIdx="2" presStyleCnt="4"/>
      <dgm:spPr/>
    </dgm:pt>
    <dgm:pt modelId="{E5F13A50-F3A4-40EB-878F-9BDB76F7AE28}" type="pres">
      <dgm:prSet presAssocID="{4E0F26E3-FF18-4037-ABAD-1A38E2280645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CA8649-0521-4AA4-B679-FB38CE81E76D}" type="pres">
      <dgm:prSet presAssocID="{3A460D8F-6797-46DD-968C-4409862C4539}" presName="bullet4d" presStyleLbl="node1" presStyleIdx="3" presStyleCnt="4"/>
      <dgm:spPr/>
    </dgm:pt>
    <dgm:pt modelId="{5D734594-54B2-4A86-9960-9FB45690E4E2}" type="pres">
      <dgm:prSet presAssocID="{3A460D8F-6797-46DD-968C-4409862C4539}" presName="textBox4d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27129B-1F95-4CBF-9FE4-E91D7137D19A}" type="presOf" srcId="{480E1F9D-AB09-4BB8-BD5D-84575E7F58AC}" destId="{586E717E-37E8-45B3-B1DC-FF879951C4A7}" srcOrd="0" destOrd="0" presId="urn:microsoft.com/office/officeart/2005/8/layout/arrow2"/>
    <dgm:cxn modelId="{1D16456E-5B81-4411-BC6B-E57BD3A6A97D}" type="presOf" srcId="{0C2C23EC-3323-4D60-B89A-E189B556D596}" destId="{82EE9BB3-2328-4E25-A388-FD253EF64BF8}" srcOrd="0" destOrd="0" presId="urn:microsoft.com/office/officeart/2005/8/layout/arrow2"/>
    <dgm:cxn modelId="{55CF562C-073E-42C8-AA8B-F78BFA140476}" type="presOf" srcId="{3A460D8F-6797-46DD-968C-4409862C4539}" destId="{5D734594-54B2-4A86-9960-9FB45690E4E2}" srcOrd="0" destOrd="0" presId="urn:microsoft.com/office/officeart/2005/8/layout/arrow2"/>
    <dgm:cxn modelId="{04959438-3E5C-4F1A-9566-BF9E760DA39F}" type="presOf" srcId="{4E0F26E3-FF18-4037-ABAD-1A38E2280645}" destId="{E5F13A50-F3A4-40EB-878F-9BDB76F7AE28}" srcOrd="0" destOrd="0" presId="urn:microsoft.com/office/officeart/2005/8/layout/arrow2"/>
    <dgm:cxn modelId="{B084901F-77B5-4A07-8740-4D5B69C4CBD3}" type="presOf" srcId="{E5E94C4B-5E26-486E-8861-EB32CF7F8C03}" destId="{70BA2DC8-DDE1-48B8-8D52-C00D73BEE6A1}" srcOrd="0" destOrd="0" presId="urn:microsoft.com/office/officeart/2005/8/layout/arrow2"/>
    <dgm:cxn modelId="{8F895D28-E210-4889-A8BB-BFA0422BC058}" srcId="{480E1F9D-AB09-4BB8-BD5D-84575E7F58AC}" destId="{4E0F26E3-FF18-4037-ABAD-1A38E2280645}" srcOrd="2" destOrd="0" parTransId="{B822A29E-DA54-46BA-A581-91FE2E7649B5}" sibTransId="{080534DA-EFA0-499A-9A5A-74F052A58014}"/>
    <dgm:cxn modelId="{2B1633B2-E4DF-4260-BB76-91D97FA4D324}" srcId="{480E1F9D-AB09-4BB8-BD5D-84575E7F58AC}" destId="{E5E94C4B-5E26-486E-8861-EB32CF7F8C03}" srcOrd="0" destOrd="0" parTransId="{073877B5-2D30-4B30-97C9-173C365FBCE4}" sibTransId="{B0DB749B-2837-45EE-AB19-354C5354FB31}"/>
    <dgm:cxn modelId="{9264E8C2-792F-4C16-81D3-0D2CFA90ADBA}" srcId="{480E1F9D-AB09-4BB8-BD5D-84575E7F58AC}" destId="{0C2C23EC-3323-4D60-B89A-E189B556D596}" srcOrd="1" destOrd="0" parTransId="{5BF34F4F-99D7-4A33-90BE-FBEE01324866}" sibTransId="{34DEDFB1-07BB-4ED1-A861-6B6762EEFE2E}"/>
    <dgm:cxn modelId="{1EE12713-8EB9-4428-9819-6CF99717C860}" srcId="{480E1F9D-AB09-4BB8-BD5D-84575E7F58AC}" destId="{3A460D8F-6797-46DD-968C-4409862C4539}" srcOrd="3" destOrd="0" parTransId="{776F40AD-2E03-42B3-B971-6CF2FE21E338}" sibTransId="{43C7297B-53E4-4EB8-B726-32C33E42F235}"/>
    <dgm:cxn modelId="{5985B2DA-57BB-401A-8595-CFC2F1DDAFC8}" type="presParOf" srcId="{586E717E-37E8-45B3-B1DC-FF879951C4A7}" destId="{D53FCEAF-DF7A-4859-B4CB-899A4D87B6E6}" srcOrd="0" destOrd="0" presId="urn:microsoft.com/office/officeart/2005/8/layout/arrow2"/>
    <dgm:cxn modelId="{7BCF7204-7E3B-46BF-983C-D1E9F15831CC}" type="presParOf" srcId="{586E717E-37E8-45B3-B1DC-FF879951C4A7}" destId="{E9DF24C2-7911-48EE-A85A-14ACC11AC721}" srcOrd="1" destOrd="0" presId="urn:microsoft.com/office/officeart/2005/8/layout/arrow2"/>
    <dgm:cxn modelId="{9F24DC82-4370-4A8E-A969-0F767A389D13}" type="presParOf" srcId="{E9DF24C2-7911-48EE-A85A-14ACC11AC721}" destId="{43F5AA11-E528-47B3-A076-DAE99EA481E7}" srcOrd="0" destOrd="0" presId="urn:microsoft.com/office/officeart/2005/8/layout/arrow2"/>
    <dgm:cxn modelId="{07C7FB34-EB14-46E8-B737-5EF5B5AF9634}" type="presParOf" srcId="{E9DF24C2-7911-48EE-A85A-14ACC11AC721}" destId="{70BA2DC8-DDE1-48B8-8D52-C00D73BEE6A1}" srcOrd="1" destOrd="0" presId="urn:microsoft.com/office/officeart/2005/8/layout/arrow2"/>
    <dgm:cxn modelId="{71339877-16F9-41FE-8EA5-630690332BB7}" type="presParOf" srcId="{E9DF24C2-7911-48EE-A85A-14ACC11AC721}" destId="{210EB783-1934-4015-BC01-7C10444B339F}" srcOrd="2" destOrd="0" presId="urn:microsoft.com/office/officeart/2005/8/layout/arrow2"/>
    <dgm:cxn modelId="{5BF4FC82-58D1-4EEA-8EC0-343AFEAD17BB}" type="presParOf" srcId="{E9DF24C2-7911-48EE-A85A-14ACC11AC721}" destId="{82EE9BB3-2328-4E25-A388-FD253EF64BF8}" srcOrd="3" destOrd="0" presId="urn:microsoft.com/office/officeart/2005/8/layout/arrow2"/>
    <dgm:cxn modelId="{479F42B5-4C00-4B13-AD13-00A852E4A8C4}" type="presParOf" srcId="{E9DF24C2-7911-48EE-A85A-14ACC11AC721}" destId="{9462DF11-CBA4-4DC3-B7F0-61F787EFE6E0}" srcOrd="4" destOrd="0" presId="urn:microsoft.com/office/officeart/2005/8/layout/arrow2"/>
    <dgm:cxn modelId="{E83C4AF7-1D58-4D93-8AF3-581DD50597C8}" type="presParOf" srcId="{E9DF24C2-7911-48EE-A85A-14ACC11AC721}" destId="{E5F13A50-F3A4-40EB-878F-9BDB76F7AE28}" srcOrd="5" destOrd="0" presId="urn:microsoft.com/office/officeart/2005/8/layout/arrow2"/>
    <dgm:cxn modelId="{E5945AAA-C4D1-4A49-A559-9D2D75075E9A}" type="presParOf" srcId="{E9DF24C2-7911-48EE-A85A-14ACC11AC721}" destId="{ABCA8649-0521-4AA4-B679-FB38CE81E76D}" srcOrd="6" destOrd="0" presId="urn:microsoft.com/office/officeart/2005/8/layout/arrow2"/>
    <dgm:cxn modelId="{902CF676-1062-40B7-892E-9AA8A8640B58}" type="presParOf" srcId="{E9DF24C2-7911-48EE-A85A-14ACC11AC721}" destId="{5D734594-54B2-4A86-9960-9FB45690E4E2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2A4928-56BB-4220-9E9E-3D2A3E31FFA9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ES"/>
        </a:p>
      </dgm:t>
    </dgm:pt>
    <dgm:pt modelId="{45D2CA14-B858-47F9-9F49-0430706A5258}">
      <dgm:prSet phldrT="[Texto]" custT="1"/>
      <dgm:spPr/>
      <dgm:t>
        <a:bodyPr/>
        <a:lstStyle/>
        <a:p>
          <a:r>
            <a:rPr lang="es-ES" sz="3200" dirty="0">
              <a:solidFill>
                <a:schemeClr val="tx1"/>
              </a:solidFill>
            </a:rPr>
            <a:t>Objetivo General</a:t>
          </a:r>
        </a:p>
      </dgm:t>
    </dgm:pt>
    <dgm:pt modelId="{11BCB78E-3B80-4B78-BDC2-A5ABB8DCA63A}" type="parTrans" cxnId="{A3342787-9919-45AC-993A-9C5E63109276}">
      <dgm:prSet/>
      <dgm:spPr/>
      <dgm:t>
        <a:bodyPr/>
        <a:lstStyle/>
        <a:p>
          <a:endParaRPr lang="es-ES"/>
        </a:p>
      </dgm:t>
    </dgm:pt>
    <dgm:pt modelId="{4ECE6ECD-E937-416B-AF29-6E348FFFE1D1}" type="sibTrans" cxnId="{A3342787-9919-45AC-993A-9C5E63109276}">
      <dgm:prSet/>
      <dgm:spPr/>
      <dgm:t>
        <a:bodyPr/>
        <a:lstStyle/>
        <a:p>
          <a:endParaRPr lang="es-ES"/>
        </a:p>
      </dgm:t>
    </dgm:pt>
    <dgm:pt modelId="{240154FF-650B-46B4-8EEC-9233C5B878A1}">
      <dgm:prSet phldrT="[Texto]" custT="1"/>
      <dgm:spPr/>
      <dgm:t>
        <a:bodyPr/>
        <a:lstStyle/>
        <a:p>
          <a:r>
            <a:rPr lang="es-ES" sz="1400" dirty="0">
              <a:solidFill>
                <a:schemeClr val="tx1"/>
              </a:solidFill>
            </a:rPr>
            <a:t>Determinar la concentración de contaminantes emergentes, carbamazepina y diclofenaco, en el río San Pedro y analizar un tratamiento con nanotecnología. </a:t>
          </a:r>
        </a:p>
      </dgm:t>
    </dgm:pt>
    <dgm:pt modelId="{82CF0FF5-A270-49D9-9213-21DA6087FC5B}" type="parTrans" cxnId="{30BEBF25-EB7D-41DD-959D-16B7CA67AECD}">
      <dgm:prSet/>
      <dgm:spPr/>
      <dgm:t>
        <a:bodyPr/>
        <a:lstStyle/>
        <a:p>
          <a:endParaRPr lang="es-ES"/>
        </a:p>
      </dgm:t>
    </dgm:pt>
    <dgm:pt modelId="{7F31313F-B151-42FB-82DF-3EE7D0FA251F}" type="sibTrans" cxnId="{30BEBF25-EB7D-41DD-959D-16B7CA67AECD}">
      <dgm:prSet/>
      <dgm:spPr/>
      <dgm:t>
        <a:bodyPr/>
        <a:lstStyle/>
        <a:p>
          <a:endParaRPr lang="es-ES"/>
        </a:p>
      </dgm:t>
    </dgm:pt>
    <dgm:pt modelId="{431E89A7-B9DD-4DE2-9511-B9E3314137D3}">
      <dgm:prSet phldrT="[Texto]" custT="1"/>
      <dgm:spPr/>
      <dgm:t>
        <a:bodyPr/>
        <a:lstStyle/>
        <a:p>
          <a:r>
            <a:rPr lang="es-ES" sz="2800" dirty="0">
              <a:solidFill>
                <a:schemeClr val="tx1"/>
              </a:solidFill>
            </a:rPr>
            <a:t>Objetivos Específicos</a:t>
          </a:r>
        </a:p>
      </dgm:t>
    </dgm:pt>
    <dgm:pt modelId="{37FCF1CA-28EF-4F95-A6A2-A850FCABF463}" type="parTrans" cxnId="{CB4560CD-4FB3-4ACB-B815-CE45B1C42739}">
      <dgm:prSet/>
      <dgm:spPr/>
      <dgm:t>
        <a:bodyPr/>
        <a:lstStyle/>
        <a:p>
          <a:endParaRPr lang="es-ES"/>
        </a:p>
      </dgm:t>
    </dgm:pt>
    <dgm:pt modelId="{482E76CF-2DE4-47AF-868B-C29D1CA10DF7}" type="sibTrans" cxnId="{CB4560CD-4FB3-4ACB-B815-CE45B1C42739}">
      <dgm:prSet/>
      <dgm:spPr/>
      <dgm:t>
        <a:bodyPr/>
        <a:lstStyle/>
        <a:p>
          <a:endParaRPr lang="es-ES"/>
        </a:p>
      </dgm:t>
    </dgm:pt>
    <dgm:pt modelId="{327BEBD2-C96B-42FE-91D0-58B5079688E5}">
      <dgm:prSet phldrT="[Texto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S" sz="1400" dirty="0">
              <a:solidFill>
                <a:schemeClr val="tx1"/>
              </a:solidFill>
            </a:rPr>
            <a:t>Caracterizar de manera físico-química el agua del Río San Pedro, en situ PH, conductividad eléctrica y oxígeno disuelto (OD), en laboratorio DQO, Cu, Fe, Zn, Ni, Ca, K, iones (Br</a:t>
          </a:r>
          <a:r>
            <a:rPr lang="es-ES" sz="1400" baseline="30000" dirty="0">
              <a:solidFill>
                <a:schemeClr val="tx1"/>
              </a:solidFill>
            </a:rPr>
            <a:t>-</a:t>
          </a:r>
          <a:r>
            <a:rPr lang="es-ES" sz="1400" dirty="0">
              <a:solidFill>
                <a:schemeClr val="tx1"/>
              </a:solidFill>
            </a:rPr>
            <a:t>, Cl</a:t>
          </a:r>
          <a:r>
            <a:rPr lang="es-ES" sz="1400" baseline="30000" dirty="0">
              <a:solidFill>
                <a:schemeClr val="tx1"/>
              </a:solidFill>
            </a:rPr>
            <a:t>-</a:t>
          </a:r>
          <a:r>
            <a:rPr lang="es-ES" sz="1400" dirty="0">
              <a:solidFill>
                <a:schemeClr val="tx1"/>
              </a:solidFill>
            </a:rPr>
            <a:t>, F</a:t>
          </a:r>
          <a:r>
            <a:rPr lang="es-ES" sz="1400" baseline="30000" dirty="0">
              <a:solidFill>
                <a:schemeClr val="tx1"/>
              </a:solidFill>
            </a:rPr>
            <a:t>-</a:t>
          </a:r>
          <a:r>
            <a:rPr lang="es-ES" sz="1400" dirty="0">
              <a:solidFill>
                <a:schemeClr val="tx1"/>
              </a:solidFill>
            </a:rPr>
            <a:t>,), nitratos NO</a:t>
          </a:r>
          <a:r>
            <a:rPr lang="es-ES" sz="1400" baseline="-25000" dirty="0">
              <a:solidFill>
                <a:schemeClr val="tx1"/>
              </a:solidFill>
            </a:rPr>
            <a:t>3</a:t>
          </a:r>
          <a:r>
            <a:rPr lang="es-ES" sz="1400" baseline="30000" dirty="0">
              <a:solidFill>
                <a:schemeClr val="tx1"/>
              </a:solidFill>
            </a:rPr>
            <a:t>-</a:t>
          </a:r>
          <a:r>
            <a:rPr lang="es-ES" sz="1400" dirty="0">
              <a:solidFill>
                <a:schemeClr val="tx1"/>
              </a:solidFill>
            </a:rPr>
            <a:t>, NO</a:t>
          </a:r>
          <a:r>
            <a:rPr lang="es-ES" sz="1400" baseline="-25000" dirty="0">
              <a:solidFill>
                <a:schemeClr val="tx1"/>
              </a:solidFill>
            </a:rPr>
            <a:t>2</a:t>
          </a:r>
          <a:r>
            <a:rPr lang="es-ES" sz="1400" baseline="30000" dirty="0">
              <a:solidFill>
                <a:schemeClr val="tx1"/>
              </a:solidFill>
            </a:rPr>
            <a:t>-</a:t>
          </a:r>
          <a:r>
            <a:rPr lang="es-ES" sz="1400" dirty="0">
              <a:solidFill>
                <a:schemeClr val="tx1"/>
              </a:solidFill>
            </a:rPr>
            <a:t>, fosfatos, sulfatos, sólidos totales, suspendidos y disueltos.</a:t>
          </a:r>
        </a:p>
      </dgm:t>
    </dgm:pt>
    <dgm:pt modelId="{4601375B-63E7-4405-869D-FEFCA564E660}" type="parTrans" cxnId="{CCBD5A2F-3877-4B0A-A4B6-42FA0B21D3D9}">
      <dgm:prSet/>
      <dgm:spPr/>
      <dgm:t>
        <a:bodyPr/>
        <a:lstStyle/>
        <a:p>
          <a:endParaRPr lang="es-ES"/>
        </a:p>
      </dgm:t>
    </dgm:pt>
    <dgm:pt modelId="{C8AEE733-C5BB-41BC-9FDE-35D3A6B88F30}" type="sibTrans" cxnId="{CCBD5A2F-3877-4B0A-A4B6-42FA0B21D3D9}">
      <dgm:prSet/>
      <dgm:spPr/>
      <dgm:t>
        <a:bodyPr/>
        <a:lstStyle/>
        <a:p>
          <a:endParaRPr lang="es-ES"/>
        </a:p>
      </dgm:t>
    </dgm:pt>
    <dgm:pt modelId="{DFDEB157-1555-4D27-8709-F0155526E845}">
      <dgm:prSet phldrT="[Texto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S" sz="1400" dirty="0">
              <a:solidFill>
                <a:schemeClr val="tx1"/>
              </a:solidFill>
            </a:rPr>
            <a:t>Determinar la concentración de carbamazepina y diclofenaco en el agua del río San Pedro por cromatografía de alta eficiencia.</a:t>
          </a:r>
        </a:p>
      </dgm:t>
    </dgm:pt>
    <dgm:pt modelId="{86A1A7E6-E0B7-431B-A3A8-70A7C7D22CEB}" type="parTrans" cxnId="{0364B6C9-1CB2-418A-AB93-601908393DFF}">
      <dgm:prSet/>
      <dgm:spPr/>
      <dgm:t>
        <a:bodyPr/>
        <a:lstStyle/>
        <a:p>
          <a:endParaRPr lang="es-ES"/>
        </a:p>
      </dgm:t>
    </dgm:pt>
    <dgm:pt modelId="{6CF7B9A4-7A66-4B37-B740-BCF329DD5063}" type="sibTrans" cxnId="{0364B6C9-1CB2-418A-AB93-601908393DFF}">
      <dgm:prSet/>
      <dgm:spPr/>
      <dgm:t>
        <a:bodyPr/>
        <a:lstStyle/>
        <a:p>
          <a:endParaRPr lang="es-ES"/>
        </a:p>
      </dgm:t>
    </dgm:pt>
    <dgm:pt modelId="{E44ADDD8-5B91-46F3-BB1C-AA23416BE19E}">
      <dgm:prSet phldrT="[Texto]" custT="1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ES" sz="1400" dirty="0">
              <a:solidFill>
                <a:schemeClr val="tx1"/>
              </a:solidFill>
            </a:rPr>
            <a:t>Analizar alternativas de remoción de carbamazepina y diclofenaco en agua, empleando nanopartículas. </a:t>
          </a:r>
        </a:p>
      </dgm:t>
    </dgm:pt>
    <dgm:pt modelId="{065A1471-39EF-4808-B6B1-E3F689F470C4}" type="parTrans" cxnId="{1E4B2755-523B-4C58-B73C-E76564E1C63D}">
      <dgm:prSet/>
      <dgm:spPr/>
      <dgm:t>
        <a:bodyPr/>
        <a:lstStyle/>
        <a:p>
          <a:endParaRPr lang="es-ES"/>
        </a:p>
      </dgm:t>
    </dgm:pt>
    <dgm:pt modelId="{0D596D82-75DD-4AD7-A218-9BC7B8A161F5}" type="sibTrans" cxnId="{1E4B2755-523B-4C58-B73C-E76564E1C63D}">
      <dgm:prSet/>
      <dgm:spPr/>
      <dgm:t>
        <a:bodyPr/>
        <a:lstStyle/>
        <a:p>
          <a:endParaRPr lang="es-ES"/>
        </a:p>
      </dgm:t>
    </dgm:pt>
    <dgm:pt modelId="{5782E255-A9DC-48E0-BC70-D26B53A5BA23}" type="pres">
      <dgm:prSet presAssocID="{092A4928-56BB-4220-9E9E-3D2A3E31FFA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1718A49-AA2C-476C-94BE-ABF38E1EC64B}" type="pres">
      <dgm:prSet presAssocID="{45D2CA14-B858-47F9-9F49-0430706A5258}" presName="hierRoot1" presStyleCnt="0">
        <dgm:presLayoutVars>
          <dgm:hierBranch val="init"/>
        </dgm:presLayoutVars>
      </dgm:prSet>
      <dgm:spPr/>
    </dgm:pt>
    <dgm:pt modelId="{800A28FB-9A1F-4672-B250-7C9A7F7CD63E}" type="pres">
      <dgm:prSet presAssocID="{45D2CA14-B858-47F9-9F49-0430706A5258}" presName="rootComposite1" presStyleCnt="0"/>
      <dgm:spPr/>
    </dgm:pt>
    <dgm:pt modelId="{88E2BAE6-B7D8-4C89-AB30-A6A1B7907E5F}" type="pres">
      <dgm:prSet presAssocID="{45D2CA14-B858-47F9-9F49-0430706A5258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1752CF-D8B6-42A7-975B-936E12BFDD48}" type="pres">
      <dgm:prSet presAssocID="{45D2CA14-B858-47F9-9F49-0430706A525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52CE48B-E69A-48DF-95F5-F78210A99294}" type="pres">
      <dgm:prSet presAssocID="{45D2CA14-B858-47F9-9F49-0430706A5258}" presName="hierChild2" presStyleCnt="0"/>
      <dgm:spPr/>
    </dgm:pt>
    <dgm:pt modelId="{10B2C74A-115F-463C-93E6-21ABB101B018}" type="pres">
      <dgm:prSet presAssocID="{82CF0FF5-A270-49D9-9213-21DA6087FC5B}" presName="Name64" presStyleLbl="parChTrans1D2" presStyleIdx="0" presStyleCnt="4"/>
      <dgm:spPr/>
      <dgm:t>
        <a:bodyPr/>
        <a:lstStyle/>
        <a:p>
          <a:endParaRPr lang="en-US"/>
        </a:p>
      </dgm:t>
    </dgm:pt>
    <dgm:pt modelId="{F9AE6528-7AD4-41FA-B4D1-DFE68B87F28D}" type="pres">
      <dgm:prSet presAssocID="{240154FF-650B-46B4-8EEC-9233C5B878A1}" presName="hierRoot2" presStyleCnt="0">
        <dgm:presLayoutVars>
          <dgm:hierBranch val="init"/>
        </dgm:presLayoutVars>
      </dgm:prSet>
      <dgm:spPr/>
    </dgm:pt>
    <dgm:pt modelId="{6C049BC6-8221-42ED-945C-547C6E59D20C}" type="pres">
      <dgm:prSet presAssocID="{240154FF-650B-46B4-8EEC-9233C5B878A1}" presName="rootComposite" presStyleCnt="0"/>
      <dgm:spPr/>
    </dgm:pt>
    <dgm:pt modelId="{9F7A8F01-2E2F-4E32-92E4-6A579049E04F}" type="pres">
      <dgm:prSet presAssocID="{240154FF-650B-46B4-8EEC-9233C5B878A1}" presName="rootText" presStyleLbl="node2" presStyleIdx="0" presStyleCnt="4" custScaleX="1426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6F1B3E-B7CF-4A43-84C1-80B7A44E0A06}" type="pres">
      <dgm:prSet presAssocID="{240154FF-650B-46B4-8EEC-9233C5B878A1}" presName="rootConnector" presStyleLbl="node2" presStyleIdx="0" presStyleCnt="4"/>
      <dgm:spPr/>
      <dgm:t>
        <a:bodyPr/>
        <a:lstStyle/>
        <a:p>
          <a:endParaRPr lang="en-US"/>
        </a:p>
      </dgm:t>
    </dgm:pt>
    <dgm:pt modelId="{35BFEC02-14F8-4585-80FF-C01A09CF4160}" type="pres">
      <dgm:prSet presAssocID="{240154FF-650B-46B4-8EEC-9233C5B878A1}" presName="hierChild4" presStyleCnt="0"/>
      <dgm:spPr/>
    </dgm:pt>
    <dgm:pt modelId="{BF1F70BE-EEB8-4C32-98E4-D89B69383FC2}" type="pres">
      <dgm:prSet presAssocID="{240154FF-650B-46B4-8EEC-9233C5B878A1}" presName="hierChild5" presStyleCnt="0"/>
      <dgm:spPr/>
    </dgm:pt>
    <dgm:pt modelId="{AA117C5A-E589-4FC7-9C2C-C494C0A792AA}" type="pres">
      <dgm:prSet presAssocID="{45D2CA14-B858-47F9-9F49-0430706A5258}" presName="hierChild3" presStyleCnt="0"/>
      <dgm:spPr/>
    </dgm:pt>
    <dgm:pt modelId="{42799717-6C69-4D1A-A2D4-BE62F29941F5}" type="pres">
      <dgm:prSet presAssocID="{431E89A7-B9DD-4DE2-9511-B9E3314137D3}" presName="hierRoot1" presStyleCnt="0">
        <dgm:presLayoutVars>
          <dgm:hierBranch val="init"/>
        </dgm:presLayoutVars>
      </dgm:prSet>
      <dgm:spPr/>
    </dgm:pt>
    <dgm:pt modelId="{525F9D37-A6F4-41F1-B23F-3B1817E7C15F}" type="pres">
      <dgm:prSet presAssocID="{431E89A7-B9DD-4DE2-9511-B9E3314137D3}" presName="rootComposite1" presStyleCnt="0"/>
      <dgm:spPr/>
    </dgm:pt>
    <dgm:pt modelId="{D3772AA5-32AD-48E9-92CB-980558FBB8A3}" type="pres">
      <dgm:prSet presAssocID="{431E89A7-B9DD-4DE2-9511-B9E3314137D3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94428A-74AD-4703-99BF-42262DBDDBB5}" type="pres">
      <dgm:prSet presAssocID="{431E89A7-B9DD-4DE2-9511-B9E3314137D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8FB2BC0-8125-4214-A254-E57664972AE0}" type="pres">
      <dgm:prSet presAssocID="{431E89A7-B9DD-4DE2-9511-B9E3314137D3}" presName="hierChild2" presStyleCnt="0"/>
      <dgm:spPr/>
    </dgm:pt>
    <dgm:pt modelId="{8D53421E-DFAB-4480-A348-8F2CDE905E2C}" type="pres">
      <dgm:prSet presAssocID="{4601375B-63E7-4405-869D-FEFCA564E660}" presName="Name64" presStyleLbl="parChTrans1D2" presStyleIdx="1" presStyleCnt="4"/>
      <dgm:spPr/>
      <dgm:t>
        <a:bodyPr/>
        <a:lstStyle/>
        <a:p>
          <a:endParaRPr lang="en-US"/>
        </a:p>
      </dgm:t>
    </dgm:pt>
    <dgm:pt modelId="{682E6E72-2521-4755-B9FF-2CD1FAAEC601}" type="pres">
      <dgm:prSet presAssocID="{327BEBD2-C96B-42FE-91D0-58B5079688E5}" presName="hierRoot2" presStyleCnt="0">
        <dgm:presLayoutVars>
          <dgm:hierBranch val="init"/>
        </dgm:presLayoutVars>
      </dgm:prSet>
      <dgm:spPr/>
    </dgm:pt>
    <dgm:pt modelId="{87221764-2173-4393-8C1B-6E9DACE3CF5E}" type="pres">
      <dgm:prSet presAssocID="{327BEBD2-C96B-42FE-91D0-58B5079688E5}" presName="rootComposite" presStyleCnt="0"/>
      <dgm:spPr/>
    </dgm:pt>
    <dgm:pt modelId="{F17702AD-8C15-4DE0-984A-DE2EB9F7B455}" type="pres">
      <dgm:prSet presAssocID="{327BEBD2-C96B-42FE-91D0-58B5079688E5}" presName="rootText" presStyleLbl="node2" presStyleIdx="1" presStyleCnt="4" custScaleX="143337" custScaleY="1236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9561D3-26AB-4410-A44E-AB64072B9109}" type="pres">
      <dgm:prSet presAssocID="{327BEBD2-C96B-42FE-91D0-58B5079688E5}" presName="rootConnector" presStyleLbl="node2" presStyleIdx="1" presStyleCnt="4"/>
      <dgm:spPr/>
      <dgm:t>
        <a:bodyPr/>
        <a:lstStyle/>
        <a:p>
          <a:endParaRPr lang="en-US"/>
        </a:p>
      </dgm:t>
    </dgm:pt>
    <dgm:pt modelId="{FC898C7D-A6C5-473E-8264-B4657E7BF8EF}" type="pres">
      <dgm:prSet presAssocID="{327BEBD2-C96B-42FE-91D0-58B5079688E5}" presName="hierChild4" presStyleCnt="0"/>
      <dgm:spPr/>
    </dgm:pt>
    <dgm:pt modelId="{E3CCF8FF-0A96-4A62-A92D-AA9D81EE7C86}" type="pres">
      <dgm:prSet presAssocID="{327BEBD2-C96B-42FE-91D0-58B5079688E5}" presName="hierChild5" presStyleCnt="0"/>
      <dgm:spPr/>
    </dgm:pt>
    <dgm:pt modelId="{9923CA8D-5DFE-403B-B8CA-D5F12A09E343}" type="pres">
      <dgm:prSet presAssocID="{86A1A7E6-E0B7-431B-A3A8-70A7C7D22CEB}" presName="Name64" presStyleLbl="parChTrans1D2" presStyleIdx="2" presStyleCnt="4"/>
      <dgm:spPr/>
      <dgm:t>
        <a:bodyPr/>
        <a:lstStyle/>
        <a:p>
          <a:endParaRPr lang="en-US"/>
        </a:p>
      </dgm:t>
    </dgm:pt>
    <dgm:pt modelId="{C4FAD932-EF17-423D-BA5C-B331D6FEE343}" type="pres">
      <dgm:prSet presAssocID="{DFDEB157-1555-4D27-8709-F0155526E845}" presName="hierRoot2" presStyleCnt="0">
        <dgm:presLayoutVars>
          <dgm:hierBranch val="init"/>
        </dgm:presLayoutVars>
      </dgm:prSet>
      <dgm:spPr/>
    </dgm:pt>
    <dgm:pt modelId="{5494E1DB-3094-48E9-A4CE-BE9F49D1A614}" type="pres">
      <dgm:prSet presAssocID="{DFDEB157-1555-4D27-8709-F0155526E845}" presName="rootComposite" presStyleCnt="0"/>
      <dgm:spPr/>
    </dgm:pt>
    <dgm:pt modelId="{587460CB-BED2-4874-A713-8EED83516048}" type="pres">
      <dgm:prSet presAssocID="{DFDEB157-1555-4D27-8709-F0155526E845}" presName="rootText" presStyleLbl="node2" presStyleIdx="2" presStyleCnt="4" custScaleX="1441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1F56F7D-C47B-450A-8133-05B4F619A1EC}" type="pres">
      <dgm:prSet presAssocID="{DFDEB157-1555-4D27-8709-F0155526E845}" presName="rootConnector" presStyleLbl="node2" presStyleIdx="2" presStyleCnt="4"/>
      <dgm:spPr/>
      <dgm:t>
        <a:bodyPr/>
        <a:lstStyle/>
        <a:p>
          <a:endParaRPr lang="en-US"/>
        </a:p>
      </dgm:t>
    </dgm:pt>
    <dgm:pt modelId="{5B443B26-9F97-4E8E-9285-98C97567635C}" type="pres">
      <dgm:prSet presAssocID="{DFDEB157-1555-4D27-8709-F0155526E845}" presName="hierChild4" presStyleCnt="0"/>
      <dgm:spPr/>
    </dgm:pt>
    <dgm:pt modelId="{C835D97C-E071-415A-BD21-C6A25B44BE4E}" type="pres">
      <dgm:prSet presAssocID="{DFDEB157-1555-4D27-8709-F0155526E845}" presName="hierChild5" presStyleCnt="0"/>
      <dgm:spPr/>
    </dgm:pt>
    <dgm:pt modelId="{D9B9520D-664E-4A20-AED3-180CDAEB67CA}" type="pres">
      <dgm:prSet presAssocID="{065A1471-39EF-4808-B6B1-E3F689F470C4}" presName="Name64" presStyleLbl="parChTrans1D2" presStyleIdx="3" presStyleCnt="4"/>
      <dgm:spPr/>
      <dgm:t>
        <a:bodyPr/>
        <a:lstStyle/>
        <a:p>
          <a:endParaRPr lang="en-US"/>
        </a:p>
      </dgm:t>
    </dgm:pt>
    <dgm:pt modelId="{3755942B-3712-43BD-957F-D5A701ED0BA1}" type="pres">
      <dgm:prSet presAssocID="{E44ADDD8-5B91-46F3-BB1C-AA23416BE19E}" presName="hierRoot2" presStyleCnt="0">
        <dgm:presLayoutVars>
          <dgm:hierBranch val="init"/>
        </dgm:presLayoutVars>
      </dgm:prSet>
      <dgm:spPr/>
    </dgm:pt>
    <dgm:pt modelId="{1B9D8BFD-6899-4058-9713-0E4FC4419260}" type="pres">
      <dgm:prSet presAssocID="{E44ADDD8-5B91-46F3-BB1C-AA23416BE19E}" presName="rootComposite" presStyleCnt="0"/>
      <dgm:spPr/>
    </dgm:pt>
    <dgm:pt modelId="{5916F28E-C28A-49D5-B98B-0231FCD885B6}" type="pres">
      <dgm:prSet presAssocID="{E44ADDD8-5B91-46F3-BB1C-AA23416BE19E}" presName="rootText" presStyleLbl="node2" presStyleIdx="3" presStyleCnt="4" custScaleX="1451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9BD068-7BD0-481F-9711-F68376B3BC4D}" type="pres">
      <dgm:prSet presAssocID="{E44ADDD8-5B91-46F3-BB1C-AA23416BE19E}" presName="rootConnector" presStyleLbl="node2" presStyleIdx="3" presStyleCnt="4"/>
      <dgm:spPr/>
      <dgm:t>
        <a:bodyPr/>
        <a:lstStyle/>
        <a:p>
          <a:endParaRPr lang="en-US"/>
        </a:p>
      </dgm:t>
    </dgm:pt>
    <dgm:pt modelId="{C52B0245-D130-4DAC-8438-5864B2A4C1CC}" type="pres">
      <dgm:prSet presAssocID="{E44ADDD8-5B91-46F3-BB1C-AA23416BE19E}" presName="hierChild4" presStyleCnt="0"/>
      <dgm:spPr/>
    </dgm:pt>
    <dgm:pt modelId="{8C25D4BB-EE92-4B55-BD1B-FFADD84CE7D1}" type="pres">
      <dgm:prSet presAssocID="{E44ADDD8-5B91-46F3-BB1C-AA23416BE19E}" presName="hierChild5" presStyleCnt="0"/>
      <dgm:spPr/>
    </dgm:pt>
    <dgm:pt modelId="{9A80C0F4-E2FB-4630-8EB3-835895AC077B}" type="pres">
      <dgm:prSet presAssocID="{431E89A7-B9DD-4DE2-9511-B9E3314137D3}" presName="hierChild3" presStyleCnt="0"/>
      <dgm:spPr/>
    </dgm:pt>
  </dgm:ptLst>
  <dgm:cxnLst>
    <dgm:cxn modelId="{BADBD655-9994-4E79-9DAB-E0FBAB3CC372}" type="presOf" srcId="{065A1471-39EF-4808-B6B1-E3F689F470C4}" destId="{D9B9520D-664E-4A20-AED3-180CDAEB67CA}" srcOrd="0" destOrd="0" presId="urn:microsoft.com/office/officeart/2009/3/layout/HorizontalOrganizationChart"/>
    <dgm:cxn modelId="{B2F07B90-002B-4C33-BF43-E7C1F60CCBF0}" type="presOf" srcId="{DFDEB157-1555-4D27-8709-F0155526E845}" destId="{C1F56F7D-C47B-450A-8133-05B4F619A1EC}" srcOrd="1" destOrd="0" presId="urn:microsoft.com/office/officeart/2009/3/layout/HorizontalOrganizationChart"/>
    <dgm:cxn modelId="{8A87B8A4-3645-4596-AC50-1171594C7B8B}" type="presOf" srcId="{240154FF-650B-46B4-8EEC-9233C5B878A1}" destId="{EF6F1B3E-B7CF-4A43-84C1-80B7A44E0A06}" srcOrd="1" destOrd="0" presId="urn:microsoft.com/office/officeart/2009/3/layout/HorizontalOrganizationChart"/>
    <dgm:cxn modelId="{3D5DE537-6F30-43E8-A1FC-AF92E7C27769}" type="presOf" srcId="{327BEBD2-C96B-42FE-91D0-58B5079688E5}" destId="{399561D3-26AB-4410-A44E-AB64072B9109}" srcOrd="1" destOrd="0" presId="urn:microsoft.com/office/officeart/2009/3/layout/HorizontalOrganizationChart"/>
    <dgm:cxn modelId="{7CE533F6-3E13-4A5B-9B37-E9AB3C569DD6}" type="presOf" srcId="{327BEBD2-C96B-42FE-91D0-58B5079688E5}" destId="{F17702AD-8C15-4DE0-984A-DE2EB9F7B455}" srcOrd="0" destOrd="0" presId="urn:microsoft.com/office/officeart/2009/3/layout/HorizontalOrganizationChart"/>
    <dgm:cxn modelId="{239AADB6-57D3-46C6-AF8F-C07C9D443D83}" type="presOf" srcId="{DFDEB157-1555-4D27-8709-F0155526E845}" destId="{587460CB-BED2-4874-A713-8EED83516048}" srcOrd="0" destOrd="0" presId="urn:microsoft.com/office/officeart/2009/3/layout/HorizontalOrganizationChart"/>
    <dgm:cxn modelId="{30BEBF25-EB7D-41DD-959D-16B7CA67AECD}" srcId="{45D2CA14-B858-47F9-9F49-0430706A5258}" destId="{240154FF-650B-46B4-8EEC-9233C5B878A1}" srcOrd="0" destOrd="0" parTransId="{82CF0FF5-A270-49D9-9213-21DA6087FC5B}" sibTransId="{7F31313F-B151-42FB-82DF-3EE7D0FA251F}"/>
    <dgm:cxn modelId="{1E4B2755-523B-4C58-B73C-E76564E1C63D}" srcId="{431E89A7-B9DD-4DE2-9511-B9E3314137D3}" destId="{E44ADDD8-5B91-46F3-BB1C-AA23416BE19E}" srcOrd="2" destOrd="0" parTransId="{065A1471-39EF-4808-B6B1-E3F689F470C4}" sibTransId="{0D596D82-75DD-4AD7-A218-9BC7B8A161F5}"/>
    <dgm:cxn modelId="{B1744BFF-2BF6-4849-9894-9F0E68C7FE74}" type="presOf" srcId="{45D2CA14-B858-47F9-9F49-0430706A5258}" destId="{B31752CF-D8B6-42A7-975B-936E12BFDD48}" srcOrd="1" destOrd="0" presId="urn:microsoft.com/office/officeart/2009/3/layout/HorizontalOrganizationChart"/>
    <dgm:cxn modelId="{23D96A70-D8E8-479C-A9E5-AD421A7EF0CE}" type="presOf" srcId="{240154FF-650B-46B4-8EEC-9233C5B878A1}" destId="{9F7A8F01-2E2F-4E32-92E4-6A579049E04F}" srcOrd="0" destOrd="0" presId="urn:microsoft.com/office/officeart/2009/3/layout/HorizontalOrganizationChart"/>
    <dgm:cxn modelId="{2BDBABB9-AEDD-4006-B0F3-D976B526AD28}" type="presOf" srcId="{86A1A7E6-E0B7-431B-A3A8-70A7C7D22CEB}" destId="{9923CA8D-5DFE-403B-B8CA-D5F12A09E343}" srcOrd="0" destOrd="0" presId="urn:microsoft.com/office/officeart/2009/3/layout/HorizontalOrganizationChart"/>
    <dgm:cxn modelId="{AF72AF7F-5A13-401B-A592-535A88338AEC}" type="presOf" srcId="{82CF0FF5-A270-49D9-9213-21DA6087FC5B}" destId="{10B2C74A-115F-463C-93E6-21ABB101B018}" srcOrd="0" destOrd="0" presId="urn:microsoft.com/office/officeart/2009/3/layout/HorizontalOrganizationChart"/>
    <dgm:cxn modelId="{B111E2F6-DBFC-4D88-9919-3DEFD28E7814}" type="presOf" srcId="{092A4928-56BB-4220-9E9E-3D2A3E31FFA9}" destId="{5782E255-A9DC-48E0-BC70-D26B53A5BA23}" srcOrd="0" destOrd="0" presId="urn:microsoft.com/office/officeart/2009/3/layout/HorizontalOrganizationChart"/>
    <dgm:cxn modelId="{4A811BAA-DF63-4DAD-872E-EFA625B1B8CF}" type="presOf" srcId="{431E89A7-B9DD-4DE2-9511-B9E3314137D3}" destId="{E594428A-74AD-4703-99BF-42262DBDDBB5}" srcOrd="1" destOrd="0" presId="urn:microsoft.com/office/officeart/2009/3/layout/HorizontalOrganizationChart"/>
    <dgm:cxn modelId="{92388AB0-34FE-4FEA-9CEF-15E189CD034F}" type="presOf" srcId="{E44ADDD8-5B91-46F3-BB1C-AA23416BE19E}" destId="{5B9BD068-7BD0-481F-9711-F68376B3BC4D}" srcOrd="1" destOrd="0" presId="urn:microsoft.com/office/officeart/2009/3/layout/HorizontalOrganizationChart"/>
    <dgm:cxn modelId="{325D20B6-29EA-4F83-8F04-348024D452C7}" type="presOf" srcId="{431E89A7-B9DD-4DE2-9511-B9E3314137D3}" destId="{D3772AA5-32AD-48E9-92CB-980558FBB8A3}" srcOrd="0" destOrd="0" presId="urn:microsoft.com/office/officeart/2009/3/layout/HorizontalOrganizationChart"/>
    <dgm:cxn modelId="{45639CBF-4C2A-42EF-AFF3-10975948B132}" type="presOf" srcId="{E44ADDD8-5B91-46F3-BB1C-AA23416BE19E}" destId="{5916F28E-C28A-49D5-B98B-0231FCD885B6}" srcOrd="0" destOrd="0" presId="urn:microsoft.com/office/officeart/2009/3/layout/HorizontalOrganizationChart"/>
    <dgm:cxn modelId="{0364B6C9-1CB2-418A-AB93-601908393DFF}" srcId="{431E89A7-B9DD-4DE2-9511-B9E3314137D3}" destId="{DFDEB157-1555-4D27-8709-F0155526E845}" srcOrd="1" destOrd="0" parTransId="{86A1A7E6-E0B7-431B-A3A8-70A7C7D22CEB}" sibTransId="{6CF7B9A4-7A66-4B37-B740-BCF329DD5063}"/>
    <dgm:cxn modelId="{394CFE51-4E2A-4DA4-8FBB-484B16E923C4}" type="presOf" srcId="{4601375B-63E7-4405-869D-FEFCA564E660}" destId="{8D53421E-DFAB-4480-A348-8F2CDE905E2C}" srcOrd="0" destOrd="0" presId="urn:microsoft.com/office/officeart/2009/3/layout/HorizontalOrganizationChart"/>
    <dgm:cxn modelId="{CB4560CD-4FB3-4ACB-B815-CE45B1C42739}" srcId="{092A4928-56BB-4220-9E9E-3D2A3E31FFA9}" destId="{431E89A7-B9DD-4DE2-9511-B9E3314137D3}" srcOrd="1" destOrd="0" parTransId="{37FCF1CA-28EF-4F95-A6A2-A850FCABF463}" sibTransId="{482E76CF-2DE4-47AF-868B-C29D1CA10DF7}"/>
    <dgm:cxn modelId="{7A913921-1824-4676-BCE9-DFA2A3F2B0A6}" type="presOf" srcId="{45D2CA14-B858-47F9-9F49-0430706A5258}" destId="{88E2BAE6-B7D8-4C89-AB30-A6A1B7907E5F}" srcOrd="0" destOrd="0" presId="urn:microsoft.com/office/officeart/2009/3/layout/HorizontalOrganizationChart"/>
    <dgm:cxn modelId="{CCBD5A2F-3877-4B0A-A4B6-42FA0B21D3D9}" srcId="{431E89A7-B9DD-4DE2-9511-B9E3314137D3}" destId="{327BEBD2-C96B-42FE-91D0-58B5079688E5}" srcOrd="0" destOrd="0" parTransId="{4601375B-63E7-4405-869D-FEFCA564E660}" sibTransId="{C8AEE733-C5BB-41BC-9FDE-35D3A6B88F30}"/>
    <dgm:cxn modelId="{A3342787-9919-45AC-993A-9C5E63109276}" srcId="{092A4928-56BB-4220-9E9E-3D2A3E31FFA9}" destId="{45D2CA14-B858-47F9-9F49-0430706A5258}" srcOrd="0" destOrd="0" parTransId="{11BCB78E-3B80-4B78-BDC2-A5ABB8DCA63A}" sibTransId="{4ECE6ECD-E937-416B-AF29-6E348FFFE1D1}"/>
    <dgm:cxn modelId="{F33E17D8-00B5-4EF8-924B-43AE8AB2A4EC}" type="presParOf" srcId="{5782E255-A9DC-48E0-BC70-D26B53A5BA23}" destId="{F1718A49-AA2C-476C-94BE-ABF38E1EC64B}" srcOrd="0" destOrd="0" presId="urn:microsoft.com/office/officeart/2009/3/layout/HorizontalOrganizationChart"/>
    <dgm:cxn modelId="{E1F898B6-6EBF-4DCC-A73B-DB9877874EB5}" type="presParOf" srcId="{F1718A49-AA2C-476C-94BE-ABF38E1EC64B}" destId="{800A28FB-9A1F-4672-B250-7C9A7F7CD63E}" srcOrd="0" destOrd="0" presId="urn:microsoft.com/office/officeart/2009/3/layout/HorizontalOrganizationChart"/>
    <dgm:cxn modelId="{48819A64-2729-4107-BC12-8ABC233AE2C8}" type="presParOf" srcId="{800A28FB-9A1F-4672-B250-7C9A7F7CD63E}" destId="{88E2BAE6-B7D8-4C89-AB30-A6A1B7907E5F}" srcOrd="0" destOrd="0" presId="urn:microsoft.com/office/officeart/2009/3/layout/HorizontalOrganizationChart"/>
    <dgm:cxn modelId="{04038BE3-B49C-4B6E-96F7-E6F98AB74D57}" type="presParOf" srcId="{800A28FB-9A1F-4672-B250-7C9A7F7CD63E}" destId="{B31752CF-D8B6-42A7-975B-936E12BFDD48}" srcOrd="1" destOrd="0" presId="urn:microsoft.com/office/officeart/2009/3/layout/HorizontalOrganizationChart"/>
    <dgm:cxn modelId="{D2F181F7-0183-446C-AAB3-59A177399C23}" type="presParOf" srcId="{F1718A49-AA2C-476C-94BE-ABF38E1EC64B}" destId="{952CE48B-E69A-48DF-95F5-F78210A99294}" srcOrd="1" destOrd="0" presId="urn:microsoft.com/office/officeart/2009/3/layout/HorizontalOrganizationChart"/>
    <dgm:cxn modelId="{69F1A513-8D1A-45D2-91FD-DEFC7B81635A}" type="presParOf" srcId="{952CE48B-E69A-48DF-95F5-F78210A99294}" destId="{10B2C74A-115F-463C-93E6-21ABB101B018}" srcOrd="0" destOrd="0" presId="urn:microsoft.com/office/officeart/2009/3/layout/HorizontalOrganizationChart"/>
    <dgm:cxn modelId="{EB28931C-ABD8-4676-918E-BC3CE04D463D}" type="presParOf" srcId="{952CE48B-E69A-48DF-95F5-F78210A99294}" destId="{F9AE6528-7AD4-41FA-B4D1-DFE68B87F28D}" srcOrd="1" destOrd="0" presId="urn:microsoft.com/office/officeart/2009/3/layout/HorizontalOrganizationChart"/>
    <dgm:cxn modelId="{2F0B68ED-437B-4E04-9947-EC2E06E0D7D7}" type="presParOf" srcId="{F9AE6528-7AD4-41FA-B4D1-DFE68B87F28D}" destId="{6C049BC6-8221-42ED-945C-547C6E59D20C}" srcOrd="0" destOrd="0" presId="urn:microsoft.com/office/officeart/2009/3/layout/HorizontalOrganizationChart"/>
    <dgm:cxn modelId="{4423B5D0-6DE5-47B3-8F57-0821A7CF3A78}" type="presParOf" srcId="{6C049BC6-8221-42ED-945C-547C6E59D20C}" destId="{9F7A8F01-2E2F-4E32-92E4-6A579049E04F}" srcOrd="0" destOrd="0" presId="urn:microsoft.com/office/officeart/2009/3/layout/HorizontalOrganizationChart"/>
    <dgm:cxn modelId="{085257D0-8956-4715-B4BF-2C56FFC03D0A}" type="presParOf" srcId="{6C049BC6-8221-42ED-945C-547C6E59D20C}" destId="{EF6F1B3E-B7CF-4A43-84C1-80B7A44E0A06}" srcOrd="1" destOrd="0" presId="urn:microsoft.com/office/officeart/2009/3/layout/HorizontalOrganizationChart"/>
    <dgm:cxn modelId="{38419C0D-E9EC-4906-B3B2-C555337279F9}" type="presParOf" srcId="{F9AE6528-7AD4-41FA-B4D1-DFE68B87F28D}" destId="{35BFEC02-14F8-4585-80FF-C01A09CF4160}" srcOrd="1" destOrd="0" presId="urn:microsoft.com/office/officeart/2009/3/layout/HorizontalOrganizationChart"/>
    <dgm:cxn modelId="{16693672-5D7B-4843-83D4-540614476C2D}" type="presParOf" srcId="{F9AE6528-7AD4-41FA-B4D1-DFE68B87F28D}" destId="{BF1F70BE-EEB8-4C32-98E4-D89B69383FC2}" srcOrd="2" destOrd="0" presId="urn:microsoft.com/office/officeart/2009/3/layout/HorizontalOrganizationChart"/>
    <dgm:cxn modelId="{82F65874-4194-4AE0-9977-FF47FE3F8B66}" type="presParOf" srcId="{F1718A49-AA2C-476C-94BE-ABF38E1EC64B}" destId="{AA117C5A-E589-4FC7-9C2C-C494C0A792AA}" srcOrd="2" destOrd="0" presId="urn:microsoft.com/office/officeart/2009/3/layout/HorizontalOrganizationChart"/>
    <dgm:cxn modelId="{5F59F4EE-D61D-43B0-8EF2-6A18CC8674B0}" type="presParOf" srcId="{5782E255-A9DC-48E0-BC70-D26B53A5BA23}" destId="{42799717-6C69-4D1A-A2D4-BE62F29941F5}" srcOrd="1" destOrd="0" presId="urn:microsoft.com/office/officeart/2009/3/layout/HorizontalOrganizationChart"/>
    <dgm:cxn modelId="{3094C591-F724-428E-9035-2673F0A7244A}" type="presParOf" srcId="{42799717-6C69-4D1A-A2D4-BE62F29941F5}" destId="{525F9D37-A6F4-41F1-B23F-3B1817E7C15F}" srcOrd="0" destOrd="0" presId="urn:microsoft.com/office/officeart/2009/3/layout/HorizontalOrganizationChart"/>
    <dgm:cxn modelId="{8CD2DF79-E1F1-4E50-982A-AE9003D48D73}" type="presParOf" srcId="{525F9D37-A6F4-41F1-B23F-3B1817E7C15F}" destId="{D3772AA5-32AD-48E9-92CB-980558FBB8A3}" srcOrd="0" destOrd="0" presId="urn:microsoft.com/office/officeart/2009/3/layout/HorizontalOrganizationChart"/>
    <dgm:cxn modelId="{DA9C44C1-9817-4F9F-823E-329ACD6B1285}" type="presParOf" srcId="{525F9D37-A6F4-41F1-B23F-3B1817E7C15F}" destId="{E594428A-74AD-4703-99BF-42262DBDDBB5}" srcOrd="1" destOrd="0" presId="urn:microsoft.com/office/officeart/2009/3/layout/HorizontalOrganizationChart"/>
    <dgm:cxn modelId="{4AC0A3F5-FDC4-4CEB-8F0F-849ABC6E9AF9}" type="presParOf" srcId="{42799717-6C69-4D1A-A2D4-BE62F29941F5}" destId="{B8FB2BC0-8125-4214-A254-E57664972AE0}" srcOrd="1" destOrd="0" presId="urn:microsoft.com/office/officeart/2009/3/layout/HorizontalOrganizationChart"/>
    <dgm:cxn modelId="{196D5E64-1618-4D0E-9A8E-4A30ED03B0FE}" type="presParOf" srcId="{B8FB2BC0-8125-4214-A254-E57664972AE0}" destId="{8D53421E-DFAB-4480-A348-8F2CDE905E2C}" srcOrd="0" destOrd="0" presId="urn:microsoft.com/office/officeart/2009/3/layout/HorizontalOrganizationChart"/>
    <dgm:cxn modelId="{3D891BA4-E7A9-4DFE-9DC0-F07C62BBEA2D}" type="presParOf" srcId="{B8FB2BC0-8125-4214-A254-E57664972AE0}" destId="{682E6E72-2521-4755-B9FF-2CD1FAAEC601}" srcOrd="1" destOrd="0" presId="urn:microsoft.com/office/officeart/2009/3/layout/HorizontalOrganizationChart"/>
    <dgm:cxn modelId="{0F8AFE02-9986-436B-BFB3-635084F3E2BA}" type="presParOf" srcId="{682E6E72-2521-4755-B9FF-2CD1FAAEC601}" destId="{87221764-2173-4393-8C1B-6E9DACE3CF5E}" srcOrd="0" destOrd="0" presId="urn:microsoft.com/office/officeart/2009/3/layout/HorizontalOrganizationChart"/>
    <dgm:cxn modelId="{563789F5-35F4-4758-9648-9E7493D3E963}" type="presParOf" srcId="{87221764-2173-4393-8C1B-6E9DACE3CF5E}" destId="{F17702AD-8C15-4DE0-984A-DE2EB9F7B455}" srcOrd="0" destOrd="0" presId="urn:microsoft.com/office/officeart/2009/3/layout/HorizontalOrganizationChart"/>
    <dgm:cxn modelId="{DEC57E0D-EAC0-4224-A567-BA90359DF2F7}" type="presParOf" srcId="{87221764-2173-4393-8C1B-6E9DACE3CF5E}" destId="{399561D3-26AB-4410-A44E-AB64072B9109}" srcOrd="1" destOrd="0" presId="urn:microsoft.com/office/officeart/2009/3/layout/HorizontalOrganizationChart"/>
    <dgm:cxn modelId="{4BB74B8A-6563-4B79-AD70-CF98F5227E6F}" type="presParOf" srcId="{682E6E72-2521-4755-B9FF-2CD1FAAEC601}" destId="{FC898C7D-A6C5-473E-8264-B4657E7BF8EF}" srcOrd="1" destOrd="0" presId="urn:microsoft.com/office/officeart/2009/3/layout/HorizontalOrganizationChart"/>
    <dgm:cxn modelId="{5B7631A9-6A45-4E4E-97A0-7E09DF4D8B3E}" type="presParOf" srcId="{682E6E72-2521-4755-B9FF-2CD1FAAEC601}" destId="{E3CCF8FF-0A96-4A62-A92D-AA9D81EE7C86}" srcOrd="2" destOrd="0" presId="urn:microsoft.com/office/officeart/2009/3/layout/HorizontalOrganizationChart"/>
    <dgm:cxn modelId="{6ABB50C6-414D-417B-B66E-27BBFA391CFE}" type="presParOf" srcId="{B8FB2BC0-8125-4214-A254-E57664972AE0}" destId="{9923CA8D-5DFE-403B-B8CA-D5F12A09E343}" srcOrd="2" destOrd="0" presId="urn:microsoft.com/office/officeart/2009/3/layout/HorizontalOrganizationChart"/>
    <dgm:cxn modelId="{FFD89349-9361-4AD6-92DB-2BDBDE1CEFF7}" type="presParOf" srcId="{B8FB2BC0-8125-4214-A254-E57664972AE0}" destId="{C4FAD932-EF17-423D-BA5C-B331D6FEE343}" srcOrd="3" destOrd="0" presId="urn:microsoft.com/office/officeart/2009/3/layout/HorizontalOrganizationChart"/>
    <dgm:cxn modelId="{885BC002-E1D7-4295-86B4-A9F1FE70A1BE}" type="presParOf" srcId="{C4FAD932-EF17-423D-BA5C-B331D6FEE343}" destId="{5494E1DB-3094-48E9-A4CE-BE9F49D1A614}" srcOrd="0" destOrd="0" presId="urn:microsoft.com/office/officeart/2009/3/layout/HorizontalOrganizationChart"/>
    <dgm:cxn modelId="{D1EBD22B-116A-4922-89F7-913A2758A247}" type="presParOf" srcId="{5494E1DB-3094-48E9-A4CE-BE9F49D1A614}" destId="{587460CB-BED2-4874-A713-8EED83516048}" srcOrd="0" destOrd="0" presId="urn:microsoft.com/office/officeart/2009/3/layout/HorizontalOrganizationChart"/>
    <dgm:cxn modelId="{33002A32-6676-49B2-BBB8-00A80B927BC2}" type="presParOf" srcId="{5494E1DB-3094-48E9-A4CE-BE9F49D1A614}" destId="{C1F56F7D-C47B-450A-8133-05B4F619A1EC}" srcOrd="1" destOrd="0" presId="urn:microsoft.com/office/officeart/2009/3/layout/HorizontalOrganizationChart"/>
    <dgm:cxn modelId="{2F1B443C-D9A2-49C7-A7AC-CAA3DB4335E6}" type="presParOf" srcId="{C4FAD932-EF17-423D-BA5C-B331D6FEE343}" destId="{5B443B26-9F97-4E8E-9285-98C97567635C}" srcOrd="1" destOrd="0" presId="urn:microsoft.com/office/officeart/2009/3/layout/HorizontalOrganizationChart"/>
    <dgm:cxn modelId="{4086ECA6-8D5B-4F3E-BB26-95F0BE8E6B66}" type="presParOf" srcId="{C4FAD932-EF17-423D-BA5C-B331D6FEE343}" destId="{C835D97C-E071-415A-BD21-C6A25B44BE4E}" srcOrd="2" destOrd="0" presId="urn:microsoft.com/office/officeart/2009/3/layout/HorizontalOrganizationChart"/>
    <dgm:cxn modelId="{183DB865-472A-413E-B2F1-90C6E2D31688}" type="presParOf" srcId="{B8FB2BC0-8125-4214-A254-E57664972AE0}" destId="{D9B9520D-664E-4A20-AED3-180CDAEB67CA}" srcOrd="4" destOrd="0" presId="urn:microsoft.com/office/officeart/2009/3/layout/HorizontalOrganizationChart"/>
    <dgm:cxn modelId="{C7DEF1CE-FD53-45DF-B808-7AE046518632}" type="presParOf" srcId="{B8FB2BC0-8125-4214-A254-E57664972AE0}" destId="{3755942B-3712-43BD-957F-D5A701ED0BA1}" srcOrd="5" destOrd="0" presId="urn:microsoft.com/office/officeart/2009/3/layout/HorizontalOrganizationChart"/>
    <dgm:cxn modelId="{81DD4137-E215-48D3-BDFE-DB03719BFA64}" type="presParOf" srcId="{3755942B-3712-43BD-957F-D5A701ED0BA1}" destId="{1B9D8BFD-6899-4058-9713-0E4FC4419260}" srcOrd="0" destOrd="0" presId="urn:microsoft.com/office/officeart/2009/3/layout/HorizontalOrganizationChart"/>
    <dgm:cxn modelId="{C30F2A59-A235-46E9-8880-01BC0F7FBA6E}" type="presParOf" srcId="{1B9D8BFD-6899-4058-9713-0E4FC4419260}" destId="{5916F28E-C28A-49D5-B98B-0231FCD885B6}" srcOrd="0" destOrd="0" presId="urn:microsoft.com/office/officeart/2009/3/layout/HorizontalOrganizationChart"/>
    <dgm:cxn modelId="{62E0FE74-64F1-4C61-B590-E4E70F934B92}" type="presParOf" srcId="{1B9D8BFD-6899-4058-9713-0E4FC4419260}" destId="{5B9BD068-7BD0-481F-9711-F68376B3BC4D}" srcOrd="1" destOrd="0" presId="urn:microsoft.com/office/officeart/2009/3/layout/HorizontalOrganizationChart"/>
    <dgm:cxn modelId="{537DA6F4-8528-49EA-B289-F39F417DAAC9}" type="presParOf" srcId="{3755942B-3712-43BD-957F-D5A701ED0BA1}" destId="{C52B0245-D130-4DAC-8438-5864B2A4C1CC}" srcOrd="1" destOrd="0" presId="urn:microsoft.com/office/officeart/2009/3/layout/HorizontalOrganizationChart"/>
    <dgm:cxn modelId="{14038DC2-4657-42D8-9B6B-0845EDCA4618}" type="presParOf" srcId="{3755942B-3712-43BD-957F-D5A701ED0BA1}" destId="{8C25D4BB-EE92-4B55-BD1B-FFADD84CE7D1}" srcOrd="2" destOrd="0" presId="urn:microsoft.com/office/officeart/2009/3/layout/HorizontalOrganizationChart"/>
    <dgm:cxn modelId="{9B15B161-9260-4DB9-AC4E-A4B2CE3D04D9}" type="presParOf" srcId="{42799717-6C69-4D1A-A2D4-BE62F29941F5}" destId="{9A80C0F4-E2FB-4630-8EB3-835895AC077B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D06EBCF-DBC8-430C-A67F-67BE836BFC91}" type="doc">
      <dgm:prSet loTypeId="urn:microsoft.com/office/officeart/2005/8/layout/hierarchy2" loCatId="hierarchy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57A30835-E0E4-4CDE-849D-690B0FA49744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Parámetros in situ</a:t>
          </a:r>
        </a:p>
      </dgm:t>
    </dgm:pt>
    <dgm:pt modelId="{BAA9FB42-ADA9-42EA-AD71-63FFB2FA6441}" type="parTrans" cxnId="{819FF0DA-7061-4875-9BE6-71BF850B4F8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6CA774E-D054-4F98-BF1E-54FA0BF03CF2}" type="sibTrans" cxnId="{819FF0DA-7061-4875-9BE6-71BF850B4F8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52DE7E9-D27D-462C-925E-8A66919DF6B0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Potencial de Hidrógeno (pH)</a:t>
          </a:r>
        </a:p>
      </dgm:t>
    </dgm:pt>
    <dgm:pt modelId="{C08012B2-62B2-48D1-9B7C-4B5461A29BE7}" type="parTrans" cxnId="{AD60C781-6CED-4C4D-86B6-1A77B7D2DBE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50D30A3-3C51-4424-8F5F-C8ED5A993D2F}" type="sibTrans" cxnId="{AD60C781-6CED-4C4D-86B6-1A77B7D2DBE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D13A9A2-DB3D-4A62-98B4-77648807B847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4500 H*-B</a:t>
          </a:r>
        </a:p>
      </dgm:t>
    </dgm:pt>
    <dgm:pt modelId="{FC369FA8-ADA0-4B57-8F9F-CE083420688F}" type="parTrans" cxnId="{76E97E05-8C3D-49A3-A185-67E6EFF887F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20293A7-9B12-4688-BB42-868B69ED1DF5}" type="sibTrans" cxnId="{76E97E05-8C3D-49A3-A185-67E6EFF887F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453FF3A-3300-4270-81AD-8D510258ED40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Oxigeno Disuelto (OD)</a:t>
          </a:r>
        </a:p>
      </dgm:t>
    </dgm:pt>
    <dgm:pt modelId="{20DB40CE-D79F-4D55-9578-D46C69A87CFC}" type="parTrans" cxnId="{5BF18D85-49C6-4911-B84C-08E5AB726D6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129FD55-AC38-4125-9290-10B5A39F2D44}" type="sibTrans" cxnId="{5BF18D85-49C6-4911-B84C-08E5AB726D6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491DE4C-78F5-4426-AA4C-C5C1764D8219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2550 B</a:t>
          </a:r>
        </a:p>
      </dgm:t>
    </dgm:pt>
    <dgm:pt modelId="{B1C75743-FB32-44B3-9998-089E8B3F7890}" type="parTrans" cxnId="{B65B2A75-1680-43F7-B872-671C5EC1296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FC9606E-5F34-4A2F-B698-FC31E9B5CD58}" type="sibTrans" cxnId="{B65B2A75-1680-43F7-B872-671C5EC1296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AF5AB56-40F1-4EFE-BA14-E734BF1E86D4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Conductividad Eléctrica</a:t>
          </a:r>
        </a:p>
      </dgm:t>
    </dgm:pt>
    <dgm:pt modelId="{DA62B8BD-3496-4247-882C-59C77ACF598C}" type="parTrans" cxnId="{F6881CFF-CD88-460E-AB87-33C4D41DDC6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E820E2B-C1D2-45A9-8BFC-E99E47114C8E}" type="sibTrans" cxnId="{F6881CFF-CD88-460E-AB87-33C4D41DDC6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EBABD50-BF2D-41AD-8976-5D3A48CAD76F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Temperatura </a:t>
          </a:r>
        </a:p>
      </dgm:t>
    </dgm:pt>
    <dgm:pt modelId="{7E444EAC-6B96-4283-8B3B-C1341706062C}" type="parTrans" cxnId="{D1E8FC8C-027F-4CFE-BB8D-D93E913E0DD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CB472E3-DADD-4755-A616-A60C90718BA6}" type="sibTrans" cxnId="{D1E8FC8C-027F-4CFE-BB8D-D93E913E0DD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12627F1-984A-4114-8EE4-33352BDF2132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4500 O-G</a:t>
          </a:r>
        </a:p>
      </dgm:t>
    </dgm:pt>
    <dgm:pt modelId="{7729522A-5A8F-4A73-9066-BB5C79EB262E}" type="parTrans" cxnId="{9AF6A9B9-F5A2-4BF6-93B2-07EF409FBAB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38F414E-F8F1-4012-B897-1CA0080EA404}" type="sibTrans" cxnId="{9AF6A9B9-F5A2-4BF6-93B2-07EF409FBAB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A35E553-8E6C-432E-892F-279539AD27D6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2510 B</a:t>
          </a:r>
        </a:p>
      </dgm:t>
    </dgm:pt>
    <dgm:pt modelId="{B07A2836-DEF6-419A-95A8-284E32F0D91E}" type="parTrans" cxnId="{62873FA8-A9B4-4183-94C7-D9504E4F2DE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4239C62-9F18-436A-916C-DA312054C19D}" type="sibTrans" cxnId="{62873FA8-A9B4-4183-94C7-D9504E4F2DE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4B278DC-7358-4DE1-8D0C-41599635A8F5}" type="pres">
      <dgm:prSet presAssocID="{9D06EBCF-DBC8-430C-A67F-67BE836BFC9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7825F0-023D-425E-8EC4-D9F00EE5A9E1}" type="pres">
      <dgm:prSet presAssocID="{57A30835-E0E4-4CDE-849D-690B0FA49744}" presName="root1" presStyleCnt="0"/>
      <dgm:spPr/>
    </dgm:pt>
    <dgm:pt modelId="{05279C51-0899-482E-B60E-69A9023B51AF}" type="pres">
      <dgm:prSet presAssocID="{57A30835-E0E4-4CDE-849D-690B0FA4974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0A6217-4C7D-49A3-A92F-79E7A5ECB0B5}" type="pres">
      <dgm:prSet presAssocID="{57A30835-E0E4-4CDE-849D-690B0FA49744}" presName="level2hierChild" presStyleCnt="0"/>
      <dgm:spPr/>
    </dgm:pt>
    <dgm:pt modelId="{79251A36-AD4E-43D0-A9A4-E966F62CCB71}" type="pres">
      <dgm:prSet presAssocID="{C08012B2-62B2-48D1-9B7C-4B5461A29BE7}" presName="conn2-1" presStyleLbl="parChTrans1D2" presStyleIdx="0" presStyleCnt="4"/>
      <dgm:spPr/>
      <dgm:t>
        <a:bodyPr/>
        <a:lstStyle/>
        <a:p>
          <a:endParaRPr lang="en-US"/>
        </a:p>
      </dgm:t>
    </dgm:pt>
    <dgm:pt modelId="{060D5EA5-776E-4B86-B1AB-DE5952AE96FF}" type="pres">
      <dgm:prSet presAssocID="{C08012B2-62B2-48D1-9B7C-4B5461A29BE7}" presName="connTx" presStyleLbl="parChTrans1D2" presStyleIdx="0" presStyleCnt="4"/>
      <dgm:spPr/>
      <dgm:t>
        <a:bodyPr/>
        <a:lstStyle/>
        <a:p>
          <a:endParaRPr lang="en-US"/>
        </a:p>
      </dgm:t>
    </dgm:pt>
    <dgm:pt modelId="{8A9E82AB-2E24-41F4-88D3-DDA01740BDF6}" type="pres">
      <dgm:prSet presAssocID="{452DE7E9-D27D-462C-925E-8A66919DF6B0}" presName="root2" presStyleCnt="0"/>
      <dgm:spPr/>
    </dgm:pt>
    <dgm:pt modelId="{6AD88A85-3755-4935-95CC-B54606407E51}" type="pres">
      <dgm:prSet presAssocID="{452DE7E9-D27D-462C-925E-8A66919DF6B0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8B2E30-8373-464F-B0CB-046F36327841}" type="pres">
      <dgm:prSet presAssocID="{452DE7E9-D27D-462C-925E-8A66919DF6B0}" presName="level3hierChild" presStyleCnt="0"/>
      <dgm:spPr/>
    </dgm:pt>
    <dgm:pt modelId="{A93A18A1-E663-412E-8F77-C86F4B63A627}" type="pres">
      <dgm:prSet presAssocID="{FC369FA8-ADA0-4B57-8F9F-CE083420688F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E4E8BC9D-BEA4-4E72-B2D1-02B5773A8CD6}" type="pres">
      <dgm:prSet presAssocID="{FC369FA8-ADA0-4B57-8F9F-CE083420688F}" presName="connTx" presStyleLbl="parChTrans1D3" presStyleIdx="0" presStyleCnt="4"/>
      <dgm:spPr/>
      <dgm:t>
        <a:bodyPr/>
        <a:lstStyle/>
        <a:p>
          <a:endParaRPr lang="en-US"/>
        </a:p>
      </dgm:t>
    </dgm:pt>
    <dgm:pt modelId="{24FFD33E-253D-4EA2-909F-6007E7491CBD}" type="pres">
      <dgm:prSet presAssocID="{AD13A9A2-DB3D-4A62-98B4-77648807B847}" presName="root2" presStyleCnt="0"/>
      <dgm:spPr/>
    </dgm:pt>
    <dgm:pt modelId="{FECAC433-6BE8-43A3-A88D-A4FEB78B811A}" type="pres">
      <dgm:prSet presAssocID="{AD13A9A2-DB3D-4A62-98B4-77648807B847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F06E24-7554-47D5-BA98-4AE3C0B75437}" type="pres">
      <dgm:prSet presAssocID="{AD13A9A2-DB3D-4A62-98B4-77648807B847}" presName="level3hierChild" presStyleCnt="0"/>
      <dgm:spPr/>
    </dgm:pt>
    <dgm:pt modelId="{CEAD7F5A-700B-4135-8E9F-D8D12FC1959D}" type="pres">
      <dgm:prSet presAssocID="{20DB40CE-D79F-4D55-9578-D46C69A87CFC}" presName="conn2-1" presStyleLbl="parChTrans1D2" presStyleIdx="1" presStyleCnt="4"/>
      <dgm:spPr/>
      <dgm:t>
        <a:bodyPr/>
        <a:lstStyle/>
        <a:p>
          <a:endParaRPr lang="en-US"/>
        </a:p>
      </dgm:t>
    </dgm:pt>
    <dgm:pt modelId="{A191DCF2-80D4-4598-8822-2A27D9846555}" type="pres">
      <dgm:prSet presAssocID="{20DB40CE-D79F-4D55-9578-D46C69A87CFC}" presName="connTx" presStyleLbl="parChTrans1D2" presStyleIdx="1" presStyleCnt="4"/>
      <dgm:spPr/>
      <dgm:t>
        <a:bodyPr/>
        <a:lstStyle/>
        <a:p>
          <a:endParaRPr lang="en-US"/>
        </a:p>
      </dgm:t>
    </dgm:pt>
    <dgm:pt modelId="{67FEE847-B514-47A4-A9DA-F7B5A9FA8565}" type="pres">
      <dgm:prSet presAssocID="{3453FF3A-3300-4270-81AD-8D510258ED40}" presName="root2" presStyleCnt="0"/>
      <dgm:spPr/>
    </dgm:pt>
    <dgm:pt modelId="{989D4153-3E4D-473B-8F3E-4AAFF4034A5A}" type="pres">
      <dgm:prSet presAssocID="{3453FF3A-3300-4270-81AD-8D510258ED40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D4F212-9306-4468-B8FA-104A31A2F93D}" type="pres">
      <dgm:prSet presAssocID="{3453FF3A-3300-4270-81AD-8D510258ED40}" presName="level3hierChild" presStyleCnt="0"/>
      <dgm:spPr/>
    </dgm:pt>
    <dgm:pt modelId="{6D68738B-955A-47D5-A6DA-04F2DC88785B}" type="pres">
      <dgm:prSet presAssocID="{7729522A-5A8F-4A73-9066-BB5C79EB262E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F8B557E5-0B14-4668-822E-B0442256005F}" type="pres">
      <dgm:prSet presAssocID="{7729522A-5A8F-4A73-9066-BB5C79EB262E}" presName="connTx" presStyleLbl="parChTrans1D3" presStyleIdx="1" presStyleCnt="4"/>
      <dgm:spPr/>
      <dgm:t>
        <a:bodyPr/>
        <a:lstStyle/>
        <a:p>
          <a:endParaRPr lang="en-US"/>
        </a:p>
      </dgm:t>
    </dgm:pt>
    <dgm:pt modelId="{3C94859C-E2FF-4DCE-A84B-13B4A18E19EE}" type="pres">
      <dgm:prSet presAssocID="{412627F1-984A-4114-8EE4-33352BDF2132}" presName="root2" presStyleCnt="0"/>
      <dgm:spPr/>
    </dgm:pt>
    <dgm:pt modelId="{9F76F720-23FC-4E8D-A48B-9BDAF0347B04}" type="pres">
      <dgm:prSet presAssocID="{412627F1-984A-4114-8EE4-33352BDF2132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A53ECD-9A2C-4B4A-94B2-70B5F35CA4AC}" type="pres">
      <dgm:prSet presAssocID="{412627F1-984A-4114-8EE4-33352BDF2132}" presName="level3hierChild" presStyleCnt="0"/>
      <dgm:spPr/>
    </dgm:pt>
    <dgm:pt modelId="{6253AF75-5558-4565-BF00-1A53B55E49FD}" type="pres">
      <dgm:prSet presAssocID="{DA62B8BD-3496-4247-882C-59C77ACF598C}" presName="conn2-1" presStyleLbl="parChTrans1D2" presStyleIdx="2" presStyleCnt="4"/>
      <dgm:spPr/>
      <dgm:t>
        <a:bodyPr/>
        <a:lstStyle/>
        <a:p>
          <a:endParaRPr lang="en-US"/>
        </a:p>
      </dgm:t>
    </dgm:pt>
    <dgm:pt modelId="{6CC52F08-0D98-4182-A852-C2997BCE2CD9}" type="pres">
      <dgm:prSet presAssocID="{DA62B8BD-3496-4247-882C-59C77ACF598C}" presName="connTx" presStyleLbl="parChTrans1D2" presStyleIdx="2" presStyleCnt="4"/>
      <dgm:spPr/>
      <dgm:t>
        <a:bodyPr/>
        <a:lstStyle/>
        <a:p>
          <a:endParaRPr lang="en-US"/>
        </a:p>
      </dgm:t>
    </dgm:pt>
    <dgm:pt modelId="{DB14714C-580C-49DF-8D41-F46E65E21176}" type="pres">
      <dgm:prSet presAssocID="{1AF5AB56-40F1-4EFE-BA14-E734BF1E86D4}" presName="root2" presStyleCnt="0"/>
      <dgm:spPr/>
    </dgm:pt>
    <dgm:pt modelId="{CEADDE50-89BD-4B34-84EA-BC4A3675DDA5}" type="pres">
      <dgm:prSet presAssocID="{1AF5AB56-40F1-4EFE-BA14-E734BF1E86D4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18EBDF-9534-4134-B046-760CF0AEC255}" type="pres">
      <dgm:prSet presAssocID="{1AF5AB56-40F1-4EFE-BA14-E734BF1E86D4}" presName="level3hierChild" presStyleCnt="0"/>
      <dgm:spPr/>
    </dgm:pt>
    <dgm:pt modelId="{9717FB7F-ECD7-4892-80C2-56FD353444A4}" type="pres">
      <dgm:prSet presAssocID="{B07A2836-DEF6-419A-95A8-284E32F0D91E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A8C9D0CC-2A3E-4D44-B011-BBEBF7B5FD93}" type="pres">
      <dgm:prSet presAssocID="{B07A2836-DEF6-419A-95A8-284E32F0D91E}" presName="connTx" presStyleLbl="parChTrans1D3" presStyleIdx="2" presStyleCnt="4"/>
      <dgm:spPr/>
      <dgm:t>
        <a:bodyPr/>
        <a:lstStyle/>
        <a:p>
          <a:endParaRPr lang="en-US"/>
        </a:p>
      </dgm:t>
    </dgm:pt>
    <dgm:pt modelId="{2229422D-1DB2-4255-9D3A-83345A7D2A75}" type="pres">
      <dgm:prSet presAssocID="{2A35E553-8E6C-432E-892F-279539AD27D6}" presName="root2" presStyleCnt="0"/>
      <dgm:spPr/>
    </dgm:pt>
    <dgm:pt modelId="{93DD54F7-7425-40DE-8C1C-AFE0979BBD37}" type="pres">
      <dgm:prSet presAssocID="{2A35E553-8E6C-432E-892F-279539AD27D6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15E93D-00B9-4C3B-A6A7-F734D7E4521D}" type="pres">
      <dgm:prSet presAssocID="{2A35E553-8E6C-432E-892F-279539AD27D6}" presName="level3hierChild" presStyleCnt="0"/>
      <dgm:spPr/>
    </dgm:pt>
    <dgm:pt modelId="{252AC5A9-4023-499D-953C-2D8F6492005D}" type="pres">
      <dgm:prSet presAssocID="{7E444EAC-6B96-4283-8B3B-C1341706062C}" presName="conn2-1" presStyleLbl="parChTrans1D2" presStyleIdx="3" presStyleCnt="4"/>
      <dgm:spPr/>
      <dgm:t>
        <a:bodyPr/>
        <a:lstStyle/>
        <a:p>
          <a:endParaRPr lang="en-US"/>
        </a:p>
      </dgm:t>
    </dgm:pt>
    <dgm:pt modelId="{F4C1CD7E-A597-4803-954D-D51901C4ADFE}" type="pres">
      <dgm:prSet presAssocID="{7E444EAC-6B96-4283-8B3B-C1341706062C}" presName="connTx" presStyleLbl="parChTrans1D2" presStyleIdx="3" presStyleCnt="4"/>
      <dgm:spPr/>
      <dgm:t>
        <a:bodyPr/>
        <a:lstStyle/>
        <a:p>
          <a:endParaRPr lang="en-US"/>
        </a:p>
      </dgm:t>
    </dgm:pt>
    <dgm:pt modelId="{AB915A85-AC3D-4851-8DBD-F51F0D904472}" type="pres">
      <dgm:prSet presAssocID="{9EBABD50-BF2D-41AD-8976-5D3A48CAD76F}" presName="root2" presStyleCnt="0"/>
      <dgm:spPr/>
    </dgm:pt>
    <dgm:pt modelId="{CE9215FE-DB7C-4955-AC7A-C4C0F90108D9}" type="pres">
      <dgm:prSet presAssocID="{9EBABD50-BF2D-41AD-8976-5D3A48CAD76F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A292CC-F343-45D2-AE50-033626FD4E13}" type="pres">
      <dgm:prSet presAssocID="{9EBABD50-BF2D-41AD-8976-5D3A48CAD76F}" presName="level3hierChild" presStyleCnt="0"/>
      <dgm:spPr/>
    </dgm:pt>
    <dgm:pt modelId="{20E7738E-0D77-49AA-AD6B-C748F3AC2E7F}" type="pres">
      <dgm:prSet presAssocID="{B1C75743-FB32-44B3-9998-089E8B3F7890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33EC9FCE-B348-49A9-A36C-5BA2290300E6}" type="pres">
      <dgm:prSet presAssocID="{B1C75743-FB32-44B3-9998-089E8B3F7890}" presName="connTx" presStyleLbl="parChTrans1D3" presStyleIdx="3" presStyleCnt="4"/>
      <dgm:spPr/>
      <dgm:t>
        <a:bodyPr/>
        <a:lstStyle/>
        <a:p>
          <a:endParaRPr lang="en-US"/>
        </a:p>
      </dgm:t>
    </dgm:pt>
    <dgm:pt modelId="{E677C10F-73FC-47C9-91D1-9CA537547DA3}" type="pres">
      <dgm:prSet presAssocID="{F491DE4C-78F5-4426-AA4C-C5C1764D8219}" presName="root2" presStyleCnt="0"/>
      <dgm:spPr/>
    </dgm:pt>
    <dgm:pt modelId="{27055F33-A93C-486A-ABDE-C70741DD0E1B}" type="pres">
      <dgm:prSet presAssocID="{F491DE4C-78F5-4426-AA4C-C5C1764D8219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44D686-B022-4851-9957-064B59D900C1}" type="pres">
      <dgm:prSet presAssocID="{F491DE4C-78F5-4426-AA4C-C5C1764D8219}" presName="level3hierChild" presStyleCnt="0"/>
      <dgm:spPr/>
    </dgm:pt>
  </dgm:ptLst>
  <dgm:cxnLst>
    <dgm:cxn modelId="{649F4ED6-3C1D-49CC-8567-59A1AB38B262}" type="presOf" srcId="{DA62B8BD-3496-4247-882C-59C77ACF598C}" destId="{6CC52F08-0D98-4182-A852-C2997BCE2CD9}" srcOrd="1" destOrd="0" presId="urn:microsoft.com/office/officeart/2005/8/layout/hierarchy2"/>
    <dgm:cxn modelId="{7E1D03D0-2F2C-4605-B021-04DE65E3C2BB}" type="presOf" srcId="{7729522A-5A8F-4A73-9066-BB5C79EB262E}" destId="{6D68738B-955A-47D5-A6DA-04F2DC88785B}" srcOrd="0" destOrd="0" presId="urn:microsoft.com/office/officeart/2005/8/layout/hierarchy2"/>
    <dgm:cxn modelId="{8AC1B606-1E0F-41AF-A855-6234D338CFC6}" type="presOf" srcId="{9EBABD50-BF2D-41AD-8976-5D3A48CAD76F}" destId="{CE9215FE-DB7C-4955-AC7A-C4C0F90108D9}" srcOrd="0" destOrd="0" presId="urn:microsoft.com/office/officeart/2005/8/layout/hierarchy2"/>
    <dgm:cxn modelId="{AD60C781-6CED-4C4D-86B6-1A77B7D2DBEC}" srcId="{57A30835-E0E4-4CDE-849D-690B0FA49744}" destId="{452DE7E9-D27D-462C-925E-8A66919DF6B0}" srcOrd="0" destOrd="0" parTransId="{C08012B2-62B2-48D1-9B7C-4B5461A29BE7}" sibTransId="{250D30A3-3C51-4424-8F5F-C8ED5A993D2F}"/>
    <dgm:cxn modelId="{5BF18D85-49C6-4911-B84C-08E5AB726D6D}" srcId="{57A30835-E0E4-4CDE-849D-690B0FA49744}" destId="{3453FF3A-3300-4270-81AD-8D510258ED40}" srcOrd="1" destOrd="0" parTransId="{20DB40CE-D79F-4D55-9578-D46C69A87CFC}" sibTransId="{1129FD55-AC38-4125-9290-10B5A39F2D44}"/>
    <dgm:cxn modelId="{C951BBB8-83C8-49E2-83AD-9F6D284B4E41}" type="presOf" srcId="{9D06EBCF-DBC8-430C-A67F-67BE836BFC91}" destId="{34B278DC-7358-4DE1-8D0C-41599635A8F5}" srcOrd="0" destOrd="0" presId="urn:microsoft.com/office/officeart/2005/8/layout/hierarchy2"/>
    <dgm:cxn modelId="{D5A3E2B1-EFBD-4264-8270-41A58CB4400D}" type="presOf" srcId="{C08012B2-62B2-48D1-9B7C-4B5461A29BE7}" destId="{79251A36-AD4E-43D0-A9A4-E966F62CCB71}" srcOrd="0" destOrd="0" presId="urn:microsoft.com/office/officeart/2005/8/layout/hierarchy2"/>
    <dgm:cxn modelId="{B32E1E9B-9496-48D9-9D07-FB1A82AE58E3}" type="presOf" srcId="{20DB40CE-D79F-4D55-9578-D46C69A87CFC}" destId="{A191DCF2-80D4-4598-8822-2A27D9846555}" srcOrd="1" destOrd="0" presId="urn:microsoft.com/office/officeart/2005/8/layout/hierarchy2"/>
    <dgm:cxn modelId="{62873FA8-A9B4-4183-94C7-D9504E4F2DEE}" srcId="{1AF5AB56-40F1-4EFE-BA14-E734BF1E86D4}" destId="{2A35E553-8E6C-432E-892F-279539AD27D6}" srcOrd="0" destOrd="0" parTransId="{B07A2836-DEF6-419A-95A8-284E32F0D91E}" sibTransId="{B4239C62-9F18-436A-916C-DA312054C19D}"/>
    <dgm:cxn modelId="{76E97E05-8C3D-49A3-A185-67E6EFF887F0}" srcId="{452DE7E9-D27D-462C-925E-8A66919DF6B0}" destId="{AD13A9A2-DB3D-4A62-98B4-77648807B847}" srcOrd="0" destOrd="0" parTransId="{FC369FA8-ADA0-4B57-8F9F-CE083420688F}" sibTransId="{820293A7-9B12-4688-BB42-868B69ED1DF5}"/>
    <dgm:cxn modelId="{D5688DC5-414E-4C52-ABA4-CB8B7905B6D2}" type="presOf" srcId="{7E444EAC-6B96-4283-8B3B-C1341706062C}" destId="{252AC5A9-4023-499D-953C-2D8F6492005D}" srcOrd="0" destOrd="0" presId="urn:microsoft.com/office/officeart/2005/8/layout/hierarchy2"/>
    <dgm:cxn modelId="{EF3FF65E-BDEB-4900-AB86-F902EC48B8CA}" type="presOf" srcId="{B1C75743-FB32-44B3-9998-089E8B3F7890}" destId="{33EC9FCE-B348-49A9-A36C-5BA2290300E6}" srcOrd="1" destOrd="0" presId="urn:microsoft.com/office/officeart/2005/8/layout/hierarchy2"/>
    <dgm:cxn modelId="{90D4BE38-44EB-4644-AA6B-93CC70FD0508}" type="presOf" srcId="{C08012B2-62B2-48D1-9B7C-4B5461A29BE7}" destId="{060D5EA5-776E-4B86-B1AB-DE5952AE96FF}" srcOrd="1" destOrd="0" presId="urn:microsoft.com/office/officeart/2005/8/layout/hierarchy2"/>
    <dgm:cxn modelId="{D245285C-A30F-4A58-8944-1920B78749A1}" type="presOf" srcId="{B07A2836-DEF6-419A-95A8-284E32F0D91E}" destId="{9717FB7F-ECD7-4892-80C2-56FD353444A4}" srcOrd="0" destOrd="0" presId="urn:microsoft.com/office/officeart/2005/8/layout/hierarchy2"/>
    <dgm:cxn modelId="{59A57193-652B-465A-AB9E-61D36B5C6CB6}" type="presOf" srcId="{B07A2836-DEF6-419A-95A8-284E32F0D91E}" destId="{A8C9D0CC-2A3E-4D44-B011-BBEBF7B5FD93}" srcOrd="1" destOrd="0" presId="urn:microsoft.com/office/officeart/2005/8/layout/hierarchy2"/>
    <dgm:cxn modelId="{A26D216A-9E44-4CD9-B09D-8B2B618D8DF6}" type="presOf" srcId="{FC369FA8-ADA0-4B57-8F9F-CE083420688F}" destId="{E4E8BC9D-BEA4-4E72-B2D1-02B5773A8CD6}" srcOrd="1" destOrd="0" presId="urn:microsoft.com/office/officeart/2005/8/layout/hierarchy2"/>
    <dgm:cxn modelId="{819FF0DA-7061-4875-9BE6-71BF850B4F89}" srcId="{9D06EBCF-DBC8-430C-A67F-67BE836BFC91}" destId="{57A30835-E0E4-4CDE-849D-690B0FA49744}" srcOrd="0" destOrd="0" parTransId="{BAA9FB42-ADA9-42EA-AD71-63FFB2FA6441}" sibTransId="{96CA774E-D054-4F98-BF1E-54FA0BF03CF2}"/>
    <dgm:cxn modelId="{E3766015-10A5-428A-8A31-A5702F1B764C}" type="presOf" srcId="{1AF5AB56-40F1-4EFE-BA14-E734BF1E86D4}" destId="{CEADDE50-89BD-4B34-84EA-BC4A3675DDA5}" srcOrd="0" destOrd="0" presId="urn:microsoft.com/office/officeart/2005/8/layout/hierarchy2"/>
    <dgm:cxn modelId="{6255085B-AC37-4C15-98C4-AB1E68ED6C12}" type="presOf" srcId="{FC369FA8-ADA0-4B57-8F9F-CE083420688F}" destId="{A93A18A1-E663-412E-8F77-C86F4B63A627}" srcOrd="0" destOrd="0" presId="urn:microsoft.com/office/officeart/2005/8/layout/hierarchy2"/>
    <dgm:cxn modelId="{F6881CFF-CD88-460E-AB87-33C4D41DDC6A}" srcId="{57A30835-E0E4-4CDE-849D-690B0FA49744}" destId="{1AF5AB56-40F1-4EFE-BA14-E734BF1E86D4}" srcOrd="2" destOrd="0" parTransId="{DA62B8BD-3496-4247-882C-59C77ACF598C}" sibTransId="{EE820E2B-C1D2-45A9-8BFC-E99E47114C8E}"/>
    <dgm:cxn modelId="{B65B2A75-1680-43F7-B872-671C5EC12967}" srcId="{9EBABD50-BF2D-41AD-8976-5D3A48CAD76F}" destId="{F491DE4C-78F5-4426-AA4C-C5C1764D8219}" srcOrd="0" destOrd="0" parTransId="{B1C75743-FB32-44B3-9998-089E8B3F7890}" sibTransId="{EFC9606E-5F34-4A2F-B698-FC31E9B5CD58}"/>
    <dgm:cxn modelId="{4AF58350-F730-4BB5-B9B6-ED5ACE1A4478}" type="presOf" srcId="{B1C75743-FB32-44B3-9998-089E8B3F7890}" destId="{20E7738E-0D77-49AA-AD6B-C748F3AC2E7F}" srcOrd="0" destOrd="0" presId="urn:microsoft.com/office/officeart/2005/8/layout/hierarchy2"/>
    <dgm:cxn modelId="{42540691-DA39-4779-956F-D70CC30CD207}" type="presOf" srcId="{AD13A9A2-DB3D-4A62-98B4-77648807B847}" destId="{FECAC433-6BE8-43A3-A88D-A4FEB78B811A}" srcOrd="0" destOrd="0" presId="urn:microsoft.com/office/officeart/2005/8/layout/hierarchy2"/>
    <dgm:cxn modelId="{D8805CA5-82A1-4A0A-BDA2-4917A0CA773E}" type="presOf" srcId="{412627F1-984A-4114-8EE4-33352BDF2132}" destId="{9F76F720-23FC-4E8D-A48B-9BDAF0347B04}" srcOrd="0" destOrd="0" presId="urn:microsoft.com/office/officeart/2005/8/layout/hierarchy2"/>
    <dgm:cxn modelId="{73CBE487-2CA5-4C8F-B666-F7A91677FE0A}" type="presOf" srcId="{F491DE4C-78F5-4426-AA4C-C5C1764D8219}" destId="{27055F33-A93C-486A-ABDE-C70741DD0E1B}" srcOrd="0" destOrd="0" presId="urn:microsoft.com/office/officeart/2005/8/layout/hierarchy2"/>
    <dgm:cxn modelId="{D53244ED-D3EF-43C8-8887-D058EF3FBCAB}" type="presOf" srcId="{2A35E553-8E6C-432E-892F-279539AD27D6}" destId="{93DD54F7-7425-40DE-8C1C-AFE0979BBD37}" srcOrd="0" destOrd="0" presId="urn:microsoft.com/office/officeart/2005/8/layout/hierarchy2"/>
    <dgm:cxn modelId="{0D57E736-4B0C-4840-9DA1-64C5F9810295}" type="presOf" srcId="{57A30835-E0E4-4CDE-849D-690B0FA49744}" destId="{05279C51-0899-482E-B60E-69A9023B51AF}" srcOrd="0" destOrd="0" presId="urn:microsoft.com/office/officeart/2005/8/layout/hierarchy2"/>
    <dgm:cxn modelId="{1CB18A0F-CBCF-4752-BD1E-996ADD473A33}" type="presOf" srcId="{20DB40CE-D79F-4D55-9578-D46C69A87CFC}" destId="{CEAD7F5A-700B-4135-8E9F-D8D12FC1959D}" srcOrd="0" destOrd="0" presId="urn:microsoft.com/office/officeart/2005/8/layout/hierarchy2"/>
    <dgm:cxn modelId="{3577B57E-34AA-426C-912D-13C9B5119D9F}" type="presOf" srcId="{3453FF3A-3300-4270-81AD-8D510258ED40}" destId="{989D4153-3E4D-473B-8F3E-4AAFF4034A5A}" srcOrd="0" destOrd="0" presId="urn:microsoft.com/office/officeart/2005/8/layout/hierarchy2"/>
    <dgm:cxn modelId="{C3E97D97-4C8A-4116-B792-ACED007BF145}" type="presOf" srcId="{7E444EAC-6B96-4283-8B3B-C1341706062C}" destId="{F4C1CD7E-A597-4803-954D-D51901C4ADFE}" srcOrd="1" destOrd="0" presId="urn:microsoft.com/office/officeart/2005/8/layout/hierarchy2"/>
    <dgm:cxn modelId="{D1E8FC8C-027F-4CFE-BB8D-D93E913E0DDA}" srcId="{57A30835-E0E4-4CDE-849D-690B0FA49744}" destId="{9EBABD50-BF2D-41AD-8976-5D3A48CAD76F}" srcOrd="3" destOrd="0" parTransId="{7E444EAC-6B96-4283-8B3B-C1341706062C}" sibTransId="{2CB472E3-DADD-4755-A616-A60C90718BA6}"/>
    <dgm:cxn modelId="{875C4F4A-6B40-462B-80C1-124B9BC11391}" type="presOf" srcId="{DA62B8BD-3496-4247-882C-59C77ACF598C}" destId="{6253AF75-5558-4565-BF00-1A53B55E49FD}" srcOrd="0" destOrd="0" presId="urn:microsoft.com/office/officeart/2005/8/layout/hierarchy2"/>
    <dgm:cxn modelId="{9AF6A9B9-F5A2-4BF6-93B2-07EF409FBABA}" srcId="{3453FF3A-3300-4270-81AD-8D510258ED40}" destId="{412627F1-984A-4114-8EE4-33352BDF2132}" srcOrd="0" destOrd="0" parTransId="{7729522A-5A8F-4A73-9066-BB5C79EB262E}" sibTransId="{938F414E-F8F1-4012-B897-1CA0080EA404}"/>
    <dgm:cxn modelId="{76C4FDC8-F093-491A-9E0A-0CA07F9F0C84}" type="presOf" srcId="{7729522A-5A8F-4A73-9066-BB5C79EB262E}" destId="{F8B557E5-0B14-4668-822E-B0442256005F}" srcOrd="1" destOrd="0" presId="urn:microsoft.com/office/officeart/2005/8/layout/hierarchy2"/>
    <dgm:cxn modelId="{EEB2A483-4CB3-449C-A8B7-84CC1264229B}" type="presOf" srcId="{452DE7E9-D27D-462C-925E-8A66919DF6B0}" destId="{6AD88A85-3755-4935-95CC-B54606407E51}" srcOrd="0" destOrd="0" presId="urn:microsoft.com/office/officeart/2005/8/layout/hierarchy2"/>
    <dgm:cxn modelId="{CBC59409-CEE1-44B4-A082-9D758E8F5FF4}" type="presParOf" srcId="{34B278DC-7358-4DE1-8D0C-41599635A8F5}" destId="{B77825F0-023D-425E-8EC4-D9F00EE5A9E1}" srcOrd="0" destOrd="0" presId="urn:microsoft.com/office/officeart/2005/8/layout/hierarchy2"/>
    <dgm:cxn modelId="{EE07D618-ADED-49C9-BB1B-559A74C2F7EA}" type="presParOf" srcId="{B77825F0-023D-425E-8EC4-D9F00EE5A9E1}" destId="{05279C51-0899-482E-B60E-69A9023B51AF}" srcOrd="0" destOrd="0" presId="urn:microsoft.com/office/officeart/2005/8/layout/hierarchy2"/>
    <dgm:cxn modelId="{49EE8C8A-66B4-4C82-8728-06BA56D54CA5}" type="presParOf" srcId="{B77825F0-023D-425E-8EC4-D9F00EE5A9E1}" destId="{EF0A6217-4C7D-49A3-A92F-79E7A5ECB0B5}" srcOrd="1" destOrd="0" presId="urn:microsoft.com/office/officeart/2005/8/layout/hierarchy2"/>
    <dgm:cxn modelId="{EB141E2D-D5A0-4265-8FBD-521A1E1FF771}" type="presParOf" srcId="{EF0A6217-4C7D-49A3-A92F-79E7A5ECB0B5}" destId="{79251A36-AD4E-43D0-A9A4-E966F62CCB71}" srcOrd="0" destOrd="0" presId="urn:microsoft.com/office/officeart/2005/8/layout/hierarchy2"/>
    <dgm:cxn modelId="{37038ADB-C2AE-4F72-94CC-684C7932CE45}" type="presParOf" srcId="{79251A36-AD4E-43D0-A9A4-E966F62CCB71}" destId="{060D5EA5-776E-4B86-B1AB-DE5952AE96FF}" srcOrd="0" destOrd="0" presId="urn:microsoft.com/office/officeart/2005/8/layout/hierarchy2"/>
    <dgm:cxn modelId="{DF0A9E86-B385-4F37-AFAA-E37BDCFDC634}" type="presParOf" srcId="{EF0A6217-4C7D-49A3-A92F-79E7A5ECB0B5}" destId="{8A9E82AB-2E24-41F4-88D3-DDA01740BDF6}" srcOrd="1" destOrd="0" presId="urn:microsoft.com/office/officeart/2005/8/layout/hierarchy2"/>
    <dgm:cxn modelId="{FC4EA119-74F1-4BDE-848A-C5F8F61C5ABE}" type="presParOf" srcId="{8A9E82AB-2E24-41F4-88D3-DDA01740BDF6}" destId="{6AD88A85-3755-4935-95CC-B54606407E51}" srcOrd="0" destOrd="0" presId="urn:microsoft.com/office/officeart/2005/8/layout/hierarchy2"/>
    <dgm:cxn modelId="{FF5F60CB-CF21-412C-A3BD-380D4BF5546F}" type="presParOf" srcId="{8A9E82AB-2E24-41F4-88D3-DDA01740BDF6}" destId="{2E8B2E30-8373-464F-B0CB-046F36327841}" srcOrd="1" destOrd="0" presId="urn:microsoft.com/office/officeart/2005/8/layout/hierarchy2"/>
    <dgm:cxn modelId="{A4E823DE-F813-4DA0-9919-36E2754C757D}" type="presParOf" srcId="{2E8B2E30-8373-464F-B0CB-046F36327841}" destId="{A93A18A1-E663-412E-8F77-C86F4B63A627}" srcOrd="0" destOrd="0" presId="urn:microsoft.com/office/officeart/2005/8/layout/hierarchy2"/>
    <dgm:cxn modelId="{964BE4FE-AF32-4972-8349-B79202ABB6B4}" type="presParOf" srcId="{A93A18A1-E663-412E-8F77-C86F4B63A627}" destId="{E4E8BC9D-BEA4-4E72-B2D1-02B5773A8CD6}" srcOrd="0" destOrd="0" presId="urn:microsoft.com/office/officeart/2005/8/layout/hierarchy2"/>
    <dgm:cxn modelId="{F359CEB1-FBE8-4F05-96E0-E06F38FF8B1A}" type="presParOf" srcId="{2E8B2E30-8373-464F-B0CB-046F36327841}" destId="{24FFD33E-253D-4EA2-909F-6007E7491CBD}" srcOrd="1" destOrd="0" presId="urn:microsoft.com/office/officeart/2005/8/layout/hierarchy2"/>
    <dgm:cxn modelId="{659917B4-9B6B-4737-A53A-364A36C61820}" type="presParOf" srcId="{24FFD33E-253D-4EA2-909F-6007E7491CBD}" destId="{FECAC433-6BE8-43A3-A88D-A4FEB78B811A}" srcOrd="0" destOrd="0" presId="urn:microsoft.com/office/officeart/2005/8/layout/hierarchy2"/>
    <dgm:cxn modelId="{BBB1AA23-44F9-4785-A6C6-9BABA36C2AAA}" type="presParOf" srcId="{24FFD33E-253D-4EA2-909F-6007E7491CBD}" destId="{7FF06E24-7554-47D5-BA98-4AE3C0B75437}" srcOrd="1" destOrd="0" presId="urn:microsoft.com/office/officeart/2005/8/layout/hierarchy2"/>
    <dgm:cxn modelId="{821BACDF-63D7-4947-BF2F-E83F30330BA1}" type="presParOf" srcId="{EF0A6217-4C7D-49A3-A92F-79E7A5ECB0B5}" destId="{CEAD7F5A-700B-4135-8E9F-D8D12FC1959D}" srcOrd="2" destOrd="0" presId="urn:microsoft.com/office/officeart/2005/8/layout/hierarchy2"/>
    <dgm:cxn modelId="{D9AB4C50-919E-49BA-B7DF-E354EA54C95C}" type="presParOf" srcId="{CEAD7F5A-700B-4135-8E9F-D8D12FC1959D}" destId="{A191DCF2-80D4-4598-8822-2A27D9846555}" srcOrd="0" destOrd="0" presId="urn:microsoft.com/office/officeart/2005/8/layout/hierarchy2"/>
    <dgm:cxn modelId="{607A5D2A-AAC6-4A84-A9BF-47AA3E1E6C39}" type="presParOf" srcId="{EF0A6217-4C7D-49A3-A92F-79E7A5ECB0B5}" destId="{67FEE847-B514-47A4-A9DA-F7B5A9FA8565}" srcOrd="3" destOrd="0" presId="urn:microsoft.com/office/officeart/2005/8/layout/hierarchy2"/>
    <dgm:cxn modelId="{773BE6A5-D136-4A95-9CB2-ED4D820FCC47}" type="presParOf" srcId="{67FEE847-B514-47A4-A9DA-F7B5A9FA8565}" destId="{989D4153-3E4D-473B-8F3E-4AAFF4034A5A}" srcOrd="0" destOrd="0" presId="urn:microsoft.com/office/officeart/2005/8/layout/hierarchy2"/>
    <dgm:cxn modelId="{7E4C389B-79AE-448C-BCED-D31D06E1C3FA}" type="presParOf" srcId="{67FEE847-B514-47A4-A9DA-F7B5A9FA8565}" destId="{FED4F212-9306-4468-B8FA-104A31A2F93D}" srcOrd="1" destOrd="0" presId="urn:microsoft.com/office/officeart/2005/8/layout/hierarchy2"/>
    <dgm:cxn modelId="{98994FE9-3826-4A2E-9807-676AAF3E89D2}" type="presParOf" srcId="{FED4F212-9306-4468-B8FA-104A31A2F93D}" destId="{6D68738B-955A-47D5-A6DA-04F2DC88785B}" srcOrd="0" destOrd="0" presId="urn:microsoft.com/office/officeart/2005/8/layout/hierarchy2"/>
    <dgm:cxn modelId="{88EBF2DA-1F6E-4554-94F5-AA2F07D84298}" type="presParOf" srcId="{6D68738B-955A-47D5-A6DA-04F2DC88785B}" destId="{F8B557E5-0B14-4668-822E-B0442256005F}" srcOrd="0" destOrd="0" presId="urn:microsoft.com/office/officeart/2005/8/layout/hierarchy2"/>
    <dgm:cxn modelId="{4C1F1CEE-367A-4C0F-8084-B8343F9075C2}" type="presParOf" srcId="{FED4F212-9306-4468-B8FA-104A31A2F93D}" destId="{3C94859C-E2FF-4DCE-A84B-13B4A18E19EE}" srcOrd="1" destOrd="0" presId="urn:microsoft.com/office/officeart/2005/8/layout/hierarchy2"/>
    <dgm:cxn modelId="{D7B047BF-0886-4CB3-BC7B-0FE0AA08FBE1}" type="presParOf" srcId="{3C94859C-E2FF-4DCE-A84B-13B4A18E19EE}" destId="{9F76F720-23FC-4E8D-A48B-9BDAF0347B04}" srcOrd="0" destOrd="0" presId="urn:microsoft.com/office/officeart/2005/8/layout/hierarchy2"/>
    <dgm:cxn modelId="{0A7ABA84-B2CC-4820-AD8D-014439660AA5}" type="presParOf" srcId="{3C94859C-E2FF-4DCE-A84B-13B4A18E19EE}" destId="{8CA53ECD-9A2C-4B4A-94B2-70B5F35CA4AC}" srcOrd="1" destOrd="0" presId="urn:microsoft.com/office/officeart/2005/8/layout/hierarchy2"/>
    <dgm:cxn modelId="{B94E77FE-C26D-4964-A260-B45541FD0997}" type="presParOf" srcId="{EF0A6217-4C7D-49A3-A92F-79E7A5ECB0B5}" destId="{6253AF75-5558-4565-BF00-1A53B55E49FD}" srcOrd="4" destOrd="0" presId="urn:microsoft.com/office/officeart/2005/8/layout/hierarchy2"/>
    <dgm:cxn modelId="{81F439F8-A14F-480C-992C-89680F204E80}" type="presParOf" srcId="{6253AF75-5558-4565-BF00-1A53B55E49FD}" destId="{6CC52F08-0D98-4182-A852-C2997BCE2CD9}" srcOrd="0" destOrd="0" presId="urn:microsoft.com/office/officeart/2005/8/layout/hierarchy2"/>
    <dgm:cxn modelId="{74F2EF79-3EB1-4B35-BD4E-B39B4309D8CD}" type="presParOf" srcId="{EF0A6217-4C7D-49A3-A92F-79E7A5ECB0B5}" destId="{DB14714C-580C-49DF-8D41-F46E65E21176}" srcOrd="5" destOrd="0" presId="urn:microsoft.com/office/officeart/2005/8/layout/hierarchy2"/>
    <dgm:cxn modelId="{4FD500B6-3635-4A81-97AC-B63D89952512}" type="presParOf" srcId="{DB14714C-580C-49DF-8D41-F46E65E21176}" destId="{CEADDE50-89BD-4B34-84EA-BC4A3675DDA5}" srcOrd="0" destOrd="0" presId="urn:microsoft.com/office/officeart/2005/8/layout/hierarchy2"/>
    <dgm:cxn modelId="{D93F0460-0001-4A2A-AD0B-EAFA0B665EF2}" type="presParOf" srcId="{DB14714C-580C-49DF-8D41-F46E65E21176}" destId="{AF18EBDF-9534-4134-B046-760CF0AEC255}" srcOrd="1" destOrd="0" presId="urn:microsoft.com/office/officeart/2005/8/layout/hierarchy2"/>
    <dgm:cxn modelId="{F3F5D344-F793-48AD-8120-6EC0C11D438F}" type="presParOf" srcId="{AF18EBDF-9534-4134-B046-760CF0AEC255}" destId="{9717FB7F-ECD7-4892-80C2-56FD353444A4}" srcOrd="0" destOrd="0" presId="urn:microsoft.com/office/officeart/2005/8/layout/hierarchy2"/>
    <dgm:cxn modelId="{3B5FE37A-F2EF-4B3D-B35A-5DA6514F2FF2}" type="presParOf" srcId="{9717FB7F-ECD7-4892-80C2-56FD353444A4}" destId="{A8C9D0CC-2A3E-4D44-B011-BBEBF7B5FD93}" srcOrd="0" destOrd="0" presId="urn:microsoft.com/office/officeart/2005/8/layout/hierarchy2"/>
    <dgm:cxn modelId="{7BF05626-B77E-4933-8833-773B494CEBA9}" type="presParOf" srcId="{AF18EBDF-9534-4134-B046-760CF0AEC255}" destId="{2229422D-1DB2-4255-9D3A-83345A7D2A75}" srcOrd="1" destOrd="0" presId="urn:microsoft.com/office/officeart/2005/8/layout/hierarchy2"/>
    <dgm:cxn modelId="{9209A1F3-3BC9-44C4-9443-D91F9443386B}" type="presParOf" srcId="{2229422D-1DB2-4255-9D3A-83345A7D2A75}" destId="{93DD54F7-7425-40DE-8C1C-AFE0979BBD37}" srcOrd="0" destOrd="0" presId="urn:microsoft.com/office/officeart/2005/8/layout/hierarchy2"/>
    <dgm:cxn modelId="{7B7CE83D-B955-4625-8FAC-6CBC5CD09959}" type="presParOf" srcId="{2229422D-1DB2-4255-9D3A-83345A7D2A75}" destId="{A515E93D-00B9-4C3B-A6A7-F734D7E4521D}" srcOrd="1" destOrd="0" presId="urn:microsoft.com/office/officeart/2005/8/layout/hierarchy2"/>
    <dgm:cxn modelId="{A417B608-68F1-41BF-A5B9-B3B4DD7A5E26}" type="presParOf" srcId="{EF0A6217-4C7D-49A3-A92F-79E7A5ECB0B5}" destId="{252AC5A9-4023-499D-953C-2D8F6492005D}" srcOrd="6" destOrd="0" presId="urn:microsoft.com/office/officeart/2005/8/layout/hierarchy2"/>
    <dgm:cxn modelId="{FA19B3A6-3D86-47C1-A4D8-03C6D15310A8}" type="presParOf" srcId="{252AC5A9-4023-499D-953C-2D8F6492005D}" destId="{F4C1CD7E-A597-4803-954D-D51901C4ADFE}" srcOrd="0" destOrd="0" presId="urn:microsoft.com/office/officeart/2005/8/layout/hierarchy2"/>
    <dgm:cxn modelId="{01EDAA4C-6C83-4F6A-B376-7379ABC8B85F}" type="presParOf" srcId="{EF0A6217-4C7D-49A3-A92F-79E7A5ECB0B5}" destId="{AB915A85-AC3D-4851-8DBD-F51F0D904472}" srcOrd="7" destOrd="0" presId="urn:microsoft.com/office/officeart/2005/8/layout/hierarchy2"/>
    <dgm:cxn modelId="{F3E11605-53B9-485E-AC0D-08FB7A05D769}" type="presParOf" srcId="{AB915A85-AC3D-4851-8DBD-F51F0D904472}" destId="{CE9215FE-DB7C-4955-AC7A-C4C0F90108D9}" srcOrd="0" destOrd="0" presId="urn:microsoft.com/office/officeart/2005/8/layout/hierarchy2"/>
    <dgm:cxn modelId="{D32B9A71-1F09-4794-9726-E5EC91C05415}" type="presParOf" srcId="{AB915A85-AC3D-4851-8DBD-F51F0D904472}" destId="{F8A292CC-F343-45D2-AE50-033626FD4E13}" srcOrd="1" destOrd="0" presId="urn:microsoft.com/office/officeart/2005/8/layout/hierarchy2"/>
    <dgm:cxn modelId="{6F8FAC84-0062-4A53-B686-14C9F287DE75}" type="presParOf" srcId="{F8A292CC-F343-45D2-AE50-033626FD4E13}" destId="{20E7738E-0D77-49AA-AD6B-C748F3AC2E7F}" srcOrd="0" destOrd="0" presId="urn:microsoft.com/office/officeart/2005/8/layout/hierarchy2"/>
    <dgm:cxn modelId="{5A03021C-D7BF-4180-9E5B-0189808B35E3}" type="presParOf" srcId="{20E7738E-0D77-49AA-AD6B-C748F3AC2E7F}" destId="{33EC9FCE-B348-49A9-A36C-5BA2290300E6}" srcOrd="0" destOrd="0" presId="urn:microsoft.com/office/officeart/2005/8/layout/hierarchy2"/>
    <dgm:cxn modelId="{767893FB-7191-4795-A0A0-DC836974EA82}" type="presParOf" srcId="{F8A292CC-F343-45D2-AE50-033626FD4E13}" destId="{E677C10F-73FC-47C9-91D1-9CA537547DA3}" srcOrd="1" destOrd="0" presId="urn:microsoft.com/office/officeart/2005/8/layout/hierarchy2"/>
    <dgm:cxn modelId="{AB4E8F0A-4E90-42E7-BB14-AEE112D53B59}" type="presParOf" srcId="{E677C10F-73FC-47C9-91D1-9CA537547DA3}" destId="{27055F33-A93C-486A-ABDE-C70741DD0E1B}" srcOrd="0" destOrd="0" presId="urn:microsoft.com/office/officeart/2005/8/layout/hierarchy2"/>
    <dgm:cxn modelId="{E9BFE9E3-8E23-4602-9135-84D57F193E08}" type="presParOf" srcId="{E677C10F-73FC-47C9-91D1-9CA537547DA3}" destId="{6A44D686-B022-4851-9957-064B59D900C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D06EBCF-DBC8-430C-A67F-67BE836BFC91}" type="doc">
      <dgm:prSet loTypeId="urn:microsoft.com/office/officeart/2005/8/layout/hierarchy2" loCatId="hierarchy" qsTypeId="urn:microsoft.com/office/officeart/2005/8/quickstyle/simple2" qsCatId="simple" csTypeId="urn:microsoft.com/office/officeart/2005/8/colors/accent6_3" csCatId="accent6" phldr="1"/>
      <dgm:spPr/>
      <dgm:t>
        <a:bodyPr/>
        <a:lstStyle/>
        <a:p>
          <a:endParaRPr lang="es-ES"/>
        </a:p>
      </dgm:t>
    </dgm:pt>
    <dgm:pt modelId="{57A30835-E0E4-4CDE-849D-690B0FA49744}">
      <dgm:prSet phldrT="[Texto]"/>
      <dgm:spPr/>
      <dgm:t>
        <a:bodyPr/>
        <a:lstStyle/>
        <a:p>
          <a:r>
            <a:rPr lang="es-ES">
              <a:solidFill>
                <a:schemeClr val="tx1"/>
              </a:solidFill>
            </a:rPr>
            <a:t>Análisis en laboratorio</a:t>
          </a:r>
          <a:endParaRPr lang="es-ES" dirty="0">
            <a:solidFill>
              <a:schemeClr val="tx1"/>
            </a:solidFill>
          </a:endParaRPr>
        </a:p>
      </dgm:t>
    </dgm:pt>
    <dgm:pt modelId="{BAA9FB42-ADA9-42EA-AD71-63FFB2FA6441}" type="parTrans" cxnId="{819FF0DA-7061-4875-9BE6-71BF850B4F8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6CA774E-D054-4F98-BF1E-54FA0BF03CF2}" type="sibTrans" cxnId="{819FF0DA-7061-4875-9BE6-71BF850B4F89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52DE7E9-D27D-462C-925E-8A66919DF6B0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Demanda Química de Oxígeno (DQO)</a:t>
          </a:r>
        </a:p>
      </dgm:t>
    </dgm:pt>
    <dgm:pt modelId="{C08012B2-62B2-48D1-9B7C-4B5461A29BE7}" type="parTrans" cxnId="{AD60C781-6CED-4C4D-86B6-1A77B7D2DBE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50D30A3-3C51-4424-8F5F-C8ED5A993D2F}" type="sibTrans" cxnId="{AD60C781-6CED-4C4D-86B6-1A77B7D2DBE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D13A9A2-DB3D-4A62-98B4-77648807B847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5220 D</a:t>
          </a:r>
        </a:p>
      </dgm:t>
    </dgm:pt>
    <dgm:pt modelId="{FC369FA8-ADA0-4B57-8F9F-CE083420688F}" type="parTrans" cxnId="{76E97E05-8C3D-49A3-A185-67E6EFF887F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20293A7-9B12-4688-BB42-868B69ED1DF5}" type="sibTrans" cxnId="{76E97E05-8C3D-49A3-A185-67E6EFF887F0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3453FF3A-3300-4270-81AD-8D510258ED40}">
      <dgm:prSet phldrT="[Texto]" custT="1"/>
      <dgm:spPr/>
      <dgm:t>
        <a:bodyPr spcFirstLastPara="0" vert="horz" wrap="square" lIns="14605" tIns="14605" rIns="14605" bIns="14605" numCol="1" spcCol="1270" anchor="ctr" anchorCtr="0"/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Metales Pesados</a:t>
          </a:r>
          <a:endParaRPr lang="es-ES" sz="18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20DB40CE-D79F-4D55-9578-D46C69A87CFC}" type="parTrans" cxnId="{5BF18D85-49C6-4911-B84C-08E5AB726D6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129FD55-AC38-4125-9290-10B5A39F2D44}" type="sibTrans" cxnId="{5BF18D85-49C6-4911-B84C-08E5AB726D6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491DE4C-78F5-4426-AA4C-C5C1764D8219}">
      <dgm:prSet phldrT="[Texto]" custT="1"/>
      <dgm:spPr/>
      <dgm:t>
        <a:bodyPr/>
        <a:lstStyle/>
        <a:p>
          <a:r>
            <a:rPr lang="es-ES" sz="1800" dirty="0">
              <a:solidFill>
                <a:schemeClr val="tx1"/>
              </a:solidFill>
            </a:rPr>
            <a:t>2540 C</a:t>
          </a:r>
        </a:p>
      </dgm:t>
    </dgm:pt>
    <dgm:pt modelId="{B1C75743-FB32-44B3-9998-089E8B3F7890}" type="parTrans" cxnId="{B65B2A75-1680-43F7-B872-671C5EC1296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FC9606E-5F34-4A2F-B698-FC31E9B5CD58}" type="sibTrans" cxnId="{B65B2A75-1680-43F7-B872-671C5EC1296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AF5AB56-40F1-4EFE-BA14-E734BF1E86D4}">
      <dgm:prSet phldrT="[Texto]"/>
      <dgm:spPr/>
      <dgm:t>
        <a:bodyPr/>
        <a:lstStyle/>
        <a:p>
          <a:r>
            <a:rPr lang="es-ES">
              <a:solidFill>
                <a:schemeClr val="tx1"/>
              </a:solidFill>
            </a:rPr>
            <a:t>Aniones</a:t>
          </a:r>
          <a:endParaRPr lang="es-ES" dirty="0">
            <a:solidFill>
              <a:schemeClr val="tx1"/>
            </a:solidFill>
          </a:endParaRPr>
        </a:p>
      </dgm:t>
    </dgm:pt>
    <dgm:pt modelId="{DA62B8BD-3496-4247-882C-59C77ACF598C}" type="parTrans" cxnId="{F6881CFF-CD88-460E-AB87-33C4D41DDC6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E820E2B-C1D2-45A9-8BFC-E99E47114C8E}" type="sibTrans" cxnId="{F6881CFF-CD88-460E-AB87-33C4D41DDC6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EBABD50-BF2D-41AD-8976-5D3A48CAD76F}">
      <dgm:prSet phldrT="[Texto]" custT="1"/>
      <dgm:spPr/>
      <dgm:t>
        <a:bodyPr/>
        <a:lstStyle/>
        <a:p>
          <a:r>
            <a:rPr lang="es-ES" sz="1800" dirty="0">
              <a:solidFill>
                <a:schemeClr val="tx1"/>
              </a:solidFill>
            </a:rPr>
            <a:t>Solidos Totales</a:t>
          </a:r>
        </a:p>
      </dgm:t>
    </dgm:pt>
    <dgm:pt modelId="{7E444EAC-6B96-4283-8B3B-C1341706062C}" type="parTrans" cxnId="{D1E8FC8C-027F-4CFE-BB8D-D93E913E0DD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CB472E3-DADD-4755-A616-A60C90718BA6}" type="sibTrans" cxnId="{D1E8FC8C-027F-4CFE-BB8D-D93E913E0DD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12627F1-984A-4114-8EE4-33352BDF2132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3111-B</a:t>
          </a:r>
        </a:p>
      </dgm:t>
    </dgm:pt>
    <dgm:pt modelId="{7729522A-5A8F-4A73-9066-BB5C79EB262E}" type="parTrans" cxnId="{9AF6A9B9-F5A2-4BF6-93B2-07EF409FBAB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938F414E-F8F1-4012-B897-1CA0080EA404}" type="sibTrans" cxnId="{9AF6A9B9-F5A2-4BF6-93B2-07EF409FBAB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8E3FCB8-B5ED-4D18-A0B1-2508310E5279}">
      <dgm:prSet phldrT="[Texto]" custT="1"/>
      <dgm:spPr/>
      <dgm:t>
        <a:bodyPr spcFirstLastPara="0" vert="horz" wrap="square" lIns="14605" tIns="14605" rIns="14605" bIns="14605" numCol="1" spcCol="1270" anchor="ctr" anchorCtr="0"/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>
              <a:solidFill>
                <a:schemeClr val="tx1"/>
              </a:solidFill>
            </a:rPr>
            <a:t>Cu, Fe, Ni, Ca y K</a:t>
          </a:r>
          <a:endParaRPr lang="es-ES" sz="20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7B076DE8-E3D9-44ED-B472-1551FDC1BAFC}" type="parTrans" cxnId="{4FD0A7ED-1E3C-42B9-A3F6-598148F93CF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FE0EEDA-E14D-4421-974B-CFF7351B15A2}" type="sibTrans" cxnId="{4FD0A7ED-1E3C-42B9-A3F6-598148F93CF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693A76C9-981B-423F-B163-13F837C56DC7}">
          <dgm:prSet phldrT="[Texto]"/>
          <dgm:spPr/>
          <dgm:t>
            <a:bodyPr/>
            <a:lstStyle/>
            <a:p>
              <a:r>
                <a:rPr lang="es-ES" dirty="0">
                  <a:solidFill>
                    <a:schemeClr val="tx1"/>
                  </a:solidFill>
                  <a:effectLst/>
                  <a:latin typeface="+mj-lt"/>
                  <a:ea typeface="Calibri" panose="020F0502020204030204" pitchFamily="34" charset="0"/>
                </a:rPr>
                <a:t>Br -, Cl-, F-, </a:t>
              </a:r>
              <a14:m>
                <m:oMath xmlns:m="http://schemas.openxmlformats.org/officeDocument/2006/math">
                  <m:sSubSup>
                    <m:sSubSupPr>
                      <m:ctrlPr>
                        <a:rPr lang="es-ES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</m:ctrlPr>
                    </m:sSubSupPr>
                    <m:e>
                      <m:r>
                        <a:rPr lang="es-ES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𝑁𝑂</m:t>
                      </m:r>
                    </m:e>
                    <m:sub>
                      <m:r>
                        <a:rPr lang="es-E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</m:sub>
                    <m:sup>
                      <m:r>
                        <a:rPr lang="es-ES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</m:sup>
                  </m:sSubSup>
                </m:oMath>
              </a14:m>
              <a:r>
                <a:rPr lang="es-ES" dirty="0">
                  <a:solidFill>
                    <a:schemeClr val="tx1"/>
                  </a:solidFill>
                  <a:effectLst/>
                  <a:latin typeface="+mj-lt"/>
                  <a:ea typeface="Calibri" panose="020F0502020204030204" pitchFamily="34" charset="0"/>
                </a:rPr>
                <a:t>,  </a:t>
              </a:r>
              <a14:m>
                <m:oMath xmlns:m="http://schemas.openxmlformats.org/officeDocument/2006/math">
                  <m:sSubSup>
                    <m:sSubSupPr>
                      <m:ctrlPr>
                        <a:rPr lang="es-ES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</m:ctrlPr>
                    </m:sSubSupPr>
                    <m:e>
                      <m:r>
                        <a:rPr lang="es-ES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𝑁𝑂</m:t>
                      </m:r>
                    </m:e>
                    <m:sub>
                      <m:r>
                        <a:rPr lang="es-E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</m:sub>
                    <m:sup>
                      <m:r>
                        <a:rPr lang="es-ES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</m:sup>
                  </m:sSubSup>
                </m:oMath>
              </a14:m>
              <a:r>
                <a:rPr lang="es-ES" dirty="0">
                  <a:solidFill>
                    <a:schemeClr val="tx1"/>
                  </a:solidFill>
                  <a:effectLst/>
                  <a:latin typeface="+mj-lt"/>
                  <a:ea typeface="Calibri" panose="020F0502020204030204" pitchFamily="34" charset="0"/>
                </a:rPr>
                <a:t>, </a:t>
              </a:r>
              <a14:m>
                <m:oMath xmlns:m="http://schemas.openxmlformats.org/officeDocument/2006/math">
                  <m:sSubSup>
                    <m:sSubSupPr>
                      <m:ctrlPr>
                        <a:rPr lang="es-ES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</m:ctrlPr>
                    </m:sSubSupPr>
                    <m:e>
                      <m:r>
                        <a:rPr lang="es-ES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𝑃𝑂</m:t>
                      </m:r>
                    </m:e>
                    <m:sub>
                      <m:r>
                        <a:rPr lang="es-E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</m:t>
                      </m:r>
                    </m:sub>
                    <m:sup>
                      <m:r>
                        <a:rPr lang="es-E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s-ES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</m:sup>
                  </m:sSubSup>
                </m:oMath>
              </a14:m>
              <a:r>
                <a:rPr lang="es-ES" dirty="0">
                  <a:solidFill>
                    <a:schemeClr val="tx1"/>
                  </a:solidFill>
                  <a:effectLst/>
                  <a:latin typeface="+mj-lt"/>
                  <a:ea typeface="Calibri" panose="020F0502020204030204" pitchFamily="34" charset="0"/>
                </a:rPr>
                <a:t>, </a:t>
              </a:r>
              <a14:m>
                <m:oMath xmlns:m="http://schemas.openxmlformats.org/officeDocument/2006/math">
                  <m:sSubSup>
                    <m:sSubSupPr>
                      <m:ctrlPr>
                        <a:rPr lang="es-ES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</m:ctrlPr>
                    </m:sSubSupPr>
                    <m:e>
                      <m:r>
                        <a:rPr lang="es-ES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𝑆𝑂</m:t>
                      </m:r>
                    </m:e>
                    <m:sub>
                      <m:r>
                        <a:rPr lang="es-E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4</m:t>
                      </m:r>
                    </m:sub>
                    <m:sup>
                      <m:r>
                        <a:rPr lang="es-ES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s-ES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</m:sup>
                  </m:sSubSup>
                </m:oMath>
              </a14:m>
              <a:endParaRPr lang="es-ES" dirty="0">
                <a:solidFill>
                  <a:schemeClr val="tx1"/>
                </a:solidFill>
                <a:latin typeface="+mj-lt"/>
              </a:endParaRPr>
            </a:p>
          </dgm:t>
        </dgm:pt>
      </mc:Choice>
      <mc:Fallback xmlns="">
        <dgm:pt modelId="{693A76C9-981B-423F-B163-13F837C56DC7}">
          <dgm:prSet phldrT="[Texto]"/>
          <dgm:spPr/>
          <dgm:t>
            <a:bodyPr/>
            <a:lstStyle/>
            <a:p>
              <a:r>
                <a:rPr lang="es-ES" dirty="0">
                  <a:solidFill>
                    <a:schemeClr val="tx1"/>
                  </a:solidFill>
                  <a:effectLst/>
                  <a:latin typeface="+mj-lt"/>
                  <a:ea typeface="Calibri" panose="020F0502020204030204" pitchFamily="34" charset="0"/>
                </a:rPr>
                <a:t>Br -, Cl-, F-, </a:t>
              </a:r>
              <a:r>
                <a:rPr lang="es-ES" i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cs typeface="Arial" panose="020B0604020202020204" pitchFamily="34" charset="0"/>
                </a:rPr>
                <a:t>〖</a:t>
              </a:r>
              <a:r>
                <a:rPr lang="es-ES" i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𝑁𝑂〗_3^−</a:t>
              </a:r>
              <a:r>
                <a:rPr lang="es-ES" dirty="0">
                  <a:solidFill>
                    <a:schemeClr val="tx1"/>
                  </a:solidFill>
                  <a:effectLst/>
                  <a:latin typeface="+mj-lt"/>
                  <a:ea typeface="Calibri" panose="020F0502020204030204" pitchFamily="34" charset="0"/>
                </a:rPr>
                <a:t>,  </a:t>
              </a:r>
              <a:r>
                <a:rPr lang="es-ES" i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cs typeface="Arial" panose="020B0604020202020204" pitchFamily="34" charset="0"/>
                </a:rPr>
                <a:t>〖</a:t>
              </a:r>
              <a:r>
                <a:rPr lang="es-ES" i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𝑁𝑂〗_2^−</a:t>
              </a:r>
              <a:r>
                <a:rPr lang="es-ES" dirty="0">
                  <a:solidFill>
                    <a:schemeClr val="tx1"/>
                  </a:solidFill>
                  <a:effectLst/>
                  <a:latin typeface="+mj-lt"/>
                  <a:ea typeface="Calibri" panose="020F0502020204030204" pitchFamily="34" charset="0"/>
                </a:rPr>
                <a:t>, </a:t>
              </a:r>
              <a:r>
                <a:rPr lang="es-ES" i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cs typeface="Arial" panose="020B0604020202020204" pitchFamily="34" charset="0"/>
                </a:rPr>
                <a:t>〖</a:t>
              </a:r>
              <a:r>
                <a:rPr lang="es-ES" i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𝑃𝑂〗_4^(3−)</a:t>
              </a:r>
              <a:r>
                <a:rPr lang="es-ES" dirty="0">
                  <a:solidFill>
                    <a:schemeClr val="tx1"/>
                  </a:solidFill>
                  <a:effectLst/>
                  <a:latin typeface="+mj-lt"/>
                  <a:ea typeface="Calibri" panose="020F0502020204030204" pitchFamily="34" charset="0"/>
                </a:rPr>
                <a:t>, </a:t>
              </a:r>
              <a:r>
                <a:rPr lang="es-ES" i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cs typeface="Arial" panose="020B0604020202020204" pitchFamily="34" charset="0"/>
                </a:rPr>
                <a:t>〖</a:t>
              </a:r>
              <a:r>
                <a:rPr lang="es-ES" i="0">
                  <a:solidFill>
                    <a:schemeClr val="tx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𝑆𝑂〗_4^(2−)</a:t>
              </a:r>
              <a:endParaRPr lang="es-ES" dirty="0">
                <a:solidFill>
                  <a:schemeClr val="tx1"/>
                </a:solidFill>
                <a:latin typeface="+mj-lt"/>
              </a:endParaRPr>
            </a:p>
          </dgm:t>
        </dgm:pt>
      </mc:Fallback>
    </mc:AlternateContent>
    <dgm:pt modelId="{1F5F2450-03F8-45E2-B0BF-0A2F1149C8B0}" type="parTrans" cxnId="{41BBC7EA-41AE-4DA7-BE59-9B8B753C506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CE88C53A-484E-4DA7-B1E2-9E1DD641175D}" type="sibTrans" cxnId="{41BBC7EA-41AE-4DA7-BE59-9B8B753C506F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A35E553-8E6C-432E-892F-279539AD27D6}">
      <dgm:prSet phldrT="[Texto]" custT="1"/>
      <dgm:spPr/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4110 C</a:t>
          </a:r>
        </a:p>
      </dgm:t>
    </dgm:pt>
    <dgm:pt modelId="{B4239C62-9F18-436A-916C-DA312054C19D}" type="sibTrans" cxnId="{62873FA8-A9B4-4183-94C7-D9504E4F2DE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B07A2836-DEF6-419A-95A8-284E32F0D91E}" type="parTrans" cxnId="{62873FA8-A9B4-4183-94C7-D9504E4F2DE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A8D71B5-9547-415A-9F0C-1D70D967AE95}">
      <dgm:prSet phldrT="[Texto]" custT="1"/>
      <dgm:spPr/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solidFill>
                <a:schemeClr val="tx1"/>
              </a:solidFill>
            </a:rPr>
            <a:t>Sólidos Suspendidos Totales </a:t>
          </a:r>
          <a:endParaRPr lang="es-ES" sz="18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8BF2762F-9CB0-40D9-9D19-DFDEED81CDEE}" type="parTrans" cxnId="{C9F9A438-3373-4EA5-B5BF-410DB0808EC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673D130-4E16-48BE-92BC-3E90EFD25D1C}" type="sibTrans" cxnId="{C9F9A438-3373-4EA5-B5BF-410DB0808EC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801BEEFF-A4C7-496D-B028-F2DA70D73E9C}">
      <dgm:prSet phldrT="[Texto]" custT="1"/>
      <dgm:spPr>
        <a:solidFill>
          <a:srgbClr val="70AD47">
            <a:tint val="8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2540 D</a:t>
          </a:r>
        </a:p>
      </dgm:t>
    </dgm:pt>
    <dgm:pt modelId="{CAB44CA3-7DEF-44D7-8FBF-2BD6E45CC71C}" type="parTrans" cxnId="{A9EC7747-9B63-4C75-A6FE-A7A49E49BC0B}">
      <dgm:prSet/>
      <dgm:spPr/>
      <dgm:t>
        <a:bodyPr/>
        <a:lstStyle/>
        <a:p>
          <a:endParaRPr lang="es-ES"/>
        </a:p>
      </dgm:t>
    </dgm:pt>
    <dgm:pt modelId="{FA96A548-D6FD-4868-B282-E77BA4B321F3}" type="sibTrans" cxnId="{A9EC7747-9B63-4C75-A6FE-A7A49E49BC0B}">
      <dgm:prSet/>
      <dgm:spPr/>
      <dgm:t>
        <a:bodyPr/>
        <a:lstStyle/>
        <a:p>
          <a:endParaRPr lang="es-ES"/>
        </a:p>
      </dgm:t>
    </dgm:pt>
    <dgm:pt modelId="{D95C5E61-5872-4D24-8DF5-425D92A1E972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Espectrofotometría UV/VIS</a:t>
          </a:r>
        </a:p>
      </dgm:t>
    </dgm:pt>
    <dgm:pt modelId="{24D48EC0-484A-4B79-B8EB-10BA1B89352C}" type="parTrans" cxnId="{8E56F54B-4398-4470-8526-591BDB194DED}">
      <dgm:prSet/>
      <dgm:spPr/>
      <dgm:t>
        <a:bodyPr/>
        <a:lstStyle/>
        <a:p>
          <a:endParaRPr lang="es-ES"/>
        </a:p>
      </dgm:t>
    </dgm:pt>
    <dgm:pt modelId="{7F46A44A-4997-4040-8B9D-D4BC9201038D}" type="sibTrans" cxnId="{8E56F54B-4398-4470-8526-591BDB194DED}">
      <dgm:prSet/>
      <dgm:spPr/>
      <dgm:t>
        <a:bodyPr/>
        <a:lstStyle/>
        <a:p>
          <a:endParaRPr lang="es-ES"/>
        </a:p>
      </dgm:t>
    </dgm:pt>
    <dgm:pt modelId="{C624D538-BE09-4061-B5ED-E2CB77006957}">
      <dgm:prSet phldrT="[Texto]"/>
      <dgm:spPr/>
      <dgm:t>
        <a:bodyPr/>
        <a:lstStyle/>
        <a:p>
          <a:r>
            <a:rPr lang="es-ES" dirty="0">
              <a:solidFill>
                <a:schemeClr val="tx1"/>
              </a:solidFill>
            </a:rPr>
            <a:t>Espectrofotometría de Absorción Atómica </a:t>
          </a:r>
        </a:p>
      </dgm:t>
    </dgm:pt>
    <dgm:pt modelId="{FBAF9D50-62B0-4743-B9E6-5E32D1654A92}" type="parTrans" cxnId="{328B3352-F486-43A2-B191-CC7A27654EE7}">
      <dgm:prSet/>
      <dgm:spPr/>
      <dgm:t>
        <a:bodyPr/>
        <a:lstStyle/>
        <a:p>
          <a:endParaRPr lang="es-ES"/>
        </a:p>
      </dgm:t>
    </dgm:pt>
    <dgm:pt modelId="{F122CE3F-BA09-49B5-84FE-561D2CAB53D1}" type="sibTrans" cxnId="{328B3352-F486-43A2-B191-CC7A27654EE7}">
      <dgm:prSet/>
      <dgm:spPr/>
      <dgm:t>
        <a:bodyPr/>
        <a:lstStyle/>
        <a:p>
          <a:endParaRPr lang="es-ES"/>
        </a:p>
      </dgm:t>
    </dgm:pt>
    <dgm:pt modelId="{710AEE6C-D194-4E7D-B888-1D550D08DD0C}">
      <dgm:prSet phldrT="[Texto]" custT="1"/>
      <dgm:spPr/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Cromatografía de iones</a:t>
          </a:r>
        </a:p>
      </dgm:t>
    </dgm:pt>
    <dgm:pt modelId="{A62257E9-AA80-4ECE-9DA8-81C62D6F53F9}" type="parTrans" cxnId="{7E5445A8-7E33-467A-A552-5384A2CF889B}">
      <dgm:prSet/>
      <dgm:spPr/>
      <dgm:t>
        <a:bodyPr/>
        <a:lstStyle/>
        <a:p>
          <a:endParaRPr lang="es-ES"/>
        </a:p>
      </dgm:t>
    </dgm:pt>
    <dgm:pt modelId="{D4DBA4C0-621A-4525-BE5D-7358943DD825}" type="sibTrans" cxnId="{7E5445A8-7E33-467A-A552-5384A2CF889B}">
      <dgm:prSet/>
      <dgm:spPr/>
      <dgm:t>
        <a:bodyPr/>
        <a:lstStyle/>
        <a:p>
          <a:endParaRPr lang="es-ES"/>
        </a:p>
      </dgm:t>
    </dgm:pt>
    <dgm:pt modelId="{34B278DC-7358-4DE1-8D0C-41599635A8F5}" type="pres">
      <dgm:prSet presAssocID="{9D06EBCF-DBC8-430C-A67F-67BE836BFC9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7825F0-023D-425E-8EC4-D9F00EE5A9E1}" type="pres">
      <dgm:prSet presAssocID="{57A30835-E0E4-4CDE-849D-690B0FA49744}" presName="root1" presStyleCnt="0"/>
      <dgm:spPr/>
    </dgm:pt>
    <dgm:pt modelId="{05279C51-0899-482E-B60E-69A9023B51AF}" type="pres">
      <dgm:prSet presAssocID="{57A30835-E0E4-4CDE-849D-690B0FA49744}" presName="LevelOneTextNode" presStyleLbl="node0" presStyleIdx="0" presStyleCnt="1" custLinFactNeighborX="-12311" custLinFactNeighborY="-221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0A6217-4C7D-49A3-A92F-79E7A5ECB0B5}" type="pres">
      <dgm:prSet presAssocID="{57A30835-E0E4-4CDE-849D-690B0FA49744}" presName="level2hierChild" presStyleCnt="0"/>
      <dgm:spPr/>
    </dgm:pt>
    <dgm:pt modelId="{79251A36-AD4E-43D0-A9A4-E966F62CCB71}" type="pres">
      <dgm:prSet presAssocID="{C08012B2-62B2-48D1-9B7C-4B5461A29BE7}" presName="conn2-1" presStyleLbl="parChTrans1D2" presStyleIdx="0" presStyleCnt="5"/>
      <dgm:spPr/>
      <dgm:t>
        <a:bodyPr/>
        <a:lstStyle/>
        <a:p>
          <a:endParaRPr lang="en-US"/>
        </a:p>
      </dgm:t>
    </dgm:pt>
    <dgm:pt modelId="{060D5EA5-776E-4B86-B1AB-DE5952AE96FF}" type="pres">
      <dgm:prSet presAssocID="{C08012B2-62B2-48D1-9B7C-4B5461A29BE7}" presName="connTx" presStyleLbl="parChTrans1D2" presStyleIdx="0" presStyleCnt="5"/>
      <dgm:spPr/>
      <dgm:t>
        <a:bodyPr/>
        <a:lstStyle/>
        <a:p>
          <a:endParaRPr lang="en-US"/>
        </a:p>
      </dgm:t>
    </dgm:pt>
    <dgm:pt modelId="{8A9E82AB-2E24-41F4-88D3-DDA01740BDF6}" type="pres">
      <dgm:prSet presAssocID="{452DE7E9-D27D-462C-925E-8A66919DF6B0}" presName="root2" presStyleCnt="0"/>
      <dgm:spPr/>
    </dgm:pt>
    <dgm:pt modelId="{6AD88A85-3755-4935-95CC-B54606407E51}" type="pres">
      <dgm:prSet presAssocID="{452DE7E9-D27D-462C-925E-8A66919DF6B0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8B2E30-8373-464F-B0CB-046F36327841}" type="pres">
      <dgm:prSet presAssocID="{452DE7E9-D27D-462C-925E-8A66919DF6B0}" presName="level3hierChild" presStyleCnt="0"/>
      <dgm:spPr/>
    </dgm:pt>
    <dgm:pt modelId="{A93A18A1-E663-412E-8F77-C86F4B63A627}" type="pres">
      <dgm:prSet presAssocID="{FC369FA8-ADA0-4B57-8F9F-CE083420688F}" presName="conn2-1" presStyleLbl="parChTrans1D3" presStyleIdx="0" presStyleCnt="7"/>
      <dgm:spPr/>
      <dgm:t>
        <a:bodyPr/>
        <a:lstStyle/>
        <a:p>
          <a:endParaRPr lang="en-US"/>
        </a:p>
      </dgm:t>
    </dgm:pt>
    <dgm:pt modelId="{E4E8BC9D-BEA4-4E72-B2D1-02B5773A8CD6}" type="pres">
      <dgm:prSet presAssocID="{FC369FA8-ADA0-4B57-8F9F-CE083420688F}" presName="connTx" presStyleLbl="parChTrans1D3" presStyleIdx="0" presStyleCnt="7"/>
      <dgm:spPr/>
      <dgm:t>
        <a:bodyPr/>
        <a:lstStyle/>
        <a:p>
          <a:endParaRPr lang="en-US"/>
        </a:p>
      </dgm:t>
    </dgm:pt>
    <dgm:pt modelId="{24FFD33E-253D-4EA2-909F-6007E7491CBD}" type="pres">
      <dgm:prSet presAssocID="{AD13A9A2-DB3D-4A62-98B4-77648807B847}" presName="root2" presStyleCnt="0"/>
      <dgm:spPr/>
    </dgm:pt>
    <dgm:pt modelId="{FECAC433-6BE8-43A3-A88D-A4FEB78B811A}" type="pres">
      <dgm:prSet presAssocID="{AD13A9A2-DB3D-4A62-98B4-77648807B847}" presName="LevelTwoTextNode" presStyleLbl="node3" presStyleIdx="0" presStyleCnt="7" custLinFactNeighborX="48633" custLinFactNeighborY="-64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F06E24-7554-47D5-BA98-4AE3C0B75437}" type="pres">
      <dgm:prSet presAssocID="{AD13A9A2-DB3D-4A62-98B4-77648807B847}" presName="level3hierChild" presStyleCnt="0"/>
      <dgm:spPr/>
    </dgm:pt>
    <dgm:pt modelId="{DE8A1879-918F-49C6-BD2D-062D46408FDD}" type="pres">
      <dgm:prSet presAssocID="{24D48EC0-484A-4B79-B8EB-10BA1B89352C}" presName="conn2-1" presStyleLbl="parChTrans1D4" presStyleIdx="0" presStyleCnt="3"/>
      <dgm:spPr/>
      <dgm:t>
        <a:bodyPr/>
        <a:lstStyle/>
        <a:p>
          <a:endParaRPr lang="en-US"/>
        </a:p>
      </dgm:t>
    </dgm:pt>
    <dgm:pt modelId="{BCBD6025-5044-43DD-BA22-0DA6D50780D8}" type="pres">
      <dgm:prSet presAssocID="{24D48EC0-484A-4B79-B8EB-10BA1B89352C}" presName="connTx" presStyleLbl="parChTrans1D4" presStyleIdx="0" presStyleCnt="3"/>
      <dgm:spPr/>
      <dgm:t>
        <a:bodyPr/>
        <a:lstStyle/>
        <a:p>
          <a:endParaRPr lang="en-US"/>
        </a:p>
      </dgm:t>
    </dgm:pt>
    <dgm:pt modelId="{87DF7892-45F9-40A8-A334-A42214695920}" type="pres">
      <dgm:prSet presAssocID="{D95C5E61-5872-4D24-8DF5-425D92A1E972}" presName="root2" presStyleCnt="0"/>
      <dgm:spPr/>
    </dgm:pt>
    <dgm:pt modelId="{85CE854E-DFCB-4083-B35A-737D177794FB}" type="pres">
      <dgm:prSet presAssocID="{D95C5E61-5872-4D24-8DF5-425D92A1E972}" presName="LevelTwoTextNode" presStyleLbl="node4" presStyleIdx="0" presStyleCnt="3" custLinFactNeighborX="43611" custLinFactNeighborY="-64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10BDE2-13A6-4757-96DA-F11C93DD19CD}" type="pres">
      <dgm:prSet presAssocID="{D95C5E61-5872-4D24-8DF5-425D92A1E972}" presName="level3hierChild" presStyleCnt="0"/>
      <dgm:spPr/>
    </dgm:pt>
    <dgm:pt modelId="{CEAD7F5A-700B-4135-8E9F-D8D12FC1959D}" type="pres">
      <dgm:prSet presAssocID="{20DB40CE-D79F-4D55-9578-D46C69A87CFC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A191DCF2-80D4-4598-8822-2A27D9846555}" type="pres">
      <dgm:prSet presAssocID="{20DB40CE-D79F-4D55-9578-D46C69A87CFC}" presName="connTx" presStyleLbl="parChTrans1D2" presStyleIdx="1" presStyleCnt="5"/>
      <dgm:spPr/>
      <dgm:t>
        <a:bodyPr/>
        <a:lstStyle/>
        <a:p>
          <a:endParaRPr lang="en-US"/>
        </a:p>
      </dgm:t>
    </dgm:pt>
    <dgm:pt modelId="{67FEE847-B514-47A4-A9DA-F7B5A9FA8565}" type="pres">
      <dgm:prSet presAssocID="{3453FF3A-3300-4270-81AD-8D510258ED40}" presName="root2" presStyleCnt="0"/>
      <dgm:spPr/>
    </dgm:pt>
    <dgm:pt modelId="{989D4153-3E4D-473B-8F3E-4AAFF4034A5A}" type="pres">
      <dgm:prSet presAssocID="{3453FF3A-3300-4270-81AD-8D510258ED40}" presName="LevelTwoTextNode" presStyleLbl="node2" presStyleIdx="1" presStyleCnt="5">
        <dgm:presLayoutVars>
          <dgm:chPref val="3"/>
        </dgm:presLayoutVars>
      </dgm:prSet>
      <dgm:spPr>
        <a:xfrm>
          <a:off x="2679236" y="1247042"/>
          <a:ext cx="1913185" cy="956592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FED4F212-9306-4468-B8FA-104A31A2F93D}" type="pres">
      <dgm:prSet presAssocID="{3453FF3A-3300-4270-81AD-8D510258ED40}" presName="level3hierChild" presStyleCnt="0"/>
      <dgm:spPr/>
    </dgm:pt>
    <dgm:pt modelId="{E80DBD01-AA0F-4064-834C-36B97E4E3911}" type="pres">
      <dgm:prSet presAssocID="{7B076DE8-E3D9-44ED-B472-1551FDC1BAFC}" presName="conn2-1" presStyleLbl="parChTrans1D3" presStyleIdx="1" presStyleCnt="7"/>
      <dgm:spPr/>
      <dgm:t>
        <a:bodyPr/>
        <a:lstStyle/>
        <a:p>
          <a:endParaRPr lang="en-US"/>
        </a:p>
      </dgm:t>
    </dgm:pt>
    <dgm:pt modelId="{C10CA334-2AE5-4108-AAB9-7F83F61799D9}" type="pres">
      <dgm:prSet presAssocID="{7B076DE8-E3D9-44ED-B472-1551FDC1BAFC}" presName="connTx" presStyleLbl="parChTrans1D3" presStyleIdx="1" presStyleCnt="7"/>
      <dgm:spPr/>
      <dgm:t>
        <a:bodyPr/>
        <a:lstStyle/>
        <a:p>
          <a:endParaRPr lang="en-US"/>
        </a:p>
      </dgm:t>
    </dgm:pt>
    <dgm:pt modelId="{7F3D8849-F00C-40B9-879D-407E49FEAB35}" type="pres">
      <dgm:prSet presAssocID="{D8E3FCB8-B5ED-4D18-A0B1-2508310E5279}" presName="root2" presStyleCnt="0"/>
      <dgm:spPr/>
    </dgm:pt>
    <dgm:pt modelId="{F28E883C-1D35-48D0-A678-C5A830706245}" type="pres">
      <dgm:prSet presAssocID="{D8E3FCB8-B5ED-4D18-A0B1-2508310E5279}" presName="LevelTwoTextNode" presStyleLbl="node3" presStyleIdx="1" presStyleCnt="7" custScaleX="177806" custScaleY="41643">
        <dgm:presLayoutVars>
          <dgm:chPref val="3"/>
        </dgm:presLayoutVars>
      </dgm:prSet>
      <dgm:spPr>
        <a:xfrm>
          <a:off x="5096288" y="936625"/>
          <a:ext cx="1622732" cy="811366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DD415827-333A-4A3A-968E-406487AFE93D}" type="pres">
      <dgm:prSet presAssocID="{D8E3FCB8-B5ED-4D18-A0B1-2508310E5279}" presName="level3hierChild" presStyleCnt="0"/>
      <dgm:spPr/>
    </dgm:pt>
    <dgm:pt modelId="{6D68738B-955A-47D5-A6DA-04F2DC88785B}" type="pres">
      <dgm:prSet presAssocID="{7729522A-5A8F-4A73-9066-BB5C79EB262E}" presName="conn2-1" presStyleLbl="parChTrans1D3" presStyleIdx="2" presStyleCnt="7"/>
      <dgm:spPr/>
      <dgm:t>
        <a:bodyPr/>
        <a:lstStyle/>
        <a:p>
          <a:endParaRPr lang="en-US"/>
        </a:p>
      </dgm:t>
    </dgm:pt>
    <dgm:pt modelId="{F8B557E5-0B14-4668-822E-B0442256005F}" type="pres">
      <dgm:prSet presAssocID="{7729522A-5A8F-4A73-9066-BB5C79EB262E}" presName="connTx" presStyleLbl="parChTrans1D3" presStyleIdx="2" presStyleCnt="7"/>
      <dgm:spPr/>
      <dgm:t>
        <a:bodyPr/>
        <a:lstStyle/>
        <a:p>
          <a:endParaRPr lang="en-US"/>
        </a:p>
      </dgm:t>
    </dgm:pt>
    <dgm:pt modelId="{3C94859C-E2FF-4DCE-A84B-13B4A18E19EE}" type="pres">
      <dgm:prSet presAssocID="{412627F1-984A-4114-8EE4-33352BDF2132}" presName="root2" presStyleCnt="0"/>
      <dgm:spPr/>
    </dgm:pt>
    <dgm:pt modelId="{9F76F720-23FC-4E8D-A48B-9BDAF0347B04}" type="pres">
      <dgm:prSet presAssocID="{412627F1-984A-4114-8EE4-33352BDF2132}" presName="LevelTwoTextNode" presStyleLbl="node3" presStyleIdx="2" presStyleCnt="7" custLinFactNeighborX="49087" custLinFactNeighborY="333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CA53ECD-9A2C-4B4A-94B2-70B5F35CA4AC}" type="pres">
      <dgm:prSet presAssocID="{412627F1-984A-4114-8EE4-33352BDF2132}" presName="level3hierChild" presStyleCnt="0"/>
      <dgm:spPr/>
    </dgm:pt>
    <dgm:pt modelId="{8E73D16A-6C70-4099-BCFB-F8B4ED5C4E07}" type="pres">
      <dgm:prSet presAssocID="{FBAF9D50-62B0-4743-B9E6-5E32D1654A92}" presName="conn2-1" presStyleLbl="parChTrans1D4" presStyleIdx="1" presStyleCnt="3"/>
      <dgm:spPr/>
      <dgm:t>
        <a:bodyPr/>
        <a:lstStyle/>
        <a:p>
          <a:endParaRPr lang="en-US"/>
        </a:p>
      </dgm:t>
    </dgm:pt>
    <dgm:pt modelId="{A7914E3D-B650-4A68-903C-5AB96A799E18}" type="pres">
      <dgm:prSet presAssocID="{FBAF9D50-62B0-4743-B9E6-5E32D1654A92}" presName="connTx" presStyleLbl="parChTrans1D4" presStyleIdx="1" presStyleCnt="3"/>
      <dgm:spPr/>
      <dgm:t>
        <a:bodyPr/>
        <a:lstStyle/>
        <a:p>
          <a:endParaRPr lang="en-US"/>
        </a:p>
      </dgm:t>
    </dgm:pt>
    <dgm:pt modelId="{768FE5F3-ED59-4CF2-97CE-4A4D97427B86}" type="pres">
      <dgm:prSet presAssocID="{C624D538-BE09-4061-B5ED-E2CB77006957}" presName="root2" presStyleCnt="0"/>
      <dgm:spPr/>
    </dgm:pt>
    <dgm:pt modelId="{8ED902CA-63F6-474E-9FB8-A24A218F58AE}" type="pres">
      <dgm:prSet presAssocID="{C624D538-BE09-4061-B5ED-E2CB77006957}" presName="LevelTwoTextNode" presStyleLbl="node4" presStyleIdx="1" presStyleCnt="3" custLinFactNeighborX="44650" custLinFactNeighborY="17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26C052-C96D-4BB4-A5A2-76007925B663}" type="pres">
      <dgm:prSet presAssocID="{C624D538-BE09-4061-B5ED-E2CB77006957}" presName="level3hierChild" presStyleCnt="0"/>
      <dgm:spPr/>
    </dgm:pt>
    <dgm:pt modelId="{6253AF75-5558-4565-BF00-1A53B55E49FD}" type="pres">
      <dgm:prSet presAssocID="{DA62B8BD-3496-4247-882C-59C77ACF598C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6CC52F08-0D98-4182-A852-C2997BCE2CD9}" type="pres">
      <dgm:prSet presAssocID="{DA62B8BD-3496-4247-882C-59C77ACF598C}" presName="connTx" presStyleLbl="parChTrans1D2" presStyleIdx="2" presStyleCnt="5"/>
      <dgm:spPr/>
      <dgm:t>
        <a:bodyPr/>
        <a:lstStyle/>
        <a:p>
          <a:endParaRPr lang="en-US"/>
        </a:p>
      </dgm:t>
    </dgm:pt>
    <dgm:pt modelId="{DB14714C-580C-49DF-8D41-F46E65E21176}" type="pres">
      <dgm:prSet presAssocID="{1AF5AB56-40F1-4EFE-BA14-E734BF1E86D4}" presName="root2" presStyleCnt="0"/>
      <dgm:spPr/>
    </dgm:pt>
    <dgm:pt modelId="{CEADDE50-89BD-4B34-84EA-BC4A3675DDA5}" type="pres">
      <dgm:prSet presAssocID="{1AF5AB56-40F1-4EFE-BA14-E734BF1E86D4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F18EBDF-9534-4134-B046-760CF0AEC255}" type="pres">
      <dgm:prSet presAssocID="{1AF5AB56-40F1-4EFE-BA14-E734BF1E86D4}" presName="level3hierChild" presStyleCnt="0"/>
      <dgm:spPr/>
    </dgm:pt>
    <dgm:pt modelId="{CC28D3D5-D661-4483-8E8B-E1C57040FA7D}" type="pres">
      <dgm:prSet presAssocID="{1F5F2450-03F8-45E2-B0BF-0A2F1149C8B0}" presName="conn2-1" presStyleLbl="parChTrans1D3" presStyleIdx="3" presStyleCnt="7"/>
      <dgm:spPr/>
      <dgm:t>
        <a:bodyPr/>
        <a:lstStyle/>
        <a:p>
          <a:endParaRPr lang="en-US"/>
        </a:p>
      </dgm:t>
    </dgm:pt>
    <dgm:pt modelId="{1E9E1ACB-F579-4327-817A-1CA8E77012CC}" type="pres">
      <dgm:prSet presAssocID="{1F5F2450-03F8-45E2-B0BF-0A2F1149C8B0}" presName="connTx" presStyleLbl="parChTrans1D3" presStyleIdx="3" presStyleCnt="7"/>
      <dgm:spPr/>
      <dgm:t>
        <a:bodyPr/>
        <a:lstStyle/>
        <a:p>
          <a:endParaRPr lang="en-US"/>
        </a:p>
      </dgm:t>
    </dgm:pt>
    <dgm:pt modelId="{B877E458-DE92-4B1D-AD5F-86BE894A1B52}" type="pres">
      <dgm:prSet presAssocID="{693A76C9-981B-423F-B163-13F837C56DC7}" presName="root2" presStyleCnt="0"/>
      <dgm:spPr/>
    </dgm:pt>
    <dgm:pt modelId="{FE4BC38D-6A9D-43AD-B327-9F496C86BC33}" type="pres">
      <dgm:prSet presAssocID="{693A76C9-981B-423F-B163-13F837C56DC7}" presName="LevelTwoTextNode" presStyleLbl="node3" presStyleIdx="3" presStyleCnt="7" custScaleX="174496" custScaleY="74882" custLinFactNeighborX="22670" custLinFactNeighborY="18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CA1FF1-2F03-493E-AA99-60910F0CBF01}" type="pres">
      <dgm:prSet presAssocID="{693A76C9-981B-423F-B163-13F837C56DC7}" presName="level3hierChild" presStyleCnt="0"/>
      <dgm:spPr/>
    </dgm:pt>
    <dgm:pt modelId="{9717FB7F-ECD7-4892-80C2-56FD353444A4}" type="pres">
      <dgm:prSet presAssocID="{B07A2836-DEF6-419A-95A8-284E32F0D91E}" presName="conn2-1" presStyleLbl="parChTrans1D3" presStyleIdx="4" presStyleCnt="7"/>
      <dgm:spPr/>
      <dgm:t>
        <a:bodyPr/>
        <a:lstStyle/>
        <a:p>
          <a:endParaRPr lang="en-US"/>
        </a:p>
      </dgm:t>
    </dgm:pt>
    <dgm:pt modelId="{A8C9D0CC-2A3E-4D44-B011-BBEBF7B5FD93}" type="pres">
      <dgm:prSet presAssocID="{B07A2836-DEF6-419A-95A8-284E32F0D91E}" presName="connTx" presStyleLbl="parChTrans1D3" presStyleIdx="4" presStyleCnt="7"/>
      <dgm:spPr/>
      <dgm:t>
        <a:bodyPr/>
        <a:lstStyle/>
        <a:p>
          <a:endParaRPr lang="en-US"/>
        </a:p>
      </dgm:t>
    </dgm:pt>
    <dgm:pt modelId="{2229422D-1DB2-4255-9D3A-83345A7D2A75}" type="pres">
      <dgm:prSet presAssocID="{2A35E553-8E6C-432E-892F-279539AD27D6}" presName="root2" presStyleCnt="0"/>
      <dgm:spPr/>
    </dgm:pt>
    <dgm:pt modelId="{93DD54F7-7425-40DE-8C1C-AFE0979BBD37}" type="pres">
      <dgm:prSet presAssocID="{2A35E553-8E6C-432E-892F-279539AD27D6}" presName="LevelTwoTextNode" presStyleLbl="node3" presStyleIdx="4" presStyleCnt="7" custLinFactNeighborX="46630" custLinFactNeighborY="4788">
        <dgm:presLayoutVars>
          <dgm:chPref val="3"/>
        </dgm:presLayoutVars>
      </dgm:prSet>
      <dgm:spPr>
        <a:xfrm>
          <a:off x="4846551" y="3099344"/>
          <a:ext cx="1345247" cy="672623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A515E93D-00B9-4C3B-A6A7-F734D7E4521D}" type="pres">
      <dgm:prSet presAssocID="{2A35E553-8E6C-432E-892F-279539AD27D6}" presName="level3hierChild" presStyleCnt="0"/>
      <dgm:spPr/>
    </dgm:pt>
    <dgm:pt modelId="{32B8E0D5-2DE9-44B4-9C22-63B5D6D78CEE}" type="pres">
      <dgm:prSet presAssocID="{A62257E9-AA80-4ECE-9DA8-81C62D6F53F9}" presName="conn2-1" presStyleLbl="parChTrans1D4" presStyleIdx="2" presStyleCnt="3"/>
      <dgm:spPr/>
      <dgm:t>
        <a:bodyPr/>
        <a:lstStyle/>
        <a:p>
          <a:endParaRPr lang="en-US"/>
        </a:p>
      </dgm:t>
    </dgm:pt>
    <dgm:pt modelId="{6D4972B4-F26D-4084-A20D-96B35D95008C}" type="pres">
      <dgm:prSet presAssocID="{A62257E9-AA80-4ECE-9DA8-81C62D6F53F9}" presName="connTx" presStyleLbl="parChTrans1D4" presStyleIdx="2" presStyleCnt="3"/>
      <dgm:spPr/>
      <dgm:t>
        <a:bodyPr/>
        <a:lstStyle/>
        <a:p>
          <a:endParaRPr lang="en-US"/>
        </a:p>
      </dgm:t>
    </dgm:pt>
    <dgm:pt modelId="{5466F058-4CEB-4A92-A474-BBED349C9496}" type="pres">
      <dgm:prSet presAssocID="{710AEE6C-D194-4E7D-B888-1D550D08DD0C}" presName="root2" presStyleCnt="0"/>
      <dgm:spPr/>
    </dgm:pt>
    <dgm:pt modelId="{E9E04F19-C4B7-49A6-ACB8-56CA890BEDE5}" type="pres">
      <dgm:prSet presAssocID="{710AEE6C-D194-4E7D-B888-1D550D08DD0C}" presName="LevelTwoTextNode" presStyleLbl="node4" presStyleIdx="2" presStyleCnt="3" custLinFactNeighborX="38271" custLinFactNeighborY="25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A7D4A6-FBA3-4A7D-A31C-5A560F9CA5EE}" type="pres">
      <dgm:prSet presAssocID="{710AEE6C-D194-4E7D-B888-1D550D08DD0C}" presName="level3hierChild" presStyleCnt="0"/>
      <dgm:spPr/>
    </dgm:pt>
    <dgm:pt modelId="{502427B7-5826-474E-ADB0-6B4BDD4D8166}" type="pres">
      <dgm:prSet presAssocID="{8BF2762F-9CB0-40D9-9D19-DFDEED81CDEE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5EA9BF19-D2E6-405E-81A5-58E29ABE6969}" type="pres">
      <dgm:prSet presAssocID="{8BF2762F-9CB0-40D9-9D19-DFDEED81CDEE}" presName="connTx" presStyleLbl="parChTrans1D2" presStyleIdx="3" presStyleCnt="5"/>
      <dgm:spPr/>
      <dgm:t>
        <a:bodyPr/>
        <a:lstStyle/>
        <a:p>
          <a:endParaRPr lang="en-US"/>
        </a:p>
      </dgm:t>
    </dgm:pt>
    <dgm:pt modelId="{2CA13899-BD59-4381-8043-23A875F94E4C}" type="pres">
      <dgm:prSet presAssocID="{6A8D71B5-9547-415A-9F0C-1D70D967AE95}" presName="root2" presStyleCnt="0"/>
      <dgm:spPr/>
    </dgm:pt>
    <dgm:pt modelId="{182FF4AE-E4B9-4BA0-89BD-02A7B862C9A9}" type="pres">
      <dgm:prSet presAssocID="{6A8D71B5-9547-415A-9F0C-1D70D967AE95}" presName="LevelTwoTextNode" presStyleLbl="node2" presStyleIdx="3" presStyleCnt="5" custScaleX="1460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56AC78-4729-41EA-8A24-CB45F02C9FFB}" type="pres">
      <dgm:prSet presAssocID="{6A8D71B5-9547-415A-9F0C-1D70D967AE95}" presName="level3hierChild" presStyleCnt="0"/>
      <dgm:spPr/>
    </dgm:pt>
    <dgm:pt modelId="{6FE9DA21-8FEE-48F4-9C5B-6B58A842AB54}" type="pres">
      <dgm:prSet presAssocID="{CAB44CA3-7DEF-44D7-8FBF-2BD6E45CC71C}" presName="conn2-1" presStyleLbl="parChTrans1D3" presStyleIdx="5" presStyleCnt="7"/>
      <dgm:spPr/>
      <dgm:t>
        <a:bodyPr/>
        <a:lstStyle/>
        <a:p>
          <a:endParaRPr lang="en-US"/>
        </a:p>
      </dgm:t>
    </dgm:pt>
    <dgm:pt modelId="{4AD079F2-419D-4003-AF38-D9C7675CD7E9}" type="pres">
      <dgm:prSet presAssocID="{CAB44CA3-7DEF-44D7-8FBF-2BD6E45CC71C}" presName="connTx" presStyleLbl="parChTrans1D3" presStyleIdx="5" presStyleCnt="7"/>
      <dgm:spPr/>
      <dgm:t>
        <a:bodyPr/>
        <a:lstStyle/>
        <a:p>
          <a:endParaRPr lang="en-US"/>
        </a:p>
      </dgm:t>
    </dgm:pt>
    <dgm:pt modelId="{793B451C-87E1-4DD6-B5CA-0AD1A793389E}" type="pres">
      <dgm:prSet presAssocID="{801BEEFF-A4C7-496D-B028-F2DA70D73E9C}" presName="root2" presStyleCnt="0"/>
      <dgm:spPr/>
    </dgm:pt>
    <dgm:pt modelId="{9A9CFC05-E397-47D9-89BF-B9FEA6886546}" type="pres">
      <dgm:prSet presAssocID="{801BEEFF-A4C7-496D-B028-F2DA70D73E9C}" presName="LevelTwoTextNode" presStyleLbl="node3" presStyleIdx="5" presStyleCnt="7">
        <dgm:presLayoutVars>
          <dgm:chPref val="3"/>
        </dgm:presLayoutVars>
      </dgm:prSet>
      <dgm:spPr>
        <a:xfrm>
          <a:off x="5542383" y="3404428"/>
          <a:ext cx="1383010" cy="691505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9FA71F4C-FCC0-45E6-9E0C-0D9CFF8CEDA0}" type="pres">
      <dgm:prSet presAssocID="{801BEEFF-A4C7-496D-B028-F2DA70D73E9C}" presName="level3hierChild" presStyleCnt="0"/>
      <dgm:spPr/>
    </dgm:pt>
    <dgm:pt modelId="{252AC5A9-4023-499D-953C-2D8F6492005D}" type="pres">
      <dgm:prSet presAssocID="{7E444EAC-6B96-4283-8B3B-C1341706062C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F4C1CD7E-A597-4803-954D-D51901C4ADFE}" type="pres">
      <dgm:prSet presAssocID="{7E444EAC-6B96-4283-8B3B-C1341706062C}" presName="connTx" presStyleLbl="parChTrans1D2" presStyleIdx="4" presStyleCnt="5"/>
      <dgm:spPr/>
      <dgm:t>
        <a:bodyPr/>
        <a:lstStyle/>
        <a:p>
          <a:endParaRPr lang="en-US"/>
        </a:p>
      </dgm:t>
    </dgm:pt>
    <dgm:pt modelId="{AB915A85-AC3D-4851-8DBD-F51F0D904472}" type="pres">
      <dgm:prSet presAssocID="{9EBABD50-BF2D-41AD-8976-5D3A48CAD76F}" presName="root2" presStyleCnt="0"/>
      <dgm:spPr/>
    </dgm:pt>
    <dgm:pt modelId="{CE9215FE-DB7C-4955-AC7A-C4C0F90108D9}" type="pres">
      <dgm:prSet presAssocID="{9EBABD50-BF2D-41AD-8976-5D3A48CAD76F}" presName="LevelTwoTextNode" presStyleLbl="node2" presStyleIdx="4" presStyleCnt="5" custScaleX="12664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8A292CC-F343-45D2-AE50-033626FD4E13}" type="pres">
      <dgm:prSet presAssocID="{9EBABD50-BF2D-41AD-8976-5D3A48CAD76F}" presName="level3hierChild" presStyleCnt="0"/>
      <dgm:spPr/>
    </dgm:pt>
    <dgm:pt modelId="{20E7738E-0D77-49AA-AD6B-C748F3AC2E7F}" type="pres">
      <dgm:prSet presAssocID="{B1C75743-FB32-44B3-9998-089E8B3F7890}" presName="conn2-1" presStyleLbl="parChTrans1D3" presStyleIdx="6" presStyleCnt="7"/>
      <dgm:spPr/>
      <dgm:t>
        <a:bodyPr/>
        <a:lstStyle/>
        <a:p>
          <a:endParaRPr lang="en-US"/>
        </a:p>
      </dgm:t>
    </dgm:pt>
    <dgm:pt modelId="{33EC9FCE-B348-49A9-A36C-5BA2290300E6}" type="pres">
      <dgm:prSet presAssocID="{B1C75743-FB32-44B3-9998-089E8B3F7890}" presName="connTx" presStyleLbl="parChTrans1D3" presStyleIdx="6" presStyleCnt="7"/>
      <dgm:spPr/>
      <dgm:t>
        <a:bodyPr/>
        <a:lstStyle/>
        <a:p>
          <a:endParaRPr lang="en-US"/>
        </a:p>
      </dgm:t>
    </dgm:pt>
    <dgm:pt modelId="{E677C10F-73FC-47C9-91D1-9CA537547DA3}" type="pres">
      <dgm:prSet presAssocID="{F491DE4C-78F5-4426-AA4C-C5C1764D8219}" presName="root2" presStyleCnt="0"/>
      <dgm:spPr/>
    </dgm:pt>
    <dgm:pt modelId="{27055F33-A93C-486A-ABDE-C70741DD0E1B}" type="pres">
      <dgm:prSet presAssocID="{F491DE4C-78F5-4426-AA4C-C5C1764D8219}" presName="LevelTwoTextNode" presStyleLbl="node3" presStyleIdx="6" presStyleCnt="7" custLinFactNeighborX="24043" custLinFactNeighborY="-12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44D686-B022-4851-9957-064B59D900C1}" type="pres">
      <dgm:prSet presAssocID="{F491DE4C-78F5-4426-AA4C-C5C1764D8219}" presName="level3hierChild" presStyleCnt="0"/>
      <dgm:spPr/>
    </dgm:pt>
  </dgm:ptLst>
  <dgm:cxnLst>
    <dgm:cxn modelId="{62873FA8-A9B4-4183-94C7-D9504E4F2DEE}" srcId="{1AF5AB56-40F1-4EFE-BA14-E734BF1E86D4}" destId="{2A35E553-8E6C-432E-892F-279539AD27D6}" srcOrd="1" destOrd="0" parTransId="{B07A2836-DEF6-419A-95A8-284E32F0D91E}" sibTransId="{B4239C62-9F18-436A-916C-DA312054C19D}"/>
    <dgm:cxn modelId="{42540691-DA39-4779-956F-D70CC30CD207}" type="presOf" srcId="{AD13A9A2-DB3D-4A62-98B4-77648807B847}" destId="{FECAC433-6BE8-43A3-A88D-A4FEB78B811A}" srcOrd="0" destOrd="0" presId="urn:microsoft.com/office/officeart/2005/8/layout/hierarchy2"/>
    <dgm:cxn modelId="{B545F635-BA84-4A53-A9A8-05EC888F5AFE}" type="presOf" srcId="{412627F1-984A-4114-8EE4-33352BDF2132}" destId="{9F76F720-23FC-4E8D-A48B-9BDAF0347B04}" srcOrd="0" destOrd="0" presId="urn:microsoft.com/office/officeart/2005/8/layout/hierarchy2"/>
    <dgm:cxn modelId="{8AC1B606-1E0F-41AF-A855-6234D338CFC6}" type="presOf" srcId="{9EBABD50-BF2D-41AD-8976-5D3A48CAD76F}" destId="{CE9215FE-DB7C-4955-AC7A-C4C0F90108D9}" srcOrd="0" destOrd="0" presId="urn:microsoft.com/office/officeart/2005/8/layout/hierarchy2"/>
    <dgm:cxn modelId="{F6881CFF-CD88-460E-AB87-33C4D41DDC6A}" srcId="{57A30835-E0E4-4CDE-849D-690B0FA49744}" destId="{1AF5AB56-40F1-4EFE-BA14-E734BF1E86D4}" srcOrd="2" destOrd="0" parTransId="{DA62B8BD-3496-4247-882C-59C77ACF598C}" sibTransId="{EE820E2B-C1D2-45A9-8BFC-E99E47114C8E}"/>
    <dgm:cxn modelId="{7D60CCA9-B487-4E79-9920-8D2540F6DFF9}" type="presOf" srcId="{8BF2762F-9CB0-40D9-9D19-DFDEED81CDEE}" destId="{5EA9BF19-D2E6-405E-81A5-58E29ABE6969}" srcOrd="1" destOrd="0" presId="urn:microsoft.com/office/officeart/2005/8/layout/hierarchy2"/>
    <dgm:cxn modelId="{AD60C781-6CED-4C4D-86B6-1A77B7D2DBEC}" srcId="{57A30835-E0E4-4CDE-849D-690B0FA49744}" destId="{452DE7E9-D27D-462C-925E-8A66919DF6B0}" srcOrd="0" destOrd="0" parTransId="{C08012B2-62B2-48D1-9B7C-4B5461A29BE7}" sibTransId="{250D30A3-3C51-4424-8F5F-C8ED5A993D2F}"/>
    <dgm:cxn modelId="{E3766015-10A5-428A-8A31-A5702F1B764C}" type="presOf" srcId="{1AF5AB56-40F1-4EFE-BA14-E734BF1E86D4}" destId="{CEADDE50-89BD-4B34-84EA-BC4A3675DDA5}" srcOrd="0" destOrd="0" presId="urn:microsoft.com/office/officeart/2005/8/layout/hierarchy2"/>
    <dgm:cxn modelId="{9AF6A9B9-F5A2-4BF6-93B2-07EF409FBABA}" srcId="{3453FF3A-3300-4270-81AD-8D510258ED40}" destId="{412627F1-984A-4114-8EE4-33352BDF2132}" srcOrd="1" destOrd="0" parTransId="{7729522A-5A8F-4A73-9066-BB5C79EB262E}" sibTransId="{938F414E-F8F1-4012-B897-1CA0080EA404}"/>
    <dgm:cxn modelId="{C3E97D97-4C8A-4116-B792-ACED007BF145}" type="presOf" srcId="{7E444EAC-6B96-4283-8B3B-C1341706062C}" destId="{F4C1CD7E-A597-4803-954D-D51901C4ADFE}" srcOrd="1" destOrd="0" presId="urn:microsoft.com/office/officeart/2005/8/layout/hierarchy2"/>
    <dgm:cxn modelId="{0D57E736-4B0C-4840-9DA1-64C5F9810295}" type="presOf" srcId="{57A30835-E0E4-4CDE-849D-690B0FA49744}" destId="{05279C51-0899-482E-B60E-69A9023B51AF}" srcOrd="0" destOrd="0" presId="urn:microsoft.com/office/officeart/2005/8/layout/hierarchy2"/>
    <dgm:cxn modelId="{5E48021A-19AE-4C90-9016-ECBDCDBA829A}" type="presOf" srcId="{CAB44CA3-7DEF-44D7-8FBF-2BD6E45CC71C}" destId="{4AD079F2-419D-4003-AF38-D9C7675CD7E9}" srcOrd="1" destOrd="0" presId="urn:microsoft.com/office/officeart/2005/8/layout/hierarchy2"/>
    <dgm:cxn modelId="{C9F9A438-3373-4EA5-B5BF-410DB0808ECC}" srcId="{57A30835-E0E4-4CDE-849D-690B0FA49744}" destId="{6A8D71B5-9547-415A-9F0C-1D70D967AE95}" srcOrd="3" destOrd="0" parTransId="{8BF2762F-9CB0-40D9-9D19-DFDEED81CDEE}" sibTransId="{0673D130-4E16-48BE-92BC-3E90EFD25D1C}"/>
    <dgm:cxn modelId="{4800D598-55EF-401D-AE85-60C12670A8BB}" type="presOf" srcId="{1F5F2450-03F8-45E2-B0BF-0A2F1149C8B0}" destId="{1E9E1ACB-F579-4327-817A-1CA8E77012CC}" srcOrd="1" destOrd="0" presId="urn:microsoft.com/office/officeart/2005/8/layout/hierarchy2"/>
    <dgm:cxn modelId="{EEB2A483-4CB3-449C-A8B7-84CC1264229B}" type="presOf" srcId="{452DE7E9-D27D-462C-925E-8A66919DF6B0}" destId="{6AD88A85-3755-4935-95CC-B54606407E51}" srcOrd="0" destOrd="0" presId="urn:microsoft.com/office/officeart/2005/8/layout/hierarchy2"/>
    <dgm:cxn modelId="{B65B2A75-1680-43F7-B872-671C5EC12967}" srcId="{9EBABD50-BF2D-41AD-8976-5D3A48CAD76F}" destId="{F491DE4C-78F5-4426-AA4C-C5C1764D8219}" srcOrd="0" destOrd="0" parTransId="{B1C75743-FB32-44B3-9998-089E8B3F7890}" sibTransId="{EFC9606E-5F34-4A2F-B698-FC31E9B5CD58}"/>
    <dgm:cxn modelId="{3C34E3C7-843C-44F2-917E-9A5A50E462B5}" type="presOf" srcId="{F491DE4C-78F5-4426-AA4C-C5C1764D8219}" destId="{27055F33-A93C-486A-ABDE-C70741DD0E1B}" srcOrd="0" destOrd="0" presId="urn:microsoft.com/office/officeart/2005/8/layout/hierarchy2"/>
    <dgm:cxn modelId="{38A6662E-31B2-4DA7-A101-8CE9E07B9CFA}" type="presOf" srcId="{FBAF9D50-62B0-4743-B9E6-5E32D1654A92}" destId="{A7914E3D-B650-4A68-903C-5AB96A799E18}" srcOrd="1" destOrd="0" presId="urn:microsoft.com/office/officeart/2005/8/layout/hierarchy2"/>
    <dgm:cxn modelId="{B782FEDE-EBC4-41E2-8FFC-8C7D743342BC}" type="presOf" srcId="{24D48EC0-484A-4B79-B8EB-10BA1B89352C}" destId="{DE8A1879-918F-49C6-BD2D-062D46408FDD}" srcOrd="0" destOrd="0" presId="urn:microsoft.com/office/officeart/2005/8/layout/hierarchy2"/>
    <dgm:cxn modelId="{4FD0A7ED-1E3C-42B9-A3F6-598148F93CFE}" srcId="{3453FF3A-3300-4270-81AD-8D510258ED40}" destId="{D8E3FCB8-B5ED-4D18-A0B1-2508310E5279}" srcOrd="0" destOrd="0" parTransId="{7B076DE8-E3D9-44ED-B472-1551FDC1BAFC}" sibTransId="{4FE0EEDA-E14D-4421-974B-CFF7351B15A2}"/>
    <dgm:cxn modelId="{BD5FAA98-990E-4015-8911-FDE4F5CE523D}" type="presOf" srcId="{8BF2762F-9CB0-40D9-9D19-DFDEED81CDEE}" destId="{502427B7-5826-474E-ADB0-6B4BDD4D8166}" srcOrd="0" destOrd="0" presId="urn:microsoft.com/office/officeart/2005/8/layout/hierarchy2"/>
    <dgm:cxn modelId="{1CB18A0F-CBCF-4752-BD1E-996ADD473A33}" type="presOf" srcId="{20DB40CE-D79F-4D55-9578-D46C69A87CFC}" destId="{CEAD7F5A-700B-4135-8E9F-D8D12FC1959D}" srcOrd="0" destOrd="0" presId="urn:microsoft.com/office/officeart/2005/8/layout/hierarchy2"/>
    <dgm:cxn modelId="{212AE5FC-A850-47AA-BDDD-CBB16DECCD50}" type="presOf" srcId="{D8E3FCB8-B5ED-4D18-A0B1-2508310E5279}" destId="{F28E883C-1D35-48D0-A678-C5A830706245}" srcOrd="0" destOrd="0" presId="urn:microsoft.com/office/officeart/2005/8/layout/hierarchy2"/>
    <dgm:cxn modelId="{F7D21D88-2AC1-40F3-BC79-456643C4E1CE}" type="presOf" srcId="{D95C5E61-5872-4D24-8DF5-425D92A1E972}" destId="{85CE854E-DFCB-4083-B35A-737D177794FB}" srcOrd="0" destOrd="0" presId="urn:microsoft.com/office/officeart/2005/8/layout/hierarchy2"/>
    <dgm:cxn modelId="{2BBA3B0B-4191-4693-A0A6-DC5EC2308228}" type="presOf" srcId="{693A76C9-981B-423F-B163-13F837C56DC7}" destId="{FE4BC38D-6A9D-43AD-B327-9F496C86BC33}" srcOrd="0" destOrd="0" presId="urn:microsoft.com/office/officeart/2005/8/layout/hierarchy2"/>
    <dgm:cxn modelId="{A9EC7747-9B63-4C75-A6FE-A7A49E49BC0B}" srcId="{6A8D71B5-9547-415A-9F0C-1D70D967AE95}" destId="{801BEEFF-A4C7-496D-B028-F2DA70D73E9C}" srcOrd="0" destOrd="0" parTransId="{CAB44CA3-7DEF-44D7-8FBF-2BD6E45CC71C}" sibTransId="{FA96A548-D6FD-4868-B282-E77BA4B321F3}"/>
    <dgm:cxn modelId="{328B3352-F486-43A2-B191-CC7A27654EE7}" srcId="{412627F1-984A-4114-8EE4-33352BDF2132}" destId="{C624D538-BE09-4061-B5ED-E2CB77006957}" srcOrd="0" destOrd="0" parTransId="{FBAF9D50-62B0-4743-B9E6-5E32D1654A92}" sibTransId="{F122CE3F-BA09-49B5-84FE-561D2CAB53D1}"/>
    <dgm:cxn modelId="{A26D216A-9E44-4CD9-B09D-8B2B618D8DF6}" type="presOf" srcId="{FC369FA8-ADA0-4B57-8F9F-CE083420688F}" destId="{E4E8BC9D-BEA4-4E72-B2D1-02B5773A8CD6}" srcOrd="1" destOrd="0" presId="urn:microsoft.com/office/officeart/2005/8/layout/hierarchy2"/>
    <dgm:cxn modelId="{875C4F4A-6B40-462B-80C1-124B9BC11391}" type="presOf" srcId="{DA62B8BD-3496-4247-882C-59C77ACF598C}" destId="{6253AF75-5558-4565-BF00-1A53B55E49FD}" srcOrd="0" destOrd="0" presId="urn:microsoft.com/office/officeart/2005/8/layout/hierarchy2"/>
    <dgm:cxn modelId="{5F25F5D8-78CB-48D8-83CC-DF4030416BE5}" type="presOf" srcId="{B07A2836-DEF6-419A-95A8-284E32F0D91E}" destId="{A8C9D0CC-2A3E-4D44-B011-BBEBF7B5FD93}" srcOrd="1" destOrd="0" presId="urn:microsoft.com/office/officeart/2005/8/layout/hierarchy2"/>
    <dgm:cxn modelId="{52F6ABB9-FBF7-4FF9-90DE-572A20CAD3F6}" type="presOf" srcId="{2A35E553-8E6C-432E-892F-279539AD27D6}" destId="{93DD54F7-7425-40DE-8C1C-AFE0979BBD37}" srcOrd="0" destOrd="0" presId="urn:microsoft.com/office/officeart/2005/8/layout/hierarchy2"/>
    <dgm:cxn modelId="{B32E1E9B-9496-48D9-9D07-FB1A82AE58E3}" type="presOf" srcId="{20DB40CE-D79F-4D55-9578-D46C69A87CFC}" destId="{A191DCF2-80D4-4598-8822-2A27D9846555}" srcOrd="1" destOrd="0" presId="urn:microsoft.com/office/officeart/2005/8/layout/hierarchy2"/>
    <dgm:cxn modelId="{7E5445A8-7E33-467A-A552-5384A2CF889B}" srcId="{2A35E553-8E6C-432E-892F-279539AD27D6}" destId="{710AEE6C-D194-4E7D-B888-1D550D08DD0C}" srcOrd="0" destOrd="0" parTransId="{A62257E9-AA80-4ECE-9DA8-81C62D6F53F9}" sibTransId="{D4DBA4C0-621A-4525-BE5D-7358943DD825}"/>
    <dgm:cxn modelId="{2E8ABDB9-CEE4-4D5F-8D39-4AB3EEB2A857}" type="presOf" srcId="{B07A2836-DEF6-419A-95A8-284E32F0D91E}" destId="{9717FB7F-ECD7-4892-80C2-56FD353444A4}" srcOrd="0" destOrd="0" presId="urn:microsoft.com/office/officeart/2005/8/layout/hierarchy2"/>
    <dgm:cxn modelId="{8E56F54B-4398-4470-8526-591BDB194DED}" srcId="{AD13A9A2-DB3D-4A62-98B4-77648807B847}" destId="{D95C5E61-5872-4D24-8DF5-425D92A1E972}" srcOrd="0" destOrd="0" parTransId="{24D48EC0-484A-4B79-B8EB-10BA1B89352C}" sibTransId="{7F46A44A-4997-4040-8B9D-D4BC9201038D}"/>
    <dgm:cxn modelId="{CCA5B73C-300F-4E77-BFD6-FEB2A7A29607}" type="presOf" srcId="{801BEEFF-A4C7-496D-B028-F2DA70D73E9C}" destId="{9A9CFC05-E397-47D9-89BF-B9FEA6886546}" srcOrd="0" destOrd="0" presId="urn:microsoft.com/office/officeart/2005/8/layout/hierarchy2"/>
    <dgm:cxn modelId="{90D4BE38-44EB-4644-AA6B-93CC70FD0508}" type="presOf" srcId="{C08012B2-62B2-48D1-9B7C-4B5461A29BE7}" destId="{060D5EA5-776E-4B86-B1AB-DE5952AE96FF}" srcOrd="1" destOrd="0" presId="urn:microsoft.com/office/officeart/2005/8/layout/hierarchy2"/>
    <dgm:cxn modelId="{6E67F0CA-FF87-408E-9551-F68184D0F7CC}" type="presOf" srcId="{B1C75743-FB32-44B3-9998-089E8B3F7890}" destId="{33EC9FCE-B348-49A9-A36C-5BA2290300E6}" srcOrd="1" destOrd="0" presId="urn:microsoft.com/office/officeart/2005/8/layout/hierarchy2"/>
    <dgm:cxn modelId="{CB5AB93F-ADD2-406A-838C-37520114DFFE}" type="presOf" srcId="{CAB44CA3-7DEF-44D7-8FBF-2BD6E45CC71C}" destId="{6FE9DA21-8FEE-48F4-9C5B-6B58A842AB54}" srcOrd="0" destOrd="0" presId="urn:microsoft.com/office/officeart/2005/8/layout/hierarchy2"/>
    <dgm:cxn modelId="{3FB46EA4-7E48-4605-A6AF-88054F5A46B7}" type="presOf" srcId="{7729522A-5A8F-4A73-9066-BB5C79EB262E}" destId="{6D68738B-955A-47D5-A6DA-04F2DC88785B}" srcOrd="0" destOrd="0" presId="urn:microsoft.com/office/officeart/2005/8/layout/hierarchy2"/>
    <dgm:cxn modelId="{6255085B-AC37-4C15-98C4-AB1E68ED6C12}" type="presOf" srcId="{FC369FA8-ADA0-4B57-8F9F-CE083420688F}" destId="{A93A18A1-E663-412E-8F77-C86F4B63A627}" srcOrd="0" destOrd="0" presId="urn:microsoft.com/office/officeart/2005/8/layout/hierarchy2"/>
    <dgm:cxn modelId="{4677B3BC-4ED9-4395-A926-95BF38DA875D}" type="presOf" srcId="{B1C75743-FB32-44B3-9998-089E8B3F7890}" destId="{20E7738E-0D77-49AA-AD6B-C748F3AC2E7F}" srcOrd="0" destOrd="0" presId="urn:microsoft.com/office/officeart/2005/8/layout/hierarchy2"/>
    <dgm:cxn modelId="{5BF18D85-49C6-4911-B84C-08E5AB726D6D}" srcId="{57A30835-E0E4-4CDE-849D-690B0FA49744}" destId="{3453FF3A-3300-4270-81AD-8D510258ED40}" srcOrd="1" destOrd="0" parTransId="{20DB40CE-D79F-4D55-9578-D46C69A87CFC}" sibTransId="{1129FD55-AC38-4125-9290-10B5A39F2D44}"/>
    <dgm:cxn modelId="{32877AE5-A3DB-4890-AB21-B96B86583C6F}" type="presOf" srcId="{7729522A-5A8F-4A73-9066-BB5C79EB262E}" destId="{F8B557E5-0B14-4668-822E-B0442256005F}" srcOrd="1" destOrd="0" presId="urn:microsoft.com/office/officeart/2005/8/layout/hierarchy2"/>
    <dgm:cxn modelId="{D5A3E2B1-EFBD-4264-8270-41A58CB4400D}" type="presOf" srcId="{C08012B2-62B2-48D1-9B7C-4B5461A29BE7}" destId="{79251A36-AD4E-43D0-A9A4-E966F62CCB71}" srcOrd="0" destOrd="0" presId="urn:microsoft.com/office/officeart/2005/8/layout/hierarchy2"/>
    <dgm:cxn modelId="{FAE4DDD1-47A8-4FFF-9754-D2AE4B3CF20D}" type="presOf" srcId="{C624D538-BE09-4061-B5ED-E2CB77006957}" destId="{8ED902CA-63F6-474E-9FB8-A24A218F58AE}" srcOrd="0" destOrd="0" presId="urn:microsoft.com/office/officeart/2005/8/layout/hierarchy2"/>
    <dgm:cxn modelId="{28B21195-72C7-4978-92FF-B225F1D9D85E}" type="presOf" srcId="{1F5F2450-03F8-45E2-B0BF-0A2F1149C8B0}" destId="{CC28D3D5-D661-4483-8E8B-E1C57040FA7D}" srcOrd="0" destOrd="0" presId="urn:microsoft.com/office/officeart/2005/8/layout/hierarchy2"/>
    <dgm:cxn modelId="{41BBC7EA-41AE-4DA7-BE59-9B8B753C506F}" srcId="{1AF5AB56-40F1-4EFE-BA14-E734BF1E86D4}" destId="{693A76C9-981B-423F-B163-13F837C56DC7}" srcOrd="0" destOrd="0" parTransId="{1F5F2450-03F8-45E2-B0BF-0A2F1149C8B0}" sibTransId="{CE88C53A-484E-4DA7-B1E2-9E1DD641175D}"/>
    <dgm:cxn modelId="{0AC1FE6E-8914-4351-A1B1-3EBC0900726F}" type="presOf" srcId="{710AEE6C-D194-4E7D-B888-1D550D08DD0C}" destId="{E9E04F19-C4B7-49A6-ACB8-56CA890BEDE5}" srcOrd="0" destOrd="0" presId="urn:microsoft.com/office/officeart/2005/8/layout/hierarchy2"/>
    <dgm:cxn modelId="{57660597-BF10-4E4E-BD78-75B455AC6FD5}" type="presOf" srcId="{7B076DE8-E3D9-44ED-B472-1551FDC1BAFC}" destId="{C10CA334-2AE5-4108-AAB9-7F83F61799D9}" srcOrd="1" destOrd="0" presId="urn:microsoft.com/office/officeart/2005/8/layout/hierarchy2"/>
    <dgm:cxn modelId="{649F4ED6-3C1D-49CC-8567-59A1AB38B262}" type="presOf" srcId="{DA62B8BD-3496-4247-882C-59C77ACF598C}" destId="{6CC52F08-0D98-4182-A852-C2997BCE2CD9}" srcOrd="1" destOrd="0" presId="urn:microsoft.com/office/officeart/2005/8/layout/hierarchy2"/>
    <dgm:cxn modelId="{76E97E05-8C3D-49A3-A185-67E6EFF887F0}" srcId="{452DE7E9-D27D-462C-925E-8A66919DF6B0}" destId="{AD13A9A2-DB3D-4A62-98B4-77648807B847}" srcOrd="0" destOrd="0" parTransId="{FC369FA8-ADA0-4B57-8F9F-CE083420688F}" sibTransId="{820293A7-9B12-4688-BB42-868B69ED1DF5}"/>
    <dgm:cxn modelId="{A3D8C400-0257-40BC-A85E-58480814AB2C}" type="presOf" srcId="{A62257E9-AA80-4ECE-9DA8-81C62D6F53F9}" destId="{6D4972B4-F26D-4084-A20D-96B35D95008C}" srcOrd="1" destOrd="0" presId="urn:microsoft.com/office/officeart/2005/8/layout/hierarchy2"/>
    <dgm:cxn modelId="{819FF0DA-7061-4875-9BE6-71BF850B4F89}" srcId="{9D06EBCF-DBC8-430C-A67F-67BE836BFC91}" destId="{57A30835-E0E4-4CDE-849D-690B0FA49744}" srcOrd="0" destOrd="0" parTransId="{BAA9FB42-ADA9-42EA-AD71-63FFB2FA6441}" sibTransId="{96CA774E-D054-4F98-BF1E-54FA0BF03CF2}"/>
    <dgm:cxn modelId="{EC9A0DEB-9146-4147-A48A-37E76DFB8504}" type="presOf" srcId="{6A8D71B5-9547-415A-9F0C-1D70D967AE95}" destId="{182FF4AE-E4B9-4BA0-89BD-02A7B862C9A9}" srcOrd="0" destOrd="0" presId="urn:microsoft.com/office/officeart/2005/8/layout/hierarchy2"/>
    <dgm:cxn modelId="{C951BBB8-83C8-49E2-83AD-9F6D284B4E41}" type="presOf" srcId="{9D06EBCF-DBC8-430C-A67F-67BE836BFC91}" destId="{34B278DC-7358-4DE1-8D0C-41599635A8F5}" srcOrd="0" destOrd="0" presId="urn:microsoft.com/office/officeart/2005/8/layout/hierarchy2"/>
    <dgm:cxn modelId="{D1E8FC8C-027F-4CFE-BB8D-D93E913E0DDA}" srcId="{57A30835-E0E4-4CDE-849D-690B0FA49744}" destId="{9EBABD50-BF2D-41AD-8976-5D3A48CAD76F}" srcOrd="4" destOrd="0" parTransId="{7E444EAC-6B96-4283-8B3B-C1341706062C}" sibTransId="{2CB472E3-DADD-4755-A616-A60C90718BA6}"/>
    <dgm:cxn modelId="{C18C509E-4A5C-47C6-A65E-3323C2E73746}" type="presOf" srcId="{7B076DE8-E3D9-44ED-B472-1551FDC1BAFC}" destId="{E80DBD01-AA0F-4064-834C-36B97E4E3911}" srcOrd="0" destOrd="0" presId="urn:microsoft.com/office/officeart/2005/8/layout/hierarchy2"/>
    <dgm:cxn modelId="{D5688DC5-414E-4C52-ABA4-CB8B7905B6D2}" type="presOf" srcId="{7E444EAC-6B96-4283-8B3B-C1341706062C}" destId="{252AC5A9-4023-499D-953C-2D8F6492005D}" srcOrd="0" destOrd="0" presId="urn:microsoft.com/office/officeart/2005/8/layout/hierarchy2"/>
    <dgm:cxn modelId="{1A008240-882A-42A4-B125-B9773743A955}" type="presOf" srcId="{24D48EC0-484A-4B79-B8EB-10BA1B89352C}" destId="{BCBD6025-5044-43DD-BA22-0DA6D50780D8}" srcOrd="1" destOrd="0" presId="urn:microsoft.com/office/officeart/2005/8/layout/hierarchy2"/>
    <dgm:cxn modelId="{3577B57E-34AA-426C-912D-13C9B5119D9F}" type="presOf" srcId="{3453FF3A-3300-4270-81AD-8D510258ED40}" destId="{989D4153-3E4D-473B-8F3E-4AAFF4034A5A}" srcOrd="0" destOrd="0" presId="urn:microsoft.com/office/officeart/2005/8/layout/hierarchy2"/>
    <dgm:cxn modelId="{8F37A141-CF9A-454A-AF5C-02A672A416C0}" type="presOf" srcId="{A62257E9-AA80-4ECE-9DA8-81C62D6F53F9}" destId="{32B8E0D5-2DE9-44B4-9C22-63B5D6D78CEE}" srcOrd="0" destOrd="0" presId="urn:microsoft.com/office/officeart/2005/8/layout/hierarchy2"/>
    <dgm:cxn modelId="{A3347E97-2646-424F-8359-F5C18420CC30}" type="presOf" srcId="{FBAF9D50-62B0-4743-B9E6-5E32D1654A92}" destId="{8E73D16A-6C70-4099-BCFB-F8B4ED5C4E07}" srcOrd="0" destOrd="0" presId="urn:microsoft.com/office/officeart/2005/8/layout/hierarchy2"/>
    <dgm:cxn modelId="{CBC59409-CEE1-44B4-A082-9D758E8F5FF4}" type="presParOf" srcId="{34B278DC-7358-4DE1-8D0C-41599635A8F5}" destId="{B77825F0-023D-425E-8EC4-D9F00EE5A9E1}" srcOrd="0" destOrd="0" presId="urn:microsoft.com/office/officeart/2005/8/layout/hierarchy2"/>
    <dgm:cxn modelId="{EE07D618-ADED-49C9-BB1B-559A74C2F7EA}" type="presParOf" srcId="{B77825F0-023D-425E-8EC4-D9F00EE5A9E1}" destId="{05279C51-0899-482E-B60E-69A9023B51AF}" srcOrd="0" destOrd="0" presId="urn:microsoft.com/office/officeart/2005/8/layout/hierarchy2"/>
    <dgm:cxn modelId="{49EE8C8A-66B4-4C82-8728-06BA56D54CA5}" type="presParOf" srcId="{B77825F0-023D-425E-8EC4-D9F00EE5A9E1}" destId="{EF0A6217-4C7D-49A3-A92F-79E7A5ECB0B5}" srcOrd="1" destOrd="0" presId="urn:microsoft.com/office/officeart/2005/8/layout/hierarchy2"/>
    <dgm:cxn modelId="{EB141E2D-D5A0-4265-8FBD-521A1E1FF771}" type="presParOf" srcId="{EF0A6217-4C7D-49A3-A92F-79E7A5ECB0B5}" destId="{79251A36-AD4E-43D0-A9A4-E966F62CCB71}" srcOrd="0" destOrd="0" presId="urn:microsoft.com/office/officeart/2005/8/layout/hierarchy2"/>
    <dgm:cxn modelId="{37038ADB-C2AE-4F72-94CC-684C7932CE45}" type="presParOf" srcId="{79251A36-AD4E-43D0-A9A4-E966F62CCB71}" destId="{060D5EA5-776E-4B86-B1AB-DE5952AE96FF}" srcOrd="0" destOrd="0" presId="urn:microsoft.com/office/officeart/2005/8/layout/hierarchy2"/>
    <dgm:cxn modelId="{DF0A9E86-B385-4F37-AFAA-E37BDCFDC634}" type="presParOf" srcId="{EF0A6217-4C7D-49A3-A92F-79E7A5ECB0B5}" destId="{8A9E82AB-2E24-41F4-88D3-DDA01740BDF6}" srcOrd="1" destOrd="0" presId="urn:microsoft.com/office/officeart/2005/8/layout/hierarchy2"/>
    <dgm:cxn modelId="{FC4EA119-74F1-4BDE-848A-C5F8F61C5ABE}" type="presParOf" srcId="{8A9E82AB-2E24-41F4-88D3-DDA01740BDF6}" destId="{6AD88A85-3755-4935-95CC-B54606407E51}" srcOrd="0" destOrd="0" presId="urn:microsoft.com/office/officeart/2005/8/layout/hierarchy2"/>
    <dgm:cxn modelId="{FF5F60CB-CF21-412C-A3BD-380D4BF5546F}" type="presParOf" srcId="{8A9E82AB-2E24-41F4-88D3-DDA01740BDF6}" destId="{2E8B2E30-8373-464F-B0CB-046F36327841}" srcOrd="1" destOrd="0" presId="urn:microsoft.com/office/officeart/2005/8/layout/hierarchy2"/>
    <dgm:cxn modelId="{A4E823DE-F813-4DA0-9919-36E2754C757D}" type="presParOf" srcId="{2E8B2E30-8373-464F-B0CB-046F36327841}" destId="{A93A18A1-E663-412E-8F77-C86F4B63A627}" srcOrd="0" destOrd="0" presId="urn:microsoft.com/office/officeart/2005/8/layout/hierarchy2"/>
    <dgm:cxn modelId="{964BE4FE-AF32-4972-8349-B79202ABB6B4}" type="presParOf" srcId="{A93A18A1-E663-412E-8F77-C86F4B63A627}" destId="{E4E8BC9D-BEA4-4E72-B2D1-02B5773A8CD6}" srcOrd="0" destOrd="0" presId="urn:microsoft.com/office/officeart/2005/8/layout/hierarchy2"/>
    <dgm:cxn modelId="{F359CEB1-FBE8-4F05-96E0-E06F38FF8B1A}" type="presParOf" srcId="{2E8B2E30-8373-464F-B0CB-046F36327841}" destId="{24FFD33E-253D-4EA2-909F-6007E7491CBD}" srcOrd="1" destOrd="0" presId="urn:microsoft.com/office/officeart/2005/8/layout/hierarchy2"/>
    <dgm:cxn modelId="{659917B4-9B6B-4737-A53A-364A36C61820}" type="presParOf" srcId="{24FFD33E-253D-4EA2-909F-6007E7491CBD}" destId="{FECAC433-6BE8-43A3-A88D-A4FEB78B811A}" srcOrd="0" destOrd="0" presId="urn:microsoft.com/office/officeart/2005/8/layout/hierarchy2"/>
    <dgm:cxn modelId="{BBB1AA23-44F9-4785-A6C6-9BABA36C2AAA}" type="presParOf" srcId="{24FFD33E-253D-4EA2-909F-6007E7491CBD}" destId="{7FF06E24-7554-47D5-BA98-4AE3C0B75437}" srcOrd="1" destOrd="0" presId="urn:microsoft.com/office/officeart/2005/8/layout/hierarchy2"/>
    <dgm:cxn modelId="{0F2BB4E4-FF56-4BE5-9F2F-B2097D1D9DFA}" type="presParOf" srcId="{7FF06E24-7554-47D5-BA98-4AE3C0B75437}" destId="{DE8A1879-918F-49C6-BD2D-062D46408FDD}" srcOrd="0" destOrd="0" presId="urn:microsoft.com/office/officeart/2005/8/layout/hierarchy2"/>
    <dgm:cxn modelId="{5FDED452-61A6-41EF-B274-1119476140EF}" type="presParOf" srcId="{DE8A1879-918F-49C6-BD2D-062D46408FDD}" destId="{BCBD6025-5044-43DD-BA22-0DA6D50780D8}" srcOrd="0" destOrd="0" presId="urn:microsoft.com/office/officeart/2005/8/layout/hierarchy2"/>
    <dgm:cxn modelId="{740FED36-C576-40FD-B582-1E0B695DD59E}" type="presParOf" srcId="{7FF06E24-7554-47D5-BA98-4AE3C0B75437}" destId="{87DF7892-45F9-40A8-A334-A42214695920}" srcOrd="1" destOrd="0" presId="urn:microsoft.com/office/officeart/2005/8/layout/hierarchy2"/>
    <dgm:cxn modelId="{6B02A5E8-B3C9-40EC-BB8D-2285E7E6C5C0}" type="presParOf" srcId="{87DF7892-45F9-40A8-A334-A42214695920}" destId="{85CE854E-DFCB-4083-B35A-737D177794FB}" srcOrd="0" destOrd="0" presId="urn:microsoft.com/office/officeart/2005/8/layout/hierarchy2"/>
    <dgm:cxn modelId="{A6DB9EFE-EE29-4E8C-A4BB-09C7DA30D522}" type="presParOf" srcId="{87DF7892-45F9-40A8-A334-A42214695920}" destId="{0D10BDE2-13A6-4757-96DA-F11C93DD19CD}" srcOrd="1" destOrd="0" presId="urn:microsoft.com/office/officeart/2005/8/layout/hierarchy2"/>
    <dgm:cxn modelId="{821BACDF-63D7-4947-BF2F-E83F30330BA1}" type="presParOf" srcId="{EF0A6217-4C7D-49A3-A92F-79E7A5ECB0B5}" destId="{CEAD7F5A-700B-4135-8E9F-D8D12FC1959D}" srcOrd="2" destOrd="0" presId="urn:microsoft.com/office/officeart/2005/8/layout/hierarchy2"/>
    <dgm:cxn modelId="{D9AB4C50-919E-49BA-B7DF-E354EA54C95C}" type="presParOf" srcId="{CEAD7F5A-700B-4135-8E9F-D8D12FC1959D}" destId="{A191DCF2-80D4-4598-8822-2A27D9846555}" srcOrd="0" destOrd="0" presId="urn:microsoft.com/office/officeart/2005/8/layout/hierarchy2"/>
    <dgm:cxn modelId="{607A5D2A-AAC6-4A84-A9BF-47AA3E1E6C39}" type="presParOf" srcId="{EF0A6217-4C7D-49A3-A92F-79E7A5ECB0B5}" destId="{67FEE847-B514-47A4-A9DA-F7B5A9FA8565}" srcOrd="3" destOrd="0" presId="urn:microsoft.com/office/officeart/2005/8/layout/hierarchy2"/>
    <dgm:cxn modelId="{773BE6A5-D136-4A95-9CB2-ED4D820FCC47}" type="presParOf" srcId="{67FEE847-B514-47A4-A9DA-F7B5A9FA8565}" destId="{989D4153-3E4D-473B-8F3E-4AAFF4034A5A}" srcOrd="0" destOrd="0" presId="urn:microsoft.com/office/officeart/2005/8/layout/hierarchy2"/>
    <dgm:cxn modelId="{7E4C389B-79AE-448C-BCED-D31D06E1C3FA}" type="presParOf" srcId="{67FEE847-B514-47A4-A9DA-F7B5A9FA8565}" destId="{FED4F212-9306-4468-B8FA-104A31A2F93D}" srcOrd="1" destOrd="0" presId="urn:microsoft.com/office/officeart/2005/8/layout/hierarchy2"/>
    <dgm:cxn modelId="{0AFECF2D-1007-41F3-8BE9-E2FD7D461EDF}" type="presParOf" srcId="{FED4F212-9306-4468-B8FA-104A31A2F93D}" destId="{E80DBD01-AA0F-4064-834C-36B97E4E3911}" srcOrd="0" destOrd="0" presId="urn:microsoft.com/office/officeart/2005/8/layout/hierarchy2"/>
    <dgm:cxn modelId="{6F83E975-54A7-4558-A6E0-705C18A51D05}" type="presParOf" srcId="{E80DBD01-AA0F-4064-834C-36B97E4E3911}" destId="{C10CA334-2AE5-4108-AAB9-7F83F61799D9}" srcOrd="0" destOrd="0" presId="urn:microsoft.com/office/officeart/2005/8/layout/hierarchy2"/>
    <dgm:cxn modelId="{E2854F92-B471-44A2-9C7B-B98A05D7AFE3}" type="presParOf" srcId="{FED4F212-9306-4468-B8FA-104A31A2F93D}" destId="{7F3D8849-F00C-40B9-879D-407E49FEAB35}" srcOrd="1" destOrd="0" presId="urn:microsoft.com/office/officeart/2005/8/layout/hierarchy2"/>
    <dgm:cxn modelId="{71252B40-F69F-4FBB-A264-0AA4A9AE2A99}" type="presParOf" srcId="{7F3D8849-F00C-40B9-879D-407E49FEAB35}" destId="{F28E883C-1D35-48D0-A678-C5A830706245}" srcOrd="0" destOrd="0" presId="urn:microsoft.com/office/officeart/2005/8/layout/hierarchy2"/>
    <dgm:cxn modelId="{D1C0886A-BB61-47BA-878E-89BD568DC5BB}" type="presParOf" srcId="{7F3D8849-F00C-40B9-879D-407E49FEAB35}" destId="{DD415827-333A-4A3A-968E-406487AFE93D}" srcOrd="1" destOrd="0" presId="urn:microsoft.com/office/officeart/2005/8/layout/hierarchy2"/>
    <dgm:cxn modelId="{B049623E-40FF-4360-8929-6D1B3BF7A134}" type="presParOf" srcId="{FED4F212-9306-4468-B8FA-104A31A2F93D}" destId="{6D68738B-955A-47D5-A6DA-04F2DC88785B}" srcOrd="2" destOrd="0" presId="urn:microsoft.com/office/officeart/2005/8/layout/hierarchy2"/>
    <dgm:cxn modelId="{EF62DE5A-8FD5-4F02-BAC8-893B88593584}" type="presParOf" srcId="{6D68738B-955A-47D5-A6DA-04F2DC88785B}" destId="{F8B557E5-0B14-4668-822E-B0442256005F}" srcOrd="0" destOrd="0" presId="urn:microsoft.com/office/officeart/2005/8/layout/hierarchy2"/>
    <dgm:cxn modelId="{16043A54-E2FF-4B08-94E3-CF88F9FF1CBC}" type="presParOf" srcId="{FED4F212-9306-4468-B8FA-104A31A2F93D}" destId="{3C94859C-E2FF-4DCE-A84B-13B4A18E19EE}" srcOrd="3" destOrd="0" presId="urn:microsoft.com/office/officeart/2005/8/layout/hierarchy2"/>
    <dgm:cxn modelId="{4FA2C27F-73FC-4995-9B10-878E7A75435D}" type="presParOf" srcId="{3C94859C-E2FF-4DCE-A84B-13B4A18E19EE}" destId="{9F76F720-23FC-4E8D-A48B-9BDAF0347B04}" srcOrd="0" destOrd="0" presId="urn:microsoft.com/office/officeart/2005/8/layout/hierarchy2"/>
    <dgm:cxn modelId="{08412C3C-56DF-4A7A-B179-47536AFECE51}" type="presParOf" srcId="{3C94859C-E2FF-4DCE-A84B-13B4A18E19EE}" destId="{8CA53ECD-9A2C-4B4A-94B2-70B5F35CA4AC}" srcOrd="1" destOrd="0" presId="urn:microsoft.com/office/officeart/2005/8/layout/hierarchy2"/>
    <dgm:cxn modelId="{E13A5D2C-47B9-49A3-AA7A-D6699DECA98F}" type="presParOf" srcId="{8CA53ECD-9A2C-4B4A-94B2-70B5F35CA4AC}" destId="{8E73D16A-6C70-4099-BCFB-F8B4ED5C4E07}" srcOrd="0" destOrd="0" presId="urn:microsoft.com/office/officeart/2005/8/layout/hierarchy2"/>
    <dgm:cxn modelId="{05E5E317-B5D1-4B97-8FD2-915DB61E5396}" type="presParOf" srcId="{8E73D16A-6C70-4099-BCFB-F8B4ED5C4E07}" destId="{A7914E3D-B650-4A68-903C-5AB96A799E18}" srcOrd="0" destOrd="0" presId="urn:microsoft.com/office/officeart/2005/8/layout/hierarchy2"/>
    <dgm:cxn modelId="{0FF53F09-7E78-4F27-8D5E-059D7CD05A3F}" type="presParOf" srcId="{8CA53ECD-9A2C-4B4A-94B2-70B5F35CA4AC}" destId="{768FE5F3-ED59-4CF2-97CE-4A4D97427B86}" srcOrd="1" destOrd="0" presId="urn:microsoft.com/office/officeart/2005/8/layout/hierarchy2"/>
    <dgm:cxn modelId="{95DA6A83-67C1-443D-89CC-54C2EEE8917E}" type="presParOf" srcId="{768FE5F3-ED59-4CF2-97CE-4A4D97427B86}" destId="{8ED902CA-63F6-474E-9FB8-A24A218F58AE}" srcOrd="0" destOrd="0" presId="urn:microsoft.com/office/officeart/2005/8/layout/hierarchy2"/>
    <dgm:cxn modelId="{ACD96D2F-095E-4DBF-A98E-F36127191069}" type="presParOf" srcId="{768FE5F3-ED59-4CF2-97CE-4A4D97427B86}" destId="{BE26C052-C96D-4BB4-A5A2-76007925B663}" srcOrd="1" destOrd="0" presId="urn:microsoft.com/office/officeart/2005/8/layout/hierarchy2"/>
    <dgm:cxn modelId="{B94E77FE-C26D-4964-A260-B45541FD0997}" type="presParOf" srcId="{EF0A6217-4C7D-49A3-A92F-79E7A5ECB0B5}" destId="{6253AF75-5558-4565-BF00-1A53B55E49FD}" srcOrd="4" destOrd="0" presId="urn:microsoft.com/office/officeart/2005/8/layout/hierarchy2"/>
    <dgm:cxn modelId="{81F439F8-A14F-480C-992C-89680F204E80}" type="presParOf" srcId="{6253AF75-5558-4565-BF00-1A53B55E49FD}" destId="{6CC52F08-0D98-4182-A852-C2997BCE2CD9}" srcOrd="0" destOrd="0" presId="urn:microsoft.com/office/officeart/2005/8/layout/hierarchy2"/>
    <dgm:cxn modelId="{74F2EF79-3EB1-4B35-BD4E-B39B4309D8CD}" type="presParOf" srcId="{EF0A6217-4C7D-49A3-A92F-79E7A5ECB0B5}" destId="{DB14714C-580C-49DF-8D41-F46E65E21176}" srcOrd="5" destOrd="0" presId="urn:microsoft.com/office/officeart/2005/8/layout/hierarchy2"/>
    <dgm:cxn modelId="{4FD500B6-3635-4A81-97AC-B63D89952512}" type="presParOf" srcId="{DB14714C-580C-49DF-8D41-F46E65E21176}" destId="{CEADDE50-89BD-4B34-84EA-BC4A3675DDA5}" srcOrd="0" destOrd="0" presId="urn:microsoft.com/office/officeart/2005/8/layout/hierarchy2"/>
    <dgm:cxn modelId="{D93F0460-0001-4A2A-AD0B-EAFA0B665EF2}" type="presParOf" srcId="{DB14714C-580C-49DF-8D41-F46E65E21176}" destId="{AF18EBDF-9534-4134-B046-760CF0AEC255}" srcOrd="1" destOrd="0" presId="urn:microsoft.com/office/officeart/2005/8/layout/hierarchy2"/>
    <dgm:cxn modelId="{99065BC0-F442-47E1-B903-A136DA7E5602}" type="presParOf" srcId="{AF18EBDF-9534-4134-B046-760CF0AEC255}" destId="{CC28D3D5-D661-4483-8E8B-E1C57040FA7D}" srcOrd="0" destOrd="0" presId="urn:microsoft.com/office/officeart/2005/8/layout/hierarchy2"/>
    <dgm:cxn modelId="{CEDA7DC3-755B-4DCD-B2CA-9C15B20DDEB2}" type="presParOf" srcId="{CC28D3D5-D661-4483-8E8B-E1C57040FA7D}" destId="{1E9E1ACB-F579-4327-817A-1CA8E77012CC}" srcOrd="0" destOrd="0" presId="urn:microsoft.com/office/officeart/2005/8/layout/hierarchy2"/>
    <dgm:cxn modelId="{A209C0EF-8C19-44C9-B059-15988D979341}" type="presParOf" srcId="{AF18EBDF-9534-4134-B046-760CF0AEC255}" destId="{B877E458-DE92-4B1D-AD5F-86BE894A1B52}" srcOrd="1" destOrd="0" presId="urn:microsoft.com/office/officeart/2005/8/layout/hierarchy2"/>
    <dgm:cxn modelId="{0B21E311-288D-461C-B618-EC6C883E31C2}" type="presParOf" srcId="{B877E458-DE92-4B1D-AD5F-86BE894A1B52}" destId="{FE4BC38D-6A9D-43AD-B327-9F496C86BC33}" srcOrd="0" destOrd="0" presId="urn:microsoft.com/office/officeart/2005/8/layout/hierarchy2"/>
    <dgm:cxn modelId="{C344DD10-14F4-4B64-B49A-FB93F642C56A}" type="presParOf" srcId="{B877E458-DE92-4B1D-AD5F-86BE894A1B52}" destId="{CBCA1FF1-2F03-493E-AA99-60910F0CBF01}" srcOrd="1" destOrd="0" presId="urn:microsoft.com/office/officeart/2005/8/layout/hierarchy2"/>
    <dgm:cxn modelId="{09897BC4-5DFB-4466-A07A-78A9B63D7CF9}" type="presParOf" srcId="{AF18EBDF-9534-4134-B046-760CF0AEC255}" destId="{9717FB7F-ECD7-4892-80C2-56FD353444A4}" srcOrd="2" destOrd="0" presId="urn:microsoft.com/office/officeart/2005/8/layout/hierarchy2"/>
    <dgm:cxn modelId="{8604221C-EC05-4C25-AC03-1F016869427F}" type="presParOf" srcId="{9717FB7F-ECD7-4892-80C2-56FD353444A4}" destId="{A8C9D0CC-2A3E-4D44-B011-BBEBF7B5FD93}" srcOrd="0" destOrd="0" presId="urn:microsoft.com/office/officeart/2005/8/layout/hierarchy2"/>
    <dgm:cxn modelId="{30D31293-7FD6-4EB0-8B5C-D8D52C7D5988}" type="presParOf" srcId="{AF18EBDF-9534-4134-B046-760CF0AEC255}" destId="{2229422D-1DB2-4255-9D3A-83345A7D2A75}" srcOrd="3" destOrd="0" presId="urn:microsoft.com/office/officeart/2005/8/layout/hierarchy2"/>
    <dgm:cxn modelId="{3DE9F84A-C91E-44BB-95B9-4F86DE8B5162}" type="presParOf" srcId="{2229422D-1DB2-4255-9D3A-83345A7D2A75}" destId="{93DD54F7-7425-40DE-8C1C-AFE0979BBD37}" srcOrd="0" destOrd="0" presId="urn:microsoft.com/office/officeart/2005/8/layout/hierarchy2"/>
    <dgm:cxn modelId="{0FF44690-BFE5-49F7-8978-8A473A09A961}" type="presParOf" srcId="{2229422D-1DB2-4255-9D3A-83345A7D2A75}" destId="{A515E93D-00B9-4C3B-A6A7-F734D7E4521D}" srcOrd="1" destOrd="0" presId="urn:microsoft.com/office/officeart/2005/8/layout/hierarchy2"/>
    <dgm:cxn modelId="{CB63D487-4820-43E9-9E7F-19F43FA52BF2}" type="presParOf" srcId="{A515E93D-00B9-4C3B-A6A7-F734D7E4521D}" destId="{32B8E0D5-2DE9-44B4-9C22-63B5D6D78CEE}" srcOrd="0" destOrd="0" presId="urn:microsoft.com/office/officeart/2005/8/layout/hierarchy2"/>
    <dgm:cxn modelId="{1A293F93-D03D-48E3-8A67-17C0FECAAAF8}" type="presParOf" srcId="{32B8E0D5-2DE9-44B4-9C22-63B5D6D78CEE}" destId="{6D4972B4-F26D-4084-A20D-96B35D95008C}" srcOrd="0" destOrd="0" presId="urn:microsoft.com/office/officeart/2005/8/layout/hierarchy2"/>
    <dgm:cxn modelId="{15BF5AF5-2028-4767-B270-F14E8EDBF21B}" type="presParOf" srcId="{A515E93D-00B9-4C3B-A6A7-F734D7E4521D}" destId="{5466F058-4CEB-4A92-A474-BBED349C9496}" srcOrd="1" destOrd="0" presId="urn:microsoft.com/office/officeart/2005/8/layout/hierarchy2"/>
    <dgm:cxn modelId="{D54E5900-2845-4971-9A88-FD4DF7944667}" type="presParOf" srcId="{5466F058-4CEB-4A92-A474-BBED349C9496}" destId="{E9E04F19-C4B7-49A6-ACB8-56CA890BEDE5}" srcOrd="0" destOrd="0" presId="urn:microsoft.com/office/officeart/2005/8/layout/hierarchy2"/>
    <dgm:cxn modelId="{E59F8BED-A89B-488E-BC7E-8EA19A6D4462}" type="presParOf" srcId="{5466F058-4CEB-4A92-A474-BBED349C9496}" destId="{62A7D4A6-FBA3-4A7D-A31C-5A560F9CA5EE}" srcOrd="1" destOrd="0" presId="urn:microsoft.com/office/officeart/2005/8/layout/hierarchy2"/>
    <dgm:cxn modelId="{CEE3AC9D-DE63-4028-8660-A7237E51532F}" type="presParOf" srcId="{EF0A6217-4C7D-49A3-A92F-79E7A5ECB0B5}" destId="{502427B7-5826-474E-ADB0-6B4BDD4D8166}" srcOrd="6" destOrd="0" presId="urn:microsoft.com/office/officeart/2005/8/layout/hierarchy2"/>
    <dgm:cxn modelId="{BCEF0695-4EB4-4A4D-92A5-A92320A4E8A7}" type="presParOf" srcId="{502427B7-5826-474E-ADB0-6B4BDD4D8166}" destId="{5EA9BF19-D2E6-405E-81A5-58E29ABE6969}" srcOrd="0" destOrd="0" presId="urn:microsoft.com/office/officeart/2005/8/layout/hierarchy2"/>
    <dgm:cxn modelId="{12996F45-258F-42A6-A3F7-28A9C7B1881F}" type="presParOf" srcId="{EF0A6217-4C7D-49A3-A92F-79E7A5ECB0B5}" destId="{2CA13899-BD59-4381-8043-23A875F94E4C}" srcOrd="7" destOrd="0" presId="urn:microsoft.com/office/officeart/2005/8/layout/hierarchy2"/>
    <dgm:cxn modelId="{9816762B-404E-4DA2-A6CE-7BED1D1F2655}" type="presParOf" srcId="{2CA13899-BD59-4381-8043-23A875F94E4C}" destId="{182FF4AE-E4B9-4BA0-89BD-02A7B862C9A9}" srcOrd="0" destOrd="0" presId="urn:microsoft.com/office/officeart/2005/8/layout/hierarchy2"/>
    <dgm:cxn modelId="{0E5A968D-3029-4B49-99D6-D4E34148E58B}" type="presParOf" srcId="{2CA13899-BD59-4381-8043-23A875F94E4C}" destId="{C256AC78-4729-41EA-8A24-CB45F02C9FFB}" srcOrd="1" destOrd="0" presId="urn:microsoft.com/office/officeart/2005/8/layout/hierarchy2"/>
    <dgm:cxn modelId="{EE3028B4-A456-4234-B575-7782F6EC3CDE}" type="presParOf" srcId="{C256AC78-4729-41EA-8A24-CB45F02C9FFB}" destId="{6FE9DA21-8FEE-48F4-9C5B-6B58A842AB54}" srcOrd="0" destOrd="0" presId="urn:microsoft.com/office/officeart/2005/8/layout/hierarchy2"/>
    <dgm:cxn modelId="{B60B2F1A-6105-4045-BB7D-0BC0AE91188B}" type="presParOf" srcId="{6FE9DA21-8FEE-48F4-9C5B-6B58A842AB54}" destId="{4AD079F2-419D-4003-AF38-D9C7675CD7E9}" srcOrd="0" destOrd="0" presId="urn:microsoft.com/office/officeart/2005/8/layout/hierarchy2"/>
    <dgm:cxn modelId="{A4D8F42E-511B-4748-AB89-010CC8803237}" type="presParOf" srcId="{C256AC78-4729-41EA-8A24-CB45F02C9FFB}" destId="{793B451C-87E1-4DD6-B5CA-0AD1A793389E}" srcOrd="1" destOrd="0" presId="urn:microsoft.com/office/officeart/2005/8/layout/hierarchy2"/>
    <dgm:cxn modelId="{2D76CAAB-8EB1-4783-9416-1738802E985E}" type="presParOf" srcId="{793B451C-87E1-4DD6-B5CA-0AD1A793389E}" destId="{9A9CFC05-E397-47D9-89BF-B9FEA6886546}" srcOrd="0" destOrd="0" presId="urn:microsoft.com/office/officeart/2005/8/layout/hierarchy2"/>
    <dgm:cxn modelId="{FC6D584E-481E-4550-84BC-C3D6BF3A80D9}" type="presParOf" srcId="{793B451C-87E1-4DD6-B5CA-0AD1A793389E}" destId="{9FA71F4C-FCC0-45E6-9E0C-0D9CFF8CEDA0}" srcOrd="1" destOrd="0" presId="urn:microsoft.com/office/officeart/2005/8/layout/hierarchy2"/>
    <dgm:cxn modelId="{A417B608-68F1-41BF-A5B9-B3B4DD7A5E26}" type="presParOf" srcId="{EF0A6217-4C7D-49A3-A92F-79E7A5ECB0B5}" destId="{252AC5A9-4023-499D-953C-2D8F6492005D}" srcOrd="8" destOrd="0" presId="urn:microsoft.com/office/officeart/2005/8/layout/hierarchy2"/>
    <dgm:cxn modelId="{FA19B3A6-3D86-47C1-A4D8-03C6D15310A8}" type="presParOf" srcId="{252AC5A9-4023-499D-953C-2D8F6492005D}" destId="{F4C1CD7E-A597-4803-954D-D51901C4ADFE}" srcOrd="0" destOrd="0" presId="urn:microsoft.com/office/officeart/2005/8/layout/hierarchy2"/>
    <dgm:cxn modelId="{01EDAA4C-6C83-4F6A-B376-7379ABC8B85F}" type="presParOf" srcId="{EF0A6217-4C7D-49A3-A92F-79E7A5ECB0B5}" destId="{AB915A85-AC3D-4851-8DBD-F51F0D904472}" srcOrd="9" destOrd="0" presId="urn:microsoft.com/office/officeart/2005/8/layout/hierarchy2"/>
    <dgm:cxn modelId="{F3E11605-53B9-485E-AC0D-08FB7A05D769}" type="presParOf" srcId="{AB915A85-AC3D-4851-8DBD-F51F0D904472}" destId="{CE9215FE-DB7C-4955-AC7A-C4C0F90108D9}" srcOrd="0" destOrd="0" presId="urn:microsoft.com/office/officeart/2005/8/layout/hierarchy2"/>
    <dgm:cxn modelId="{D32B9A71-1F09-4794-9726-E5EC91C05415}" type="presParOf" srcId="{AB915A85-AC3D-4851-8DBD-F51F0D904472}" destId="{F8A292CC-F343-45D2-AE50-033626FD4E13}" srcOrd="1" destOrd="0" presId="urn:microsoft.com/office/officeart/2005/8/layout/hierarchy2"/>
    <dgm:cxn modelId="{2EB4F2BF-C143-45CC-BBCC-9CCDBE45E585}" type="presParOf" srcId="{F8A292CC-F343-45D2-AE50-033626FD4E13}" destId="{20E7738E-0D77-49AA-AD6B-C748F3AC2E7F}" srcOrd="0" destOrd="0" presId="urn:microsoft.com/office/officeart/2005/8/layout/hierarchy2"/>
    <dgm:cxn modelId="{C4609221-B913-49D2-9D81-2D216594E578}" type="presParOf" srcId="{20E7738E-0D77-49AA-AD6B-C748F3AC2E7F}" destId="{33EC9FCE-B348-49A9-A36C-5BA2290300E6}" srcOrd="0" destOrd="0" presId="urn:microsoft.com/office/officeart/2005/8/layout/hierarchy2"/>
    <dgm:cxn modelId="{941FFBCF-7864-468B-8D7C-4CFEADB9309F}" type="presParOf" srcId="{F8A292CC-F343-45D2-AE50-033626FD4E13}" destId="{E677C10F-73FC-47C9-91D1-9CA537547DA3}" srcOrd="1" destOrd="0" presId="urn:microsoft.com/office/officeart/2005/8/layout/hierarchy2"/>
    <dgm:cxn modelId="{5EC98BAD-128E-4F73-A16F-63D450A2FB89}" type="presParOf" srcId="{E677C10F-73FC-47C9-91D1-9CA537547DA3}" destId="{27055F33-A93C-486A-ABDE-C70741DD0E1B}" srcOrd="0" destOrd="0" presId="urn:microsoft.com/office/officeart/2005/8/layout/hierarchy2"/>
    <dgm:cxn modelId="{C3F431E5-FFEA-422E-8341-F17B1FF95408}" type="presParOf" srcId="{E677C10F-73FC-47C9-91D1-9CA537547DA3}" destId="{6A44D686-B022-4851-9957-064B59D900C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77751-AFCC-4CCC-964E-F9B7E5320251}">
      <dsp:nvSpPr>
        <dsp:cNvPr id="0" name=""/>
        <dsp:cNvSpPr/>
      </dsp:nvSpPr>
      <dsp:spPr>
        <a:xfrm rot="10800000">
          <a:off x="1575987" y="1026"/>
          <a:ext cx="6052852" cy="9759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365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/>
            <a:t>DETERGENTES</a:t>
          </a:r>
        </a:p>
      </dsp:txBody>
      <dsp:txXfrm rot="10800000">
        <a:off x="1819973" y="1026"/>
        <a:ext cx="5808866" cy="975945"/>
      </dsp:txXfrm>
    </dsp:sp>
    <dsp:sp modelId="{0F4ACA85-C54A-4CB7-BC36-2343D92C1CAF}">
      <dsp:nvSpPr>
        <dsp:cNvPr id="0" name=""/>
        <dsp:cNvSpPr/>
      </dsp:nvSpPr>
      <dsp:spPr>
        <a:xfrm>
          <a:off x="1114855" y="1026"/>
          <a:ext cx="975945" cy="975945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000" r="-4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8FC17-9BC7-40A2-AE28-D0AC916E905F}">
      <dsp:nvSpPr>
        <dsp:cNvPr id="0" name=""/>
        <dsp:cNvSpPr/>
      </dsp:nvSpPr>
      <dsp:spPr>
        <a:xfrm rot="10800000">
          <a:off x="1451947" y="1268299"/>
          <a:ext cx="6218238" cy="9759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365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/>
            <a:t>MEDICAMENTOS</a:t>
          </a:r>
        </a:p>
      </dsp:txBody>
      <dsp:txXfrm rot="10800000">
        <a:off x="1695933" y="1268299"/>
        <a:ext cx="5974252" cy="975945"/>
      </dsp:txXfrm>
    </dsp:sp>
    <dsp:sp modelId="{0B044E49-A352-4D62-868F-D0ABBF8824DA}">
      <dsp:nvSpPr>
        <dsp:cNvPr id="0" name=""/>
        <dsp:cNvSpPr/>
      </dsp:nvSpPr>
      <dsp:spPr>
        <a:xfrm>
          <a:off x="1142781" y="1268299"/>
          <a:ext cx="975945" cy="975945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DE596B-CAA6-4C7A-B9B4-0AE8D3E5522E}">
      <dsp:nvSpPr>
        <dsp:cNvPr id="0" name=""/>
        <dsp:cNvSpPr/>
      </dsp:nvSpPr>
      <dsp:spPr>
        <a:xfrm rot="10800000">
          <a:off x="1798983" y="2594090"/>
          <a:ext cx="5860623" cy="9759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365" tIns="102870" rIns="192024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/>
            <a:t>CUIDADO PERSONAL Y DE BELLEZA</a:t>
          </a:r>
        </a:p>
      </dsp:txBody>
      <dsp:txXfrm rot="10800000">
        <a:off x="2042969" y="2594090"/>
        <a:ext cx="5616637" cy="975945"/>
      </dsp:txXfrm>
    </dsp:sp>
    <dsp:sp modelId="{32DE6BBC-5DEA-45DD-889D-88908B7C4B60}">
      <dsp:nvSpPr>
        <dsp:cNvPr id="0" name=""/>
        <dsp:cNvSpPr/>
      </dsp:nvSpPr>
      <dsp:spPr>
        <a:xfrm>
          <a:off x="1174653" y="2594090"/>
          <a:ext cx="975945" cy="975945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696D9-7508-4D9A-A7B1-10DD9C06B300}">
      <dsp:nvSpPr>
        <dsp:cNvPr id="0" name=""/>
        <dsp:cNvSpPr/>
      </dsp:nvSpPr>
      <dsp:spPr>
        <a:xfrm rot="10800000">
          <a:off x="1919639" y="3803870"/>
          <a:ext cx="5760934" cy="9759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365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/>
            <a:t>PESTICIDAS Y PLAGICIDAS</a:t>
          </a:r>
        </a:p>
      </dsp:txBody>
      <dsp:txXfrm rot="10800000">
        <a:off x="2163625" y="3803870"/>
        <a:ext cx="5516948" cy="975945"/>
      </dsp:txXfrm>
    </dsp:sp>
    <dsp:sp modelId="{902DF76F-841F-4671-BEA7-204802AC0912}">
      <dsp:nvSpPr>
        <dsp:cNvPr id="0" name=""/>
        <dsp:cNvSpPr/>
      </dsp:nvSpPr>
      <dsp:spPr>
        <a:xfrm>
          <a:off x="1257107" y="3802845"/>
          <a:ext cx="975945" cy="975945"/>
        </a:xfrm>
        <a:prstGeom prst="ellipse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A5F0B0-4286-441F-8DED-936730631AE4}">
      <dsp:nvSpPr>
        <dsp:cNvPr id="0" name=""/>
        <dsp:cNvSpPr/>
      </dsp:nvSpPr>
      <dsp:spPr>
        <a:xfrm>
          <a:off x="2070" y="0"/>
          <a:ext cx="1992167" cy="32004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/>
            <a:t>Toxicidad</a:t>
          </a:r>
        </a:p>
      </dsp:txBody>
      <dsp:txXfrm>
        <a:off x="2070" y="0"/>
        <a:ext cx="1992167" cy="960120"/>
      </dsp:txXfrm>
    </dsp:sp>
    <dsp:sp modelId="{087B110E-06DD-4C98-80A5-96F446D3B39A}">
      <dsp:nvSpPr>
        <dsp:cNvPr id="0" name=""/>
        <dsp:cNvSpPr/>
      </dsp:nvSpPr>
      <dsp:spPr>
        <a:xfrm>
          <a:off x="201287" y="960120"/>
          <a:ext cx="1593734" cy="20802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/>
            <a:t>Especies acuáticas</a:t>
          </a:r>
        </a:p>
      </dsp:txBody>
      <dsp:txXfrm>
        <a:off x="247966" y="1006799"/>
        <a:ext cx="1500376" cy="1986902"/>
      </dsp:txXfrm>
    </dsp:sp>
    <dsp:sp modelId="{2FCD2278-290C-470B-ACC5-3FEC59A1D72B}">
      <dsp:nvSpPr>
        <dsp:cNvPr id="0" name=""/>
        <dsp:cNvSpPr/>
      </dsp:nvSpPr>
      <dsp:spPr>
        <a:xfrm>
          <a:off x="2143651" y="0"/>
          <a:ext cx="1992167" cy="32004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/>
            <a:t>Afección </a:t>
          </a:r>
        </a:p>
      </dsp:txBody>
      <dsp:txXfrm>
        <a:off x="2143651" y="0"/>
        <a:ext cx="1992167" cy="960120"/>
      </dsp:txXfrm>
    </dsp:sp>
    <dsp:sp modelId="{C8B5DC3D-74CF-41FD-B08B-247D22443E3D}">
      <dsp:nvSpPr>
        <dsp:cNvPr id="0" name=""/>
        <dsp:cNvSpPr/>
      </dsp:nvSpPr>
      <dsp:spPr>
        <a:xfrm>
          <a:off x="2342868" y="960120"/>
          <a:ext cx="1593734" cy="208026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/>
            <a:t>Salud humana</a:t>
          </a:r>
        </a:p>
      </dsp:txBody>
      <dsp:txXfrm>
        <a:off x="2389547" y="1006799"/>
        <a:ext cx="1500376" cy="19869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D4953-6A4A-47FE-8949-3216319AEBE0}">
      <dsp:nvSpPr>
        <dsp:cNvPr id="0" name=""/>
        <dsp:cNvSpPr/>
      </dsp:nvSpPr>
      <dsp:spPr>
        <a:xfrm rot="5400000">
          <a:off x="3983495" y="34542"/>
          <a:ext cx="1915479" cy="185232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</a:rPr>
            <a:t>Control y eliminación de dolencias y/o enfermedades en el ser humano</a:t>
          </a:r>
        </a:p>
      </dsp:txBody>
      <dsp:txXfrm rot="-5400000">
        <a:off x="4318702" y="316951"/>
        <a:ext cx="1245064" cy="1287511"/>
      </dsp:txXfrm>
    </dsp:sp>
    <dsp:sp modelId="{DFDEFF0B-6CAA-4FF7-9028-EE507DEEB1B8}">
      <dsp:nvSpPr>
        <dsp:cNvPr id="0" name=""/>
        <dsp:cNvSpPr/>
      </dsp:nvSpPr>
      <dsp:spPr>
        <a:xfrm>
          <a:off x="5825038" y="386063"/>
          <a:ext cx="2137675" cy="1149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/>
            <a:t>FÁRMACOS</a:t>
          </a:r>
        </a:p>
      </dsp:txBody>
      <dsp:txXfrm>
        <a:off x="5825038" y="386063"/>
        <a:ext cx="2137675" cy="1149287"/>
      </dsp:txXfrm>
    </dsp:sp>
    <dsp:sp modelId="{72A2C666-39A7-4D0F-AA8E-6CF2FC3B8402}">
      <dsp:nvSpPr>
        <dsp:cNvPr id="0" name=""/>
        <dsp:cNvSpPr/>
      </dsp:nvSpPr>
      <dsp:spPr>
        <a:xfrm rot="5400000">
          <a:off x="2183710" y="127473"/>
          <a:ext cx="1915479" cy="1666467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64256"/>
            <a:satOff val="-2582"/>
            <a:lumOff val="55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000" kern="1200"/>
        </a:p>
      </dsp:txBody>
      <dsp:txXfrm rot="-5400000">
        <a:off x="2567907" y="301464"/>
        <a:ext cx="1147085" cy="1318488"/>
      </dsp:txXfrm>
    </dsp:sp>
    <dsp:sp modelId="{0680E755-50C4-4523-AA13-24F135B753BC}">
      <dsp:nvSpPr>
        <dsp:cNvPr id="0" name=""/>
        <dsp:cNvSpPr/>
      </dsp:nvSpPr>
      <dsp:spPr>
        <a:xfrm rot="5400000">
          <a:off x="3080155" y="1753332"/>
          <a:ext cx="1915479" cy="1666467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128512"/>
            <a:satOff val="-5164"/>
            <a:lumOff val="110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</a:rPr>
            <a:t>Son desechados a los cuerpos de agua sin alteración alguna</a:t>
          </a:r>
        </a:p>
      </dsp:txBody>
      <dsp:txXfrm rot="-5400000">
        <a:off x="3464352" y="1927323"/>
        <a:ext cx="1147085" cy="1318488"/>
      </dsp:txXfrm>
    </dsp:sp>
    <dsp:sp modelId="{4D265B6C-EFCB-4874-8DF6-088BEC6D841A}">
      <dsp:nvSpPr>
        <dsp:cNvPr id="0" name=""/>
        <dsp:cNvSpPr/>
      </dsp:nvSpPr>
      <dsp:spPr>
        <a:xfrm>
          <a:off x="1066986" y="2011922"/>
          <a:ext cx="2068718" cy="1149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baseline="0" dirty="0"/>
            <a:t>PRESENCIA EN RÍOS </a:t>
          </a:r>
          <a:endParaRPr lang="es-ES" sz="2000" b="1" kern="1200" dirty="0"/>
        </a:p>
      </dsp:txBody>
      <dsp:txXfrm>
        <a:off x="1066986" y="2011922"/>
        <a:ext cx="2068718" cy="1149287"/>
      </dsp:txXfrm>
    </dsp:sp>
    <dsp:sp modelId="{AA8EFC66-DFC3-4D23-AE74-6FF74DA1EF18}">
      <dsp:nvSpPr>
        <dsp:cNvPr id="0" name=""/>
        <dsp:cNvSpPr/>
      </dsp:nvSpPr>
      <dsp:spPr>
        <a:xfrm rot="5400000">
          <a:off x="4879940" y="1753332"/>
          <a:ext cx="1915479" cy="1666467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192768"/>
            <a:satOff val="-7745"/>
            <a:lumOff val="165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000" kern="1200"/>
        </a:p>
      </dsp:txBody>
      <dsp:txXfrm rot="-5400000">
        <a:off x="5264137" y="1927323"/>
        <a:ext cx="1147085" cy="1318488"/>
      </dsp:txXfrm>
    </dsp:sp>
    <dsp:sp modelId="{11FA31C1-5D38-4D51-BDED-9CFA6D4480C6}">
      <dsp:nvSpPr>
        <dsp:cNvPr id="0" name=""/>
        <dsp:cNvSpPr/>
      </dsp:nvSpPr>
      <dsp:spPr>
        <a:xfrm rot="5400000">
          <a:off x="3983495" y="3379192"/>
          <a:ext cx="1915479" cy="1666467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257024"/>
            <a:satOff val="-10327"/>
            <a:lumOff val="221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>
              <a:solidFill>
                <a:schemeClr val="tx1"/>
              </a:solidFill>
            </a:rPr>
            <a:t>40% del fármaco es excretado por el ser humano como residuales y metabolitos</a:t>
          </a:r>
        </a:p>
      </dsp:txBody>
      <dsp:txXfrm rot="-5400000">
        <a:off x="4367692" y="3553183"/>
        <a:ext cx="1147085" cy="1318488"/>
      </dsp:txXfrm>
    </dsp:sp>
    <dsp:sp modelId="{E8FDA1A2-9A71-40E2-AE31-D148BB615453}">
      <dsp:nvSpPr>
        <dsp:cNvPr id="0" name=""/>
        <dsp:cNvSpPr/>
      </dsp:nvSpPr>
      <dsp:spPr>
        <a:xfrm>
          <a:off x="5825038" y="3637781"/>
          <a:ext cx="2137675" cy="1149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baseline="0" dirty="0"/>
            <a:t>PRESENCIA EN RÍOS </a:t>
          </a:r>
          <a:endParaRPr lang="es-ES" sz="1200" kern="1200" dirty="0"/>
        </a:p>
      </dsp:txBody>
      <dsp:txXfrm>
        <a:off x="5825038" y="3637781"/>
        <a:ext cx="2137675" cy="1149287"/>
      </dsp:txXfrm>
    </dsp:sp>
    <dsp:sp modelId="{97523C15-2594-4BAA-818D-4FEBBFD31F45}">
      <dsp:nvSpPr>
        <dsp:cNvPr id="0" name=""/>
        <dsp:cNvSpPr/>
      </dsp:nvSpPr>
      <dsp:spPr>
        <a:xfrm rot="5400000">
          <a:off x="2183710" y="3379192"/>
          <a:ext cx="1915479" cy="1666467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4000" kern="1200"/>
        </a:p>
      </dsp:txBody>
      <dsp:txXfrm rot="-5400000">
        <a:off x="2567907" y="3553183"/>
        <a:ext cx="1147085" cy="13184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79C51-0899-482E-B60E-69A9023B51AF}">
      <dsp:nvSpPr>
        <dsp:cNvPr id="0" name=""/>
        <dsp:cNvSpPr/>
      </dsp:nvSpPr>
      <dsp:spPr>
        <a:xfrm>
          <a:off x="432879" y="1949360"/>
          <a:ext cx="1383010" cy="691505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>
              <a:solidFill>
                <a:schemeClr val="tx1"/>
              </a:solidFill>
            </a:rPr>
            <a:t>Análisis en laboratorio</a:t>
          </a:r>
          <a:endParaRPr lang="es-ES" sz="1300" kern="1200" dirty="0">
            <a:solidFill>
              <a:schemeClr val="tx1"/>
            </a:solidFill>
          </a:endParaRPr>
        </a:p>
      </dsp:txBody>
      <dsp:txXfrm>
        <a:off x="453132" y="1969613"/>
        <a:ext cx="1342504" cy="650999"/>
      </dsp:txXfrm>
    </dsp:sp>
    <dsp:sp modelId="{79251A36-AD4E-43D0-A9A4-E966F62CCB71}">
      <dsp:nvSpPr>
        <dsp:cNvPr id="0" name=""/>
        <dsp:cNvSpPr/>
      </dsp:nvSpPr>
      <dsp:spPr>
        <a:xfrm rot="17424861">
          <a:off x="1140564" y="1310477"/>
          <a:ext cx="2074117" cy="25419"/>
        </a:xfrm>
        <a:custGeom>
          <a:avLst/>
          <a:gdLst/>
          <a:ahLst/>
          <a:cxnLst/>
          <a:rect l="0" t="0" r="0" b="0"/>
          <a:pathLst>
            <a:path>
              <a:moveTo>
                <a:pt x="0" y="12709"/>
              </a:moveTo>
              <a:lnTo>
                <a:pt x="2074117" y="12709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>
            <a:solidFill>
              <a:schemeClr val="tx1"/>
            </a:solidFill>
          </a:endParaRPr>
        </a:p>
      </dsp:txBody>
      <dsp:txXfrm>
        <a:off x="2125770" y="1271333"/>
        <a:ext cx="103705" cy="103705"/>
      </dsp:txXfrm>
    </dsp:sp>
    <dsp:sp modelId="{6AD88A85-3755-4935-95CC-B54606407E51}">
      <dsp:nvSpPr>
        <dsp:cNvPr id="0" name=""/>
        <dsp:cNvSpPr/>
      </dsp:nvSpPr>
      <dsp:spPr>
        <a:xfrm>
          <a:off x="2539356" y="5508"/>
          <a:ext cx="1383010" cy="691505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Demanda Química de Oxígeno (DQO)</a:t>
          </a:r>
        </a:p>
      </dsp:txBody>
      <dsp:txXfrm>
        <a:off x="2559609" y="25761"/>
        <a:ext cx="1342504" cy="650999"/>
      </dsp:txXfrm>
    </dsp:sp>
    <dsp:sp modelId="{A93A18A1-E663-412E-8F77-C86F4B63A627}">
      <dsp:nvSpPr>
        <dsp:cNvPr id="0" name=""/>
        <dsp:cNvSpPr/>
      </dsp:nvSpPr>
      <dsp:spPr>
        <a:xfrm rot="21584552">
          <a:off x="3922360" y="335796"/>
          <a:ext cx="1225815" cy="25419"/>
        </a:xfrm>
        <a:custGeom>
          <a:avLst/>
          <a:gdLst/>
          <a:ahLst/>
          <a:cxnLst/>
          <a:rect l="0" t="0" r="0" b="0"/>
          <a:pathLst>
            <a:path>
              <a:moveTo>
                <a:pt x="0" y="12709"/>
              </a:moveTo>
              <a:lnTo>
                <a:pt x="1225815" y="12709"/>
              </a:lnTo>
            </a:path>
          </a:pathLst>
        </a:custGeom>
        <a:noFill/>
        <a:ln w="127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</a:endParaRPr>
        </a:p>
      </dsp:txBody>
      <dsp:txXfrm>
        <a:off x="4504622" y="317861"/>
        <a:ext cx="61290" cy="61290"/>
      </dsp:txXfrm>
    </dsp:sp>
    <dsp:sp modelId="{FECAC433-6BE8-43A3-A88D-A4FEB78B811A}">
      <dsp:nvSpPr>
        <dsp:cNvPr id="0" name=""/>
        <dsp:cNvSpPr/>
      </dsp:nvSpPr>
      <dsp:spPr>
        <a:xfrm>
          <a:off x="5148169" y="0"/>
          <a:ext cx="1383010" cy="691505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5220 D</a:t>
          </a:r>
        </a:p>
      </dsp:txBody>
      <dsp:txXfrm>
        <a:off x="5168422" y="20253"/>
        <a:ext cx="1342504" cy="650999"/>
      </dsp:txXfrm>
    </dsp:sp>
    <dsp:sp modelId="{DE8A1879-918F-49C6-BD2D-062D46408FDD}">
      <dsp:nvSpPr>
        <dsp:cNvPr id="0" name=""/>
        <dsp:cNvSpPr/>
      </dsp:nvSpPr>
      <dsp:spPr>
        <a:xfrm>
          <a:off x="6531180" y="333042"/>
          <a:ext cx="483746" cy="25419"/>
        </a:xfrm>
        <a:custGeom>
          <a:avLst/>
          <a:gdLst/>
          <a:ahLst/>
          <a:cxnLst/>
          <a:rect l="0" t="0" r="0" b="0"/>
          <a:pathLst>
            <a:path>
              <a:moveTo>
                <a:pt x="0" y="12709"/>
              </a:moveTo>
              <a:lnTo>
                <a:pt x="483746" y="12709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6760959" y="333658"/>
        <a:ext cx="24187" cy="24187"/>
      </dsp:txXfrm>
    </dsp:sp>
    <dsp:sp modelId="{85CE854E-DFCB-4083-B35A-737D177794FB}">
      <dsp:nvSpPr>
        <dsp:cNvPr id="0" name=""/>
        <dsp:cNvSpPr/>
      </dsp:nvSpPr>
      <dsp:spPr>
        <a:xfrm>
          <a:off x="7014926" y="0"/>
          <a:ext cx="1383010" cy="691505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Espectrofotometría UV/VIS</a:t>
          </a:r>
        </a:p>
      </dsp:txBody>
      <dsp:txXfrm>
        <a:off x="7035179" y="20253"/>
        <a:ext cx="1342504" cy="650999"/>
      </dsp:txXfrm>
    </dsp:sp>
    <dsp:sp modelId="{CEAD7F5A-700B-4135-8E9F-D8D12FC1959D}">
      <dsp:nvSpPr>
        <dsp:cNvPr id="0" name=""/>
        <dsp:cNvSpPr/>
      </dsp:nvSpPr>
      <dsp:spPr>
        <a:xfrm rot="18432617">
          <a:off x="1579461" y="1806014"/>
          <a:ext cx="1196322" cy="25419"/>
        </a:xfrm>
        <a:custGeom>
          <a:avLst/>
          <a:gdLst/>
          <a:ahLst/>
          <a:cxnLst/>
          <a:rect l="0" t="0" r="0" b="0"/>
          <a:pathLst>
            <a:path>
              <a:moveTo>
                <a:pt x="0" y="12709"/>
              </a:moveTo>
              <a:lnTo>
                <a:pt x="1196322" y="12709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</a:endParaRPr>
        </a:p>
      </dsp:txBody>
      <dsp:txXfrm>
        <a:off x="2147714" y="1788816"/>
        <a:ext cx="59816" cy="59816"/>
      </dsp:txXfrm>
    </dsp:sp>
    <dsp:sp modelId="{989D4153-3E4D-473B-8F3E-4AAFF4034A5A}">
      <dsp:nvSpPr>
        <dsp:cNvPr id="0" name=""/>
        <dsp:cNvSpPr/>
      </dsp:nvSpPr>
      <dsp:spPr>
        <a:xfrm>
          <a:off x="2539356" y="996583"/>
          <a:ext cx="1383010" cy="691505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Metales Pesados</a:t>
          </a:r>
          <a:endParaRPr lang="es-ES" sz="18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2559609" y="1016836"/>
        <a:ext cx="1342504" cy="650999"/>
      </dsp:txXfrm>
    </dsp:sp>
    <dsp:sp modelId="{E80DBD01-AA0F-4064-834C-36B97E4E3911}">
      <dsp:nvSpPr>
        <dsp:cNvPr id="0" name=""/>
        <dsp:cNvSpPr/>
      </dsp:nvSpPr>
      <dsp:spPr>
        <a:xfrm rot="19457599">
          <a:off x="3858332" y="1130818"/>
          <a:ext cx="681272" cy="25419"/>
        </a:xfrm>
        <a:custGeom>
          <a:avLst/>
          <a:gdLst/>
          <a:ahLst/>
          <a:cxnLst/>
          <a:rect l="0" t="0" r="0" b="0"/>
          <a:pathLst>
            <a:path>
              <a:moveTo>
                <a:pt x="0" y="12709"/>
              </a:moveTo>
              <a:lnTo>
                <a:pt x="681272" y="12709"/>
              </a:lnTo>
            </a:path>
          </a:pathLst>
        </a:custGeom>
        <a:noFill/>
        <a:ln w="127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</a:endParaRPr>
        </a:p>
      </dsp:txBody>
      <dsp:txXfrm>
        <a:off x="4181936" y="1126496"/>
        <a:ext cx="34063" cy="34063"/>
      </dsp:txXfrm>
    </dsp:sp>
    <dsp:sp modelId="{F28E883C-1D35-48D0-A678-C5A830706245}">
      <dsp:nvSpPr>
        <dsp:cNvPr id="0" name=""/>
        <dsp:cNvSpPr/>
      </dsp:nvSpPr>
      <dsp:spPr>
        <a:xfrm>
          <a:off x="4475570" y="800739"/>
          <a:ext cx="2459075" cy="287963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>
              <a:solidFill>
                <a:schemeClr val="tx1"/>
              </a:solidFill>
            </a:rPr>
            <a:t>Cu, Fe, Ni, Ca y K</a:t>
          </a:r>
          <a:endParaRPr lang="es-ES" sz="20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4484004" y="809173"/>
        <a:ext cx="2442207" cy="271095"/>
      </dsp:txXfrm>
    </dsp:sp>
    <dsp:sp modelId="{6D68738B-955A-47D5-A6DA-04F2DC88785B}">
      <dsp:nvSpPr>
        <dsp:cNvPr id="0" name=""/>
        <dsp:cNvSpPr/>
      </dsp:nvSpPr>
      <dsp:spPr>
        <a:xfrm rot="604483">
          <a:off x="3912718" y="1439079"/>
          <a:ext cx="1251377" cy="25419"/>
        </a:xfrm>
        <a:custGeom>
          <a:avLst/>
          <a:gdLst/>
          <a:ahLst/>
          <a:cxnLst/>
          <a:rect l="0" t="0" r="0" b="0"/>
          <a:pathLst>
            <a:path>
              <a:moveTo>
                <a:pt x="0" y="12709"/>
              </a:moveTo>
              <a:lnTo>
                <a:pt x="1251377" y="12709"/>
              </a:lnTo>
            </a:path>
          </a:pathLst>
        </a:custGeom>
        <a:noFill/>
        <a:ln w="127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</a:endParaRPr>
        </a:p>
      </dsp:txBody>
      <dsp:txXfrm>
        <a:off x="4507123" y="1420505"/>
        <a:ext cx="62568" cy="62568"/>
      </dsp:txXfrm>
    </dsp:sp>
    <dsp:sp modelId="{9F76F720-23FC-4E8D-A48B-9BDAF0347B04}">
      <dsp:nvSpPr>
        <dsp:cNvPr id="0" name=""/>
        <dsp:cNvSpPr/>
      </dsp:nvSpPr>
      <dsp:spPr>
        <a:xfrm>
          <a:off x="5154448" y="1215490"/>
          <a:ext cx="1383010" cy="691505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3111-B</a:t>
          </a:r>
        </a:p>
      </dsp:txBody>
      <dsp:txXfrm>
        <a:off x="5174701" y="1235743"/>
        <a:ext cx="1342504" cy="650999"/>
      </dsp:txXfrm>
    </dsp:sp>
    <dsp:sp modelId="{8E73D16A-6C70-4099-BCFB-F8B4ED5C4E07}">
      <dsp:nvSpPr>
        <dsp:cNvPr id="0" name=""/>
        <dsp:cNvSpPr/>
      </dsp:nvSpPr>
      <dsp:spPr>
        <a:xfrm rot="21522095">
          <a:off x="6537397" y="1543121"/>
          <a:ext cx="477590" cy="25419"/>
        </a:xfrm>
        <a:custGeom>
          <a:avLst/>
          <a:gdLst/>
          <a:ahLst/>
          <a:cxnLst/>
          <a:rect l="0" t="0" r="0" b="0"/>
          <a:pathLst>
            <a:path>
              <a:moveTo>
                <a:pt x="0" y="12709"/>
              </a:moveTo>
              <a:lnTo>
                <a:pt x="477590" y="12709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6764253" y="1543891"/>
        <a:ext cx="23879" cy="23879"/>
      </dsp:txXfrm>
    </dsp:sp>
    <dsp:sp modelId="{8ED902CA-63F6-474E-9FB8-A24A218F58AE}">
      <dsp:nvSpPr>
        <dsp:cNvPr id="0" name=""/>
        <dsp:cNvSpPr/>
      </dsp:nvSpPr>
      <dsp:spPr>
        <a:xfrm>
          <a:off x="7014926" y="1204668"/>
          <a:ext cx="1383010" cy="691505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</a:rPr>
            <a:t>Espectrofotometría de Absorción Atómica </a:t>
          </a:r>
        </a:p>
      </dsp:txBody>
      <dsp:txXfrm>
        <a:off x="7035179" y="1224921"/>
        <a:ext cx="1342504" cy="650999"/>
      </dsp:txXfrm>
    </dsp:sp>
    <dsp:sp modelId="{6253AF75-5558-4565-BF00-1A53B55E49FD}">
      <dsp:nvSpPr>
        <dsp:cNvPr id="0" name=""/>
        <dsp:cNvSpPr/>
      </dsp:nvSpPr>
      <dsp:spPr>
        <a:xfrm rot="1545422">
          <a:off x="1775984" y="2456937"/>
          <a:ext cx="803276" cy="25419"/>
        </a:xfrm>
        <a:custGeom>
          <a:avLst/>
          <a:gdLst/>
          <a:ahLst/>
          <a:cxnLst/>
          <a:rect l="0" t="0" r="0" b="0"/>
          <a:pathLst>
            <a:path>
              <a:moveTo>
                <a:pt x="0" y="12709"/>
              </a:moveTo>
              <a:lnTo>
                <a:pt x="803276" y="12709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</a:endParaRPr>
        </a:p>
      </dsp:txBody>
      <dsp:txXfrm>
        <a:off x="2157541" y="2449565"/>
        <a:ext cx="40163" cy="40163"/>
      </dsp:txXfrm>
    </dsp:sp>
    <dsp:sp modelId="{CEADDE50-89BD-4B34-84EA-BC4A3675DDA5}">
      <dsp:nvSpPr>
        <dsp:cNvPr id="0" name=""/>
        <dsp:cNvSpPr/>
      </dsp:nvSpPr>
      <dsp:spPr>
        <a:xfrm>
          <a:off x="2539356" y="2298428"/>
          <a:ext cx="1383010" cy="691505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>
              <a:solidFill>
                <a:schemeClr val="tx1"/>
              </a:solidFill>
            </a:rPr>
            <a:t>Aniones</a:t>
          </a:r>
          <a:endParaRPr lang="es-ES" sz="1300" kern="1200" dirty="0">
            <a:solidFill>
              <a:schemeClr val="tx1"/>
            </a:solidFill>
          </a:endParaRPr>
        </a:p>
      </dsp:txBody>
      <dsp:txXfrm>
        <a:off x="2559609" y="2318681"/>
        <a:ext cx="1342504" cy="650999"/>
      </dsp:txXfrm>
    </dsp:sp>
    <dsp:sp modelId="{CC28D3D5-D661-4483-8E8B-E1C57040FA7D}">
      <dsp:nvSpPr>
        <dsp:cNvPr id="0" name=""/>
        <dsp:cNvSpPr/>
      </dsp:nvSpPr>
      <dsp:spPr>
        <a:xfrm rot="20164442">
          <a:off x="3881626" y="2439194"/>
          <a:ext cx="948212" cy="25419"/>
        </a:xfrm>
        <a:custGeom>
          <a:avLst/>
          <a:gdLst/>
          <a:ahLst/>
          <a:cxnLst/>
          <a:rect l="0" t="0" r="0" b="0"/>
          <a:pathLst>
            <a:path>
              <a:moveTo>
                <a:pt x="0" y="12709"/>
              </a:moveTo>
              <a:lnTo>
                <a:pt x="948212" y="12709"/>
              </a:lnTo>
            </a:path>
          </a:pathLst>
        </a:custGeom>
        <a:noFill/>
        <a:ln w="127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</a:endParaRPr>
        </a:p>
      </dsp:txBody>
      <dsp:txXfrm>
        <a:off x="4332027" y="2428199"/>
        <a:ext cx="47410" cy="47410"/>
      </dsp:txXfrm>
    </dsp:sp>
    <dsp:sp modelId="{FE4BC38D-6A9D-43AD-B327-9F496C86BC33}">
      <dsp:nvSpPr>
        <dsp:cNvPr id="0" name=""/>
        <dsp:cNvSpPr/>
      </dsp:nvSpPr>
      <dsp:spPr>
        <a:xfrm>
          <a:off x="4789098" y="2000721"/>
          <a:ext cx="2413297" cy="517812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rPr>
            <a:t>Br -, Cl-, F-, </a:t>
          </a:r>
          <a14:m xmlns:a14="http://schemas.microsoft.com/office/drawing/2010/main">
            <m:oMath xmlns:m="http://schemas.openxmlformats.org/officeDocument/2006/math">
              <m:sSubSup>
                <m:sSubSupPr>
                  <m:ctrlPr>
                    <a:rPr lang="es-ES" sz="1300" i="1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cs typeface="Arial" panose="020B0604020202020204" pitchFamily="34" charset="0"/>
                    </a:rPr>
                  </m:ctrlPr>
                </m:sSubSupPr>
                <m:e>
                  <m:r>
                    <a:rPr lang="es-ES" sz="1300" i="1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m:t>𝑁𝑂</m:t>
                  </m:r>
                </m:e>
                <m:sub>
                  <m:r>
                    <a:rPr lang="es-ES" sz="1300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m:t>3</m:t>
                  </m:r>
                </m:sub>
                <m:sup>
                  <m:r>
                    <a:rPr lang="es-ES" sz="1300" i="1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m:t>−</m:t>
                  </m:r>
                </m:sup>
              </m:sSubSup>
            </m:oMath>
          </a14:m>
          <a:r>
            <a:rPr lang="es-ES" sz="1300" kern="12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rPr>
            <a:t>,  </a:t>
          </a:r>
          <a14:m xmlns:a14="http://schemas.microsoft.com/office/drawing/2010/main">
            <m:oMath xmlns:m="http://schemas.openxmlformats.org/officeDocument/2006/math">
              <m:sSubSup>
                <m:sSubSupPr>
                  <m:ctrlPr>
                    <a:rPr lang="es-ES" sz="1300" i="1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cs typeface="Arial" panose="020B0604020202020204" pitchFamily="34" charset="0"/>
                    </a:rPr>
                  </m:ctrlPr>
                </m:sSubSupPr>
                <m:e>
                  <m:r>
                    <a:rPr lang="es-ES" sz="1300" i="1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m:t>𝑁𝑂</m:t>
                  </m:r>
                </m:e>
                <m:sub>
                  <m:r>
                    <a:rPr lang="es-ES" sz="1300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m:t>2</m:t>
                  </m:r>
                </m:sub>
                <m:sup>
                  <m:r>
                    <a:rPr lang="es-ES" sz="1300" i="1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m:t>−</m:t>
                  </m:r>
                </m:sup>
              </m:sSubSup>
            </m:oMath>
          </a14:m>
          <a:r>
            <a:rPr lang="es-ES" sz="1300" kern="12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rPr>
            <a:t>, </a:t>
          </a:r>
          <a14:m xmlns:a14="http://schemas.microsoft.com/office/drawing/2010/main">
            <m:oMath xmlns:m="http://schemas.openxmlformats.org/officeDocument/2006/math">
              <m:sSubSup>
                <m:sSubSupPr>
                  <m:ctrlPr>
                    <a:rPr lang="es-ES" sz="1300" i="1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cs typeface="Arial" panose="020B0604020202020204" pitchFamily="34" charset="0"/>
                    </a:rPr>
                  </m:ctrlPr>
                </m:sSubSupPr>
                <m:e>
                  <m:r>
                    <a:rPr lang="es-ES" sz="1300" i="1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m:t>𝑃𝑂</m:t>
                  </m:r>
                </m:e>
                <m:sub>
                  <m:r>
                    <a:rPr lang="es-ES" sz="1300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m:t>4</m:t>
                  </m:r>
                </m:sub>
                <m:sup>
                  <m:r>
                    <a:rPr lang="es-ES" sz="1300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m:t>3</m:t>
                  </m:r>
                  <m:r>
                    <a:rPr lang="es-ES" sz="1300" i="1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m:t>−</m:t>
                  </m:r>
                </m:sup>
              </m:sSubSup>
            </m:oMath>
          </a14:m>
          <a:r>
            <a:rPr lang="es-ES" sz="1300" kern="1200" dirty="0"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</a:rPr>
            <a:t>, </a:t>
          </a:r>
          <a14:m xmlns:a14="http://schemas.microsoft.com/office/drawing/2010/main">
            <m:oMath xmlns:m="http://schemas.openxmlformats.org/officeDocument/2006/math">
              <m:sSubSup>
                <m:sSubSupPr>
                  <m:ctrlPr>
                    <a:rPr lang="es-ES" sz="1300" i="1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cs typeface="Arial" panose="020B0604020202020204" pitchFamily="34" charset="0"/>
                    </a:rPr>
                  </m:ctrlPr>
                </m:sSubSupPr>
                <m:e>
                  <m:r>
                    <a:rPr lang="es-ES" sz="1300" i="1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m:t>𝑆𝑂</m:t>
                  </m:r>
                </m:e>
                <m:sub>
                  <m:r>
                    <a:rPr lang="es-ES" sz="1300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m:t>4</m:t>
                  </m:r>
                </m:sub>
                <m:sup>
                  <m:r>
                    <a:rPr lang="es-ES" sz="1300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m:t>2</m:t>
                  </m:r>
                  <m:r>
                    <a:rPr lang="es-ES" sz="1300" i="1" kern="1200">
                      <a:solidFill>
                        <a:schemeClr val="tx1"/>
                      </a:solidFill>
                      <a:effectLst/>
                      <a:latin typeface="Cambria Math" panose="0204050305040603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m:t>−</m:t>
                  </m:r>
                </m:sup>
              </m:sSubSup>
            </m:oMath>
          </a14:m>
          <a:endParaRPr lang="es-ES" sz="1300" kern="1200" dirty="0">
            <a:solidFill>
              <a:schemeClr val="tx1"/>
            </a:solidFill>
            <a:latin typeface="+mj-lt"/>
          </a:endParaRPr>
        </a:p>
      </dsp:txBody>
      <dsp:txXfrm>
        <a:off x="4804264" y="2015887"/>
        <a:ext cx="2382965" cy="487480"/>
      </dsp:txXfrm>
    </dsp:sp>
    <dsp:sp modelId="{9717FB7F-ECD7-4892-80C2-56FD353444A4}">
      <dsp:nvSpPr>
        <dsp:cNvPr id="0" name=""/>
        <dsp:cNvSpPr/>
      </dsp:nvSpPr>
      <dsp:spPr>
        <a:xfrm rot="960871">
          <a:off x="3898179" y="2803410"/>
          <a:ext cx="1246475" cy="25419"/>
        </a:xfrm>
        <a:custGeom>
          <a:avLst/>
          <a:gdLst/>
          <a:ahLst/>
          <a:cxnLst/>
          <a:rect l="0" t="0" r="0" b="0"/>
          <a:pathLst>
            <a:path>
              <a:moveTo>
                <a:pt x="0" y="12709"/>
              </a:moveTo>
              <a:lnTo>
                <a:pt x="1246475" y="12709"/>
              </a:lnTo>
            </a:path>
          </a:pathLst>
        </a:custGeom>
        <a:noFill/>
        <a:ln w="127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</a:endParaRPr>
        </a:p>
      </dsp:txBody>
      <dsp:txXfrm>
        <a:off x="4490255" y="2784958"/>
        <a:ext cx="62323" cy="62323"/>
      </dsp:txXfrm>
    </dsp:sp>
    <dsp:sp modelId="{93DD54F7-7425-40DE-8C1C-AFE0979BBD37}">
      <dsp:nvSpPr>
        <dsp:cNvPr id="0" name=""/>
        <dsp:cNvSpPr/>
      </dsp:nvSpPr>
      <dsp:spPr>
        <a:xfrm>
          <a:off x="5120468" y="2642307"/>
          <a:ext cx="1383010" cy="691505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4110 C</a:t>
          </a:r>
        </a:p>
      </dsp:txBody>
      <dsp:txXfrm>
        <a:off x="5140721" y="2662560"/>
        <a:ext cx="1342504" cy="650999"/>
      </dsp:txXfrm>
    </dsp:sp>
    <dsp:sp modelId="{32B8E0D5-2DE9-44B4-9C22-63B5D6D78CEE}">
      <dsp:nvSpPr>
        <dsp:cNvPr id="0" name=""/>
        <dsp:cNvSpPr/>
      </dsp:nvSpPr>
      <dsp:spPr>
        <a:xfrm rot="21478202">
          <a:off x="6503341" y="2967594"/>
          <a:ext cx="437873" cy="25419"/>
        </a:xfrm>
        <a:custGeom>
          <a:avLst/>
          <a:gdLst/>
          <a:ahLst/>
          <a:cxnLst/>
          <a:rect l="0" t="0" r="0" b="0"/>
          <a:pathLst>
            <a:path>
              <a:moveTo>
                <a:pt x="0" y="12709"/>
              </a:moveTo>
              <a:lnTo>
                <a:pt x="437873" y="12709"/>
              </a:lnTo>
            </a:path>
          </a:pathLst>
        </a:custGeom>
        <a:noFill/>
        <a:ln w="1270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6711330" y="2969357"/>
        <a:ext cx="21893" cy="21893"/>
      </dsp:txXfrm>
    </dsp:sp>
    <dsp:sp modelId="{E9E04F19-C4B7-49A6-ACB8-56CA890BEDE5}">
      <dsp:nvSpPr>
        <dsp:cNvPr id="0" name=""/>
        <dsp:cNvSpPr/>
      </dsp:nvSpPr>
      <dsp:spPr>
        <a:xfrm>
          <a:off x="6941076" y="2626796"/>
          <a:ext cx="1383010" cy="691505"/>
        </a:xfrm>
        <a:prstGeom prst="roundRect">
          <a:avLst>
            <a:gd name="adj" fmla="val 10000"/>
          </a:avLst>
        </a:prstGeom>
        <a:solidFill>
          <a:schemeClr val="accent6">
            <a:tint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Cromatografía de iones</a:t>
          </a:r>
        </a:p>
      </dsp:txBody>
      <dsp:txXfrm>
        <a:off x="6961329" y="2647049"/>
        <a:ext cx="1342504" cy="650999"/>
      </dsp:txXfrm>
    </dsp:sp>
    <dsp:sp modelId="{502427B7-5826-474E-ADB0-6B4BDD4D8166}">
      <dsp:nvSpPr>
        <dsp:cNvPr id="0" name=""/>
        <dsp:cNvSpPr/>
      </dsp:nvSpPr>
      <dsp:spPr>
        <a:xfrm rot="3813794">
          <a:off x="1365122" y="3009937"/>
          <a:ext cx="1625000" cy="25419"/>
        </a:xfrm>
        <a:custGeom>
          <a:avLst/>
          <a:gdLst/>
          <a:ahLst/>
          <a:cxnLst/>
          <a:rect l="0" t="0" r="0" b="0"/>
          <a:pathLst>
            <a:path>
              <a:moveTo>
                <a:pt x="0" y="12709"/>
              </a:moveTo>
              <a:lnTo>
                <a:pt x="1625000" y="12709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</a:endParaRPr>
        </a:p>
      </dsp:txBody>
      <dsp:txXfrm>
        <a:off x="2136997" y="2982022"/>
        <a:ext cx="81250" cy="81250"/>
      </dsp:txXfrm>
    </dsp:sp>
    <dsp:sp modelId="{182FF4AE-E4B9-4BA0-89BD-02A7B862C9A9}">
      <dsp:nvSpPr>
        <dsp:cNvPr id="0" name=""/>
        <dsp:cNvSpPr/>
      </dsp:nvSpPr>
      <dsp:spPr>
        <a:xfrm>
          <a:off x="2539356" y="3404428"/>
          <a:ext cx="2019748" cy="691505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solidFill>
                <a:schemeClr val="tx1"/>
              </a:solidFill>
            </a:rPr>
            <a:t>Sólidos Suspendidos Totales </a:t>
          </a:r>
          <a:endParaRPr lang="es-ES" sz="1800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2559609" y="3424681"/>
        <a:ext cx="1979242" cy="650999"/>
      </dsp:txXfrm>
    </dsp:sp>
    <dsp:sp modelId="{6FE9DA21-8FEE-48F4-9C5B-6B58A842AB54}">
      <dsp:nvSpPr>
        <dsp:cNvPr id="0" name=""/>
        <dsp:cNvSpPr/>
      </dsp:nvSpPr>
      <dsp:spPr>
        <a:xfrm>
          <a:off x="4559104" y="3737471"/>
          <a:ext cx="553204" cy="25419"/>
        </a:xfrm>
        <a:custGeom>
          <a:avLst/>
          <a:gdLst/>
          <a:ahLst/>
          <a:cxnLst/>
          <a:rect l="0" t="0" r="0" b="0"/>
          <a:pathLst>
            <a:path>
              <a:moveTo>
                <a:pt x="0" y="12709"/>
              </a:moveTo>
              <a:lnTo>
                <a:pt x="553204" y="12709"/>
              </a:lnTo>
            </a:path>
          </a:pathLst>
        </a:custGeom>
        <a:noFill/>
        <a:ln w="127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821876" y="3736351"/>
        <a:ext cx="27660" cy="27660"/>
      </dsp:txXfrm>
    </dsp:sp>
    <dsp:sp modelId="{9A9CFC05-E397-47D9-89BF-B9FEA6886546}">
      <dsp:nvSpPr>
        <dsp:cNvPr id="0" name=""/>
        <dsp:cNvSpPr/>
      </dsp:nvSpPr>
      <dsp:spPr>
        <a:xfrm>
          <a:off x="5112308" y="3404428"/>
          <a:ext cx="1383010" cy="691505"/>
        </a:xfrm>
        <a:prstGeom prst="roundRect">
          <a:avLst>
            <a:gd name="adj" fmla="val 10000"/>
          </a:avLst>
        </a:prstGeom>
        <a:solidFill>
          <a:srgbClr val="70AD47">
            <a:tint val="80000"/>
            <a:hueOff val="0"/>
            <a:satOff val="0"/>
            <a:lumOff val="0"/>
            <a:alphaOff val="0"/>
          </a:srgbClr>
        </a:solidFill>
        <a:ln w="1905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2540 D</a:t>
          </a:r>
        </a:p>
      </dsp:txBody>
      <dsp:txXfrm>
        <a:off x="5132561" y="3424681"/>
        <a:ext cx="1342504" cy="650999"/>
      </dsp:txXfrm>
    </dsp:sp>
    <dsp:sp modelId="{252AC5A9-4023-499D-953C-2D8F6492005D}">
      <dsp:nvSpPr>
        <dsp:cNvPr id="0" name=""/>
        <dsp:cNvSpPr/>
      </dsp:nvSpPr>
      <dsp:spPr>
        <a:xfrm rot="4330651">
          <a:off x="995754" y="3407552"/>
          <a:ext cx="2363736" cy="25419"/>
        </a:xfrm>
        <a:custGeom>
          <a:avLst/>
          <a:gdLst/>
          <a:ahLst/>
          <a:cxnLst/>
          <a:rect l="0" t="0" r="0" b="0"/>
          <a:pathLst>
            <a:path>
              <a:moveTo>
                <a:pt x="0" y="12709"/>
              </a:moveTo>
              <a:lnTo>
                <a:pt x="2363736" y="12709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chemeClr val="tx1"/>
            </a:solidFill>
          </a:endParaRPr>
        </a:p>
      </dsp:txBody>
      <dsp:txXfrm>
        <a:off x="2118529" y="3361169"/>
        <a:ext cx="118186" cy="118186"/>
      </dsp:txXfrm>
    </dsp:sp>
    <dsp:sp modelId="{CE9215FE-DB7C-4955-AC7A-C4C0F90108D9}">
      <dsp:nvSpPr>
        <dsp:cNvPr id="0" name=""/>
        <dsp:cNvSpPr/>
      </dsp:nvSpPr>
      <dsp:spPr>
        <a:xfrm>
          <a:off x="2539356" y="4199659"/>
          <a:ext cx="1751554" cy="691505"/>
        </a:xfrm>
        <a:prstGeom prst="roundRect">
          <a:avLst>
            <a:gd name="adj" fmla="val 10000"/>
          </a:avLst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solidFill>
                <a:schemeClr val="tx1"/>
              </a:solidFill>
            </a:rPr>
            <a:t>Solidos Totales</a:t>
          </a:r>
        </a:p>
      </dsp:txBody>
      <dsp:txXfrm>
        <a:off x="2559609" y="4219912"/>
        <a:ext cx="1711048" cy="650999"/>
      </dsp:txXfrm>
    </dsp:sp>
    <dsp:sp modelId="{20E7738E-0D77-49AA-AD6B-C748F3AC2E7F}">
      <dsp:nvSpPr>
        <dsp:cNvPr id="0" name=""/>
        <dsp:cNvSpPr/>
      </dsp:nvSpPr>
      <dsp:spPr>
        <a:xfrm rot="21567606">
          <a:off x="4290891" y="4528529"/>
          <a:ext cx="885760" cy="25419"/>
        </a:xfrm>
        <a:custGeom>
          <a:avLst/>
          <a:gdLst/>
          <a:ahLst/>
          <a:cxnLst/>
          <a:rect l="0" t="0" r="0" b="0"/>
          <a:pathLst>
            <a:path>
              <a:moveTo>
                <a:pt x="0" y="12709"/>
              </a:moveTo>
              <a:lnTo>
                <a:pt x="885760" y="12709"/>
              </a:lnTo>
            </a:path>
          </a:pathLst>
        </a:custGeom>
        <a:noFill/>
        <a:ln w="12700" cap="flat" cmpd="sng" algn="ctr">
          <a:solidFill>
            <a:schemeClr val="accent6">
              <a:tint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chemeClr val="tx1"/>
            </a:solidFill>
          </a:endParaRPr>
        </a:p>
      </dsp:txBody>
      <dsp:txXfrm>
        <a:off x="4711627" y="4519094"/>
        <a:ext cx="44288" cy="44288"/>
      </dsp:txXfrm>
    </dsp:sp>
    <dsp:sp modelId="{27055F33-A93C-486A-ABDE-C70741DD0E1B}">
      <dsp:nvSpPr>
        <dsp:cNvPr id="0" name=""/>
        <dsp:cNvSpPr/>
      </dsp:nvSpPr>
      <dsp:spPr>
        <a:xfrm>
          <a:off x="5176632" y="4191313"/>
          <a:ext cx="1383010" cy="691505"/>
        </a:xfrm>
        <a:prstGeom prst="roundRect">
          <a:avLst>
            <a:gd name="adj" fmla="val 10000"/>
          </a:avLst>
        </a:prstGeom>
        <a:solidFill>
          <a:schemeClr val="accent6">
            <a:tint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>
              <a:solidFill>
                <a:schemeClr val="tx1"/>
              </a:solidFill>
            </a:rPr>
            <a:t>2540 C</a:t>
          </a:r>
        </a:p>
      </dsp:txBody>
      <dsp:txXfrm>
        <a:off x="5196885" y="4211566"/>
        <a:ext cx="1342504" cy="650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átu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B0CF-BDAD-4B4B-BBAD-FA63833EB10D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0CA8-F6C3-4178-9165-8A8B57BA3AA5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070104" y="1052095"/>
            <a:ext cx="9144000" cy="4978400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algn="ctr"/>
            <a:r>
              <a:rPr lang="es-E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CIENCIAS DE LA TIERRA Y LA CONSTRUCCIÓN</a:t>
            </a:r>
            <a:endParaRPr lang="es-EC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CARRERA DE INGENIERÍA CIVIL</a:t>
            </a:r>
          </a:p>
          <a:p>
            <a:pPr algn="ctr"/>
            <a:r>
              <a:rPr lang="es-ES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TEMA:</a:t>
            </a:r>
            <a:endParaRPr lang="es-EC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MX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COMPORTAMIENTO DEL ACERO DE LOS PILOTES Y EL HORMIGÓN DE LOS CABEZALES DEL PUENTE LOS CARAS POR EL CAMBIO DE NIVEL DEL RÍO CHONE”</a:t>
            </a:r>
            <a:endParaRPr lang="es-ES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 DE TITULACIÓN</a:t>
            </a:r>
            <a:r>
              <a:rPr lang="es-E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endParaRPr lang="es-EC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AUTORES: </a:t>
            </a:r>
          </a:p>
          <a:p>
            <a:pPr algn="ctr"/>
            <a:r>
              <a:rPr lang="es-EC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 DE E RAYO CORAL FRANKLIN EFRÉN</a:t>
            </a:r>
          </a:p>
          <a:p>
            <a:pPr algn="ctr"/>
            <a:r>
              <a:rPr lang="es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 DE E RAMÍREZ AGUIRRE ROBERTO JAVIER</a:t>
            </a:r>
          </a:p>
          <a:p>
            <a:pPr algn="ctr"/>
            <a:endParaRPr lang="es-E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r>
              <a:rPr lang="es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DIRECTOR: ING. MARCELO ROMO MSc. </a:t>
            </a:r>
            <a:endParaRPr lang="es-EC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SANGOLQUÍ - </a:t>
            </a:r>
            <a:r>
              <a:rPr lang="es-ES_tradnl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s-ES" dirty="0"/>
          </a:p>
        </p:txBody>
      </p:sp>
      <p:sp>
        <p:nvSpPr>
          <p:cNvPr id="3" name="AutoShape 2" descr="Universidad de las Fuerzas Armadas ESPE... - Universidad de la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7FD2EF21-F841-4007-92A9-A962F6E392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871" y="113737"/>
            <a:ext cx="1016554" cy="93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9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Nive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27"/>
          <p:cNvSpPr/>
          <p:nvPr/>
        </p:nvSpPr>
        <p:spPr>
          <a:xfrm>
            <a:off x="0" y="6619164"/>
            <a:ext cx="12192000" cy="238836"/>
          </a:xfrm>
          <a:prstGeom prst="roundRect">
            <a:avLst/>
          </a:prstGeom>
          <a:gradFill flip="none" rotWithShape="1">
            <a:gsLst>
              <a:gs pos="26000">
                <a:schemeClr val="accent6">
                  <a:lumMod val="5000"/>
                  <a:lumOff val="95000"/>
                  <a:alpha val="95000"/>
                </a:schemeClr>
              </a:gs>
              <a:gs pos="72000">
                <a:schemeClr val="accent6">
                  <a:lumMod val="45000"/>
                  <a:lumOff val="55000"/>
                </a:schemeClr>
              </a:gs>
              <a:gs pos="89000">
                <a:srgbClr val="C9E2B8"/>
              </a:gs>
              <a:gs pos="5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0"/>
          </p:nvPr>
        </p:nvSpPr>
        <p:spPr>
          <a:xfrm>
            <a:off x="865771" y="1893469"/>
            <a:ext cx="9754103" cy="4217237"/>
          </a:xfrm>
        </p:spPr>
        <p:txBody>
          <a:bodyPr>
            <a:noAutofit/>
          </a:bodyPr>
          <a:lstStyle>
            <a:lvl1pPr>
              <a:defRPr sz="4800"/>
            </a:lvl1pPr>
            <a:lvl2pPr>
              <a:defRPr sz="44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EC" dirty="0"/>
          </a:p>
        </p:txBody>
      </p:sp>
      <p:sp>
        <p:nvSpPr>
          <p:cNvPr id="15" name="Rectángulo redondeado 6">
            <a:extLst>
              <a:ext uri="{FF2B5EF4-FFF2-40B4-BE49-F238E27FC236}">
                <a16:creationId xmlns:a16="http://schemas.microsoft.com/office/drawing/2014/main" xmlns="" id="{03FB8663-5510-43B7-AEA4-FF60C72A88BF}"/>
              </a:ext>
            </a:extLst>
          </p:cNvPr>
          <p:cNvSpPr/>
          <p:nvPr userDrawn="1"/>
        </p:nvSpPr>
        <p:spPr>
          <a:xfrm>
            <a:off x="87671" y="23813"/>
            <a:ext cx="12104329" cy="994611"/>
          </a:xfrm>
          <a:prstGeom prst="rect">
            <a:avLst/>
          </a:prstGeom>
          <a:gradFill flip="none" rotWithShape="1">
            <a:gsLst>
              <a:gs pos="9000">
                <a:schemeClr val="accent6">
                  <a:lumMod val="5000"/>
                  <a:lumOff val="95000"/>
                  <a:alpha val="95000"/>
                </a:schemeClr>
              </a:gs>
              <a:gs pos="72000">
                <a:schemeClr val="accent6">
                  <a:lumMod val="45000"/>
                  <a:lumOff val="55000"/>
                </a:schemeClr>
              </a:gs>
              <a:gs pos="89000">
                <a:srgbClr val="C9E2B8"/>
              </a:gs>
              <a:gs pos="5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B9EC8C05-1355-4EBE-AC34-E10B8777B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1" y="69767"/>
            <a:ext cx="3322464" cy="85808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38C31A10-9D3A-407C-A48C-85C9EDFA3B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694" y="28126"/>
            <a:ext cx="1016554" cy="93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26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uadr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1267326"/>
            <a:ext cx="3932237" cy="137962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807368"/>
            <a:ext cx="3932237" cy="3061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B0CF-BDAD-4B4B-BBAD-FA63833EB10D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0CA8-F6C3-4178-9165-8A8B57BA3AA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Rectángulo redondeado 6">
            <a:extLst>
              <a:ext uri="{FF2B5EF4-FFF2-40B4-BE49-F238E27FC236}">
                <a16:creationId xmlns:a16="http://schemas.microsoft.com/office/drawing/2014/main" xmlns="" id="{14C470DF-610F-4A51-8140-32F5F1BCF97F}"/>
              </a:ext>
            </a:extLst>
          </p:cNvPr>
          <p:cNvSpPr/>
          <p:nvPr userDrawn="1"/>
        </p:nvSpPr>
        <p:spPr>
          <a:xfrm>
            <a:off x="87671" y="23813"/>
            <a:ext cx="12104329" cy="994611"/>
          </a:xfrm>
          <a:prstGeom prst="rect">
            <a:avLst/>
          </a:prstGeom>
          <a:gradFill flip="none" rotWithShape="1">
            <a:gsLst>
              <a:gs pos="9000">
                <a:schemeClr val="accent6">
                  <a:lumMod val="5000"/>
                  <a:lumOff val="95000"/>
                  <a:alpha val="95000"/>
                </a:schemeClr>
              </a:gs>
              <a:gs pos="72000">
                <a:schemeClr val="accent6">
                  <a:lumMod val="45000"/>
                  <a:lumOff val="55000"/>
                </a:schemeClr>
              </a:gs>
              <a:gs pos="89000">
                <a:srgbClr val="C9E2B8"/>
              </a:gs>
              <a:gs pos="5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8C576939-0EC6-431B-A91F-9A9C0EF4EB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1" y="69767"/>
            <a:ext cx="3322464" cy="85808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70D5FEC6-E849-4F2F-A7DA-7BBF180B06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694" y="28126"/>
            <a:ext cx="1016554" cy="93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8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uadr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B0CF-BDAD-4B4B-BBAD-FA63833EB10D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0CA8-F6C3-4178-9165-8A8B57BA3AA5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redondeado 6"/>
          <p:cNvSpPr/>
          <p:nvPr/>
        </p:nvSpPr>
        <p:spPr>
          <a:xfrm>
            <a:off x="87671" y="23813"/>
            <a:ext cx="12104329" cy="994611"/>
          </a:xfrm>
          <a:prstGeom prst="rect">
            <a:avLst/>
          </a:prstGeom>
          <a:gradFill flip="none" rotWithShape="1">
            <a:gsLst>
              <a:gs pos="9000">
                <a:schemeClr val="accent6">
                  <a:lumMod val="5000"/>
                  <a:lumOff val="95000"/>
                  <a:alpha val="95000"/>
                </a:schemeClr>
              </a:gs>
              <a:gs pos="72000">
                <a:schemeClr val="accent6">
                  <a:lumMod val="45000"/>
                  <a:lumOff val="55000"/>
                </a:schemeClr>
              </a:gs>
              <a:gs pos="89000">
                <a:srgbClr val="C9E2B8"/>
              </a:gs>
              <a:gs pos="5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D57664B-0AC9-4C2E-9C56-B2EB5CD15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1" y="69767"/>
            <a:ext cx="3322464" cy="85808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89C97BBD-6057-465F-93C9-B266BC315E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694" y="28126"/>
            <a:ext cx="1016554" cy="93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48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934817" y="86120"/>
            <a:ext cx="8176592" cy="562921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EC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C1B0CF-BDAD-4B4B-BBAD-FA63833EB10D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BD0CA8-F6C3-4178-9165-8A8B57BA3AA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478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1B0CF-BDAD-4B4B-BBAD-FA63833EB10D}" type="datetimeFigureOut">
              <a:rPr lang="es-ES" smtClean="0"/>
              <a:t>05/04/2021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0CA8-F6C3-4178-9165-8A8B57BA3AA5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7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135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package" Target="../embeddings/Documento_de_Microsoft_Word1.docx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28.emf"/><Relationship Id="rId4" Type="http://schemas.openxmlformats.org/officeDocument/2006/relationships/image" Target="../media/image31.jpeg"/><Relationship Id="rId9" Type="http://schemas.openxmlformats.org/officeDocument/2006/relationships/package" Target="../embeddings/Documento_de_Microsoft_Word2.docx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36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image" Target="../media/image40.jpeg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image" Target="../media/image39.jpeg"/><Relationship Id="rId2" Type="http://schemas.openxmlformats.org/officeDocument/2006/relationships/diagramData" Target="../diagrams/data9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openxmlformats.org/officeDocument/2006/relationships/image" Target="../media/image38.png"/><Relationship Id="rId5" Type="http://schemas.openxmlformats.org/officeDocument/2006/relationships/diagramColors" Target="../diagrams/colors9.xml"/><Relationship Id="rId15" Type="http://schemas.openxmlformats.org/officeDocument/2006/relationships/image" Target="../media/image42.png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9.xml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chart" Target="../charts/chart1.xml"/><Relationship Id="rId7" Type="http://schemas.openxmlformats.org/officeDocument/2006/relationships/package" Target="../embeddings/Documento_de_Microsoft_Word6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emf"/><Relationship Id="rId5" Type="http://schemas.openxmlformats.org/officeDocument/2006/relationships/package" Target="../embeddings/Documento_de_Microsoft_Word5.docx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chart" Target="../charts/chart3.xml"/><Relationship Id="rId7" Type="http://schemas.openxmlformats.org/officeDocument/2006/relationships/package" Target="../embeddings/Documento_de_Microsoft_Word10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6.emf"/><Relationship Id="rId5" Type="http://schemas.openxmlformats.org/officeDocument/2006/relationships/package" Target="../embeddings/Documento_de_Microsoft_Word9.docx"/><Relationship Id="rId4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Documento_de_Microsoft_Word15.docx"/><Relationship Id="rId3" Type="http://schemas.openxmlformats.org/officeDocument/2006/relationships/chart" Target="../charts/chart5.xml"/><Relationship Id="rId7" Type="http://schemas.openxmlformats.org/officeDocument/2006/relationships/image" Target="../media/image5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package" Target="../embeddings/Documento_de_Microsoft_Word14.docx"/><Relationship Id="rId5" Type="http://schemas.openxmlformats.org/officeDocument/2006/relationships/chart" Target="../charts/chart7.xml"/><Relationship Id="rId4" Type="http://schemas.openxmlformats.org/officeDocument/2006/relationships/chart" Target="../charts/chart6.xml"/><Relationship Id="rId9" Type="http://schemas.openxmlformats.org/officeDocument/2006/relationships/image" Target="../media/image5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chart" Target="../charts/chart8.xml"/><Relationship Id="rId7" Type="http://schemas.openxmlformats.org/officeDocument/2006/relationships/package" Target="../embeddings/Documento_de_Microsoft_Word19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emf"/><Relationship Id="rId5" Type="http://schemas.openxmlformats.org/officeDocument/2006/relationships/package" Target="../embeddings/Documento_de_Microsoft_Word18.docx"/><Relationship Id="rId4" Type="http://schemas.openxmlformats.org/officeDocument/2006/relationships/chart" Target="../charts/char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8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2.emf"/><Relationship Id="rId7" Type="http://schemas.openxmlformats.org/officeDocument/2006/relationships/diagramColors" Target="../diagrams/colors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27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xmlns="" id="{E8C915F3-4060-4C0D-8C91-B07AC61F4D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4130" y="939800"/>
            <a:ext cx="9222634" cy="4978400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Tierra </a:t>
            </a:r>
            <a:r>
              <a:rPr lang="es-E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De </a:t>
            </a: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Construcción</a:t>
            </a:r>
            <a:endParaRPr lang="es-EC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Civil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s-ES"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Trabajo de titulación previo a la obtención del título de Ingeniera Civil</a:t>
            </a:r>
            <a:endParaRPr lang="es-EC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s-E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MX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DETERMINACIÓN DE CONTAMINANTES EMERGENTES CARBAMAZEPINA Y DICLOFENACO EN EL RÍO SAN PEDRO Y ANÁLISIS DE TRATAMIENTO CON NANOPARTÍCULAS</a:t>
            </a:r>
            <a:r>
              <a:rPr lang="es-E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s-ES" sz="20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s-ES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C" sz="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Autora</a:t>
            </a:r>
            <a:r>
              <a:rPr lang="es-E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Arianna Rosangela Pacheco Arcos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C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es-EC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 :</a:t>
            </a:r>
            <a:r>
              <a:rPr lang="es-E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Ing. Darío Roberto Bolaños Guerrón, </a:t>
            </a:r>
            <a:r>
              <a:rPr lang="es-E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  <a:r>
              <a:rPr lang="es-E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es-E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s-E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Sangolquí - </a:t>
            </a:r>
            <a:r>
              <a:rPr lang="es-ES_tradnl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es-EC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40154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C9B7A513-FB1E-4E22-92BD-3582A582FE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5914880"/>
              </p:ext>
            </p:extLst>
          </p:nvPr>
        </p:nvGraphicFramePr>
        <p:xfrm>
          <a:off x="1155700" y="1432448"/>
          <a:ext cx="9042400" cy="4942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00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ÁREA DE ESTUDIO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A7A6B1C-2017-4D18-84CC-69BC489B44A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1763" r="1397" b="3273"/>
          <a:stretch/>
        </p:blipFill>
        <p:spPr bwMode="auto">
          <a:xfrm>
            <a:off x="596627" y="1200558"/>
            <a:ext cx="7183029" cy="52582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xmlns="" id="{034DBBEB-CA0D-4661-9D0D-E3931D36CB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215404"/>
              </p:ext>
            </p:extLst>
          </p:nvPr>
        </p:nvGraphicFramePr>
        <p:xfrm>
          <a:off x="8108723" y="2652468"/>
          <a:ext cx="4896078" cy="2354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4" imgW="5275567" imgH="2536563" progId="Word.Document.12">
                  <p:embed/>
                </p:oleObj>
              </mc:Choice>
              <mc:Fallback>
                <p:oleObj name="Document" r:id="rId4" imgW="5275567" imgH="253656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08723" y="2652468"/>
                        <a:ext cx="4896078" cy="2354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0CA0CB05-018F-43A3-BC46-C5BC8AB94791}"/>
              </a:ext>
            </a:extLst>
          </p:cNvPr>
          <p:cNvSpPr txBox="1"/>
          <p:nvPr/>
        </p:nvSpPr>
        <p:spPr>
          <a:xfrm>
            <a:off x="7994423" y="2344691"/>
            <a:ext cx="2266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Tabla 1</a:t>
            </a:r>
            <a:r>
              <a:rPr lang="es-ES" sz="1400" dirty="0"/>
              <a:t>. Puntos de Muestreo</a:t>
            </a:r>
          </a:p>
        </p:txBody>
      </p:sp>
    </p:spTree>
    <p:extLst>
      <p:ext uri="{BB962C8B-B14F-4D97-AF65-F5344CB8AC3E}">
        <p14:creationId xmlns:p14="http://schemas.microsoft.com/office/powerpoint/2010/main" val="28859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ÁREA DE ESTUDIO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5DFDE3F-542C-40F6-8551-BAEAA058C49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89" y="1220016"/>
            <a:ext cx="1746250" cy="232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74C0C59-6E75-442F-958F-5DF8EBFA495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130" y="1322738"/>
            <a:ext cx="2854960" cy="160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F6CF6B2-3BF5-4233-95E9-B37BE52D3A4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463" y="1092031"/>
            <a:ext cx="1746250" cy="2455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5D841FE-93D5-47CD-8D21-0DB3E9C5966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2" y="3671920"/>
            <a:ext cx="2129155" cy="283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C1EFFFA-2121-4BEF-BC01-558BB94DC9E8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26"/>
          <a:stretch/>
        </p:blipFill>
        <p:spPr bwMode="auto">
          <a:xfrm>
            <a:off x="2921628" y="3474773"/>
            <a:ext cx="2312508" cy="29099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239B3848-0C49-40A1-A9CA-A53FC0C327A7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55"/>
          <a:stretch/>
        </p:blipFill>
        <p:spPr bwMode="auto">
          <a:xfrm>
            <a:off x="5441305" y="3715149"/>
            <a:ext cx="2348555" cy="2583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xmlns="" id="{55F9DA5F-17B2-4E17-9C7D-C0513789D4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96352"/>
              </p:ext>
            </p:extLst>
          </p:nvPr>
        </p:nvGraphicFramePr>
        <p:xfrm>
          <a:off x="8108723" y="2652468"/>
          <a:ext cx="4896078" cy="2354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Document" r:id="rId9" imgW="5275567" imgH="2536563" progId="Word.Document.12">
                  <p:embed/>
                </p:oleObj>
              </mc:Choice>
              <mc:Fallback>
                <p:oleObj name="Document" r:id="rId9" imgW="5275567" imgH="2536563" progId="Word.Document.12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xmlns="" id="{034DBBEB-CA0D-4661-9D0D-E3931D36CB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108723" y="2652468"/>
                        <a:ext cx="4896078" cy="2354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lipse 1">
            <a:extLst>
              <a:ext uri="{FF2B5EF4-FFF2-40B4-BE49-F238E27FC236}">
                <a16:creationId xmlns:a16="http://schemas.microsoft.com/office/drawing/2014/main" xmlns="" id="{1DACE24E-1A66-4DF4-A305-28EFF6B671FA}"/>
              </a:ext>
            </a:extLst>
          </p:cNvPr>
          <p:cNvSpPr/>
          <p:nvPr/>
        </p:nvSpPr>
        <p:spPr>
          <a:xfrm>
            <a:off x="1776748" y="1059501"/>
            <a:ext cx="498764" cy="52647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xmlns="" id="{E2EAE086-8DCD-4E8D-8A68-09F6E3A5F4D3}"/>
              </a:ext>
            </a:extLst>
          </p:cNvPr>
          <p:cNvSpPr/>
          <p:nvPr/>
        </p:nvSpPr>
        <p:spPr>
          <a:xfrm>
            <a:off x="5087013" y="1094848"/>
            <a:ext cx="498764" cy="52647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xmlns="" id="{D4DF6123-7628-48CE-90BD-A77B769B677A}"/>
              </a:ext>
            </a:extLst>
          </p:cNvPr>
          <p:cNvSpPr/>
          <p:nvPr/>
        </p:nvSpPr>
        <p:spPr>
          <a:xfrm>
            <a:off x="7206331" y="831612"/>
            <a:ext cx="498764" cy="52647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44D62137-0AB5-4230-894B-CDACB2E85639}"/>
              </a:ext>
            </a:extLst>
          </p:cNvPr>
          <p:cNvSpPr/>
          <p:nvPr/>
        </p:nvSpPr>
        <p:spPr>
          <a:xfrm>
            <a:off x="2175491" y="3566470"/>
            <a:ext cx="498764" cy="52647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xmlns="" id="{4BDCAE32-4D79-43E7-AE63-2839F2B9FCD5}"/>
              </a:ext>
            </a:extLst>
          </p:cNvPr>
          <p:cNvSpPr/>
          <p:nvPr/>
        </p:nvSpPr>
        <p:spPr>
          <a:xfrm>
            <a:off x="4899474" y="3165763"/>
            <a:ext cx="498764" cy="52647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xmlns="" id="{A9B75243-CE67-47AD-90C3-8795B4539CD1}"/>
              </a:ext>
            </a:extLst>
          </p:cNvPr>
          <p:cNvSpPr/>
          <p:nvPr/>
        </p:nvSpPr>
        <p:spPr>
          <a:xfrm>
            <a:off x="7445857" y="3474773"/>
            <a:ext cx="498764" cy="526473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57620227-045A-4B07-92C6-A2E3BE9E143E}"/>
              </a:ext>
            </a:extLst>
          </p:cNvPr>
          <p:cNvSpPr txBox="1"/>
          <p:nvPr/>
        </p:nvSpPr>
        <p:spPr>
          <a:xfrm>
            <a:off x="7994423" y="2344691"/>
            <a:ext cx="2266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Tabla 1</a:t>
            </a:r>
            <a:r>
              <a:rPr lang="es-ES" sz="1400" dirty="0"/>
              <a:t>. Puntos de Muestreo</a:t>
            </a:r>
          </a:p>
        </p:txBody>
      </p:sp>
    </p:spTree>
    <p:extLst>
      <p:ext uri="{BB962C8B-B14F-4D97-AF65-F5344CB8AC3E}">
        <p14:creationId xmlns:p14="http://schemas.microsoft.com/office/powerpoint/2010/main" val="16785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9359B74A-F536-4408-93E1-44EB569D8C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7514649"/>
              </p:ext>
            </p:extLst>
          </p:nvPr>
        </p:nvGraphicFramePr>
        <p:xfrm>
          <a:off x="2345376" y="983802"/>
          <a:ext cx="7271658" cy="455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822AF86-572A-4A5B-BF51-1857F59D38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5"/>
          <a:stretch/>
        </p:blipFill>
        <p:spPr>
          <a:xfrm>
            <a:off x="774310" y="4114799"/>
            <a:ext cx="3601311" cy="202073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CE09DA1-BD5D-497D-8D15-C4BD069A7C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t="29335" r="11547" b="7418"/>
          <a:stretch/>
        </p:blipFill>
        <p:spPr>
          <a:xfrm>
            <a:off x="9846624" y="5340728"/>
            <a:ext cx="2218386" cy="138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5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Diagrama 1">
                <a:extLst>
                  <a:ext uri="{FF2B5EF4-FFF2-40B4-BE49-F238E27FC236}">
                    <a16:creationId xmlns:a16="http://schemas.microsoft.com/office/drawing/2014/main" xmlns="" id="{9359B74A-F536-4408-93E1-44EB569D8C5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39005444"/>
                  </p:ext>
                </p:extLst>
              </p:nvPr>
            </p:nvGraphicFramePr>
            <p:xfrm>
              <a:off x="-518892" y="1411416"/>
              <a:ext cx="8397937" cy="489667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2" name="Diagrama 1">
                <a:extLst>
                  <a:ext uri="{FF2B5EF4-FFF2-40B4-BE49-F238E27FC236}">
                    <a16:creationId xmlns:a16="http://schemas.microsoft.com/office/drawing/2014/main" id="{9359B74A-F536-4408-93E1-44EB569D8C5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39005444"/>
                  </p:ext>
                </p:extLst>
              </p:nvPr>
            </p:nvGraphicFramePr>
            <p:xfrm>
              <a:off x="-518892" y="1411416"/>
              <a:ext cx="8397937" cy="489667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C7DD6299-E92F-48DA-AAA0-5117437012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4361" y="1372412"/>
            <a:ext cx="1865507" cy="2487342"/>
          </a:xfrm>
          <a:prstGeom prst="rect">
            <a:avLst/>
          </a:prstGeom>
        </p:spPr>
      </p:pic>
      <p:pic>
        <p:nvPicPr>
          <p:cNvPr id="8" name="9 Imagen">
            <a:extLst>
              <a:ext uri="{FF2B5EF4-FFF2-40B4-BE49-F238E27FC236}">
                <a16:creationId xmlns:a16="http://schemas.microsoft.com/office/drawing/2014/main" xmlns="" id="{33E0EABE-8A75-465C-A34E-E266E437B47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0" t="14463" r="1089" b="7755"/>
          <a:stretch/>
        </p:blipFill>
        <p:spPr>
          <a:xfrm>
            <a:off x="8232007" y="2323608"/>
            <a:ext cx="3630213" cy="1913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343A4315-C145-4A24-B049-356C8266E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b="22391"/>
          <a:stretch/>
        </p:blipFill>
        <p:spPr bwMode="auto">
          <a:xfrm>
            <a:off x="8761397" y="2431769"/>
            <a:ext cx="2377468" cy="285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6191510-166F-4EBB-9F63-C11CD15AF62D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8232006" y="3876264"/>
            <a:ext cx="3630213" cy="148854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E884C0C8-DD0C-4931-A4EC-F358991A7CCD}"/>
              </a:ext>
            </a:extLst>
          </p:cNvPr>
          <p:cNvPicPr/>
          <p:nvPr/>
        </p:nvPicPr>
        <p:blipFill rotWithShape="1">
          <a:blip r:embed="rId15"/>
          <a:srcRect l="9652" t="1284" r="7857" b="4631"/>
          <a:stretch/>
        </p:blipFill>
        <p:spPr bwMode="auto">
          <a:xfrm rot="5400000">
            <a:off x="9127990" y="4412750"/>
            <a:ext cx="1644281" cy="26321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D9128AB1-A459-489D-BD15-D00E441FF104}"/>
              </a:ext>
            </a:extLst>
          </p:cNvPr>
          <p:cNvSpPr txBox="1"/>
          <p:nvPr/>
        </p:nvSpPr>
        <p:spPr>
          <a:xfrm>
            <a:off x="3680076" y="641247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xmlns="" id="{27043D78-043A-4149-9413-A00ACA9352F5}"/>
                  </a:ext>
                </a:extLst>
              </p:cNvPr>
              <p:cNvSpPr txBox="1"/>
              <p:nvPr/>
            </p:nvSpPr>
            <p:spPr>
              <a:xfrm>
                <a:off x="6096000" y="6195344"/>
                <a:ext cx="29054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𝑆𝐷𝑇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𝑆𝑇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𝑆𝑆𝑇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27043D78-043A-4149-9413-A00ACA935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6195344"/>
                <a:ext cx="2905411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3429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xmlns="" id="{DC3DFF02-4F7E-451D-A474-861C673BD49C}"/>
              </a:ext>
            </a:extLst>
          </p:cNvPr>
          <p:cNvGrpSpPr/>
          <p:nvPr/>
        </p:nvGrpSpPr>
        <p:grpSpPr>
          <a:xfrm flipH="1">
            <a:off x="760364" y="1302858"/>
            <a:ext cx="9945557" cy="3634457"/>
            <a:chOff x="2035270" y="1611771"/>
            <a:chExt cx="8121458" cy="3634457"/>
          </a:xfrm>
        </p:grpSpPr>
        <p:sp>
          <p:nvSpPr>
            <p:cNvPr id="19" name="Forma en L 18">
              <a:extLst>
                <a:ext uri="{FF2B5EF4-FFF2-40B4-BE49-F238E27FC236}">
                  <a16:creationId xmlns:a16="http://schemas.microsoft.com/office/drawing/2014/main" xmlns="" id="{7CFB26A6-30B3-4478-A3AF-A4FF5EDDD5CC}"/>
                </a:ext>
              </a:extLst>
            </p:cNvPr>
            <p:cNvSpPr/>
            <p:nvPr/>
          </p:nvSpPr>
          <p:spPr>
            <a:xfrm rot="5400000">
              <a:off x="2539673" y="2490186"/>
              <a:ext cx="1519334" cy="2528139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xmlns="" id="{BB5BC643-4690-47F3-A84F-4640AFD294DC}"/>
                </a:ext>
              </a:extLst>
            </p:cNvPr>
            <p:cNvSpPr/>
            <p:nvPr/>
          </p:nvSpPr>
          <p:spPr>
            <a:xfrm>
              <a:off x="2286058" y="3245555"/>
              <a:ext cx="2282418" cy="2000673"/>
            </a:xfrm>
            <a:custGeom>
              <a:avLst/>
              <a:gdLst>
                <a:gd name="connsiteX0" fmla="*/ 0 w 2282418"/>
                <a:gd name="connsiteY0" fmla="*/ 0 h 2000673"/>
                <a:gd name="connsiteX1" fmla="*/ 2282418 w 2282418"/>
                <a:gd name="connsiteY1" fmla="*/ 0 h 2000673"/>
                <a:gd name="connsiteX2" fmla="*/ 2282418 w 2282418"/>
                <a:gd name="connsiteY2" fmla="*/ 2000673 h 2000673"/>
                <a:gd name="connsiteX3" fmla="*/ 0 w 2282418"/>
                <a:gd name="connsiteY3" fmla="*/ 2000673 h 2000673"/>
                <a:gd name="connsiteX4" fmla="*/ 0 w 2282418"/>
                <a:gd name="connsiteY4" fmla="*/ 0 h 200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418" h="2000673">
                  <a:moveTo>
                    <a:pt x="0" y="0"/>
                  </a:moveTo>
                  <a:lnTo>
                    <a:pt x="2282418" y="0"/>
                  </a:lnTo>
                  <a:lnTo>
                    <a:pt x="2282418" y="2000673"/>
                  </a:lnTo>
                  <a:lnTo>
                    <a:pt x="0" y="20006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1930" tIns="201930" rIns="201930" bIns="201930" numCol="1" spcCol="1270" anchor="t" anchorCtr="0">
              <a:noAutofit/>
            </a:bodyPr>
            <a:lstStyle/>
            <a:p>
              <a:pPr marL="0" lvl="0" indent="0" algn="l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5300" kern="1200"/>
            </a:p>
          </p:txBody>
        </p:sp>
        <p:sp>
          <p:nvSpPr>
            <p:cNvPr id="21" name="Triángulo isósceles 20">
              <a:extLst>
                <a:ext uri="{FF2B5EF4-FFF2-40B4-BE49-F238E27FC236}">
                  <a16:creationId xmlns:a16="http://schemas.microsoft.com/office/drawing/2014/main" xmlns="" id="{1812AA5F-B017-4A5C-8EC1-2E1377EB9FE1}"/>
                </a:ext>
              </a:extLst>
            </p:cNvPr>
            <p:cNvSpPr/>
            <p:nvPr/>
          </p:nvSpPr>
          <p:spPr>
            <a:xfrm>
              <a:off x="4137832" y="2304062"/>
              <a:ext cx="430644" cy="430644"/>
            </a:xfrm>
            <a:prstGeom prst="triangle">
              <a:avLst>
                <a:gd name="adj" fmla="val 1000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2" name="Forma en L 21">
              <a:extLst>
                <a:ext uri="{FF2B5EF4-FFF2-40B4-BE49-F238E27FC236}">
                  <a16:creationId xmlns:a16="http://schemas.microsoft.com/office/drawing/2014/main" xmlns="" id="{5D04B552-A034-4B61-AD22-ABEF599ABA20}"/>
                </a:ext>
              </a:extLst>
            </p:cNvPr>
            <p:cNvSpPr/>
            <p:nvPr/>
          </p:nvSpPr>
          <p:spPr>
            <a:xfrm rot="5400000">
              <a:off x="5333799" y="1798777"/>
              <a:ext cx="1519334" cy="2528139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xmlns="" id="{85077E4D-DD4A-4D13-8195-85B2BD4A0AEF}"/>
                </a:ext>
              </a:extLst>
            </p:cNvPr>
            <p:cNvSpPr/>
            <p:nvPr/>
          </p:nvSpPr>
          <p:spPr>
            <a:xfrm>
              <a:off x="5080184" y="2554146"/>
              <a:ext cx="2282418" cy="2000673"/>
            </a:xfrm>
            <a:custGeom>
              <a:avLst/>
              <a:gdLst>
                <a:gd name="connsiteX0" fmla="*/ 0 w 2282418"/>
                <a:gd name="connsiteY0" fmla="*/ 0 h 2000673"/>
                <a:gd name="connsiteX1" fmla="*/ 2282418 w 2282418"/>
                <a:gd name="connsiteY1" fmla="*/ 0 h 2000673"/>
                <a:gd name="connsiteX2" fmla="*/ 2282418 w 2282418"/>
                <a:gd name="connsiteY2" fmla="*/ 2000673 h 2000673"/>
                <a:gd name="connsiteX3" fmla="*/ 0 w 2282418"/>
                <a:gd name="connsiteY3" fmla="*/ 2000673 h 2000673"/>
                <a:gd name="connsiteX4" fmla="*/ 0 w 2282418"/>
                <a:gd name="connsiteY4" fmla="*/ 0 h 200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418" h="2000673">
                  <a:moveTo>
                    <a:pt x="0" y="0"/>
                  </a:moveTo>
                  <a:lnTo>
                    <a:pt x="2282418" y="0"/>
                  </a:lnTo>
                  <a:lnTo>
                    <a:pt x="2282418" y="2000673"/>
                  </a:lnTo>
                  <a:lnTo>
                    <a:pt x="0" y="20006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1930" tIns="201930" rIns="201930" bIns="201930" numCol="1" spcCol="1270" anchor="t" anchorCtr="0">
              <a:noAutofit/>
            </a:bodyPr>
            <a:lstStyle/>
            <a:p>
              <a:pPr marL="0" lvl="0" indent="0" algn="l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5300" kern="1200"/>
            </a:p>
          </p:txBody>
        </p:sp>
        <p:sp>
          <p:nvSpPr>
            <p:cNvPr id="24" name="Triángulo isósceles 23">
              <a:extLst>
                <a:ext uri="{FF2B5EF4-FFF2-40B4-BE49-F238E27FC236}">
                  <a16:creationId xmlns:a16="http://schemas.microsoft.com/office/drawing/2014/main" xmlns="" id="{FCC353C9-6B4C-4574-95B3-12C20B754DE3}"/>
                </a:ext>
              </a:extLst>
            </p:cNvPr>
            <p:cNvSpPr/>
            <p:nvPr/>
          </p:nvSpPr>
          <p:spPr>
            <a:xfrm>
              <a:off x="6931957" y="1612652"/>
              <a:ext cx="430644" cy="430644"/>
            </a:xfrm>
            <a:prstGeom prst="triangle">
              <a:avLst>
                <a:gd name="adj" fmla="val 1000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5" name="Forma en L 24">
              <a:extLst>
                <a:ext uri="{FF2B5EF4-FFF2-40B4-BE49-F238E27FC236}">
                  <a16:creationId xmlns:a16="http://schemas.microsoft.com/office/drawing/2014/main" xmlns="" id="{02524E03-1B6A-44E9-B163-751BB963780D}"/>
                </a:ext>
              </a:extLst>
            </p:cNvPr>
            <p:cNvSpPr/>
            <p:nvPr/>
          </p:nvSpPr>
          <p:spPr>
            <a:xfrm rot="5400000">
              <a:off x="8127925" y="1107368"/>
              <a:ext cx="1519334" cy="2528139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xmlns="" id="{0861D784-260A-4D24-8292-8FD21F986264}"/>
                </a:ext>
              </a:extLst>
            </p:cNvPr>
            <p:cNvSpPr/>
            <p:nvPr/>
          </p:nvSpPr>
          <p:spPr>
            <a:xfrm>
              <a:off x="7874310" y="1862736"/>
              <a:ext cx="2282418" cy="2000673"/>
            </a:xfrm>
            <a:custGeom>
              <a:avLst/>
              <a:gdLst>
                <a:gd name="connsiteX0" fmla="*/ 0 w 2282418"/>
                <a:gd name="connsiteY0" fmla="*/ 0 h 2000673"/>
                <a:gd name="connsiteX1" fmla="*/ 2282418 w 2282418"/>
                <a:gd name="connsiteY1" fmla="*/ 0 h 2000673"/>
                <a:gd name="connsiteX2" fmla="*/ 2282418 w 2282418"/>
                <a:gd name="connsiteY2" fmla="*/ 2000673 h 2000673"/>
                <a:gd name="connsiteX3" fmla="*/ 0 w 2282418"/>
                <a:gd name="connsiteY3" fmla="*/ 2000673 h 2000673"/>
                <a:gd name="connsiteX4" fmla="*/ 0 w 2282418"/>
                <a:gd name="connsiteY4" fmla="*/ 0 h 200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418" h="2000673">
                  <a:moveTo>
                    <a:pt x="0" y="0"/>
                  </a:moveTo>
                  <a:lnTo>
                    <a:pt x="2282418" y="0"/>
                  </a:lnTo>
                  <a:lnTo>
                    <a:pt x="2282418" y="2000673"/>
                  </a:lnTo>
                  <a:lnTo>
                    <a:pt x="0" y="20006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1930" tIns="201930" rIns="201930" bIns="201930" numCol="1" spcCol="1270" anchor="t" anchorCtr="0">
              <a:noAutofit/>
            </a:bodyPr>
            <a:lstStyle/>
            <a:p>
              <a:pPr marL="0" lvl="0" indent="0" algn="l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5300" kern="1200"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651E0941-5E0D-40EF-8F53-D7BA05ABF47B}"/>
              </a:ext>
            </a:extLst>
          </p:cNvPr>
          <p:cNvSpPr txBox="1"/>
          <p:nvPr/>
        </p:nvSpPr>
        <p:spPr>
          <a:xfrm>
            <a:off x="886351" y="1768056"/>
            <a:ext cx="254307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chemeClr val="tx1"/>
                </a:solidFill>
              </a:defRPr>
            </a:lvl1pPr>
          </a:lstStyle>
          <a:p>
            <a:pPr algn="ctr"/>
            <a:r>
              <a:rPr lang="es-ES" dirty="0"/>
              <a:t>Análisis de CBZ y DCF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3DC28B4A-1D33-4E5A-B362-917F649764B4}"/>
              </a:ext>
            </a:extLst>
          </p:cNvPr>
          <p:cNvSpPr txBox="1"/>
          <p:nvPr/>
        </p:nvSpPr>
        <p:spPr>
          <a:xfrm>
            <a:off x="4308044" y="2406693"/>
            <a:ext cx="2543079" cy="4630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Concentraciones CBZ</a:t>
            </a:r>
            <a:endParaRPr lang="es-ES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FF96FC2A-0F52-453C-935E-36E1817831C6}"/>
              </a:ext>
            </a:extLst>
          </p:cNvPr>
          <p:cNvSpPr txBox="1"/>
          <p:nvPr/>
        </p:nvSpPr>
        <p:spPr>
          <a:xfrm>
            <a:off x="886351" y="2756176"/>
            <a:ext cx="254307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Cromatografía de Alta Eficiencia (HPLC)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CFEADC54-46C5-42B7-A1DF-2E0FC424D285}"/>
              </a:ext>
            </a:extLst>
          </p:cNvPr>
          <p:cNvSpPr txBox="1"/>
          <p:nvPr/>
        </p:nvSpPr>
        <p:spPr>
          <a:xfrm>
            <a:off x="886350" y="4113628"/>
            <a:ext cx="254307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r>
              <a:rPr lang="es-ES"/>
              <a:t>Dionex Ultimate 3000 UHPLC</a:t>
            </a:r>
            <a:endParaRPr lang="es-ES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31A6B559-898A-42ED-8DCD-30B8F9B405E6}"/>
              </a:ext>
            </a:extLst>
          </p:cNvPr>
          <p:cNvSpPr txBox="1"/>
          <p:nvPr/>
        </p:nvSpPr>
        <p:spPr>
          <a:xfrm>
            <a:off x="7729739" y="3124802"/>
            <a:ext cx="2543079" cy="4630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Concentraciones DCF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B77B09A-C69B-4FA6-BEAF-3C77406AF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120" y="3072215"/>
            <a:ext cx="2598940" cy="206752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BF028C1-382A-484C-AA2A-F028029AD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750" y="3936978"/>
            <a:ext cx="2746832" cy="2252225"/>
          </a:xfrm>
          <a:prstGeom prst="rect">
            <a:avLst/>
          </a:prstGeom>
        </p:spPr>
      </p:pic>
      <p:graphicFrame>
        <p:nvGraphicFramePr>
          <p:cNvPr id="29" name="Diagrama 28">
            <a:extLst>
              <a:ext uri="{FF2B5EF4-FFF2-40B4-BE49-F238E27FC236}">
                <a16:creationId xmlns:a16="http://schemas.microsoft.com/office/drawing/2014/main" xmlns="" id="{9FF653F6-F6C7-42C8-8CA2-6B51B00845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195018"/>
              </p:ext>
            </p:extLst>
          </p:nvPr>
        </p:nvGraphicFramePr>
        <p:xfrm>
          <a:off x="-203982" y="2651241"/>
          <a:ext cx="4563420" cy="3833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3822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Graphic spid="29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xmlns="" id="{DC3DFF02-4F7E-451D-A474-861C673BD49C}"/>
              </a:ext>
            </a:extLst>
          </p:cNvPr>
          <p:cNvGrpSpPr/>
          <p:nvPr/>
        </p:nvGrpSpPr>
        <p:grpSpPr>
          <a:xfrm flipH="1">
            <a:off x="760364" y="1302858"/>
            <a:ext cx="9945557" cy="3634457"/>
            <a:chOff x="2035270" y="1611771"/>
            <a:chExt cx="8121458" cy="3634457"/>
          </a:xfrm>
        </p:grpSpPr>
        <p:sp>
          <p:nvSpPr>
            <p:cNvPr id="19" name="Forma en L 18">
              <a:extLst>
                <a:ext uri="{FF2B5EF4-FFF2-40B4-BE49-F238E27FC236}">
                  <a16:creationId xmlns:a16="http://schemas.microsoft.com/office/drawing/2014/main" xmlns="" id="{7CFB26A6-30B3-4478-A3AF-A4FF5EDDD5CC}"/>
                </a:ext>
              </a:extLst>
            </p:cNvPr>
            <p:cNvSpPr/>
            <p:nvPr/>
          </p:nvSpPr>
          <p:spPr>
            <a:xfrm rot="5400000">
              <a:off x="2539673" y="2490186"/>
              <a:ext cx="1519334" cy="2528139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xmlns="" id="{BB5BC643-4690-47F3-A84F-4640AFD294DC}"/>
                </a:ext>
              </a:extLst>
            </p:cNvPr>
            <p:cNvSpPr/>
            <p:nvPr/>
          </p:nvSpPr>
          <p:spPr>
            <a:xfrm>
              <a:off x="2286058" y="3245555"/>
              <a:ext cx="2282418" cy="2000673"/>
            </a:xfrm>
            <a:custGeom>
              <a:avLst/>
              <a:gdLst>
                <a:gd name="connsiteX0" fmla="*/ 0 w 2282418"/>
                <a:gd name="connsiteY0" fmla="*/ 0 h 2000673"/>
                <a:gd name="connsiteX1" fmla="*/ 2282418 w 2282418"/>
                <a:gd name="connsiteY1" fmla="*/ 0 h 2000673"/>
                <a:gd name="connsiteX2" fmla="*/ 2282418 w 2282418"/>
                <a:gd name="connsiteY2" fmla="*/ 2000673 h 2000673"/>
                <a:gd name="connsiteX3" fmla="*/ 0 w 2282418"/>
                <a:gd name="connsiteY3" fmla="*/ 2000673 h 2000673"/>
                <a:gd name="connsiteX4" fmla="*/ 0 w 2282418"/>
                <a:gd name="connsiteY4" fmla="*/ 0 h 200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418" h="2000673">
                  <a:moveTo>
                    <a:pt x="0" y="0"/>
                  </a:moveTo>
                  <a:lnTo>
                    <a:pt x="2282418" y="0"/>
                  </a:lnTo>
                  <a:lnTo>
                    <a:pt x="2282418" y="2000673"/>
                  </a:lnTo>
                  <a:lnTo>
                    <a:pt x="0" y="20006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1930" tIns="201930" rIns="201930" bIns="201930" numCol="1" spcCol="1270" anchor="t" anchorCtr="0">
              <a:noAutofit/>
            </a:bodyPr>
            <a:lstStyle/>
            <a:p>
              <a:pPr marL="0" lvl="0" indent="0" algn="l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5300" kern="1200"/>
            </a:p>
          </p:txBody>
        </p:sp>
        <p:sp>
          <p:nvSpPr>
            <p:cNvPr id="21" name="Triángulo isósceles 20">
              <a:extLst>
                <a:ext uri="{FF2B5EF4-FFF2-40B4-BE49-F238E27FC236}">
                  <a16:creationId xmlns:a16="http://schemas.microsoft.com/office/drawing/2014/main" xmlns="" id="{1812AA5F-B017-4A5C-8EC1-2E1377EB9FE1}"/>
                </a:ext>
              </a:extLst>
            </p:cNvPr>
            <p:cNvSpPr/>
            <p:nvPr/>
          </p:nvSpPr>
          <p:spPr>
            <a:xfrm>
              <a:off x="4137832" y="2304062"/>
              <a:ext cx="430644" cy="430644"/>
            </a:xfrm>
            <a:prstGeom prst="triangle">
              <a:avLst>
                <a:gd name="adj" fmla="val 1000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2" name="Forma en L 21">
              <a:extLst>
                <a:ext uri="{FF2B5EF4-FFF2-40B4-BE49-F238E27FC236}">
                  <a16:creationId xmlns:a16="http://schemas.microsoft.com/office/drawing/2014/main" xmlns="" id="{5D04B552-A034-4B61-AD22-ABEF599ABA20}"/>
                </a:ext>
              </a:extLst>
            </p:cNvPr>
            <p:cNvSpPr/>
            <p:nvPr/>
          </p:nvSpPr>
          <p:spPr>
            <a:xfrm rot="5400000">
              <a:off x="5333799" y="1798777"/>
              <a:ext cx="1519334" cy="2528139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xmlns="" id="{85077E4D-DD4A-4D13-8195-85B2BD4A0AEF}"/>
                </a:ext>
              </a:extLst>
            </p:cNvPr>
            <p:cNvSpPr/>
            <p:nvPr/>
          </p:nvSpPr>
          <p:spPr>
            <a:xfrm>
              <a:off x="5080184" y="2554146"/>
              <a:ext cx="2282418" cy="2000673"/>
            </a:xfrm>
            <a:custGeom>
              <a:avLst/>
              <a:gdLst>
                <a:gd name="connsiteX0" fmla="*/ 0 w 2282418"/>
                <a:gd name="connsiteY0" fmla="*/ 0 h 2000673"/>
                <a:gd name="connsiteX1" fmla="*/ 2282418 w 2282418"/>
                <a:gd name="connsiteY1" fmla="*/ 0 h 2000673"/>
                <a:gd name="connsiteX2" fmla="*/ 2282418 w 2282418"/>
                <a:gd name="connsiteY2" fmla="*/ 2000673 h 2000673"/>
                <a:gd name="connsiteX3" fmla="*/ 0 w 2282418"/>
                <a:gd name="connsiteY3" fmla="*/ 2000673 h 2000673"/>
                <a:gd name="connsiteX4" fmla="*/ 0 w 2282418"/>
                <a:gd name="connsiteY4" fmla="*/ 0 h 200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418" h="2000673">
                  <a:moveTo>
                    <a:pt x="0" y="0"/>
                  </a:moveTo>
                  <a:lnTo>
                    <a:pt x="2282418" y="0"/>
                  </a:lnTo>
                  <a:lnTo>
                    <a:pt x="2282418" y="2000673"/>
                  </a:lnTo>
                  <a:lnTo>
                    <a:pt x="0" y="20006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1930" tIns="201930" rIns="201930" bIns="201930" numCol="1" spcCol="1270" anchor="t" anchorCtr="0">
              <a:noAutofit/>
            </a:bodyPr>
            <a:lstStyle/>
            <a:p>
              <a:pPr marL="0" lvl="0" indent="0" algn="l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5300" kern="1200"/>
            </a:p>
          </p:txBody>
        </p:sp>
        <p:sp>
          <p:nvSpPr>
            <p:cNvPr id="24" name="Triángulo isósceles 23">
              <a:extLst>
                <a:ext uri="{FF2B5EF4-FFF2-40B4-BE49-F238E27FC236}">
                  <a16:creationId xmlns:a16="http://schemas.microsoft.com/office/drawing/2014/main" xmlns="" id="{FCC353C9-6B4C-4574-95B3-12C20B754DE3}"/>
                </a:ext>
              </a:extLst>
            </p:cNvPr>
            <p:cNvSpPr/>
            <p:nvPr/>
          </p:nvSpPr>
          <p:spPr>
            <a:xfrm>
              <a:off x="6931957" y="1612652"/>
              <a:ext cx="430644" cy="430644"/>
            </a:xfrm>
            <a:prstGeom prst="triangle">
              <a:avLst>
                <a:gd name="adj" fmla="val 1000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5" name="Forma en L 24">
              <a:extLst>
                <a:ext uri="{FF2B5EF4-FFF2-40B4-BE49-F238E27FC236}">
                  <a16:creationId xmlns:a16="http://schemas.microsoft.com/office/drawing/2014/main" xmlns="" id="{02524E03-1B6A-44E9-B163-751BB963780D}"/>
                </a:ext>
              </a:extLst>
            </p:cNvPr>
            <p:cNvSpPr/>
            <p:nvPr/>
          </p:nvSpPr>
          <p:spPr>
            <a:xfrm rot="5400000">
              <a:off x="8127925" y="1107368"/>
              <a:ext cx="1519334" cy="2528139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xmlns="" id="{0861D784-260A-4D24-8292-8FD21F986264}"/>
                </a:ext>
              </a:extLst>
            </p:cNvPr>
            <p:cNvSpPr/>
            <p:nvPr/>
          </p:nvSpPr>
          <p:spPr>
            <a:xfrm>
              <a:off x="7874310" y="1862736"/>
              <a:ext cx="2282418" cy="2000673"/>
            </a:xfrm>
            <a:custGeom>
              <a:avLst/>
              <a:gdLst>
                <a:gd name="connsiteX0" fmla="*/ 0 w 2282418"/>
                <a:gd name="connsiteY0" fmla="*/ 0 h 2000673"/>
                <a:gd name="connsiteX1" fmla="*/ 2282418 w 2282418"/>
                <a:gd name="connsiteY1" fmla="*/ 0 h 2000673"/>
                <a:gd name="connsiteX2" fmla="*/ 2282418 w 2282418"/>
                <a:gd name="connsiteY2" fmla="*/ 2000673 h 2000673"/>
                <a:gd name="connsiteX3" fmla="*/ 0 w 2282418"/>
                <a:gd name="connsiteY3" fmla="*/ 2000673 h 2000673"/>
                <a:gd name="connsiteX4" fmla="*/ 0 w 2282418"/>
                <a:gd name="connsiteY4" fmla="*/ 0 h 200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418" h="2000673">
                  <a:moveTo>
                    <a:pt x="0" y="0"/>
                  </a:moveTo>
                  <a:lnTo>
                    <a:pt x="2282418" y="0"/>
                  </a:lnTo>
                  <a:lnTo>
                    <a:pt x="2282418" y="2000673"/>
                  </a:lnTo>
                  <a:lnTo>
                    <a:pt x="0" y="20006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1930" tIns="201930" rIns="201930" bIns="201930" numCol="1" spcCol="1270" anchor="t" anchorCtr="0">
              <a:noAutofit/>
            </a:bodyPr>
            <a:lstStyle/>
            <a:p>
              <a:pPr marL="0" lvl="0" indent="0" algn="l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5300" kern="1200"/>
            </a:p>
          </p:txBody>
        </p:sp>
      </p:grp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651E0941-5E0D-40EF-8F53-D7BA05ABF47B}"/>
              </a:ext>
            </a:extLst>
          </p:cNvPr>
          <p:cNvSpPr txBox="1"/>
          <p:nvPr/>
        </p:nvSpPr>
        <p:spPr>
          <a:xfrm>
            <a:off x="886351" y="1768056"/>
            <a:ext cx="2543079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chemeClr val="tx1"/>
                </a:solidFill>
              </a:defRPr>
            </a:lvl1pPr>
          </a:lstStyle>
          <a:p>
            <a:pPr algn="ctr"/>
            <a:r>
              <a:rPr lang="es-ES" dirty="0"/>
              <a:t>Preparación de muestras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3DC28B4A-1D33-4E5A-B362-917F649764B4}"/>
              </a:ext>
            </a:extLst>
          </p:cNvPr>
          <p:cNvSpPr txBox="1"/>
          <p:nvPr/>
        </p:nvSpPr>
        <p:spPr>
          <a:xfrm>
            <a:off x="4308044" y="2406693"/>
            <a:ext cx="2543079" cy="4630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Concentración</a:t>
            </a:r>
            <a:endParaRPr lang="es-ES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31A6B559-898A-42ED-8DCD-30B8F9B405E6}"/>
              </a:ext>
            </a:extLst>
          </p:cNvPr>
          <p:cNvSpPr txBox="1"/>
          <p:nvPr/>
        </p:nvSpPr>
        <p:spPr>
          <a:xfrm>
            <a:off x="7729739" y="3124802"/>
            <a:ext cx="2543079" cy="8803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800" dirty="0"/>
              <a:t>Muestras concentradas en viales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211EB93-E059-41FB-AA08-4A3E43C1B3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46" t="16678" r="13311" b="8442"/>
          <a:stretch/>
        </p:blipFill>
        <p:spPr>
          <a:xfrm rot="16200000">
            <a:off x="1059428" y="2511592"/>
            <a:ext cx="2007947" cy="2858048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32787D9E-2C21-4D78-87AC-058CACC9364E}"/>
              </a:ext>
            </a:extLst>
          </p:cNvPr>
          <p:cNvSpPr txBox="1"/>
          <p:nvPr/>
        </p:nvSpPr>
        <p:spPr>
          <a:xfrm>
            <a:off x="867300" y="5272891"/>
            <a:ext cx="2543079" cy="4630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Volumen de 50 ml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0808643-CB53-4189-A004-3B143B89A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35" t="4444" r="13702" b="1"/>
          <a:stretch/>
        </p:blipFill>
        <p:spPr>
          <a:xfrm>
            <a:off x="4182057" y="3131137"/>
            <a:ext cx="2644176" cy="2618789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xmlns="" id="{2562F85F-EE2D-43B8-B251-4369ED395250}"/>
              </a:ext>
            </a:extLst>
          </p:cNvPr>
          <p:cNvSpPr txBox="1"/>
          <p:nvPr/>
        </p:nvSpPr>
        <p:spPr>
          <a:xfrm>
            <a:off x="3511340" y="5910886"/>
            <a:ext cx="3819956" cy="6987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lnSpc>
                <a:spcPct val="150000"/>
              </a:lnSpc>
              <a:defRPr>
                <a:effectLst/>
                <a:latin typeface="Arial" panose="020B0604020202020204" pitchFamily="34" charset="0"/>
                <a:ea typeface="Calibri" panose="020F050202020403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400" dirty="0">
                <a:solidFill>
                  <a:schemeClr val="tx1"/>
                </a:solidFill>
              </a:rPr>
              <a:t>Módulo de calentamiento </a:t>
            </a:r>
            <a:r>
              <a:rPr lang="es-ES" sz="1400" dirty="0" err="1">
                <a:solidFill>
                  <a:schemeClr val="tx1"/>
                </a:solidFill>
              </a:rPr>
              <a:t>Thermo</a:t>
            </a:r>
            <a:r>
              <a:rPr lang="es-ES" sz="1400" dirty="0">
                <a:solidFill>
                  <a:schemeClr val="tx1"/>
                </a:solidFill>
              </a:rPr>
              <a:t> </a:t>
            </a:r>
            <a:r>
              <a:rPr lang="es-ES" sz="1400" dirty="0" err="1">
                <a:solidFill>
                  <a:schemeClr val="tx1"/>
                </a:solidFill>
              </a:rPr>
              <a:t>Scientific</a:t>
            </a:r>
            <a:r>
              <a:rPr lang="es-ES" sz="1400" dirty="0">
                <a:solidFill>
                  <a:schemeClr val="tx1"/>
                </a:solidFill>
              </a:rPr>
              <a:t> – </a:t>
            </a:r>
            <a:r>
              <a:rPr lang="es-ES" sz="1400" dirty="0" err="1">
                <a:solidFill>
                  <a:schemeClr val="tx1"/>
                </a:solidFill>
              </a:rPr>
              <a:t>Reacti</a:t>
            </a:r>
            <a:r>
              <a:rPr lang="es-ES" sz="1400" dirty="0">
                <a:solidFill>
                  <a:schemeClr val="tx1"/>
                </a:solidFill>
              </a:rPr>
              <a:t> </a:t>
            </a:r>
            <a:r>
              <a:rPr lang="es-ES" sz="1400" dirty="0" err="1">
                <a:solidFill>
                  <a:schemeClr val="tx1"/>
                </a:solidFill>
              </a:rPr>
              <a:t>Therm</a:t>
            </a:r>
            <a:r>
              <a:rPr lang="es-ES" sz="1400" dirty="0">
                <a:solidFill>
                  <a:schemeClr val="tx1"/>
                </a:solidFill>
              </a:rPr>
              <a:t> TM III ·TS-18824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EB23E2A-1DB7-4438-87F1-2AB5F8995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1119" y="4123028"/>
            <a:ext cx="1785656" cy="238087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D48A831-6E90-485F-ADB2-92F97C5BC5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99" t="28526" r="14485" b="25039"/>
          <a:stretch/>
        </p:blipFill>
        <p:spPr>
          <a:xfrm>
            <a:off x="7667986" y="4567348"/>
            <a:ext cx="2666583" cy="15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54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11C8332E-0B6D-4B83-9C6B-4E675212A246}"/>
              </a:ext>
            </a:extLst>
          </p:cNvPr>
          <p:cNvGrpSpPr/>
          <p:nvPr/>
        </p:nvGrpSpPr>
        <p:grpSpPr>
          <a:xfrm flipH="1">
            <a:off x="760364" y="1302858"/>
            <a:ext cx="9945557" cy="3634457"/>
            <a:chOff x="2035270" y="1611771"/>
            <a:chExt cx="8121458" cy="3634457"/>
          </a:xfrm>
        </p:grpSpPr>
        <p:sp>
          <p:nvSpPr>
            <p:cNvPr id="6" name="Forma en L 5">
              <a:extLst>
                <a:ext uri="{FF2B5EF4-FFF2-40B4-BE49-F238E27FC236}">
                  <a16:creationId xmlns:a16="http://schemas.microsoft.com/office/drawing/2014/main" xmlns="" id="{ECE25DD1-AFC8-4B0C-9CB6-1C5AB749AE21}"/>
                </a:ext>
              </a:extLst>
            </p:cNvPr>
            <p:cNvSpPr/>
            <p:nvPr/>
          </p:nvSpPr>
          <p:spPr>
            <a:xfrm rot="5400000">
              <a:off x="2539673" y="2490186"/>
              <a:ext cx="1519334" cy="2528139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xmlns="" id="{09CBFF10-7542-4E9E-9A98-8E546204E2EC}"/>
                </a:ext>
              </a:extLst>
            </p:cNvPr>
            <p:cNvSpPr/>
            <p:nvPr/>
          </p:nvSpPr>
          <p:spPr>
            <a:xfrm>
              <a:off x="2286058" y="3245555"/>
              <a:ext cx="2282418" cy="2000673"/>
            </a:xfrm>
            <a:custGeom>
              <a:avLst/>
              <a:gdLst>
                <a:gd name="connsiteX0" fmla="*/ 0 w 2282418"/>
                <a:gd name="connsiteY0" fmla="*/ 0 h 2000673"/>
                <a:gd name="connsiteX1" fmla="*/ 2282418 w 2282418"/>
                <a:gd name="connsiteY1" fmla="*/ 0 h 2000673"/>
                <a:gd name="connsiteX2" fmla="*/ 2282418 w 2282418"/>
                <a:gd name="connsiteY2" fmla="*/ 2000673 h 2000673"/>
                <a:gd name="connsiteX3" fmla="*/ 0 w 2282418"/>
                <a:gd name="connsiteY3" fmla="*/ 2000673 h 2000673"/>
                <a:gd name="connsiteX4" fmla="*/ 0 w 2282418"/>
                <a:gd name="connsiteY4" fmla="*/ 0 h 200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418" h="2000673">
                  <a:moveTo>
                    <a:pt x="0" y="0"/>
                  </a:moveTo>
                  <a:lnTo>
                    <a:pt x="2282418" y="0"/>
                  </a:lnTo>
                  <a:lnTo>
                    <a:pt x="2282418" y="2000673"/>
                  </a:lnTo>
                  <a:lnTo>
                    <a:pt x="0" y="20006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1930" tIns="201930" rIns="201930" bIns="201930" numCol="1" spcCol="1270" anchor="t" anchorCtr="0">
              <a:noAutofit/>
            </a:bodyPr>
            <a:lstStyle/>
            <a:p>
              <a:pPr marL="0" lvl="0" indent="0" algn="l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5300" kern="1200"/>
            </a:p>
          </p:txBody>
        </p:sp>
        <p:sp>
          <p:nvSpPr>
            <p:cNvPr id="8" name="Triángulo isósceles 7">
              <a:extLst>
                <a:ext uri="{FF2B5EF4-FFF2-40B4-BE49-F238E27FC236}">
                  <a16:creationId xmlns:a16="http://schemas.microsoft.com/office/drawing/2014/main" xmlns="" id="{4910FB78-0AD7-4918-ABA5-6F410DCB7699}"/>
                </a:ext>
              </a:extLst>
            </p:cNvPr>
            <p:cNvSpPr/>
            <p:nvPr/>
          </p:nvSpPr>
          <p:spPr>
            <a:xfrm>
              <a:off x="4137832" y="2304062"/>
              <a:ext cx="430644" cy="430644"/>
            </a:xfrm>
            <a:prstGeom prst="triangle">
              <a:avLst>
                <a:gd name="adj" fmla="val 1000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9" name="Forma en L 8">
              <a:extLst>
                <a:ext uri="{FF2B5EF4-FFF2-40B4-BE49-F238E27FC236}">
                  <a16:creationId xmlns:a16="http://schemas.microsoft.com/office/drawing/2014/main" xmlns="" id="{051E9FCE-5E7B-484D-B9F4-4FFEFB898976}"/>
                </a:ext>
              </a:extLst>
            </p:cNvPr>
            <p:cNvSpPr/>
            <p:nvPr/>
          </p:nvSpPr>
          <p:spPr>
            <a:xfrm rot="5400000">
              <a:off x="5333799" y="1798777"/>
              <a:ext cx="1519334" cy="2528139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xmlns="" id="{4CE01D74-A94E-4F69-B326-ECE00ED16DEC}"/>
                </a:ext>
              </a:extLst>
            </p:cNvPr>
            <p:cNvSpPr/>
            <p:nvPr/>
          </p:nvSpPr>
          <p:spPr>
            <a:xfrm>
              <a:off x="5080184" y="2554146"/>
              <a:ext cx="2282418" cy="2000673"/>
            </a:xfrm>
            <a:custGeom>
              <a:avLst/>
              <a:gdLst>
                <a:gd name="connsiteX0" fmla="*/ 0 w 2282418"/>
                <a:gd name="connsiteY0" fmla="*/ 0 h 2000673"/>
                <a:gd name="connsiteX1" fmla="*/ 2282418 w 2282418"/>
                <a:gd name="connsiteY1" fmla="*/ 0 h 2000673"/>
                <a:gd name="connsiteX2" fmla="*/ 2282418 w 2282418"/>
                <a:gd name="connsiteY2" fmla="*/ 2000673 h 2000673"/>
                <a:gd name="connsiteX3" fmla="*/ 0 w 2282418"/>
                <a:gd name="connsiteY3" fmla="*/ 2000673 h 2000673"/>
                <a:gd name="connsiteX4" fmla="*/ 0 w 2282418"/>
                <a:gd name="connsiteY4" fmla="*/ 0 h 200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418" h="2000673">
                  <a:moveTo>
                    <a:pt x="0" y="0"/>
                  </a:moveTo>
                  <a:lnTo>
                    <a:pt x="2282418" y="0"/>
                  </a:lnTo>
                  <a:lnTo>
                    <a:pt x="2282418" y="2000673"/>
                  </a:lnTo>
                  <a:lnTo>
                    <a:pt x="0" y="20006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1930" tIns="201930" rIns="201930" bIns="201930" numCol="1" spcCol="1270" anchor="t" anchorCtr="0">
              <a:noAutofit/>
            </a:bodyPr>
            <a:lstStyle/>
            <a:p>
              <a:pPr marL="0" lvl="0" indent="0" algn="l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5300" kern="1200"/>
            </a:p>
          </p:txBody>
        </p:sp>
        <p:sp>
          <p:nvSpPr>
            <p:cNvPr id="11" name="Triángulo isósceles 10">
              <a:extLst>
                <a:ext uri="{FF2B5EF4-FFF2-40B4-BE49-F238E27FC236}">
                  <a16:creationId xmlns:a16="http://schemas.microsoft.com/office/drawing/2014/main" xmlns="" id="{7AE1F769-9DE3-4E5A-90F7-D44AED023CD5}"/>
                </a:ext>
              </a:extLst>
            </p:cNvPr>
            <p:cNvSpPr/>
            <p:nvPr/>
          </p:nvSpPr>
          <p:spPr>
            <a:xfrm>
              <a:off x="6931957" y="1612652"/>
              <a:ext cx="430644" cy="430644"/>
            </a:xfrm>
            <a:prstGeom prst="triangle">
              <a:avLst>
                <a:gd name="adj" fmla="val 10000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12" name="Forma en L 11">
              <a:extLst>
                <a:ext uri="{FF2B5EF4-FFF2-40B4-BE49-F238E27FC236}">
                  <a16:creationId xmlns:a16="http://schemas.microsoft.com/office/drawing/2014/main" xmlns="" id="{460D25A3-FF8F-4D4C-8035-962E16767B54}"/>
                </a:ext>
              </a:extLst>
            </p:cNvPr>
            <p:cNvSpPr/>
            <p:nvPr/>
          </p:nvSpPr>
          <p:spPr>
            <a:xfrm rot="5400000">
              <a:off x="8127925" y="1107368"/>
              <a:ext cx="1519334" cy="2528139"/>
            </a:xfrm>
            <a:prstGeom prst="corner">
              <a:avLst>
                <a:gd name="adj1" fmla="val 16120"/>
                <a:gd name="adj2" fmla="val 16110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xmlns="" id="{CDB75A8C-C827-437C-B6C9-3930957F9093}"/>
                </a:ext>
              </a:extLst>
            </p:cNvPr>
            <p:cNvSpPr/>
            <p:nvPr/>
          </p:nvSpPr>
          <p:spPr>
            <a:xfrm>
              <a:off x="7874310" y="1862736"/>
              <a:ext cx="2282418" cy="2000673"/>
            </a:xfrm>
            <a:custGeom>
              <a:avLst/>
              <a:gdLst>
                <a:gd name="connsiteX0" fmla="*/ 0 w 2282418"/>
                <a:gd name="connsiteY0" fmla="*/ 0 h 2000673"/>
                <a:gd name="connsiteX1" fmla="*/ 2282418 w 2282418"/>
                <a:gd name="connsiteY1" fmla="*/ 0 h 2000673"/>
                <a:gd name="connsiteX2" fmla="*/ 2282418 w 2282418"/>
                <a:gd name="connsiteY2" fmla="*/ 2000673 h 2000673"/>
                <a:gd name="connsiteX3" fmla="*/ 0 w 2282418"/>
                <a:gd name="connsiteY3" fmla="*/ 2000673 h 2000673"/>
                <a:gd name="connsiteX4" fmla="*/ 0 w 2282418"/>
                <a:gd name="connsiteY4" fmla="*/ 0 h 2000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2418" h="2000673">
                  <a:moveTo>
                    <a:pt x="0" y="0"/>
                  </a:moveTo>
                  <a:lnTo>
                    <a:pt x="2282418" y="0"/>
                  </a:lnTo>
                  <a:lnTo>
                    <a:pt x="2282418" y="2000673"/>
                  </a:lnTo>
                  <a:lnTo>
                    <a:pt x="0" y="200067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1930" tIns="201930" rIns="201930" bIns="201930" numCol="1" spcCol="1270" anchor="t" anchorCtr="0">
              <a:noAutofit/>
            </a:bodyPr>
            <a:lstStyle/>
            <a:p>
              <a:pPr marL="0" lvl="0" indent="0" algn="l" defTabSz="2355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5300" kern="1200"/>
            </a:p>
          </p:txBody>
        </p: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FEA887B-1049-4A88-8C2A-F45D07984EDB}"/>
              </a:ext>
            </a:extLst>
          </p:cNvPr>
          <p:cNvSpPr txBox="1"/>
          <p:nvPr/>
        </p:nvSpPr>
        <p:spPr>
          <a:xfrm>
            <a:off x="886351" y="1768056"/>
            <a:ext cx="254307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chemeClr val="tx1"/>
                </a:solidFill>
              </a:defRPr>
            </a:lvl1pPr>
          </a:lstStyle>
          <a:p>
            <a:pPr algn="ctr"/>
            <a:r>
              <a:rPr lang="es-ES" dirty="0"/>
              <a:t>Lectura en HPLC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54E071BD-5AE8-48AE-8EEC-CC9E186EF9CF}"/>
              </a:ext>
            </a:extLst>
          </p:cNvPr>
          <p:cNvSpPr txBox="1"/>
          <p:nvPr/>
        </p:nvSpPr>
        <p:spPr>
          <a:xfrm>
            <a:off x="4308044" y="2406693"/>
            <a:ext cx="2543079" cy="7911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Fase móvil Carbamazepina (CBZ)</a:t>
            </a:r>
            <a:endParaRPr lang="es-ES" sz="20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BFB53746-506A-419E-9278-AF8365029517}"/>
              </a:ext>
            </a:extLst>
          </p:cNvPr>
          <p:cNvSpPr txBox="1"/>
          <p:nvPr/>
        </p:nvSpPr>
        <p:spPr>
          <a:xfrm>
            <a:off x="7729738" y="3050526"/>
            <a:ext cx="2543079" cy="8785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800" dirty="0">
                <a:latin typeface="Arial" panose="020B0604020202020204" pitchFamily="34" charset="0"/>
                <a:ea typeface="Calibri" panose="020F0502020204030204" pitchFamily="34" charset="0"/>
              </a:rPr>
              <a:t>Fase móvil Diclofenaco (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DCF)</a:t>
            </a:r>
            <a:endParaRPr lang="es-ES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96D3B039-5B06-4303-ACC8-CACCF5F99793}"/>
              </a:ext>
            </a:extLst>
          </p:cNvPr>
          <p:cNvSpPr txBox="1"/>
          <p:nvPr/>
        </p:nvSpPr>
        <p:spPr>
          <a:xfrm>
            <a:off x="886350" y="2499026"/>
            <a:ext cx="2543079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chemeClr val="tx1"/>
                </a:solidFill>
              </a:defRPr>
            </a:lvl1pPr>
          </a:lstStyle>
          <a:p>
            <a:pPr algn="ctr"/>
            <a:r>
              <a:rPr lang="es-ES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Lavado con Etanol de Columna C18 </a:t>
            </a:r>
            <a:r>
              <a:rPr lang="es-ES" sz="16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Hypersil</a:t>
            </a:r>
            <a:r>
              <a:rPr lang="es-ES" sz="16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Gold</a:t>
            </a:r>
          </a:p>
          <a:p>
            <a:pPr algn="ctr"/>
            <a:r>
              <a:rPr lang="es-ES" sz="1600" dirty="0">
                <a:latin typeface="Arial" panose="020B0604020202020204" pitchFamily="34" charset="0"/>
              </a:rPr>
              <a:t>L=150 mm y Ø=4,6 mm</a:t>
            </a:r>
            <a:endParaRPr lang="es-ES" sz="20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C5E2D618-E22A-4C02-95D8-49FDEE559AE3}"/>
              </a:ext>
            </a:extLst>
          </p:cNvPr>
          <p:cNvSpPr txBox="1"/>
          <p:nvPr/>
        </p:nvSpPr>
        <p:spPr>
          <a:xfrm>
            <a:off x="886349" y="3775130"/>
            <a:ext cx="2543079" cy="4234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 dirty="0"/>
              <a:t>Tamaño de partícula 5µm</a:t>
            </a:r>
          </a:p>
        </p:txBody>
      </p:sp>
      <p:sp>
        <p:nvSpPr>
          <p:cNvPr id="16" name="Flecha: hacia abajo 15">
            <a:extLst>
              <a:ext uri="{FF2B5EF4-FFF2-40B4-BE49-F238E27FC236}">
                <a16:creationId xmlns:a16="http://schemas.microsoft.com/office/drawing/2014/main" xmlns="" id="{58C1A1A2-01E3-4F29-9E55-6B2ED2316F3D}"/>
              </a:ext>
            </a:extLst>
          </p:cNvPr>
          <p:cNvSpPr/>
          <p:nvPr/>
        </p:nvSpPr>
        <p:spPr>
          <a:xfrm>
            <a:off x="1793194" y="4484367"/>
            <a:ext cx="638628" cy="703148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4AED2774-D969-414A-9B35-0454D30C14EE}"/>
              </a:ext>
            </a:extLst>
          </p:cNvPr>
          <p:cNvSpPr txBox="1"/>
          <p:nvPr/>
        </p:nvSpPr>
        <p:spPr>
          <a:xfrm>
            <a:off x="886349" y="5473303"/>
            <a:ext cx="2543079" cy="4234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600" dirty="0"/>
              <a:t>1 hora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2C73F97B-69B6-4FD6-89C8-9F63C26927C1}"/>
              </a:ext>
            </a:extLst>
          </p:cNvPr>
          <p:cNvSpPr txBox="1"/>
          <p:nvPr/>
        </p:nvSpPr>
        <p:spPr>
          <a:xfrm>
            <a:off x="4335382" y="3242227"/>
            <a:ext cx="2543079" cy="4630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Acetonitrilo </a:t>
            </a:r>
            <a:endParaRPr lang="es-ES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69B1C306-2F80-43F1-A647-1C925F145473}"/>
              </a:ext>
            </a:extLst>
          </p:cNvPr>
          <p:cNvSpPr txBox="1"/>
          <p:nvPr/>
        </p:nvSpPr>
        <p:spPr>
          <a:xfrm>
            <a:off x="4335382" y="4580654"/>
            <a:ext cx="2543079" cy="8785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Fosfato de Sodio monobásico 0,6 </a:t>
            </a:r>
            <a:r>
              <a:rPr lang="es-E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mM</a:t>
            </a:r>
            <a:endParaRPr lang="es-ES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47DCF960-EAD4-48E2-B7B7-F6C8A77A2684}"/>
              </a:ext>
            </a:extLst>
          </p:cNvPr>
          <p:cNvSpPr txBox="1"/>
          <p:nvPr/>
        </p:nvSpPr>
        <p:spPr>
          <a:xfrm>
            <a:off x="4415399" y="5836367"/>
            <a:ext cx="2383043" cy="4648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800" dirty="0"/>
              <a:t>58:42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DDDBB24F-B825-4E6C-879F-2411018DC72E}"/>
              </a:ext>
            </a:extLst>
          </p:cNvPr>
          <p:cNvSpPr txBox="1"/>
          <p:nvPr/>
        </p:nvSpPr>
        <p:spPr>
          <a:xfrm>
            <a:off x="7766105" y="3992902"/>
            <a:ext cx="2543079" cy="4630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Metano</a:t>
            </a:r>
            <a:endParaRPr lang="es-ES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F2DDA80D-74DC-43F9-86F6-9CF5D515875D}"/>
              </a:ext>
            </a:extLst>
          </p:cNvPr>
          <p:cNvSpPr txBox="1"/>
          <p:nvPr/>
        </p:nvSpPr>
        <p:spPr>
          <a:xfrm>
            <a:off x="7766105" y="5331329"/>
            <a:ext cx="2543079" cy="4630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800" dirty="0">
                <a:latin typeface="Arial" panose="020B0604020202020204" pitchFamily="34" charset="0"/>
              </a:rPr>
              <a:t>Agua</a:t>
            </a:r>
            <a:endParaRPr lang="es-ES" dirty="0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EB062033-A748-49D5-899E-E082355D4F1C}"/>
              </a:ext>
            </a:extLst>
          </p:cNvPr>
          <p:cNvSpPr txBox="1"/>
          <p:nvPr/>
        </p:nvSpPr>
        <p:spPr>
          <a:xfrm>
            <a:off x="7849705" y="6011647"/>
            <a:ext cx="2383043" cy="46487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400">
                <a:solidFill>
                  <a:schemeClr val="tx1"/>
                </a:solidFill>
              </a:defRPr>
            </a:lvl1pPr>
          </a:lstStyle>
          <a:p>
            <a:pPr>
              <a:lnSpc>
                <a:spcPct val="150000"/>
              </a:lnSpc>
            </a:pPr>
            <a:r>
              <a:rPr lang="es-ES" sz="1800" dirty="0"/>
              <a:t>60:40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xmlns="" id="{CD1BC38F-3D64-4076-9F57-60D1E28CB43E}"/>
              </a:ext>
            </a:extLst>
          </p:cNvPr>
          <p:cNvSpPr/>
          <p:nvPr/>
        </p:nvSpPr>
        <p:spPr>
          <a:xfrm>
            <a:off x="10705921" y="4899954"/>
            <a:ext cx="1195793" cy="114213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30 min</a:t>
            </a:r>
          </a:p>
        </p:txBody>
      </p:sp>
      <p:sp>
        <p:nvSpPr>
          <p:cNvPr id="32" name="Signo más 31">
            <a:extLst>
              <a:ext uri="{FF2B5EF4-FFF2-40B4-BE49-F238E27FC236}">
                <a16:creationId xmlns:a16="http://schemas.microsoft.com/office/drawing/2014/main" xmlns="" id="{4EDC4CE5-5F3B-4ADA-B5CA-3CE1F686A589}"/>
              </a:ext>
            </a:extLst>
          </p:cNvPr>
          <p:cNvSpPr/>
          <p:nvPr/>
        </p:nvSpPr>
        <p:spPr>
          <a:xfrm>
            <a:off x="5149720" y="3686868"/>
            <a:ext cx="914400" cy="928914"/>
          </a:xfrm>
          <a:prstGeom prst="mathPl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Signo más 32">
            <a:extLst>
              <a:ext uri="{FF2B5EF4-FFF2-40B4-BE49-F238E27FC236}">
                <a16:creationId xmlns:a16="http://schemas.microsoft.com/office/drawing/2014/main" xmlns="" id="{82505C63-038C-42D4-8588-6620299CEF9F}"/>
              </a:ext>
            </a:extLst>
          </p:cNvPr>
          <p:cNvSpPr/>
          <p:nvPr/>
        </p:nvSpPr>
        <p:spPr>
          <a:xfrm>
            <a:off x="8580444" y="4445850"/>
            <a:ext cx="914400" cy="928914"/>
          </a:xfrm>
          <a:prstGeom prst="mathPlu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9" name="10 Imagen" descr="C:\Users\De Prati\AppData\Local\Microsoft\Windows\INetCache\Content.Word\20200109_105911.jpg">
            <a:extLst>
              <a:ext uri="{FF2B5EF4-FFF2-40B4-BE49-F238E27FC236}">
                <a16:creationId xmlns:a16="http://schemas.microsoft.com/office/drawing/2014/main" xmlns="" id="{89D64E1C-F01F-41C0-A450-F821E2CE5D1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5030" r="21903" b="12426"/>
          <a:stretch/>
        </p:blipFill>
        <p:spPr bwMode="auto">
          <a:xfrm rot="5400000">
            <a:off x="535900" y="3117988"/>
            <a:ext cx="3148451" cy="1680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xmlns="" id="{B46FFFFA-40F5-4153-9419-95F8A5AE27A2}"/>
              </a:ext>
            </a:extLst>
          </p:cNvPr>
          <p:cNvSpPr txBox="1"/>
          <p:nvPr/>
        </p:nvSpPr>
        <p:spPr>
          <a:xfrm>
            <a:off x="886349" y="5718922"/>
            <a:ext cx="254307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chemeClr val="tx1"/>
                </a:solidFill>
              </a:defRPr>
            </a:lvl1pPr>
          </a:lstStyle>
          <a:p>
            <a:pPr algn="ctr"/>
            <a:r>
              <a:rPr lang="es-E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Dionex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Ultimate 3000UHPLC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25544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  <p:bldP spid="17" grpId="0" animBg="1"/>
      <p:bldP spid="16" grpId="0" animBg="1"/>
      <p:bldP spid="21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B003186B-3E6B-4E49-BAB5-EAB545A1A008}"/>
              </a:ext>
            </a:extLst>
          </p:cNvPr>
          <p:cNvSpPr txBox="1"/>
          <p:nvPr/>
        </p:nvSpPr>
        <p:spPr>
          <a:xfrm>
            <a:off x="2307772" y="1608510"/>
            <a:ext cx="3613680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tx1"/>
                </a:solidFill>
              </a:rPr>
              <a:t>Análisis de tratamiento con Nanotecnología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B8B7C66-3423-4C5F-8C3F-3F1DA45CC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220" y="2590119"/>
            <a:ext cx="2658104" cy="19673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D89FD17-F1BB-4CF0-BD2D-1E86D20D8F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71143">
            <a:off x="6195529" y="1407025"/>
            <a:ext cx="1646401" cy="164640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EF5E6C4D-75B4-471D-82D1-28FC681892E4}"/>
              </a:ext>
            </a:extLst>
          </p:cNvPr>
          <p:cNvSpPr txBox="1"/>
          <p:nvPr/>
        </p:nvSpPr>
        <p:spPr>
          <a:xfrm>
            <a:off x="6139167" y="2729937"/>
            <a:ext cx="3613680" cy="9679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s-ES" sz="2000" dirty="0">
                <a:solidFill>
                  <a:schemeClr val="tx1"/>
                </a:solidFill>
              </a:rPr>
              <a:t>Remoción de CBZ y DCF con nanocompositos de MoS2/rGo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xmlns="" id="{E44C9337-1110-4B1A-873A-1C4B9C01EF8F}"/>
              </a:ext>
            </a:extLst>
          </p:cNvPr>
          <p:cNvGrpSpPr/>
          <p:nvPr/>
        </p:nvGrpSpPr>
        <p:grpSpPr>
          <a:xfrm>
            <a:off x="6293419" y="4062936"/>
            <a:ext cx="3305175" cy="1914525"/>
            <a:chOff x="6293419" y="4062936"/>
            <a:chExt cx="3305175" cy="1914525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xmlns="" id="{0DC5B66F-E15A-4D1B-8D9A-2087F6EA4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3419" y="4062936"/>
              <a:ext cx="3305175" cy="1914525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xmlns="" id="{DB2ECD9B-33CD-4058-AE36-6A98DDF264E5}"/>
                </a:ext>
              </a:extLst>
            </p:cNvPr>
            <p:cNvSpPr txBox="1"/>
            <p:nvPr/>
          </p:nvSpPr>
          <p:spPr>
            <a:xfrm>
              <a:off x="6341455" y="4173640"/>
              <a:ext cx="1354547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S" sz="1600" dirty="0"/>
                <a:t>Luz solar</a:t>
              </a:r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D779F745-4B1B-460F-97E8-5E6A237AAA87}"/>
              </a:ext>
            </a:extLst>
          </p:cNvPr>
          <p:cNvSpPr txBox="1"/>
          <p:nvPr/>
        </p:nvSpPr>
        <p:spPr>
          <a:xfrm>
            <a:off x="9283700" y="4249709"/>
            <a:ext cx="1555540" cy="307777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tx1"/>
                </a:solidFill>
              </a:rPr>
              <a:t>Excitación fotónica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C74F24C7-4739-4AFC-8F50-5B01027FDDDF}"/>
              </a:ext>
            </a:extLst>
          </p:cNvPr>
          <p:cNvSpPr txBox="1"/>
          <p:nvPr/>
        </p:nvSpPr>
        <p:spPr>
          <a:xfrm>
            <a:off x="9752847" y="4866309"/>
            <a:ext cx="1555540" cy="954107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tx1"/>
                </a:solidFill>
              </a:rPr>
              <a:t>Cadena de reacciones oxidativas reductoras</a:t>
            </a:r>
          </a:p>
        </p:txBody>
      </p:sp>
    </p:spTree>
    <p:extLst>
      <p:ext uri="{BB962C8B-B14F-4D97-AF65-F5344CB8AC3E}">
        <p14:creationId xmlns:p14="http://schemas.microsoft.com/office/powerpoint/2010/main" val="23178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85E8DBB7-246E-44DA-AE40-87F020436F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875798"/>
              </p:ext>
            </p:extLst>
          </p:nvPr>
        </p:nvGraphicFramePr>
        <p:xfrm>
          <a:off x="5741330" y="1117016"/>
          <a:ext cx="4583430" cy="2639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B240F87B-A5E4-4416-8218-A402418840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1452854"/>
              </p:ext>
            </p:extLst>
          </p:nvPr>
        </p:nvGraphicFramePr>
        <p:xfrm>
          <a:off x="5741330" y="3885937"/>
          <a:ext cx="4583430" cy="2639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xmlns="" id="{7248A2A6-EE98-425A-B78C-8349BBAE25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640632"/>
              </p:ext>
            </p:extLst>
          </p:nvPr>
        </p:nvGraphicFramePr>
        <p:xfrm>
          <a:off x="1504950" y="1360488"/>
          <a:ext cx="3192463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Document" r:id="rId5" imgW="2797038" imgH="2373820" progId="Word.Document.12">
                  <p:embed/>
                </p:oleObj>
              </mc:Choice>
              <mc:Fallback>
                <p:oleObj name="Document" r:id="rId5" imgW="2797038" imgH="237382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04950" y="1360488"/>
                        <a:ext cx="3192463" cy="2736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xmlns="" id="{5B590AA2-7D48-4A16-BBFB-BEAFF36DA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1787879"/>
              </p:ext>
            </p:extLst>
          </p:nvPr>
        </p:nvGraphicFramePr>
        <p:xfrm>
          <a:off x="1515689" y="4217176"/>
          <a:ext cx="5749401" cy="2560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Document" r:id="rId7" imgW="5275567" imgH="2349696" progId="Word.Document.12">
                  <p:embed/>
                </p:oleObj>
              </mc:Choice>
              <mc:Fallback>
                <p:oleObj name="Document" r:id="rId7" imgW="5275567" imgH="234969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15689" y="4217176"/>
                        <a:ext cx="5749401" cy="2560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65F34527-9F28-4398-83C9-947845EEAEB4}"/>
              </a:ext>
            </a:extLst>
          </p:cNvPr>
          <p:cNvSpPr txBox="1"/>
          <p:nvPr/>
        </p:nvSpPr>
        <p:spPr>
          <a:xfrm>
            <a:off x="1403123" y="1047599"/>
            <a:ext cx="20605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Tabla 2</a:t>
            </a:r>
            <a:r>
              <a:rPr lang="es-ES" sz="1400" dirty="0"/>
              <a:t>. Resultados de pH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D97E4845-0D6A-41D8-A228-661D26F8A72B}"/>
              </a:ext>
            </a:extLst>
          </p:cNvPr>
          <p:cNvSpPr txBox="1"/>
          <p:nvPr/>
        </p:nvSpPr>
        <p:spPr>
          <a:xfrm>
            <a:off x="1450840" y="3885937"/>
            <a:ext cx="313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Tabla 3</a:t>
            </a:r>
            <a:r>
              <a:rPr lang="es-ES" sz="1400" dirty="0"/>
              <a:t>. Resultados de Oxígeno Disuelto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7B8426CB-2931-424A-8207-A45A69217BB1}"/>
              </a:ext>
            </a:extLst>
          </p:cNvPr>
          <p:cNvSpPr/>
          <p:nvPr/>
        </p:nvSpPr>
        <p:spPr>
          <a:xfrm>
            <a:off x="1624083" y="1678675"/>
            <a:ext cx="2238233" cy="26150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DC12D18A-B19E-4DBB-B8F1-77BDBE3AA838}"/>
              </a:ext>
            </a:extLst>
          </p:cNvPr>
          <p:cNvSpPr/>
          <p:nvPr/>
        </p:nvSpPr>
        <p:spPr>
          <a:xfrm>
            <a:off x="1624083" y="2196640"/>
            <a:ext cx="2238233" cy="26150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15881E54-069A-4407-B87C-9947791A5216}"/>
              </a:ext>
            </a:extLst>
          </p:cNvPr>
          <p:cNvSpPr/>
          <p:nvPr/>
        </p:nvSpPr>
        <p:spPr>
          <a:xfrm>
            <a:off x="1504950" y="5490758"/>
            <a:ext cx="2238233" cy="55234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406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istinct Logo De Un Mundo Logo Mundo Png Mundo Png Hd Mundo En Png Mundo  Vector Png Logo De Un Mundo | Png, Vector, Disenos de unas">
            <a:extLst>
              <a:ext uri="{FF2B5EF4-FFF2-40B4-BE49-F238E27FC236}">
                <a16:creationId xmlns:a16="http://schemas.microsoft.com/office/drawing/2014/main" xmlns="" id="{8F77925F-F89E-4707-BAE4-CDA1E7F8B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248" y="1160318"/>
            <a:ext cx="4537364" cy="453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968A28CA-CE84-4119-AA8A-654700CF935D}"/>
              </a:ext>
            </a:extLst>
          </p:cNvPr>
          <p:cNvGrpSpPr/>
          <p:nvPr/>
        </p:nvGrpSpPr>
        <p:grpSpPr>
          <a:xfrm>
            <a:off x="3864347" y="1300018"/>
            <a:ext cx="4083544" cy="4049484"/>
            <a:chOff x="1422042" y="2207821"/>
            <a:chExt cx="4083544" cy="4049484"/>
          </a:xfrm>
        </p:grpSpPr>
        <p:sp>
          <p:nvSpPr>
            <p:cNvPr id="10" name="Círculo parcial 9">
              <a:extLst>
                <a:ext uri="{FF2B5EF4-FFF2-40B4-BE49-F238E27FC236}">
                  <a16:creationId xmlns:a16="http://schemas.microsoft.com/office/drawing/2014/main" xmlns="" id="{479B9EB4-5009-4E6C-8662-2E3C50D3A06F}"/>
                </a:ext>
              </a:extLst>
            </p:cNvPr>
            <p:cNvSpPr/>
            <p:nvPr/>
          </p:nvSpPr>
          <p:spPr>
            <a:xfrm>
              <a:off x="1422042" y="2207821"/>
              <a:ext cx="4083544" cy="4049484"/>
            </a:xfrm>
            <a:prstGeom prst="pie">
              <a:avLst>
                <a:gd name="adj1" fmla="val 740346"/>
                <a:gd name="adj2" fmla="val 16200000"/>
              </a:avLst>
            </a:prstGeom>
            <a:solidFill>
              <a:srgbClr val="5B9BD5">
                <a:alpha val="84000"/>
              </a:srgbClr>
            </a:solidFill>
            <a:ln>
              <a:solidFill>
                <a:srgbClr val="5B9BD5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  <p:sp>
          <p:nvSpPr>
            <p:cNvPr id="15" name="Círculo parcial 14">
              <a:extLst>
                <a:ext uri="{FF2B5EF4-FFF2-40B4-BE49-F238E27FC236}">
                  <a16:creationId xmlns:a16="http://schemas.microsoft.com/office/drawing/2014/main" xmlns="" id="{FF60172F-FA8D-42D3-89C6-078E13CF5ECC}"/>
                </a:ext>
              </a:extLst>
            </p:cNvPr>
            <p:cNvSpPr/>
            <p:nvPr/>
          </p:nvSpPr>
          <p:spPr>
            <a:xfrm>
              <a:off x="1549664" y="2207821"/>
              <a:ext cx="3955922" cy="3915556"/>
            </a:xfrm>
            <a:prstGeom prst="pie">
              <a:avLst>
                <a:gd name="adj1" fmla="val 16205148"/>
                <a:gd name="adj2" fmla="val 776799"/>
              </a:avLst>
            </a:prstGeom>
            <a:solidFill>
              <a:srgbClr val="996633">
                <a:alpha val="55686"/>
              </a:srgbClr>
            </a:solidFill>
            <a:ln>
              <a:solidFill>
                <a:srgbClr val="5B9BD5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xmlns="" id="{AF1FAE60-9277-4BB1-B556-559CDA202122}"/>
              </a:ext>
            </a:extLst>
          </p:cNvPr>
          <p:cNvSpPr/>
          <p:nvPr/>
        </p:nvSpPr>
        <p:spPr>
          <a:xfrm>
            <a:off x="1340511" y="1467020"/>
            <a:ext cx="2523836" cy="1614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AGUA</a:t>
            </a:r>
          </a:p>
        </p:txBody>
      </p:sp>
      <p:sp>
        <p:nvSpPr>
          <p:cNvPr id="19" name="Flecha: hacia la izquierda 18">
            <a:extLst>
              <a:ext uri="{FF2B5EF4-FFF2-40B4-BE49-F238E27FC236}">
                <a16:creationId xmlns:a16="http://schemas.microsoft.com/office/drawing/2014/main" xmlns="" id="{8A357CE3-B81B-4587-8EBA-78D39FE024F8}"/>
              </a:ext>
            </a:extLst>
          </p:cNvPr>
          <p:cNvSpPr/>
          <p:nvPr/>
        </p:nvSpPr>
        <p:spPr>
          <a:xfrm>
            <a:off x="8075513" y="1553612"/>
            <a:ext cx="2481765" cy="1440873"/>
          </a:xfrm>
          <a:prstGeom prst="leftArrow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 TIERRA</a:t>
            </a:r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xmlns="" id="{FD4F0D71-D636-4654-A78E-FCA89564E281}"/>
              </a:ext>
            </a:extLst>
          </p:cNvPr>
          <p:cNvCxnSpPr>
            <a:cxnSpLocks/>
          </p:cNvCxnSpPr>
          <p:nvPr/>
        </p:nvCxnSpPr>
        <p:spPr>
          <a:xfrm>
            <a:off x="748533" y="3387777"/>
            <a:ext cx="2937164" cy="479885"/>
          </a:xfrm>
          <a:prstGeom prst="bentConnector3">
            <a:avLst>
              <a:gd name="adj1" fmla="val 83491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ector: angular 19">
            <a:extLst>
              <a:ext uri="{FF2B5EF4-FFF2-40B4-BE49-F238E27FC236}">
                <a16:creationId xmlns:a16="http://schemas.microsoft.com/office/drawing/2014/main" xmlns="" id="{A590BB84-850A-417F-B28F-F5080E6E4A7E}"/>
              </a:ext>
            </a:extLst>
          </p:cNvPr>
          <p:cNvCxnSpPr>
            <a:cxnSpLocks/>
          </p:cNvCxnSpPr>
          <p:nvPr/>
        </p:nvCxnSpPr>
        <p:spPr>
          <a:xfrm>
            <a:off x="1250964" y="4346934"/>
            <a:ext cx="2937164" cy="479885"/>
          </a:xfrm>
          <a:prstGeom prst="bentConnector3">
            <a:avLst>
              <a:gd name="adj1" fmla="val 80189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C50A2263-7A75-4424-A5E1-073FADCB668C}"/>
              </a:ext>
            </a:extLst>
          </p:cNvPr>
          <p:cNvSpPr txBox="1"/>
          <p:nvPr/>
        </p:nvSpPr>
        <p:spPr>
          <a:xfrm>
            <a:off x="681569" y="3443053"/>
            <a:ext cx="27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97,5%  AGUA SALADA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70571A8F-315F-4365-A367-ABA447A915AC}"/>
              </a:ext>
            </a:extLst>
          </p:cNvPr>
          <p:cNvSpPr txBox="1"/>
          <p:nvPr/>
        </p:nvSpPr>
        <p:spPr>
          <a:xfrm>
            <a:off x="1237950" y="4457487"/>
            <a:ext cx="27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2,5%  AGUA DULCE</a:t>
            </a:r>
          </a:p>
        </p:txBody>
      </p:sp>
      <p:pic>
        <p:nvPicPr>
          <p:cNvPr id="3076" name="Picture 4" descr="Cómo se forma la nieve? - VIX">
            <a:extLst>
              <a:ext uri="{FF2B5EF4-FFF2-40B4-BE49-F238E27FC236}">
                <a16:creationId xmlns:a16="http://schemas.microsoft.com/office/drawing/2014/main" xmlns="" id="{82A636C0-F443-45C2-81D2-D950FDA68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622" y="5021164"/>
            <a:ext cx="1077763" cy="97454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Qué son los GLACIARES - Cómo se forman, Tipos y Ejemplos">
            <a:extLst>
              <a:ext uri="{FF2B5EF4-FFF2-40B4-BE49-F238E27FC236}">
                <a16:creationId xmlns:a16="http://schemas.microsoft.com/office/drawing/2014/main" xmlns="" id="{1CD04045-0351-4EE3-84CE-D7021EB19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29" y="5021164"/>
            <a:ext cx="1089372" cy="96922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5831606F-E073-4049-BBC4-DE67522EC06F}"/>
              </a:ext>
            </a:extLst>
          </p:cNvPr>
          <p:cNvSpPr txBox="1"/>
          <p:nvPr/>
        </p:nvSpPr>
        <p:spPr>
          <a:xfrm>
            <a:off x="217529" y="6068745"/>
            <a:ext cx="1380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Glaciares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9ADB9DDE-82B7-426D-9077-2C5240DC53C3}"/>
              </a:ext>
            </a:extLst>
          </p:cNvPr>
          <p:cNvSpPr txBox="1"/>
          <p:nvPr/>
        </p:nvSpPr>
        <p:spPr>
          <a:xfrm>
            <a:off x="1730272" y="6092678"/>
            <a:ext cx="945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Nieve</a:t>
            </a:r>
          </a:p>
        </p:txBody>
      </p:sp>
      <p:pic>
        <p:nvPicPr>
          <p:cNvPr id="3080" name="Picture 8" descr="Qué es un río? | iAgua">
            <a:extLst>
              <a:ext uri="{FF2B5EF4-FFF2-40B4-BE49-F238E27FC236}">
                <a16:creationId xmlns:a16="http://schemas.microsoft.com/office/drawing/2014/main" xmlns="" id="{4A04F8E6-BA66-423B-A19D-5FA100739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365" y="4986723"/>
            <a:ext cx="1077763" cy="1047528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A2E8BE6D-94A3-43EE-ABB8-08B98E5E4B22}"/>
              </a:ext>
            </a:extLst>
          </p:cNvPr>
          <p:cNvSpPr txBox="1"/>
          <p:nvPr/>
        </p:nvSpPr>
        <p:spPr>
          <a:xfrm>
            <a:off x="3213140" y="6109413"/>
            <a:ext cx="945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Ríos y arroyos</a:t>
            </a:r>
          </a:p>
        </p:txBody>
      </p:sp>
      <p:cxnSp>
        <p:nvCxnSpPr>
          <p:cNvPr id="25" name="Conector: angular 24">
            <a:extLst>
              <a:ext uri="{FF2B5EF4-FFF2-40B4-BE49-F238E27FC236}">
                <a16:creationId xmlns:a16="http://schemas.microsoft.com/office/drawing/2014/main" xmlns="" id="{7F3E93C0-A606-4439-B769-28B87149B6AA}"/>
              </a:ext>
            </a:extLst>
          </p:cNvPr>
          <p:cNvCxnSpPr/>
          <p:nvPr/>
        </p:nvCxnSpPr>
        <p:spPr>
          <a:xfrm>
            <a:off x="4312594" y="5581363"/>
            <a:ext cx="2725290" cy="579662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xmlns="" id="{24D66883-AF83-445F-AB6E-C2FBDB22C65D}"/>
              </a:ext>
            </a:extLst>
          </p:cNvPr>
          <p:cNvSpPr/>
          <p:nvPr/>
        </p:nvSpPr>
        <p:spPr>
          <a:xfrm>
            <a:off x="7223258" y="5731604"/>
            <a:ext cx="162098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0,7 % </a:t>
            </a:r>
          </a:p>
        </p:txBody>
      </p:sp>
      <p:pic>
        <p:nvPicPr>
          <p:cNvPr id="3082" name="Picture 10" descr="El agua, recurso natural que es necesario preservar">
            <a:extLst>
              <a:ext uri="{FF2B5EF4-FFF2-40B4-BE49-F238E27FC236}">
                <a16:creationId xmlns:a16="http://schemas.microsoft.com/office/drawing/2014/main" xmlns="" id="{3C923475-FA5A-40A0-ADFD-F940EBD2E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27938" y="4097400"/>
            <a:ext cx="2667579" cy="203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xmlns="" id="{D8100B28-9694-46CD-937F-253FA6606188}"/>
              </a:ext>
            </a:extLst>
          </p:cNvPr>
          <p:cNvSpPr txBox="1"/>
          <p:nvPr/>
        </p:nvSpPr>
        <p:spPr>
          <a:xfrm>
            <a:off x="9516614" y="6193269"/>
            <a:ext cx="227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Consumo Humano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CECFDA1D-380E-4D72-8E92-47BF26FFBE99}"/>
              </a:ext>
            </a:extLst>
          </p:cNvPr>
          <p:cNvSpPr txBox="1"/>
          <p:nvPr/>
        </p:nvSpPr>
        <p:spPr>
          <a:xfrm>
            <a:off x="3772731" y="123039"/>
            <a:ext cx="5347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</a:pPr>
            <a:r>
              <a:rPr lang="es-ES" sz="4000" b="1" spc="-300" dirty="0">
                <a:latin typeface="Arial" panose="020B0604020202020204" pitchFamily="34" charset="0"/>
                <a:cs typeface="Arial" panose="020B0604020202020204" pitchFamily="34" charset="0"/>
              </a:rPr>
              <a:t>ANTECEDENTES</a:t>
            </a:r>
          </a:p>
        </p:txBody>
      </p:sp>
    </p:spTree>
    <p:extLst>
      <p:ext uri="{BB962C8B-B14F-4D97-AF65-F5344CB8AC3E}">
        <p14:creationId xmlns:p14="http://schemas.microsoft.com/office/powerpoint/2010/main" val="11636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8" grpId="0"/>
      <p:bldP spid="22" grpId="0"/>
      <p:bldP spid="27" grpId="0"/>
      <p:bldP spid="28" grpId="0"/>
      <p:bldP spid="30" grpId="0"/>
      <p:bldP spid="26" grpId="0" animBg="1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82CD2EEA-8A1C-49D7-84D4-94AEDEC6A1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8343722"/>
              </p:ext>
            </p:extLst>
          </p:nvPr>
        </p:nvGraphicFramePr>
        <p:xfrm>
          <a:off x="6272055" y="1138612"/>
          <a:ext cx="4588557" cy="2595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6B5209F4-2FD2-4651-B0A8-AE4CB3FF14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5459337"/>
              </p:ext>
            </p:extLst>
          </p:nvPr>
        </p:nvGraphicFramePr>
        <p:xfrm>
          <a:off x="6272055" y="3916448"/>
          <a:ext cx="4588557" cy="2595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xmlns="" id="{85FF5C9C-09F4-4185-90EE-70129110BC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1377553"/>
              </p:ext>
            </p:extLst>
          </p:nvPr>
        </p:nvGraphicFramePr>
        <p:xfrm>
          <a:off x="1686832" y="1475624"/>
          <a:ext cx="5275263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Document" r:id="rId5" imgW="5275567" imgH="2349696" progId="Word.Document.12">
                  <p:embed/>
                </p:oleObj>
              </mc:Choice>
              <mc:Fallback>
                <p:oleObj name="Document" r:id="rId5" imgW="5275567" imgH="234969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86832" y="1475624"/>
                        <a:ext cx="5275263" cy="234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xmlns="" id="{2EBE7ED4-007C-4FB2-B131-019F7C8FD7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810050"/>
              </p:ext>
            </p:extLst>
          </p:nvPr>
        </p:nvGraphicFramePr>
        <p:xfrm>
          <a:off x="1686832" y="4378848"/>
          <a:ext cx="5275263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Document" r:id="rId7" imgW="5275567" imgH="2349696" progId="Word.Document.12">
                  <p:embed/>
                </p:oleObj>
              </mc:Choice>
              <mc:Fallback>
                <p:oleObj name="Document" r:id="rId7" imgW="5275567" imgH="234969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86832" y="4378848"/>
                        <a:ext cx="5275263" cy="234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C77D2F73-7B82-46C6-AE67-C832FA6E104D}"/>
              </a:ext>
            </a:extLst>
          </p:cNvPr>
          <p:cNvSpPr txBox="1"/>
          <p:nvPr/>
        </p:nvSpPr>
        <p:spPr>
          <a:xfrm>
            <a:off x="1565140" y="1112995"/>
            <a:ext cx="36059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Tabla 4</a:t>
            </a:r>
            <a:r>
              <a:rPr lang="es-ES" sz="1400" dirty="0"/>
              <a:t>. Resultados de Conductividad Eléctrica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1BCDBF4-3DCA-4304-8EF6-1C06E332D1D9}"/>
              </a:ext>
            </a:extLst>
          </p:cNvPr>
          <p:cNvSpPr txBox="1"/>
          <p:nvPr/>
        </p:nvSpPr>
        <p:spPr>
          <a:xfrm>
            <a:off x="1565140" y="3971895"/>
            <a:ext cx="2867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Tabla 5</a:t>
            </a:r>
            <a:r>
              <a:rPr lang="es-ES" sz="1400" dirty="0"/>
              <a:t>. Resultados de Temperatura  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xmlns="" id="{6A172C07-197D-4F05-ABEB-857F83B48AB8}"/>
              </a:ext>
            </a:extLst>
          </p:cNvPr>
          <p:cNvCxnSpPr>
            <a:cxnSpLocks/>
          </p:cNvCxnSpPr>
          <p:nvPr/>
        </p:nvCxnSpPr>
        <p:spPr>
          <a:xfrm>
            <a:off x="1252834" y="2560320"/>
            <a:ext cx="74653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E48ACCF5-B001-4C46-B523-970ED3C65C8B}"/>
              </a:ext>
            </a:extLst>
          </p:cNvPr>
          <p:cNvSpPr/>
          <p:nvPr/>
        </p:nvSpPr>
        <p:spPr>
          <a:xfrm>
            <a:off x="1879781" y="5553598"/>
            <a:ext cx="2238233" cy="51010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4871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F2F512B6-B8BE-4CF2-8190-073DCC763D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851128"/>
              </p:ext>
            </p:extLst>
          </p:nvPr>
        </p:nvGraphicFramePr>
        <p:xfrm>
          <a:off x="6795231" y="1197395"/>
          <a:ext cx="4949272" cy="2612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xmlns="" id="{DE277B63-B6A0-4F1F-8F2E-31B18157D0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814498"/>
              </p:ext>
            </p:extLst>
          </p:nvPr>
        </p:nvGraphicFramePr>
        <p:xfrm>
          <a:off x="6795231" y="3940606"/>
          <a:ext cx="4949272" cy="2612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8DD749DB-F610-44A5-8405-E89AF0548B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3468298"/>
              </p:ext>
            </p:extLst>
          </p:nvPr>
        </p:nvGraphicFramePr>
        <p:xfrm>
          <a:off x="6795231" y="3932528"/>
          <a:ext cx="4949272" cy="2620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xmlns="" id="{510CF0A2-6578-4C69-8711-CE580FE2AB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652463"/>
              </p:ext>
            </p:extLst>
          </p:nvPr>
        </p:nvGraphicFramePr>
        <p:xfrm>
          <a:off x="2214457" y="1583028"/>
          <a:ext cx="5275263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Document" r:id="rId6" imgW="5275567" imgH="2349696" progId="Word.Document.12">
                  <p:embed/>
                </p:oleObj>
              </mc:Choice>
              <mc:Fallback>
                <p:oleObj name="Document" r:id="rId6" imgW="5275567" imgH="234969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14457" y="1583028"/>
                        <a:ext cx="5275263" cy="2349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xmlns="" id="{D15B14B2-B0E6-40CB-B2A9-4591161A6B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441895"/>
              </p:ext>
            </p:extLst>
          </p:nvPr>
        </p:nvGraphicFramePr>
        <p:xfrm>
          <a:off x="620502" y="4251104"/>
          <a:ext cx="5781675" cy="2632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Document" r:id="rId8" imgW="5575875" imgH="2577969" progId="Word.Document.12">
                  <p:embed/>
                </p:oleObj>
              </mc:Choice>
              <mc:Fallback>
                <p:oleObj name="Document" r:id="rId8" imgW="5575875" imgH="257796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0502" y="4251104"/>
                        <a:ext cx="5781675" cy="2632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2CC0EE23-4E1F-4BA6-84BE-447ABBF379EE}"/>
              </a:ext>
            </a:extLst>
          </p:cNvPr>
          <p:cNvSpPr txBox="1"/>
          <p:nvPr/>
        </p:nvSpPr>
        <p:spPr>
          <a:xfrm>
            <a:off x="2077581" y="1236484"/>
            <a:ext cx="4145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Tabla 6</a:t>
            </a:r>
            <a:r>
              <a:rPr lang="es-ES" sz="1400" dirty="0"/>
              <a:t>. Resultados de Demanda Química de Oxígeno 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1C200328-2DD3-4814-B7B5-C2DEDB9ED3CB}"/>
              </a:ext>
            </a:extLst>
          </p:cNvPr>
          <p:cNvSpPr txBox="1"/>
          <p:nvPr/>
        </p:nvSpPr>
        <p:spPr>
          <a:xfrm>
            <a:off x="447497" y="3932528"/>
            <a:ext cx="2523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Tabla 7</a:t>
            </a:r>
            <a:r>
              <a:rPr lang="es-ES" sz="1400" dirty="0"/>
              <a:t>. Resultados de Metales 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B67A7DCD-D755-4FA6-B7E8-A1D6E57837AF}"/>
              </a:ext>
            </a:extLst>
          </p:cNvPr>
          <p:cNvSpPr/>
          <p:nvPr/>
        </p:nvSpPr>
        <p:spPr>
          <a:xfrm>
            <a:off x="2392222" y="2994732"/>
            <a:ext cx="2238233" cy="26150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465CC37C-CACF-4D45-ACA3-387BC4394E14}"/>
              </a:ext>
            </a:extLst>
          </p:cNvPr>
          <p:cNvSpPr/>
          <p:nvPr/>
        </p:nvSpPr>
        <p:spPr>
          <a:xfrm>
            <a:off x="2513083" y="4779372"/>
            <a:ext cx="712717" cy="17702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10AD310C-126C-40FB-8C64-078CC72BA6A0}"/>
              </a:ext>
            </a:extLst>
          </p:cNvPr>
          <p:cNvSpPr/>
          <p:nvPr/>
        </p:nvSpPr>
        <p:spPr>
          <a:xfrm>
            <a:off x="4037083" y="5985872"/>
            <a:ext cx="712717" cy="17702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9E1EE10A-D93F-4CD2-B711-3D1D6C042D4E}"/>
              </a:ext>
            </a:extLst>
          </p:cNvPr>
          <p:cNvSpPr/>
          <p:nvPr/>
        </p:nvSpPr>
        <p:spPr>
          <a:xfrm>
            <a:off x="4786495" y="5985871"/>
            <a:ext cx="712717" cy="17702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9AFFDCC4-3478-4BD2-9887-1F13FE88153D}"/>
              </a:ext>
            </a:extLst>
          </p:cNvPr>
          <p:cNvSpPr/>
          <p:nvPr/>
        </p:nvSpPr>
        <p:spPr>
          <a:xfrm>
            <a:off x="5535907" y="5985871"/>
            <a:ext cx="712717" cy="17702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2342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6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1D958020-32A9-4543-AB44-C66952B736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0061777"/>
              </p:ext>
            </p:extLst>
          </p:nvPr>
        </p:nvGraphicFramePr>
        <p:xfrm>
          <a:off x="6096000" y="1193066"/>
          <a:ext cx="4821555" cy="2754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DF9D7610-CEBB-41DE-AB31-64884D6045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3133791"/>
              </p:ext>
            </p:extLst>
          </p:nvPr>
        </p:nvGraphicFramePr>
        <p:xfrm>
          <a:off x="6398123" y="4100817"/>
          <a:ext cx="4217308" cy="2440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xmlns="" id="{D0ED8EA0-20DD-46F3-A324-D960CFBDDA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396145"/>
              </p:ext>
            </p:extLst>
          </p:nvPr>
        </p:nvGraphicFramePr>
        <p:xfrm>
          <a:off x="471970" y="1731427"/>
          <a:ext cx="6078739" cy="2340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Document" r:id="rId5" imgW="6038221" imgH="2337095" progId="Word.Document.12">
                  <p:embed/>
                </p:oleObj>
              </mc:Choice>
              <mc:Fallback>
                <p:oleObj name="Document" r:id="rId5" imgW="6038221" imgH="23370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1970" y="1731427"/>
                        <a:ext cx="6078739" cy="23409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A9E7024E-9606-43CA-876C-D3683681BF75}"/>
              </a:ext>
            </a:extLst>
          </p:cNvPr>
          <p:cNvSpPr txBox="1"/>
          <p:nvPr/>
        </p:nvSpPr>
        <p:spPr>
          <a:xfrm>
            <a:off x="286081" y="3632587"/>
            <a:ext cx="6112042" cy="314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44145" algn="just">
              <a:lnSpc>
                <a:spcPct val="150000"/>
              </a:lnSpc>
              <a:spcAft>
                <a:spcPts val="800"/>
              </a:spcAft>
            </a:pPr>
            <a:r>
              <a:rPr lang="es-ES" sz="11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Nota, </a:t>
            </a:r>
            <a:r>
              <a:rPr lang="es-ES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L.D. Límite de Detección</a:t>
            </a:r>
            <a:r>
              <a:rPr lang="es-ES" sz="11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s-ES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xmlns="" id="{64558C83-F8B9-4A8D-8D75-EFC7E322A7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228573"/>
              </p:ext>
            </p:extLst>
          </p:nvPr>
        </p:nvGraphicFramePr>
        <p:xfrm>
          <a:off x="1576569" y="4477041"/>
          <a:ext cx="32512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Document" r:id="rId7" imgW="3258923" imgH="2743593" progId="Word.Document.12">
                  <p:embed/>
                </p:oleObj>
              </mc:Choice>
              <mc:Fallback>
                <p:oleObj name="Document" r:id="rId7" imgW="3258923" imgH="274359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76569" y="4477041"/>
                        <a:ext cx="3251200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5338B525-415C-465F-98A7-AFB36A2F11EB}"/>
              </a:ext>
            </a:extLst>
          </p:cNvPr>
          <p:cNvSpPr txBox="1"/>
          <p:nvPr/>
        </p:nvSpPr>
        <p:spPr>
          <a:xfrm>
            <a:off x="286081" y="1319879"/>
            <a:ext cx="25237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Tabla 8</a:t>
            </a:r>
            <a:r>
              <a:rPr lang="es-ES" sz="1400" dirty="0"/>
              <a:t>. Resultados de Aniones 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32C2E696-A988-473C-BF9F-1A5A5E8B3D9E}"/>
              </a:ext>
            </a:extLst>
          </p:cNvPr>
          <p:cNvSpPr txBox="1"/>
          <p:nvPr/>
        </p:nvSpPr>
        <p:spPr>
          <a:xfrm>
            <a:off x="1547965" y="4169264"/>
            <a:ext cx="3842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/>
              <a:t>Tabla 8</a:t>
            </a:r>
            <a:r>
              <a:rPr lang="es-ES" sz="1400" dirty="0"/>
              <a:t>. Resultados de Solidos Totales y Disueltos  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F9596542-E0E6-47D5-A9DA-D83728AB8BFF}"/>
              </a:ext>
            </a:extLst>
          </p:cNvPr>
          <p:cNvSpPr/>
          <p:nvPr/>
        </p:nvSpPr>
        <p:spPr>
          <a:xfrm>
            <a:off x="3112805" y="3186379"/>
            <a:ext cx="712717" cy="17702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15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DFD36C8-8575-4584-9764-2328486F0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340" y="1080653"/>
            <a:ext cx="5335776" cy="532903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A8D215FB-C187-4C15-9486-134E95DDB13F}"/>
              </a:ext>
            </a:extLst>
          </p:cNvPr>
          <p:cNvSpPr txBox="1"/>
          <p:nvPr/>
        </p:nvSpPr>
        <p:spPr>
          <a:xfrm>
            <a:off x="1038169" y="1508711"/>
            <a:ext cx="4571056" cy="9679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s-ES" sz="2000" b="1" dirty="0">
                <a:solidFill>
                  <a:schemeClr val="tx1"/>
                </a:solidFill>
              </a:rPr>
              <a:t>RESULTADOS DE CARBAMAZEPINA Y DICLOFENACO EN EL RÍO SAN PEDRO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19790C26-573E-4666-85CD-A7B9787ACE96}"/>
              </a:ext>
            </a:extLst>
          </p:cNvPr>
          <p:cNvSpPr txBox="1"/>
          <p:nvPr/>
        </p:nvSpPr>
        <p:spPr>
          <a:xfrm>
            <a:off x="9936541" y="1537651"/>
            <a:ext cx="953710" cy="276999"/>
          </a:xfrm>
          <a:prstGeom prst="wedgeRectCallout">
            <a:avLst>
              <a:gd name="adj1" fmla="val -91743"/>
              <a:gd name="adj2" fmla="val 404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tx1"/>
                </a:solidFill>
              </a:rPr>
              <a:t>116,69 µg/L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35E9C438-CAC8-40CA-820E-67D22BC55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930" y="3483672"/>
            <a:ext cx="1772084" cy="128297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392D2C21-59CE-40C0-A477-602C1E39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20" y="3144822"/>
            <a:ext cx="2459810" cy="226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499E694-5F0D-449A-B2FF-EB335464C97F}"/>
              </a:ext>
            </a:extLst>
          </p:cNvPr>
          <p:cNvSpPr txBox="1"/>
          <p:nvPr/>
        </p:nvSpPr>
        <p:spPr>
          <a:xfrm>
            <a:off x="333453" y="1529543"/>
            <a:ext cx="3613680" cy="9679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s-ES" sz="2000" dirty="0">
                <a:solidFill>
                  <a:schemeClr val="tx1"/>
                </a:solidFill>
              </a:rPr>
              <a:t>Remoción de CBZ y DCF con nanocompositos de MoS2/rGo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xmlns="" id="{D874ABED-BC11-4FF5-BAAE-9A94C8FC0909}"/>
              </a:ext>
            </a:extLst>
          </p:cNvPr>
          <p:cNvGrpSpPr/>
          <p:nvPr/>
        </p:nvGrpSpPr>
        <p:grpSpPr>
          <a:xfrm>
            <a:off x="427606" y="2804484"/>
            <a:ext cx="3365274" cy="1914525"/>
            <a:chOff x="427606" y="2804484"/>
            <a:chExt cx="3365274" cy="1914525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5A2928B7-17B6-42D3-9671-6E10739B3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705" y="2804484"/>
              <a:ext cx="3305175" cy="1914525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xmlns="" id="{385392EB-1D7F-46BE-B5D5-DC4B6025FDE7}"/>
                </a:ext>
              </a:extLst>
            </p:cNvPr>
            <p:cNvSpPr txBox="1"/>
            <p:nvPr/>
          </p:nvSpPr>
          <p:spPr>
            <a:xfrm>
              <a:off x="427606" y="2819380"/>
              <a:ext cx="1712686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schemeClr val="tx1"/>
                  </a:solidFill>
                </a:rPr>
                <a:t>Síntesis verde</a:t>
              </a:r>
            </a:p>
          </p:txBody>
        </p:sp>
      </p:grpSp>
      <p:sp>
        <p:nvSpPr>
          <p:cNvPr id="9" name="Abrir llave 8">
            <a:extLst>
              <a:ext uri="{FF2B5EF4-FFF2-40B4-BE49-F238E27FC236}">
                <a16:creationId xmlns:a16="http://schemas.microsoft.com/office/drawing/2014/main" xmlns="" id="{8922B34F-105A-4F8F-AC21-45EC9A9E18DC}"/>
              </a:ext>
            </a:extLst>
          </p:cNvPr>
          <p:cNvSpPr/>
          <p:nvPr/>
        </p:nvSpPr>
        <p:spPr>
          <a:xfrm>
            <a:off x="3645884" y="1891148"/>
            <a:ext cx="1154073" cy="4151086"/>
          </a:xfrm>
          <a:prstGeom prst="lef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B12D1BB7-2D0C-49AA-9B4F-2B1E7C9BE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81" r="20133"/>
          <a:stretch/>
        </p:blipFill>
        <p:spPr>
          <a:xfrm>
            <a:off x="6686839" y="2124569"/>
            <a:ext cx="1145450" cy="104849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8DBD330-6849-4842-8CED-98EB950C359A}"/>
              </a:ext>
            </a:extLst>
          </p:cNvPr>
          <p:cNvSpPr txBox="1"/>
          <p:nvPr/>
        </p:nvSpPr>
        <p:spPr>
          <a:xfrm>
            <a:off x="4398583" y="2261868"/>
            <a:ext cx="171268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Soporte de Grafeno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4475F00D-6BC6-4DE0-82E4-626C14D6797C}"/>
              </a:ext>
            </a:extLst>
          </p:cNvPr>
          <p:cNvSpPr txBox="1"/>
          <p:nvPr/>
        </p:nvSpPr>
        <p:spPr>
          <a:xfrm>
            <a:off x="8230355" y="2172766"/>
            <a:ext cx="1712686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Nanoestructura de Sulfuro de Molibdeno </a:t>
            </a:r>
            <a:r>
              <a:rPr lang="es-ES" sz="1800" dirty="0">
                <a:solidFill>
                  <a:schemeClr val="tx1"/>
                </a:solidFill>
              </a:rPr>
              <a:t>MoS2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Flecha: curvada hacia la izquierda 12">
            <a:extLst>
              <a:ext uri="{FF2B5EF4-FFF2-40B4-BE49-F238E27FC236}">
                <a16:creationId xmlns:a16="http://schemas.microsoft.com/office/drawing/2014/main" xmlns="" id="{CB3154D6-BF1B-4913-A480-B4AC0A96C795}"/>
              </a:ext>
            </a:extLst>
          </p:cNvPr>
          <p:cNvSpPr/>
          <p:nvPr/>
        </p:nvSpPr>
        <p:spPr>
          <a:xfrm rot="16200000">
            <a:off x="6302638" y="1095137"/>
            <a:ext cx="495527" cy="1364342"/>
          </a:xfrm>
          <a:prstGeom prst="curved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4" name="Flecha: curvada hacia la izquierda 13">
            <a:extLst>
              <a:ext uri="{FF2B5EF4-FFF2-40B4-BE49-F238E27FC236}">
                <a16:creationId xmlns:a16="http://schemas.microsoft.com/office/drawing/2014/main" xmlns="" id="{B7993179-E82E-4D87-B5C9-3B17CA037D48}"/>
              </a:ext>
            </a:extLst>
          </p:cNvPr>
          <p:cNvSpPr/>
          <p:nvPr/>
        </p:nvSpPr>
        <p:spPr>
          <a:xfrm rot="16200000" flipH="1">
            <a:off x="7924252" y="2884580"/>
            <a:ext cx="612207" cy="1364342"/>
          </a:xfrm>
          <a:prstGeom prst="curvedLef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xmlns="" id="{B02C421B-E001-4A24-B48F-B8168E79864E}"/>
              </a:ext>
            </a:extLst>
          </p:cNvPr>
          <p:cNvSpPr/>
          <p:nvPr/>
        </p:nvSpPr>
        <p:spPr>
          <a:xfrm>
            <a:off x="10160001" y="2459853"/>
            <a:ext cx="493485" cy="44728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7B0AD5EC-C68C-4735-A014-7702B9905D4D}"/>
              </a:ext>
            </a:extLst>
          </p:cNvPr>
          <p:cNvSpPr txBox="1"/>
          <p:nvPr/>
        </p:nvSpPr>
        <p:spPr>
          <a:xfrm>
            <a:off x="10794246" y="2497480"/>
            <a:ext cx="115407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800" dirty="0">
                <a:solidFill>
                  <a:schemeClr val="tx1"/>
                </a:solidFill>
              </a:rPr>
              <a:t>MoS2/GR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xmlns="" id="{2854A870-941A-4148-8DC3-8191DA1D0EB1}"/>
              </a:ext>
            </a:extLst>
          </p:cNvPr>
          <p:cNvSpPr/>
          <p:nvPr/>
        </p:nvSpPr>
        <p:spPr>
          <a:xfrm>
            <a:off x="6985831" y="3326532"/>
            <a:ext cx="454216" cy="1092645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7F1ACE06-52F5-4E21-BC40-7BD1924374D0}"/>
              </a:ext>
            </a:extLst>
          </p:cNvPr>
          <p:cNvSpPr txBox="1"/>
          <p:nvPr/>
        </p:nvSpPr>
        <p:spPr>
          <a:xfrm>
            <a:off x="6356596" y="4598830"/>
            <a:ext cx="171268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Óxido de Grafeno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D5D403F4-971C-4C3C-ADE1-349E06A838C6}"/>
              </a:ext>
            </a:extLst>
          </p:cNvPr>
          <p:cNvSpPr txBox="1"/>
          <p:nvPr/>
        </p:nvSpPr>
        <p:spPr>
          <a:xfrm>
            <a:off x="4398583" y="4737329"/>
            <a:ext cx="134222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Reducción</a:t>
            </a:r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xmlns="" id="{5561A4D7-5F69-4B65-8002-D8DFC4EED181}"/>
              </a:ext>
            </a:extLst>
          </p:cNvPr>
          <p:cNvSpPr/>
          <p:nvPr/>
        </p:nvSpPr>
        <p:spPr>
          <a:xfrm>
            <a:off x="5812064" y="4737329"/>
            <a:ext cx="493485" cy="447282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575519FD-7769-414F-B800-184A6D94783C}"/>
              </a:ext>
            </a:extLst>
          </p:cNvPr>
          <p:cNvSpPr txBox="1"/>
          <p:nvPr/>
        </p:nvSpPr>
        <p:spPr>
          <a:xfrm>
            <a:off x="8755204" y="4501237"/>
            <a:ext cx="3043331" cy="9679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s-ES" sz="2000" dirty="0">
                <a:solidFill>
                  <a:schemeClr val="tx1"/>
                </a:solidFill>
              </a:rPr>
              <a:t>Nanocompositos de MoS2/rGo</a:t>
            </a:r>
          </a:p>
        </p:txBody>
      </p:sp>
    </p:spTree>
    <p:extLst>
      <p:ext uri="{BB962C8B-B14F-4D97-AF65-F5344CB8AC3E}">
        <p14:creationId xmlns:p14="http://schemas.microsoft.com/office/powerpoint/2010/main" val="303417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7CA74B8B-48BA-4DC2-8C25-051EA523D76B}"/>
              </a:ext>
            </a:extLst>
          </p:cNvPr>
          <p:cNvSpPr txBox="1"/>
          <p:nvPr/>
        </p:nvSpPr>
        <p:spPr>
          <a:xfrm>
            <a:off x="3689718" y="1366151"/>
            <a:ext cx="5076911" cy="5062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s-ES" sz="2000" dirty="0">
                <a:solidFill>
                  <a:schemeClr val="tx1"/>
                </a:solidFill>
              </a:rPr>
              <a:t>Nanocompositos de MoS2/rGo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CB015F94-A5C9-4439-A802-CC2E59DD68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4724717"/>
              </p:ext>
            </p:extLst>
          </p:nvPr>
        </p:nvGraphicFramePr>
        <p:xfrm>
          <a:off x="3315607" y="2047624"/>
          <a:ext cx="6056993" cy="373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Rectángulo 23">
            <a:extLst>
              <a:ext uri="{FF2B5EF4-FFF2-40B4-BE49-F238E27FC236}">
                <a16:creationId xmlns:a16="http://schemas.microsoft.com/office/drawing/2014/main" xmlns="" id="{EFF8ED5B-E8DB-48BF-9A71-FCAC8FF5F576}"/>
              </a:ext>
            </a:extLst>
          </p:cNvPr>
          <p:cNvSpPr/>
          <p:nvPr/>
        </p:nvSpPr>
        <p:spPr>
          <a:xfrm>
            <a:off x="4853033" y="2047624"/>
            <a:ext cx="2485934" cy="2617609"/>
          </a:xfrm>
          <a:prstGeom prst="rect">
            <a:avLst/>
          </a:prstGeom>
          <a:noFill/>
          <a:ln>
            <a:noFill/>
          </a:ln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E51BC53D-0431-4DB2-9494-472A4566C3FA}"/>
              </a:ext>
            </a:extLst>
          </p:cNvPr>
          <p:cNvSpPr txBox="1"/>
          <p:nvPr/>
        </p:nvSpPr>
        <p:spPr>
          <a:xfrm>
            <a:off x="4403548" y="5524750"/>
            <a:ext cx="3649249" cy="5062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s-ES" sz="2000" dirty="0">
                <a:solidFill>
                  <a:schemeClr val="tx1"/>
                </a:solidFill>
              </a:rPr>
              <a:t>Luz solar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2337FA69-CD50-4FBF-8B43-EB2C86065AF4}"/>
              </a:ext>
            </a:extLst>
          </p:cNvPr>
          <p:cNvSpPr txBox="1"/>
          <p:nvPr/>
        </p:nvSpPr>
        <p:spPr>
          <a:xfrm>
            <a:off x="781957" y="3356428"/>
            <a:ext cx="2362200" cy="9679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s-ES" sz="2000" dirty="0">
                <a:solidFill>
                  <a:schemeClr val="tx1"/>
                </a:solidFill>
              </a:rPr>
              <a:t>Concentración inicial  de 4 mg/ml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6FDAB241-2FBA-4994-9070-BA236A1306F7}"/>
              </a:ext>
            </a:extLst>
          </p:cNvPr>
          <p:cNvSpPr txBox="1"/>
          <p:nvPr/>
        </p:nvSpPr>
        <p:spPr>
          <a:xfrm>
            <a:off x="9544050" y="3697276"/>
            <a:ext cx="2362200" cy="96795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es-ES" sz="2000" dirty="0">
                <a:solidFill>
                  <a:schemeClr val="tx1"/>
                </a:solidFill>
              </a:rPr>
              <a:t>Concentración inicial  de 5 mg/ml </a:t>
            </a:r>
          </a:p>
        </p:txBody>
      </p:sp>
    </p:spTree>
    <p:extLst>
      <p:ext uri="{BB962C8B-B14F-4D97-AF65-F5344CB8AC3E}">
        <p14:creationId xmlns:p14="http://schemas.microsoft.com/office/powerpoint/2010/main" val="3548510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936DA17-8FCE-4A6A-BC4B-735D3B43E70B}"/>
              </a:ext>
            </a:extLst>
          </p:cNvPr>
          <p:cNvSpPr txBox="1"/>
          <p:nvPr/>
        </p:nvSpPr>
        <p:spPr>
          <a:xfrm>
            <a:off x="392369" y="1019414"/>
            <a:ext cx="11407262" cy="5838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s-E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parámetros físico químicos que cumplen con los criterios de calidad admisibles son, para todos los puntos pH con un promedio de 7,01, para OD 5,58 mg/L en el punto 5 y 5,23 mg/L en el punto 6, respecto a la Conductividad Eléctrica 416 µS/cm en el punto 4,  para temperatura 14,7 ºC en el punto 2 y  18,8 ºC en el punto 4, en relación a DQO los puntos que cumplen son: 1, 2, 3, 4 y 5 que presentan valores por debajo de los 30 mg/L, para el metal Cu en los puntos 2, 3, 4, 5, y 6 con valores inferiores a 0,25 mg/L; el anión nitrato en los puntos 1, 2, 3, 4 y 5 con valores menores a 7 mg/L; el anión nitrito en los puntos 1, 2 y 4 con valores menores a 0,20 mg/L , SST y ST cumplen el criterio admisible en todos los puntos.</a:t>
            </a:r>
            <a:endParaRPr lang="es-ES" sz="1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s-E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determinó que existe presencia de Carbamazepina únicamente en el punto 6 con 116,68 µg/L, la presencia de este fármaco es un indicador de la contaminación antropogénica producido por los efluentes hospitalarios que recibe en la zona. Diclofenaco presentaría tentativamente valores inferiores a 0,1 mg/L en el punto 6 ya que en el ensayo se obtuvieron valores inferiores al límite de detección. Tanto para Carbamazepina como para Diclofenaco en los puntos restantes se determinaron concentraciones menores al límite de detección.</a:t>
            </a:r>
            <a:endParaRPr lang="es-E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144145" algn="just">
              <a:lnSpc>
                <a:spcPct val="150000"/>
              </a:lnSpc>
            </a:pPr>
            <a:r>
              <a:rPr lang="es-E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s-E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tratamiento con nanotecnología mediante la aplicación de nanocompositos de MoS</a:t>
            </a:r>
            <a:r>
              <a:rPr lang="es-ES" sz="14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s-E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es-ES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rGO</a:t>
            </a:r>
            <a:r>
              <a:rPr lang="es-E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 altamente eficaz en la biodegradación de Carbamazepina y Diclofenaco, una concentración de 100 mg/L del nanocomposito bajo la acción fotocatalítica por la luz solar tiene una capacidad de remoción de 84,14% de CBZ y una concentración de 3 mg/L del nanocomposito en las mismas condiciones es capaz de remover el 99,94% de DCF. </a:t>
            </a:r>
            <a:endParaRPr lang="es-E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1755" indent="144145" algn="just">
              <a:lnSpc>
                <a:spcPct val="150000"/>
              </a:lnSpc>
              <a:spcAft>
                <a:spcPts val="800"/>
              </a:spcAft>
            </a:pPr>
            <a:r>
              <a:rPr lang="es-E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s-ES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29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C63186E9-EA46-4203-9F52-8D36E376A5E0}"/>
              </a:ext>
            </a:extLst>
          </p:cNvPr>
          <p:cNvSpPr txBox="1"/>
          <p:nvPr/>
        </p:nvSpPr>
        <p:spPr>
          <a:xfrm>
            <a:off x="489284" y="1485479"/>
            <a:ext cx="11213432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Realizar un monitoreo de los parámetros físico-químicos en los puntos 5 y 6, en época seca y en época lluviosa, para determinar con mayor precisión el grado de contaminación presente en el río San Pedro para este tramo, y su variación con respecto al clima, debiéndose adicionar el parámetro DBO</a:t>
            </a:r>
            <a:r>
              <a:rPr lang="es-ES" sz="18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 análisis. </a:t>
            </a:r>
            <a:endParaRPr lang="es-E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recomienda realizar más estudios en el punto 6 del río San Pedro, específicamente de contaminantes emergentes con un ajuste en la curva de calibración con estándares menores a 0,1 µg/L tanto para Diclofenaco como para Carbamazepina.</a:t>
            </a:r>
          </a:p>
          <a:p>
            <a:pPr lvl="0">
              <a:lnSpc>
                <a:spcPct val="150000"/>
              </a:lnSpc>
              <a:spcBef>
                <a:spcPts val="1200"/>
              </a:spcBef>
              <a:spcAft>
                <a:spcPts val="800"/>
              </a:spcAft>
            </a:pP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Desde la perspectiva de Ingeniería Civil recomiendo el análisis y prueba piloto para la retención de Carbamazepina y Diclofenaco a partir del tratamiento terciario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una Planta de tratamiento de aguas residuales, </a:t>
            </a:r>
            <a:r>
              <a:rPr lang="es-E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asegurando de esta manera la calidad de agua a ser descargada en el cuerpo de agua.</a:t>
            </a:r>
            <a:endParaRPr lang="es-E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74232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2EAC3DA3-77A0-41FA-B50A-62E5B2736CBB}"/>
              </a:ext>
            </a:extLst>
          </p:cNvPr>
          <p:cNvSpPr/>
          <p:nvPr/>
        </p:nvSpPr>
        <p:spPr>
          <a:xfrm>
            <a:off x="2757522" y="2482426"/>
            <a:ext cx="6676956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3800" b="1" cap="none" spc="0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34764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EB7F0432-7E3E-4692-A815-5AAA77E3BB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9699430"/>
              </p:ext>
            </p:extLst>
          </p:nvPr>
        </p:nvGraphicFramePr>
        <p:xfrm>
          <a:off x="-569513" y="1524002"/>
          <a:ext cx="8812968" cy="4779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errar llave 6">
            <a:extLst>
              <a:ext uri="{FF2B5EF4-FFF2-40B4-BE49-F238E27FC236}">
                <a16:creationId xmlns:a16="http://schemas.microsoft.com/office/drawing/2014/main" xmlns="" id="{EB50B354-4962-46A3-B8CE-2398958795BB}"/>
              </a:ext>
            </a:extLst>
          </p:cNvPr>
          <p:cNvSpPr/>
          <p:nvPr/>
        </p:nvSpPr>
        <p:spPr>
          <a:xfrm>
            <a:off x="7384473" y="1745674"/>
            <a:ext cx="1122218" cy="4239490"/>
          </a:xfrm>
          <a:prstGeom prst="rightBrac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1598F409-0C3B-46DD-9AE3-CB7AED7172E3}"/>
              </a:ext>
            </a:extLst>
          </p:cNvPr>
          <p:cNvSpPr/>
          <p:nvPr/>
        </p:nvSpPr>
        <p:spPr>
          <a:xfrm>
            <a:off x="8700654" y="3096491"/>
            <a:ext cx="2757055" cy="15378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s-E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CONTAMINANTES EMERGENTES</a:t>
            </a:r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xmlns="" id="{4A7436D0-4B38-452D-9741-DBEF23B40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t="28242" r="5616" b="20994"/>
          <a:stretch/>
        </p:blipFill>
        <p:spPr bwMode="auto">
          <a:xfrm>
            <a:off x="9244052" y="5484162"/>
            <a:ext cx="1614841" cy="91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xmlns="" id="{3960A09D-A5A2-4765-9370-1F510D650330}"/>
              </a:ext>
            </a:extLst>
          </p:cNvPr>
          <p:cNvSpPr/>
          <p:nvPr/>
        </p:nvSpPr>
        <p:spPr>
          <a:xfrm>
            <a:off x="9698182" y="4858363"/>
            <a:ext cx="706582" cy="4433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A79D546F-783A-4314-B18F-704AFA23BDDE}"/>
              </a:ext>
            </a:extLst>
          </p:cNvPr>
          <p:cNvSpPr txBox="1"/>
          <p:nvPr/>
        </p:nvSpPr>
        <p:spPr>
          <a:xfrm>
            <a:off x="3772731" y="123039"/>
            <a:ext cx="5347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</a:pPr>
            <a:r>
              <a:rPr lang="es-ES" sz="4000" b="1" spc="-300" dirty="0">
                <a:latin typeface="Arial" panose="020B0604020202020204" pitchFamily="34" charset="0"/>
                <a:cs typeface="Arial" panose="020B0604020202020204" pitchFamily="34" charset="0"/>
              </a:rPr>
              <a:t>ANTECEDENTES</a:t>
            </a:r>
          </a:p>
        </p:txBody>
      </p:sp>
    </p:spTree>
    <p:extLst>
      <p:ext uri="{BB962C8B-B14F-4D97-AF65-F5344CB8AC3E}">
        <p14:creationId xmlns:p14="http://schemas.microsoft.com/office/powerpoint/2010/main" val="30423148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>
            <a:extLst>
              <a:ext uri="{FF2B5EF4-FFF2-40B4-BE49-F238E27FC236}">
                <a16:creationId xmlns:a16="http://schemas.microsoft.com/office/drawing/2014/main" xmlns="" id="{7EE01554-63FE-4EB5-9773-FE1124220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t="28242" r="5616" b="20994"/>
          <a:stretch/>
        </p:blipFill>
        <p:spPr bwMode="auto">
          <a:xfrm>
            <a:off x="990047" y="2269151"/>
            <a:ext cx="1317405" cy="74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xmlns="" id="{00DF64E1-4A49-4FF4-BC2F-F33C96AD1F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7513412"/>
              </p:ext>
            </p:extLst>
          </p:nvPr>
        </p:nvGraphicFramePr>
        <p:xfrm>
          <a:off x="7047346" y="3034145"/>
          <a:ext cx="4137890" cy="3200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3EE3AD2-5AB9-45EC-9D2E-CFF755EBDA8F}"/>
              </a:ext>
            </a:extLst>
          </p:cNvPr>
          <p:cNvSpPr/>
          <p:nvPr/>
        </p:nvSpPr>
        <p:spPr>
          <a:xfrm>
            <a:off x="7322127" y="1288472"/>
            <a:ext cx="3588329" cy="11499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solidFill>
                  <a:srgbClr val="000000"/>
                </a:solidFill>
              </a:rPr>
              <a:t>EFECTOS DE LOS CONTAMINANTES EMERGENTES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xmlns="" id="{DAFC23C3-CC01-4B2C-BB88-563860AE3C9D}"/>
              </a:ext>
            </a:extLst>
          </p:cNvPr>
          <p:cNvCxnSpPr/>
          <p:nvPr/>
        </p:nvCxnSpPr>
        <p:spPr>
          <a:xfrm>
            <a:off x="5805054" y="1288472"/>
            <a:ext cx="0" cy="49460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3D2CD96-8039-4E25-98E1-D097EC54AE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496" y="2100424"/>
            <a:ext cx="1796471" cy="1661085"/>
          </a:xfrm>
          <a:prstGeom prst="rect">
            <a:avLst/>
          </a:prstGeom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xmlns="" id="{5444072F-E216-4484-9568-CD3C65B674EB}"/>
              </a:ext>
            </a:extLst>
          </p:cNvPr>
          <p:cNvSpPr/>
          <p:nvPr/>
        </p:nvSpPr>
        <p:spPr>
          <a:xfrm flipH="1">
            <a:off x="251477" y="1478325"/>
            <a:ext cx="1170853" cy="770219"/>
          </a:xfrm>
          <a:prstGeom prst="wedgeEllipseCallout">
            <a:avLst>
              <a:gd name="adj1" fmla="val -49092"/>
              <a:gd name="adj2" fmla="val 80209"/>
            </a:avLst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030" name="Picture 6" descr="La delgada línea del abuso de analgésicos | El Correo">
            <a:extLst>
              <a:ext uri="{FF2B5EF4-FFF2-40B4-BE49-F238E27FC236}">
                <a16:creationId xmlns:a16="http://schemas.microsoft.com/office/drawing/2014/main" xmlns="" id="{B3D06344-A41E-4D93-9CC9-206D54A32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78" y="1509471"/>
            <a:ext cx="1170852" cy="729001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xmlns="" id="{7C9EC99C-823E-491E-84F3-A980408807AB}"/>
              </a:ext>
            </a:extLst>
          </p:cNvPr>
          <p:cNvCxnSpPr>
            <a:cxnSpLocks/>
          </p:cNvCxnSpPr>
          <p:nvPr/>
        </p:nvCxnSpPr>
        <p:spPr>
          <a:xfrm>
            <a:off x="2255693" y="2561572"/>
            <a:ext cx="542890" cy="146484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Flecha: curvada hacia la izquierda 12">
            <a:extLst>
              <a:ext uri="{FF2B5EF4-FFF2-40B4-BE49-F238E27FC236}">
                <a16:creationId xmlns:a16="http://schemas.microsoft.com/office/drawing/2014/main" xmlns="" id="{96D1813B-889C-4B16-8698-EC02C88AE81C}"/>
              </a:ext>
            </a:extLst>
          </p:cNvPr>
          <p:cNvSpPr/>
          <p:nvPr/>
        </p:nvSpPr>
        <p:spPr>
          <a:xfrm>
            <a:off x="4835941" y="2643967"/>
            <a:ext cx="802856" cy="274083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xmlns="" id="{909D9E0B-A926-4161-8663-BA8922D75474}"/>
              </a:ext>
            </a:extLst>
          </p:cNvPr>
          <p:cNvGrpSpPr/>
          <p:nvPr/>
        </p:nvGrpSpPr>
        <p:grpSpPr>
          <a:xfrm>
            <a:off x="1368421" y="4886545"/>
            <a:ext cx="3337506" cy="823219"/>
            <a:chOff x="1368421" y="4886545"/>
            <a:chExt cx="3337506" cy="823219"/>
          </a:xfrm>
        </p:grpSpPr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xmlns="" id="{E1AD4558-CC54-4C36-AC5D-96BEAF2AD6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2" t="28242" r="5616" b="20994"/>
            <a:stretch/>
          </p:blipFill>
          <p:spPr bwMode="auto">
            <a:xfrm>
              <a:off x="2233795" y="4886545"/>
              <a:ext cx="2472132" cy="803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xmlns="" id="{0E24B793-C2E1-4A5B-8C1C-1054D0F508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2" t="28242" r="41947" b="20994"/>
            <a:stretch/>
          </p:blipFill>
          <p:spPr bwMode="auto">
            <a:xfrm>
              <a:off x="1368421" y="4906709"/>
              <a:ext cx="1465363" cy="803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Cartoon isométrica Huerta cama con espantapájaros plantado con repollo y  zanahoria Imagen Vector de stock - Alamy">
            <a:extLst>
              <a:ext uri="{FF2B5EF4-FFF2-40B4-BE49-F238E27FC236}">
                <a16:creationId xmlns:a16="http://schemas.microsoft.com/office/drawing/2014/main" xmlns="" id="{6D2B3CC2-4AFC-4B39-9316-714A699D5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 bwMode="auto">
          <a:xfrm>
            <a:off x="1899424" y="4116349"/>
            <a:ext cx="1329992" cy="91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5353F6EA-09C3-438D-A7E1-970BE6BDBF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032" y="4331870"/>
            <a:ext cx="1044097" cy="1149678"/>
          </a:xfrm>
          <a:prstGeom prst="rect">
            <a:avLst/>
          </a:prstGeom>
        </p:spPr>
      </p:pic>
      <p:pic>
        <p:nvPicPr>
          <p:cNvPr id="1034" name="Picture 10" descr="Fondo de pantalla digital bajo el mar, mar, peces, algas, corales,  delfines, Fondo de pantalla HD | Wallpaperbetter">
            <a:extLst>
              <a:ext uri="{FF2B5EF4-FFF2-40B4-BE49-F238E27FC236}">
                <a16:creationId xmlns:a16="http://schemas.microsoft.com/office/drawing/2014/main" xmlns="" id="{E4F98E33-BDF9-4A97-8986-3F72608D2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0"/>
          <a:stretch/>
        </p:blipFill>
        <p:spPr bwMode="auto">
          <a:xfrm>
            <a:off x="3150762" y="5481548"/>
            <a:ext cx="1032905" cy="61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AA3B0D4A-EA44-4691-AE09-B5AA487FA9C7}"/>
              </a:ext>
            </a:extLst>
          </p:cNvPr>
          <p:cNvSpPr txBox="1"/>
          <p:nvPr/>
        </p:nvSpPr>
        <p:spPr>
          <a:xfrm>
            <a:off x="3772731" y="123039"/>
            <a:ext cx="5347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</a:pPr>
            <a:r>
              <a:rPr lang="es-ES" sz="4000" b="1" spc="-300" dirty="0">
                <a:latin typeface="Arial" panose="020B0604020202020204" pitchFamily="34" charset="0"/>
                <a:cs typeface="Arial" panose="020B0604020202020204" pitchFamily="34" charset="0"/>
              </a:rPr>
              <a:t>ANTECEDENTES</a:t>
            </a:r>
          </a:p>
        </p:txBody>
      </p:sp>
      <p:sp>
        <p:nvSpPr>
          <p:cNvPr id="18" name="Bocadillo: ovalado 17">
            <a:extLst>
              <a:ext uri="{FF2B5EF4-FFF2-40B4-BE49-F238E27FC236}">
                <a16:creationId xmlns:a16="http://schemas.microsoft.com/office/drawing/2014/main" xmlns="" id="{41D7BE2C-846B-4547-9050-8E997BA48C28}"/>
              </a:ext>
            </a:extLst>
          </p:cNvPr>
          <p:cNvSpPr/>
          <p:nvPr/>
        </p:nvSpPr>
        <p:spPr>
          <a:xfrm>
            <a:off x="3760419" y="4092738"/>
            <a:ext cx="962126" cy="770219"/>
          </a:xfrm>
          <a:prstGeom prst="wedgeEllipseCallout">
            <a:avLst>
              <a:gd name="adj1" fmla="val -49092"/>
              <a:gd name="adj2" fmla="val 80209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" name="Picture 2" descr="Diferencias entre la fase I y la fase II del metabolismo – Sooluciona">
            <a:extLst>
              <a:ext uri="{FF2B5EF4-FFF2-40B4-BE49-F238E27FC236}">
                <a16:creationId xmlns:a16="http://schemas.microsoft.com/office/drawing/2014/main" xmlns="" id="{C83D174C-2A6E-4A96-B521-0D997A879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419" y="4082088"/>
            <a:ext cx="1046046" cy="80305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881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 animBg="1"/>
      <p:bldP spid="2" grpId="0" animBg="1"/>
      <p:bldP spid="13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PLANTEAMIENTO DEL PROBLEMA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0E7162D7-4BD9-4040-A124-E981F2D972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649530"/>
              </p:ext>
            </p:extLst>
          </p:nvPr>
        </p:nvGraphicFramePr>
        <p:xfrm>
          <a:off x="1581150" y="1181100"/>
          <a:ext cx="9029700" cy="5173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177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PLANTEAMIENTO DEL PROBLEMA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E3B72BD-1B19-497F-AC6E-A6608F906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7" y="1009650"/>
            <a:ext cx="5751513" cy="255622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8C2436A7-4B76-491C-8E5E-454410268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264" y="1270084"/>
            <a:ext cx="5462136" cy="474257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249F12F6-F549-453F-9E4C-0B99AB068479}"/>
              </a:ext>
            </a:extLst>
          </p:cNvPr>
          <p:cNvSpPr txBox="1"/>
          <p:nvPr/>
        </p:nvSpPr>
        <p:spPr>
          <a:xfrm>
            <a:off x="6527800" y="6198984"/>
            <a:ext cx="5462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Puntos de muestreo del estudio realizado por (</a:t>
            </a:r>
            <a:r>
              <a:rPr lang="es-ES" sz="1400" dirty="0" err="1"/>
              <a:t>Voloshenko</a:t>
            </a:r>
            <a:r>
              <a:rPr lang="es-ES" sz="1400" dirty="0"/>
              <a:t> et. Al, 2015)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C79BF759-4D21-4EB8-986F-BA48EC6B3B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452124"/>
              </p:ext>
            </p:extLst>
          </p:nvPr>
        </p:nvGraphicFramePr>
        <p:xfrm>
          <a:off x="1803190" y="3177117"/>
          <a:ext cx="3416300" cy="3699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74F6FB83-E438-4218-A5EF-AD26687B7391}"/>
              </a:ext>
            </a:extLst>
          </p:cNvPr>
          <p:cNvSpPr txBox="1"/>
          <p:nvPr/>
        </p:nvSpPr>
        <p:spPr>
          <a:xfrm>
            <a:off x="10725149" y="5008033"/>
            <a:ext cx="742951" cy="2616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100" dirty="0"/>
              <a:t>11,6 µg/L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0C405924-A85B-43C1-9964-C440D8016297}"/>
              </a:ext>
            </a:extLst>
          </p:cNvPr>
          <p:cNvSpPr txBox="1"/>
          <p:nvPr/>
        </p:nvSpPr>
        <p:spPr>
          <a:xfrm>
            <a:off x="11376025" y="3531784"/>
            <a:ext cx="742951" cy="2616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1100" dirty="0"/>
              <a:t>100 µg/L</a:t>
            </a:r>
          </a:p>
        </p:txBody>
      </p:sp>
    </p:spTree>
    <p:extLst>
      <p:ext uri="{BB962C8B-B14F-4D97-AF65-F5344CB8AC3E}">
        <p14:creationId xmlns:p14="http://schemas.microsoft.com/office/powerpoint/2010/main" val="5476122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PLANTEAMIENTO DEL PROBLEMA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E5EFB61A-525A-4372-9A40-E926FD0D119F}"/>
              </a:ext>
            </a:extLst>
          </p:cNvPr>
          <p:cNvSpPr/>
          <p:nvPr/>
        </p:nvSpPr>
        <p:spPr>
          <a:xfrm>
            <a:off x="5260834" y="1653300"/>
            <a:ext cx="5892076" cy="131661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ES" sz="1800" b="1" i="1" u="none" strike="noStrike" baseline="0" dirty="0">
                <a:solidFill>
                  <a:srgbClr val="000000"/>
                </a:solidFill>
                <a:latin typeface="+mj-lt"/>
              </a:rPr>
              <a:t>ANEXO 1 DEL LIBRO VI DEL TEXTO </a:t>
            </a:r>
            <a:r>
              <a:rPr lang="es-ES" b="1" i="1" dirty="0">
                <a:solidFill>
                  <a:srgbClr val="000000"/>
                </a:solidFill>
                <a:latin typeface="+mj-lt"/>
              </a:rPr>
              <a:t>U</a:t>
            </a:r>
            <a:r>
              <a:rPr lang="es-ES" sz="1800" b="1" i="1" u="none" strike="noStrike" baseline="0" dirty="0">
                <a:solidFill>
                  <a:srgbClr val="000000"/>
                </a:solidFill>
                <a:latin typeface="+mj-lt"/>
              </a:rPr>
              <a:t>NIFICADO DE LEGISLACION SECUNDARIA DEL MINISTERIO DEL AMBIENTE: NORMA DE CALIDAD AMBIENTAL Y DE DESCARGA DE EFLUENTES AL RECURSO AGUA </a:t>
            </a:r>
            <a:endParaRPr lang="es-ES" b="1" dirty="0">
              <a:latin typeface="+mj-lt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1F01743-C38D-4B7A-A23A-F5870ED368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t="3869" b="4375"/>
          <a:stretch/>
        </p:blipFill>
        <p:spPr>
          <a:xfrm>
            <a:off x="1039090" y="1099695"/>
            <a:ext cx="4012197" cy="5384232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6F084B54-6FB2-4AD1-9E9B-FC9D85051746}"/>
              </a:ext>
            </a:extLst>
          </p:cNvPr>
          <p:cNvSpPr/>
          <p:nvPr/>
        </p:nvSpPr>
        <p:spPr>
          <a:xfrm>
            <a:off x="5260834" y="3791811"/>
            <a:ext cx="5892076" cy="13166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1800" b="1" i="0" u="none" strike="noStrike" baseline="0" dirty="0">
                <a:solidFill>
                  <a:srgbClr val="000000"/>
                </a:solidFill>
                <a:latin typeface="+mj-lt"/>
              </a:rPr>
              <a:t>TABLA 3. CRITERIOS DE CALIDAD ADMISIBLES PARA LA PRESERVACIÓN DE LA VIDA ACUATICA Y SILVESTRE EN AGUAS DULCES, MARINAS Y ESTUARIOS. </a:t>
            </a:r>
            <a:endParaRPr lang="es-E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393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511340" y="129652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JUSTIFICACIÓN E IMPORTANCIA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xmlns="" id="{128B9D9E-D272-4788-92CF-A2404737AA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7288101"/>
              </p:ext>
            </p:extLst>
          </p:nvPr>
        </p:nvGraphicFramePr>
        <p:xfrm>
          <a:off x="968828" y="1499507"/>
          <a:ext cx="10856686" cy="4891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8584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AA62AD5-EC70-4C8A-A22D-A99C930272C1}"/>
              </a:ext>
            </a:extLst>
          </p:cNvPr>
          <p:cNvSpPr txBox="1"/>
          <p:nvPr/>
        </p:nvSpPr>
        <p:spPr>
          <a:xfrm>
            <a:off x="3484290" y="135278"/>
            <a:ext cx="795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s-ES" sz="3600" b="1" spc="-300" dirty="0">
                <a:latin typeface="Arial" panose="020B0604020202020204" pitchFamily="34" charset="0"/>
                <a:cs typeface="Arial" panose="020B0604020202020204" pitchFamily="34" charset="0"/>
              </a:rPr>
              <a:t>JUSTIFICACIÓN E IMPORTANCIA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3C2289E0-11C3-4E1B-85CE-5784FD8CA2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6490812"/>
              </p:ext>
            </p:extLst>
          </p:nvPr>
        </p:nvGraphicFramePr>
        <p:xfrm>
          <a:off x="1161143" y="1150024"/>
          <a:ext cx="923108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26344F3-3A19-4975-83B6-70BE504F6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899" y="3797672"/>
            <a:ext cx="1897738" cy="1125991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xmlns="" id="{A8D5FBE5-7F36-4DDC-91FB-D2738C113826}"/>
              </a:ext>
            </a:extLst>
          </p:cNvPr>
          <p:cNvGrpSpPr/>
          <p:nvPr/>
        </p:nvGrpSpPr>
        <p:grpSpPr>
          <a:xfrm>
            <a:off x="4849412" y="4605030"/>
            <a:ext cx="1652988" cy="1535492"/>
            <a:chOff x="5547912" y="4417747"/>
            <a:chExt cx="2000598" cy="1974544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xmlns="" id="{4FB43D72-20A9-4EAD-96CE-BD3295B6F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6702" y="4534124"/>
              <a:ext cx="1883018" cy="1741790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8" name="Símbolo &quot;No permitido&quot; 7">
              <a:extLst>
                <a:ext uri="{FF2B5EF4-FFF2-40B4-BE49-F238E27FC236}">
                  <a16:creationId xmlns:a16="http://schemas.microsoft.com/office/drawing/2014/main" xmlns="" id="{41FDB62F-5067-4FA6-8E49-A3F0A3318099}"/>
                </a:ext>
              </a:extLst>
            </p:cNvPr>
            <p:cNvSpPr/>
            <p:nvPr/>
          </p:nvSpPr>
          <p:spPr>
            <a:xfrm>
              <a:off x="5547912" y="4417747"/>
              <a:ext cx="2000598" cy="1974544"/>
            </a:xfrm>
            <a:prstGeom prst="noSmoking">
              <a:avLst>
                <a:gd name="adj" fmla="val 6992"/>
              </a:avLst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chemeClr val="tx1"/>
                </a:solidFill>
              </a:endParaRPr>
            </a:p>
          </p:txBody>
        </p: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4AD6AB6-7281-441F-9F31-69425943D4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0581" y="1150024"/>
            <a:ext cx="1954466" cy="242293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A67AE695-31CB-416B-928E-A561EF2C6434}"/>
              </a:ext>
            </a:extLst>
          </p:cNvPr>
          <p:cNvSpPr txBox="1"/>
          <p:nvPr/>
        </p:nvSpPr>
        <p:spPr>
          <a:xfrm>
            <a:off x="10306624" y="3622003"/>
            <a:ext cx="1573477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400" b="0" i="0" u="none" strike="noStrike" baseline="0" dirty="0">
                <a:latin typeface="+mj-lt"/>
              </a:rPr>
              <a:t>Imagen TEM de un nanocomposito de MoS2/</a:t>
            </a:r>
            <a:r>
              <a:rPr lang="es-ES" sz="1400" b="0" i="0" u="none" strike="noStrike" baseline="0" dirty="0" err="1">
                <a:latin typeface="+mj-lt"/>
              </a:rPr>
              <a:t>rGO</a:t>
            </a:r>
            <a:r>
              <a:rPr lang="es-ES" sz="1400" b="0" i="0" u="none" strike="noStrike" baseline="0" dirty="0">
                <a:latin typeface="+mj-lt"/>
              </a:rPr>
              <a:t> (Noboa, 2019)</a:t>
            </a:r>
            <a:endParaRPr lang="es-ES" sz="1400" dirty="0">
              <a:latin typeface="+mj-lt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26D84D93-667B-4A8E-9389-DB8D1C0FA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8856" y="1227045"/>
            <a:ext cx="1954466" cy="130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5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TemaESP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ESPE" id="{4D827EDF-AB88-41C3-873E-FC16B6402B32}" vid="{82E06563-FD51-4425-9D70-831CF3BB8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TemaESPE</Template>
  <TotalTime>11905</TotalTime>
  <Words>1365</Words>
  <Application>Microsoft Office PowerPoint</Application>
  <PresentationFormat>Panorámica</PresentationFormat>
  <Paragraphs>233</Paragraphs>
  <Slides>28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Symbol</vt:lpstr>
      <vt:lpstr>Times New Roman</vt:lpstr>
      <vt:lpstr>TemaESPE</vt:lpstr>
      <vt:lpstr>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CONSTRUCCIONES OLMOS</cp:lastModifiedBy>
  <cp:revision>117</cp:revision>
  <cp:lastPrinted>2021-03-28T18:32:37Z</cp:lastPrinted>
  <dcterms:created xsi:type="dcterms:W3CDTF">2021-03-23T02:06:54Z</dcterms:created>
  <dcterms:modified xsi:type="dcterms:W3CDTF">2021-04-05T20:49:28Z</dcterms:modified>
</cp:coreProperties>
</file>