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76" r:id="rId2"/>
    <p:sldMasterId id="2147483699" r:id="rId3"/>
    <p:sldMasterId id="2147483721" r:id="rId4"/>
  </p:sldMasterIdLst>
  <p:notesMasterIdLst>
    <p:notesMasterId r:id="rId44"/>
  </p:notesMasterIdLst>
  <p:sldIdLst>
    <p:sldId id="267" r:id="rId5"/>
    <p:sldId id="322" r:id="rId6"/>
    <p:sldId id="272" r:id="rId7"/>
    <p:sldId id="295" r:id="rId8"/>
    <p:sldId id="324" r:id="rId9"/>
    <p:sldId id="354" r:id="rId10"/>
    <p:sldId id="355" r:id="rId11"/>
    <p:sldId id="330" r:id="rId12"/>
    <p:sldId id="325" r:id="rId13"/>
    <p:sldId id="327" r:id="rId14"/>
    <p:sldId id="328" r:id="rId15"/>
    <p:sldId id="290" r:id="rId16"/>
    <p:sldId id="332" r:id="rId17"/>
    <p:sldId id="334" r:id="rId18"/>
    <p:sldId id="358" r:id="rId19"/>
    <p:sldId id="337" r:id="rId20"/>
    <p:sldId id="336" r:id="rId21"/>
    <p:sldId id="287" r:id="rId22"/>
    <p:sldId id="320" r:id="rId23"/>
    <p:sldId id="291" r:id="rId24"/>
    <p:sldId id="356" r:id="rId25"/>
    <p:sldId id="351" r:id="rId26"/>
    <p:sldId id="353" r:id="rId27"/>
    <p:sldId id="340" r:id="rId28"/>
    <p:sldId id="352" r:id="rId29"/>
    <p:sldId id="292" r:id="rId30"/>
    <p:sldId id="317" r:id="rId31"/>
    <p:sldId id="319" r:id="rId32"/>
    <p:sldId id="350" r:id="rId33"/>
    <p:sldId id="314" r:id="rId34"/>
    <p:sldId id="312" r:id="rId35"/>
    <p:sldId id="318" r:id="rId36"/>
    <p:sldId id="359" r:id="rId37"/>
    <p:sldId id="293" r:id="rId38"/>
    <p:sldId id="345" r:id="rId39"/>
    <p:sldId id="346" r:id="rId40"/>
    <p:sldId id="347" r:id="rId41"/>
    <p:sldId id="343" r:id="rId42"/>
    <p:sldId id="333" r:id="rId43"/>
  </p:sldIdLst>
  <p:sldSz cx="9144000" cy="5143500" type="screen16x9"/>
  <p:notesSz cx="6858000" cy="9144000"/>
  <p:embeddedFontLst>
    <p:embeddedFont>
      <p:font typeface="Arial Unicode MS" panose="020B0604020202020204" pitchFamily="34" charset="-128"/>
      <p:regular r:id="rId45"/>
    </p:embeddedFont>
    <p:embeddedFont>
      <p:font typeface="Amatic SC" panose="020B0604020202020204" charset="-79"/>
      <p:regular r:id="rId46"/>
      <p:bold r:id="rId47"/>
    </p:embeddedFont>
    <p:embeddedFont>
      <p:font typeface="Cambria Math" panose="02040503050406030204" pitchFamily="18" charset="0"/>
      <p:regular r:id="rId48"/>
    </p:embeddedFont>
    <p:embeddedFont>
      <p:font typeface="Calibri Light" panose="020F0302020204030204" pitchFamily="34" charset="0"/>
      <p:regular r:id="rId49"/>
      <p:italic r:id="rId50"/>
    </p:embeddedFont>
    <p:embeddedFont>
      <p:font typeface="Cambria" panose="02040503050406030204" pitchFamily="18" charset="0"/>
      <p:regular r:id="rId51"/>
      <p:bold r:id="rId52"/>
      <p:italic r:id="rId53"/>
      <p:boldItalic r:id="rId54"/>
    </p:embeddedFont>
    <p:embeddedFont>
      <p:font typeface="맑은 고딕" panose="020B0503020000020004" pitchFamily="34" charset="-127"/>
      <p:regular r:id="rId55"/>
      <p:bold r:id="rId56"/>
    </p:embeddedFont>
    <p:embeddedFont>
      <p:font typeface="Calibri" panose="020F0502020204030204" pitchFamily="34" charset="0"/>
      <p:regular r:id="rId57"/>
      <p:bold r:id="rId58"/>
      <p:italic r:id="rId59"/>
      <p:boldItalic r:id="rId60"/>
    </p:embeddedFont>
  </p:embeddedFontLst>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2DFB3A-734C-4A3B-961D-742EAE9FA9B4}">
  <a:tblStyle styleId="{BB2DFB3A-734C-4A3B-961D-742EAE9FA9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7044" autoAdjust="0"/>
  </p:normalViewPr>
  <p:slideViewPr>
    <p:cSldViewPr snapToGrid="0">
      <p:cViewPr varScale="1">
        <p:scale>
          <a:sx n="47" d="100"/>
          <a:sy n="47" d="100"/>
        </p:scale>
        <p:origin x="67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21A6F-03D5-4639-ABEB-9D59B4D3B89C}"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s-EC"/>
        </a:p>
      </dgm:t>
    </dgm:pt>
    <dgm:pt modelId="{BD3F79DB-798B-40F8-BFD1-1719119C077F}">
      <dgm:prSet phldrT="[Texto]" custT="1"/>
      <dgm:spPr/>
      <dgm:t>
        <a:bodyPr/>
        <a:lstStyle/>
        <a:p>
          <a:r>
            <a:rPr lang="es-EC" sz="1100" dirty="0" smtClean="0"/>
            <a:t>Definición del producto</a:t>
          </a:r>
          <a:endParaRPr lang="es-EC" sz="1100" dirty="0"/>
        </a:p>
      </dgm:t>
    </dgm:pt>
    <dgm:pt modelId="{B640DC25-A885-49C4-90EE-C6B2B649CA23}" type="parTrans" cxnId="{80D96547-34FA-48E7-899B-F8D410152C3B}">
      <dgm:prSet/>
      <dgm:spPr/>
      <dgm:t>
        <a:bodyPr/>
        <a:lstStyle/>
        <a:p>
          <a:endParaRPr lang="es-EC" sz="1100"/>
        </a:p>
      </dgm:t>
    </dgm:pt>
    <dgm:pt modelId="{017D8D8F-34E1-4E7F-9752-9A8ECC32DF92}" type="sibTrans" cxnId="{80D96547-34FA-48E7-899B-F8D410152C3B}">
      <dgm:prSet/>
      <dgm:spPr/>
      <dgm:t>
        <a:bodyPr/>
        <a:lstStyle/>
        <a:p>
          <a:endParaRPr lang="es-EC" sz="1100"/>
        </a:p>
      </dgm:t>
    </dgm:pt>
    <dgm:pt modelId="{AC3521DA-0FE9-477F-B43F-60C3A2112FC4}">
      <dgm:prSet phldrT="[Texto]" custT="1"/>
      <dgm:spPr/>
      <dgm:t>
        <a:bodyPr/>
        <a:lstStyle/>
        <a:p>
          <a:r>
            <a:rPr lang="es-EC" sz="1100" dirty="0" smtClean="0"/>
            <a:t>Diseño del producto</a:t>
          </a:r>
          <a:endParaRPr lang="es-EC" sz="1100" dirty="0"/>
        </a:p>
      </dgm:t>
    </dgm:pt>
    <dgm:pt modelId="{64B7306B-34A1-41FD-885F-4FF760C9E67C}" type="parTrans" cxnId="{462E7B05-9CFD-4C85-BC65-BBE7C3FFC2C3}">
      <dgm:prSet/>
      <dgm:spPr/>
      <dgm:t>
        <a:bodyPr/>
        <a:lstStyle/>
        <a:p>
          <a:endParaRPr lang="es-EC" sz="1100"/>
        </a:p>
      </dgm:t>
    </dgm:pt>
    <dgm:pt modelId="{7E6F91DE-1F5C-4900-BACD-1722590247F4}" type="sibTrans" cxnId="{462E7B05-9CFD-4C85-BC65-BBE7C3FFC2C3}">
      <dgm:prSet/>
      <dgm:spPr/>
      <dgm:t>
        <a:bodyPr/>
        <a:lstStyle/>
        <a:p>
          <a:endParaRPr lang="es-EC" sz="1100"/>
        </a:p>
      </dgm:t>
    </dgm:pt>
    <dgm:pt modelId="{9F02D8BC-8C2B-4250-9916-45B81AE3F55C}">
      <dgm:prSet phldrT="[Texto]" custT="1"/>
      <dgm:spPr/>
      <dgm:t>
        <a:bodyPr/>
        <a:lstStyle/>
        <a:p>
          <a:r>
            <a:rPr lang="es-EC" sz="1100" dirty="0" smtClean="0"/>
            <a:t>Contrastación de la viabilidad</a:t>
          </a:r>
          <a:endParaRPr lang="es-EC" sz="1100" dirty="0"/>
        </a:p>
      </dgm:t>
    </dgm:pt>
    <dgm:pt modelId="{9BC545EE-0078-4FA1-8C03-96DF00F556BE}" type="parTrans" cxnId="{4ADF5D6E-73FE-49F5-8EE0-AE59FBDB0E0B}">
      <dgm:prSet/>
      <dgm:spPr/>
      <dgm:t>
        <a:bodyPr/>
        <a:lstStyle/>
        <a:p>
          <a:endParaRPr lang="es-EC" sz="1100"/>
        </a:p>
      </dgm:t>
    </dgm:pt>
    <dgm:pt modelId="{73641716-D187-4727-AE2F-DDDD10E52B51}" type="sibTrans" cxnId="{4ADF5D6E-73FE-49F5-8EE0-AE59FBDB0E0B}">
      <dgm:prSet/>
      <dgm:spPr/>
      <dgm:t>
        <a:bodyPr/>
        <a:lstStyle/>
        <a:p>
          <a:endParaRPr lang="es-EC" sz="1100"/>
        </a:p>
      </dgm:t>
    </dgm:pt>
    <dgm:pt modelId="{D70C87E8-6705-4E79-AE76-E113E0523317}">
      <dgm:prSet phldrT="[Texto]" custT="1"/>
      <dgm:spPr/>
      <dgm:t>
        <a:bodyPr/>
        <a:lstStyle/>
        <a:p>
          <a:r>
            <a:rPr lang="es-EC" sz="1100" dirty="0" smtClean="0"/>
            <a:t>Producción y lanzamiento al mercado</a:t>
          </a:r>
          <a:endParaRPr lang="es-EC" sz="1100" dirty="0"/>
        </a:p>
      </dgm:t>
    </dgm:pt>
    <dgm:pt modelId="{3845CF3D-FE6A-4B22-924B-BC78485ED166}" type="parTrans" cxnId="{EEC1EA5D-85E0-48C7-ABCB-FD8240327D16}">
      <dgm:prSet/>
      <dgm:spPr/>
      <dgm:t>
        <a:bodyPr/>
        <a:lstStyle/>
        <a:p>
          <a:endParaRPr lang="es-EC" sz="1100"/>
        </a:p>
      </dgm:t>
    </dgm:pt>
    <dgm:pt modelId="{F27C6147-7F77-4FCD-A1CD-C934E0E34AA2}" type="sibTrans" cxnId="{EEC1EA5D-85E0-48C7-ABCB-FD8240327D16}">
      <dgm:prSet/>
      <dgm:spPr/>
      <dgm:t>
        <a:bodyPr/>
        <a:lstStyle/>
        <a:p>
          <a:endParaRPr lang="es-EC" sz="1100"/>
        </a:p>
      </dgm:t>
    </dgm:pt>
    <dgm:pt modelId="{80C1795B-1BDC-4A3D-B1D4-5381A46BB7B1}">
      <dgm:prSet phldrT="[Texto]" custT="1"/>
      <dgm:spPr/>
      <dgm:t>
        <a:bodyPr/>
        <a:lstStyle/>
        <a:p>
          <a:r>
            <a:rPr lang="es-EC" sz="1100" dirty="0" smtClean="0"/>
            <a:t>Gestión del ciclo de vida del productos</a:t>
          </a:r>
          <a:endParaRPr lang="es-EC" sz="1100" dirty="0"/>
        </a:p>
      </dgm:t>
    </dgm:pt>
    <dgm:pt modelId="{52916286-6AC5-4025-8776-64F207E8E43F}" type="parTrans" cxnId="{6F08AEFE-AD5C-42EA-BB3F-6CEF713FBE0F}">
      <dgm:prSet/>
      <dgm:spPr/>
      <dgm:t>
        <a:bodyPr/>
        <a:lstStyle/>
        <a:p>
          <a:endParaRPr lang="es-EC" sz="1100"/>
        </a:p>
      </dgm:t>
    </dgm:pt>
    <dgm:pt modelId="{2BE2CF38-8328-4CC4-92C4-D31DEF3075E1}" type="sibTrans" cxnId="{6F08AEFE-AD5C-42EA-BB3F-6CEF713FBE0F}">
      <dgm:prSet/>
      <dgm:spPr/>
      <dgm:t>
        <a:bodyPr/>
        <a:lstStyle/>
        <a:p>
          <a:endParaRPr lang="es-EC" sz="1100"/>
        </a:p>
      </dgm:t>
    </dgm:pt>
    <dgm:pt modelId="{7EBB0558-B7AC-4929-BD9B-C44F1DCF9A98}" type="pres">
      <dgm:prSet presAssocID="{54021A6F-03D5-4639-ABEB-9D59B4D3B89C}" presName="CompostProcess" presStyleCnt="0">
        <dgm:presLayoutVars>
          <dgm:dir/>
          <dgm:resizeHandles val="exact"/>
        </dgm:presLayoutVars>
      </dgm:prSet>
      <dgm:spPr/>
      <dgm:t>
        <a:bodyPr/>
        <a:lstStyle/>
        <a:p>
          <a:endParaRPr lang="es-EC"/>
        </a:p>
      </dgm:t>
    </dgm:pt>
    <dgm:pt modelId="{4C0F6795-5EDA-440B-9EA7-6D13E9863D56}" type="pres">
      <dgm:prSet presAssocID="{54021A6F-03D5-4639-ABEB-9D59B4D3B89C}" presName="arrow" presStyleLbl="bgShp" presStyleIdx="0" presStyleCnt="1" custAng="0" custScaleX="88868" custScaleY="71247"/>
      <dgm:spPr/>
    </dgm:pt>
    <dgm:pt modelId="{ABA3E62F-5D55-451A-ADB6-E09FC6FA653D}" type="pres">
      <dgm:prSet presAssocID="{54021A6F-03D5-4639-ABEB-9D59B4D3B89C}" presName="linearProcess" presStyleCnt="0"/>
      <dgm:spPr/>
    </dgm:pt>
    <dgm:pt modelId="{811DF30C-BC9D-4218-8015-6CAF3599368E}" type="pres">
      <dgm:prSet presAssocID="{BD3F79DB-798B-40F8-BFD1-1719119C077F}" presName="textNode" presStyleLbl="node1" presStyleIdx="0" presStyleCnt="5" custScaleX="48542">
        <dgm:presLayoutVars>
          <dgm:bulletEnabled val="1"/>
        </dgm:presLayoutVars>
      </dgm:prSet>
      <dgm:spPr/>
      <dgm:t>
        <a:bodyPr/>
        <a:lstStyle/>
        <a:p>
          <a:endParaRPr lang="es-EC"/>
        </a:p>
      </dgm:t>
    </dgm:pt>
    <dgm:pt modelId="{A08DB301-3569-42D2-8561-4E1AE8708C2A}" type="pres">
      <dgm:prSet presAssocID="{017D8D8F-34E1-4E7F-9752-9A8ECC32DF92}" presName="sibTrans" presStyleCnt="0"/>
      <dgm:spPr/>
    </dgm:pt>
    <dgm:pt modelId="{5B3F6FD6-68A7-4A1F-90CA-C4E868CDDCBD}" type="pres">
      <dgm:prSet presAssocID="{AC3521DA-0FE9-477F-B43F-60C3A2112FC4}" presName="textNode" presStyleLbl="node1" presStyleIdx="1" presStyleCnt="5" custScaleX="48542" custLinFactNeighborX="-58726" custLinFactNeighborY="2204">
        <dgm:presLayoutVars>
          <dgm:bulletEnabled val="1"/>
        </dgm:presLayoutVars>
      </dgm:prSet>
      <dgm:spPr/>
      <dgm:t>
        <a:bodyPr/>
        <a:lstStyle/>
        <a:p>
          <a:endParaRPr lang="es-EC"/>
        </a:p>
      </dgm:t>
    </dgm:pt>
    <dgm:pt modelId="{420826D3-1494-49AF-86E6-0345238779A3}" type="pres">
      <dgm:prSet presAssocID="{7E6F91DE-1F5C-4900-BACD-1722590247F4}" presName="sibTrans" presStyleCnt="0"/>
      <dgm:spPr/>
    </dgm:pt>
    <dgm:pt modelId="{A6CEAC86-8674-4370-B50B-80A0A9644DA4}" type="pres">
      <dgm:prSet presAssocID="{9F02D8BC-8C2B-4250-9916-45B81AE3F55C}" presName="textNode" presStyleLbl="node1" presStyleIdx="2" presStyleCnt="5" custScaleX="48542" custLinFactNeighborX="-86749" custLinFactNeighborY="2204">
        <dgm:presLayoutVars>
          <dgm:bulletEnabled val="1"/>
        </dgm:presLayoutVars>
      </dgm:prSet>
      <dgm:spPr/>
      <dgm:t>
        <a:bodyPr/>
        <a:lstStyle/>
        <a:p>
          <a:endParaRPr lang="es-EC"/>
        </a:p>
      </dgm:t>
    </dgm:pt>
    <dgm:pt modelId="{0DA5336A-F3E5-4261-B6DF-114E2CAEBE08}" type="pres">
      <dgm:prSet presAssocID="{73641716-D187-4727-AE2F-DDDD10E52B51}" presName="sibTrans" presStyleCnt="0"/>
      <dgm:spPr/>
    </dgm:pt>
    <dgm:pt modelId="{549A5736-8614-41C4-A83A-C506590C5CF4}" type="pres">
      <dgm:prSet presAssocID="{D70C87E8-6705-4E79-AE76-E113E0523317}" presName="textNode" presStyleLbl="node1" presStyleIdx="3" presStyleCnt="5" custScaleX="48542" custLinFactX="-5273" custLinFactNeighborX="-100000" custLinFactNeighborY="2204">
        <dgm:presLayoutVars>
          <dgm:bulletEnabled val="1"/>
        </dgm:presLayoutVars>
      </dgm:prSet>
      <dgm:spPr/>
      <dgm:t>
        <a:bodyPr/>
        <a:lstStyle/>
        <a:p>
          <a:endParaRPr lang="es-EC"/>
        </a:p>
      </dgm:t>
    </dgm:pt>
    <dgm:pt modelId="{F5EF1706-A4AE-440A-8243-EF5DFE7BA942}" type="pres">
      <dgm:prSet presAssocID="{F27C6147-7F77-4FCD-A1CD-C934E0E34AA2}" presName="sibTrans" presStyleCnt="0"/>
      <dgm:spPr/>
    </dgm:pt>
    <dgm:pt modelId="{B75ED392-84A9-4730-BE8C-F36CD613930C}" type="pres">
      <dgm:prSet presAssocID="{80C1795B-1BDC-4A3D-B1D4-5381A46BB7B1}" presName="textNode" presStyleLbl="node1" presStyleIdx="4" presStyleCnt="5" custScaleX="48542" custLinFactNeighborX="-98879" custLinFactNeighborY="2204">
        <dgm:presLayoutVars>
          <dgm:bulletEnabled val="1"/>
        </dgm:presLayoutVars>
      </dgm:prSet>
      <dgm:spPr/>
      <dgm:t>
        <a:bodyPr/>
        <a:lstStyle/>
        <a:p>
          <a:endParaRPr lang="es-EC"/>
        </a:p>
      </dgm:t>
    </dgm:pt>
  </dgm:ptLst>
  <dgm:cxnLst>
    <dgm:cxn modelId="{DC2AD3D8-FDCA-407E-873A-058E980A132C}" type="presOf" srcId="{54021A6F-03D5-4639-ABEB-9D59B4D3B89C}" destId="{7EBB0558-B7AC-4929-BD9B-C44F1DCF9A98}" srcOrd="0" destOrd="0" presId="urn:microsoft.com/office/officeart/2005/8/layout/hProcess9"/>
    <dgm:cxn modelId="{4ADF5D6E-73FE-49F5-8EE0-AE59FBDB0E0B}" srcId="{54021A6F-03D5-4639-ABEB-9D59B4D3B89C}" destId="{9F02D8BC-8C2B-4250-9916-45B81AE3F55C}" srcOrd="2" destOrd="0" parTransId="{9BC545EE-0078-4FA1-8C03-96DF00F556BE}" sibTransId="{73641716-D187-4727-AE2F-DDDD10E52B51}"/>
    <dgm:cxn modelId="{18C300F3-9E3E-43DA-811A-79F804C53EF8}" type="presOf" srcId="{80C1795B-1BDC-4A3D-B1D4-5381A46BB7B1}" destId="{B75ED392-84A9-4730-BE8C-F36CD613930C}" srcOrd="0" destOrd="0" presId="urn:microsoft.com/office/officeart/2005/8/layout/hProcess9"/>
    <dgm:cxn modelId="{403DBAB5-354A-4B8F-A922-04A4AB5B9C67}" type="presOf" srcId="{AC3521DA-0FE9-477F-B43F-60C3A2112FC4}" destId="{5B3F6FD6-68A7-4A1F-90CA-C4E868CDDCBD}" srcOrd="0" destOrd="0" presId="urn:microsoft.com/office/officeart/2005/8/layout/hProcess9"/>
    <dgm:cxn modelId="{80D96547-34FA-48E7-899B-F8D410152C3B}" srcId="{54021A6F-03D5-4639-ABEB-9D59B4D3B89C}" destId="{BD3F79DB-798B-40F8-BFD1-1719119C077F}" srcOrd="0" destOrd="0" parTransId="{B640DC25-A885-49C4-90EE-C6B2B649CA23}" sibTransId="{017D8D8F-34E1-4E7F-9752-9A8ECC32DF92}"/>
    <dgm:cxn modelId="{9CD65C7A-4D4F-46DF-A35B-E25FF105B5BA}" type="presOf" srcId="{D70C87E8-6705-4E79-AE76-E113E0523317}" destId="{549A5736-8614-41C4-A83A-C506590C5CF4}" srcOrd="0" destOrd="0" presId="urn:microsoft.com/office/officeart/2005/8/layout/hProcess9"/>
    <dgm:cxn modelId="{8245A88B-1341-45A8-8301-06D8E9FFBEDF}" type="presOf" srcId="{9F02D8BC-8C2B-4250-9916-45B81AE3F55C}" destId="{A6CEAC86-8674-4370-B50B-80A0A9644DA4}" srcOrd="0" destOrd="0" presId="urn:microsoft.com/office/officeart/2005/8/layout/hProcess9"/>
    <dgm:cxn modelId="{462E7B05-9CFD-4C85-BC65-BBE7C3FFC2C3}" srcId="{54021A6F-03D5-4639-ABEB-9D59B4D3B89C}" destId="{AC3521DA-0FE9-477F-B43F-60C3A2112FC4}" srcOrd="1" destOrd="0" parTransId="{64B7306B-34A1-41FD-885F-4FF760C9E67C}" sibTransId="{7E6F91DE-1F5C-4900-BACD-1722590247F4}"/>
    <dgm:cxn modelId="{6F00E151-F8F5-4083-B6A4-B123268762ED}" type="presOf" srcId="{BD3F79DB-798B-40F8-BFD1-1719119C077F}" destId="{811DF30C-BC9D-4218-8015-6CAF3599368E}" srcOrd="0" destOrd="0" presId="urn:microsoft.com/office/officeart/2005/8/layout/hProcess9"/>
    <dgm:cxn modelId="{6F08AEFE-AD5C-42EA-BB3F-6CEF713FBE0F}" srcId="{54021A6F-03D5-4639-ABEB-9D59B4D3B89C}" destId="{80C1795B-1BDC-4A3D-B1D4-5381A46BB7B1}" srcOrd="4" destOrd="0" parTransId="{52916286-6AC5-4025-8776-64F207E8E43F}" sibTransId="{2BE2CF38-8328-4CC4-92C4-D31DEF3075E1}"/>
    <dgm:cxn modelId="{EEC1EA5D-85E0-48C7-ABCB-FD8240327D16}" srcId="{54021A6F-03D5-4639-ABEB-9D59B4D3B89C}" destId="{D70C87E8-6705-4E79-AE76-E113E0523317}" srcOrd="3" destOrd="0" parTransId="{3845CF3D-FE6A-4B22-924B-BC78485ED166}" sibTransId="{F27C6147-7F77-4FCD-A1CD-C934E0E34AA2}"/>
    <dgm:cxn modelId="{276672EB-51BB-4A1A-BDA8-8AAF2E46F08B}" type="presParOf" srcId="{7EBB0558-B7AC-4929-BD9B-C44F1DCF9A98}" destId="{4C0F6795-5EDA-440B-9EA7-6D13E9863D56}" srcOrd="0" destOrd="0" presId="urn:microsoft.com/office/officeart/2005/8/layout/hProcess9"/>
    <dgm:cxn modelId="{97744050-7074-4BAF-80CE-20D6B0658AA6}" type="presParOf" srcId="{7EBB0558-B7AC-4929-BD9B-C44F1DCF9A98}" destId="{ABA3E62F-5D55-451A-ADB6-E09FC6FA653D}" srcOrd="1" destOrd="0" presId="urn:microsoft.com/office/officeart/2005/8/layout/hProcess9"/>
    <dgm:cxn modelId="{32C38194-C69C-4DDF-913B-CCFBB3E22271}" type="presParOf" srcId="{ABA3E62F-5D55-451A-ADB6-E09FC6FA653D}" destId="{811DF30C-BC9D-4218-8015-6CAF3599368E}" srcOrd="0" destOrd="0" presId="urn:microsoft.com/office/officeart/2005/8/layout/hProcess9"/>
    <dgm:cxn modelId="{BED23120-802D-49FD-9D18-CF68150DF841}" type="presParOf" srcId="{ABA3E62F-5D55-451A-ADB6-E09FC6FA653D}" destId="{A08DB301-3569-42D2-8561-4E1AE8708C2A}" srcOrd="1" destOrd="0" presId="urn:microsoft.com/office/officeart/2005/8/layout/hProcess9"/>
    <dgm:cxn modelId="{14B956AD-5C1C-4F67-8038-3DE9B4E14EBF}" type="presParOf" srcId="{ABA3E62F-5D55-451A-ADB6-E09FC6FA653D}" destId="{5B3F6FD6-68A7-4A1F-90CA-C4E868CDDCBD}" srcOrd="2" destOrd="0" presId="urn:microsoft.com/office/officeart/2005/8/layout/hProcess9"/>
    <dgm:cxn modelId="{714B1B23-BE13-4318-9026-D691DA070727}" type="presParOf" srcId="{ABA3E62F-5D55-451A-ADB6-E09FC6FA653D}" destId="{420826D3-1494-49AF-86E6-0345238779A3}" srcOrd="3" destOrd="0" presId="urn:microsoft.com/office/officeart/2005/8/layout/hProcess9"/>
    <dgm:cxn modelId="{92F311E0-3971-46AA-928B-93AB6C1C3ACE}" type="presParOf" srcId="{ABA3E62F-5D55-451A-ADB6-E09FC6FA653D}" destId="{A6CEAC86-8674-4370-B50B-80A0A9644DA4}" srcOrd="4" destOrd="0" presId="urn:microsoft.com/office/officeart/2005/8/layout/hProcess9"/>
    <dgm:cxn modelId="{B889B8AA-21CB-4E5A-8512-654F4088ECEA}" type="presParOf" srcId="{ABA3E62F-5D55-451A-ADB6-E09FC6FA653D}" destId="{0DA5336A-F3E5-4261-B6DF-114E2CAEBE08}" srcOrd="5" destOrd="0" presId="urn:microsoft.com/office/officeart/2005/8/layout/hProcess9"/>
    <dgm:cxn modelId="{6763EC2E-C999-4C1A-BCE5-8AD9910C6FF5}" type="presParOf" srcId="{ABA3E62F-5D55-451A-ADB6-E09FC6FA653D}" destId="{549A5736-8614-41C4-A83A-C506590C5CF4}" srcOrd="6" destOrd="0" presId="urn:microsoft.com/office/officeart/2005/8/layout/hProcess9"/>
    <dgm:cxn modelId="{341AD3D6-5503-462E-8FCD-EC6467DAF985}" type="presParOf" srcId="{ABA3E62F-5D55-451A-ADB6-E09FC6FA653D}" destId="{F5EF1706-A4AE-440A-8243-EF5DFE7BA942}" srcOrd="7" destOrd="0" presId="urn:microsoft.com/office/officeart/2005/8/layout/hProcess9"/>
    <dgm:cxn modelId="{58048B85-A2CD-4442-99ED-A6492B208ED1}" type="presParOf" srcId="{ABA3E62F-5D55-451A-ADB6-E09FC6FA653D}" destId="{B75ED392-84A9-4730-BE8C-F36CD613930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C7898-19E3-4C92-8494-CF0EA0CC2DE0}" type="doc">
      <dgm:prSet loTypeId="urn:microsoft.com/office/officeart/2005/8/layout/radial6" loCatId="cycle" qsTypeId="urn:microsoft.com/office/officeart/2005/8/quickstyle/simple1" qsCatId="simple" csTypeId="urn:microsoft.com/office/officeart/2005/8/colors/accent6_1" csCatId="accent6" phldr="1"/>
      <dgm:spPr/>
      <dgm:t>
        <a:bodyPr/>
        <a:lstStyle/>
        <a:p>
          <a:endParaRPr lang="es-EC"/>
        </a:p>
      </dgm:t>
    </dgm:pt>
    <dgm:pt modelId="{8C568460-C5AB-435F-ABFB-B445423C2E06}">
      <dgm:prSet phldrT="[Texto]" custT="1"/>
      <dgm:spPr/>
      <dgm:t>
        <a:bodyPr/>
        <a:lstStyle/>
        <a:p>
          <a:r>
            <a:rPr lang="es-EC" sz="1200" dirty="0" smtClean="0">
              <a:latin typeface="+mn-lt"/>
            </a:rPr>
            <a:t>Jugo verde nutritivo, optimiza y apoya en el proceso natural de desintoxicación</a:t>
          </a:r>
          <a:endParaRPr lang="es-EC" sz="1200" dirty="0">
            <a:latin typeface="+mn-lt"/>
          </a:endParaRPr>
        </a:p>
      </dgm:t>
    </dgm:pt>
    <dgm:pt modelId="{2D3A4413-5246-4558-A49C-BF16FED594E9}" type="parTrans" cxnId="{A746719E-E8CD-4E3E-820F-3867B5B39F57}">
      <dgm:prSet/>
      <dgm:spPr/>
      <dgm:t>
        <a:bodyPr/>
        <a:lstStyle/>
        <a:p>
          <a:endParaRPr lang="es-EC" sz="1200">
            <a:latin typeface="+mn-lt"/>
          </a:endParaRPr>
        </a:p>
      </dgm:t>
    </dgm:pt>
    <dgm:pt modelId="{119FF3C1-6321-4277-8F51-A7A93B145EF9}" type="sibTrans" cxnId="{A746719E-E8CD-4E3E-820F-3867B5B39F57}">
      <dgm:prSet/>
      <dgm:spPr/>
      <dgm:t>
        <a:bodyPr/>
        <a:lstStyle/>
        <a:p>
          <a:endParaRPr lang="es-EC" sz="1200">
            <a:latin typeface="+mn-lt"/>
          </a:endParaRPr>
        </a:p>
      </dgm:t>
    </dgm:pt>
    <dgm:pt modelId="{7F508B0E-0AC6-484D-8703-56499907E870}">
      <dgm:prSet phldrT="[Texto]" custT="1"/>
      <dgm:spPr/>
      <dgm:t>
        <a:bodyPr/>
        <a:lstStyle/>
        <a:p>
          <a:r>
            <a:rPr lang="es-EC" sz="1200" dirty="0" smtClean="0">
              <a:latin typeface="+mn-lt"/>
            </a:rPr>
            <a:t>Compuesta por una mezcla de frutas y vegetales</a:t>
          </a:r>
          <a:endParaRPr lang="es-EC" sz="1200" dirty="0">
            <a:latin typeface="+mn-lt"/>
          </a:endParaRPr>
        </a:p>
      </dgm:t>
    </dgm:pt>
    <dgm:pt modelId="{BF5B11B3-DBD2-4657-8FEB-9E0FBA700DE5}" type="parTrans" cxnId="{BBF1AA7E-5255-4A99-8E43-252A4FAF1971}">
      <dgm:prSet/>
      <dgm:spPr/>
      <dgm:t>
        <a:bodyPr/>
        <a:lstStyle/>
        <a:p>
          <a:endParaRPr lang="es-EC" sz="1200">
            <a:latin typeface="+mn-lt"/>
          </a:endParaRPr>
        </a:p>
      </dgm:t>
    </dgm:pt>
    <dgm:pt modelId="{BC94AD8E-ACFB-49B5-9B4B-5ABF5434F4A7}" type="sibTrans" cxnId="{BBF1AA7E-5255-4A99-8E43-252A4FAF1971}">
      <dgm:prSet/>
      <dgm:spPr/>
      <dgm:t>
        <a:bodyPr/>
        <a:lstStyle/>
        <a:p>
          <a:endParaRPr lang="es-EC" sz="1200">
            <a:latin typeface="+mn-lt"/>
          </a:endParaRPr>
        </a:p>
      </dgm:t>
    </dgm:pt>
    <dgm:pt modelId="{5D8449AA-65E7-46ED-B25B-29064486B400}">
      <dgm:prSet phldrT="[Texto]" custT="1"/>
      <dgm:spPr/>
      <dgm:t>
        <a:bodyPr/>
        <a:lstStyle/>
        <a:p>
          <a:r>
            <a:rPr lang="es-EC" sz="1200" dirty="0" smtClean="0">
              <a:latin typeface="+mn-lt"/>
            </a:rPr>
            <a:t>Apetecida en el mercado por efecto adelgazante</a:t>
          </a:r>
          <a:endParaRPr lang="es-EC" sz="1200" dirty="0">
            <a:latin typeface="+mn-lt"/>
          </a:endParaRPr>
        </a:p>
      </dgm:t>
    </dgm:pt>
    <dgm:pt modelId="{03D1B88D-FC97-4A2B-8859-9C61A12F9F20}" type="parTrans" cxnId="{892D0308-A8DF-43E3-A525-B74C5A1FD541}">
      <dgm:prSet/>
      <dgm:spPr/>
      <dgm:t>
        <a:bodyPr/>
        <a:lstStyle/>
        <a:p>
          <a:endParaRPr lang="es-EC" sz="1200">
            <a:latin typeface="+mn-lt"/>
          </a:endParaRPr>
        </a:p>
      </dgm:t>
    </dgm:pt>
    <dgm:pt modelId="{6EAFDADE-615D-4DA4-8D98-B4120355CB55}" type="sibTrans" cxnId="{892D0308-A8DF-43E3-A525-B74C5A1FD541}">
      <dgm:prSet/>
      <dgm:spPr/>
      <dgm:t>
        <a:bodyPr/>
        <a:lstStyle/>
        <a:p>
          <a:endParaRPr lang="es-EC" sz="1200">
            <a:latin typeface="+mn-lt"/>
          </a:endParaRPr>
        </a:p>
      </dgm:t>
    </dgm:pt>
    <dgm:pt modelId="{D67C1ACE-CEBD-4F4B-B8F2-604CFDA1B8B7}">
      <dgm:prSet phldrT="[Texto]" custT="1"/>
      <dgm:spPr/>
      <dgm:t>
        <a:bodyPr/>
        <a:lstStyle/>
        <a:p>
          <a:r>
            <a:rPr lang="es-EC" sz="1200" dirty="0" smtClean="0">
              <a:latin typeface="+mn-lt"/>
              <a:cs typeface="Times New Roman" panose="02020603050405020304" pitchFamily="18" charset="0"/>
            </a:rPr>
            <a:t>Ideal para purificar el organismo</a:t>
          </a:r>
          <a:endParaRPr lang="es-EC" sz="1200" dirty="0">
            <a:latin typeface="+mn-lt"/>
            <a:cs typeface="Times New Roman" panose="02020603050405020304" pitchFamily="18" charset="0"/>
          </a:endParaRPr>
        </a:p>
      </dgm:t>
    </dgm:pt>
    <dgm:pt modelId="{0602C307-13D8-4F82-BB8D-6A1BE7B7F71B}" type="parTrans" cxnId="{25C9EDC6-C4B9-4886-8333-F53199792D29}">
      <dgm:prSet/>
      <dgm:spPr/>
      <dgm:t>
        <a:bodyPr/>
        <a:lstStyle/>
        <a:p>
          <a:endParaRPr lang="es-EC" sz="1200">
            <a:latin typeface="+mn-lt"/>
          </a:endParaRPr>
        </a:p>
      </dgm:t>
    </dgm:pt>
    <dgm:pt modelId="{8F050E7B-DC36-42A6-9031-4250086F76A6}" type="sibTrans" cxnId="{25C9EDC6-C4B9-4886-8333-F53199792D29}">
      <dgm:prSet/>
      <dgm:spPr/>
      <dgm:t>
        <a:bodyPr/>
        <a:lstStyle/>
        <a:p>
          <a:endParaRPr lang="es-EC" sz="1200">
            <a:latin typeface="+mn-lt"/>
          </a:endParaRPr>
        </a:p>
      </dgm:t>
    </dgm:pt>
    <dgm:pt modelId="{D3811C02-996C-49FD-8451-72FF71ADBB85}" type="pres">
      <dgm:prSet presAssocID="{620C7898-19E3-4C92-8494-CF0EA0CC2DE0}" presName="Name0" presStyleCnt="0">
        <dgm:presLayoutVars>
          <dgm:chMax val="1"/>
          <dgm:dir/>
          <dgm:animLvl val="ctr"/>
          <dgm:resizeHandles val="exact"/>
        </dgm:presLayoutVars>
      </dgm:prSet>
      <dgm:spPr/>
      <dgm:t>
        <a:bodyPr/>
        <a:lstStyle/>
        <a:p>
          <a:endParaRPr lang="es-EC"/>
        </a:p>
      </dgm:t>
    </dgm:pt>
    <dgm:pt modelId="{F65C897D-961D-4A92-B193-E2649712778C}" type="pres">
      <dgm:prSet presAssocID="{8C568460-C5AB-435F-ABFB-B445423C2E06}" presName="centerShape" presStyleLbl="node0" presStyleIdx="0" presStyleCnt="1"/>
      <dgm:spPr/>
      <dgm:t>
        <a:bodyPr/>
        <a:lstStyle/>
        <a:p>
          <a:endParaRPr lang="es-ES"/>
        </a:p>
      </dgm:t>
    </dgm:pt>
    <dgm:pt modelId="{64018CDD-CE6F-447C-8714-AF8A539447C3}" type="pres">
      <dgm:prSet presAssocID="{7F508B0E-0AC6-484D-8703-56499907E870}" presName="node" presStyleLbl="node1" presStyleIdx="0" presStyleCnt="3">
        <dgm:presLayoutVars>
          <dgm:bulletEnabled val="1"/>
        </dgm:presLayoutVars>
      </dgm:prSet>
      <dgm:spPr/>
      <dgm:t>
        <a:bodyPr/>
        <a:lstStyle/>
        <a:p>
          <a:endParaRPr lang="es-EC"/>
        </a:p>
      </dgm:t>
    </dgm:pt>
    <dgm:pt modelId="{CB46D17F-53B9-48A0-A163-F15CA151645F}" type="pres">
      <dgm:prSet presAssocID="{7F508B0E-0AC6-484D-8703-56499907E870}" presName="dummy" presStyleCnt="0"/>
      <dgm:spPr/>
      <dgm:t>
        <a:bodyPr/>
        <a:lstStyle/>
        <a:p>
          <a:endParaRPr lang="es-ES"/>
        </a:p>
      </dgm:t>
    </dgm:pt>
    <dgm:pt modelId="{112E27D6-D4A2-4BD8-BA6A-E1B4EF768878}" type="pres">
      <dgm:prSet presAssocID="{BC94AD8E-ACFB-49B5-9B4B-5ABF5434F4A7}" presName="sibTrans" presStyleLbl="sibTrans2D1" presStyleIdx="0" presStyleCnt="3"/>
      <dgm:spPr/>
      <dgm:t>
        <a:bodyPr/>
        <a:lstStyle/>
        <a:p>
          <a:endParaRPr lang="es-EC"/>
        </a:p>
      </dgm:t>
    </dgm:pt>
    <dgm:pt modelId="{5CD776E2-9395-474D-8C5D-93EFB6C6CE55}" type="pres">
      <dgm:prSet presAssocID="{5D8449AA-65E7-46ED-B25B-29064486B400}" presName="node" presStyleLbl="node1" presStyleIdx="1" presStyleCnt="3">
        <dgm:presLayoutVars>
          <dgm:bulletEnabled val="1"/>
        </dgm:presLayoutVars>
      </dgm:prSet>
      <dgm:spPr/>
      <dgm:t>
        <a:bodyPr/>
        <a:lstStyle/>
        <a:p>
          <a:endParaRPr lang="es-EC"/>
        </a:p>
      </dgm:t>
    </dgm:pt>
    <dgm:pt modelId="{D4FBB718-4D27-43B7-8C6E-EC51ED6066F6}" type="pres">
      <dgm:prSet presAssocID="{5D8449AA-65E7-46ED-B25B-29064486B400}" presName="dummy" presStyleCnt="0"/>
      <dgm:spPr/>
      <dgm:t>
        <a:bodyPr/>
        <a:lstStyle/>
        <a:p>
          <a:endParaRPr lang="es-ES"/>
        </a:p>
      </dgm:t>
    </dgm:pt>
    <dgm:pt modelId="{3EAB9CE7-8F42-4A3B-BA1F-6AEF61B1F6E8}" type="pres">
      <dgm:prSet presAssocID="{6EAFDADE-615D-4DA4-8D98-B4120355CB55}" presName="sibTrans" presStyleLbl="sibTrans2D1" presStyleIdx="1" presStyleCnt="3"/>
      <dgm:spPr/>
      <dgm:t>
        <a:bodyPr/>
        <a:lstStyle/>
        <a:p>
          <a:endParaRPr lang="es-EC"/>
        </a:p>
      </dgm:t>
    </dgm:pt>
    <dgm:pt modelId="{209BD69B-CBF8-48B6-BB17-C3A23134CD53}" type="pres">
      <dgm:prSet presAssocID="{D67C1ACE-CEBD-4F4B-B8F2-604CFDA1B8B7}" presName="node" presStyleLbl="node1" presStyleIdx="2" presStyleCnt="3">
        <dgm:presLayoutVars>
          <dgm:bulletEnabled val="1"/>
        </dgm:presLayoutVars>
      </dgm:prSet>
      <dgm:spPr/>
      <dgm:t>
        <a:bodyPr/>
        <a:lstStyle/>
        <a:p>
          <a:endParaRPr lang="es-EC"/>
        </a:p>
      </dgm:t>
    </dgm:pt>
    <dgm:pt modelId="{DEA333A6-5A62-41E5-B5FE-8F6DE81B8D48}" type="pres">
      <dgm:prSet presAssocID="{D67C1ACE-CEBD-4F4B-B8F2-604CFDA1B8B7}" presName="dummy" presStyleCnt="0"/>
      <dgm:spPr/>
      <dgm:t>
        <a:bodyPr/>
        <a:lstStyle/>
        <a:p>
          <a:endParaRPr lang="es-ES"/>
        </a:p>
      </dgm:t>
    </dgm:pt>
    <dgm:pt modelId="{D2F542DD-FBB1-4D25-AB2E-CE92D8A9AE62}" type="pres">
      <dgm:prSet presAssocID="{8F050E7B-DC36-42A6-9031-4250086F76A6}" presName="sibTrans" presStyleLbl="sibTrans2D1" presStyleIdx="2" presStyleCnt="3"/>
      <dgm:spPr/>
      <dgm:t>
        <a:bodyPr/>
        <a:lstStyle/>
        <a:p>
          <a:endParaRPr lang="es-EC"/>
        </a:p>
      </dgm:t>
    </dgm:pt>
  </dgm:ptLst>
  <dgm:cxnLst>
    <dgm:cxn modelId="{D8F6A98B-4FC1-4F54-A9BA-F97E02778637}" type="presOf" srcId="{8C568460-C5AB-435F-ABFB-B445423C2E06}" destId="{F65C897D-961D-4A92-B193-E2649712778C}" srcOrd="0" destOrd="0" presId="urn:microsoft.com/office/officeart/2005/8/layout/radial6"/>
    <dgm:cxn modelId="{76A5CD66-6653-47A3-BA56-94B7743E1284}" type="presOf" srcId="{5D8449AA-65E7-46ED-B25B-29064486B400}" destId="{5CD776E2-9395-474D-8C5D-93EFB6C6CE55}" srcOrd="0" destOrd="0" presId="urn:microsoft.com/office/officeart/2005/8/layout/radial6"/>
    <dgm:cxn modelId="{DAE3EE4E-C73D-426D-A5CB-083741A20D3A}" type="presOf" srcId="{8F050E7B-DC36-42A6-9031-4250086F76A6}" destId="{D2F542DD-FBB1-4D25-AB2E-CE92D8A9AE62}" srcOrd="0" destOrd="0" presId="urn:microsoft.com/office/officeart/2005/8/layout/radial6"/>
    <dgm:cxn modelId="{00B7A8B2-73CC-4F25-970A-C451D3D0361D}" type="presOf" srcId="{6EAFDADE-615D-4DA4-8D98-B4120355CB55}" destId="{3EAB9CE7-8F42-4A3B-BA1F-6AEF61B1F6E8}" srcOrd="0" destOrd="0" presId="urn:microsoft.com/office/officeart/2005/8/layout/radial6"/>
    <dgm:cxn modelId="{25C9EDC6-C4B9-4886-8333-F53199792D29}" srcId="{8C568460-C5AB-435F-ABFB-B445423C2E06}" destId="{D67C1ACE-CEBD-4F4B-B8F2-604CFDA1B8B7}" srcOrd="2" destOrd="0" parTransId="{0602C307-13D8-4F82-BB8D-6A1BE7B7F71B}" sibTransId="{8F050E7B-DC36-42A6-9031-4250086F76A6}"/>
    <dgm:cxn modelId="{BE869DF4-70A0-4E32-9F4D-FBCE68A25416}" type="presOf" srcId="{D67C1ACE-CEBD-4F4B-B8F2-604CFDA1B8B7}" destId="{209BD69B-CBF8-48B6-BB17-C3A23134CD53}" srcOrd="0" destOrd="0" presId="urn:microsoft.com/office/officeart/2005/8/layout/radial6"/>
    <dgm:cxn modelId="{BBF1AA7E-5255-4A99-8E43-252A4FAF1971}" srcId="{8C568460-C5AB-435F-ABFB-B445423C2E06}" destId="{7F508B0E-0AC6-484D-8703-56499907E870}" srcOrd="0" destOrd="0" parTransId="{BF5B11B3-DBD2-4657-8FEB-9E0FBA700DE5}" sibTransId="{BC94AD8E-ACFB-49B5-9B4B-5ABF5434F4A7}"/>
    <dgm:cxn modelId="{892D0308-A8DF-43E3-A525-B74C5A1FD541}" srcId="{8C568460-C5AB-435F-ABFB-B445423C2E06}" destId="{5D8449AA-65E7-46ED-B25B-29064486B400}" srcOrd="1" destOrd="0" parTransId="{03D1B88D-FC97-4A2B-8859-9C61A12F9F20}" sibTransId="{6EAFDADE-615D-4DA4-8D98-B4120355CB55}"/>
    <dgm:cxn modelId="{D70E176C-E7E0-46A3-A477-49334A4CCC2E}" type="presOf" srcId="{620C7898-19E3-4C92-8494-CF0EA0CC2DE0}" destId="{D3811C02-996C-49FD-8451-72FF71ADBB85}" srcOrd="0" destOrd="0" presId="urn:microsoft.com/office/officeart/2005/8/layout/radial6"/>
    <dgm:cxn modelId="{A746719E-E8CD-4E3E-820F-3867B5B39F57}" srcId="{620C7898-19E3-4C92-8494-CF0EA0CC2DE0}" destId="{8C568460-C5AB-435F-ABFB-B445423C2E06}" srcOrd="0" destOrd="0" parTransId="{2D3A4413-5246-4558-A49C-BF16FED594E9}" sibTransId="{119FF3C1-6321-4277-8F51-A7A93B145EF9}"/>
    <dgm:cxn modelId="{7E4C522E-3702-4CA6-813D-F1E0CE27D094}" type="presOf" srcId="{7F508B0E-0AC6-484D-8703-56499907E870}" destId="{64018CDD-CE6F-447C-8714-AF8A539447C3}" srcOrd="0" destOrd="0" presId="urn:microsoft.com/office/officeart/2005/8/layout/radial6"/>
    <dgm:cxn modelId="{D3EFC2AA-4E4B-40B9-9D7E-2EB64F88208F}" type="presOf" srcId="{BC94AD8E-ACFB-49B5-9B4B-5ABF5434F4A7}" destId="{112E27D6-D4A2-4BD8-BA6A-E1B4EF768878}" srcOrd="0" destOrd="0" presId="urn:microsoft.com/office/officeart/2005/8/layout/radial6"/>
    <dgm:cxn modelId="{F02D4ECC-B690-46AC-A68C-AC8BCE94866C}" type="presParOf" srcId="{D3811C02-996C-49FD-8451-72FF71ADBB85}" destId="{F65C897D-961D-4A92-B193-E2649712778C}" srcOrd="0" destOrd="0" presId="urn:microsoft.com/office/officeart/2005/8/layout/radial6"/>
    <dgm:cxn modelId="{DB513922-9197-4580-B4FF-60B8A1630ED3}" type="presParOf" srcId="{D3811C02-996C-49FD-8451-72FF71ADBB85}" destId="{64018CDD-CE6F-447C-8714-AF8A539447C3}" srcOrd="1" destOrd="0" presId="urn:microsoft.com/office/officeart/2005/8/layout/radial6"/>
    <dgm:cxn modelId="{C85D5C44-1A41-42BB-A81B-B8373B743230}" type="presParOf" srcId="{D3811C02-996C-49FD-8451-72FF71ADBB85}" destId="{CB46D17F-53B9-48A0-A163-F15CA151645F}" srcOrd="2" destOrd="0" presId="urn:microsoft.com/office/officeart/2005/8/layout/radial6"/>
    <dgm:cxn modelId="{24FD291A-3657-44DD-9D26-0B1D449C47B1}" type="presParOf" srcId="{D3811C02-996C-49FD-8451-72FF71ADBB85}" destId="{112E27D6-D4A2-4BD8-BA6A-E1B4EF768878}" srcOrd="3" destOrd="0" presId="urn:microsoft.com/office/officeart/2005/8/layout/radial6"/>
    <dgm:cxn modelId="{0A316144-6F87-4F2D-A810-0FB5D157F10C}" type="presParOf" srcId="{D3811C02-996C-49FD-8451-72FF71ADBB85}" destId="{5CD776E2-9395-474D-8C5D-93EFB6C6CE55}" srcOrd="4" destOrd="0" presId="urn:microsoft.com/office/officeart/2005/8/layout/radial6"/>
    <dgm:cxn modelId="{493D4837-8051-47B1-BF3F-3F4F4A316F3F}" type="presParOf" srcId="{D3811C02-996C-49FD-8451-72FF71ADBB85}" destId="{D4FBB718-4D27-43B7-8C6E-EC51ED6066F6}" srcOrd="5" destOrd="0" presId="urn:microsoft.com/office/officeart/2005/8/layout/radial6"/>
    <dgm:cxn modelId="{29CD3968-88C6-4178-811D-8BC70AEE42D5}" type="presParOf" srcId="{D3811C02-996C-49FD-8451-72FF71ADBB85}" destId="{3EAB9CE7-8F42-4A3B-BA1F-6AEF61B1F6E8}" srcOrd="6" destOrd="0" presId="urn:microsoft.com/office/officeart/2005/8/layout/radial6"/>
    <dgm:cxn modelId="{349FAC59-1104-4D3A-A1FA-08B002459F0C}" type="presParOf" srcId="{D3811C02-996C-49FD-8451-72FF71ADBB85}" destId="{209BD69B-CBF8-48B6-BB17-C3A23134CD53}" srcOrd="7" destOrd="0" presId="urn:microsoft.com/office/officeart/2005/8/layout/radial6"/>
    <dgm:cxn modelId="{4422F785-425F-4D53-B4A1-62EC63C0AFD0}" type="presParOf" srcId="{D3811C02-996C-49FD-8451-72FF71ADBB85}" destId="{DEA333A6-5A62-41E5-B5FE-8F6DE81B8D48}" srcOrd="8" destOrd="0" presId="urn:microsoft.com/office/officeart/2005/8/layout/radial6"/>
    <dgm:cxn modelId="{8141ECA2-F0FD-46EC-A781-514BACFCD724}" type="presParOf" srcId="{D3811C02-996C-49FD-8451-72FF71ADBB85}" destId="{D2F542DD-FBB1-4D25-AB2E-CE92D8A9AE6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C7898-19E3-4C92-8494-CF0EA0CC2DE0}" type="doc">
      <dgm:prSet loTypeId="urn:microsoft.com/office/officeart/2005/8/layout/radial6" loCatId="cycle" qsTypeId="urn:microsoft.com/office/officeart/2005/8/quickstyle/simple1" qsCatId="simple" csTypeId="urn:microsoft.com/office/officeart/2005/8/colors/accent6_1" csCatId="accent6" phldr="1"/>
      <dgm:spPr/>
      <dgm:t>
        <a:bodyPr/>
        <a:lstStyle/>
        <a:p>
          <a:endParaRPr lang="es-EC"/>
        </a:p>
      </dgm:t>
    </dgm:pt>
    <dgm:pt modelId="{8C568460-C5AB-435F-ABFB-B445423C2E06}">
      <dgm:prSet phldrT="[Texto]" custT="1"/>
      <dgm:spPr/>
      <dgm:t>
        <a:bodyPr/>
        <a:lstStyle/>
        <a:p>
          <a:r>
            <a:rPr lang="es-EC" sz="1200" dirty="0" smtClean="0">
              <a:latin typeface="+mn-lt"/>
            </a:rPr>
            <a:t>Jugo verde en polvo sirve para aumentar las defensas, desintoxicar el cuerpo y mejorar el metabolismo</a:t>
          </a:r>
          <a:endParaRPr lang="es-EC" sz="1200" dirty="0">
            <a:latin typeface="+mn-lt"/>
          </a:endParaRPr>
        </a:p>
      </dgm:t>
    </dgm:pt>
    <dgm:pt modelId="{2D3A4413-5246-4558-A49C-BF16FED594E9}" type="parTrans" cxnId="{A746719E-E8CD-4E3E-820F-3867B5B39F57}">
      <dgm:prSet/>
      <dgm:spPr/>
      <dgm:t>
        <a:bodyPr/>
        <a:lstStyle/>
        <a:p>
          <a:endParaRPr lang="es-EC" sz="1200">
            <a:latin typeface="+mn-lt"/>
          </a:endParaRPr>
        </a:p>
      </dgm:t>
    </dgm:pt>
    <dgm:pt modelId="{119FF3C1-6321-4277-8F51-A7A93B145EF9}" type="sibTrans" cxnId="{A746719E-E8CD-4E3E-820F-3867B5B39F57}">
      <dgm:prSet/>
      <dgm:spPr/>
      <dgm:t>
        <a:bodyPr/>
        <a:lstStyle/>
        <a:p>
          <a:endParaRPr lang="es-EC" sz="1200">
            <a:latin typeface="+mn-lt"/>
          </a:endParaRPr>
        </a:p>
      </dgm:t>
    </dgm:pt>
    <dgm:pt modelId="{7F508B0E-0AC6-484D-8703-56499907E870}">
      <dgm:prSet phldrT="[Texto]" custT="1"/>
      <dgm:spPr/>
      <dgm:t>
        <a:bodyPr/>
        <a:lstStyle/>
        <a:p>
          <a:r>
            <a:rPr lang="es-EC" sz="1200" dirty="0" smtClean="0">
              <a:latin typeface="+mn-lt"/>
            </a:rPr>
            <a:t>Compuesta por una mezcla de frutas y verduras</a:t>
          </a:r>
          <a:endParaRPr lang="es-EC" sz="1200" dirty="0">
            <a:latin typeface="+mn-lt"/>
          </a:endParaRPr>
        </a:p>
      </dgm:t>
    </dgm:pt>
    <dgm:pt modelId="{BF5B11B3-DBD2-4657-8FEB-9E0FBA700DE5}" type="parTrans" cxnId="{BBF1AA7E-5255-4A99-8E43-252A4FAF1971}">
      <dgm:prSet/>
      <dgm:spPr/>
      <dgm:t>
        <a:bodyPr/>
        <a:lstStyle/>
        <a:p>
          <a:endParaRPr lang="es-EC" sz="1200">
            <a:latin typeface="+mn-lt"/>
          </a:endParaRPr>
        </a:p>
      </dgm:t>
    </dgm:pt>
    <dgm:pt modelId="{BC94AD8E-ACFB-49B5-9B4B-5ABF5434F4A7}" type="sibTrans" cxnId="{BBF1AA7E-5255-4A99-8E43-252A4FAF1971}">
      <dgm:prSet/>
      <dgm:spPr/>
      <dgm:t>
        <a:bodyPr/>
        <a:lstStyle/>
        <a:p>
          <a:endParaRPr lang="es-EC" sz="1200">
            <a:latin typeface="+mn-lt"/>
          </a:endParaRPr>
        </a:p>
      </dgm:t>
    </dgm:pt>
    <dgm:pt modelId="{5D8449AA-65E7-46ED-B25B-29064486B400}">
      <dgm:prSet phldrT="[Texto]" custT="1"/>
      <dgm:spPr/>
      <dgm:t>
        <a:bodyPr/>
        <a:lstStyle/>
        <a:p>
          <a:r>
            <a:rPr lang="es-EC" sz="1200" dirty="0" smtClean="0">
              <a:latin typeface="+mn-lt"/>
            </a:rPr>
            <a:t>Spray dryer, secado de atomización, no se pierden los nutrientes</a:t>
          </a:r>
          <a:endParaRPr lang="es-EC" sz="1200" dirty="0">
            <a:latin typeface="+mn-lt"/>
          </a:endParaRPr>
        </a:p>
      </dgm:t>
    </dgm:pt>
    <dgm:pt modelId="{03D1B88D-FC97-4A2B-8859-9C61A12F9F20}" type="parTrans" cxnId="{892D0308-A8DF-43E3-A525-B74C5A1FD541}">
      <dgm:prSet/>
      <dgm:spPr/>
      <dgm:t>
        <a:bodyPr/>
        <a:lstStyle/>
        <a:p>
          <a:endParaRPr lang="es-EC" sz="1200">
            <a:latin typeface="+mn-lt"/>
          </a:endParaRPr>
        </a:p>
      </dgm:t>
    </dgm:pt>
    <dgm:pt modelId="{6EAFDADE-615D-4DA4-8D98-B4120355CB55}" type="sibTrans" cxnId="{892D0308-A8DF-43E3-A525-B74C5A1FD541}">
      <dgm:prSet/>
      <dgm:spPr/>
      <dgm:t>
        <a:bodyPr/>
        <a:lstStyle/>
        <a:p>
          <a:endParaRPr lang="es-EC" sz="1200">
            <a:latin typeface="+mn-lt"/>
          </a:endParaRPr>
        </a:p>
      </dgm:t>
    </dgm:pt>
    <dgm:pt modelId="{D67C1ACE-CEBD-4F4B-B8F2-604CFDA1B8B7}">
      <dgm:prSet phldrT="[Texto]" custT="1"/>
      <dgm:spPr/>
      <dgm:t>
        <a:bodyPr/>
        <a:lstStyle/>
        <a:p>
          <a:r>
            <a:rPr lang="es-EC" sz="1200" dirty="0" smtClean="0">
              <a:latin typeface="+mn-lt"/>
              <a:cs typeface="Times New Roman" panose="02020603050405020304" pitchFamily="18" charset="0"/>
            </a:rPr>
            <a:t>Extracción en líquido </a:t>
          </a:r>
          <a:r>
            <a:rPr lang="es-EC" sz="1200" dirty="0" smtClean="0">
              <a:latin typeface="Calibri" panose="020F0502020204030204" pitchFamily="34" charset="0"/>
              <a:cs typeface="Calibri" panose="020F0502020204030204" pitchFamily="34" charset="0"/>
            </a:rPr>
            <a:t>↔ compuesto encapsulador</a:t>
          </a:r>
          <a:endParaRPr lang="es-EC" sz="1200" dirty="0">
            <a:latin typeface="+mn-lt"/>
            <a:cs typeface="Times New Roman" panose="02020603050405020304" pitchFamily="18" charset="0"/>
          </a:endParaRPr>
        </a:p>
      </dgm:t>
    </dgm:pt>
    <dgm:pt modelId="{0602C307-13D8-4F82-BB8D-6A1BE7B7F71B}" type="parTrans" cxnId="{25C9EDC6-C4B9-4886-8333-F53199792D29}">
      <dgm:prSet/>
      <dgm:spPr/>
      <dgm:t>
        <a:bodyPr/>
        <a:lstStyle/>
        <a:p>
          <a:endParaRPr lang="es-EC" sz="1200">
            <a:latin typeface="+mn-lt"/>
          </a:endParaRPr>
        </a:p>
      </dgm:t>
    </dgm:pt>
    <dgm:pt modelId="{8F050E7B-DC36-42A6-9031-4250086F76A6}" type="sibTrans" cxnId="{25C9EDC6-C4B9-4886-8333-F53199792D29}">
      <dgm:prSet/>
      <dgm:spPr/>
      <dgm:t>
        <a:bodyPr/>
        <a:lstStyle/>
        <a:p>
          <a:endParaRPr lang="es-EC" sz="1200">
            <a:latin typeface="+mn-lt"/>
          </a:endParaRPr>
        </a:p>
      </dgm:t>
    </dgm:pt>
    <dgm:pt modelId="{D3811C02-996C-49FD-8451-72FF71ADBB85}" type="pres">
      <dgm:prSet presAssocID="{620C7898-19E3-4C92-8494-CF0EA0CC2DE0}" presName="Name0" presStyleCnt="0">
        <dgm:presLayoutVars>
          <dgm:chMax val="1"/>
          <dgm:dir/>
          <dgm:animLvl val="ctr"/>
          <dgm:resizeHandles val="exact"/>
        </dgm:presLayoutVars>
      </dgm:prSet>
      <dgm:spPr/>
      <dgm:t>
        <a:bodyPr/>
        <a:lstStyle/>
        <a:p>
          <a:endParaRPr lang="es-EC"/>
        </a:p>
      </dgm:t>
    </dgm:pt>
    <dgm:pt modelId="{F65C897D-961D-4A92-B193-E2649712778C}" type="pres">
      <dgm:prSet presAssocID="{8C568460-C5AB-435F-ABFB-B445423C2E06}" presName="centerShape" presStyleLbl="node0" presStyleIdx="0" presStyleCnt="1"/>
      <dgm:spPr/>
      <dgm:t>
        <a:bodyPr/>
        <a:lstStyle/>
        <a:p>
          <a:endParaRPr lang="es-ES"/>
        </a:p>
      </dgm:t>
    </dgm:pt>
    <dgm:pt modelId="{64018CDD-CE6F-447C-8714-AF8A539447C3}" type="pres">
      <dgm:prSet presAssocID="{7F508B0E-0AC6-484D-8703-56499907E870}" presName="node" presStyleLbl="node1" presStyleIdx="0" presStyleCnt="3">
        <dgm:presLayoutVars>
          <dgm:bulletEnabled val="1"/>
        </dgm:presLayoutVars>
      </dgm:prSet>
      <dgm:spPr/>
      <dgm:t>
        <a:bodyPr/>
        <a:lstStyle/>
        <a:p>
          <a:endParaRPr lang="es-EC"/>
        </a:p>
      </dgm:t>
    </dgm:pt>
    <dgm:pt modelId="{CB46D17F-53B9-48A0-A163-F15CA151645F}" type="pres">
      <dgm:prSet presAssocID="{7F508B0E-0AC6-484D-8703-56499907E870}" presName="dummy" presStyleCnt="0"/>
      <dgm:spPr/>
      <dgm:t>
        <a:bodyPr/>
        <a:lstStyle/>
        <a:p>
          <a:endParaRPr lang="es-ES"/>
        </a:p>
      </dgm:t>
    </dgm:pt>
    <dgm:pt modelId="{112E27D6-D4A2-4BD8-BA6A-E1B4EF768878}" type="pres">
      <dgm:prSet presAssocID="{BC94AD8E-ACFB-49B5-9B4B-5ABF5434F4A7}" presName="sibTrans" presStyleLbl="sibTrans2D1" presStyleIdx="0" presStyleCnt="3"/>
      <dgm:spPr/>
      <dgm:t>
        <a:bodyPr/>
        <a:lstStyle/>
        <a:p>
          <a:endParaRPr lang="es-EC"/>
        </a:p>
      </dgm:t>
    </dgm:pt>
    <dgm:pt modelId="{5CD776E2-9395-474D-8C5D-93EFB6C6CE55}" type="pres">
      <dgm:prSet presAssocID="{5D8449AA-65E7-46ED-B25B-29064486B400}" presName="node" presStyleLbl="node1" presStyleIdx="1" presStyleCnt="3" custScaleX="104727">
        <dgm:presLayoutVars>
          <dgm:bulletEnabled val="1"/>
        </dgm:presLayoutVars>
      </dgm:prSet>
      <dgm:spPr/>
      <dgm:t>
        <a:bodyPr/>
        <a:lstStyle/>
        <a:p>
          <a:endParaRPr lang="es-EC"/>
        </a:p>
      </dgm:t>
    </dgm:pt>
    <dgm:pt modelId="{D4FBB718-4D27-43B7-8C6E-EC51ED6066F6}" type="pres">
      <dgm:prSet presAssocID="{5D8449AA-65E7-46ED-B25B-29064486B400}" presName="dummy" presStyleCnt="0"/>
      <dgm:spPr/>
      <dgm:t>
        <a:bodyPr/>
        <a:lstStyle/>
        <a:p>
          <a:endParaRPr lang="es-ES"/>
        </a:p>
      </dgm:t>
    </dgm:pt>
    <dgm:pt modelId="{3EAB9CE7-8F42-4A3B-BA1F-6AEF61B1F6E8}" type="pres">
      <dgm:prSet presAssocID="{6EAFDADE-615D-4DA4-8D98-B4120355CB55}" presName="sibTrans" presStyleLbl="sibTrans2D1" presStyleIdx="1" presStyleCnt="3"/>
      <dgm:spPr/>
      <dgm:t>
        <a:bodyPr/>
        <a:lstStyle/>
        <a:p>
          <a:endParaRPr lang="es-EC"/>
        </a:p>
      </dgm:t>
    </dgm:pt>
    <dgm:pt modelId="{209BD69B-CBF8-48B6-BB17-C3A23134CD53}" type="pres">
      <dgm:prSet presAssocID="{D67C1ACE-CEBD-4F4B-B8F2-604CFDA1B8B7}" presName="node" presStyleLbl="node1" presStyleIdx="2" presStyleCnt="3" custScaleX="108918">
        <dgm:presLayoutVars>
          <dgm:bulletEnabled val="1"/>
        </dgm:presLayoutVars>
      </dgm:prSet>
      <dgm:spPr/>
      <dgm:t>
        <a:bodyPr/>
        <a:lstStyle/>
        <a:p>
          <a:endParaRPr lang="es-EC"/>
        </a:p>
      </dgm:t>
    </dgm:pt>
    <dgm:pt modelId="{DEA333A6-5A62-41E5-B5FE-8F6DE81B8D48}" type="pres">
      <dgm:prSet presAssocID="{D67C1ACE-CEBD-4F4B-B8F2-604CFDA1B8B7}" presName="dummy" presStyleCnt="0"/>
      <dgm:spPr/>
      <dgm:t>
        <a:bodyPr/>
        <a:lstStyle/>
        <a:p>
          <a:endParaRPr lang="es-ES"/>
        </a:p>
      </dgm:t>
    </dgm:pt>
    <dgm:pt modelId="{D2F542DD-FBB1-4D25-AB2E-CE92D8A9AE62}" type="pres">
      <dgm:prSet presAssocID="{8F050E7B-DC36-42A6-9031-4250086F76A6}" presName="sibTrans" presStyleLbl="sibTrans2D1" presStyleIdx="2" presStyleCnt="3"/>
      <dgm:spPr/>
      <dgm:t>
        <a:bodyPr/>
        <a:lstStyle/>
        <a:p>
          <a:endParaRPr lang="es-EC"/>
        </a:p>
      </dgm:t>
    </dgm:pt>
  </dgm:ptLst>
  <dgm:cxnLst>
    <dgm:cxn modelId="{D8F6A98B-4FC1-4F54-A9BA-F97E02778637}" type="presOf" srcId="{8C568460-C5AB-435F-ABFB-B445423C2E06}" destId="{F65C897D-961D-4A92-B193-E2649712778C}" srcOrd="0" destOrd="0" presId="urn:microsoft.com/office/officeart/2005/8/layout/radial6"/>
    <dgm:cxn modelId="{76A5CD66-6653-47A3-BA56-94B7743E1284}" type="presOf" srcId="{5D8449AA-65E7-46ED-B25B-29064486B400}" destId="{5CD776E2-9395-474D-8C5D-93EFB6C6CE55}" srcOrd="0" destOrd="0" presId="urn:microsoft.com/office/officeart/2005/8/layout/radial6"/>
    <dgm:cxn modelId="{DAE3EE4E-C73D-426D-A5CB-083741A20D3A}" type="presOf" srcId="{8F050E7B-DC36-42A6-9031-4250086F76A6}" destId="{D2F542DD-FBB1-4D25-AB2E-CE92D8A9AE62}" srcOrd="0" destOrd="0" presId="urn:microsoft.com/office/officeart/2005/8/layout/radial6"/>
    <dgm:cxn modelId="{00B7A8B2-73CC-4F25-970A-C451D3D0361D}" type="presOf" srcId="{6EAFDADE-615D-4DA4-8D98-B4120355CB55}" destId="{3EAB9CE7-8F42-4A3B-BA1F-6AEF61B1F6E8}" srcOrd="0" destOrd="0" presId="urn:microsoft.com/office/officeart/2005/8/layout/radial6"/>
    <dgm:cxn modelId="{25C9EDC6-C4B9-4886-8333-F53199792D29}" srcId="{8C568460-C5AB-435F-ABFB-B445423C2E06}" destId="{D67C1ACE-CEBD-4F4B-B8F2-604CFDA1B8B7}" srcOrd="2" destOrd="0" parTransId="{0602C307-13D8-4F82-BB8D-6A1BE7B7F71B}" sibTransId="{8F050E7B-DC36-42A6-9031-4250086F76A6}"/>
    <dgm:cxn modelId="{BE869DF4-70A0-4E32-9F4D-FBCE68A25416}" type="presOf" srcId="{D67C1ACE-CEBD-4F4B-B8F2-604CFDA1B8B7}" destId="{209BD69B-CBF8-48B6-BB17-C3A23134CD53}" srcOrd="0" destOrd="0" presId="urn:microsoft.com/office/officeart/2005/8/layout/radial6"/>
    <dgm:cxn modelId="{BBF1AA7E-5255-4A99-8E43-252A4FAF1971}" srcId="{8C568460-C5AB-435F-ABFB-B445423C2E06}" destId="{7F508B0E-0AC6-484D-8703-56499907E870}" srcOrd="0" destOrd="0" parTransId="{BF5B11B3-DBD2-4657-8FEB-9E0FBA700DE5}" sibTransId="{BC94AD8E-ACFB-49B5-9B4B-5ABF5434F4A7}"/>
    <dgm:cxn modelId="{892D0308-A8DF-43E3-A525-B74C5A1FD541}" srcId="{8C568460-C5AB-435F-ABFB-B445423C2E06}" destId="{5D8449AA-65E7-46ED-B25B-29064486B400}" srcOrd="1" destOrd="0" parTransId="{03D1B88D-FC97-4A2B-8859-9C61A12F9F20}" sibTransId="{6EAFDADE-615D-4DA4-8D98-B4120355CB55}"/>
    <dgm:cxn modelId="{D70E176C-E7E0-46A3-A477-49334A4CCC2E}" type="presOf" srcId="{620C7898-19E3-4C92-8494-CF0EA0CC2DE0}" destId="{D3811C02-996C-49FD-8451-72FF71ADBB85}" srcOrd="0" destOrd="0" presId="urn:microsoft.com/office/officeart/2005/8/layout/radial6"/>
    <dgm:cxn modelId="{A746719E-E8CD-4E3E-820F-3867B5B39F57}" srcId="{620C7898-19E3-4C92-8494-CF0EA0CC2DE0}" destId="{8C568460-C5AB-435F-ABFB-B445423C2E06}" srcOrd="0" destOrd="0" parTransId="{2D3A4413-5246-4558-A49C-BF16FED594E9}" sibTransId="{119FF3C1-6321-4277-8F51-A7A93B145EF9}"/>
    <dgm:cxn modelId="{7E4C522E-3702-4CA6-813D-F1E0CE27D094}" type="presOf" srcId="{7F508B0E-0AC6-484D-8703-56499907E870}" destId="{64018CDD-CE6F-447C-8714-AF8A539447C3}" srcOrd="0" destOrd="0" presId="urn:microsoft.com/office/officeart/2005/8/layout/radial6"/>
    <dgm:cxn modelId="{D3EFC2AA-4E4B-40B9-9D7E-2EB64F88208F}" type="presOf" srcId="{BC94AD8E-ACFB-49B5-9B4B-5ABF5434F4A7}" destId="{112E27D6-D4A2-4BD8-BA6A-E1B4EF768878}" srcOrd="0" destOrd="0" presId="urn:microsoft.com/office/officeart/2005/8/layout/radial6"/>
    <dgm:cxn modelId="{F02D4ECC-B690-46AC-A68C-AC8BCE94866C}" type="presParOf" srcId="{D3811C02-996C-49FD-8451-72FF71ADBB85}" destId="{F65C897D-961D-4A92-B193-E2649712778C}" srcOrd="0" destOrd="0" presId="urn:microsoft.com/office/officeart/2005/8/layout/radial6"/>
    <dgm:cxn modelId="{DB513922-9197-4580-B4FF-60B8A1630ED3}" type="presParOf" srcId="{D3811C02-996C-49FD-8451-72FF71ADBB85}" destId="{64018CDD-CE6F-447C-8714-AF8A539447C3}" srcOrd="1" destOrd="0" presId="urn:microsoft.com/office/officeart/2005/8/layout/radial6"/>
    <dgm:cxn modelId="{C85D5C44-1A41-42BB-A81B-B8373B743230}" type="presParOf" srcId="{D3811C02-996C-49FD-8451-72FF71ADBB85}" destId="{CB46D17F-53B9-48A0-A163-F15CA151645F}" srcOrd="2" destOrd="0" presId="urn:microsoft.com/office/officeart/2005/8/layout/radial6"/>
    <dgm:cxn modelId="{24FD291A-3657-44DD-9D26-0B1D449C47B1}" type="presParOf" srcId="{D3811C02-996C-49FD-8451-72FF71ADBB85}" destId="{112E27D6-D4A2-4BD8-BA6A-E1B4EF768878}" srcOrd="3" destOrd="0" presId="urn:microsoft.com/office/officeart/2005/8/layout/radial6"/>
    <dgm:cxn modelId="{0A316144-6F87-4F2D-A810-0FB5D157F10C}" type="presParOf" srcId="{D3811C02-996C-49FD-8451-72FF71ADBB85}" destId="{5CD776E2-9395-474D-8C5D-93EFB6C6CE55}" srcOrd="4" destOrd="0" presId="urn:microsoft.com/office/officeart/2005/8/layout/radial6"/>
    <dgm:cxn modelId="{493D4837-8051-47B1-BF3F-3F4F4A316F3F}" type="presParOf" srcId="{D3811C02-996C-49FD-8451-72FF71ADBB85}" destId="{D4FBB718-4D27-43B7-8C6E-EC51ED6066F6}" srcOrd="5" destOrd="0" presId="urn:microsoft.com/office/officeart/2005/8/layout/radial6"/>
    <dgm:cxn modelId="{29CD3968-88C6-4178-811D-8BC70AEE42D5}" type="presParOf" srcId="{D3811C02-996C-49FD-8451-72FF71ADBB85}" destId="{3EAB9CE7-8F42-4A3B-BA1F-6AEF61B1F6E8}" srcOrd="6" destOrd="0" presId="urn:microsoft.com/office/officeart/2005/8/layout/radial6"/>
    <dgm:cxn modelId="{349FAC59-1104-4D3A-A1FA-08B002459F0C}" type="presParOf" srcId="{D3811C02-996C-49FD-8451-72FF71ADBB85}" destId="{209BD69B-CBF8-48B6-BB17-C3A23134CD53}" srcOrd="7" destOrd="0" presId="urn:microsoft.com/office/officeart/2005/8/layout/radial6"/>
    <dgm:cxn modelId="{4422F785-425F-4D53-B4A1-62EC63C0AFD0}" type="presParOf" srcId="{D3811C02-996C-49FD-8451-72FF71ADBB85}" destId="{DEA333A6-5A62-41E5-B5FE-8F6DE81B8D48}" srcOrd="8" destOrd="0" presId="urn:microsoft.com/office/officeart/2005/8/layout/radial6"/>
    <dgm:cxn modelId="{8141ECA2-F0FD-46EC-A781-514BACFCD724}" type="presParOf" srcId="{D3811C02-996C-49FD-8451-72FF71ADBB85}" destId="{D2F542DD-FBB1-4D25-AB2E-CE92D8A9AE6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640E4-E493-4334-83E9-8D3E2BD3E9C7}"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S"/>
        </a:p>
      </dgm:t>
    </dgm:pt>
    <dgm:pt modelId="{F6C45B8C-1F74-49BC-BB6B-CF919A8E83DE}">
      <dgm:prSet phldrT="[Texto]"/>
      <dgm:spPr/>
      <dgm:t>
        <a:bodyPr/>
        <a:lstStyle/>
        <a:p>
          <a:r>
            <a:rPr lang="es-419" dirty="0" smtClean="0"/>
            <a:t>H0: El factor diferenciador “nano-encapsulado” del producto es clave para la adquisición en el mercado de la bebida Detox</a:t>
          </a:r>
          <a:endParaRPr lang="es-ES" dirty="0" smtClean="0"/>
        </a:p>
        <a:p>
          <a:r>
            <a:rPr lang="es-419" dirty="0" smtClean="0"/>
            <a:t>H1: El factor diferenciador del “nano-encapsulado” producto no es clave para la adquisición en el mercado de la bebida Detox</a:t>
          </a:r>
          <a:endParaRPr lang="es-ES" dirty="0" smtClean="0"/>
        </a:p>
      </dgm:t>
    </dgm:pt>
    <dgm:pt modelId="{9DA89215-E469-4E4D-9EBB-B0192762E8EC}" type="parTrans" cxnId="{7619D3F1-8BD5-45D0-B38E-8AA5C0028FB2}">
      <dgm:prSet/>
      <dgm:spPr/>
      <dgm:t>
        <a:bodyPr/>
        <a:lstStyle/>
        <a:p>
          <a:endParaRPr lang="es-ES"/>
        </a:p>
      </dgm:t>
    </dgm:pt>
    <dgm:pt modelId="{FA788ED6-6CAA-4D1E-B2D0-007F577A1931}" type="sibTrans" cxnId="{7619D3F1-8BD5-45D0-B38E-8AA5C0028FB2}">
      <dgm:prSet/>
      <dgm:spPr/>
      <dgm:t>
        <a:bodyPr/>
        <a:lstStyle/>
        <a:p>
          <a:endParaRPr lang="es-ES"/>
        </a:p>
      </dgm:t>
    </dgm:pt>
    <dgm:pt modelId="{32115771-2A61-4962-8775-5492D493B8A0}">
      <dgm:prSet phldrT="[Texto]"/>
      <dgm:spPr/>
      <dgm:t>
        <a:bodyPr/>
        <a:lstStyle/>
        <a:p>
          <a:r>
            <a:rPr lang="es-419" dirty="0" smtClean="0"/>
            <a:t>H0: </a:t>
          </a:r>
          <a:r>
            <a:rPr lang="es-419" b="0" dirty="0" smtClean="0">
              <a:solidFill>
                <a:schemeClr val="tx1"/>
              </a:solidFill>
              <a:latin typeface="Times New Roman" panose="02020603050405020304" pitchFamily="18" charset="0"/>
              <a:cs typeface="Times New Roman" panose="02020603050405020304" pitchFamily="18" charset="0"/>
            </a:rPr>
            <a:t>La aceptación del producto “bebida natural Detox nano-encapsulado” es independiente del género y rango de edades.</a:t>
          </a:r>
        </a:p>
        <a:p>
          <a:r>
            <a:rPr lang="es-419" dirty="0" smtClean="0"/>
            <a:t>H1: </a:t>
          </a:r>
          <a:r>
            <a:rPr lang="es-419" b="0" dirty="0" smtClean="0">
              <a:solidFill>
                <a:schemeClr val="tx1"/>
              </a:solidFill>
              <a:latin typeface="Times New Roman" panose="02020603050405020304" pitchFamily="18" charset="0"/>
              <a:cs typeface="Times New Roman" panose="02020603050405020304" pitchFamily="18" charset="0"/>
            </a:rPr>
            <a:t>La aceptación del producto “bebida natural Detox nano-encapsulado” es dependiente del género y rango de edades.</a:t>
          </a:r>
          <a:endParaRPr lang="es-ES" dirty="0" smtClean="0"/>
        </a:p>
      </dgm:t>
    </dgm:pt>
    <dgm:pt modelId="{335BE46E-A185-4D0F-ACC2-3E75BA5E3911}" type="parTrans" cxnId="{8F41C2C8-26B6-4254-BA59-41BC68370CD7}">
      <dgm:prSet/>
      <dgm:spPr/>
      <dgm:t>
        <a:bodyPr/>
        <a:lstStyle/>
        <a:p>
          <a:endParaRPr lang="es-ES"/>
        </a:p>
      </dgm:t>
    </dgm:pt>
    <dgm:pt modelId="{B7672ECE-E1D1-429E-BE6C-8EDBB4DE00F2}" type="sibTrans" cxnId="{8F41C2C8-26B6-4254-BA59-41BC68370CD7}">
      <dgm:prSet/>
      <dgm:spPr/>
      <dgm:t>
        <a:bodyPr/>
        <a:lstStyle/>
        <a:p>
          <a:endParaRPr lang="es-ES"/>
        </a:p>
      </dgm:t>
    </dgm:pt>
    <dgm:pt modelId="{4FB60E17-FF63-4E96-90C4-7D809920DF61}">
      <dgm:prSet phldrT="[Texto]"/>
      <dgm:spPr/>
      <dgm:t>
        <a:bodyPr/>
        <a:lstStyle/>
        <a:p>
          <a:r>
            <a:rPr lang="es-419" dirty="0" smtClean="0"/>
            <a:t>H0: La </a:t>
          </a:r>
          <a:r>
            <a:rPr lang="es-EC" dirty="0" smtClean="0"/>
            <a:t>población económicamente activa estaría dispuesta a comprar el producto “bebida natural detox </a:t>
          </a:r>
          <a:r>
            <a:rPr lang="es-EC" dirty="0" err="1" smtClean="0"/>
            <a:t>nanoencapsulada</a:t>
          </a:r>
          <a:r>
            <a:rPr lang="es-EC" dirty="0" smtClean="0"/>
            <a:t>” como una alternativa para desintoxicar su cuerpo.</a:t>
          </a:r>
          <a:endParaRPr lang="es-ES" dirty="0" smtClean="0"/>
        </a:p>
        <a:p>
          <a:r>
            <a:rPr lang="es-419" dirty="0" smtClean="0"/>
            <a:t>H1: La </a:t>
          </a:r>
          <a:r>
            <a:rPr lang="es-EC" dirty="0" smtClean="0"/>
            <a:t>población económicamente activa no estaría dispuesta a comprar el producto “bebida natural detox </a:t>
          </a:r>
          <a:r>
            <a:rPr lang="es-EC" dirty="0" err="1" smtClean="0"/>
            <a:t>nanoencapsulada</a:t>
          </a:r>
          <a:r>
            <a:rPr lang="es-EC" dirty="0" smtClean="0"/>
            <a:t>” como una alternativa para desintoxicar su cuerpo</a:t>
          </a:r>
          <a:endParaRPr lang="es-ES" dirty="0" smtClean="0"/>
        </a:p>
      </dgm:t>
    </dgm:pt>
    <dgm:pt modelId="{D0FB629F-051F-464C-89D3-2A65E5ADCBA9}" type="parTrans" cxnId="{C8218A56-AAE0-4A22-9770-960A66108F5E}">
      <dgm:prSet/>
      <dgm:spPr/>
      <dgm:t>
        <a:bodyPr/>
        <a:lstStyle/>
        <a:p>
          <a:endParaRPr lang="es-ES"/>
        </a:p>
      </dgm:t>
    </dgm:pt>
    <dgm:pt modelId="{E20A03BB-257F-4153-8A41-8CAC595D4832}" type="sibTrans" cxnId="{C8218A56-AAE0-4A22-9770-960A66108F5E}">
      <dgm:prSet/>
      <dgm:spPr/>
      <dgm:t>
        <a:bodyPr/>
        <a:lstStyle/>
        <a:p>
          <a:endParaRPr lang="es-ES"/>
        </a:p>
      </dgm:t>
    </dgm:pt>
    <dgm:pt modelId="{1E9CB9B6-6D66-4CCE-96B1-2E7AF25B7E61}">
      <dgm:prSet/>
      <dgm:spPr/>
      <dgm:t>
        <a:bodyPr/>
        <a:lstStyle/>
        <a:p>
          <a:r>
            <a:rPr lang="es-419" dirty="0" smtClean="0"/>
            <a:t>H0: Los beneficios del producto inciden en la aceptación de personas que conforman la población económicamente activa del DMQ y Valles.</a:t>
          </a:r>
          <a:endParaRPr lang="es-ES" dirty="0" smtClean="0"/>
        </a:p>
        <a:p>
          <a:r>
            <a:rPr lang="es-419" dirty="0" smtClean="0"/>
            <a:t>H1: Los beneficios del producto no inciden en la aceptación de personas que conforman la población económicamente activa del DMQ y Valles.</a:t>
          </a:r>
          <a:endParaRPr lang="es-ES" dirty="0" smtClean="0"/>
        </a:p>
      </dgm:t>
    </dgm:pt>
    <dgm:pt modelId="{20A0FFE7-3540-40E1-8485-E430A9DC0BCE}" type="parTrans" cxnId="{D43287EC-FAD1-4A63-81D7-5F175A23B3C1}">
      <dgm:prSet/>
      <dgm:spPr/>
      <dgm:t>
        <a:bodyPr/>
        <a:lstStyle/>
        <a:p>
          <a:endParaRPr lang="es-ES"/>
        </a:p>
      </dgm:t>
    </dgm:pt>
    <dgm:pt modelId="{1EC04916-19D0-4BD4-AD47-BD0E26C24CD1}" type="sibTrans" cxnId="{D43287EC-FAD1-4A63-81D7-5F175A23B3C1}">
      <dgm:prSet/>
      <dgm:spPr/>
      <dgm:t>
        <a:bodyPr/>
        <a:lstStyle/>
        <a:p>
          <a:endParaRPr lang="es-ES"/>
        </a:p>
      </dgm:t>
    </dgm:pt>
    <dgm:pt modelId="{08ED7AE3-9030-4101-B64C-7897DA82431B}" type="pres">
      <dgm:prSet presAssocID="{E1D640E4-E493-4334-83E9-8D3E2BD3E9C7}" presName="outerComposite" presStyleCnt="0">
        <dgm:presLayoutVars>
          <dgm:chMax val="5"/>
          <dgm:dir/>
          <dgm:resizeHandles val="exact"/>
        </dgm:presLayoutVars>
      </dgm:prSet>
      <dgm:spPr/>
      <dgm:t>
        <a:bodyPr/>
        <a:lstStyle/>
        <a:p>
          <a:endParaRPr lang="es-EC"/>
        </a:p>
      </dgm:t>
    </dgm:pt>
    <dgm:pt modelId="{36A8852E-48C9-42F6-A42F-642EE695D980}" type="pres">
      <dgm:prSet presAssocID="{E1D640E4-E493-4334-83E9-8D3E2BD3E9C7}" presName="dummyMaxCanvas" presStyleCnt="0">
        <dgm:presLayoutVars/>
      </dgm:prSet>
      <dgm:spPr/>
    </dgm:pt>
    <dgm:pt modelId="{46B650E3-C212-4BBC-89E6-2BF41CE0EE74}" type="pres">
      <dgm:prSet presAssocID="{E1D640E4-E493-4334-83E9-8D3E2BD3E9C7}" presName="FourNodes_1" presStyleLbl="node1" presStyleIdx="0" presStyleCnt="4">
        <dgm:presLayoutVars>
          <dgm:bulletEnabled val="1"/>
        </dgm:presLayoutVars>
      </dgm:prSet>
      <dgm:spPr/>
      <dgm:t>
        <a:bodyPr/>
        <a:lstStyle/>
        <a:p>
          <a:endParaRPr lang="es-ES"/>
        </a:p>
      </dgm:t>
    </dgm:pt>
    <dgm:pt modelId="{682B5ECF-A1A0-428C-A2C1-A1BB182E613F}" type="pres">
      <dgm:prSet presAssocID="{E1D640E4-E493-4334-83E9-8D3E2BD3E9C7}" presName="FourNodes_2" presStyleLbl="node1" presStyleIdx="1" presStyleCnt="4">
        <dgm:presLayoutVars>
          <dgm:bulletEnabled val="1"/>
        </dgm:presLayoutVars>
      </dgm:prSet>
      <dgm:spPr/>
      <dgm:t>
        <a:bodyPr/>
        <a:lstStyle/>
        <a:p>
          <a:endParaRPr lang="es-ES"/>
        </a:p>
      </dgm:t>
    </dgm:pt>
    <dgm:pt modelId="{054CEDDD-1CDC-4D47-BAB2-F1EFFB02E440}" type="pres">
      <dgm:prSet presAssocID="{E1D640E4-E493-4334-83E9-8D3E2BD3E9C7}" presName="FourNodes_3" presStyleLbl="node1" presStyleIdx="2" presStyleCnt="4">
        <dgm:presLayoutVars>
          <dgm:bulletEnabled val="1"/>
        </dgm:presLayoutVars>
      </dgm:prSet>
      <dgm:spPr/>
      <dgm:t>
        <a:bodyPr/>
        <a:lstStyle/>
        <a:p>
          <a:endParaRPr lang="es-ES"/>
        </a:p>
      </dgm:t>
    </dgm:pt>
    <dgm:pt modelId="{14F5DCE5-53BE-457E-A6B7-7662CC86A3CD}" type="pres">
      <dgm:prSet presAssocID="{E1D640E4-E493-4334-83E9-8D3E2BD3E9C7}" presName="FourNodes_4" presStyleLbl="node1" presStyleIdx="3" presStyleCnt="4">
        <dgm:presLayoutVars>
          <dgm:bulletEnabled val="1"/>
        </dgm:presLayoutVars>
      </dgm:prSet>
      <dgm:spPr/>
      <dgm:t>
        <a:bodyPr/>
        <a:lstStyle/>
        <a:p>
          <a:endParaRPr lang="es-ES"/>
        </a:p>
      </dgm:t>
    </dgm:pt>
    <dgm:pt modelId="{A672F3B7-52D7-4981-8E85-DBBC6201BF4D}" type="pres">
      <dgm:prSet presAssocID="{E1D640E4-E493-4334-83E9-8D3E2BD3E9C7}" presName="FourConn_1-2" presStyleLbl="fgAccFollowNode1" presStyleIdx="0" presStyleCnt="3">
        <dgm:presLayoutVars>
          <dgm:bulletEnabled val="1"/>
        </dgm:presLayoutVars>
      </dgm:prSet>
      <dgm:spPr/>
      <dgm:t>
        <a:bodyPr/>
        <a:lstStyle/>
        <a:p>
          <a:endParaRPr lang="es-EC"/>
        </a:p>
      </dgm:t>
    </dgm:pt>
    <dgm:pt modelId="{EB568553-8657-41FA-B45F-56EB2666D41E}" type="pres">
      <dgm:prSet presAssocID="{E1D640E4-E493-4334-83E9-8D3E2BD3E9C7}" presName="FourConn_2-3" presStyleLbl="fgAccFollowNode1" presStyleIdx="1" presStyleCnt="3">
        <dgm:presLayoutVars>
          <dgm:bulletEnabled val="1"/>
        </dgm:presLayoutVars>
      </dgm:prSet>
      <dgm:spPr/>
      <dgm:t>
        <a:bodyPr/>
        <a:lstStyle/>
        <a:p>
          <a:endParaRPr lang="es-EC"/>
        </a:p>
      </dgm:t>
    </dgm:pt>
    <dgm:pt modelId="{0D811F8A-1A33-4396-AA1D-0725E1862498}" type="pres">
      <dgm:prSet presAssocID="{E1D640E4-E493-4334-83E9-8D3E2BD3E9C7}" presName="FourConn_3-4" presStyleLbl="fgAccFollowNode1" presStyleIdx="2" presStyleCnt="3">
        <dgm:presLayoutVars>
          <dgm:bulletEnabled val="1"/>
        </dgm:presLayoutVars>
      </dgm:prSet>
      <dgm:spPr/>
      <dgm:t>
        <a:bodyPr/>
        <a:lstStyle/>
        <a:p>
          <a:endParaRPr lang="es-EC"/>
        </a:p>
      </dgm:t>
    </dgm:pt>
    <dgm:pt modelId="{47EFA2AA-D045-4C67-A358-F60CC1E17BF3}" type="pres">
      <dgm:prSet presAssocID="{E1D640E4-E493-4334-83E9-8D3E2BD3E9C7}" presName="FourNodes_1_text" presStyleLbl="node1" presStyleIdx="3" presStyleCnt="4">
        <dgm:presLayoutVars>
          <dgm:bulletEnabled val="1"/>
        </dgm:presLayoutVars>
      </dgm:prSet>
      <dgm:spPr/>
      <dgm:t>
        <a:bodyPr/>
        <a:lstStyle/>
        <a:p>
          <a:endParaRPr lang="es-ES"/>
        </a:p>
      </dgm:t>
    </dgm:pt>
    <dgm:pt modelId="{54E6AB02-A77C-4F1D-9BC8-2FF070232B38}" type="pres">
      <dgm:prSet presAssocID="{E1D640E4-E493-4334-83E9-8D3E2BD3E9C7}" presName="FourNodes_2_text" presStyleLbl="node1" presStyleIdx="3" presStyleCnt="4">
        <dgm:presLayoutVars>
          <dgm:bulletEnabled val="1"/>
        </dgm:presLayoutVars>
      </dgm:prSet>
      <dgm:spPr/>
      <dgm:t>
        <a:bodyPr/>
        <a:lstStyle/>
        <a:p>
          <a:endParaRPr lang="es-ES"/>
        </a:p>
      </dgm:t>
    </dgm:pt>
    <dgm:pt modelId="{D575333B-E9A3-4F35-8377-B6F80C193F0F}" type="pres">
      <dgm:prSet presAssocID="{E1D640E4-E493-4334-83E9-8D3E2BD3E9C7}" presName="FourNodes_3_text" presStyleLbl="node1" presStyleIdx="3" presStyleCnt="4">
        <dgm:presLayoutVars>
          <dgm:bulletEnabled val="1"/>
        </dgm:presLayoutVars>
      </dgm:prSet>
      <dgm:spPr/>
      <dgm:t>
        <a:bodyPr/>
        <a:lstStyle/>
        <a:p>
          <a:endParaRPr lang="es-ES"/>
        </a:p>
      </dgm:t>
    </dgm:pt>
    <dgm:pt modelId="{0E88956E-A2C4-4D3C-A0E1-71B0FF868AD8}" type="pres">
      <dgm:prSet presAssocID="{E1D640E4-E493-4334-83E9-8D3E2BD3E9C7}" presName="FourNodes_4_text" presStyleLbl="node1" presStyleIdx="3" presStyleCnt="4">
        <dgm:presLayoutVars>
          <dgm:bulletEnabled val="1"/>
        </dgm:presLayoutVars>
      </dgm:prSet>
      <dgm:spPr/>
      <dgm:t>
        <a:bodyPr/>
        <a:lstStyle/>
        <a:p>
          <a:endParaRPr lang="es-ES"/>
        </a:p>
      </dgm:t>
    </dgm:pt>
  </dgm:ptLst>
  <dgm:cxnLst>
    <dgm:cxn modelId="{E73F8D75-6E70-4FC2-99B5-1124F79D0493}" type="presOf" srcId="{E1D640E4-E493-4334-83E9-8D3E2BD3E9C7}" destId="{08ED7AE3-9030-4101-B64C-7897DA82431B}" srcOrd="0" destOrd="0" presId="urn:microsoft.com/office/officeart/2005/8/layout/vProcess5"/>
    <dgm:cxn modelId="{8F41C2C8-26B6-4254-BA59-41BC68370CD7}" srcId="{E1D640E4-E493-4334-83E9-8D3E2BD3E9C7}" destId="{32115771-2A61-4962-8775-5492D493B8A0}" srcOrd="1" destOrd="0" parTransId="{335BE46E-A185-4D0F-ACC2-3E75BA5E3911}" sibTransId="{B7672ECE-E1D1-429E-BE6C-8EDBB4DE00F2}"/>
    <dgm:cxn modelId="{818F43FF-0223-40A4-9DDF-AD62E26FD8D9}" type="presOf" srcId="{FA788ED6-6CAA-4D1E-B2D0-007F577A1931}" destId="{A672F3B7-52D7-4981-8E85-DBBC6201BF4D}" srcOrd="0" destOrd="0" presId="urn:microsoft.com/office/officeart/2005/8/layout/vProcess5"/>
    <dgm:cxn modelId="{7619D3F1-8BD5-45D0-B38E-8AA5C0028FB2}" srcId="{E1D640E4-E493-4334-83E9-8D3E2BD3E9C7}" destId="{F6C45B8C-1F74-49BC-BB6B-CF919A8E83DE}" srcOrd="0" destOrd="0" parTransId="{9DA89215-E469-4E4D-9EBB-B0192762E8EC}" sibTransId="{FA788ED6-6CAA-4D1E-B2D0-007F577A1931}"/>
    <dgm:cxn modelId="{45B388A0-91BF-45D4-99FB-276B183C8217}" type="presOf" srcId="{B7672ECE-E1D1-429E-BE6C-8EDBB4DE00F2}" destId="{EB568553-8657-41FA-B45F-56EB2666D41E}" srcOrd="0" destOrd="0" presId="urn:microsoft.com/office/officeart/2005/8/layout/vProcess5"/>
    <dgm:cxn modelId="{5463BE71-173E-4D52-8477-F63239C17B61}" type="presOf" srcId="{4FB60E17-FF63-4E96-90C4-7D809920DF61}" destId="{054CEDDD-1CDC-4D47-BAB2-F1EFFB02E440}" srcOrd="0" destOrd="0" presId="urn:microsoft.com/office/officeart/2005/8/layout/vProcess5"/>
    <dgm:cxn modelId="{D43287EC-FAD1-4A63-81D7-5F175A23B3C1}" srcId="{E1D640E4-E493-4334-83E9-8D3E2BD3E9C7}" destId="{1E9CB9B6-6D66-4CCE-96B1-2E7AF25B7E61}" srcOrd="3" destOrd="0" parTransId="{20A0FFE7-3540-40E1-8485-E430A9DC0BCE}" sibTransId="{1EC04916-19D0-4BD4-AD47-BD0E26C24CD1}"/>
    <dgm:cxn modelId="{C8218A56-AAE0-4A22-9770-960A66108F5E}" srcId="{E1D640E4-E493-4334-83E9-8D3E2BD3E9C7}" destId="{4FB60E17-FF63-4E96-90C4-7D809920DF61}" srcOrd="2" destOrd="0" parTransId="{D0FB629F-051F-464C-89D3-2A65E5ADCBA9}" sibTransId="{E20A03BB-257F-4153-8A41-8CAC595D4832}"/>
    <dgm:cxn modelId="{3DF55FC0-8288-40FB-B9BE-232E40C91E28}" type="presOf" srcId="{1E9CB9B6-6D66-4CCE-96B1-2E7AF25B7E61}" destId="{14F5DCE5-53BE-457E-A6B7-7662CC86A3CD}" srcOrd="0" destOrd="0" presId="urn:microsoft.com/office/officeart/2005/8/layout/vProcess5"/>
    <dgm:cxn modelId="{A7E3006B-E37F-4189-BAAB-EBF353A32EEA}" type="presOf" srcId="{F6C45B8C-1F74-49BC-BB6B-CF919A8E83DE}" destId="{47EFA2AA-D045-4C67-A358-F60CC1E17BF3}" srcOrd="1" destOrd="0" presId="urn:microsoft.com/office/officeart/2005/8/layout/vProcess5"/>
    <dgm:cxn modelId="{C0555BF1-13E4-4FB7-8D6A-882CDF50D3DE}" type="presOf" srcId="{32115771-2A61-4962-8775-5492D493B8A0}" destId="{54E6AB02-A77C-4F1D-9BC8-2FF070232B38}" srcOrd="1" destOrd="0" presId="urn:microsoft.com/office/officeart/2005/8/layout/vProcess5"/>
    <dgm:cxn modelId="{3A39BD26-2F9A-4B05-9435-87256080B8A2}" type="presOf" srcId="{F6C45B8C-1F74-49BC-BB6B-CF919A8E83DE}" destId="{46B650E3-C212-4BBC-89E6-2BF41CE0EE74}" srcOrd="0" destOrd="0" presId="urn:microsoft.com/office/officeart/2005/8/layout/vProcess5"/>
    <dgm:cxn modelId="{E51DB85A-EE19-473B-8FF5-F85E2B5F74CA}" type="presOf" srcId="{1E9CB9B6-6D66-4CCE-96B1-2E7AF25B7E61}" destId="{0E88956E-A2C4-4D3C-A0E1-71B0FF868AD8}" srcOrd="1" destOrd="0" presId="urn:microsoft.com/office/officeart/2005/8/layout/vProcess5"/>
    <dgm:cxn modelId="{1E5D6441-D1F0-4374-87D9-B1731E3FB112}" type="presOf" srcId="{E20A03BB-257F-4153-8A41-8CAC595D4832}" destId="{0D811F8A-1A33-4396-AA1D-0725E1862498}" srcOrd="0" destOrd="0" presId="urn:microsoft.com/office/officeart/2005/8/layout/vProcess5"/>
    <dgm:cxn modelId="{20DFA4A3-FE3C-4C0E-AFD7-62446A04866F}" type="presOf" srcId="{32115771-2A61-4962-8775-5492D493B8A0}" destId="{682B5ECF-A1A0-428C-A2C1-A1BB182E613F}" srcOrd="0" destOrd="0" presId="urn:microsoft.com/office/officeart/2005/8/layout/vProcess5"/>
    <dgm:cxn modelId="{D8026F05-1726-4191-9B94-844B76DDD237}" type="presOf" srcId="{4FB60E17-FF63-4E96-90C4-7D809920DF61}" destId="{D575333B-E9A3-4F35-8377-B6F80C193F0F}" srcOrd="1" destOrd="0" presId="urn:microsoft.com/office/officeart/2005/8/layout/vProcess5"/>
    <dgm:cxn modelId="{32D910BA-9FF0-4703-87CE-1E3DC9BF4815}" type="presParOf" srcId="{08ED7AE3-9030-4101-B64C-7897DA82431B}" destId="{36A8852E-48C9-42F6-A42F-642EE695D980}" srcOrd="0" destOrd="0" presId="urn:microsoft.com/office/officeart/2005/8/layout/vProcess5"/>
    <dgm:cxn modelId="{7844E166-2C3A-414F-BB91-444FB4F0F3D9}" type="presParOf" srcId="{08ED7AE3-9030-4101-B64C-7897DA82431B}" destId="{46B650E3-C212-4BBC-89E6-2BF41CE0EE74}" srcOrd="1" destOrd="0" presId="urn:microsoft.com/office/officeart/2005/8/layout/vProcess5"/>
    <dgm:cxn modelId="{C7DBFF40-BABE-4E86-8827-D44846B89DF1}" type="presParOf" srcId="{08ED7AE3-9030-4101-B64C-7897DA82431B}" destId="{682B5ECF-A1A0-428C-A2C1-A1BB182E613F}" srcOrd="2" destOrd="0" presId="urn:microsoft.com/office/officeart/2005/8/layout/vProcess5"/>
    <dgm:cxn modelId="{CA369BF6-2957-4AE3-A478-D69C0EF9461D}" type="presParOf" srcId="{08ED7AE3-9030-4101-B64C-7897DA82431B}" destId="{054CEDDD-1CDC-4D47-BAB2-F1EFFB02E440}" srcOrd="3" destOrd="0" presId="urn:microsoft.com/office/officeart/2005/8/layout/vProcess5"/>
    <dgm:cxn modelId="{773BE0DA-4DBE-40CC-8AE4-BE260480C474}" type="presParOf" srcId="{08ED7AE3-9030-4101-B64C-7897DA82431B}" destId="{14F5DCE5-53BE-457E-A6B7-7662CC86A3CD}" srcOrd="4" destOrd="0" presId="urn:microsoft.com/office/officeart/2005/8/layout/vProcess5"/>
    <dgm:cxn modelId="{D2EB03CD-152F-4CF7-BAFA-E4DD5035188B}" type="presParOf" srcId="{08ED7AE3-9030-4101-B64C-7897DA82431B}" destId="{A672F3B7-52D7-4981-8E85-DBBC6201BF4D}" srcOrd="5" destOrd="0" presId="urn:microsoft.com/office/officeart/2005/8/layout/vProcess5"/>
    <dgm:cxn modelId="{D490D6D8-FB10-4EA9-B761-8E0FB469524B}" type="presParOf" srcId="{08ED7AE3-9030-4101-B64C-7897DA82431B}" destId="{EB568553-8657-41FA-B45F-56EB2666D41E}" srcOrd="6" destOrd="0" presId="urn:microsoft.com/office/officeart/2005/8/layout/vProcess5"/>
    <dgm:cxn modelId="{416D43DF-403B-4C80-8AEF-8358BCF73A8C}" type="presParOf" srcId="{08ED7AE3-9030-4101-B64C-7897DA82431B}" destId="{0D811F8A-1A33-4396-AA1D-0725E1862498}" srcOrd="7" destOrd="0" presId="urn:microsoft.com/office/officeart/2005/8/layout/vProcess5"/>
    <dgm:cxn modelId="{EE026A0B-F6E6-45A9-BFBC-3D9F6331B0A1}" type="presParOf" srcId="{08ED7AE3-9030-4101-B64C-7897DA82431B}" destId="{47EFA2AA-D045-4C67-A358-F60CC1E17BF3}" srcOrd="8" destOrd="0" presId="urn:microsoft.com/office/officeart/2005/8/layout/vProcess5"/>
    <dgm:cxn modelId="{2E9920C9-4DEF-4406-AECC-12145166B987}" type="presParOf" srcId="{08ED7AE3-9030-4101-B64C-7897DA82431B}" destId="{54E6AB02-A77C-4F1D-9BC8-2FF070232B38}" srcOrd="9" destOrd="0" presId="urn:microsoft.com/office/officeart/2005/8/layout/vProcess5"/>
    <dgm:cxn modelId="{86E6055F-F6F1-4AEA-8581-FB7120528BDC}" type="presParOf" srcId="{08ED7AE3-9030-4101-B64C-7897DA82431B}" destId="{D575333B-E9A3-4F35-8377-B6F80C193F0F}" srcOrd="10" destOrd="0" presId="urn:microsoft.com/office/officeart/2005/8/layout/vProcess5"/>
    <dgm:cxn modelId="{6085D46B-1EDA-4F5E-96C5-C3EE962AFA39}" type="presParOf" srcId="{08ED7AE3-9030-4101-B64C-7897DA82431B}" destId="{0E88956E-A2C4-4D3C-A0E1-71B0FF868AD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A7F9A-7EA4-47E7-8210-46E36A6DB8A5}" type="doc">
      <dgm:prSet loTypeId="urn:microsoft.com/office/officeart/2009/layout/CircleArrowProcess" loCatId="cycle" qsTypeId="urn:microsoft.com/office/officeart/2005/8/quickstyle/simple1" qsCatId="simple" csTypeId="urn:microsoft.com/office/officeart/2005/8/colors/accent6_3" csCatId="accent6" phldr="1"/>
      <dgm:spPr/>
      <dgm:t>
        <a:bodyPr/>
        <a:lstStyle/>
        <a:p>
          <a:endParaRPr lang="es-EC"/>
        </a:p>
      </dgm:t>
    </dgm:pt>
    <dgm:pt modelId="{6820D16F-FEB8-4211-9A9B-3E07BBBFEBA7}">
      <dgm:prSet phldrT="[Texto]"/>
      <dgm:spPr/>
      <dgm:t>
        <a:bodyPr/>
        <a:lstStyle/>
        <a:p>
          <a:r>
            <a:rPr lang="es-EC" dirty="0" smtClean="0"/>
            <a:t>Construcción teórica</a:t>
          </a:r>
          <a:endParaRPr lang="es-EC" dirty="0"/>
        </a:p>
      </dgm:t>
    </dgm:pt>
    <dgm:pt modelId="{847BF185-760F-4AAC-89D8-7B0B9C04EDEF}" type="parTrans" cxnId="{C222CB47-E953-407E-8447-BA528AE68873}">
      <dgm:prSet/>
      <dgm:spPr/>
      <dgm:t>
        <a:bodyPr/>
        <a:lstStyle/>
        <a:p>
          <a:endParaRPr lang="es-EC"/>
        </a:p>
      </dgm:t>
    </dgm:pt>
    <dgm:pt modelId="{41ED80A2-2C8E-4F8C-80A1-F9112972E275}" type="sibTrans" cxnId="{C222CB47-E953-407E-8447-BA528AE68873}">
      <dgm:prSet/>
      <dgm:spPr/>
      <dgm:t>
        <a:bodyPr/>
        <a:lstStyle/>
        <a:p>
          <a:endParaRPr lang="es-EC"/>
        </a:p>
      </dgm:t>
    </dgm:pt>
    <dgm:pt modelId="{F145B923-F5F3-4D73-9713-5E3CE062D8A8}">
      <dgm:prSet phldrT="[Texto]"/>
      <dgm:spPr/>
      <dgm:t>
        <a:bodyPr/>
        <a:lstStyle/>
        <a:p>
          <a:r>
            <a:rPr lang="es-EC" dirty="0" smtClean="0"/>
            <a:t>Resolver problema científico</a:t>
          </a:r>
          <a:endParaRPr lang="es-EC" dirty="0"/>
        </a:p>
      </dgm:t>
    </dgm:pt>
    <dgm:pt modelId="{FED8575B-90EA-4AE3-8718-E81CD6CFE286}" type="parTrans" cxnId="{2B51D387-122D-4F9E-A8C8-9040F621D6C7}">
      <dgm:prSet/>
      <dgm:spPr/>
      <dgm:t>
        <a:bodyPr/>
        <a:lstStyle/>
        <a:p>
          <a:endParaRPr lang="es-EC"/>
        </a:p>
      </dgm:t>
    </dgm:pt>
    <dgm:pt modelId="{6C1483BB-CD02-4749-8E5D-25C8974A7E6A}" type="sibTrans" cxnId="{2B51D387-122D-4F9E-A8C8-9040F621D6C7}">
      <dgm:prSet/>
      <dgm:spPr/>
      <dgm:t>
        <a:bodyPr/>
        <a:lstStyle/>
        <a:p>
          <a:endParaRPr lang="es-EC"/>
        </a:p>
      </dgm:t>
    </dgm:pt>
    <dgm:pt modelId="{FFB25F6D-12E0-4D6D-AE80-3FC5969760E5}">
      <dgm:prSet phldrT="[Texto]"/>
      <dgm:spPr/>
      <dgm:t>
        <a:bodyPr/>
        <a:lstStyle/>
        <a:p>
          <a:r>
            <a:rPr lang="es-EC" dirty="0" smtClean="0"/>
            <a:t>Nivel de aceptación</a:t>
          </a:r>
          <a:endParaRPr lang="es-EC" dirty="0"/>
        </a:p>
      </dgm:t>
    </dgm:pt>
    <dgm:pt modelId="{297005D7-9805-426C-B2B1-0A91ABAB36F2}" type="parTrans" cxnId="{B87DE0E8-6F2E-48F7-A6E9-846CEAD081D8}">
      <dgm:prSet/>
      <dgm:spPr/>
      <dgm:t>
        <a:bodyPr/>
        <a:lstStyle/>
        <a:p>
          <a:endParaRPr lang="es-EC"/>
        </a:p>
      </dgm:t>
    </dgm:pt>
    <dgm:pt modelId="{F9084522-182D-4E0B-9AEE-0425EDA7BD16}" type="sibTrans" cxnId="{B87DE0E8-6F2E-48F7-A6E9-846CEAD081D8}">
      <dgm:prSet/>
      <dgm:spPr/>
      <dgm:t>
        <a:bodyPr/>
        <a:lstStyle/>
        <a:p>
          <a:endParaRPr lang="es-EC"/>
        </a:p>
      </dgm:t>
    </dgm:pt>
    <dgm:pt modelId="{8F45B08A-D67F-4D53-9696-B3719B5E726B}" type="pres">
      <dgm:prSet presAssocID="{D5AA7F9A-7EA4-47E7-8210-46E36A6DB8A5}" presName="Name0" presStyleCnt="0">
        <dgm:presLayoutVars>
          <dgm:chMax val="7"/>
          <dgm:chPref val="7"/>
          <dgm:dir/>
          <dgm:animLvl val="lvl"/>
        </dgm:presLayoutVars>
      </dgm:prSet>
      <dgm:spPr/>
      <dgm:t>
        <a:bodyPr/>
        <a:lstStyle/>
        <a:p>
          <a:endParaRPr lang="es-ES"/>
        </a:p>
      </dgm:t>
    </dgm:pt>
    <dgm:pt modelId="{94F9DBBF-04EF-41D3-BF67-A6B0EB72BC96}" type="pres">
      <dgm:prSet presAssocID="{6820D16F-FEB8-4211-9A9B-3E07BBBFEBA7}" presName="Accent1" presStyleCnt="0"/>
      <dgm:spPr/>
    </dgm:pt>
    <dgm:pt modelId="{0E99231F-6946-4B8D-9E11-ADD7E1AD09A9}" type="pres">
      <dgm:prSet presAssocID="{6820D16F-FEB8-4211-9A9B-3E07BBBFEBA7}" presName="Accent" presStyleLbl="node1" presStyleIdx="0" presStyleCnt="3"/>
      <dgm:spPr/>
    </dgm:pt>
    <dgm:pt modelId="{29421633-42F8-4561-96B2-786DE1FED139}" type="pres">
      <dgm:prSet presAssocID="{6820D16F-FEB8-4211-9A9B-3E07BBBFEBA7}" presName="Parent1" presStyleLbl="revTx" presStyleIdx="0" presStyleCnt="3">
        <dgm:presLayoutVars>
          <dgm:chMax val="1"/>
          <dgm:chPref val="1"/>
          <dgm:bulletEnabled val="1"/>
        </dgm:presLayoutVars>
      </dgm:prSet>
      <dgm:spPr/>
      <dgm:t>
        <a:bodyPr/>
        <a:lstStyle/>
        <a:p>
          <a:endParaRPr lang="es-ES"/>
        </a:p>
      </dgm:t>
    </dgm:pt>
    <dgm:pt modelId="{193207D8-E5C9-4E4F-BB7A-49CC9D157BD1}" type="pres">
      <dgm:prSet presAssocID="{F145B923-F5F3-4D73-9713-5E3CE062D8A8}" presName="Accent2" presStyleCnt="0"/>
      <dgm:spPr/>
    </dgm:pt>
    <dgm:pt modelId="{E9FBE329-17CA-4D72-A9B3-CC273143A509}" type="pres">
      <dgm:prSet presAssocID="{F145B923-F5F3-4D73-9713-5E3CE062D8A8}" presName="Accent" presStyleLbl="node1" presStyleIdx="1" presStyleCnt="3"/>
      <dgm:spPr/>
    </dgm:pt>
    <dgm:pt modelId="{F3B90F2E-90CC-42CA-8902-16298A8C57CE}" type="pres">
      <dgm:prSet presAssocID="{F145B923-F5F3-4D73-9713-5E3CE062D8A8}" presName="Parent2" presStyleLbl="revTx" presStyleIdx="1" presStyleCnt="3">
        <dgm:presLayoutVars>
          <dgm:chMax val="1"/>
          <dgm:chPref val="1"/>
          <dgm:bulletEnabled val="1"/>
        </dgm:presLayoutVars>
      </dgm:prSet>
      <dgm:spPr/>
      <dgm:t>
        <a:bodyPr/>
        <a:lstStyle/>
        <a:p>
          <a:endParaRPr lang="es-EC"/>
        </a:p>
      </dgm:t>
    </dgm:pt>
    <dgm:pt modelId="{019DDA3C-50F4-402C-AB9F-7F315F17AC26}" type="pres">
      <dgm:prSet presAssocID="{FFB25F6D-12E0-4D6D-AE80-3FC5969760E5}" presName="Accent3" presStyleCnt="0"/>
      <dgm:spPr/>
    </dgm:pt>
    <dgm:pt modelId="{C13754C3-29FB-45B5-904F-43AC48CF9B3E}" type="pres">
      <dgm:prSet presAssocID="{FFB25F6D-12E0-4D6D-AE80-3FC5969760E5}" presName="Accent" presStyleLbl="node1" presStyleIdx="2" presStyleCnt="3"/>
      <dgm:spPr/>
    </dgm:pt>
    <dgm:pt modelId="{0E06CEDA-739A-49AF-83A2-D1578C0037ED}" type="pres">
      <dgm:prSet presAssocID="{FFB25F6D-12E0-4D6D-AE80-3FC5969760E5}" presName="Parent3" presStyleLbl="revTx" presStyleIdx="2" presStyleCnt="3">
        <dgm:presLayoutVars>
          <dgm:chMax val="1"/>
          <dgm:chPref val="1"/>
          <dgm:bulletEnabled val="1"/>
        </dgm:presLayoutVars>
      </dgm:prSet>
      <dgm:spPr/>
      <dgm:t>
        <a:bodyPr/>
        <a:lstStyle/>
        <a:p>
          <a:endParaRPr lang="es-ES"/>
        </a:p>
      </dgm:t>
    </dgm:pt>
  </dgm:ptLst>
  <dgm:cxnLst>
    <dgm:cxn modelId="{C222CB47-E953-407E-8447-BA528AE68873}" srcId="{D5AA7F9A-7EA4-47E7-8210-46E36A6DB8A5}" destId="{6820D16F-FEB8-4211-9A9B-3E07BBBFEBA7}" srcOrd="0" destOrd="0" parTransId="{847BF185-760F-4AAC-89D8-7B0B9C04EDEF}" sibTransId="{41ED80A2-2C8E-4F8C-80A1-F9112972E275}"/>
    <dgm:cxn modelId="{706F2E81-D930-4061-9101-B1BB1D877112}" type="presOf" srcId="{D5AA7F9A-7EA4-47E7-8210-46E36A6DB8A5}" destId="{8F45B08A-D67F-4D53-9696-B3719B5E726B}" srcOrd="0" destOrd="0" presId="urn:microsoft.com/office/officeart/2009/layout/CircleArrowProcess"/>
    <dgm:cxn modelId="{B87DE0E8-6F2E-48F7-A6E9-846CEAD081D8}" srcId="{D5AA7F9A-7EA4-47E7-8210-46E36A6DB8A5}" destId="{FFB25F6D-12E0-4D6D-AE80-3FC5969760E5}" srcOrd="2" destOrd="0" parTransId="{297005D7-9805-426C-B2B1-0A91ABAB36F2}" sibTransId="{F9084522-182D-4E0B-9AEE-0425EDA7BD16}"/>
    <dgm:cxn modelId="{48562167-ADFB-48A4-ABB0-553AC80BE9B5}" type="presOf" srcId="{6820D16F-FEB8-4211-9A9B-3E07BBBFEBA7}" destId="{29421633-42F8-4561-96B2-786DE1FED139}" srcOrd="0" destOrd="0" presId="urn:microsoft.com/office/officeart/2009/layout/CircleArrowProcess"/>
    <dgm:cxn modelId="{1FA1A331-0ED1-4576-9D28-C5AEC7F940BF}" type="presOf" srcId="{FFB25F6D-12E0-4D6D-AE80-3FC5969760E5}" destId="{0E06CEDA-739A-49AF-83A2-D1578C0037ED}" srcOrd="0" destOrd="0" presId="urn:microsoft.com/office/officeart/2009/layout/CircleArrowProcess"/>
    <dgm:cxn modelId="{2B51D387-122D-4F9E-A8C8-9040F621D6C7}" srcId="{D5AA7F9A-7EA4-47E7-8210-46E36A6DB8A5}" destId="{F145B923-F5F3-4D73-9713-5E3CE062D8A8}" srcOrd="1" destOrd="0" parTransId="{FED8575B-90EA-4AE3-8718-E81CD6CFE286}" sibTransId="{6C1483BB-CD02-4749-8E5D-25C8974A7E6A}"/>
    <dgm:cxn modelId="{4B3D7A7C-1AD1-4806-A5FA-0E15A107D77D}" type="presOf" srcId="{F145B923-F5F3-4D73-9713-5E3CE062D8A8}" destId="{F3B90F2E-90CC-42CA-8902-16298A8C57CE}" srcOrd="0" destOrd="0" presId="urn:microsoft.com/office/officeart/2009/layout/CircleArrowProcess"/>
    <dgm:cxn modelId="{CB015959-D555-4FCA-BCE7-494C5230DE13}" type="presParOf" srcId="{8F45B08A-D67F-4D53-9696-B3719B5E726B}" destId="{94F9DBBF-04EF-41D3-BF67-A6B0EB72BC96}" srcOrd="0" destOrd="0" presId="urn:microsoft.com/office/officeart/2009/layout/CircleArrowProcess"/>
    <dgm:cxn modelId="{2691B15A-4CB7-4DC5-8CBF-B64138B7E32B}" type="presParOf" srcId="{94F9DBBF-04EF-41D3-BF67-A6B0EB72BC96}" destId="{0E99231F-6946-4B8D-9E11-ADD7E1AD09A9}" srcOrd="0" destOrd="0" presId="urn:microsoft.com/office/officeart/2009/layout/CircleArrowProcess"/>
    <dgm:cxn modelId="{F74E0CC7-516A-42D8-9299-7BD1962D63DE}" type="presParOf" srcId="{8F45B08A-D67F-4D53-9696-B3719B5E726B}" destId="{29421633-42F8-4561-96B2-786DE1FED139}" srcOrd="1" destOrd="0" presId="urn:microsoft.com/office/officeart/2009/layout/CircleArrowProcess"/>
    <dgm:cxn modelId="{FFF08586-1ED3-4C2F-A033-CEAA38D8C771}" type="presParOf" srcId="{8F45B08A-D67F-4D53-9696-B3719B5E726B}" destId="{193207D8-E5C9-4E4F-BB7A-49CC9D157BD1}" srcOrd="2" destOrd="0" presId="urn:microsoft.com/office/officeart/2009/layout/CircleArrowProcess"/>
    <dgm:cxn modelId="{21005B80-E3B7-4514-80F2-3D00C5501A63}" type="presParOf" srcId="{193207D8-E5C9-4E4F-BB7A-49CC9D157BD1}" destId="{E9FBE329-17CA-4D72-A9B3-CC273143A509}" srcOrd="0" destOrd="0" presId="urn:microsoft.com/office/officeart/2009/layout/CircleArrowProcess"/>
    <dgm:cxn modelId="{1963BCDD-44EC-4260-B496-701DBCEC93E5}" type="presParOf" srcId="{8F45B08A-D67F-4D53-9696-B3719B5E726B}" destId="{F3B90F2E-90CC-42CA-8902-16298A8C57CE}" srcOrd="3" destOrd="0" presId="urn:microsoft.com/office/officeart/2009/layout/CircleArrowProcess"/>
    <dgm:cxn modelId="{B6D03DFA-40B5-4174-B1D5-13F942D08EAD}" type="presParOf" srcId="{8F45B08A-D67F-4D53-9696-B3719B5E726B}" destId="{019DDA3C-50F4-402C-AB9F-7F315F17AC26}" srcOrd="4" destOrd="0" presId="urn:microsoft.com/office/officeart/2009/layout/CircleArrowProcess"/>
    <dgm:cxn modelId="{7A2379DC-3638-49C5-8CC3-862880D7AE64}" type="presParOf" srcId="{019DDA3C-50F4-402C-AB9F-7F315F17AC26}" destId="{C13754C3-29FB-45B5-904F-43AC48CF9B3E}" srcOrd="0" destOrd="0" presId="urn:microsoft.com/office/officeart/2009/layout/CircleArrowProcess"/>
    <dgm:cxn modelId="{F8EB5264-FACC-41FD-B886-CF4F68764EFC}" type="presParOf" srcId="{8F45B08A-D67F-4D53-9696-B3719B5E726B}" destId="{0E06CEDA-739A-49AF-83A2-D1578C0037E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E87BE4-2684-40D9-8A30-3FAD5D6E6EFE}"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EC"/>
        </a:p>
      </dgm:t>
    </dgm:pt>
    <dgm:pt modelId="{82D4F98F-D28C-4B9C-AD2D-BA3E8E70ADCE}">
      <dgm:prSet phldrT="[Texto]"/>
      <dgm:spPr>
        <a:ln>
          <a:solidFill>
            <a:schemeClr val="accent6"/>
          </a:solidFill>
        </a:ln>
      </dgm:spPr>
      <dgm:t>
        <a:bodyPr/>
        <a:lstStyle/>
        <a:p>
          <a:r>
            <a:rPr lang="es-EC" dirty="0" smtClean="0"/>
            <a:t>Información demográfica y geográfica</a:t>
          </a:r>
          <a:endParaRPr lang="es-EC" dirty="0"/>
        </a:p>
      </dgm:t>
    </dgm:pt>
    <dgm:pt modelId="{6596FE0D-8446-4812-985E-9C3077AD98A0}" type="parTrans" cxnId="{E5A6B01A-4118-42DD-AA4D-E1A0943D7AAA}">
      <dgm:prSet/>
      <dgm:spPr/>
      <dgm:t>
        <a:bodyPr/>
        <a:lstStyle/>
        <a:p>
          <a:endParaRPr lang="es-EC"/>
        </a:p>
      </dgm:t>
    </dgm:pt>
    <dgm:pt modelId="{A399B414-66C9-4747-9796-F2172D9197E1}" type="sibTrans" cxnId="{E5A6B01A-4118-42DD-AA4D-E1A0943D7AAA}">
      <dgm:prSet/>
      <dgm:spPr/>
      <dgm:t>
        <a:bodyPr/>
        <a:lstStyle/>
        <a:p>
          <a:endParaRPr lang="es-EC"/>
        </a:p>
      </dgm:t>
    </dgm:pt>
    <dgm:pt modelId="{FE203750-7146-42B3-BEFB-5B57E3BD41AB}">
      <dgm:prSet phldrT="[Texto]"/>
      <dgm:spPr>
        <a:ln>
          <a:solidFill>
            <a:schemeClr val="accent6"/>
          </a:solidFill>
        </a:ln>
      </dgm:spPr>
      <dgm:t>
        <a:bodyPr/>
        <a:lstStyle/>
        <a:p>
          <a:r>
            <a:rPr lang="es-EC" dirty="0" smtClean="0"/>
            <a:t>Edad, género, sector de residencia, nivel de educación, estado civil.</a:t>
          </a:r>
          <a:endParaRPr lang="es-EC" dirty="0"/>
        </a:p>
      </dgm:t>
    </dgm:pt>
    <dgm:pt modelId="{2F561B08-DC31-4435-9BC0-E057840D5A42}" type="parTrans" cxnId="{20CD4A23-6E6F-47E1-91C0-2AF17F65BBFF}">
      <dgm:prSet/>
      <dgm:spPr/>
      <dgm:t>
        <a:bodyPr/>
        <a:lstStyle/>
        <a:p>
          <a:endParaRPr lang="es-EC"/>
        </a:p>
      </dgm:t>
    </dgm:pt>
    <dgm:pt modelId="{0805AF2B-4A6E-4F9D-A36D-406F4AD5531F}" type="sibTrans" cxnId="{20CD4A23-6E6F-47E1-91C0-2AF17F65BBFF}">
      <dgm:prSet/>
      <dgm:spPr/>
      <dgm:t>
        <a:bodyPr/>
        <a:lstStyle/>
        <a:p>
          <a:endParaRPr lang="es-EC"/>
        </a:p>
      </dgm:t>
    </dgm:pt>
    <dgm:pt modelId="{F94BFFD5-265B-4EE4-BA4B-E0348B40A62E}">
      <dgm:prSet phldrT="[Texto]"/>
      <dgm:spPr>
        <a:ln>
          <a:solidFill>
            <a:schemeClr val="accent6"/>
          </a:solidFill>
        </a:ln>
      </dgm:spPr>
      <dgm:t>
        <a:bodyPr/>
        <a:lstStyle/>
        <a:p>
          <a:r>
            <a:rPr lang="es-EC" dirty="0" smtClean="0"/>
            <a:t>Hábitos de consumo</a:t>
          </a:r>
          <a:endParaRPr lang="es-EC" dirty="0"/>
        </a:p>
      </dgm:t>
    </dgm:pt>
    <dgm:pt modelId="{D85BC0AB-74D3-427D-B3D5-43A38F895811}" type="parTrans" cxnId="{1AE9CA7B-772A-4CD5-8A52-45C16254BA17}">
      <dgm:prSet/>
      <dgm:spPr/>
      <dgm:t>
        <a:bodyPr/>
        <a:lstStyle/>
        <a:p>
          <a:endParaRPr lang="es-EC"/>
        </a:p>
      </dgm:t>
    </dgm:pt>
    <dgm:pt modelId="{451080BF-175B-4074-90B6-99D0BF1ABC62}" type="sibTrans" cxnId="{1AE9CA7B-772A-4CD5-8A52-45C16254BA17}">
      <dgm:prSet/>
      <dgm:spPr/>
      <dgm:t>
        <a:bodyPr/>
        <a:lstStyle/>
        <a:p>
          <a:endParaRPr lang="es-EC"/>
        </a:p>
      </dgm:t>
    </dgm:pt>
    <dgm:pt modelId="{803CD5D3-C770-4846-AE52-A46701DD4933}">
      <dgm:prSet phldrT="[Texto]"/>
      <dgm:spPr>
        <a:ln>
          <a:solidFill>
            <a:schemeClr val="accent6"/>
          </a:solidFill>
        </a:ln>
      </dgm:spPr>
      <dgm:t>
        <a:bodyPr/>
        <a:lstStyle/>
        <a:p>
          <a:r>
            <a:rPr lang="es-EC" dirty="0" smtClean="0"/>
            <a:t>¿A la hora de escoger una bebida Detox, a qué le da más importancia? (Elegir 3 opciones); ¿Cuál es la cantidad que usted consume de bebidas Detox a la semana?, Considera beneficioso el consumo de bebidas Detox, ¿Con que frecuencia consume bebidas  Detox?</a:t>
          </a:r>
          <a:endParaRPr lang="es-EC" dirty="0"/>
        </a:p>
      </dgm:t>
    </dgm:pt>
    <dgm:pt modelId="{D42B939B-3DB4-408D-A0A6-FC3D2B3F17FC}" type="parTrans" cxnId="{64D07B2C-58A4-4469-B39B-64C4B52AF4A9}">
      <dgm:prSet/>
      <dgm:spPr/>
      <dgm:t>
        <a:bodyPr/>
        <a:lstStyle/>
        <a:p>
          <a:endParaRPr lang="es-EC"/>
        </a:p>
      </dgm:t>
    </dgm:pt>
    <dgm:pt modelId="{77A3F9B2-79F0-4615-BAFA-A6B080D80F34}" type="sibTrans" cxnId="{64D07B2C-58A4-4469-B39B-64C4B52AF4A9}">
      <dgm:prSet/>
      <dgm:spPr/>
      <dgm:t>
        <a:bodyPr/>
        <a:lstStyle/>
        <a:p>
          <a:endParaRPr lang="es-EC"/>
        </a:p>
      </dgm:t>
    </dgm:pt>
    <dgm:pt modelId="{83A5F54A-D32D-4583-8EB1-03933DFAA0FA}">
      <dgm:prSet phldrT="[Texto]"/>
      <dgm:spPr>
        <a:ln>
          <a:solidFill>
            <a:schemeClr val="accent6"/>
          </a:solidFill>
        </a:ln>
      </dgm:spPr>
      <dgm:t>
        <a:bodyPr/>
        <a:lstStyle/>
        <a:p>
          <a:r>
            <a:rPr lang="es-EC" dirty="0" smtClean="0"/>
            <a:t>Preferencias y aceptación</a:t>
          </a:r>
          <a:endParaRPr lang="es-EC" dirty="0"/>
        </a:p>
      </dgm:t>
    </dgm:pt>
    <dgm:pt modelId="{FA355111-E4F3-49EE-B943-BCAE07D6455F}" type="parTrans" cxnId="{E11878A0-E7F8-4BB4-ACB3-89E3B8472B1A}">
      <dgm:prSet/>
      <dgm:spPr/>
      <dgm:t>
        <a:bodyPr/>
        <a:lstStyle/>
        <a:p>
          <a:endParaRPr lang="es-EC"/>
        </a:p>
      </dgm:t>
    </dgm:pt>
    <dgm:pt modelId="{FAF19718-7EC5-4F29-A53F-D0C57BED6E20}" type="sibTrans" cxnId="{E11878A0-E7F8-4BB4-ACB3-89E3B8472B1A}">
      <dgm:prSet/>
      <dgm:spPr/>
      <dgm:t>
        <a:bodyPr/>
        <a:lstStyle/>
        <a:p>
          <a:endParaRPr lang="es-EC"/>
        </a:p>
      </dgm:t>
    </dgm:pt>
    <dgm:pt modelId="{2C3275F0-05F4-4653-A5B0-265D3C0BEBE7}">
      <dgm:prSet phldrT="[Texto]"/>
      <dgm:spPr>
        <a:ln>
          <a:solidFill>
            <a:schemeClr val="accent6"/>
          </a:solidFill>
        </a:ln>
      </dgm:spPr>
      <dgm:t>
        <a:bodyPr/>
        <a:lstStyle/>
        <a:p>
          <a:r>
            <a:rPr lang="es-EC" dirty="0" smtClean="0"/>
            <a:t>Si se ofertara una bebida Detox en polvo lista para disolver en agua, ¿Qué sería primordial para usted que esa bebida debe tener? (Elegir 3 opciones);  ¿Cómo calificaría  usted la bebida Detox en polvo lista para disolver en agua?; ¿Cree usted que el factor “tiempo de preparación” es esencial al momento de preparar su bebida Detox?; ¿Cuáles serían las características por las cuales te harían adquirir este producto antes que otros?; Por lo general, ¿Compra usted las bebidas que consume o las prepara en casa?.</a:t>
          </a:r>
          <a:endParaRPr lang="es-EC" dirty="0"/>
        </a:p>
      </dgm:t>
    </dgm:pt>
    <dgm:pt modelId="{7120C7D1-D1D8-4035-945A-6CCCDF46AB68}" type="parTrans" cxnId="{0D2B093F-729E-42F9-AF6F-4E0ECCCAB57B}">
      <dgm:prSet/>
      <dgm:spPr/>
      <dgm:t>
        <a:bodyPr/>
        <a:lstStyle/>
        <a:p>
          <a:endParaRPr lang="es-EC"/>
        </a:p>
      </dgm:t>
    </dgm:pt>
    <dgm:pt modelId="{B798C899-44B5-4F03-B22D-5DF24A9D5824}" type="sibTrans" cxnId="{0D2B093F-729E-42F9-AF6F-4E0ECCCAB57B}">
      <dgm:prSet/>
      <dgm:spPr/>
      <dgm:t>
        <a:bodyPr/>
        <a:lstStyle/>
        <a:p>
          <a:endParaRPr lang="es-EC"/>
        </a:p>
      </dgm:t>
    </dgm:pt>
    <dgm:pt modelId="{AE2A376C-C4E3-45D9-809A-9A7C7CE49E82}">
      <dgm:prSet phldrT="[Texto]"/>
      <dgm:spPr>
        <a:ln>
          <a:solidFill>
            <a:schemeClr val="accent6"/>
          </a:solidFill>
        </a:ln>
      </dgm:spPr>
      <dgm:t>
        <a:bodyPr/>
        <a:lstStyle/>
        <a:p>
          <a:r>
            <a:rPr lang="es-EC" dirty="0" smtClean="0"/>
            <a:t>Percepción y entendimiento del concepto</a:t>
          </a:r>
          <a:endParaRPr lang="es-EC" dirty="0"/>
        </a:p>
      </dgm:t>
    </dgm:pt>
    <dgm:pt modelId="{4956717E-5105-4D4F-A34A-2C0A0098CE2A}" type="parTrans" cxnId="{8DFF372F-B61E-45B8-B613-99E4B2FC9DD0}">
      <dgm:prSet/>
      <dgm:spPr/>
      <dgm:t>
        <a:bodyPr/>
        <a:lstStyle/>
        <a:p>
          <a:endParaRPr lang="es-EC"/>
        </a:p>
      </dgm:t>
    </dgm:pt>
    <dgm:pt modelId="{98FBA4CB-F596-46DE-8CC6-10B77AAB4519}" type="sibTrans" cxnId="{8DFF372F-B61E-45B8-B613-99E4B2FC9DD0}">
      <dgm:prSet/>
      <dgm:spPr/>
      <dgm:t>
        <a:bodyPr/>
        <a:lstStyle/>
        <a:p>
          <a:endParaRPr lang="es-EC"/>
        </a:p>
      </dgm:t>
    </dgm:pt>
    <dgm:pt modelId="{D4EEE151-B6CA-4E7E-B24A-88283B769BB0}">
      <dgm:prSet phldrT="[Texto]"/>
      <dgm:spPr>
        <a:ln>
          <a:solidFill>
            <a:schemeClr val="accent6"/>
          </a:solidFill>
        </a:ln>
      </dgm:spPr>
      <dgm:t>
        <a:bodyPr/>
        <a:lstStyle/>
        <a:p>
          <a:r>
            <a:rPr lang="es-EC" dirty="0" smtClean="0"/>
            <a:t>¿Cómo calificaría  usted la bebida Detox en polvo lista para disolver en agua?; ¿Consume usted bebidas Detox?; Considera beneficioso el consumo de bebidas Detox; ¿Consideraría usted una alternativa para desintoxicar su cuerpo la bebida Detox en polvo lista para disolver en agua?; ¿Cómo calificaría  usted la bebida Detox en polvo lista para disolver en agua?; ¿Por qué no las consume?</a:t>
          </a:r>
          <a:endParaRPr lang="es-EC" dirty="0"/>
        </a:p>
      </dgm:t>
    </dgm:pt>
    <dgm:pt modelId="{876A815F-CC20-4240-AD0B-CF87E766B9A0}" type="parTrans" cxnId="{C6660703-4E91-4991-AC7D-24C0214971E0}">
      <dgm:prSet/>
      <dgm:spPr/>
      <dgm:t>
        <a:bodyPr/>
        <a:lstStyle/>
        <a:p>
          <a:endParaRPr lang="es-EC"/>
        </a:p>
      </dgm:t>
    </dgm:pt>
    <dgm:pt modelId="{A2359C19-BA75-4224-8BF7-72B13A829CCB}" type="sibTrans" cxnId="{C6660703-4E91-4991-AC7D-24C0214971E0}">
      <dgm:prSet/>
      <dgm:spPr/>
      <dgm:t>
        <a:bodyPr/>
        <a:lstStyle/>
        <a:p>
          <a:endParaRPr lang="es-EC"/>
        </a:p>
      </dgm:t>
    </dgm:pt>
    <dgm:pt modelId="{241784B6-82D8-43E6-8162-D890F2F241CE}">
      <dgm:prSet phldrT="[Texto]" phldr="1"/>
      <dgm:spPr>
        <a:ln>
          <a:solidFill>
            <a:schemeClr val="accent6"/>
          </a:solidFill>
        </a:ln>
      </dgm:spPr>
      <dgm:t>
        <a:bodyPr/>
        <a:lstStyle/>
        <a:p>
          <a:endParaRPr lang="es-EC" dirty="0"/>
        </a:p>
      </dgm:t>
    </dgm:pt>
    <dgm:pt modelId="{CDCD8A40-DF6F-4B4A-ADA4-673361D80C55}" type="parTrans" cxnId="{67F60DA9-91BC-4BF2-93DA-858E9C07F574}">
      <dgm:prSet/>
      <dgm:spPr/>
      <dgm:t>
        <a:bodyPr/>
        <a:lstStyle/>
        <a:p>
          <a:endParaRPr lang="es-EC"/>
        </a:p>
      </dgm:t>
    </dgm:pt>
    <dgm:pt modelId="{44A7F349-47B3-4F35-B864-608AB0B7BD1B}" type="sibTrans" cxnId="{67F60DA9-91BC-4BF2-93DA-858E9C07F574}">
      <dgm:prSet/>
      <dgm:spPr/>
      <dgm:t>
        <a:bodyPr/>
        <a:lstStyle/>
        <a:p>
          <a:endParaRPr lang="es-EC"/>
        </a:p>
      </dgm:t>
    </dgm:pt>
    <dgm:pt modelId="{B16BDD00-4D28-43E1-A9CE-7D49662E68E6}" type="pres">
      <dgm:prSet presAssocID="{C0E87BE4-2684-40D9-8A30-3FAD5D6E6EFE}" presName="linear" presStyleCnt="0">
        <dgm:presLayoutVars>
          <dgm:dir/>
          <dgm:resizeHandles val="exact"/>
        </dgm:presLayoutVars>
      </dgm:prSet>
      <dgm:spPr/>
      <dgm:t>
        <a:bodyPr/>
        <a:lstStyle/>
        <a:p>
          <a:endParaRPr lang="es-ES"/>
        </a:p>
      </dgm:t>
    </dgm:pt>
    <dgm:pt modelId="{CF4B5D1F-E144-4EA2-B03D-8BFC8EAE4224}" type="pres">
      <dgm:prSet presAssocID="{82D4F98F-D28C-4B9C-AD2D-BA3E8E70ADCE}" presName="comp" presStyleCnt="0"/>
      <dgm:spPr/>
    </dgm:pt>
    <dgm:pt modelId="{7E9205B4-B971-4880-AD36-C47EC829A5AD}" type="pres">
      <dgm:prSet presAssocID="{82D4F98F-D28C-4B9C-AD2D-BA3E8E70ADCE}" presName="box" presStyleLbl="node1" presStyleIdx="0" presStyleCnt="4"/>
      <dgm:spPr/>
      <dgm:t>
        <a:bodyPr/>
        <a:lstStyle/>
        <a:p>
          <a:endParaRPr lang="es-EC"/>
        </a:p>
      </dgm:t>
    </dgm:pt>
    <dgm:pt modelId="{D5667226-1F41-4C0D-BFCB-12A47A457164}" type="pres">
      <dgm:prSet presAssocID="{82D4F98F-D28C-4B9C-AD2D-BA3E8E70ADCE}" presName="img" presStyleLbl="fgImgPlace1" presStyleIdx="0" presStyleCnt="4"/>
      <dgm:spPr>
        <a:blipFill rotWithShape="1">
          <a:blip xmlns:r="http://schemas.openxmlformats.org/officeDocument/2006/relationships" r:embed="rId1"/>
          <a:stretch>
            <a:fillRect/>
          </a:stretch>
        </a:blipFill>
        <a:ln>
          <a:solidFill>
            <a:schemeClr val="accent6"/>
          </a:solidFill>
        </a:ln>
      </dgm:spPr>
      <dgm:t>
        <a:bodyPr/>
        <a:lstStyle/>
        <a:p>
          <a:endParaRPr lang="es-EC"/>
        </a:p>
      </dgm:t>
    </dgm:pt>
    <dgm:pt modelId="{D8FE25BF-6A7E-4A92-A476-733C72BDD41D}" type="pres">
      <dgm:prSet presAssocID="{82D4F98F-D28C-4B9C-AD2D-BA3E8E70ADCE}" presName="text" presStyleLbl="node1" presStyleIdx="0" presStyleCnt="4">
        <dgm:presLayoutVars>
          <dgm:bulletEnabled val="1"/>
        </dgm:presLayoutVars>
      </dgm:prSet>
      <dgm:spPr/>
      <dgm:t>
        <a:bodyPr/>
        <a:lstStyle/>
        <a:p>
          <a:endParaRPr lang="es-EC"/>
        </a:p>
      </dgm:t>
    </dgm:pt>
    <dgm:pt modelId="{00BDBCF2-6357-48EC-8C17-B8D5CB1BCF41}" type="pres">
      <dgm:prSet presAssocID="{A399B414-66C9-4747-9796-F2172D9197E1}" presName="spacer" presStyleCnt="0"/>
      <dgm:spPr/>
    </dgm:pt>
    <dgm:pt modelId="{DD0E5688-FE46-4392-943E-2C832AE77F4C}" type="pres">
      <dgm:prSet presAssocID="{F94BFFD5-265B-4EE4-BA4B-E0348B40A62E}" presName="comp" presStyleCnt="0"/>
      <dgm:spPr/>
    </dgm:pt>
    <dgm:pt modelId="{EE904992-ED92-42FF-B608-37C068316AE6}" type="pres">
      <dgm:prSet presAssocID="{F94BFFD5-265B-4EE4-BA4B-E0348B40A62E}" presName="box" presStyleLbl="node1" presStyleIdx="1" presStyleCnt="4"/>
      <dgm:spPr/>
      <dgm:t>
        <a:bodyPr/>
        <a:lstStyle/>
        <a:p>
          <a:endParaRPr lang="es-EC"/>
        </a:p>
      </dgm:t>
    </dgm:pt>
    <dgm:pt modelId="{FE305B0D-07D7-4479-AFF6-E61F5DB3920D}" type="pres">
      <dgm:prSet presAssocID="{F94BFFD5-265B-4EE4-BA4B-E0348B40A62E}" presName="img" presStyleLbl="fgImgPlace1" presStyleIdx="1" presStyleCnt="4"/>
      <dgm:spPr>
        <a:blipFill rotWithShape="1">
          <a:blip xmlns:r="http://schemas.openxmlformats.org/officeDocument/2006/relationships" r:embed="rId2"/>
          <a:stretch>
            <a:fillRect/>
          </a:stretch>
        </a:blipFill>
        <a:ln>
          <a:solidFill>
            <a:schemeClr val="accent6"/>
          </a:solidFill>
        </a:ln>
      </dgm:spPr>
    </dgm:pt>
    <dgm:pt modelId="{238CFFC1-7F7C-4A26-855C-F112E0E2114A}" type="pres">
      <dgm:prSet presAssocID="{F94BFFD5-265B-4EE4-BA4B-E0348B40A62E}" presName="text" presStyleLbl="node1" presStyleIdx="1" presStyleCnt="4">
        <dgm:presLayoutVars>
          <dgm:bulletEnabled val="1"/>
        </dgm:presLayoutVars>
      </dgm:prSet>
      <dgm:spPr/>
      <dgm:t>
        <a:bodyPr/>
        <a:lstStyle/>
        <a:p>
          <a:endParaRPr lang="es-EC"/>
        </a:p>
      </dgm:t>
    </dgm:pt>
    <dgm:pt modelId="{2AAE0B54-7D55-4129-A3C5-D064DE0FCB7B}" type="pres">
      <dgm:prSet presAssocID="{451080BF-175B-4074-90B6-99D0BF1ABC62}" presName="spacer" presStyleCnt="0"/>
      <dgm:spPr/>
    </dgm:pt>
    <dgm:pt modelId="{85B8A877-E8C8-42F7-AF92-2F3B38D57411}" type="pres">
      <dgm:prSet presAssocID="{83A5F54A-D32D-4583-8EB1-03933DFAA0FA}" presName="comp" presStyleCnt="0"/>
      <dgm:spPr/>
    </dgm:pt>
    <dgm:pt modelId="{0E0A0C0F-F02D-4CC7-9976-DC7C51E0A7E6}" type="pres">
      <dgm:prSet presAssocID="{83A5F54A-D32D-4583-8EB1-03933DFAA0FA}" presName="box" presStyleLbl="node1" presStyleIdx="2" presStyleCnt="4"/>
      <dgm:spPr/>
      <dgm:t>
        <a:bodyPr/>
        <a:lstStyle/>
        <a:p>
          <a:endParaRPr lang="es-EC"/>
        </a:p>
      </dgm:t>
    </dgm:pt>
    <dgm:pt modelId="{890B2AAC-5664-4695-B63D-4ECF042C154F}" type="pres">
      <dgm:prSet presAssocID="{83A5F54A-D32D-4583-8EB1-03933DFAA0FA}" presName="img" presStyleLbl="fgImgPlace1" presStyleIdx="2" presStyleCnt="4"/>
      <dgm:spPr>
        <a:blipFill rotWithShape="1">
          <a:blip xmlns:r="http://schemas.openxmlformats.org/officeDocument/2006/relationships" r:embed="rId3"/>
          <a:stretch>
            <a:fillRect/>
          </a:stretch>
        </a:blipFill>
        <a:ln>
          <a:solidFill>
            <a:schemeClr val="accent6"/>
          </a:solidFill>
        </a:ln>
      </dgm:spPr>
    </dgm:pt>
    <dgm:pt modelId="{C6FD15B8-14B5-4578-AA91-F77B4E8CBE72}" type="pres">
      <dgm:prSet presAssocID="{83A5F54A-D32D-4583-8EB1-03933DFAA0FA}" presName="text" presStyleLbl="node1" presStyleIdx="2" presStyleCnt="4">
        <dgm:presLayoutVars>
          <dgm:bulletEnabled val="1"/>
        </dgm:presLayoutVars>
      </dgm:prSet>
      <dgm:spPr/>
      <dgm:t>
        <a:bodyPr/>
        <a:lstStyle/>
        <a:p>
          <a:endParaRPr lang="es-EC"/>
        </a:p>
      </dgm:t>
    </dgm:pt>
    <dgm:pt modelId="{800F9CF0-AEE9-496E-A192-A05B2C258782}" type="pres">
      <dgm:prSet presAssocID="{FAF19718-7EC5-4F29-A53F-D0C57BED6E20}" presName="spacer" presStyleCnt="0"/>
      <dgm:spPr/>
    </dgm:pt>
    <dgm:pt modelId="{D7182EA3-9300-497D-99E4-96A9EA10A7C2}" type="pres">
      <dgm:prSet presAssocID="{AE2A376C-C4E3-45D9-809A-9A7C7CE49E82}" presName="comp" presStyleCnt="0"/>
      <dgm:spPr/>
    </dgm:pt>
    <dgm:pt modelId="{D9155834-23F5-4489-B796-32A4511E4FB8}" type="pres">
      <dgm:prSet presAssocID="{AE2A376C-C4E3-45D9-809A-9A7C7CE49E82}" presName="box" presStyleLbl="node1" presStyleIdx="3" presStyleCnt="4"/>
      <dgm:spPr/>
      <dgm:t>
        <a:bodyPr/>
        <a:lstStyle/>
        <a:p>
          <a:endParaRPr lang="es-EC"/>
        </a:p>
      </dgm:t>
    </dgm:pt>
    <dgm:pt modelId="{D7647786-D499-4FD3-B99E-08829750E3C8}" type="pres">
      <dgm:prSet presAssocID="{AE2A376C-C4E3-45D9-809A-9A7C7CE49E82}" presName="img" presStyleLbl="fgImgPlace1" presStyleIdx="3" presStyleCnt="4"/>
      <dgm:spPr>
        <a:blipFill rotWithShape="1">
          <a:blip xmlns:r="http://schemas.openxmlformats.org/officeDocument/2006/relationships" r:embed="rId4"/>
          <a:stretch>
            <a:fillRect/>
          </a:stretch>
        </a:blipFill>
        <a:ln>
          <a:solidFill>
            <a:schemeClr val="accent6"/>
          </a:solidFill>
        </a:ln>
      </dgm:spPr>
    </dgm:pt>
    <dgm:pt modelId="{F59EF3C3-90F5-4DEE-8539-DB028AFB26E5}" type="pres">
      <dgm:prSet presAssocID="{AE2A376C-C4E3-45D9-809A-9A7C7CE49E82}" presName="text" presStyleLbl="node1" presStyleIdx="3" presStyleCnt="4">
        <dgm:presLayoutVars>
          <dgm:bulletEnabled val="1"/>
        </dgm:presLayoutVars>
      </dgm:prSet>
      <dgm:spPr/>
      <dgm:t>
        <a:bodyPr/>
        <a:lstStyle/>
        <a:p>
          <a:endParaRPr lang="es-EC"/>
        </a:p>
      </dgm:t>
    </dgm:pt>
  </dgm:ptLst>
  <dgm:cxnLst>
    <dgm:cxn modelId="{86D954B2-2435-447D-8519-53B1BCDF33C8}" type="presOf" srcId="{D4EEE151-B6CA-4E7E-B24A-88283B769BB0}" destId="{D9155834-23F5-4489-B796-32A4511E4FB8}" srcOrd="0" destOrd="1" presId="urn:microsoft.com/office/officeart/2005/8/layout/vList4"/>
    <dgm:cxn modelId="{E5A6B01A-4118-42DD-AA4D-E1A0943D7AAA}" srcId="{C0E87BE4-2684-40D9-8A30-3FAD5D6E6EFE}" destId="{82D4F98F-D28C-4B9C-AD2D-BA3E8E70ADCE}" srcOrd="0" destOrd="0" parTransId="{6596FE0D-8446-4812-985E-9C3077AD98A0}" sibTransId="{A399B414-66C9-4747-9796-F2172D9197E1}"/>
    <dgm:cxn modelId="{20CD4A23-6E6F-47E1-91C0-2AF17F65BBFF}" srcId="{82D4F98F-D28C-4B9C-AD2D-BA3E8E70ADCE}" destId="{FE203750-7146-42B3-BEFB-5B57E3BD41AB}" srcOrd="0" destOrd="0" parTransId="{2F561B08-DC31-4435-9BC0-E057840D5A42}" sibTransId="{0805AF2B-4A6E-4F9D-A36D-406F4AD5531F}"/>
    <dgm:cxn modelId="{1AE9CA7B-772A-4CD5-8A52-45C16254BA17}" srcId="{C0E87BE4-2684-40D9-8A30-3FAD5D6E6EFE}" destId="{F94BFFD5-265B-4EE4-BA4B-E0348B40A62E}" srcOrd="1" destOrd="0" parTransId="{D85BC0AB-74D3-427D-B3D5-43A38F895811}" sibTransId="{451080BF-175B-4074-90B6-99D0BF1ABC62}"/>
    <dgm:cxn modelId="{782FA8FD-148A-423E-943A-408B0C6EFB72}" type="presOf" srcId="{AE2A376C-C4E3-45D9-809A-9A7C7CE49E82}" destId="{D9155834-23F5-4489-B796-32A4511E4FB8}" srcOrd="0" destOrd="0" presId="urn:microsoft.com/office/officeart/2005/8/layout/vList4"/>
    <dgm:cxn modelId="{C6660703-4E91-4991-AC7D-24C0214971E0}" srcId="{AE2A376C-C4E3-45D9-809A-9A7C7CE49E82}" destId="{D4EEE151-B6CA-4E7E-B24A-88283B769BB0}" srcOrd="0" destOrd="0" parTransId="{876A815F-CC20-4240-AD0B-CF87E766B9A0}" sibTransId="{A2359C19-BA75-4224-8BF7-72B13A829CCB}"/>
    <dgm:cxn modelId="{033BE962-CD97-49A0-A919-083EEBD0EBF3}" type="presOf" srcId="{D4EEE151-B6CA-4E7E-B24A-88283B769BB0}" destId="{F59EF3C3-90F5-4DEE-8539-DB028AFB26E5}" srcOrd="1" destOrd="1" presId="urn:microsoft.com/office/officeart/2005/8/layout/vList4"/>
    <dgm:cxn modelId="{035382C4-4179-4159-B67E-C824A67AD7CF}" type="presOf" srcId="{C0E87BE4-2684-40D9-8A30-3FAD5D6E6EFE}" destId="{B16BDD00-4D28-43E1-A9CE-7D49662E68E6}" srcOrd="0" destOrd="0" presId="urn:microsoft.com/office/officeart/2005/8/layout/vList4"/>
    <dgm:cxn modelId="{26C604BC-F6F5-4E33-AA91-B8825A85E3E6}" type="presOf" srcId="{2C3275F0-05F4-4653-A5B0-265D3C0BEBE7}" destId="{0E0A0C0F-F02D-4CC7-9976-DC7C51E0A7E6}" srcOrd="0" destOrd="1" presId="urn:microsoft.com/office/officeart/2005/8/layout/vList4"/>
    <dgm:cxn modelId="{C631A10D-A656-465B-9FE7-2B0E6C57CABF}" type="presOf" srcId="{83A5F54A-D32D-4583-8EB1-03933DFAA0FA}" destId="{C6FD15B8-14B5-4578-AA91-F77B4E8CBE72}" srcOrd="1" destOrd="0" presId="urn:microsoft.com/office/officeart/2005/8/layout/vList4"/>
    <dgm:cxn modelId="{AAE9D272-9FE8-439C-BE4A-196C46EADA84}" type="presOf" srcId="{2C3275F0-05F4-4653-A5B0-265D3C0BEBE7}" destId="{C6FD15B8-14B5-4578-AA91-F77B4E8CBE72}" srcOrd="1" destOrd="1" presId="urn:microsoft.com/office/officeart/2005/8/layout/vList4"/>
    <dgm:cxn modelId="{8F25EE01-BF84-4469-A6D2-7F4179DA215D}" type="presOf" srcId="{83A5F54A-D32D-4583-8EB1-03933DFAA0FA}" destId="{0E0A0C0F-F02D-4CC7-9976-DC7C51E0A7E6}" srcOrd="0" destOrd="0" presId="urn:microsoft.com/office/officeart/2005/8/layout/vList4"/>
    <dgm:cxn modelId="{4E5EF8BE-DD2A-4CF9-8956-E045F2E82858}" type="presOf" srcId="{82D4F98F-D28C-4B9C-AD2D-BA3E8E70ADCE}" destId="{D8FE25BF-6A7E-4A92-A476-733C72BDD41D}" srcOrd="1" destOrd="0" presId="urn:microsoft.com/office/officeart/2005/8/layout/vList4"/>
    <dgm:cxn modelId="{332FF950-71E5-4F4C-ADFD-326045D45D8F}" type="presOf" srcId="{241784B6-82D8-43E6-8162-D890F2F241CE}" destId="{D9155834-23F5-4489-B796-32A4511E4FB8}" srcOrd="0" destOrd="2" presId="urn:microsoft.com/office/officeart/2005/8/layout/vList4"/>
    <dgm:cxn modelId="{64D07B2C-58A4-4469-B39B-64C4B52AF4A9}" srcId="{F94BFFD5-265B-4EE4-BA4B-E0348B40A62E}" destId="{803CD5D3-C770-4846-AE52-A46701DD4933}" srcOrd="0" destOrd="0" parTransId="{D42B939B-3DB4-408D-A0A6-FC3D2B3F17FC}" sibTransId="{77A3F9B2-79F0-4615-BAFA-A6B080D80F34}"/>
    <dgm:cxn modelId="{25C8C7F7-FC4A-4C69-B826-E2D9B297B3F9}" type="presOf" srcId="{F94BFFD5-265B-4EE4-BA4B-E0348B40A62E}" destId="{238CFFC1-7F7C-4A26-855C-F112E0E2114A}" srcOrd="1" destOrd="0" presId="urn:microsoft.com/office/officeart/2005/8/layout/vList4"/>
    <dgm:cxn modelId="{E11878A0-E7F8-4BB4-ACB3-89E3B8472B1A}" srcId="{C0E87BE4-2684-40D9-8A30-3FAD5D6E6EFE}" destId="{83A5F54A-D32D-4583-8EB1-03933DFAA0FA}" srcOrd="2" destOrd="0" parTransId="{FA355111-E4F3-49EE-B943-BCAE07D6455F}" sibTransId="{FAF19718-7EC5-4F29-A53F-D0C57BED6E20}"/>
    <dgm:cxn modelId="{0D2B093F-729E-42F9-AF6F-4E0ECCCAB57B}" srcId="{83A5F54A-D32D-4583-8EB1-03933DFAA0FA}" destId="{2C3275F0-05F4-4653-A5B0-265D3C0BEBE7}" srcOrd="0" destOrd="0" parTransId="{7120C7D1-D1D8-4035-945A-6CCCDF46AB68}" sibTransId="{B798C899-44B5-4F03-B22D-5DF24A9D5824}"/>
    <dgm:cxn modelId="{67F60DA9-91BC-4BF2-93DA-858E9C07F574}" srcId="{AE2A376C-C4E3-45D9-809A-9A7C7CE49E82}" destId="{241784B6-82D8-43E6-8162-D890F2F241CE}" srcOrd="1" destOrd="0" parTransId="{CDCD8A40-DF6F-4B4A-ADA4-673361D80C55}" sibTransId="{44A7F349-47B3-4F35-B864-608AB0B7BD1B}"/>
    <dgm:cxn modelId="{0C907D0F-71DC-4325-86AC-42621E6E69F6}" type="presOf" srcId="{AE2A376C-C4E3-45D9-809A-9A7C7CE49E82}" destId="{F59EF3C3-90F5-4DEE-8539-DB028AFB26E5}" srcOrd="1" destOrd="0" presId="urn:microsoft.com/office/officeart/2005/8/layout/vList4"/>
    <dgm:cxn modelId="{5AE598B7-D0D1-4A03-B816-A364BF6BF67F}" type="presOf" srcId="{241784B6-82D8-43E6-8162-D890F2F241CE}" destId="{F59EF3C3-90F5-4DEE-8539-DB028AFB26E5}" srcOrd="1" destOrd="2" presId="urn:microsoft.com/office/officeart/2005/8/layout/vList4"/>
    <dgm:cxn modelId="{7A4BBAEF-3559-4CBE-B3D1-074061849BAD}" type="presOf" srcId="{803CD5D3-C770-4846-AE52-A46701DD4933}" destId="{238CFFC1-7F7C-4A26-855C-F112E0E2114A}" srcOrd="1" destOrd="1" presId="urn:microsoft.com/office/officeart/2005/8/layout/vList4"/>
    <dgm:cxn modelId="{130C50EF-BA55-48D3-ABDD-429A586628E6}" type="presOf" srcId="{803CD5D3-C770-4846-AE52-A46701DD4933}" destId="{EE904992-ED92-42FF-B608-37C068316AE6}" srcOrd="0" destOrd="1" presId="urn:microsoft.com/office/officeart/2005/8/layout/vList4"/>
    <dgm:cxn modelId="{99699E7E-CEB2-43F7-8383-E5B34C1DE404}" type="presOf" srcId="{FE203750-7146-42B3-BEFB-5B57E3BD41AB}" destId="{D8FE25BF-6A7E-4A92-A476-733C72BDD41D}" srcOrd="1" destOrd="1" presId="urn:microsoft.com/office/officeart/2005/8/layout/vList4"/>
    <dgm:cxn modelId="{11812935-63F2-4312-9BBC-BA3A71F83F41}" type="presOf" srcId="{82D4F98F-D28C-4B9C-AD2D-BA3E8E70ADCE}" destId="{7E9205B4-B971-4880-AD36-C47EC829A5AD}" srcOrd="0" destOrd="0" presId="urn:microsoft.com/office/officeart/2005/8/layout/vList4"/>
    <dgm:cxn modelId="{8DFF372F-B61E-45B8-B613-99E4B2FC9DD0}" srcId="{C0E87BE4-2684-40D9-8A30-3FAD5D6E6EFE}" destId="{AE2A376C-C4E3-45D9-809A-9A7C7CE49E82}" srcOrd="3" destOrd="0" parTransId="{4956717E-5105-4D4F-A34A-2C0A0098CE2A}" sibTransId="{98FBA4CB-F596-46DE-8CC6-10B77AAB4519}"/>
    <dgm:cxn modelId="{4A15C631-D5DC-472D-ABC0-3F7EDDB87781}" type="presOf" srcId="{F94BFFD5-265B-4EE4-BA4B-E0348B40A62E}" destId="{EE904992-ED92-42FF-B608-37C068316AE6}" srcOrd="0" destOrd="0" presId="urn:microsoft.com/office/officeart/2005/8/layout/vList4"/>
    <dgm:cxn modelId="{7BB44287-4BD6-488D-AE03-A08108A32069}" type="presOf" srcId="{FE203750-7146-42B3-BEFB-5B57E3BD41AB}" destId="{7E9205B4-B971-4880-AD36-C47EC829A5AD}" srcOrd="0" destOrd="1" presId="urn:microsoft.com/office/officeart/2005/8/layout/vList4"/>
    <dgm:cxn modelId="{0DBEA47B-4BE5-480E-B8D8-7C601106225B}" type="presParOf" srcId="{B16BDD00-4D28-43E1-A9CE-7D49662E68E6}" destId="{CF4B5D1F-E144-4EA2-B03D-8BFC8EAE4224}" srcOrd="0" destOrd="0" presId="urn:microsoft.com/office/officeart/2005/8/layout/vList4"/>
    <dgm:cxn modelId="{DB837458-0B01-4FF4-8AAF-318AEAF92D44}" type="presParOf" srcId="{CF4B5D1F-E144-4EA2-B03D-8BFC8EAE4224}" destId="{7E9205B4-B971-4880-AD36-C47EC829A5AD}" srcOrd="0" destOrd="0" presId="urn:microsoft.com/office/officeart/2005/8/layout/vList4"/>
    <dgm:cxn modelId="{E8BAF138-5CC0-4BC6-A971-03FAF8B3B2A6}" type="presParOf" srcId="{CF4B5D1F-E144-4EA2-B03D-8BFC8EAE4224}" destId="{D5667226-1F41-4C0D-BFCB-12A47A457164}" srcOrd="1" destOrd="0" presId="urn:microsoft.com/office/officeart/2005/8/layout/vList4"/>
    <dgm:cxn modelId="{39BEC897-2F32-4696-85B2-CC21F921FAAE}" type="presParOf" srcId="{CF4B5D1F-E144-4EA2-B03D-8BFC8EAE4224}" destId="{D8FE25BF-6A7E-4A92-A476-733C72BDD41D}" srcOrd="2" destOrd="0" presId="urn:microsoft.com/office/officeart/2005/8/layout/vList4"/>
    <dgm:cxn modelId="{4DAB4FC4-8FFB-41A2-B8DB-E142AA7AFCD4}" type="presParOf" srcId="{B16BDD00-4D28-43E1-A9CE-7D49662E68E6}" destId="{00BDBCF2-6357-48EC-8C17-B8D5CB1BCF41}" srcOrd="1" destOrd="0" presId="urn:microsoft.com/office/officeart/2005/8/layout/vList4"/>
    <dgm:cxn modelId="{453B0269-DEAE-47D3-A293-8C85CCCACB84}" type="presParOf" srcId="{B16BDD00-4D28-43E1-A9CE-7D49662E68E6}" destId="{DD0E5688-FE46-4392-943E-2C832AE77F4C}" srcOrd="2" destOrd="0" presId="urn:microsoft.com/office/officeart/2005/8/layout/vList4"/>
    <dgm:cxn modelId="{91A30B37-2811-417E-A440-2EE09A9C83DC}" type="presParOf" srcId="{DD0E5688-FE46-4392-943E-2C832AE77F4C}" destId="{EE904992-ED92-42FF-B608-37C068316AE6}" srcOrd="0" destOrd="0" presId="urn:microsoft.com/office/officeart/2005/8/layout/vList4"/>
    <dgm:cxn modelId="{95B0838E-D18F-4221-B082-3DD6CBB45AF9}" type="presParOf" srcId="{DD0E5688-FE46-4392-943E-2C832AE77F4C}" destId="{FE305B0D-07D7-4479-AFF6-E61F5DB3920D}" srcOrd="1" destOrd="0" presId="urn:microsoft.com/office/officeart/2005/8/layout/vList4"/>
    <dgm:cxn modelId="{91421C10-B4C1-4D6A-A35B-4AE24D0507DC}" type="presParOf" srcId="{DD0E5688-FE46-4392-943E-2C832AE77F4C}" destId="{238CFFC1-7F7C-4A26-855C-F112E0E2114A}" srcOrd="2" destOrd="0" presId="urn:microsoft.com/office/officeart/2005/8/layout/vList4"/>
    <dgm:cxn modelId="{5C96D129-21F6-40E7-9897-18A6E27CD176}" type="presParOf" srcId="{B16BDD00-4D28-43E1-A9CE-7D49662E68E6}" destId="{2AAE0B54-7D55-4129-A3C5-D064DE0FCB7B}" srcOrd="3" destOrd="0" presId="urn:microsoft.com/office/officeart/2005/8/layout/vList4"/>
    <dgm:cxn modelId="{1F4B295E-94DD-4857-951A-D30D308F008B}" type="presParOf" srcId="{B16BDD00-4D28-43E1-A9CE-7D49662E68E6}" destId="{85B8A877-E8C8-42F7-AF92-2F3B38D57411}" srcOrd="4" destOrd="0" presId="urn:microsoft.com/office/officeart/2005/8/layout/vList4"/>
    <dgm:cxn modelId="{273A39CF-28A1-4463-BC49-BD96AF5AF465}" type="presParOf" srcId="{85B8A877-E8C8-42F7-AF92-2F3B38D57411}" destId="{0E0A0C0F-F02D-4CC7-9976-DC7C51E0A7E6}" srcOrd="0" destOrd="0" presId="urn:microsoft.com/office/officeart/2005/8/layout/vList4"/>
    <dgm:cxn modelId="{C2FFA9F3-BC9E-40B8-A03D-856008C4FF65}" type="presParOf" srcId="{85B8A877-E8C8-42F7-AF92-2F3B38D57411}" destId="{890B2AAC-5664-4695-B63D-4ECF042C154F}" srcOrd="1" destOrd="0" presId="urn:microsoft.com/office/officeart/2005/8/layout/vList4"/>
    <dgm:cxn modelId="{CDD10684-9849-4EDF-9996-0C00894645B8}" type="presParOf" srcId="{85B8A877-E8C8-42F7-AF92-2F3B38D57411}" destId="{C6FD15B8-14B5-4578-AA91-F77B4E8CBE72}" srcOrd="2" destOrd="0" presId="urn:microsoft.com/office/officeart/2005/8/layout/vList4"/>
    <dgm:cxn modelId="{412069E4-C91B-4429-844E-C985B5297EA9}" type="presParOf" srcId="{B16BDD00-4D28-43E1-A9CE-7D49662E68E6}" destId="{800F9CF0-AEE9-496E-A192-A05B2C258782}" srcOrd="5" destOrd="0" presId="urn:microsoft.com/office/officeart/2005/8/layout/vList4"/>
    <dgm:cxn modelId="{1C600FD3-BA1E-4793-9658-5E65BF465364}" type="presParOf" srcId="{B16BDD00-4D28-43E1-A9CE-7D49662E68E6}" destId="{D7182EA3-9300-497D-99E4-96A9EA10A7C2}" srcOrd="6" destOrd="0" presId="urn:microsoft.com/office/officeart/2005/8/layout/vList4"/>
    <dgm:cxn modelId="{8910D29D-49D9-4B8F-8A4E-DC74A0B3A41D}" type="presParOf" srcId="{D7182EA3-9300-497D-99E4-96A9EA10A7C2}" destId="{D9155834-23F5-4489-B796-32A4511E4FB8}" srcOrd="0" destOrd="0" presId="urn:microsoft.com/office/officeart/2005/8/layout/vList4"/>
    <dgm:cxn modelId="{512AF730-2557-4FCD-8414-FE0EC239B7E9}" type="presParOf" srcId="{D7182EA3-9300-497D-99E4-96A9EA10A7C2}" destId="{D7647786-D499-4FD3-B99E-08829750E3C8}" srcOrd="1" destOrd="0" presId="urn:microsoft.com/office/officeart/2005/8/layout/vList4"/>
    <dgm:cxn modelId="{E0F05376-80A0-4B51-A04F-73625800A097}" type="presParOf" srcId="{D7182EA3-9300-497D-99E4-96A9EA10A7C2}" destId="{F59EF3C3-90F5-4DEE-8539-DB028AFB26E5}"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6795-5EDA-440B-9EA7-6D13E9863D56}">
      <dsp:nvSpPr>
        <dsp:cNvPr id="0" name=""/>
        <dsp:cNvSpPr/>
      </dsp:nvSpPr>
      <dsp:spPr>
        <a:xfrm>
          <a:off x="929610" y="340978"/>
          <a:ext cx="5741163" cy="168981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DF30C-BC9D-4218-8015-6CAF3599368E}">
      <dsp:nvSpPr>
        <dsp:cNvPr id="0" name=""/>
        <dsp:cNvSpPr/>
      </dsp:nvSpPr>
      <dsp:spPr>
        <a:xfrm>
          <a:off x="273119" y="711532"/>
          <a:ext cx="1106813" cy="9487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Definición del producto</a:t>
          </a:r>
          <a:endParaRPr lang="es-EC" sz="1100" kern="1200" dirty="0"/>
        </a:p>
      </dsp:txBody>
      <dsp:txXfrm>
        <a:off x="319431" y="757844"/>
        <a:ext cx="1014189" cy="856085"/>
      </dsp:txXfrm>
    </dsp:sp>
    <dsp:sp modelId="{5B3F6FD6-68A7-4A1F-90CA-C4E868CDDCBD}">
      <dsp:nvSpPr>
        <dsp:cNvPr id="0" name=""/>
        <dsp:cNvSpPr/>
      </dsp:nvSpPr>
      <dsp:spPr>
        <a:xfrm>
          <a:off x="1536782" y="732441"/>
          <a:ext cx="1106813" cy="9487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Diseño del producto</a:t>
          </a:r>
          <a:endParaRPr lang="es-EC" sz="1100" kern="1200" dirty="0"/>
        </a:p>
      </dsp:txBody>
      <dsp:txXfrm>
        <a:off x="1583094" y="778753"/>
        <a:ext cx="1014189" cy="856085"/>
      </dsp:txXfrm>
    </dsp:sp>
    <dsp:sp modelId="{A6CEAC86-8674-4370-B50B-80A0A9644DA4}">
      <dsp:nvSpPr>
        <dsp:cNvPr id="0" name=""/>
        <dsp:cNvSpPr/>
      </dsp:nvSpPr>
      <dsp:spPr>
        <a:xfrm>
          <a:off x="2917122" y="732441"/>
          <a:ext cx="1106813" cy="9487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Contrastación de la viabilidad</a:t>
          </a:r>
          <a:endParaRPr lang="es-EC" sz="1100" kern="1200" dirty="0"/>
        </a:p>
      </dsp:txBody>
      <dsp:txXfrm>
        <a:off x="2963434" y="778753"/>
        <a:ext cx="1014189" cy="856085"/>
      </dsp:txXfrm>
    </dsp:sp>
    <dsp:sp modelId="{549A5736-8614-41C4-A83A-C506590C5CF4}">
      <dsp:nvSpPr>
        <dsp:cNvPr id="0" name=""/>
        <dsp:cNvSpPr/>
      </dsp:nvSpPr>
      <dsp:spPr>
        <a:xfrm>
          <a:off x="4233368" y="732441"/>
          <a:ext cx="1106813" cy="9487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Producción y lanzamiento al mercado</a:t>
          </a:r>
          <a:endParaRPr lang="es-EC" sz="1100" kern="1200" dirty="0"/>
        </a:p>
      </dsp:txBody>
      <dsp:txXfrm>
        <a:off x="4279680" y="778753"/>
        <a:ext cx="1014189" cy="856085"/>
      </dsp:txXfrm>
    </dsp:sp>
    <dsp:sp modelId="{B75ED392-84A9-4730-BE8C-F36CD613930C}">
      <dsp:nvSpPr>
        <dsp:cNvPr id="0" name=""/>
        <dsp:cNvSpPr/>
      </dsp:nvSpPr>
      <dsp:spPr>
        <a:xfrm>
          <a:off x="5844692" y="732441"/>
          <a:ext cx="1106813" cy="9487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Gestión del ciclo de vida del productos</a:t>
          </a:r>
          <a:endParaRPr lang="es-EC" sz="1100" kern="1200" dirty="0"/>
        </a:p>
      </dsp:txBody>
      <dsp:txXfrm>
        <a:off x="5891004" y="778753"/>
        <a:ext cx="1014189" cy="856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5305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71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8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42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smtClean="0"/>
              <a:t>Gráfico 1: Consumo</a:t>
            </a:r>
            <a:r>
              <a:rPr lang="es-EC" baseline="0" dirty="0" smtClean="0"/>
              <a:t> Bebida Detox</a:t>
            </a:r>
          </a:p>
          <a:p>
            <a:r>
              <a:rPr lang="es-EC" baseline="0" dirty="0" smtClean="0"/>
              <a:t>Grafico 4: Frecuencia de consumo</a:t>
            </a:r>
          </a:p>
          <a:p>
            <a:r>
              <a:rPr lang="es-EC" baseline="0" dirty="0" smtClean="0"/>
              <a:t>Gráfico 11: Dispuesto a probar una nueva bebida</a:t>
            </a:r>
          </a:p>
          <a:p>
            <a:r>
              <a:rPr lang="es-EC" baseline="0" dirty="0" smtClean="0"/>
              <a:t>Gráfico 13: Dispuesto a probar una nueva bebida</a:t>
            </a:r>
            <a:endParaRPr lang="es-EC" dirty="0"/>
          </a:p>
        </p:txBody>
      </p:sp>
    </p:spTree>
    <p:extLst>
      <p:ext uri="{BB962C8B-B14F-4D97-AF65-F5344CB8AC3E}">
        <p14:creationId xmlns:p14="http://schemas.microsoft.com/office/powerpoint/2010/main" val="301983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smtClean="0"/>
              <a:t>Gráfico</a:t>
            </a:r>
            <a:r>
              <a:rPr lang="es-EC" baseline="0" dirty="0" smtClean="0"/>
              <a:t> 1: </a:t>
            </a:r>
            <a:r>
              <a:rPr lang="es-EC" baseline="0" dirty="0" err="1" smtClean="0"/>
              <a:t>preg</a:t>
            </a:r>
            <a:r>
              <a:rPr lang="es-EC" baseline="0" dirty="0" smtClean="0"/>
              <a:t> 6. A la hora de escoger una bebida Detox, ¿A qué le da más importancia? (Elegir 3 opciones)</a:t>
            </a:r>
          </a:p>
          <a:p>
            <a:r>
              <a:rPr lang="es-EC" dirty="0" smtClean="0"/>
              <a:t>Gráfico</a:t>
            </a:r>
            <a:r>
              <a:rPr lang="es-EC" baseline="0" dirty="0" smtClean="0"/>
              <a:t> 2: </a:t>
            </a:r>
            <a:r>
              <a:rPr lang="es-EC" baseline="0" dirty="0" err="1" smtClean="0"/>
              <a:t>preg</a:t>
            </a:r>
            <a:r>
              <a:rPr lang="es-EC" baseline="0" dirty="0" smtClean="0"/>
              <a:t> 15. ¿Mediante que canal usted desearía adquirir este producto? (Elegir 3 opciones)</a:t>
            </a:r>
          </a:p>
          <a:p>
            <a:r>
              <a:rPr lang="es-EC" dirty="0" smtClean="0"/>
              <a:t>Gráfico</a:t>
            </a:r>
            <a:r>
              <a:rPr lang="es-EC" baseline="0" dirty="0" smtClean="0"/>
              <a:t> 3: </a:t>
            </a:r>
            <a:r>
              <a:rPr lang="es-EC" baseline="0" dirty="0" err="1" smtClean="0"/>
              <a:t>preg</a:t>
            </a:r>
            <a:r>
              <a:rPr lang="es-EC" baseline="0" dirty="0" smtClean="0"/>
              <a:t> 18. ¿Conoces usted otro tipo de presentaciones de bebidas Detox?</a:t>
            </a:r>
            <a:endParaRPr lang="es-EC" dirty="0"/>
          </a:p>
        </p:txBody>
      </p:sp>
    </p:spTree>
    <p:extLst>
      <p:ext uri="{BB962C8B-B14F-4D97-AF65-F5344CB8AC3E}">
        <p14:creationId xmlns:p14="http://schemas.microsoft.com/office/powerpoint/2010/main" val="39346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smtClean="0"/>
              <a:t>Gráfico 1: </a:t>
            </a:r>
            <a:r>
              <a:rPr lang="es-EC" dirty="0" err="1" smtClean="0"/>
              <a:t>preg</a:t>
            </a:r>
            <a:r>
              <a:rPr lang="es-EC" dirty="0" smtClean="0"/>
              <a:t> 20. ¿Por qué no las consume?</a:t>
            </a:r>
          </a:p>
          <a:p>
            <a:r>
              <a:rPr lang="es-EC" dirty="0" smtClean="0"/>
              <a:t>Gráfico 2: preg19. ¿Cómo calificaría  usted la bebida Detox en polvo lista para disolver en agua?</a:t>
            </a:r>
          </a:p>
          <a:p>
            <a:r>
              <a:rPr lang="es-EC" dirty="0" smtClean="0"/>
              <a:t>Gráfico 3: preg3. ¿En dónde usted compra sus bebidas Detox?</a:t>
            </a:r>
            <a:endParaRPr lang="es-EC" dirty="0"/>
          </a:p>
        </p:txBody>
      </p:sp>
    </p:spTree>
    <p:extLst>
      <p:ext uri="{BB962C8B-B14F-4D97-AF65-F5344CB8AC3E}">
        <p14:creationId xmlns:p14="http://schemas.microsoft.com/office/powerpoint/2010/main" val="139088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05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38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sz="1100" b="0" i="0" u="none" strike="noStrike" cap="none" dirty="0" smtClean="0">
                <a:solidFill>
                  <a:srgbClr val="000000"/>
                </a:solidFill>
                <a:effectLst/>
                <a:latin typeface="Arial"/>
                <a:ea typeface="Arial"/>
                <a:cs typeface="Arial"/>
                <a:sym typeface="Arial"/>
              </a:rPr>
              <a:t>de esta manera se podrá obtener la información correcta para la introducción de este producto al mercado, tomando en cuenta las necesidades del público al que se dirige y sus exigencias, las mismas que estarán ligadas a ofrecerles satisfacción frente al producto, calidad y verse todo esto reflejado en beneficios para los consumidores.</a:t>
            </a:r>
            <a:endParaRPr lang="es-419" dirty="0"/>
          </a:p>
        </p:txBody>
      </p:sp>
    </p:spTree>
    <p:extLst>
      <p:ext uri="{BB962C8B-B14F-4D97-AF65-F5344CB8AC3E}">
        <p14:creationId xmlns:p14="http://schemas.microsoft.com/office/powerpoint/2010/main" val="48581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419" dirty="0"/>
          </a:p>
        </p:txBody>
      </p:sp>
    </p:spTree>
    <p:extLst>
      <p:ext uri="{BB962C8B-B14F-4D97-AF65-F5344CB8AC3E}">
        <p14:creationId xmlns:p14="http://schemas.microsoft.com/office/powerpoint/2010/main" val="293441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4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419" sz="1100" dirty="0" smtClean="0">
                <a:latin typeface="Calibri" panose="020F0502020204030204" pitchFamily="34" charset="0"/>
                <a:cs typeface="Calibri" panose="020F0502020204030204" pitchFamily="34" charset="0"/>
              </a:rPr>
              <a:t>Si bien es cierto no se tiene un estudio en concreto referente a productos Detox (desintoxicantes), teniendo como innovación tecnológica una presentación nano encapsulada, se puede tomar como punto de partida toda la interacción exterior que se está teniendo en el mercado con la evolución tecnológica y la demanda (no atendida), apalancando a lo que menciona</a:t>
            </a:r>
            <a:endParaRPr lang="es-419" dirty="0"/>
          </a:p>
        </p:txBody>
      </p:sp>
    </p:spTree>
    <p:extLst>
      <p:ext uri="{BB962C8B-B14F-4D97-AF65-F5344CB8AC3E}">
        <p14:creationId xmlns:p14="http://schemas.microsoft.com/office/powerpoint/2010/main" val="90781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sz="1100" b="0" i="0" u="none" strike="noStrike" kern="1200" cap="none" dirty="0" smtClean="0">
                <a:solidFill>
                  <a:schemeClr val="tx1"/>
                </a:solidFill>
                <a:effectLst/>
                <a:latin typeface="Arial"/>
                <a:ea typeface="Arial"/>
                <a:cs typeface="Arial"/>
                <a:sym typeface="Arial"/>
              </a:rPr>
              <a:t>Kotler (2012) y Schiffman (2015) definen al comportamiento del consumidor como la vía de</a:t>
            </a:r>
            <a:r>
              <a:rPr lang="es-EC" sz="1100" b="0" i="0" u="none" strike="noStrike" kern="1200" cap="none" baseline="0" dirty="0" smtClean="0">
                <a:solidFill>
                  <a:schemeClr val="tx1"/>
                </a:solidFill>
                <a:effectLst/>
                <a:latin typeface="Arial"/>
                <a:ea typeface="Arial"/>
                <a:cs typeface="Arial"/>
                <a:sym typeface="Arial"/>
              </a:rPr>
              <a:t> actuar en la que muestran al…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baseline="0" dirty="0" smtClean="0"/>
              <a:t>Factores que inciden: culturales, sociales, personales, psicológicos ligado al: ciclo de vida, </a:t>
            </a:r>
            <a:r>
              <a:rPr lang="es-EC" baseline="0" dirty="0" err="1" smtClean="0"/>
              <a:t>circunstacias</a:t>
            </a:r>
            <a:r>
              <a:rPr lang="es-EC" baseline="0" dirty="0" smtClean="0"/>
              <a:t> </a:t>
            </a:r>
            <a:r>
              <a:rPr lang="es-EC" baseline="0" dirty="0" err="1" smtClean="0"/>
              <a:t>econ</a:t>
            </a:r>
            <a:r>
              <a:rPr lang="es-EC" baseline="0" dirty="0" smtClean="0"/>
              <a:t>, personalidad, estilo de vida, valores</a:t>
            </a:r>
            <a:endParaRPr lang="es-419"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s-419" dirty="0" smtClean="0"/>
          </a:p>
        </p:txBody>
      </p:sp>
    </p:spTree>
    <p:extLst>
      <p:ext uri="{BB962C8B-B14F-4D97-AF65-F5344CB8AC3E}">
        <p14:creationId xmlns:p14="http://schemas.microsoft.com/office/powerpoint/2010/main" val="206424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smtClean="0"/>
              <a:t>Se vincula con el proceso de</a:t>
            </a:r>
            <a:r>
              <a:rPr lang="es-EC" baseline="0" dirty="0" smtClean="0"/>
              <a:t> decisión de compra, Kotler y Keller(2012) id pro; búsqueda </a:t>
            </a:r>
            <a:r>
              <a:rPr lang="es-EC" baseline="0" dirty="0" err="1" smtClean="0"/>
              <a:t>info</a:t>
            </a:r>
            <a:r>
              <a:rPr lang="es-EC" baseline="0" dirty="0" smtClean="0"/>
              <a:t>, </a:t>
            </a:r>
            <a:r>
              <a:rPr lang="es-EC" baseline="0" dirty="0" err="1" smtClean="0"/>
              <a:t>evalu</a:t>
            </a:r>
            <a:r>
              <a:rPr lang="es-EC" baseline="0" dirty="0" smtClean="0"/>
              <a:t> </a:t>
            </a:r>
            <a:r>
              <a:rPr lang="es-EC" baseline="0" dirty="0" err="1" smtClean="0"/>
              <a:t>altern</a:t>
            </a:r>
            <a:r>
              <a:rPr lang="es-EC" baseline="0" dirty="0" smtClean="0"/>
              <a:t>, decisión compra, </a:t>
            </a:r>
            <a:r>
              <a:rPr lang="es-EC" baseline="0" dirty="0" err="1" smtClean="0"/>
              <a:t>comportami</a:t>
            </a:r>
            <a:r>
              <a:rPr lang="es-EC" baseline="0" dirty="0" smtClean="0"/>
              <a:t> post-compra</a:t>
            </a:r>
          </a:p>
          <a:p>
            <a:r>
              <a:rPr lang="es-EC" baseline="0" dirty="0" smtClean="0"/>
              <a:t>Factores que inciden: culturales, sociales, personales, psicológicos ligado al: ciclo de vida, </a:t>
            </a:r>
            <a:r>
              <a:rPr lang="es-EC" baseline="0" dirty="0" err="1" smtClean="0"/>
              <a:t>circunstacias</a:t>
            </a:r>
            <a:r>
              <a:rPr lang="es-EC" baseline="0" dirty="0" smtClean="0"/>
              <a:t> </a:t>
            </a:r>
            <a:r>
              <a:rPr lang="es-EC" baseline="0" dirty="0" err="1" smtClean="0"/>
              <a:t>econ</a:t>
            </a:r>
            <a:r>
              <a:rPr lang="es-EC" baseline="0" dirty="0" smtClean="0"/>
              <a:t>, personalidad, estilo de vida, valores</a:t>
            </a:r>
          </a:p>
          <a:p>
            <a:r>
              <a:rPr lang="es-EC" baseline="0" dirty="0" smtClean="0"/>
              <a:t>METODO VALS (VALUES, ACTITUDES, ESTILOS DE VIDA) &amp; NICOMSIA: PREDISPOSICIONES, ACTITUDES Y MOTIVACIONES (ACTIVO A PASIVO)</a:t>
            </a:r>
            <a:endParaRPr lang="es-419" dirty="0"/>
          </a:p>
        </p:txBody>
      </p:sp>
    </p:spTree>
    <p:extLst>
      <p:ext uri="{BB962C8B-B14F-4D97-AF65-F5344CB8AC3E}">
        <p14:creationId xmlns:p14="http://schemas.microsoft.com/office/powerpoint/2010/main" val="194060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sz="1100" b="0" i="0" u="none" strike="noStrike" cap="none" dirty="0" smtClean="0">
                <a:solidFill>
                  <a:srgbClr val="000000"/>
                </a:solidFill>
                <a:effectLst/>
                <a:latin typeface="Arial"/>
                <a:ea typeface="Arial"/>
                <a:cs typeface="Arial"/>
                <a:sym typeface="Arial"/>
              </a:rPr>
              <a:t>Una forma de añadir valor para los clientes es mediante el diseño del producto, sus distintivos y estilos. </a:t>
            </a:r>
            <a:r>
              <a:rPr lang="es-EC" altLang="ko-KR" sz="1100" dirty="0" smtClean="0">
                <a:solidFill>
                  <a:schemeClr val="tx1">
                    <a:lumMod val="75000"/>
                    <a:lumOff val="25000"/>
                  </a:schemeClr>
                </a:solidFill>
                <a:cs typeface="Arial" pitchFamily="34" charset="0"/>
              </a:rPr>
              <a:t>Identificar, evaluar y elegir las oportunidades de mercado y sus estrategias</a:t>
            </a:r>
            <a:endParaRPr lang="ko-KR" altLang="en-US" sz="1100" dirty="0" smtClean="0">
              <a:solidFill>
                <a:schemeClr val="tx1">
                  <a:lumMod val="75000"/>
                  <a:lumOff val="25000"/>
                </a:schemeClr>
              </a:solidFill>
              <a:cs typeface="Arial"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altLang="ko-KR" sz="1100" dirty="0" smtClean="0">
                <a:solidFill>
                  <a:schemeClr val="tx1">
                    <a:lumMod val="75000"/>
                    <a:lumOff val="25000"/>
                  </a:schemeClr>
                </a:solidFill>
                <a:cs typeface="Arial" pitchFamily="34" charset="0"/>
              </a:rPr>
              <a:t>Conjunto de actividades que se inicia con la percepción de una oportunidad de mercado y termina en la producción, venta y entrega de un producto</a:t>
            </a:r>
            <a:endParaRPr lang="ko-KR" altLang="en-US" sz="1100" dirty="0" smtClean="0">
              <a:solidFill>
                <a:schemeClr val="tx1">
                  <a:lumMod val="75000"/>
                  <a:lumOff val="25000"/>
                </a:schemeClr>
              </a:solidFill>
              <a:cs typeface="Arial"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altLang="ko-KR" sz="1100" dirty="0" smtClean="0">
                <a:solidFill>
                  <a:schemeClr val="tx1">
                    <a:lumMod val="75000"/>
                    <a:lumOff val="25000"/>
                  </a:schemeClr>
                </a:solidFill>
                <a:cs typeface="Arial" pitchFamily="34" charset="0"/>
              </a:rPr>
              <a:t>Son aquellos factores, tangibles o intangibles que hacen que un producto sea lo que es y pueda cumplir su función, generando calidad y percepciones ligadas a su utilidad o conveniencia</a:t>
            </a:r>
            <a:endParaRPr lang="ko-KR" altLang="en-US" sz="1100" dirty="0" smtClean="0">
              <a:solidFill>
                <a:schemeClr val="tx1">
                  <a:lumMod val="75000"/>
                  <a:lumOff val="25000"/>
                </a:schemeClr>
              </a:solidFill>
              <a:cs typeface="Arial"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altLang="ko-KR" sz="1100" dirty="0" smtClean="0">
                <a:solidFill>
                  <a:schemeClr val="tx1">
                    <a:lumMod val="75000"/>
                    <a:lumOff val="25000"/>
                  </a:schemeClr>
                </a:solidFill>
                <a:cs typeface="Arial" pitchFamily="34" charset="0"/>
              </a:rPr>
              <a:t>todo proceso para el diseño de nuevos productos es comparable con el proceso de la innovación en tecnología</a:t>
            </a:r>
            <a:endParaRPr lang="ko-KR" altLang="en-US" sz="1100" dirty="0" smtClean="0">
              <a:solidFill>
                <a:schemeClr val="tx1">
                  <a:lumMod val="75000"/>
                  <a:lumOff val="25000"/>
                </a:schemeClr>
              </a:solidFill>
              <a:cs typeface="Arial"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altLang="ko-KR" sz="1100" dirty="0" smtClean="0">
                <a:solidFill>
                  <a:schemeClr val="tx1">
                    <a:lumMod val="75000"/>
                    <a:lumOff val="25000"/>
                  </a:schemeClr>
                </a:solidFill>
                <a:cs typeface="Arial" pitchFamily="34" charset="0"/>
              </a:rPr>
              <a:t>La valoración de los consumidores hacia el nuevo producto se realiza a través de los test de producto y los estudios de aceptación y preferencia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C" sz="1100" b="0" i="0" u="none" strike="noStrike" cap="none" dirty="0" smtClean="0">
                <a:solidFill>
                  <a:srgbClr val="000000"/>
                </a:solidFill>
                <a:effectLst/>
                <a:latin typeface="Arial"/>
                <a:ea typeface="Arial"/>
                <a:cs typeface="Arial"/>
                <a:sym typeface="Arial"/>
              </a:rPr>
              <a:t>Según Iváñez  (2000), es “el proceso de diseño de nuevos productos es asimilable al proceso de innovación tecnológica” </a:t>
            </a:r>
            <a:endParaRPr lang="ko-KR" altLang="en-US" sz="1100" dirty="0" smtClean="0">
              <a:solidFill>
                <a:schemeClr val="tx1">
                  <a:lumMod val="75000"/>
                  <a:lumOff val="25000"/>
                </a:schemeClr>
              </a:solidFill>
              <a:cs typeface="Arial" pitchFamily="34" charset="0"/>
            </a:endParaRPr>
          </a:p>
          <a:p>
            <a:endParaRPr lang="es-419" dirty="0"/>
          </a:p>
        </p:txBody>
      </p:sp>
    </p:spTree>
    <p:extLst>
      <p:ext uri="{BB962C8B-B14F-4D97-AF65-F5344CB8AC3E}">
        <p14:creationId xmlns:p14="http://schemas.microsoft.com/office/powerpoint/2010/main" val="79500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419"/>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419"/>
          </a:p>
        </p:txBody>
      </p:sp>
      <p:sp>
        <p:nvSpPr>
          <p:cNvPr id="4" name="Marcador de fecha 3"/>
          <p:cNvSpPr>
            <a:spLocks noGrp="1"/>
          </p:cNvSpPr>
          <p:nvPr>
            <p:ph type="dt" sz="half" idx="10"/>
          </p:nvPr>
        </p:nvSpPr>
        <p:spPr/>
        <p:txBody>
          <a:bodyPr/>
          <a:lstStyle/>
          <a:p>
            <a:fld id="{F670303C-0E54-475B-88B7-EDD0569D5062}" type="datetimeFigureOut">
              <a:rPr lang="es-419" smtClean="0"/>
              <a:t>21/2/2021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944820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F670303C-0E54-475B-88B7-EDD0569D5062}" type="datetimeFigureOut">
              <a:rPr lang="es-419" smtClean="0"/>
              <a:t>21/2/2021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40164123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F670303C-0E54-475B-88B7-EDD0569D5062}" type="datetimeFigureOut">
              <a:rPr lang="es-419" smtClean="0"/>
              <a:t>21/2/2021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6930017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1775"/>
        <p:cNvGrpSpPr/>
        <p:nvPr/>
      </p:nvGrpSpPr>
      <p:grpSpPr>
        <a:xfrm>
          <a:off x="0" y="0"/>
          <a:ext cx="0" cy="0"/>
          <a:chOff x="0" y="0"/>
          <a:chExt cx="0" cy="0"/>
        </a:xfrm>
      </p:grpSpPr>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596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01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02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98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79507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79582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94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F670303C-0E54-475B-88B7-EDD0569D5062}" type="datetimeFigureOut">
              <a:rPr lang="es-419" smtClean="0"/>
              <a:t>21/2/2021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9089188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xmlns="" id="{11A067AA-F6AF-4715-9F07-7BE30046CBF0}"/>
              </a:ext>
            </a:extLst>
          </p:cNvPr>
          <p:cNvSpPr/>
          <p:nvPr userDrawn="1"/>
        </p:nvSpPr>
        <p:spPr>
          <a:xfrm>
            <a:off x="482204" y="385762"/>
            <a:ext cx="8179594" cy="2243138"/>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822605"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D5DB206C-7370-448F-B4C9-4059BADCA645}"/>
              </a:ext>
            </a:extLst>
          </p:cNvPr>
          <p:cNvSpPr>
            <a:spLocks noGrp="1"/>
          </p:cNvSpPr>
          <p:nvPr>
            <p:ph type="pic" sz="quarter" idx="11" hasCustomPrompt="1"/>
          </p:nvPr>
        </p:nvSpPr>
        <p:spPr>
          <a:xfrm>
            <a:off x="2801423"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7383E1CB-8D0E-4180-8C52-C5F4A24ED3F0}"/>
              </a:ext>
            </a:extLst>
          </p:cNvPr>
          <p:cNvSpPr>
            <a:spLocks noGrp="1"/>
          </p:cNvSpPr>
          <p:nvPr>
            <p:ph type="pic" sz="quarter" idx="12" hasCustomPrompt="1"/>
          </p:nvPr>
        </p:nvSpPr>
        <p:spPr>
          <a:xfrm>
            <a:off x="4780242"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33F4681A-0E5C-4D94-B5F0-6A175DBC6CD4}"/>
              </a:ext>
            </a:extLst>
          </p:cNvPr>
          <p:cNvSpPr>
            <a:spLocks noGrp="1"/>
          </p:cNvSpPr>
          <p:nvPr>
            <p:ph type="pic" sz="quarter" idx="13" hasCustomPrompt="1"/>
          </p:nvPr>
        </p:nvSpPr>
        <p:spPr>
          <a:xfrm>
            <a:off x="6759061" y="1732634"/>
            <a:ext cx="1563408" cy="1735383"/>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88453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0" y="0"/>
            <a:ext cx="4229100" cy="5143500"/>
          </a:xfrm>
          <a:prstGeom prst="rect">
            <a:avLst/>
          </a:prstGeom>
          <a:solidFill>
            <a:schemeClr val="bg1">
              <a:lumMod val="95000"/>
            </a:schemeClr>
          </a:solidFill>
          <a:ln w="152400">
            <a:noFill/>
          </a:ln>
          <a:effectLst/>
        </p:spPr>
        <p:txBody>
          <a:bodyPr lIns="365760" anchor="ctr"/>
          <a:lstStyle>
            <a:lvl1pPr marL="0" indent="0" algn="l">
              <a:buFontTx/>
              <a:buNone/>
              <a:defRPr sz="105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xmlns="" id="{6033F2F0-7D0F-4B5D-8E37-7C30E5A5D26E}"/>
              </a:ext>
            </a:extLst>
          </p:cNvPr>
          <p:cNvSpPr>
            <a:spLocks noGrp="1"/>
          </p:cNvSpPr>
          <p:nvPr>
            <p:ph type="pic" sz="quarter" idx="11" hasCustomPrompt="1"/>
          </p:nvPr>
        </p:nvSpPr>
        <p:spPr>
          <a:xfrm>
            <a:off x="5661421" y="357981"/>
            <a:ext cx="2173288" cy="2048878"/>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40B2EF10-A0C4-401E-8AA6-CF7463C59568}"/>
              </a:ext>
            </a:extLst>
          </p:cNvPr>
          <p:cNvSpPr>
            <a:spLocks noGrp="1"/>
          </p:cNvSpPr>
          <p:nvPr>
            <p:ph type="pic" sz="quarter" idx="12" hasCustomPrompt="1"/>
          </p:nvPr>
        </p:nvSpPr>
        <p:spPr>
          <a:xfrm>
            <a:off x="5661421" y="2736642"/>
            <a:ext cx="2173288" cy="2048878"/>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2925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EB83EC1-AF10-4FD7-8089-F03DAD6397E7}"/>
              </a:ext>
            </a:extLst>
          </p:cNvPr>
          <p:cNvSpPr/>
          <p:nvPr userDrawn="1"/>
        </p:nvSpPr>
        <p:spPr>
          <a:xfrm>
            <a:off x="0" y="0"/>
            <a:ext cx="9144000" cy="17857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1090171"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32DE4F21-2D03-408A-A113-1ECBBBFDE8D6}"/>
              </a:ext>
            </a:extLst>
          </p:cNvPr>
          <p:cNvSpPr>
            <a:spLocks noGrp="1"/>
          </p:cNvSpPr>
          <p:nvPr>
            <p:ph type="pic" sz="quarter" idx="11" hasCustomPrompt="1"/>
          </p:nvPr>
        </p:nvSpPr>
        <p:spPr>
          <a:xfrm>
            <a:off x="6050572" y="359875"/>
            <a:ext cx="2708657" cy="4423751"/>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xmlns="" id="{A62276F5-0236-424B-9645-A889FC412855}"/>
              </a:ext>
            </a:extLst>
          </p:cNvPr>
          <p:cNvSpPr>
            <a:spLocks noGrp="1"/>
          </p:cNvSpPr>
          <p:nvPr>
            <p:ph type="pic" sz="quarter" idx="12" hasCustomPrompt="1"/>
          </p:nvPr>
        </p:nvSpPr>
        <p:spPr>
          <a:xfrm>
            <a:off x="2743637"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B703617E-9CA4-425B-945B-4B73794CE227}"/>
              </a:ext>
            </a:extLst>
          </p:cNvPr>
          <p:cNvSpPr>
            <a:spLocks noGrp="1"/>
          </p:cNvSpPr>
          <p:nvPr>
            <p:ph type="pic" sz="quarter" idx="13" hasCustomPrompt="1"/>
          </p:nvPr>
        </p:nvSpPr>
        <p:spPr>
          <a:xfrm>
            <a:off x="4397104" y="359876"/>
            <a:ext cx="1367845" cy="194875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5576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2728913"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xmlns="" id="{EA5E7C78-B7FD-4905-970D-675E6D396175}"/>
              </a:ext>
            </a:extLst>
          </p:cNvPr>
          <p:cNvSpPr>
            <a:spLocks noGrp="1"/>
          </p:cNvSpPr>
          <p:nvPr>
            <p:ph type="pic" sz="quarter" idx="11" hasCustomPrompt="1"/>
          </p:nvPr>
        </p:nvSpPr>
        <p:spPr>
          <a:xfrm>
            <a:off x="2728913" y="42688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xmlns="" id="{01CFBF6C-8D5A-4D48-ACE1-2D979A60A21D}"/>
              </a:ext>
            </a:extLst>
          </p:cNvPr>
          <p:cNvSpPr>
            <a:spLocks noGrp="1"/>
          </p:cNvSpPr>
          <p:nvPr>
            <p:ph type="pic" sz="quarter" idx="12" hasCustomPrompt="1"/>
          </p:nvPr>
        </p:nvSpPr>
        <p:spPr>
          <a:xfrm>
            <a:off x="492919"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xmlns="" id="{2F26D5AB-D725-405F-B143-0753C3C45DCD}"/>
              </a:ext>
            </a:extLst>
          </p:cNvPr>
          <p:cNvSpPr/>
          <p:nvPr userDrawn="1"/>
        </p:nvSpPr>
        <p:spPr>
          <a:xfrm>
            <a:off x="-1" y="0"/>
            <a:ext cx="2550319" cy="2484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86318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0" y="0"/>
            <a:ext cx="9144000" cy="5143500"/>
          </a:xfrm>
          <a:prstGeom prst="rect">
            <a:avLst/>
          </a:prstGeom>
          <a:solidFill>
            <a:schemeClr val="bg1">
              <a:lumMod val="95000"/>
            </a:schemeClr>
          </a:solidFill>
          <a:ln w="152400">
            <a:noFill/>
          </a:ln>
          <a:effectLst/>
        </p:spPr>
        <p:txBody>
          <a:bodyPr lIns="3383280" rIns="0" anchor="ctr"/>
          <a:lstStyle>
            <a:lvl1pPr marL="0" indent="0" algn="ctr">
              <a:buFontTx/>
              <a:buNone/>
              <a:defRPr sz="15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54695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xmlns="" id="{95EDCEF7-DD83-4CD4-BE92-A97D74011033}"/>
              </a:ext>
            </a:extLst>
          </p:cNvPr>
          <p:cNvSpPr/>
          <p:nvPr userDrawn="1"/>
        </p:nvSpPr>
        <p:spPr>
          <a:xfrm>
            <a:off x="410386" y="1321385"/>
            <a:ext cx="8323229" cy="2500733"/>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682765" y="426801"/>
            <a:ext cx="2746235" cy="428989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625448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B358CF5-5043-4D3B-92BD-59549782EBBE}"/>
              </a:ext>
            </a:extLst>
          </p:cNvPr>
          <p:cNvSpPr/>
          <p:nvPr userDrawn="1"/>
        </p:nvSpPr>
        <p:spPr>
          <a:xfrm>
            <a:off x="5636419" y="0"/>
            <a:ext cx="3507581"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aphic 14">
            <a:extLst>
              <a:ext uri="{FF2B5EF4-FFF2-40B4-BE49-F238E27FC236}">
                <a16:creationId xmlns:a16="http://schemas.microsoft.com/office/drawing/2014/main" xmlns="" id="{B59EE49C-3795-40A6-B206-565A372E5530}"/>
              </a:ext>
            </a:extLst>
          </p:cNvPr>
          <p:cNvGrpSpPr/>
          <p:nvPr userDrawn="1"/>
        </p:nvGrpSpPr>
        <p:grpSpPr>
          <a:xfrm>
            <a:off x="4290110" y="1065499"/>
            <a:ext cx="4192352" cy="3297356"/>
            <a:chOff x="2444748" y="555045"/>
            <a:chExt cx="7282048" cy="5727454"/>
          </a:xfrm>
        </p:grpSpPr>
        <p:sp>
          <p:nvSpPr>
            <p:cNvPr id="6" name="Freeform: Shape 5">
              <a:extLst>
                <a:ext uri="{FF2B5EF4-FFF2-40B4-BE49-F238E27FC236}">
                  <a16:creationId xmlns:a16="http://schemas.microsoft.com/office/drawing/2014/main" xmlns=""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xmlns=""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endParaRPr lang="en-US" sz="1350" dirty="0"/>
            </a:p>
          </p:txBody>
        </p:sp>
        <p:sp>
          <p:nvSpPr>
            <p:cNvPr id="8" name="Freeform: Shape 7">
              <a:extLst>
                <a:ext uri="{FF2B5EF4-FFF2-40B4-BE49-F238E27FC236}">
                  <a16:creationId xmlns:a16="http://schemas.microsoft.com/office/drawing/2014/main" xmlns=""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xmlns=""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xmlns=""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xmlns=""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xmlns=""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xmlns=""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4392058" y="1221077"/>
            <a:ext cx="3988456" cy="225966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xmlns="" id="{5CCE937E-8E2A-4179-91E4-730975E59298}"/>
              </a:ext>
            </a:extLst>
          </p:cNvPr>
          <p:cNvSpPr>
            <a:spLocks noGrp="1"/>
          </p:cNvSpPr>
          <p:nvPr>
            <p:ph type="body" sz="quarter" idx="11" hasCustomPrompt="1"/>
          </p:nvPr>
        </p:nvSpPr>
        <p:spPr>
          <a:xfrm>
            <a:off x="578644" y="254632"/>
            <a:ext cx="4907756" cy="543185"/>
          </a:xfrm>
          <a:prstGeom prst="rect">
            <a:avLst/>
          </a:prstGeom>
        </p:spPr>
        <p:txBody>
          <a:bodyPr tIns="91440" anchor="ctr"/>
          <a:lstStyle>
            <a:lvl1pPr marL="0" indent="0" algn="l">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32813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xmlns="" id="{A4D14B1E-79D5-4F7D-AEB4-4F537918FBAB}"/>
              </a:ext>
            </a:extLst>
          </p:cNvPr>
          <p:cNvSpPr/>
          <p:nvPr userDrawn="1"/>
        </p:nvSpPr>
        <p:spPr>
          <a:xfrm rot="5400000">
            <a:off x="596503" y="-596505"/>
            <a:ext cx="4693445" cy="588645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480686" y="450056"/>
            <a:ext cx="3039129" cy="4243389"/>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145CBDFE-5F17-4329-876B-8EC9C2A40CEA}"/>
              </a:ext>
            </a:extLst>
          </p:cNvPr>
          <p:cNvSpPr>
            <a:spLocks noGrp="1"/>
          </p:cNvSpPr>
          <p:nvPr>
            <p:ph type="pic" sz="quarter" idx="11" hasCustomPrompt="1"/>
          </p:nvPr>
        </p:nvSpPr>
        <p:spPr>
          <a:xfrm>
            <a:off x="3881283" y="167165"/>
            <a:ext cx="1714500" cy="22631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106B5A04-F323-4B06-B374-0EFFB99917B5}"/>
              </a:ext>
            </a:extLst>
          </p:cNvPr>
          <p:cNvSpPr>
            <a:spLocks noGrp="1"/>
          </p:cNvSpPr>
          <p:nvPr>
            <p:ph type="pic" sz="quarter" idx="12" hasCustomPrompt="1"/>
          </p:nvPr>
        </p:nvSpPr>
        <p:spPr>
          <a:xfrm>
            <a:off x="3881283" y="2718557"/>
            <a:ext cx="1714500" cy="22631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91987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xmlns="" id="{A554242E-EDC9-4D56-ABE8-D3DFF0D037E9}"/>
              </a:ext>
            </a:extLst>
          </p:cNvPr>
          <p:cNvSpPr/>
          <p:nvPr userDrawn="1"/>
        </p:nvSpPr>
        <p:spPr>
          <a:xfrm>
            <a:off x="2" y="0"/>
            <a:ext cx="6436519" cy="51435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 name="그림 개체 틀 3">
            <a:extLst>
              <a:ext uri="{FF2B5EF4-FFF2-40B4-BE49-F238E27FC236}">
                <a16:creationId xmlns:a16="http://schemas.microsoft.com/office/drawing/2014/main" xmlns="" id="{A7B8BCFA-E22C-4FE8-9EC6-3B7DF58BF4E9}"/>
              </a:ext>
            </a:extLst>
          </p:cNvPr>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xmlns="" id="{C661A5D8-A169-47BB-84F8-7CCF6E006163}"/>
              </a:ext>
            </a:extLst>
          </p:cNvPr>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xmlns="" id="{A32673E2-41F8-431C-946D-87DD76C5D04D}"/>
              </a:ext>
            </a:extLst>
          </p:cNvPr>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xmlns="" id="{F2B14BC2-B3DB-437A-8C30-D2E802CB43E3}"/>
              </a:ext>
            </a:extLst>
          </p:cNvPr>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65365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682765" y="1355573"/>
            <a:ext cx="1800000" cy="1998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xmlns=""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715" y="1728893"/>
            <a:ext cx="3028571" cy="1685714"/>
          </a:xfrm>
          <a:prstGeom prst="rect">
            <a:avLst/>
          </a:prstGeom>
        </p:spPr>
      </p:pic>
    </p:spTree>
    <p:extLst>
      <p:ext uri="{BB962C8B-B14F-4D97-AF65-F5344CB8AC3E}">
        <p14:creationId xmlns:p14="http://schemas.microsoft.com/office/powerpoint/2010/main" val="210689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670303C-0E54-475B-88B7-EDD0569D5062}" type="datetimeFigureOut">
              <a:rPr lang="es-419" smtClean="0"/>
              <a:t>21/2/2021</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56722398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96BD7FA-E93A-4CE9-A7A1-0EC236E0A2FF}"/>
              </a:ext>
            </a:extLst>
          </p:cNvPr>
          <p:cNvSpPr>
            <a:spLocks noGrp="1"/>
          </p:cNvSpPr>
          <p:nvPr>
            <p:ph type="pic" sz="quarter" idx="10" hasCustomPrompt="1"/>
          </p:nvPr>
        </p:nvSpPr>
        <p:spPr>
          <a:xfrm>
            <a:off x="682765" y="1355573"/>
            <a:ext cx="1800000" cy="1998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xmlns=""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286" y="1707464"/>
            <a:ext cx="3071429" cy="1728572"/>
          </a:xfrm>
          <a:prstGeom prst="rect">
            <a:avLst/>
          </a:prstGeom>
        </p:spPr>
      </p:pic>
    </p:spTree>
    <p:extLst>
      <p:ext uri="{BB962C8B-B14F-4D97-AF65-F5344CB8AC3E}">
        <p14:creationId xmlns:p14="http://schemas.microsoft.com/office/powerpoint/2010/main" val="172307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3B04BAD-EED5-4C78-BC19-C3DD01D50231}"/>
              </a:ext>
            </a:extLst>
          </p:cNvPr>
          <p:cNvGrpSpPr/>
          <p:nvPr userDrawn="1"/>
        </p:nvGrpSpPr>
        <p:grpSpPr>
          <a:xfrm>
            <a:off x="547087" y="1335568"/>
            <a:ext cx="1836885" cy="3229148"/>
            <a:chOff x="445712" y="1449040"/>
            <a:chExt cx="2113018" cy="3924176"/>
          </a:xfrm>
        </p:grpSpPr>
        <p:sp>
          <p:nvSpPr>
            <p:cNvPr id="5" name="Rounded Rectangle 4">
              <a:extLst>
                <a:ext uri="{FF2B5EF4-FFF2-40B4-BE49-F238E27FC236}">
                  <a16:creationId xmlns:a16="http://schemas.microsoft.com/office/drawing/2014/main" xmlns=""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7" name="Rectangle 5">
              <a:extLst>
                <a:ext uri="{FF2B5EF4-FFF2-40B4-BE49-F238E27FC236}">
                  <a16:creationId xmlns:a16="http://schemas.microsoft.com/office/drawing/2014/main" xmlns=""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8" name="Group 6">
              <a:extLst>
                <a:ext uri="{FF2B5EF4-FFF2-40B4-BE49-F238E27FC236}">
                  <a16:creationId xmlns:a16="http://schemas.microsoft.com/office/drawing/2014/main" xmlns=""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xmlns=""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Rounded Rectangle 8">
                <a:extLst>
                  <a:ext uri="{FF2B5EF4-FFF2-40B4-BE49-F238E27FC236}">
                    <a16:creationId xmlns:a16="http://schemas.microsoft.com/office/drawing/2014/main" xmlns=""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11" name="Picture Placeholder 2">
            <a:extLst>
              <a:ext uri="{FF2B5EF4-FFF2-40B4-BE49-F238E27FC236}">
                <a16:creationId xmlns:a16="http://schemas.microsoft.com/office/drawing/2014/main" xmlns="" id="{0E6D54C7-03B4-4369-97FF-A3456A2A876D}"/>
              </a:ext>
            </a:extLst>
          </p:cNvPr>
          <p:cNvSpPr>
            <a:spLocks noGrp="1"/>
          </p:cNvSpPr>
          <p:nvPr>
            <p:ph type="pic" idx="15" hasCustomPrompt="1"/>
          </p:nvPr>
        </p:nvSpPr>
        <p:spPr>
          <a:xfrm>
            <a:off x="655099" y="1631197"/>
            <a:ext cx="1614574" cy="251156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xmlns="" id="{DD8FCDD3-D367-4581-96F6-BED1A5D7FC1A}"/>
              </a:ext>
            </a:extLst>
          </p:cNvPr>
          <p:cNvSpPr>
            <a:spLocks noGrp="1"/>
          </p:cNvSpPr>
          <p:nvPr>
            <p:ph type="body" sz="quarter" idx="10" hasCustomPrompt="1"/>
          </p:nvPr>
        </p:nvSpPr>
        <p:spPr>
          <a:xfrm>
            <a:off x="242647" y="254632"/>
            <a:ext cx="8679898" cy="543185"/>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19740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84045"/>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492133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2311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xmlns="" id="{C0AD03F6-15F2-4D54-8634-F2FD4B876D5D}"/>
              </a:ext>
            </a:extLst>
          </p:cNvPr>
          <p:cNvSpPr/>
          <p:nvPr userDrawn="1"/>
        </p:nvSpPr>
        <p:spPr>
          <a:xfrm>
            <a:off x="6437014" y="1420985"/>
            <a:ext cx="2706986" cy="2301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그림 개체 틀 25">
            <a:extLst>
              <a:ext uri="{FF2B5EF4-FFF2-40B4-BE49-F238E27FC236}">
                <a16:creationId xmlns:a16="http://schemas.microsoft.com/office/drawing/2014/main" xmlns="" id="{FD1AC33C-0748-4865-932F-6D8BA4643ACA}"/>
              </a:ext>
            </a:extLst>
          </p:cNvPr>
          <p:cNvSpPr>
            <a:spLocks noGrp="1"/>
          </p:cNvSpPr>
          <p:nvPr>
            <p:ph type="pic" sz="quarter" idx="11" hasCustomPrompt="1"/>
          </p:nvPr>
        </p:nvSpPr>
        <p:spPr>
          <a:xfrm>
            <a:off x="3522760" y="39043"/>
            <a:ext cx="5135916" cy="5065413"/>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4940002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89478DC5-F7B1-4722-A7D4-1EAFA890CD3E}"/>
              </a:ext>
            </a:extLst>
          </p:cNvPr>
          <p:cNvSpPr>
            <a:spLocks noGrp="1"/>
          </p:cNvSpPr>
          <p:nvPr>
            <p:ph type="pic" sz="quarter" idx="10" hasCustomPrompt="1"/>
          </p:nvPr>
        </p:nvSpPr>
        <p:spPr>
          <a:xfrm>
            <a:off x="3477761" y="0"/>
            <a:ext cx="5666242" cy="51435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89822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A444163C-3BE8-445F-BF4D-6FF683F7A99F}"/>
              </a:ext>
            </a:extLst>
          </p:cNvPr>
          <p:cNvGrpSpPr/>
          <p:nvPr userDrawn="1"/>
        </p:nvGrpSpPr>
        <p:grpSpPr>
          <a:xfrm>
            <a:off x="0" y="3772981"/>
            <a:ext cx="8838488" cy="1185937"/>
            <a:chOff x="0" y="5030641"/>
            <a:chExt cx="11784650" cy="1581249"/>
          </a:xfrm>
        </p:grpSpPr>
        <p:grpSp>
          <p:nvGrpSpPr>
            <p:cNvPr id="4" name="Group 3">
              <a:extLst>
                <a:ext uri="{FF2B5EF4-FFF2-40B4-BE49-F238E27FC236}">
                  <a16:creationId xmlns:a16="http://schemas.microsoft.com/office/drawing/2014/main" xmlns=""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xmlns=""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10" name="Freeform: Shape 9">
                <a:extLst>
                  <a:ext uri="{FF2B5EF4-FFF2-40B4-BE49-F238E27FC236}">
                    <a16:creationId xmlns:a16="http://schemas.microsoft.com/office/drawing/2014/main" xmlns=""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xmlns=""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xmlns=""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xmlns=""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xmlns=""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Block Arc 7">
                <a:extLst>
                  <a:ext uri="{FF2B5EF4-FFF2-40B4-BE49-F238E27FC236}">
                    <a16:creationId xmlns:a16="http://schemas.microsoft.com/office/drawing/2014/main" xmlns=""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spTree>
    <p:extLst>
      <p:ext uri="{BB962C8B-B14F-4D97-AF65-F5344CB8AC3E}">
        <p14:creationId xmlns:p14="http://schemas.microsoft.com/office/powerpoint/2010/main" val="1735316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accent5"/>
                </a:solidFill>
                <a:latin typeface="+mj-lt"/>
                <a:cs typeface="Arial" pitchFamily="34" charset="0"/>
              </a:defRPr>
            </a:lvl1pPr>
          </a:lstStyle>
          <a:p>
            <a:pPr lvl="0"/>
            <a:r>
              <a:rPr lang="en-US" altLang="ko-KR" dirty="0"/>
              <a:t>BASIC LAYOUT</a:t>
            </a:r>
          </a:p>
        </p:txBody>
      </p:sp>
      <p:sp>
        <p:nvSpPr>
          <p:cNvPr id="41" name="Freeform: Shape 40">
            <a:extLst>
              <a:ext uri="{FF2B5EF4-FFF2-40B4-BE49-F238E27FC236}">
                <a16:creationId xmlns:a16="http://schemas.microsoft.com/office/drawing/2014/main" xmlns="" id="{29AD3058-E671-4F59-BB74-F17A14AC18EA}"/>
              </a:ext>
            </a:extLst>
          </p:cNvPr>
          <p:cNvSpPr/>
          <p:nvPr/>
        </p:nvSpPr>
        <p:spPr>
          <a:xfrm rot="5083725">
            <a:off x="880899" y="-727591"/>
            <a:ext cx="561394" cy="2284846"/>
          </a:xfrm>
          <a:custGeom>
            <a:avLst/>
            <a:gdLst>
              <a:gd name="connsiteX0" fmla="*/ 534053 w 748525"/>
              <a:gd name="connsiteY0" fmla="*/ 1515419 h 3046461"/>
              <a:gd name="connsiteX1" fmla="*/ 542359 w 748525"/>
              <a:gd name="connsiteY1" fmla="*/ 1457574 h 3046461"/>
              <a:gd name="connsiteX2" fmla="*/ 545941 w 748525"/>
              <a:gd name="connsiteY2" fmla="*/ 1443247 h 3046461"/>
              <a:gd name="connsiteX3" fmla="*/ 664522 w 748525"/>
              <a:gd name="connsiteY3" fmla="*/ 1305569 h 3046461"/>
              <a:gd name="connsiteX4" fmla="*/ 724210 w 748525"/>
              <a:gd name="connsiteY4" fmla="*/ 1261002 h 3046461"/>
              <a:gd name="connsiteX5" fmla="*/ 736147 w 748525"/>
              <a:gd name="connsiteY5" fmla="*/ 1248268 h 3046461"/>
              <a:gd name="connsiteX6" fmla="*/ 741318 w 748525"/>
              <a:gd name="connsiteY6" fmla="*/ 1301190 h 3046461"/>
              <a:gd name="connsiteX7" fmla="*/ 740523 w 748525"/>
              <a:gd name="connsiteY7" fmla="*/ 1393507 h 3046461"/>
              <a:gd name="connsiteX8" fmla="*/ 682428 w 748525"/>
              <a:gd name="connsiteY8" fmla="*/ 1482642 h 3046461"/>
              <a:gd name="connsiteX9" fmla="*/ 654572 w 748525"/>
              <a:gd name="connsiteY9" fmla="*/ 1498559 h 3046461"/>
              <a:gd name="connsiteX10" fmla="*/ 534401 w 748525"/>
              <a:gd name="connsiteY10" fmla="*/ 1576549 h 3046461"/>
              <a:gd name="connsiteX11" fmla="*/ 534053 w 748525"/>
              <a:gd name="connsiteY11" fmla="*/ 1515419 h 3046461"/>
              <a:gd name="connsiteX12" fmla="*/ 544051 w 748525"/>
              <a:gd name="connsiteY12" fmla="*/ 1259708 h 3046461"/>
              <a:gd name="connsiteX13" fmla="*/ 569418 w 748525"/>
              <a:gd name="connsiteY13" fmla="*/ 1167094 h 3046461"/>
              <a:gd name="connsiteX14" fmla="*/ 641840 w 748525"/>
              <a:gd name="connsiteY14" fmla="*/ 1096661 h 3046461"/>
              <a:gd name="connsiteX15" fmla="*/ 735747 w 748525"/>
              <a:gd name="connsiteY15" fmla="*/ 1028618 h 3046461"/>
              <a:gd name="connsiteX16" fmla="*/ 741318 w 748525"/>
              <a:gd name="connsiteY16" fmla="*/ 1072390 h 3046461"/>
              <a:gd name="connsiteX17" fmla="*/ 743308 w 748525"/>
              <a:gd name="connsiteY17" fmla="*/ 1168686 h 3046461"/>
              <a:gd name="connsiteX18" fmla="*/ 687599 w 748525"/>
              <a:gd name="connsiteY18" fmla="*/ 1260603 h 3046461"/>
              <a:gd name="connsiteX19" fmla="*/ 666909 w 748525"/>
              <a:gd name="connsiteY19" fmla="*/ 1273337 h 3046461"/>
              <a:gd name="connsiteX20" fmla="*/ 541963 w 748525"/>
              <a:gd name="connsiteY20" fmla="*/ 1358889 h 3046461"/>
              <a:gd name="connsiteX21" fmla="*/ 544051 w 748525"/>
              <a:gd name="connsiteY21" fmla="*/ 1259708 h 3046461"/>
              <a:gd name="connsiteX22" fmla="*/ 546339 w 748525"/>
              <a:gd name="connsiteY22" fmla="*/ 1059159 h 3046461"/>
              <a:gd name="connsiteX23" fmla="*/ 562655 w 748525"/>
              <a:gd name="connsiteY23" fmla="*/ 978880 h 3046461"/>
              <a:gd name="connsiteX24" fmla="*/ 642635 w 748525"/>
              <a:gd name="connsiteY24" fmla="*/ 883378 h 3046461"/>
              <a:gd name="connsiteX25" fmla="*/ 736942 w 748525"/>
              <a:gd name="connsiteY25" fmla="*/ 811754 h 3046461"/>
              <a:gd name="connsiteX26" fmla="*/ 740126 w 748525"/>
              <a:gd name="connsiteY26" fmla="*/ 822498 h 3046461"/>
              <a:gd name="connsiteX27" fmla="*/ 748481 w 748525"/>
              <a:gd name="connsiteY27" fmla="*/ 933119 h 3046461"/>
              <a:gd name="connsiteX28" fmla="*/ 680836 w 748525"/>
              <a:gd name="connsiteY28" fmla="*/ 1052892 h 3046461"/>
              <a:gd name="connsiteX29" fmla="*/ 648206 w 748525"/>
              <a:gd name="connsiteY29" fmla="*/ 1071195 h 3046461"/>
              <a:gd name="connsiteX30" fmla="*/ 545544 w 748525"/>
              <a:gd name="connsiteY30" fmla="*/ 1143617 h 3046461"/>
              <a:gd name="connsiteX31" fmla="*/ 546339 w 748525"/>
              <a:gd name="connsiteY31" fmla="*/ 1059159 h 3046461"/>
              <a:gd name="connsiteX32" fmla="*/ 545544 w 748525"/>
              <a:gd name="connsiteY32" fmla="*/ 838414 h 3046461"/>
              <a:gd name="connsiteX33" fmla="*/ 561063 w 748525"/>
              <a:gd name="connsiteY33" fmla="*/ 766392 h 3046461"/>
              <a:gd name="connsiteX34" fmla="*/ 639453 w 748525"/>
              <a:gd name="connsiteY34" fmla="*/ 671290 h 3046461"/>
              <a:gd name="connsiteX35" fmla="*/ 734555 w 748525"/>
              <a:gd name="connsiteY35" fmla="*/ 601652 h 3046461"/>
              <a:gd name="connsiteX36" fmla="*/ 738136 w 748525"/>
              <a:gd name="connsiteY36" fmla="*/ 600857 h 3046461"/>
              <a:gd name="connsiteX37" fmla="*/ 744902 w 748525"/>
              <a:gd name="connsiteY37" fmla="*/ 746894 h 3046461"/>
              <a:gd name="connsiteX38" fmla="*/ 691183 w 748525"/>
              <a:gd name="connsiteY38" fmla="*/ 831651 h 3046461"/>
              <a:gd name="connsiteX39" fmla="*/ 635872 w 748525"/>
              <a:gd name="connsiteY39" fmla="*/ 864280 h 3046461"/>
              <a:gd name="connsiteX40" fmla="*/ 550718 w 748525"/>
              <a:gd name="connsiteY40" fmla="*/ 924365 h 3046461"/>
              <a:gd name="connsiteX41" fmla="*/ 545544 w 748525"/>
              <a:gd name="connsiteY41" fmla="*/ 928344 h 3046461"/>
              <a:gd name="connsiteX42" fmla="*/ 541168 w 748525"/>
              <a:gd name="connsiteY42" fmla="*/ 927547 h 3046461"/>
              <a:gd name="connsiteX43" fmla="*/ 545544 w 748525"/>
              <a:gd name="connsiteY43" fmla="*/ 838414 h 3046461"/>
              <a:gd name="connsiteX44" fmla="*/ 546191 w 748525"/>
              <a:gd name="connsiteY44" fmla="*/ 622045 h 3046461"/>
              <a:gd name="connsiteX45" fmla="*/ 563850 w 748525"/>
              <a:gd name="connsiteY45" fmla="*/ 547136 h 3046461"/>
              <a:gd name="connsiteX46" fmla="*/ 639851 w 748525"/>
              <a:gd name="connsiteY46" fmla="*/ 461585 h 3046461"/>
              <a:gd name="connsiteX47" fmla="*/ 733760 w 748525"/>
              <a:gd name="connsiteY47" fmla="*/ 392744 h 3046461"/>
              <a:gd name="connsiteX48" fmla="*/ 741321 w 748525"/>
              <a:gd name="connsiteY48" fmla="*/ 389960 h 3046461"/>
              <a:gd name="connsiteX49" fmla="*/ 745300 w 748525"/>
              <a:gd name="connsiteY49" fmla="*/ 529628 h 3046461"/>
              <a:gd name="connsiteX50" fmla="*/ 695957 w 748525"/>
              <a:gd name="connsiteY50" fmla="*/ 619161 h 3046461"/>
              <a:gd name="connsiteX51" fmla="*/ 670093 w 748525"/>
              <a:gd name="connsiteY51" fmla="*/ 635872 h 3046461"/>
              <a:gd name="connsiteX52" fmla="*/ 544352 w 748525"/>
              <a:gd name="connsiteY52" fmla="*/ 721028 h 3046461"/>
              <a:gd name="connsiteX53" fmla="*/ 541963 w 748525"/>
              <a:gd name="connsiteY53" fmla="*/ 698744 h 3046461"/>
              <a:gd name="connsiteX54" fmla="*/ 546191 w 748525"/>
              <a:gd name="connsiteY54" fmla="*/ 622045 h 3046461"/>
              <a:gd name="connsiteX55" fmla="*/ 546936 w 748525"/>
              <a:gd name="connsiteY55" fmla="*/ 424777 h 3046461"/>
              <a:gd name="connsiteX56" fmla="*/ 576581 w 748525"/>
              <a:gd name="connsiteY56" fmla="*/ 331466 h 3046461"/>
              <a:gd name="connsiteX57" fmla="*/ 658551 w 748525"/>
              <a:gd name="connsiteY57" fmla="*/ 241535 h 3046461"/>
              <a:gd name="connsiteX58" fmla="*/ 735748 w 748525"/>
              <a:gd name="connsiteY58" fmla="*/ 179063 h 3046461"/>
              <a:gd name="connsiteX59" fmla="*/ 738137 w 748525"/>
              <a:gd name="connsiteY59" fmla="*/ 203735 h 3046461"/>
              <a:gd name="connsiteX60" fmla="*/ 742911 w 748525"/>
              <a:gd name="connsiteY60" fmla="*/ 283715 h 3046461"/>
              <a:gd name="connsiteX61" fmla="*/ 649001 w 748525"/>
              <a:gd name="connsiteY61" fmla="*/ 436118 h 3046461"/>
              <a:gd name="connsiteX62" fmla="*/ 567429 w 748525"/>
              <a:gd name="connsiteY62" fmla="*/ 493419 h 3046461"/>
              <a:gd name="connsiteX63" fmla="*/ 542360 w 748525"/>
              <a:gd name="connsiteY63" fmla="*/ 525251 h 3046461"/>
              <a:gd name="connsiteX64" fmla="*/ 546936 w 748525"/>
              <a:gd name="connsiteY64" fmla="*/ 424777 h 3046461"/>
              <a:gd name="connsiteX65" fmla="*/ 311170 w 748525"/>
              <a:gd name="connsiteY65" fmla="*/ 1346156 h 3046461"/>
              <a:gd name="connsiteX66" fmla="*/ 321915 w 748525"/>
              <a:gd name="connsiteY66" fmla="*/ 1247473 h 3046461"/>
              <a:gd name="connsiteX67" fmla="*/ 333454 w 748525"/>
              <a:gd name="connsiteY67" fmla="*/ 1260604 h 3046461"/>
              <a:gd name="connsiteX68" fmla="*/ 387571 w 748525"/>
              <a:gd name="connsiteY68" fmla="*/ 1305171 h 3046461"/>
              <a:gd name="connsiteX69" fmla="*/ 508936 w 748525"/>
              <a:gd name="connsiteY69" fmla="*/ 1470308 h 3046461"/>
              <a:gd name="connsiteX70" fmla="*/ 511323 w 748525"/>
              <a:gd name="connsiteY70" fmla="*/ 1582918 h 3046461"/>
              <a:gd name="connsiteX71" fmla="*/ 403884 w 748525"/>
              <a:gd name="connsiteY71" fmla="*/ 1506119 h 3046461"/>
              <a:gd name="connsiteX72" fmla="*/ 397916 w 748525"/>
              <a:gd name="connsiteY72" fmla="*/ 1502935 h 3046461"/>
              <a:gd name="connsiteX73" fmla="*/ 311170 w 748525"/>
              <a:gd name="connsiteY73" fmla="*/ 1346156 h 3046461"/>
              <a:gd name="connsiteX74" fmla="*/ 314354 w 748525"/>
              <a:gd name="connsiteY74" fmla="*/ 1122130 h 3046461"/>
              <a:gd name="connsiteX75" fmla="*/ 322312 w 748525"/>
              <a:gd name="connsiteY75" fmla="*/ 1036179 h 3046461"/>
              <a:gd name="connsiteX76" fmla="*/ 328678 w 748525"/>
              <a:gd name="connsiteY76" fmla="*/ 1041352 h 3046461"/>
              <a:gd name="connsiteX77" fmla="*/ 410254 w 748525"/>
              <a:gd name="connsiteY77" fmla="*/ 1102233 h 3046461"/>
              <a:gd name="connsiteX78" fmla="*/ 493816 w 748525"/>
              <a:gd name="connsiteY78" fmla="*/ 1183010 h 3046461"/>
              <a:gd name="connsiteX79" fmla="*/ 513711 w 748525"/>
              <a:gd name="connsiteY79" fmla="*/ 1255035 h 3046461"/>
              <a:gd name="connsiteX80" fmla="*/ 522466 w 748525"/>
              <a:gd name="connsiteY80" fmla="*/ 1312334 h 3046461"/>
              <a:gd name="connsiteX81" fmla="*/ 523659 w 748525"/>
              <a:gd name="connsiteY81" fmla="*/ 1301591 h 3046461"/>
              <a:gd name="connsiteX82" fmla="*/ 524059 w 748525"/>
              <a:gd name="connsiteY82" fmla="*/ 696754 h 3046461"/>
              <a:gd name="connsiteX83" fmla="*/ 518885 w 748525"/>
              <a:gd name="connsiteY83" fmla="*/ 362901 h 3046461"/>
              <a:gd name="connsiteX84" fmla="*/ 506948 w 748525"/>
              <a:gd name="connsiteY84" fmla="*/ 328680 h 3046461"/>
              <a:gd name="connsiteX85" fmla="*/ 459594 w 748525"/>
              <a:gd name="connsiteY85" fmla="*/ 252678 h 3046461"/>
              <a:gd name="connsiteX86" fmla="*/ 450841 w 748525"/>
              <a:gd name="connsiteY86" fmla="*/ 134100 h 3046461"/>
              <a:gd name="connsiteX87" fmla="*/ 514109 w 748525"/>
              <a:gd name="connsiteY87" fmla="*/ 5969 h 3046461"/>
              <a:gd name="connsiteX88" fmla="*/ 517293 w 748525"/>
              <a:gd name="connsiteY88" fmla="*/ 0 h 3046461"/>
              <a:gd name="connsiteX89" fmla="*/ 531619 w 748525"/>
              <a:gd name="connsiteY89" fmla="*/ 15519 h 3046461"/>
              <a:gd name="connsiteX90" fmla="*/ 601652 w 748525"/>
              <a:gd name="connsiteY90" fmla="*/ 137679 h 3046461"/>
              <a:gd name="connsiteX91" fmla="*/ 596081 w 748525"/>
              <a:gd name="connsiteY91" fmla="*/ 241138 h 3046461"/>
              <a:gd name="connsiteX92" fmla="*/ 530822 w 748525"/>
              <a:gd name="connsiteY92" fmla="*/ 346985 h 3046461"/>
              <a:gd name="connsiteX93" fmla="*/ 524853 w 748525"/>
              <a:gd name="connsiteY93" fmla="*/ 363298 h 3046461"/>
              <a:gd name="connsiteX94" fmla="*/ 530027 w 748525"/>
              <a:gd name="connsiteY94" fmla="*/ 1241903 h 3046461"/>
              <a:gd name="connsiteX95" fmla="*/ 510927 w 748525"/>
              <a:gd name="connsiteY95" fmla="*/ 1773920 h 3046461"/>
              <a:gd name="connsiteX96" fmla="*/ 387174 w 748525"/>
              <a:gd name="connsiteY96" fmla="*/ 2508475 h 3046461"/>
              <a:gd name="connsiteX97" fmla="*/ 366879 w 748525"/>
              <a:gd name="connsiteY97" fmla="*/ 2617903 h 3046461"/>
              <a:gd name="connsiteX98" fmla="*/ 290878 w 748525"/>
              <a:gd name="connsiteY98" fmla="*/ 2831586 h 3046461"/>
              <a:gd name="connsiteX99" fmla="*/ 189805 w 748525"/>
              <a:gd name="connsiteY99" fmla="*/ 3033729 h 3046461"/>
              <a:gd name="connsiteX100" fmla="*/ 181449 w 748525"/>
              <a:gd name="connsiteY100" fmla="*/ 3046461 h 3046461"/>
              <a:gd name="connsiteX101" fmla="*/ 395530 w 748525"/>
              <a:gd name="connsiteY101" fmla="*/ 2236299 h 3046461"/>
              <a:gd name="connsiteX102" fmla="*/ 395132 w 748525"/>
              <a:gd name="connsiteY102" fmla="*/ 2353685 h 3046461"/>
              <a:gd name="connsiteX103" fmla="*/ 390756 w 748525"/>
              <a:gd name="connsiteY103" fmla="*/ 2471866 h 3046461"/>
              <a:gd name="connsiteX104" fmla="*/ 398314 w 748525"/>
              <a:gd name="connsiteY104" fmla="*/ 2445605 h 3046461"/>
              <a:gd name="connsiteX105" fmla="*/ 498192 w 748525"/>
              <a:gd name="connsiteY105" fmla="*/ 1865441 h 3046461"/>
              <a:gd name="connsiteX106" fmla="*/ 522069 w 748525"/>
              <a:gd name="connsiteY106" fmla="*/ 1376400 h 3046461"/>
              <a:gd name="connsiteX107" fmla="*/ 522069 w 748525"/>
              <a:gd name="connsiteY107" fmla="*/ 1353718 h 3046461"/>
              <a:gd name="connsiteX108" fmla="*/ 518487 w 748525"/>
              <a:gd name="connsiteY108" fmla="*/ 1365656 h 3046461"/>
              <a:gd name="connsiteX109" fmla="*/ 487847 w 748525"/>
              <a:gd name="connsiteY109" fmla="*/ 1340189 h 3046461"/>
              <a:gd name="connsiteX110" fmla="*/ 408662 w 748525"/>
              <a:gd name="connsiteY110" fmla="*/ 1292438 h 3046461"/>
              <a:gd name="connsiteX111" fmla="*/ 314354 w 748525"/>
              <a:gd name="connsiteY111" fmla="*/ 1122130 h 3046461"/>
              <a:gd name="connsiteX112" fmla="*/ 323109 w 748525"/>
              <a:gd name="connsiteY112" fmla="*/ 824087 h 3046461"/>
              <a:gd name="connsiteX113" fmla="*/ 326293 w 748525"/>
              <a:gd name="connsiteY113" fmla="*/ 823292 h 3046461"/>
              <a:gd name="connsiteX114" fmla="*/ 337833 w 748525"/>
              <a:gd name="connsiteY114" fmla="*/ 836026 h 3046461"/>
              <a:gd name="connsiteX115" fmla="*/ 400702 w 748525"/>
              <a:gd name="connsiteY115" fmla="*/ 882582 h 3046461"/>
              <a:gd name="connsiteX116" fmla="*/ 452830 w 748525"/>
              <a:gd name="connsiteY116" fmla="*/ 912425 h 3046461"/>
              <a:gd name="connsiteX117" fmla="*/ 501375 w 748525"/>
              <a:gd name="connsiteY117" fmla="*/ 986040 h 3046461"/>
              <a:gd name="connsiteX118" fmla="*/ 520875 w 748525"/>
              <a:gd name="connsiteY118" fmla="*/ 1140831 h 3046461"/>
              <a:gd name="connsiteX119" fmla="*/ 519681 w 748525"/>
              <a:gd name="connsiteY119" fmla="*/ 1151574 h 3046461"/>
              <a:gd name="connsiteX120" fmla="*/ 512518 w 748525"/>
              <a:gd name="connsiteY120" fmla="*/ 1145605 h 3046461"/>
              <a:gd name="connsiteX121" fmla="*/ 432935 w 748525"/>
              <a:gd name="connsiteY121" fmla="*/ 1089499 h 3046461"/>
              <a:gd name="connsiteX122" fmla="*/ 404681 w 748525"/>
              <a:gd name="connsiteY122" fmla="*/ 1074378 h 3046461"/>
              <a:gd name="connsiteX123" fmla="*/ 315151 w 748525"/>
              <a:gd name="connsiteY123" fmla="*/ 912028 h 3046461"/>
              <a:gd name="connsiteX124" fmla="*/ 323109 w 748525"/>
              <a:gd name="connsiteY124" fmla="*/ 824087 h 3046461"/>
              <a:gd name="connsiteX125" fmla="*/ 317488 w 748525"/>
              <a:gd name="connsiteY125" fmla="*/ 678001 h 3046461"/>
              <a:gd name="connsiteX126" fmla="*/ 325893 w 748525"/>
              <a:gd name="connsiteY126" fmla="*/ 606028 h 3046461"/>
              <a:gd name="connsiteX127" fmla="*/ 335841 w 748525"/>
              <a:gd name="connsiteY127" fmla="*/ 620352 h 3046461"/>
              <a:gd name="connsiteX128" fmla="*/ 396326 w 748525"/>
              <a:gd name="connsiteY128" fmla="*/ 667705 h 3046461"/>
              <a:gd name="connsiteX129" fmla="*/ 512518 w 748525"/>
              <a:gd name="connsiteY129" fmla="*/ 809363 h 3046461"/>
              <a:gd name="connsiteX130" fmla="*/ 522068 w 748525"/>
              <a:gd name="connsiteY130" fmla="*/ 929139 h 3046461"/>
              <a:gd name="connsiteX131" fmla="*/ 521670 w 748525"/>
              <a:gd name="connsiteY131" fmla="*/ 940279 h 3046461"/>
              <a:gd name="connsiteX132" fmla="*/ 512120 w 748525"/>
              <a:gd name="connsiteY132" fmla="*/ 932321 h 3046461"/>
              <a:gd name="connsiteX133" fmla="*/ 431740 w 748525"/>
              <a:gd name="connsiteY133" fmla="*/ 876612 h 3046461"/>
              <a:gd name="connsiteX134" fmla="*/ 382399 w 748525"/>
              <a:gd name="connsiteY134" fmla="*/ 849156 h 3046461"/>
              <a:gd name="connsiteX135" fmla="*/ 317140 w 748525"/>
              <a:gd name="connsiteY135" fmla="*/ 747288 h 3046461"/>
              <a:gd name="connsiteX136" fmla="*/ 317488 w 748525"/>
              <a:gd name="connsiteY136" fmla="*/ 678001 h 3046461"/>
              <a:gd name="connsiteX137" fmla="*/ 325495 w 748525"/>
              <a:gd name="connsiteY137" fmla="*/ 401897 h 3046461"/>
              <a:gd name="connsiteX138" fmla="*/ 327882 w 748525"/>
              <a:gd name="connsiteY138" fmla="*/ 397918 h 3046461"/>
              <a:gd name="connsiteX139" fmla="*/ 395131 w 748525"/>
              <a:gd name="connsiteY139" fmla="*/ 456811 h 3046461"/>
              <a:gd name="connsiteX140" fmla="*/ 411047 w 748525"/>
              <a:gd name="connsiteY140" fmla="*/ 463972 h 3046461"/>
              <a:gd name="connsiteX141" fmla="*/ 506945 w 748525"/>
              <a:gd name="connsiteY141" fmla="*/ 576981 h 3046461"/>
              <a:gd name="connsiteX142" fmla="*/ 522861 w 748525"/>
              <a:gd name="connsiteY142" fmla="*/ 712273 h 3046461"/>
              <a:gd name="connsiteX143" fmla="*/ 521269 w 748525"/>
              <a:gd name="connsiteY143" fmla="*/ 729384 h 3046461"/>
              <a:gd name="connsiteX144" fmla="*/ 512914 w 748525"/>
              <a:gd name="connsiteY144" fmla="*/ 722618 h 3046461"/>
              <a:gd name="connsiteX145" fmla="*/ 434126 w 748525"/>
              <a:gd name="connsiteY145" fmla="*/ 667309 h 3046461"/>
              <a:gd name="connsiteX146" fmla="*/ 384783 w 748525"/>
              <a:gd name="connsiteY146" fmla="*/ 640251 h 3046461"/>
              <a:gd name="connsiteX147" fmla="*/ 317537 w 748525"/>
              <a:gd name="connsiteY147" fmla="*/ 532812 h 3046461"/>
              <a:gd name="connsiteX148" fmla="*/ 325495 w 748525"/>
              <a:gd name="connsiteY148" fmla="*/ 401897 h 3046461"/>
              <a:gd name="connsiteX149" fmla="*/ 322312 w 748525"/>
              <a:gd name="connsiteY149" fmla="*/ 190207 h 3046461"/>
              <a:gd name="connsiteX150" fmla="*/ 399907 w 748525"/>
              <a:gd name="connsiteY150" fmla="*/ 251089 h 3046461"/>
              <a:gd name="connsiteX151" fmla="*/ 511722 w 748525"/>
              <a:gd name="connsiteY151" fmla="*/ 438905 h 3046461"/>
              <a:gd name="connsiteX152" fmla="*/ 518088 w 748525"/>
              <a:gd name="connsiteY152" fmla="*/ 530425 h 3046461"/>
              <a:gd name="connsiteX153" fmla="*/ 512517 w 748525"/>
              <a:gd name="connsiteY153" fmla="*/ 531620 h 3046461"/>
              <a:gd name="connsiteX154" fmla="*/ 405479 w 748525"/>
              <a:gd name="connsiteY154" fmla="*/ 443282 h 3046461"/>
              <a:gd name="connsiteX155" fmla="*/ 314354 w 748525"/>
              <a:gd name="connsiteY155" fmla="*/ 293266 h 3046461"/>
              <a:gd name="connsiteX156" fmla="*/ 322312 w 748525"/>
              <a:gd name="connsiteY156" fmla="*/ 190207 h 3046461"/>
              <a:gd name="connsiteX157" fmla="*/ 0 w 748525"/>
              <a:gd name="connsiteY157" fmla="*/ 832444 h 3046461"/>
              <a:gd name="connsiteX158" fmla="*/ 68440 w 748525"/>
              <a:gd name="connsiteY158" fmla="*/ 942667 h 3046461"/>
              <a:gd name="connsiteX159" fmla="*/ 329078 w 748525"/>
              <a:gd name="connsiteY159" fmla="*/ 1498559 h 3046461"/>
              <a:gd name="connsiteX160" fmla="*/ 405080 w 748525"/>
              <a:gd name="connsiteY160" fmla="*/ 2064798 h 3046461"/>
              <a:gd name="connsiteX161" fmla="*/ 396327 w 748525"/>
              <a:gd name="connsiteY161" fmla="*/ 2193324 h 3046461"/>
              <a:gd name="connsiteX162" fmla="*/ 393540 w 748525"/>
              <a:gd name="connsiteY162" fmla="*/ 2206456 h 3046461"/>
              <a:gd name="connsiteX163" fmla="*/ 384387 w 748525"/>
              <a:gd name="connsiteY163" fmla="*/ 2101804 h 3046461"/>
              <a:gd name="connsiteX164" fmla="*/ 288888 w 748525"/>
              <a:gd name="connsiteY164" fmla="*/ 1646188 h 3046461"/>
              <a:gd name="connsiteX165" fmla="*/ 6366 w 748525"/>
              <a:gd name="connsiteY165" fmla="*/ 858308 h 3046461"/>
              <a:gd name="connsiteX166" fmla="*/ 0 w 748525"/>
              <a:gd name="connsiteY166" fmla="*/ 832444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19"/>
                </a:moveTo>
                <a:cubicBezTo>
                  <a:pt x="535495" y="1495772"/>
                  <a:pt x="538380" y="1476673"/>
                  <a:pt x="542359" y="1457574"/>
                </a:cubicBezTo>
                <a:cubicBezTo>
                  <a:pt x="543554" y="1452797"/>
                  <a:pt x="544746" y="1448024"/>
                  <a:pt x="545941" y="1443247"/>
                </a:cubicBezTo>
                <a:cubicBezTo>
                  <a:pt x="559073" y="1374407"/>
                  <a:pt x="598466" y="1328248"/>
                  <a:pt x="664522" y="1305569"/>
                </a:cubicBezTo>
                <a:cubicBezTo>
                  <a:pt x="688794" y="1297211"/>
                  <a:pt x="707099" y="1279305"/>
                  <a:pt x="724210" y="1261002"/>
                </a:cubicBezTo>
                <a:cubicBezTo>
                  <a:pt x="727392" y="1257421"/>
                  <a:pt x="730576" y="1253839"/>
                  <a:pt x="736147" y="1248268"/>
                </a:cubicBezTo>
                <a:cubicBezTo>
                  <a:pt x="738136" y="1267766"/>
                  <a:pt x="740921" y="1284479"/>
                  <a:pt x="741318" y="1301190"/>
                </a:cubicBezTo>
                <a:cubicBezTo>
                  <a:pt x="742116" y="1331830"/>
                  <a:pt x="743308" y="1362867"/>
                  <a:pt x="740523" y="1393507"/>
                </a:cubicBezTo>
                <a:cubicBezTo>
                  <a:pt x="736942" y="1432105"/>
                  <a:pt x="715455" y="1461553"/>
                  <a:pt x="682428" y="1482642"/>
                </a:cubicBezTo>
                <a:cubicBezTo>
                  <a:pt x="673275" y="1488211"/>
                  <a:pt x="664122" y="1493782"/>
                  <a:pt x="654572" y="1498559"/>
                </a:cubicBezTo>
                <a:cubicBezTo>
                  <a:pt x="612395" y="1518851"/>
                  <a:pt x="571010" y="1540738"/>
                  <a:pt x="534401" y="1576549"/>
                </a:cubicBezTo>
                <a:cubicBezTo>
                  <a:pt x="532610" y="1555261"/>
                  <a:pt x="532610" y="1535066"/>
                  <a:pt x="534053" y="1515419"/>
                </a:cubicBezTo>
                <a:close/>
                <a:moveTo>
                  <a:pt x="544051" y="1259708"/>
                </a:moveTo>
                <a:cubicBezTo>
                  <a:pt x="548528" y="1227875"/>
                  <a:pt x="556884" y="1197136"/>
                  <a:pt x="569418" y="1167094"/>
                </a:cubicBezTo>
                <a:cubicBezTo>
                  <a:pt x="583345" y="1133667"/>
                  <a:pt x="609608" y="1110988"/>
                  <a:pt x="641840" y="1096661"/>
                </a:cubicBezTo>
                <a:cubicBezTo>
                  <a:pt x="677651" y="1080745"/>
                  <a:pt x="709883" y="1061247"/>
                  <a:pt x="735747" y="1028618"/>
                </a:cubicBezTo>
                <a:cubicBezTo>
                  <a:pt x="737736" y="1043342"/>
                  <a:pt x="740523" y="1057666"/>
                  <a:pt x="741318" y="1072390"/>
                </a:cubicBezTo>
                <a:cubicBezTo>
                  <a:pt x="742910" y="1104619"/>
                  <a:pt x="745297" y="1136851"/>
                  <a:pt x="743308" y="1168686"/>
                </a:cubicBezTo>
                <a:cubicBezTo>
                  <a:pt x="740921" y="1208079"/>
                  <a:pt x="720228" y="1238321"/>
                  <a:pt x="687599" y="1260603"/>
                </a:cubicBezTo>
                <a:cubicBezTo>
                  <a:pt x="680836" y="1264982"/>
                  <a:pt x="674070" y="1269358"/>
                  <a:pt x="666909" y="1273337"/>
                </a:cubicBezTo>
                <a:cubicBezTo>
                  <a:pt x="623535" y="1297212"/>
                  <a:pt x="579366" y="1319496"/>
                  <a:pt x="541963" y="1358889"/>
                </a:cubicBezTo>
                <a:cubicBezTo>
                  <a:pt x="538978" y="1324469"/>
                  <a:pt x="539575" y="1291541"/>
                  <a:pt x="544051" y="1259708"/>
                </a:cubicBezTo>
                <a:close/>
                <a:moveTo>
                  <a:pt x="546339" y="1059159"/>
                </a:moveTo>
                <a:cubicBezTo>
                  <a:pt x="549323" y="1031902"/>
                  <a:pt x="554895" y="1005341"/>
                  <a:pt x="562655" y="978880"/>
                </a:cubicBezTo>
                <a:cubicBezTo>
                  <a:pt x="575387" y="935108"/>
                  <a:pt x="601650" y="902479"/>
                  <a:pt x="642635" y="883378"/>
                </a:cubicBezTo>
                <a:cubicBezTo>
                  <a:pt x="678846" y="866665"/>
                  <a:pt x="712668" y="847965"/>
                  <a:pt x="736942" y="811754"/>
                </a:cubicBezTo>
                <a:cubicBezTo>
                  <a:pt x="738534" y="816927"/>
                  <a:pt x="739726" y="819712"/>
                  <a:pt x="740126" y="822498"/>
                </a:cubicBezTo>
                <a:cubicBezTo>
                  <a:pt x="742910" y="859504"/>
                  <a:pt x="747287" y="896113"/>
                  <a:pt x="748481" y="933119"/>
                </a:cubicBezTo>
                <a:cubicBezTo>
                  <a:pt x="749676" y="985643"/>
                  <a:pt x="726597" y="1025833"/>
                  <a:pt x="680836" y="1052892"/>
                </a:cubicBezTo>
                <a:cubicBezTo>
                  <a:pt x="670091" y="1059258"/>
                  <a:pt x="659348" y="1065226"/>
                  <a:pt x="648206" y="1071195"/>
                </a:cubicBezTo>
                <a:cubicBezTo>
                  <a:pt x="611598" y="1090295"/>
                  <a:pt x="576979" y="1112182"/>
                  <a:pt x="545544" y="1143617"/>
                </a:cubicBezTo>
                <a:cubicBezTo>
                  <a:pt x="542957" y="1114370"/>
                  <a:pt x="543355" y="1086416"/>
                  <a:pt x="546339" y="1059159"/>
                </a:cubicBezTo>
                <a:close/>
                <a:moveTo>
                  <a:pt x="545544" y="838414"/>
                </a:moveTo>
                <a:cubicBezTo>
                  <a:pt x="548331" y="814142"/>
                  <a:pt x="554697" y="790266"/>
                  <a:pt x="561063" y="766392"/>
                </a:cubicBezTo>
                <a:cubicBezTo>
                  <a:pt x="572602" y="722620"/>
                  <a:pt x="598866" y="689990"/>
                  <a:pt x="639453" y="671290"/>
                </a:cubicBezTo>
                <a:cubicBezTo>
                  <a:pt x="676062" y="654577"/>
                  <a:pt x="709883" y="634682"/>
                  <a:pt x="734555" y="601652"/>
                </a:cubicBezTo>
                <a:cubicBezTo>
                  <a:pt x="734952" y="601255"/>
                  <a:pt x="736147" y="601255"/>
                  <a:pt x="738136" y="600857"/>
                </a:cubicBezTo>
                <a:cubicBezTo>
                  <a:pt x="743310" y="649403"/>
                  <a:pt x="752063" y="697948"/>
                  <a:pt x="744902" y="746894"/>
                </a:cubicBezTo>
                <a:cubicBezTo>
                  <a:pt x="739728" y="782705"/>
                  <a:pt x="721823" y="811753"/>
                  <a:pt x="691183" y="831651"/>
                </a:cubicBezTo>
                <a:cubicBezTo>
                  <a:pt x="673277" y="843587"/>
                  <a:pt x="653380" y="852340"/>
                  <a:pt x="635872" y="864280"/>
                </a:cubicBezTo>
                <a:cubicBezTo>
                  <a:pt x="606824" y="883378"/>
                  <a:pt x="578971" y="904070"/>
                  <a:pt x="550718" y="924365"/>
                </a:cubicBezTo>
                <a:cubicBezTo>
                  <a:pt x="549126" y="925557"/>
                  <a:pt x="547534" y="927149"/>
                  <a:pt x="545544" y="928344"/>
                </a:cubicBezTo>
                <a:cubicBezTo>
                  <a:pt x="543952" y="927947"/>
                  <a:pt x="542760" y="927947"/>
                  <a:pt x="541168" y="927547"/>
                </a:cubicBezTo>
                <a:cubicBezTo>
                  <a:pt x="542362" y="897704"/>
                  <a:pt x="542362" y="867859"/>
                  <a:pt x="545544" y="838414"/>
                </a:cubicBezTo>
                <a:close/>
                <a:moveTo>
                  <a:pt x="546191" y="622045"/>
                </a:moveTo>
                <a:cubicBezTo>
                  <a:pt x="549921" y="596777"/>
                  <a:pt x="555890" y="571807"/>
                  <a:pt x="563850" y="547136"/>
                </a:cubicBezTo>
                <a:cubicBezTo>
                  <a:pt x="576979" y="507346"/>
                  <a:pt x="602845" y="478695"/>
                  <a:pt x="639851" y="461585"/>
                </a:cubicBezTo>
                <a:cubicBezTo>
                  <a:pt x="676062" y="444871"/>
                  <a:pt x="709486" y="425374"/>
                  <a:pt x="733760" y="392744"/>
                </a:cubicBezTo>
                <a:cubicBezTo>
                  <a:pt x="734555" y="392347"/>
                  <a:pt x="736147" y="391949"/>
                  <a:pt x="741321" y="389960"/>
                </a:cubicBezTo>
                <a:cubicBezTo>
                  <a:pt x="742910" y="437710"/>
                  <a:pt x="746492" y="483869"/>
                  <a:pt x="745300" y="529628"/>
                </a:cubicBezTo>
                <a:cubicBezTo>
                  <a:pt x="744502" y="566636"/>
                  <a:pt x="726199" y="596876"/>
                  <a:pt x="695957" y="619161"/>
                </a:cubicBezTo>
                <a:cubicBezTo>
                  <a:pt x="687601" y="625129"/>
                  <a:pt x="679244" y="631098"/>
                  <a:pt x="670093" y="635872"/>
                </a:cubicBezTo>
                <a:cubicBezTo>
                  <a:pt x="626322" y="659748"/>
                  <a:pt x="581358" y="682030"/>
                  <a:pt x="544352" y="721028"/>
                </a:cubicBezTo>
                <a:cubicBezTo>
                  <a:pt x="543157" y="711478"/>
                  <a:pt x="542360" y="705110"/>
                  <a:pt x="541963" y="698744"/>
                </a:cubicBezTo>
                <a:cubicBezTo>
                  <a:pt x="540968" y="672879"/>
                  <a:pt x="542460" y="647313"/>
                  <a:pt x="546191" y="622045"/>
                </a:cubicBezTo>
                <a:close/>
                <a:moveTo>
                  <a:pt x="546936" y="424777"/>
                </a:moveTo>
                <a:cubicBezTo>
                  <a:pt x="552010" y="392546"/>
                  <a:pt x="561261" y="361508"/>
                  <a:pt x="576581" y="331466"/>
                </a:cubicBezTo>
                <a:cubicBezTo>
                  <a:pt x="595682" y="294062"/>
                  <a:pt x="622740" y="263423"/>
                  <a:pt x="658551" y="241535"/>
                </a:cubicBezTo>
                <a:cubicBezTo>
                  <a:pt x="686010" y="224824"/>
                  <a:pt x="712668" y="207316"/>
                  <a:pt x="735748" y="179063"/>
                </a:cubicBezTo>
                <a:cubicBezTo>
                  <a:pt x="736942" y="189408"/>
                  <a:pt x="737737" y="196571"/>
                  <a:pt x="738137" y="203735"/>
                </a:cubicBezTo>
                <a:cubicBezTo>
                  <a:pt x="739727" y="230396"/>
                  <a:pt x="742513" y="257054"/>
                  <a:pt x="742911" y="283715"/>
                </a:cubicBezTo>
                <a:cubicBezTo>
                  <a:pt x="744106" y="354148"/>
                  <a:pt x="711873" y="405081"/>
                  <a:pt x="649001" y="436118"/>
                </a:cubicBezTo>
                <a:cubicBezTo>
                  <a:pt x="618761" y="451239"/>
                  <a:pt x="590111" y="467555"/>
                  <a:pt x="567429" y="493419"/>
                </a:cubicBezTo>
                <a:cubicBezTo>
                  <a:pt x="560265" y="502969"/>
                  <a:pt x="552707" y="512917"/>
                  <a:pt x="542360" y="525251"/>
                </a:cubicBezTo>
                <a:cubicBezTo>
                  <a:pt x="540968" y="490434"/>
                  <a:pt x="541863" y="457008"/>
                  <a:pt x="546936" y="424777"/>
                </a:cubicBezTo>
                <a:close/>
                <a:moveTo>
                  <a:pt x="311170" y="1346156"/>
                </a:moveTo>
                <a:cubicBezTo>
                  <a:pt x="314354" y="1314721"/>
                  <a:pt x="317936" y="1283286"/>
                  <a:pt x="321915" y="1247473"/>
                </a:cubicBezTo>
                <a:cubicBezTo>
                  <a:pt x="327486" y="1254236"/>
                  <a:pt x="330270" y="1257818"/>
                  <a:pt x="333454" y="1260604"/>
                </a:cubicBezTo>
                <a:cubicBezTo>
                  <a:pt x="351360" y="1276123"/>
                  <a:pt x="366879" y="1296816"/>
                  <a:pt x="387571" y="1305171"/>
                </a:cubicBezTo>
                <a:cubicBezTo>
                  <a:pt x="463572" y="1335414"/>
                  <a:pt x="499386" y="1392315"/>
                  <a:pt x="508936" y="1470308"/>
                </a:cubicBezTo>
                <a:cubicBezTo>
                  <a:pt x="513709" y="1506914"/>
                  <a:pt x="518088" y="1543523"/>
                  <a:pt x="511323" y="1582918"/>
                </a:cubicBezTo>
                <a:cubicBezTo>
                  <a:pt x="479091" y="1549494"/>
                  <a:pt x="442482" y="1526414"/>
                  <a:pt x="403884" y="1506119"/>
                </a:cubicBezTo>
                <a:cubicBezTo>
                  <a:pt x="401895" y="1504925"/>
                  <a:pt x="399905" y="1503733"/>
                  <a:pt x="397916" y="1502935"/>
                </a:cubicBezTo>
                <a:cubicBezTo>
                  <a:pt x="331862" y="1471103"/>
                  <a:pt x="304009" y="1418179"/>
                  <a:pt x="311170" y="1346156"/>
                </a:cubicBezTo>
                <a:close/>
                <a:moveTo>
                  <a:pt x="314354" y="1122130"/>
                </a:moveTo>
                <a:cubicBezTo>
                  <a:pt x="317539" y="1094274"/>
                  <a:pt x="319528" y="1066421"/>
                  <a:pt x="322312" y="1036179"/>
                </a:cubicBezTo>
                <a:cubicBezTo>
                  <a:pt x="325894" y="1038965"/>
                  <a:pt x="327486" y="1040158"/>
                  <a:pt x="328678" y="1041352"/>
                </a:cubicBezTo>
                <a:cubicBezTo>
                  <a:pt x="350566" y="1068808"/>
                  <a:pt x="377624" y="1088703"/>
                  <a:pt x="410254" y="1102233"/>
                </a:cubicBezTo>
                <a:cubicBezTo>
                  <a:pt x="448452" y="1117751"/>
                  <a:pt x="479092" y="1143220"/>
                  <a:pt x="493816" y="1183010"/>
                </a:cubicBezTo>
                <a:cubicBezTo>
                  <a:pt x="502569" y="1206487"/>
                  <a:pt x="508540" y="1230761"/>
                  <a:pt x="513711" y="1255035"/>
                </a:cubicBezTo>
                <a:cubicBezTo>
                  <a:pt x="517690" y="1273736"/>
                  <a:pt x="518885" y="1292836"/>
                  <a:pt x="522466" y="1312334"/>
                </a:cubicBezTo>
                <a:cubicBezTo>
                  <a:pt x="522864" y="1308752"/>
                  <a:pt x="523659" y="1305173"/>
                  <a:pt x="523659" y="1301591"/>
                </a:cubicBezTo>
                <a:cubicBezTo>
                  <a:pt x="524059" y="1099846"/>
                  <a:pt x="524853" y="898102"/>
                  <a:pt x="524059" y="696754"/>
                </a:cubicBezTo>
                <a:cubicBezTo>
                  <a:pt x="523659" y="585337"/>
                  <a:pt x="520477" y="474319"/>
                  <a:pt x="518885" y="362901"/>
                </a:cubicBezTo>
                <a:cubicBezTo>
                  <a:pt x="518885" y="349769"/>
                  <a:pt x="514508" y="339822"/>
                  <a:pt x="506948" y="328680"/>
                </a:cubicBezTo>
                <a:cubicBezTo>
                  <a:pt x="489837" y="304408"/>
                  <a:pt x="473123" y="279339"/>
                  <a:pt x="459594" y="252678"/>
                </a:cubicBezTo>
                <a:cubicBezTo>
                  <a:pt x="440096" y="214875"/>
                  <a:pt x="438107" y="174687"/>
                  <a:pt x="450841" y="134100"/>
                </a:cubicBezTo>
                <a:cubicBezTo>
                  <a:pt x="464768" y="87941"/>
                  <a:pt x="487450" y="45761"/>
                  <a:pt x="514109" y="5969"/>
                </a:cubicBezTo>
                <a:cubicBezTo>
                  <a:pt x="514906" y="4376"/>
                  <a:pt x="515701" y="2784"/>
                  <a:pt x="517293" y="0"/>
                </a:cubicBezTo>
                <a:cubicBezTo>
                  <a:pt x="523261" y="6366"/>
                  <a:pt x="527638" y="10745"/>
                  <a:pt x="531619" y="15519"/>
                </a:cubicBezTo>
                <a:cubicBezTo>
                  <a:pt x="563452" y="51332"/>
                  <a:pt x="587326" y="91520"/>
                  <a:pt x="601652" y="137679"/>
                </a:cubicBezTo>
                <a:cubicBezTo>
                  <a:pt x="612795" y="173095"/>
                  <a:pt x="610805" y="206917"/>
                  <a:pt x="596081" y="241138"/>
                </a:cubicBezTo>
                <a:cubicBezTo>
                  <a:pt x="579368" y="279736"/>
                  <a:pt x="556688" y="313958"/>
                  <a:pt x="530822" y="346985"/>
                </a:cubicBezTo>
                <a:cubicBezTo>
                  <a:pt x="527240" y="351362"/>
                  <a:pt x="524456" y="357727"/>
                  <a:pt x="524853" y="363298"/>
                </a:cubicBezTo>
                <a:cubicBezTo>
                  <a:pt x="531619" y="656167"/>
                  <a:pt x="536393" y="949035"/>
                  <a:pt x="530027" y="1241903"/>
                </a:cubicBezTo>
                <a:cubicBezTo>
                  <a:pt x="526445" y="1419375"/>
                  <a:pt x="519680" y="1596846"/>
                  <a:pt x="510927" y="1773920"/>
                </a:cubicBezTo>
                <a:cubicBezTo>
                  <a:pt x="498590" y="2023414"/>
                  <a:pt x="458402" y="2268531"/>
                  <a:pt x="387174" y="2508475"/>
                </a:cubicBezTo>
                <a:cubicBezTo>
                  <a:pt x="376827" y="2543891"/>
                  <a:pt x="374440" y="2581295"/>
                  <a:pt x="366879" y="2617903"/>
                </a:cubicBezTo>
                <a:cubicBezTo>
                  <a:pt x="351360" y="2692713"/>
                  <a:pt x="331863" y="2767122"/>
                  <a:pt x="290878" y="2831586"/>
                </a:cubicBezTo>
                <a:cubicBezTo>
                  <a:pt x="250290" y="2896048"/>
                  <a:pt x="222037" y="2965683"/>
                  <a:pt x="189805" y="3033729"/>
                </a:cubicBezTo>
                <a:cubicBezTo>
                  <a:pt x="187815" y="3038105"/>
                  <a:pt x="185031" y="3042879"/>
                  <a:pt x="181449" y="3046461"/>
                </a:cubicBezTo>
                <a:cubicBezTo>
                  <a:pt x="296449" y="2787417"/>
                  <a:pt x="358524" y="2515241"/>
                  <a:pt x="395530" y="2236299"/>
                </a:cubicBezTo>
                <a:cubicBezTo>
                  <a:pt x="395530" y="2275297"/>
                  <a:pt x="396325" y="2314690"/>
                  <a:pt x="395132" y="2353685"/>
                </a:cubicBezTo>
                <a:cubicBezTo>
                  <a:pt x="394335" y="2393081"/>
                  <a:pt x="391551" y="2432076"/>
                  <a:pt x="390756" y="2471866"/>
                </a:cubicBezTo>
                <a:cubicBezTo>
                  <a:pt x="393143" y="2463114"/>
                  <a:pt x="395927" y="2454358"/>
                  <a:pt x="398314" y="2445605"/>
                </a:cubicBezTo>
                <a:cubicBezTo>
                  <a:pt x="450841" y="2255400"/>
                  <a:pt x="486255" y="2062409"/>
                  <a:pt x="498192" y="1865441"/>
                </a:cubicBezTo>
                <a:cubicBezTo>
                  <a:pt x="508140" y="1702693"/>
                  <a:pt x="514508" y="1539545"/>
                  <a:pt x="522069" y="1376400"/>
                </a:cubicBezTo>
                <a:cubicBezTo>
                  <a:pt x="522466" y="1370032"/>
                  <a:pt x="522069" y="1364063"/>
                  <a:pt x="522069" y="1353718"/>
                </a:cubicBezTo>
                <a:cubicBezTo>
                  <a:pt x="520477" y="1359687"/>
                  <a:pt x="519680" y="1362074"/>
                  <a:pt x="518487" y="1365656"/>
                </a:cubicBezTo>
                <a:cubicBezTo>
                  <a:pt x="508140" y="1356900"/>
                  <a:pt x="498590" y="1346953"/>
                  <a:pt x="487847" y="1340189"/>
                </a:cubicBezTo>
                <a:cubicBezTo>
                  <a:pt x="461981" y="1323476"/>
                  <a:pt x="436515" y="1305173"/>
                  <a:pt x="408662" y="1292438"/>
                </a:cubicBezTo>
                <a:cubicBezTo>
                  <a:pt x="334647" y="1258217"/>
                  <a:pt x="305999" y="1201316"/>
                  <a:pt x="314354" y="1122130"/>
                </a:cubicBezTo>
                <a:close/>
                <a:moveTo>
                  <a:pt x="323109" y="824087"/>
                </a:moveTo>
                <a:cubicBezTo>
                  <a:pt x="323904" y="823690"/>
                  <a:pt x="325098" y="823690"/>
                  <a:pt x="326293" y="823292"/>
                </a:cubicBezTo>
                <a:cubicBezTo>
                  <a:pt x="330272" y="827668"/>
                  <a:pt x="333854" y="831648"/>
                  <a:pt x="337833" y="836026"/>
                </a:cubicBezTo>
                <a:cubicBezTo>
                  <a:pt x="355341" y="855922"/>
                  <a:pt x="376031" y="871838"/>
                  <a:pt x="400702" y="882582"/>
                </a:cubicBezTo>
                <a:cubicBezTo>
                  <a:pt x="419008" y="890541"/>
                  <a:pt x="436516" y="900885"/>
                  <a:pt x="452830" y="912425"/>
                </a:cubicBezTo>
                <a:cubicBezTo>
                  <a:pt x="477899" y="930331"/>
                  <a:pt x="492622" y="956594"/>
                  <a:pt x="501375" y="986040"/>
                </a:cubicBezTo>
                <a:cubicBezTo>
                  <a:pt x="516896" y="1036577"/>
                  <a:pt x="524855" y="1087907"/>
                  <a:pt x="520875" y="1140831"/>
                </a:cubicBezTo>
                <a:cubicBezTo>
                  <a:pt x="520476" y="1143616"/>
                  <a:pt x="520078" y="1146800"/>
                  <a:pt x="519681" y="1151574"/>
                </a:cubicBezTo>
                <a:cubicBezTo>
                  <a:pt x="516497" y="1148789"/>
                  <a:pt x="514507" y="1147197"/>
                  <a:pt x="512518" y="1145605"/>
                </a:cubicBezTo>
                <a:cubicBezTo>
                  <a:pt x="485857" y="1126902"/>
                  <a:pt x="459595" y="1107802"/>
                  <a:pt x="432935" y="1089499"/>
                </a:cubicBezTo>
                <a:cubicBezTo>
                  <a:pt x="424179" y="1083530"/>
                  <a:pt x="414232" y="1079154"/>
                  <a:pt x="404681" y="1074378"/>
                </a:cubicBezTo>
                <a:cubicBezTo>
                  <a:pt x="334649" y="1042146"/>
                  <a:pt x="308385" y="986439"/>
                  <a:pt x="315151" y="912028"/>
                </a:cubicBezTo>
                <a:cubicBezTo>
                  <a:pt x="317935" y="882583"/>
                  <a:pt x="320325" y="853534"/>
                  <a:pt x="323109" y="824087"/>
                </a:cubicBezTo>
                <a:close/>
                <a:moveTo>
                  <a:pt x="317488" y="678001"/>
                </a:moveTo>
                <a:cubicBezTo>
                  <a:pt x="319428" y="654673"/>
                  <a:pt x="322710" y="630898"/>
                  <a:pt x="325893" y="606028"/>
                </a:cubicBezTo>
                <a:cubicBezTo>
                  <a:pt x="330670" y="612793"/>
                  <a:pt x="332659" y="616773"/>
                  <a:pt x="335841" y="620352"/>
                </a:cubicBezTo>
                <a:cubicBezTo>
                  <a:pt x="352952" y="639852"/>
                  <a:pt x="371257" y="658552"/>
                  <a:pt x="396326" y="667705"/>
                </a:cubicBezTo>
                <a:cubicBezTo>
                  <a:pt x="463177" y="691979"/>
                  <a:pt x="499786" y="740127"/>
                  <a:pt x="512518" y="809363"/>
                </a:cubicBezTo>
                <a:cubicBezTo>
                  <a:pt x="520078" y="849156"/>
                  <a:pt x="524455" y="888949"/>
                  <a:pt x="522068" y="929139"/>
                </a:cubicBezTo>
                <a:cubicBezTo>
                  <a:pt x="522465" y="932718"/>
                  <a:pt x="522068" y="935505"/>
                  <a:pt x="521670" y="940279"/>
                </a:cubicBezTo>
                <a:cubicBezTo>
                  <a:pt x="517294" y="936697"/>
                  <a:pt x="514905" y="934310"/>
                  <a:pt x="512120" y="932321"/>
                </a:cubicBezTo>
                <a:cubicBezTo>
                  <a:pt x="485459" y="913618"/>
                  <a:pt x="459196" y="894520"/>
                  <a:pt x="431740" y="876612"/>
                </a:cubicBezTo>
                <a:cubicBezTo>
                  <a:pt x="416221" y="866267"/>
                  <a:pt x="398713" y="858706"/>
                  <a:pt x="382399" y="849156"/>
                </a:cubicBezTo>
                <a:cubicBezTo>
                  <a:pt x="343801" y="826076"/>
                  <a:pt x="321119" y="792652"/>
                  <a:pt x="317140" y="747288"/>
                </a:cubicBezTo>
                <a:cubicBezTo>
                  <a:pt x="314952" y="724209"/>
                  <a:pt x="315549" y="701329"/>
                  <a:pt x="317488" y="678001"/>
                </a:cubicBezTo>
                <a:close/>
                <a:moveTo>
                  <a:pt x="325495" y="401897"/>
                </a:moveTo>
                <a:cubicBezTo>
                  <a:pt x="325893" y="400702"/>
                  <a:pt x="327085" y="399510"/>
                  <a:pt x="327882" y="397918"/>
                </a:cubicBezTo>
                <a:cubicBezTo>
                  <a:pt x="345788" y="423782"/>
                  <a:pt x="366878" y="444474"/>
                  <a:pt x="395131" y="456811"/>
                </a:cubicBezTo>
                <a:cubicBezTo>
                  <a:pt x="400302" y="459198"/>
                  <a:pt x="405873" y="461585"/>
                  <a:pt x="411047" y="463972"/>
                </a:cubicBezTo>
                <a:cubicBezTo>
                  <a:pt x="461582" y="485859"/>
                  <a:pt x="493416" y="522865"/>
                  <a:pt x="506945" y="576981"/>
                </a:cubicBezTo>
                <a:cubicBezTo>
                  <a:pt x="518085" y="621548"/>
                  <a:pt x="525248" y="666114"/>
                  <a:pt x="522861" y="712273"/>
                </a:cubicBezTo>
                <a:cubicBezTo>
                  <a:pt x="522464" y="717447"/>
                  <a:pt x="522066" y="722618"/>
                  <a:pt x="521269" y="729384"/>
                </a:cubicBezTo>
                <a:cubicBezTo>
                  <a:pt x="517688" y="726199"/>
                  <a:pt x="515301" y="724210"/>
                  <a:pt x="512914" y="722618"/>
                </a:cubicBezTo>
                <a:cubicBezTo>
                  <a:pt x="486650" y="703917"/>
                  <a:pt x="460787" y="685214"/>
                  <a:pt x="434126" y="667309"/>
                </a:cubicBezTo>
                <a:cubicBezTo>
                  <a:pt x="418607" y="656961"/>
                  <a:pt x="401099" y="649401"/>
                  <a:pt x="384783" y="640251"/>
                </a:cubicBezTo>
                <a:cubicBezTo>
                  <a:pt x="343401" y="616374"/>
                  <a:pt x="317935" y="580960"/>
                  <a:pt x="317537" y="532812"/>
                </a:cubicBezTo>
                <a:cubicBezTo>
                  <a:pt x="317137" y="489040"/>
                  <a:pt x="322709" y="445669"/>
                  <a:pt x="325495" y="401897"/>
                </a:cubicBezTo>
                <a:close/>
                <a:moveTo>
                  <a:pt x="322312" y="190207"/>
                </a:moveTo>
                <a:cubicBezTo>
                  <a:pt x="344199" y="216868"/>
                  <a:pt x="372052" y="233578"/>
                  <a:pt x="399907" y="251089"/>
                </a:cubicBezTo>
                <a:cubicBezTo>
                  <a:pt x="468348" y="294858"/>
                  <a:pt x="500977" y="360912"/>
                  <a:pt x="511722" y="438905"/>
                </a:cubicBezTo>
                <a:cubicBezTo>
                  <a:pt x="515701" y="469148"/>
                  <a:pt x="516099" y="499785"/>
                  <a:pt x="518088" y="530425"/>
                </a:cubicBezTo>
                <a:cubicBezTo>
                  <a:pt x="516496" y="530825"/>
                  <a:pt x="514506" y="531222"/>
                  <a:pt x="512517" y="531620"/>
                </a:cubicBezTo>
                <a:cubicBezTo>
                  <a:pt x="486254" y="490635"/>
                  <a:pt x="448453" y="464769"/>
                  <a:pt x="405479" y="443282"/>
                </a:cubicBezTo>
                <a:cubicBezTo>
                  <a:pt x="344199" y="413041"/>
                  <a:pt x="313559" y="361709"/>
                  <a:pt x="314354" y="293266"/>
                </a:cubicBezTo>
                <a:cubicBezTo>
                  <a:pt x="314754" y="259047"/>
                  <a:pt x="318333" y="224825"/>
                  <a:pt x="322312" y="190207"/>
                </a:cubicBezTo>
                <a:close/>
                <a:moveTo>
                  <a:pt x="0" y="832444"/>
                </a:moveTo>
                <a:cubicBezTo>
                  <a:pt x="23079" y="869053"/>
                  <a:pt x="46556" y="905661"/>
                  <a:pt x="68440" y="942667"/>
                </a:cubicBezTo>
                <a:cubicBezTo>
                  <a:pt x="173889" y="1119344"/>
                  <a:pt x="263422" y="1303182"/>
                  <a:pt x="329078" y="1498559"/>
                </a:cubicBezTo>
                <a:cubicBezTo>
                  <a:pt x="391153" y="1682399"/>
                  <a:pt x="419006" y="1870613"/>
                  <a:pt x="405080" y="2064798"/>
                </a:cubicBezTo>
                <a:cubicBezTo>
                  <a:pt x="401895" y="2107773"/>
                  <a:pt x="399509" y="2150350"/>
                  <a:pt x="396327" y="2193324"/>
                </a:cubicBezTo>
                <a:cubicBezTo>
                  <a:pt x="395927" y="2196111"/>
                  <a:pt x="394735" y="2199693"/>
                  <a:pt x="393540" y="2206456"/>
                </a:cubicBezTo>
                <a:cubicBezTo>
                  <a:pt x="390356" y="2169053"/>
                  <a:pt x="387174" y="2135229"/>
                  <a:pt x="384387" y="2101804"/>
                </a:cubicBezTo>
                <a:cubicBezTo>
                  <a:pt x="370858" y="1946218"/>
                  <a:pt x="335842" y="1795009"/>
                  <a:pt x="288888" y="1646188"/>
                </a:cubicBezTo>
                <a:cubicBezTo>
                  <a:pt x="205324" y="1379583"/>
                  <a:pt x="107438" y="1118547"/>
                  <a:pt x="6366" y="858308"/>
                </a:cubicBezTo>
                <a:cubicBezTo>
                  <a:pt x="3184" y="850350"/>
                  <a:pt x="397" y="841994"/>
                  <a:pt x="0" y="832444"/>
                </a:cubicBezTo>
                <a:close/>
              </a:path>
            </a:pathLst>
          </a:custGeom>
          <a:solidFill>
            <a:schemeClr val="accent2"/>
          </a:solidFill>
          <a:ln w="1646" cap="flat">
            <a:noFill/>
            <a:prstDash val="solid"/>
            <a:miter/>
          </a:ln>
        </p:spPr>
        <p:txBody>
          <a:bodyPr wrap="square" rtlCol="0" anchor="ctr">
            <a:noAutofit/>
          </a:bodyPr>
          <a:lstStyle/>
          <a:p>
            <a:endParaRPr lang="en-US" sz="1350"/>
          </a:p>
        </p:txBody>
      </p:sp>
      <p:sp>
        <p:nvSpPr>
          <p:cNvPr id="40" name="Freeform: Shape 39">
            <a:extLst>
              <a:ext uri="{FF2B5EF4-FFF2-40B4-BE49-F238E27FC236}">
                <a16:creationId xmlns:a16="http://schemas.microsoft.com/office/drawing/2014/main" xmlns="" id="{A8FD47FC-D4AB-4391-98C3-7E42AC4F76A7}"/>
              </a:ext>
            </a:extLst>
          </p:cNvPr>
          <p:cNvSpPr/>
          <p:nvPr userDrawn="1"/>
        </p:nvSpPr>
        <p:spPr>
          <a:xfrm rot="16516275" flipH="1">
            <a:off x="7699905" y="-727591"/>
            <a:ext cx="561394" cy="2284846"/>
          </a:xfrm>
          <a:custGeom>
            <a:avLst/>
            <a:gdLst>
              <a:gd name="connsiteX0" fmla="*/ 534053 w 748525"/>
              <a:gd name="connsiteY0" fmla="*/ 1515420 h 3046461"/>
              <a:gd name="connsiteX1" fmla="*/ 534401 w 748525"/>
              <a:gd name="connsiteY1" fmla="*/ 1576550 h 3046461"/>
              <a:gd name="connsiteX2" fmla="*/ 654572 w 748525"/>
              <a:gd name="connsiteY2" fmla="*/ 1498559 h 3046461"/>
              <a:gd name="connsiteX3" fmla="*/ 682428 w 748525"/>
              <a:gd name="connsiteY3" fmla="*/ 1482643 h 3046461"/>
              <a:gd name="connsiteX4" fmla="*/ 740523 w 748525"/>
              <a:gd name="connsiteY4" fmla="*/ 1393507 h 3046461"/>
              <a:gd name="connsiteX5" fmla="*/ 741318 w 748525"/>
              <a:gd name="connsiteY5" fmla="*/ 1301190 h 3046461"/>
              <a:gd name="connsiteX6" fmla="*/ 736147 w 748525"/>
              <a:gd name="connsiteY6" fmla="*/ 1248268 h 3046461"/>
              <a:gd name="connsiteX7" fmla="*/ 724210 w 748525"/>
              <a:gd name="connsiteY7" fmla="*/ 1261002 h 3046461"/>
              <a:gd name="connsiteX8" fmla="*/ 664522 w 748525"/>
              <a:gd name="connsiteY8" fmla="*/ 1305569 h 3046461"/>
              <a:gd name="connsiteX9" fmla="*/ 545941 w 748525"/>
              <a:gd name="connsiteY9" fmla="*/ 1443247 h 3046461"/>
              <a:gd name="connsiteX10" fmla="*/ 542359 w 748525"/>
              <a:gd name="connsiteY10" fmla="*/ 1457574 h 3046461"/>
              <a:gd name="connsiteX11" fmla="*/ 534053 w 748525"/>
              <a:gd name="connsiteY11" fmla="*/ 1515420 h 3046461"/>
              <a:gd name="connsiteX12" fmla="*/ 544051 w 748525"/>
              <a:gd name="connsiteY12" fmla="*/ 1259708 h 3046461"/>
              <a:gd name="connsiteX13" fmla="*/ 541963 w 748525"/>
              <a:gd name="connsiteY13" fmla="*/ 1358889 h 3046461"/>
              <a:gd name="connsiteX14" fmla="*/ 666909 w 748525"/>
              <a:gd name="connsiteY14" fmla="*/ 1273338 h 3046461"/>
              <a:gd name="connsiteX15" fmla="*/ 687599 w 748525"/>
              <a:gd name="connsiteY15" fmla="*/ 1260603 h 3046461"/>
              <a:gd name="connsiteX16" fmla="*/ 743308 w 748525"/>
              <a:gd name="connsiteY16" fmla="*/ 1168686 h 3046461"/>
              <a:gd name="connsiteX17" fmla="*/ 741318 w 748525"/>
              <a:gd name="connsiteY17" fmla="*/ 1072390 h 3046461"/>
              <a:gd name="connsiteX18" fmla="*/ 735747 w 748525"/>
              <a:gd name="connsiteY18" fmla="*/ 1028618 h 3046461"/>
              <a:gd name="connsiteX19" fmla="*/ 641840 w 748525"/>
              <a:gd name="connsiteY19" fmla="*/ 1096662 h 3046461"/>
              <a:gd name="connsiteX20" fmla="*/ 569418 w 748525"/>
              <a:gd name="connsiteY20" fmla="*/ 1167094 h 3046461"/>
              <a:gd name="connsiteX21" fmla="*/ 544051 w 748525"/>
              <a:gd name="connsiteY21" fmla="*/ 1259708 h 3046461"/>
              <a:gd name="connsiteX22" fmla="*/ 546339 w 748525"/>
              <a:gd name="connsiteY22" fmla="*/ 1059159 h 3046461"/>
              <a:gd name="connsiteX23" fmla="*/ 545544 w 748525"/>
              <a:gd name="connsiteY23" fmla="*/ 1143616 h 3046461"/>
              <a:gd name="connsiteX24" fmla="*/ 648206 w 748525"/>
              <a:gd name="connsiteY24" fmla="*/ 1071195 h 3046461"/>
              <a:gd name="connsiteX25" fmla="*/ 680836 w 748525"/>
              <a:gd name="connsiteY25" fmla="*/ 1052892 h 3046461"/>
              <a:gd name="connsiteX26" fmla="*/ 748481 w 748525"/>
              <a:gd name="connsiteY26" fmla="*/ 933118 h 3046461"/>
              <a:gd name="connsiteX27" fmla="*/ 740126 w 748525"/>
              <a:gd name="connsiteY27" fmla="*/ 822499 h 3046461"/>
              <a:gd name="connsiteX28" fmla="*/ 736942 w 748525"/>
              <a:gd name="connsiteY28" fmla="*/ 811754 h 3046461"/>
              <a:gd name="connsiteX29" fmla="*/ 642635 w 748525"/>
              <a:gd name="connsiteY29" fmla="*/ 883379 h 3046461"/>
              <a:gd name="connsiteX30" fmla="*/ 562655 w 748525"/>
              <a:gd name="connsiteY30" fmla="*/ 978880 h 3046461"/>
              <a:gd name="connsiteX31" fmla="*/ 546339 w 748525"/>
              <a:gd name="connsiteY31" fmla="*/ 1059159 h 3046461"/>
              <a:gd name="connsiteX32" fmla="*/ 545544 w 748525"/>
              <a:gd name="connsiteY32" fmla="*/ 838414 h 3046461"/>
              <a:gd name="connsiteX33" fmla="*/ 541168 w 748525"/>
              <a:gd name="connsiteY33" fmla="*/ 927547 h 3046461"/>
              <a:gd name="connsiteX34" fmla="*/ 545544 w 748525"/>
              <a:gd name="connsiteY34" fmla="*/ 928344 h 3046461"/>
              <a:gd name="connsiteX35" fmla="*/ 550718 w 748525"/>
              <a:gd name="connsiteY35" fmla="*/ 924365 h 3046461"/>
              <a:gd name="connsiteX36" fmla="*/ 635872 w 748525"/>
              <a:gd name="connsiteY36" fmla="*/ 864279 h 3046461"/>
              <a:gd name="connsiteX37" fmla="*/ 691183 w 748525"/>
              <a:gd name="connsiteY37" fmla="*/ 831650 h 3046461"/>
              <a:gd name="connsiteX38" fmla="*/ 744902 w 748525"/>
              <a:gd name="connsiteY38" fmla="*/ 746894 h 3046461"/>
              <a:gd name="connsiteX39" fmla="*/ 738136 w 748525"/>
              <a:gd name="connsiteY39" fmla="*/ 600858 h 3046461"/>
              <a:gd name="connsiteX40" fmla="*/ 734555 w 748525"/>
              <a:gd name="connsiteY40" fmla="*/ 601652 h 3046461"/>
              <a:gd name="connsiteX41" fmla="*/ 639453 w 748525"/>
              <a:gd name="connsiteY41" fmla="*/ 671290 h 3046461"/>
              <a:gd name="connsiteX42" fmla="*/ 561063 w 748525"/>
              <a:gd name="connsiteY42" fmla="*/ 766392 h 3046461"/>
              <a:gd name="connsiteX43" fmla="*/ 545544 w 748525"/>
              <a:gd name="connsiteY43" fmla="*/ 838414 h 3046461"/>
              <a:gd name="connsiteX44" fmla="*/ 546191 w 748525"/>
              <a:gd name="connsiteY44" fmla="*/ 622044 h 3046461"/>
              <a:gd name="connsiteX45" fmla="*/ 541963 w 748525"/>
              <a:gd name="connsiteY45" fmla="*/ 698743 h 3046461"/>
              <a:gd name="connsiteX46" fmla="*/ 544352 w 748525"/>
              <a:gd name="connsiteY46" fmla="*/ 721027 h 3046461"/>
              <a:gd name="connsiteX47" fmla="*/ 670093 w 748525"/>
              <a:gd name="connsiteY47" fmla="*/ 635871 h 3046461"/>
              <a:gd name="connsiteX48" fmla="*/ 695957 w 748525"/>
              <a:gd name="connsiteY48" fmla="*/ 619160 h 3046461"/>
              <a:gd name="connsiteX49" fmla="*/ 745300 w 748525"/>
              <a:gd name="connsiteY49" fmla="*/ 529626 h 3046461"/>
              <a:gd name="connsiteX50" fmla="*/ 741321 w 748525"/>
              <a:gd name="connsiteY50" fmla="*/ 389959 h 3046461"/>
              <a:gd name="connsiteX51" fmla="*/ 733760 w 748525"/>
              <a:gd name="connsiteY51" fmla="*/ 392743 h 3046461"/>
              <a:gd name="connsiteX52" fmla="*/ 639851 w 748525"/>
              <a:gd name="connsiteY52" fmla="*/ 461584 h 3046461"/>
              <a:gd name="connsiteX53" fmla="*/ 563850 w 748525"/>
              <a:gd name="connsiteY53" fmla="*/ 547136 h 3046461"/>
              <a:gd name="connsiteX54" fmla="*/ 546191 w 748525"/>
              <a:gd name="connsiteY54" fmla="*/ 622044 h 3046461"/>
              <a:gd name="connsiteX55" fmla="*/ 546936 w 748525"/>
              <a:gd name="connsiteY55" fmla="*/ 424777 h 3046461"/>
              <a:gd name="connsiteX56" fmla="*/ 542360 w 748525"/>
              <a:gd name="connsiteY56" fmla="*/ 525252 h 3046461"/>
              <a:gd name="connsiteX57" fmla="*/ 567429 w 748525"/>
              <a:gd name="connsiteY57" fmla="*/ 493419 h 3046461"/>
              <a:gd name="connsiteX58" fmla="*/ 649001 w 748525"/>
              <a:gd name="connsiteY58" fmla="*/ 436118 h 3046461"/>
              <a:gd name="connsiteX59" fmla="*/ 742911 w 748525"/>
              <a:gd name="connsiteY59" fmla="*/ 283715 h 3046461"/>
              <a:gd name="connsiteX60" fmla="*/ 738137 w 748525"/>
              <a:gd name="connsiteY60" fmla="*/ 203734 h 3046461"/>
              <a:gd name="connsiteX61" fmla="*/ 735748 w 748525"/>
              <a:gd name="connsiteY61" fmla="*/ 179063 h 3046461"/>
              <a:gd name="connsiteX62" fmla="*/ 658551 w 748525"/>
              <a:gd name="connsiteY62" fmla="*/ 241535 h 3046461"/>
              <a:gd name="connsiteX63" fmla="*/ 576581 w 748525"/>
              <a:gd name="connsiteY63" fmla="*/ 331466 h 3046461"/>
              <a:gd name="connsiteX64" fmla="*/ 546936 w 748525"/>
              <a:gd name="connsiteY64" fmla="*/ 424777 h 3046461"/>
              <a:gd name="connsiteX65" fmla="*/ 311170 w 748525"/>
              <a:gd name="connsiteY65" fmla="*/ 1346156 h 3046461"/>
              <a:gd name="connsiteX66" fmla="*/ 397916 w 748525"/>
              <a:gd name="connsiteY66" fmla="*/ 1502935 h 3046461"/>
              <a:gd name="connsiteX67" fmla="*/ 403884 w 748525"/>
              <a:gd name="connsiteY67" fmla="*/ 1506120 h 3046461"/>
              <a:gd name="connsiteX68" fmla="*/ 511323 w 748525"/>
              <a:gd name="connsiteY68" fmla="*/ 1582918 h 3046461"/>
              <a:gd name="connsiteX69" fmla="*/ 508936 w 748525"/>
              <a:gd name="connsiteY69" fmla="*/ 1470309 h 3046461"/>
              <a:gd name="connsiteX70" fmla="*/ 387571 w 748525"/>
              <a:gd name="connsiteY70" fmla="*/ 1305171 h 3046461"/>
              <a:gd name="connsiteX71" fmla="*/ 333454 w 748525"/>
              <a:gd name="connsiteY71" fmla="*/ 1260604 h 3046461"/>
              <a:gd name="connsiteX72" fmla="*/ 321915 w 748525"/>
              <a:gd name="connsiteY72" fmla="*/ 1247473 h 3046461"/>
              <a:gd name="connsiteX73" fmla="*/ 311170 w 748525"/>
              <a:gd name="connsiteY73" fmla="*/ 1346156 h 3046461"/>
              <a:gd name="connsiteX74" fmla="*/ 314355 w 748525"/>
              <a:gd name="connsiteY74" fmla="*/ 1122130 h 3046461"/>
              <a:gd name="connsiteX75" fmla="*/ 408662 w 748525"/>
              <a:gd name="connsiteY75" fmla="*/ 1292438 h 3046461"/>
              <a:gd name="connsiteX76" fmla="*/ 487847 w 748525"/>
              <a:gd name="connsiteY76" fmla="*/ 1340189 h 3046461"/>
              <a:gd name="connsiteX77" fmla="*/ 518487 w 748525"/>
              <a:gd name="connsiteY77" fmla="*/ 1365656 h 3046461"/>
              <a:gd name="connsiteX78" fmla="*/ 522069 w 748525"/>
              <a:gd name="connsiteY78" fmla="*/ 1353718 h 3046461"/>
              <a:gd name="connsiteX79" fmla="*/ 522069 w 748525"/>
              <a:gd name="connsiteY79" fmla="*/ 1376400 h 3046461"/>
              <a:gd name="connsiteX80" fmla="*/ 498192 w 748525"/>
              <a:gd name="connsiteY80" fmla="*/ 1865441 h 3046461"/>
              <a:gd name="connsiteX81" fmla="*/ 398314 w 748525"/>
              <a:gd name="connsiteY81" fmla="*/ 2445606 h 3046461"/>
              <a:gd name="connsiteX82" fmla="*/ 390756 w 748525"/>
              <a:gd name="connsiteY82" fmla="*/ 2471867 h 3046461"/>
              <a:gd name="connsiteX83" fmla="*/ 395132 w 748525"/>
              <a:gd name="connsiteY83" fmla="*/ 2353686 h 3046461"/>
              <a:gd name="connsiteX84" fmla="*/ 395530 w 748525"/>
              <a:gd name="connsiteY84" fmla="*/ 2236299 h 3046461"/>
              <a:gd name="connsiteX85" fmla="*/ 181449 w 748525"/>
              <a:gd name="connsiteY85" fmla="*/ 3046461 h 3046461"/>
              <a:gd name="connsiteX86" fmla="*/ 189805 w 748525"/>
              <a:gd name="connsiteY86" fmla="*/ 3033730 h 3046461"/>
              <a:gd name="connsiteX87" fmla="*/ 290877 w 748525"/>
              <a:gd name="connsiteY87" fmla="*/ 2831586 h 3046461"/>
              <a:gd name="connsiteX88" fmla="*/ 366879 w 748525"/>
              <a:gd name="connsiteY88" fmla="*/ 2617904 h 3046461"/>
              <a:gd name="connsiteX89" fmla="*/ 387174 w 748525"/>
              <a:gd name="connsiteY89" fmla="*/ 2508476 h 3046461"/>
              <a:gd name="connsiteX90" fmla="*/ 510927 w 748525"/>
              <a:gd name="connsiteY90" fmla="*/ 1773921 h 3046461"/>
              <a:gd name="connsiteX91" fmla="*/ 530027 w 748525"/>
              <a:gd name="connsiteY91" fmla="*/ 1241903 h 3046461"/>
              <a:gd name="connsiteX92" fmla="*/ 524853 w 748525"/>
              <a:gd name="connsiteY92" fmla="*/ 363298 h 3046461"/>
              <a:gd name="connsiteX93" fmla="*/ 530822 w 748525"/>
              <a:gd name="connsiteY93" fmla="*/ 346985 h 3046461"/>
              <a:gd name="connsiteX94" fmla="*/ 596081 w 748525"/>
              <a:gd name="connsiteY94" fmla="*/ 241139 h 3046461"/>
              <a:gd name="connsiteX95" fmla="*/ 601652 w 748525"/>
              <a:gd name="connsiteY95" fmla="*/ 137679 h 3046461"/>
              <a:gd name="connsiteX96" fmla="*/ 531619 w 748525"/>
              <a:gd name="connsiteY96" fmla="*/ 15518 h 3046461"/>
              <a:gd name="connsiteX97" fmla="*/ 517293 w 748525"/>
              <a:gd name="connsiteY97" fmla="*/ 0 h 3046461"/>
              <a:gd name="connsiteX98" fmla="*/ 514109 w 748525"/>
              <a:gd name="connsiteY98" fmla="*/ 5968 h 3046461"/>
              <a:gd name="connsiteX99" fmla="*/ 450841 w 748525"/>
              <a:gd name="connsiteY99" fmla="*/ 134100 h 3046461"/>
              <a:gd name="connsiteX100" fmla="*/ 459594 w 748525"/>
              <a:gd name="connsiteY100" fmla="*/ 252678 h 3046461"/>
              <a:gd name="connsiteX101" fmla="*/ 506948 w 748525"/>
              <a:gd name="connsiteY101" fmla="*/ 328679 h 3046461"/>
              <a:gd name="connsiteX102" fmla="*/ 518885 w 748525"/>
              <a:gd name="connsiteY102" fmla="*/ 362901 h 3046461"/>
              <a:gd name="connsiteX103" fmla="*/ 524058 w 748525"/>
              <a:gd name="connsiteY103" fmla="*/ 696755 h 3046461"/>
              <a:gd name="connsiteX104" fmla="*/ 523659 w 748525"/>
              <a:gd name="connsiteY104" fmla="*/ 1301591 h 3046461"/>
              <a:gd name="connsiteX105" fmla="*/ 522466 w 748525"/>
              <a:gd name="connsiteY105" fmla="*/ 1312334 h 3046461"/>
              <a:gd name="connsiteX106" fmla="*/ 513711 w 748525"/>
              <a:gd name="connsiteY106" fmla="*/ 1255035 h 3046461"/>
              <a:gd name="connsiteX107" fmla="*/ 493816 w 748525"/>
              <a:gd name="connsiteY107" fmla="*/ 1183011 h 3046461"/>
              <a:gd name="connsiteX108" fmla="*/ 410254 w 748525"/>
              <a:gd name="connsiteY108" fmla="*/ 1102233 h 3046461"/>
              <a:gd name="connsiteX109" fmla="*/ 328678 w 748525"/>
              <a:gd name="connsiteY109" fmla="*/ 1041352 h 3046461"/>
              <a:gd name="connsiteX110" fmla="*/ 322313 w 748525"/>
              <a:gd name="connsiteY110" fmla="*/ 1036178 h 3046461"/>
              <a:gd name="connsiteX111" fmla="*/ 314355 w 748525"/>
              <a:gd name="connsiteY111" fmla="*/ 1122130 h 3046461"/>
              <a:gd name="connsiteX112" fmla="*/ 323109 w 748525"/>
              <a:gd name="connsiteY112" fmla="*/ 824087 h 3046461"/>
              <a:gd name="connsiteX113" fmla="*/ 315151 w 748525"/>
              <a:gd name="connsiteY113" fmla="*/ 912028 h 3046461"/>
              <a:gd name="connsiteX114" fmla="*/ 404681 w 748525"/>
              <a:gd name="connsiteY114" fmla="*/ 1074377 h 3046461"/>
              <a:gd name="connsiteX115" fmla="*/ 432935 w 748525"/>
              <a:gd name="connsiteY115" fmla="*/ 1089499 h 3046461"/>
              <a:gd name="connsiteX116" fmla="*/ 512518 w 748525"/>
              <a:gd name="connsiteY116" fmla="*/ 1145605 h 3046461"/>
              <a:gd name="connsiteX117" fmla="*/ 519681 w 748525"/>
              <a:gd name="connsiteY117" fmla="*/ 1151574 h 3046461"/>
              <a:gd name="connsiteX118" fmla="*/ 520875 w 748525"/>
              <a:gd name="connsiteY118" fmla="*/ 1140831 h 3046461"/>
              <a:gd name="connsiteX119" fmla="*/ 501375 w 748525"/>
              <a:gd name="connsiteY119" fmla="*/ 986039 h 3046461"/>
              <a:gd name="connsiteX120" fmla="*/ 452830 w 748525"/>
              <a:gd name="connsiteY120" fmla="*/ 912425 h 3046461"/>
              <a:gd name="connsiteX121" fmla="*/ 400702 w 748525"/>
              <a:gd name="connsiteY121" fmla="*/ 882583 h 3046461"/>
              <a:gd name="connsiteX122" fmla="*/ 337833 w 748525"/>
              <a:gd name="connsiteY122" fmla="*/ 836026 h 3046461"/>
              <a:gd name="connsiteX123" fmla="*/ 326293 w 748525"/>
              <a:gd name="connsiteY123" fmla="*/ 823292 h 3046461"/>
              <a:gd name="connsiteX124" fmla="*/ 323109 w 748525"/>
              <a:gd name="connsiteY124" fmla="*/ 824087 h 3046461"/>
              <a:gd name="connsiteX125" fmla="*/ 317488 w 748525"/>
              <a:gd name="connsiteY125" fmla="*/ 678001 h 3046461"/>
              <a:gd name="connsiteX126" fmla="*/ 317140 w 748525"/>
              <a:gd name="connsiteY126" fmla="*/ 747289 h 3046461"/>
              <a:gd name="connsiteX127" fmla="*/ 382399 w 748525"/>
              <a:gd name="connsiteY127" fmla="*/ 849156 h 3046461"/>
              <a:gd name="connsiteX128" fmla="*/ 431740 w 748525"/>
              <a:gd name="connsiteY128" fmla="*/ 876612 h 3046461"/>
              <a:gd name="connsiteX129" fmla="*/ 512120 w 748525"/>
              <a:gd name="connsiteY129" fmla="*/ 932321 h 3046461"/>
              <a:gd name="connsiteX130" fmla="*/ 521670 w 748525"/>
              <a:gd name="connsiteY130" fmla="*/ 940279 h 3046461"/>
              <a:gd name="connsiteX131" fmla="*/ 522068 w 748525"/>
              <a:gd name="connsiteY131" fmla="*/ 929139 h 3046461"/>
              <a:gd name="connsiteX132" fmla="*/ 512518 w 748525"/>
              <a:gd name="connsiteY132" fmla="*/ 809364 h 3046461"/>
              <a:gd name="connsiteX133" fmla="*/ 396326 w 748525"/>
              <a:gd name="connsiteY133" fmla="*/ 667705 h 3046461"/>
              <a:gd name="connsiteX134" fmla="*/ 335841 w 748525"/>
              <a:gd name="connsiteY134" fmla="*/ 620352 h 3046461"/>
              <a:gd name="connsiteX135" fmla="*/ 325893 w 748525"/>
              <a:gd name="connsiteY135" fmla="*/ 606027 h 3046461"/>
              <a:gd name="connsiteX136" fmla="*/ 317488 w 748525"/>
              <a:gd name="connsiteY136" fmla="*/ 678001 h 3046461"/>
              <a:gd name="connsiteX137" fmla="*/ 325496 w 748525"/>
              <a:gd name="connsiteY137" fmla="*/ 401896 h 3046461"/>
              <a:gd name="connsiteX138" fmla="*/ 317537 w 748525"/>
              <a:gd name="connsiteY138" fmla="*/ 532812 h 3046461"/>
              <a:gd name="connsiteX139" fmla="*/ 384783 w 748525"/>
              <a:gd name="connsiteY139" fmla="*/ 640250 h 3046461"/>
              <a:gd name="connsiteX140" fmla="*/ 434126 w 748525"/>
              <a:gd name="connsiteY140" fmla="*/ 667309 h 3046461"/>
              <a:gd name="connsiteX141" fmla="*/ 512914 w 748525"/>
              <a:gd name="connsiteY141" fmla="*/ 722618 h 3046461"/>
              <a:gd name="connsiteX142" fmla="*/ 521269 w 748525"/>
              <a:gd name="connsiteY142" fmla="*/ 729383 h 3046461"/>
              <a:gd name="connsiteX143" fmla="*/ 522861 w 748525"/>
              <a:gd name="connsiteY143" fmla="*/ 712273 h 3046461"/>
              <a:gd name="connsiteX144" fmla="*/ 506945 w 748525"/>
              <a:gd name="connsiteY144" fmla="*/ 576981 h 3046461"/>
              <a:gd name="connsiteX145" fmla="*/ 411047 w 748525"/>
              <a:gd name="connsiteY145" fmla="*/ 463972 h 3046461"/>
              <a:gd name="connsiteX146" fmla="*/ 395131 w 748525"/>
              <a:gd name="connsiteY146" fmla="*/ 456811 h 3046461"/>
              <a:gd name="connsiteX147" fmla="*/ 327882 w 748525"/>
              <a:gd name="connsiteY147" fmla="*/ 397918 h 3046461"/>
              <a:gd name="connsiteX148" fmla="*/ 325496 w 748525"/>
              <a:gd name="connsiteY148" fmla="*/ 401896 h 3046461"/>
              <a:gd name="connsiteX149" fmla="*/ 322312 w 748525"/>
              <a:gd name="connsiteY149" fmla="*/ 190206 h 3046461"/>
              <a:gd name="connsiteX150" fmla="*/ 314354 w 748525"/>
              <a:gd name="connsiteY150" fmla="*/ 293265 h 3046461"/>
              <a:gd name="connsiteX151" fmla="*/ 405479 w 748525"/>
              <a:gd name="connsiteY151" fmla="*/ 443281 h 3046461"/>
              <a:gd name="connsiteX152" fmla="*/ 512517 w 748525"/>
              <a:gd name="connsiteY152" fmla="*/ 531619 h 3046461"/>
              <a:gd name="connsiteX153" fmla="*/ 518088 w 748525"/>
              <a:gd name="connsiteY153" fmla="*/ 530424 h 3046461"/>
              <a:gd name="connsiteX154" fmla="*/ 511722 w 748525"/>
              <a:gd name="connsiteY154" fmla="*/ 438904 h 3046461"/>
              <a:gd name="connsiteX155" fmla="*/ 399908 w 748525"/>
              <a:gd name="connsiteY155" fmla="*/ 251088 h 3046461"/>
              <a:gd name="connsiteX156" fmla="*/ 322312 w 748525"/>
              <a:gd name="connsiteY156" fmla="*/ 190206 h 3046461"/>
              <a:gd name="connsiteX157" fmla="*/ 0 w 748525"/>
              <a:gd name="connsiteY157" fmla="*/ 832445 h 3046461"/>
              <a:gd name="connsiteX158" fmla="*/ 6365 w 748525"/>
              <a:gd name="connsiteY158" fmla="*/ 858309 h 3046461"/>
              <a:gd name="connsiteX159" fmla="*/ 288888 w 748525"/>
              <a:gd name="connsiteY159" fmla="*/ 1646190 h 3046461"/>
              <a:gd name="connsiteX160" fmla="*/ 384387 w 748525"/>
              <a:gd name="connsiteY160" fmla="*/ 2101806 h 3046461"/>
              <a:gd name="connsiteX161" fmla="*/ 393540 w 748525"/>
              <a:gd name="connsiteY161" fmla="*/ 2206457 h 3046461"/>
              <a:gd name="connsiteX162" fmla="*/ 396327 w 748525"/>
              <a:gd name="connsiteY162" fmla="*/ 2193326 h 3046461"/>
              <a:gd name="connsiteX163" fmla="*/ 405080 w 748525"/>
              <a:gd name="connsiteY163" fmla="*/ 2064800 h 3046461"/>
              <a:gd name="connsiteX164" fmla="*/ 329078 w 748525"/>
              <a:gd name="connsiteY164" fmla="*/ 1498561 h 3046461"/>
              <a:gd name="connsiteX165" fmla="*/ 68440 w 748525"/>
              <a:gd name="connsiteY165" fmla="*/ 942669 h 3046461"/>
              <a:gd name="connsiteX166" fmla="*/ 0 w 748525"/>
              <a:gd name="connsiteY166" fmla="*/ 832445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20"/>
                </a:moveTo>
                <a:cubicBezTo>
                  <a:pt x="532610" y="1535067"/>
                  <a:pt x="532610" y="1555261"/>
                  <a:pt x="534401" y="1576550"/>
                </a:cubicBezTo>
                <a:cubicBezTo>
                  <a:pt x="571010" y="1540738"/>
                  <a:pt x="612395" y="1518851"/>
                  <a:pt x="654572" y="1498559"/>
                </a:cubicBezTo>
                <a:cubicBezTo>
                  <a:pt x="664122" y="1493782"/>
                  <a:pt x="673275" y="1488211"/>
                  <a:pt x="682428" y="1482643"/>
                </a:cubicBezTo>
                <a:cubicBezTo>
                  <a:pt x="715455" y="1461553"/>
                  <a:pt x="736942" y="1432105"/>
                  <a:pt x="740523" y="1393507"/>
                </a:cubicBezTo>
                <a:cubicBezTo>
                  <a:pt x="743308" y="1362867"/>
                  <a:pt x="742116" y="1331830"/>
                  <a:pt x="741318" y="1301190"/>
                </a:cubicBezTo>
                <a:cubicBezTo>
                  <a:pt x="740921" y="1284479"/>
                  <a:pt x="738136" y="1267766"/>
                  <a:pt x="736147" y="1248268"/>
                </a:cubicBezTo>
                <a:cubicBezTo>
                  <a:pt x="730576" y="1253839"/>
                  <a:pt x="727392" y="1257420"/>
                  <a:pt x="724210" y="1261002"/>
                </a:cubicBezTo>
                <a:cubicBezTo>
                  <a:pt x="707099" y="1279305"/>
                  <a:pt x="688794" y="1297210"/>
                  <a:pt x="664522" y="1305569"/>
                </a:cubicBezTo>
                <a:cubicBezTo>
                  <a:pt x="598466" y="1328248"/>
                  <a:pt x="559073" y="1374406"/>
                  <a:pt x="545941" y="1443247"/>
                </a:cubicBezTo>
                <a:cubicBezTo>
                  <a:pt x="544746" y="1448023"/>
                  <a:pt x="543554" y="1452797"/>
                  <a:pt x="542359" y="1457574"/>
                </a:cubicBezTo>
                <a:cubicBezTo>
                  <a:pt x="538380" y="1476673"/>
                  <a:pt x="535495" y="1495772"/>
                  <a:pt x="534053" y="1515420"/>
                </a:cubicBezTo>
                <a:close/>
                <a:moveTo>
                  <a:pt x="544051" y="1259708"/>
                </a:moveTo>
                <a:cubicBezTo>
                  <a:pt x="539575" y="1291542"/>
                  <a:pt x="538978" y="1324469"/>
                  <a:pt x="541963" y="1358889"/>
                </a:cubicBezTo>
                <a:cubicBezTo>
                  <a:pt x="579366" y="1319496"/>
                  <a:pt x="623535" y="1297212"/>
                  <a:pt x="666909" y="1273338"/>
                </a:cubicBezTo>
                <a:cubicBezTo>
                  <a:pt x="674070" y="1269359"/>
                  <a:pt x="680836" y="1264982"/>
                  <a:pt x="687599" y="1260603"/>
                </a:cubicBezTo>
                <a:cubicBezTo>
                  <a:pt x="720228" y="1238321"/>
                  <a:pt x="740921" y="1208078"/>
                  <a:pt x="743308" y="1168686"/>
                </a:cubicBezTo>
                <a:cubicBezTo>
                  <a:pt x="745297" y="1136851"/>
                  <a:pt x="742910" y="1104620"/>
                  <a:pt x="741318" y="1072390"/>
                </a:cubicBezTo>
                <a:cubicBezTo>
                  <a:pt x="740523" y="1057666"/>
                  <a:pt x="737736" y="1043342"/>
                  <a:pt x="735747" y="1028618"/>
                </a:cubicBezTo>
                <a:cubicBezTo>
                  <a:pt x="709883" y="1061247"/>
                  <a:pt x="677651" y="1080745"/>
                  <a:pt x="641840" y="1096662"/>
                </a:cubicBezTo>
                <a:cubicBezTo>
                  <a:pt x="609608" y="1110988"/>
                  <a:pt x="583345" y="1133667"/>
                  <a:pt x="569418" y="1167094"/>
                </a:cubicBezTo>
                <a:cubicBezTo>
                  <a:pt x="556884" y="1197136"/>
                  <a:pt x="548528" y="1227875"/>
                  <a:pt x="544051" y="1259708"/>
                </a:cubicBezTo>
                <a:close/>
                <a:moveTo>
                  <a:pt x="546339" y="1059159"/>
                </a:moveTo>
                <a:cubicBezTo>
                  <a:pt x="543355" y="1086416"/>
                  <a:pt x="542958" y="1114370"/>
                  <a:pt x="545544" y="1143616"/>
                </a:cubicBezTo>
                <a:cubicBezTo>
                  <a:pt x="576979" y="1112182"/>
                  <a:pt x="611598" y="1090295"/>
                  <a:pt x="648206" y="1071195"/>
                </a:cubicBezTo>
                <a:cubicBezTo>
                  <a:pt x="659348" y="1065226"/>
                  <a:pt x="670091" y="1059258"/>
                  <a:pt x="680836" y="1052892"/>
                </a:cubicBezTo>
                <a:cubicBezTo>
                  <a:pt x="726597" y="1025834"/>
                  <a:pt x="749676" y="985643"/>
                  <a:pt x="748481" y="933118"/>
                </a:cubicBezTo>
                <a:cubicBezTo>
                  <a:pt x="747287" y="896113"/>
                  <a:pt x="742910" y="859504"/>
                  <a:pt x="740126" y="822499"/>
                </a:cubicBezTo>
                <a:cubicBezTo>
                  <a:pt x="739726" y="819711"/>
                  <a:pt x="738534" y="816927"/>
                  <a:pt x="736942" y="811754"/>
                </a:cubicBezTo>
                <a:cubicBezTo>
                  <a:pt x="712668" y="847965"/>
                  <a:pt x="678846" y="866665"/>
                  <a:pt x="642635" y="883379"/>
                </a:cubicBezTo>
                <a:cubicBezTo>
                  <a:pt x="601650" y="902479"/>
                  <a:pt x="575387" y="935108"/>
                  <a:pt x="562655" y="978880"/>
                </a:cubicBezTo>
                <a:cubicBezTo>
                  <a:pt x="554895" y="1005341"/>
                  <a:pt x="549323" y="1031902"/>
                  <a:pt x="546339" y="1059159"/>
                </a:cubicBezTo>
                <a:close/>
                <a:moveTo>
                  <a:pt x="545544" y="838414"/>
                </a:moveTo>
                <a:cubicBezTo>
                  <a:pt x="542362" y="867859"/>
                  <a:pt x="542362" y="897704"/>
                  <a:pt x="541168" y="927547"/>
                </a:cubicBezTo>
                <a:cubicBezTo>
                  <a:pt x="542760" y="927946"/>
                  <a:pt x="543952" y="927947"/>
                  <a:pt x="545544" y="928344"/>
                </a:cubicBezTo>
                <a:cubicBezTo>
                  <a:pt x="547534" y="927150"/>
                  <a:pt x="549126" y="925557"/>
                  <a:pt x="550718" y="924365"/>
                </a:cubicBezTo>
                <a:cubicBezTo>
                  <a:pt x="578971" y="904070"/>
                  <a:pt x="606824" y="883378"/>
                  <a:pt x="635872" y="864279"/>
                </a:cubicBezTo>
                <a:cubicBezTo>
                  <a:pt x="653380" y="852340"/>
                  <a:pt x="673277" y="843587"/>
                  <a:pt x="691183" y="831650"/>
                </a:cubicBezTo>
                <a:cubicBezTo>
                  <a:pt x="721823" y="811753"/>
                  <a:pt x="739728" y="782705"/>
                  <a:pt x="744902" y="746894"/>
                </a:cubicBezTo>
                <a:cubicBezTo>
                  <a:pt x="752063" y="697949"/>
                  <a:pt x="743310" y="649403"/>
                  <a:pt x="738136" y="600858"/>
                </a:cubicBezTo>
                <a:cubicBezTo>
                  <a:pt x="736147" y="601255"/>
                  <a:pt x="734952" y="601255"/>
                  <a:pt x="734555" y="601652"/>
                </a:cubicBezTo>
                <a:cubicBezTo>
                  <a:pt x="709883" y="634681"/>
                  <a:pt x="676062" y="654577"/>
                  <a:pt x="639453" y="671290"/>
                </a:cubicBezTo>
                <a:cubicBezTo>
                  <a:pt x="598866" y="689991"/>
                  <a:pt x="572602" y="722620"/>
                  <a:pt x="561063" y="766392"/>
                </a:cubicBezTo>
                <a:cubicBezTo>
                  <a:pt x="554697" y="790266"/>
                  <a:pt x="548331" y="814142"/>
                  <a:pt x="545544" y="838414"/>
                </a:cubicBezTo>
                <a:close/>
                <a:moveTo>
                  <a:pt x="546191" y="622044"/>
                </a:moveTo>
                <a:cubicBezTo>
                  <a:pt x="542460" y="647312"/>
                  <a:pt x="540968" y="672878"/>
                  <a:pt x="541963" y="698743"/>
                </a:cubicBezTo>
                <a:cubicBezTo>
                  <a:pt x="542360" y="705108"/>
                  <a:pt x="543158" y="711477"/>
                  <a:pt x="544352" y="721027"/>
                </a:cubicBezTo>
                <a:cubicBezTo>
                  <a:pt x="581358" y="682030"/>
                  <a:pt x="626322" y="659747"/>
                  <a:pt x="670093" y="635871"/>
                </a:cubicBezTo>
                <a:cubicBezTo>
                  <a:pt x="679244" y="631097"/>
                  <a:pt x="687602" y="625129"/>
                  <a:pt x="695957" y="619160"/>
                </a:cubicBezTo>
                <a:cubicBezTo>
                  <a:pt x="726199" y="596875"/>
                  <a:pt x="744502" y="566635"/>
                  <a:pt x="745300" y="529626"/>
                </a:cubicBezTo>
                <a:cubicBezTo>
                  <a:pt x="746492" y="483868"/>
                  <a:pt x="742910" y="437709"/>
                  <a:pt x="741321" y="389959"/>
                </a:cubicBezTo>
                <a:cubicBezTo>
                  <a:pt x="736147" y="391948"/>
                  <a:pt x="734555" y="392346"/>
                  <a:pt x="733760" y="392743"/>
                </a:cubicBezTo>
                <a:cubicBezTo>
                  <a:pt x="709486" y="425372"/>
                  <a:pt x="676062" y="444870"/>
                  <a:pt x="639851" y="461584"/>
                </a:cubicBezTo>
                <a:cubicBezTo>
                  <a:pt x="602845" y="478695"/>
                  <a:pt x="576979" y="507344"/>
                  <a:pt x="563850" y="547136"/>
                </a:cubicBezTo>
                <a:cubicBezTo>
                  <a:pt x="555891" y="571807"/>
                  <a:pt x="549922" y="596776"/>
                  <a:pt x="546191" y="622044"/>
                </a:cubicBezTo>
                <a:close/>
                <a:moveTo>
                  <a:pt x="546936" y="424777"/>
                </a:moveTo>
                <a:cubicBezTo>
                  <a:pt x="541863" y="457008"/>
                  <a:pt x="540968" y="490434"/>
                  <a:pt x="542360" y="525252"/>
                </a:cubicBezTo>
                <a:cubicBezTo>
                  <a:pt x="552707" y="512917"/>
                  <a:pt x="560265" y="502969"/>
                  <a:pt x="567429" y="493419"/>
                </a:cubicBezTo>
                <a:cubicBezTo>
                  <a:pt x="590111" y="467556"/>
                  <a:pt x="618761" y="451239"/>
                  <a:pt x="649001" y="436118"/>
                </a:cubicBezTo>
                <a:cubicBezTo>
                  <a:pt x="711873" y="405081"/>
                  <a:pt x="744106" y="354148"/>
                  <a:pt x="742911" y="283715"/>
                </a:cubicBezTo>
                <a:cubicBezTo>
                  <a:pt x="742513" y="257054"/>
                  <a:pt x="739727" y="230396"/>
                  <a:pt x="738137" y="203734"/>
                </a:cubicBezTo>
                <a:cubicBezTo>
                  <a:pt x="737737" y="196571"/>
                  <a:pt x="736942" y="189408"/>
                  <a:pt x="735748" y="179063"/>
                </a:cubicBezTo>
                <a:cubicBezTo>
                  <a:pt x="712668" y="207317"/>
                  <a:pt x="686010" y="224824"/>
                  <a:pt x="658551" y="241535"/>
                </a:cubicBezTo>
                <a:cubicBezTo>
                  <a:pt x="622740" y="263423"/>
                  <a:pt x="595682" y="294063"/>
                  <a:pt x="576581" y="331466"/>
                </a:cubicBezTo>
                <a:cubicBezTo>
                  <a:pt x="561261" y="361509"/>
                  <a:pt x="552010" y="392546"/>
                  <a:pt x="546936" y="424777"/>
                </a:cubicBezTo>
                <a:close/>
                <a:moveTo>
                  <a:pt x="311170" y="1346156"/>
                </a:moveTo>
                <a:cubicBezTo>
                  <a:pt x="304009" y="1418178"/>
                  <a:pt x="331862" y="1471103"/>
                  <a:pt x="397916" y="1502935"/>
                </a:cubicBezTo>
                <a:cubicBezTo>
                  <a:pt x="399905" y="1503732"/>
                  <a:pt x="401895" y="1504925"/>
                  <a:pt x="403884" y="1506120"/>
                </a:cubicBezTo>
                <a:cubicBezTo>
                  <a:pt x="442482" y="1526415"/>
                  <a:pt x="479091" y="1549494"/>
                  <a:pt x="511323" y="1582918"/>
                </a:cubicBezTo>
                <a:cubicBezTo>
                  <a:pt x="518088" y="1543523"/>
                  <a:pt x="513709" y="1506914"/>
                  <a:pt x="508936" y="1470309"/>
                </a:cubicBezTo>
                <a:cubicBezTo>
                  <a:pt x="499386" y="1392314"/>
                  <a:pt x="463572" y="1335414"/>
                  <a:pt x="387571" y="1305171"/>
                </a:cubicBezTo>
                <a:cubicBezTo>
                  <a:pt x="366879" y="1296815"/>
                  <a:pt x="351360" y="1276123"/>
                  <a:pt x="333454" y="1260604"/>
                </a:cubicBezTo>
                <a:cubicBezTo>
                  <a:pt x="330270" y="1257818"/>
                  <a:pt x="327486" y="1254236"/>
                  <a:pt x="321915" y="1247473"/>
                </a:cubicBezTo>
                <a:cubicBezTo>
                  <a:pt x="317936" y="1283286"/>
                  <a:pt x="314354" y="1314721"/>
                  <a:pt x="311170" y="1346156"/>
                </a:cubicBezTo>
                <a:close/>
                <a:moveTo>
                  <a:pt x="314355" y="1122130"/>
                </a:moveTo>
                <a:cubicBezTo>
                  <a:pt x="305999" y="1201316"/>
                  <a:pt x="334647" y="1258217"/>
                  <a:pt x="408662" y="1292438"/>
                </a:cubicBezTo>
                <a:cubicBezTo>
                  <a:pt x="436515" y="1305173"/>
                  <a:pt x="461981" y="1323476"/>
                  <a:pt x="487847" y="1340189"/>
                </a:cubicBezTo>
                <a:cubicBezTo>
                  <a:pt x="498590" y="1346953"/>
                  <a:pt x="508140" y="1356900"/>
                  <a:pt x="518487" y="1365656"/>
                </a:cubicBezTo>
                <a:cubicBezTo>
                  <a:pt x="519680" y="1362074"/>
                  <a:pt x="520477" y="1359687"/>
                  <a:pt x="522069" y="1353718"/>
                </a:cubicBezTo>
                <a:cubicBezTo>
                  <a:pt x="522069" y="1364063"/>
                  <a:pt x="522466" y="1370032"/>
                  <a:pt x="522069" y="1376400"/>
                </a:cubicBezTo>
                <a:cubicBezTo>
                  <a:pt x="514508" y="1539545"/>
                  <a:pt x="508140" y="1702692"/>
                  <a:pt x="498192" y="1865441"/>
                </a:cubicBezTo>
                <a:cubicBezTo>
                  <a:pt x="486255" y="2062410"/>
                  <a:pt x="450841" y="2255400"/>
                  <a:pt x="398314" y="2445606"/>
                </a:cubicBezTo>
                <a:cubicBezTo>
                  <a:pt x="395927" y="2454359"/>
                  <a:pt x="393143" y="2463114"/>
                  <a:pt x="390756" y="2471867"/>
                </a:cubicBezTo>
                <a:cubicBezTo>
                  <a:pt x="391551" y="2432077"/>
                  <a:pt x="394335" y="2393082"/>
                  <a:pt x="395132" y="2353686"/>
                </a:cubicBezTo>
                <a:cubicBezTo>
                  <a:pt x="396324" y="2314691"/>
                  <a:pt x="395530" y="2275297"/>
                  <a:pt x="395530" y="2236299"/>
                </a:cubicBezTo>
                <a:cubicBezTo>
                  <a:pt x="358524" y="2515241"/>
                  <a:pt x="296449" y="2787417"/>
                  <a:pt x="181449" y="3046461"/>
                </a:cubicBezTo>
                <a:cubicBezTo>
                  <a:pt x="185031" y="3042880"/>
                  <a:pt x="187815" y="3038105"/>
                  <a:pt x="189805" y="3033730"/>
                </a:cubicBezTo>
                <a:cubicBezTo>
                  <a:pt x="222037" y="2965683"/>
                  <a:pt x="250290" y="2896048"/>
                  <a:pt x="290877" y="2831586"/>
                </a:cubicBezTo>
                <a:cubicBezTo>
                  <a:pt x="331863" y="2767122"/>
                  <a:pt x="351360" y="2692713"/>
                  <a:pt x="366879" y="2617904"/>
                </a:cubicBezTo>
                <a:cubicBezTo>
                  <a:pt x="374440" y="2581295"/>
                  <a:pt x="376827" y="2543892"/>
                  <a:pt x="387174" y="2508476"/>
                </a:cubicBezTo>
                <a:cubicBezTo>
                  <a:pt x="458402" y="2268532"/>
                  <a:pt x="498590" y="2023414"/>
                  <a:pt x="510927" y="1773921"/>
                </a:cubicBezTo>
                <a:cubicBezTo>
                  <a:pt x="519680" y="1596846"/>
                  <a:pt x="526445" y="1419375"/>
                  <a:pt x="530027" y="1241903"/>
                </a:cubicBezTo>
                <a:cubicBezTo>
                  <a:pt x="536393" y="949035"/>
                  <a:pt x="531619" y="656167"/>
                  <a:pt x="524853" y="363298"/>
                </a:cubicBezTo>
                <a:cubicBezTo>
                  <a:pt x="524456" y="357727"/>
                  <a:pt x="527240" y="351361"/>
                  <a:pt x="530822" y="346985"/>
                </a:cubicBezTo>
                <a:cubicBezTo>
                  <a:pt x="556688" y="313958"/>
                  <a:pt x="579368" y="279736"/>
                  <a:pt x="596081" y="241139"/>
                </a:cubicBezTo>
                <a:cubicBezTo>
                  <a:pt x="610805" y="206917"/>
                  <a:pt x="612795" y="173095"/>
                  <a:pt x="601652" y="137679"/>
                </a:cubicBezTo>
                <a:cubicBezTo>
                  <a:pt x="587326" y="91520"/>
                  <a:pt x="563452" y="51332"/>
                  <a:pt x="531619" y="15518"/>
                </a:cubicBezTo>
                <a:cubicBezTo>
                  <a:pt x="527638" y="10745"/>
                  <a:pt x="523261" y="6366"/>
                  <a:pt x="517293" y="0"/>
                </a:cubicBezTo>
                <a:cubicBezTo>
                  <a:pt x="515701" y="2784"/>
                  <a:pt x="514906" y="4377"/>
                  <a:pt x="514109" y="5968"/>
                </a:cubicBezTo>
                <a:cubicBezTo>
                  <a:pt x="487450" y="45761"/>
                  <a:pt x="464768" y="87941"/>
                  <a:pt x="450841" y="134100"/>
                </a:cubicBezTo>
                <a:cubicBezTo>
                  <a:pt x="438107" y="174687"/>
                  <a:pt x="440096" y="214875"/>
                  <a:pt x="459594" y="252678"/>
                </a:cubicBezTo>
                <a:cubicBezTo>
                  <a:pt x="473123" y="279339"/>
                  <a:pt x="489837" y="304408"/>
                  <a:pt x="506948" y="328679"/>
                </a:cubicBezTo>
                <a:cubicBezTo>
                  <a:pt x="514508" y="339822"/>
                  <a:pt x="518885" y="349769"/>
                  <a:pt x="518885" y="362901"/>
                </a:cubicBezTo>
                <a:cubicBezTo>
                  <a:pt x="520477" y="474319"/>
                  <a:pt x="523659" y="585337"/>
                  <a:pt x="524058" y="696755"/>
                </a:cubicBezTo>
                <a:cubicBezTo>
                  <a:pt x="524853" y="898102"/>
                  <a:pt x="524059" y="1099845"/>
                  <a:pt x="523659" y="1301591"/>
                </a:cubicBezTo>
                <a:cubicBezTo>
                  <a:pt x="523659" y="1305173"/>
                  <a:pt x="522864" y="1308752"/>
                  <a:pt x="522466" y="1312334"/>
                </a:cubicBezTo>
                <a:cubicBezTo>
                  <a:pt x="518885" y="1292836"/>
                  <a:pt x="517690" y="1273736"/>
                  <a:pt x="513711" y="1255035"/>
                </a:cubicBezTo>
                <a:cubicBezTo>
                  <a:pt x="508540" y="1230761"/>
                  <a:pt x="502569" y="1206487"/>
                  <a:pt x="493816" y="1183011"/>
                </a:cubicBezTo>
                <a:cubicBezTo>
                  <a:pt x="479092" y="1143220"/>
                  <a:pt x="448452" y="1117751"/>
                  <a:pt x="410254" y="1102233"/>
                </a:cubicBezTo>
                <a:cubicBezTo>
                  <a:pt x="377624" y="1088703"/>
                  <a:pt x="350566" y="1068808"/>
                  <a:pt x="328678" y="1041352"/>
                </a:cubicBezTo>
                <a:cubicBezTo>
                  <a:pt x="327486" y="1040158"/>
                  <a:pt x="325894" y="1038965"/>
                  <a:pt x="322313" y="1036178"/>
                </a:cubicBezTo>
                <a:cubicBezTo>
                  <a:pt x="319528" y="1066422"/>
                  <a:pt x="317539" y="1094275"/>
                  <a:pt x="314355" y="1122130"/>
                </a:cubicBezTo>
                <a:close/>
                <a:moveTo>
                  <a:pt x="323109" y="824087"/>
                </a:moveTo>
                <a:cubicBezTo>
                  <a:pt x="320325" y="853534"/>
                  <a:pt x="317935" y="882583"/>
                  <a:pt x="315151" y="912028"/>
                </a:cubicBezTo>
                <a:cubicBezTo>
                  <a:pt x="308385" y="986440"/>
                  <a:pt x="334648" y="1042146"/>
                  <a:pt x="404681" y="1074377"/>
                </a:cubicBezTo>
                <a:cubicBezTo>
                  <a:pt x="414232" y="1079154"/>
                  <a:pt x="424179" y="1083530"/>
                  <a:pt x="432935" y="1089499"/>
                </a:cubicBezTo>
                <a:cubicBezTo>
                  <a:pt x="459596" y="1107802"/>
                  <a:pt x="485857" y="1126902"/>
                  <a:pt x="512518" y="1145605"/>
                </a:cubicBezTo>
                <a:cubicBezTo>
                  <a:pt x="514507" y="1147197"/>
                  <a:pt x="516497" y="1148790"/>
                  <a:pt x="519681" y="1151574"/>
                </a:cubicBezTo>
                <a:cubicBezTo>
                  <a:pt x="520078" y="1146799"/>
                  <a:pt x="520476" y="1143615"/>
                  <a:pt x="520875" y="1140831"/>
                </a:cubicBezTo>
                <a:cubicBezTo>
                  <a:pt x="524855" y="1087907"/>
                  <a:pt x="516896" y="1036577"/>
                  <a:pt x="501375" y="986039"/>
                </a:cubicBezTo>
                <a:cubicBezTo>
                  <a:pt x="492622" y="956594"/>
                  <a:pt x="477899" y="930331"/>
                  <a:pt x="452830" y="912425"/>
                </a:cubicBezTo>
                <a:cubicBezTo>
                  <a:pt x="436516" y="900885"/>
                  <a:pt x="419008" y="890540"/>
                  <a:pt x="400702" y="882583"/>
                </a:cubicBezTo>
                <a:cubicBezTo>
                  <a:pt x="376031" y="871838"/>
                  <a:pt x="355341" y="855922"/>
                  <a:pt x="337833" y="836026"/>
                </a:cubicBezTo>
                <a:cubicBezTo>
                  <a:pt x="333854" y="831648"/>
                  <a:pt x="330272" y="827669"/>
                  <a:pt x="326293" y="823292"/>
                </a:cubicBezTo>
                <a:cubicBezTo>
                  <a:pt x="325098" y="823690"/>
                  <a:pt x="323904" y="823689"/>
                  <a:pt x="323109" y="824087"/>
                </a:cubicBezTo>
                <a:close/>
                <a:moveTo>
                  <a:pt x="317488" y="678001"/>
                </a:moveTo>
                <a:cubicBezTo>
                  <a:pt x="315549" y="701329"/>
                  <a:pt x="314952" y="724209"/>
                  <a:pt x="317140" y="747289"/>
                </a:cubicBezTo>
                <a:cubicBezTo>
                  <a:pt x="321119" y="792652"/>
                  <a:pt x="343801" y="826076"/>
                  <a:pt x="382399" y="849156"/>
                </a:cubicBezTo>
                <a:cubicBezTo>
                  <a:pt x="398713" y="858706"/>
                  <a:pt x="416221" y="866266"/>
                  <a:pt x="431740" y="876612"/>
                </a:cubicBezTo>
                <a:cubicBezTo>
                  <a:pt x="459196" y="894520"/>
                  <a:pt x="485459" y="913618"/>
                  <a:pt x="512120" y="932321"/>
                </a:cubicBezTo>
                <a:cubicBezTo>
                  <a:pt x="514905" y="934310"/>
                  <a:pt x="517294" y="936697"/>
                  <a:pt x="521670" y="940279"/>
                </a:cubicBezTo>
                <a:cubicBezTo>
                  <a:pt x="522068" y="935504"/>
                  <a:pt x="522465" y="932718"/>
                  <a:pt x="522068" y="929139"/>
                </a:cubicBezTo>
                <a:cubicBezTo>
                  <a:pt x="524455" y="888949"/>
                  <a:pt x="520078" y="849155"/>
                  <a:pt x="512518" y="809364"/>
                </a:cubicBezTo>
                <a:cubicBezTo>
                  <a:pt x="499786" y="740127"/>
                  <a:pt x="463177" y="691979"/>
                  <a:pt x="396326" y="667705"/>
                </a:cubicBezTo>
                <a:cubicBezTo>
                  <a:pt x="371257" y="658552"/>
                  <a:pt x="352952" y="639852"/>
                  <a:pt x="335841" y="620352"/>
                </a:cubicBezTo>
                <a:cubicBezTo>
                  <a:pt x="332659" y="616772"/>
                  <a:pt x="330670" y="612794"/>
                  <a:pt x="325893" y="606027"/>
                </a:cubicBezTo>
                <a:cubicBezTo>
                  <a:pt x="322710" y="630898"/>
                  <a:pt x="319428" y="654673"/>
                  <a:pt x="317488" y="678001"/>
                </a:cubicBezTo>
                <a:close/>
                <a:moveTo>
                  <a:pt x="325496" y="401896"/>
                </a:moveTo>
                <a:cubicBezTo>
                  <a:pt x="322709" y="445669"/>
                  <a:pt x="317138" y="489040"/>
                  <a:pt x="317537" y="532812"/>
                </a:cubicBezTo>
                <a:cubicBezTo>
                  <a:pt x="317935" y="580960"/>
                  <a:pt x="343401" y="616375"/>
                  <a:pt x="384783" y="640250"/>
                </a:cubicBezTo>
                <a:cubicBezTo>
                  <a:pt x="401099" y="649401"/>
                  <a:pt x="418607" y="656961"/>
                  <a:pt x="434126" y="667309"/>
                </a:cubicBezTo>
                <a:cubicBezTo>
                  <a:pt x="460787" y="685215"/>
                  <a:pt x="486650" y="703917"/>
                  <a:pt x="512914" y="722618"/>
                </a:cubicBezTo>
                <a:cubicBezTo>
                  <a:pt x="515301" y="724210"/>
                  <a:pt x="517688" y="726200"/>
                  <a:pt x="521269" y="729383"/>
                </a:cubicBezTo>
                <a:cubicBezTo>
                  <a:pt x="522066" y="722618"/>
                  <a:pt x="522464" y="717447"/>
                  <a:pt x="522861" y="712273"/>
                </a:cubicBezTo>
                <a:cubicBezTo>
                  <a:pt x="525248" y="666114"/>
                  <a:pt x="518085" y="621548"/>
                  <a:pt x="506945" y="576981"/>
                </a:cubicBezTo>
                <a:cubicBezTo>
                  <a:pt x="493416" y="522864"/>
                  <a:pt x="461582" y="485859"/>
                  <a:pt x="411047" y="463972"/>
                </a:cubicBezTo>
                <a:cubicBezTo>
                  <a:pt x="405873" y="461584"/>
                  <a:pt x="400302" y="459197"/>
                  <a:pt x="395131" y="456811"/>
                </a:cubicBezTo>
                <a:cubicBezTo>
                  <a:pt x="366878" y="444474"/>
                  <a:pt x="345788" y="423781"/>
                  <a:pt x="327882" y="397918"/>
                </a:cubicBezTo>
                <a:cubicBezTo>
                  <a:pt x="327085" y="399510"/>
                  <a:pt x="325893" y="400702"/>
                  <a:pt x="325496" y="401896"/>
                </a:cubicBezTo>
                <a:close/>
                <a:moveTo>
                  <a:pt x="322312" y="190206"/>
                </a:moveTo>
                <a:cubicBezTo>
                  <a:pt x="318333" y="224825"/>
                  <a:pt x="314754" y="259046"/>
                  <a:pt x="314354" y="293265"/>
                </a:cubicBezTo>
                <a:cubicBezTo>
                  <a:pt x="313559" y="361708"/>
                  <a:pt x="344199" y="413041"/>
                  <a:pt x="405479" y="443281"/>
                </a:cubicBezTo>
                <a:cubicBezTo>
                  <a:pt x="448453" y="464768"/>
                  <a:pt x="486254" y="490634"/>
                  <a:pt x="512517" y="531619"/>
                </a:cubicBezTo>
                <a:cubicBezTo>
                  <a:pt x="514507" y="531221"/>
                  <a:pt x="516496" y="530824"/>
                  <a:pt x="518088" y="530424"/>
                </a:cubicBezTo>
                <a:cubicBezTo>
                  <a:pt x="516099" y="499784"/>
                  <a:pt x="515701" y="469146"/>
                  <a:pt x="511722" y="438904"/>
                </a:cubicBezTo>
                <a:cubicBezTo>
                  <a:pt x="500977" y="360911"/>
                  <a:pt x="468348" y="294857"/>
                  <a:pt x="399908" y="251088"/>
                </a:cubicBezTo>
                <a:cubicBezTo>
                  <a:pt x="372052" y="233578"/>
                  <a:pt x="344199" y="216866"/>
                  <a:pt x="322312" y="190206"/>
                </a:cubicBezTo>
                <a:close/>
                <a:moveTo>
                  <a:pt x="0" y="832445"/>
                </a:moveTo>
                <a:cubicBezTo>
                  <a:pt x="397" y="841996"/>
                  <a:pt x="3184" y="850351"/>
                  <a:pt x="6365" y="858309"/>
                </a:cubicBezTo>
                <a:cubicBezTo>
                  <a:pt x="107438" y="1118548"/>
                  <a:pt x="205324" y="1379584"/>
                  <a:pt x="288888" y="1646190"/>
                </a:cubicBezTo>
                <a:cubicBezTo>
                  <a:pt x="335842" y="1795011"/>
                  <a:pt x="370858" y="1946219"/>
                  <a:pt x="384387" y="2101806"/>
                </a:cubicBezTo>
                <a:cubicBezTo>
                  <a:pt x="387174" y="2135230"/>
                  <a:pt x="390356" y="2169055"/>
                  <a:pt x="393540" y="2206457"/>
                </a:cubicBezTo>
                <a:cubicBezTo>
                  <a:pt x="394734" y="2199695"/>
                  <a:pt x="395927" y="2196113"/>
                  <a:pt x="396327" y="2193326"/>
                </a:cubicBezTo>
                <a:cubicBezTo>
                  <a:pt x="399508" y="2150351"/>
                  <a:pt x="401895" y="2107775"/>
                  <a:pt x="405080" y="2064800"/>
                </a:cubicBezTo>
                <a:cubicBezTo>
                  <a:pt x="419006" y="1870615"/>
                  <a:pt x="391153" y="1682401"/>
                  <a:pt x="329078" y="1498561"/>
                </a:cubicBezTo>
                <a:cubicBezTo>
                  <a:pt x="263422" y="1303183"/>
                  <a:pt x="173889" y="1119345"/>
                  <a:pt x="68440" y="942669"/>
                </a:cubicBezTo>
                <a:cubicBezTo>
                  <a:pt x="46556" y="905662"/>
                  <a:pt x="23079" y="869054"/>
                  <a:pt x="0" y="832445"/>
                </a:cubicBezTo>
                <a:close/>
              </a:path>
            </a:pathLst>
          </a:custGeom>
          <a:solidFill>
            <a:schemeClr val="accent2"/>
          </a:solidFill>
          <a:ln w="1646" cap="flat">
            <a:noFill/>
            <a:prstDash val="solid"/>
            <a:miter/>
          </a:ln>
        </p:spPr>
        <p:txBody>
          <a:bodyPr wrap="square" rtlCol="0" anchor="ctr">
            <a:noAutofit/>
          </a:bodyPr>
          <a:lstStyle/>
          <a:p>
            <a:endParaRPr lang="en-US" sz="1350"/>
          </a:p>
        </p:txBody>
      </p:sp>
      <p:sp>
        <p:nvSpPr>
          <p:cNvPr id="46" name="Rectangle 45">
            <a:extLst>
              <a:ext uri="{FF2B5EF4-FFF2-40B4-BE49-F238E27FC236}">
                <a16:creationId xmlns:a16="http://schemas.microsoft.com/office/drawing/2014/main" xmlns="" id="{59346EED-5025-4DA2-BDDC-EE2B23172C7D}"/>
              </a:ext>
            </a:extLst>
          </p:cNvPr>
          <p:cNvSpPr/>
          <p:nvPr userDrawn="1"/>
        </p:nvSpPr>
        <p:spPr>
          <a:xfrm>
            <a:off x="0" y="5047818"/>
            <a:ext cx="9144000" cy="9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xmlns="" id="{1DD211F8-4DF3-4D97-B34D-3ACBC6707F61}"/>
              </a:ext>
            </a:extLst>
          </p:cNvPr>
          <p:cNvSpPr/>
          <p:nvPr userDrawn="1"/>
        </p:nvSpPr>
        <p:spPr>
          <a:xfrm>
            <a:off x="0" y="1"/>
            <a:ext cx="9144000" cy="3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4165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accent5"/>
                </a:solidFill>
                <a:latin typeface="+mj-lt"/>
                <a:cs typeface="Arial" pitchFamily="34" charset="0"/>
              </a:defRPr>
            </a:lvl1pPr>
          </a:lstStyle>
          <a:p>
            <a:pPr lvl="0"/>
            <a:r>
              <a:rPr lang="en-US" altLang="ko-KR" dirty="0"/>
              <a:t>BASIC LAYOUT</a:t>
            </a:r>
          </a:p>
        </p:txBody>
      </p:sp>
      <p:sp>
        <p:nvSpPr>
          <p:cNvPr id="33" name="Freeform: Shape 32">
            <a:extLst>
              <a:ext uri="{FF2B5EF4-FFF2-40B4-BE49-F238E27FC236}">
                <a16:creationId xmlns:a16="http://schemas.microsoft.com/office/drawing/2014/main" xmlns="" id="{73EBCB34-CFB6-441C-B7A5-E48CF6F694F9}"/>
              </a:ext>
            </a:extLst>
          </p:cNvPr>
          <p:cNvSpPr/>
          <p:nvPr/>
        </p:nvSpPr>
        <p:spPr>
          <a:xfrm>
            <a:off x="8310325" y="3356875"/>
            <a:ext cx="701747" cy="1786625"/>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sz="1350"/>
          </a:p>
        </p:txBody>
      </p:sp>
      <p:cxnSp>
        <p:nvCxnSpPr>
          <p:cNvPr id="35" name="Straight Connector 34">
            <a:extLst>
              <a:ext uri="{FF2B5EF4-FFF2-40B4-BE49-F238E27FC236}">
                <a16:creationId xmlns:a16="http://schemas.microsoft.com/office/drawing/2014/main" xmlns="" id="{CF598B8A-589E-4088-B987-0E2A5B7E74A1}"/>
              </a:ext>
            </a:extLst>
          </p:cNvPr>
          <p:cNvCxnSpPr>
            <a:cxnSpLocks/>
          </p:cNvCxnSpPr>
          <p:nvPr userDrawn="1"/>
        </p:nvCxnSpPr>
        <p:spPr>
          <a:xfrm>
            <a:off x="1" y="5047817"/>
            <a:ext cx="874367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xmlns="" id="{2F40ED96-A09B-4DB7-9DBF-D3537BDF62BA}"/>
              </a:ext>
            </a:extLst>
          </p:cNvPr>
          <p:cNvGrpSpPr/>
          <p:nvPr userDrawn="1"/>
        </p:nvGrpSpPr>
        <p:grpSpPr>
          <a:xfrm>
            <a:off x="6375716" y="100140"/>
            <a:ext cx="462878" cy="323579"/>
            <a:chOff x="3755403" y="3352246"/>
            <a:chExt cx="1133941" cy="792691"/>
          </a:xfrm>
          <a:solidFill>
            <a:schemeClr val="accent2"/>
          </a:solidFill>
        </p:grpSpPr>
        <p:sp>
          <p:nvSpPr>
            <p:cNvPr id="46" name="Freeform: Shape 45">
              <a:extLst>
                <a:ext uri="{FF2B5EF4-FFF2-40B4-BE49-F238E27FC236}">
                  <a16:creationId xmlns:a16="http://schemas.microsoft.com/office/drawing/2014/main" xmlns="" id="{A055F8D2-1FD6-4DE6-B296-A760F82E539E}"/>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xmlns="" id="{3B31179E-D24C-46EC-82C0-F7080B710C8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sz="1350"/>
            </a:p>
          </p:txBody>
        </p:sp>
      </p:grpSp>
      <p:grpSp>
        <p:nvGrpSpPr>
          <p:cNvPr id="48" name="Group 47">
            <a:extLst>
              <a:ext uri="{FF2B5EF4-FFF2-40B4-BE49-F238E27FC236}">
                <a16:creationId xmlns:a16="http://schemas.microsoft.com/office/drawing/2014/main" xmlns="" id="{658FA4F1-BDC0-4DF3-86B5-6FEB33A8B0E7}"/>
              </a:ext>
            </a:extLst>
          </p:cNvPr>
          <p:cNvGrpSpPr/>
          <p:nvPr userDrawn="1"/>
        </p:nvGrpSpPr>
        <p:grpSpPr>
          <a:xfrm rot="15300000">
            <a:off x="2214915" y="327127"/>
            <a:ext cx="462878" cy="323579"/>
            <a:chOff x="3755403" y="3352246"/>
            <a:chExt cx="1133941" cy="792691"/>
          </a:xfrm>
          <a:solidFill>
            <a:schemeClr val="accent2"/>
          </a:solidFill>
        </p:grpSpPr>
        <p:sp>
          <p:nvSpPr>
            <p:cNvPr id="49" name="Freeform: Shape 48">
              <a:extLst>
                <a:ext uri="{FF2B5EF4-FFF2-40B4-BE49-F238E27FC236}">
                  <a16:creationId xmlns:a16="http://schemas.microsoft.com/office/drawing/2014/main" xmlns="" id="{833E8886-80B0-4B17-AF6D-0B99B2A5B6B3}"/>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xmlns="" id="{69B9B54A-FB41-4BA2-A1A1-3100F578F1DA}"/>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236416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6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sz="half" idx="1"/>
          </p:nvPr>
        </p:nvSpPr>
        <p:spPr>
          <a:xfrm>
            <a:off x="628650" y="1369219"/>
            <a:ext cx="3886200" cy="32635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contenido 3"/>
          <p:cNvSpPr>
            <a:spLocks noGrp="1"/>
          </p:cNvSpPr>
          <p:nvPr>
            <p:ph sz="half" idx="2"/>
          </p:nvPr>
        </p:nvSpPr>
        <p:spPr>
          <a:xfrm>
            <a:off x="4629150" y="1369219"/>
            <a:ext cx="3886200" cy="32635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fecha 4"/>
          <p:cNvSpPr>
            <a:spLocks noGrp="1"/>
          </p:cNvSpPr>
          <p:nvPr>
            <p:ph type="dt" sz="half" idx="10"/>
          </p:nvPr>
        </p:nvSpPr>
        <p:spPr/>
        <p:txBody>
          <a:bodyPr/>
          <a:lstStyle/>
          <a:p>
            <a:fld id="{F670303C-0E54-475B-88B7-EDD0569D5062}" type="datetimeFigureOut">
              <a:rPr lang="es-419" smtClean="0"/>
              <a:t>21/2/2021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01491255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F5963-EFFD-4A39-BEF2-C1DD848D3FC7}"/>
              </a:ext>
            </a:extLst>
          </p:cNvPr>
          <p:cNvSpPr/>
          <p:nvPr userDrawn="1"/>
        </p:nvSpPr>
        <p:spPr>
          <a:xfrm>
            <a:off x="1904190" y="0"/>
            <a:ext cx="7239811" cy="5143500"/>
          </a:xfrm>
          <a:prstGeom prst="rect">
            <a:avLst/>
          </a:prstGeom>
          <a:gradFill flip="none" rotWithShape="1">
            <a:gsLst>
              <a:gs pos="29581">
                <a:srgbClr val="FBFDF7">
                  <a:alpha val="70000"/>
                </a:srgbClr>
              </a:gs>
              <a:gs pos="0">
                <a:schemeClr val="accent1">
                  <a:lumMod val="5000"/>
                  <a:lumOff val="95000"/>
                  <a:alpha val="0"/>
                </a:schemeClr>
              </a:gs>
              <a:gs pos="100000">
                <a:schemeClr val="bg1">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977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F5963-EFFD-4A39-BEF2-C1DD848D3FC7}"/>
              </a:ext>
            </a:extLst>
          </p:cNvPr>
          <p:cNvSpPr/>
          <p:nvPr userDrawn="1"/>
        </p:nvSpPr>
        <p:spPr>
          <a:xfrm>
            <a:off x="1904190" y="0"/>
            <a:ext cx="7239811" cy="5143500"/>
          </a:xfrm>
          <a:prstGeom prst="rect">
            <a:avLst/>
          </a:prstGeom>
          <a:gradFill flip="none" rotWithShape="1">
            <a:gsLst>
              <a:gs pos="29581">
                <a:srgbClr val="FBFDF7">
                  <a:alpha val="70000"/>
                </a:srgbClr>
              </a:gs>
              <a:gs pos="0">
                <a:schemeClr val="accent1">
                  <a:lumMod val="5000"/>
                  <a:lumOff val="95000"/>
                  <a:alpha val="0"/>
                </a:schemeClr>
              </a:gs>
              <a:gs pos="100000">
                <a:schemeClr val="bg1">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36214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162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4572000" y="401267"/>
            <a:ext cx="4088049" cy="4340967"/>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72644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0F427D68-CA9C-4C85-BB53-D6EE499B4CE0}"/>
              </a:ext>
            </a:extLst>
          </p:cNvPr>
          <p:cNvSpPr/>
          <p:nvPr userDrawn="1"/>
        </p:nvSpPr>
        <p:spPr>
          <a:xfrm>
            <a:off x="3426766" y="0"/>
            <a:ext cx="4121051" cy="5128908"/>
          </a:xfrm>
          <a:custGeom>
            <a:avLst/>
            <a:gdLst>
              <a:gd name="connsiteX0" fmla="*/ 0 w 5494734"/>
              <a:gd name="connsiteY0" fmla="*/ 0 h 6838544"/>
              <a:gd name="connsiteX1" fmla="*/ 195688 w 5494734"/>
              <a:gd name="connsiteY1" fmla="*/ 0 h 6838544"/>
              <a:gd name="connsiteX2" fmla="*/ 397074 w 5494734"/>
              <a:gd name="connsiteY2" fmla="*/ 73733 h 6838544"/>
              <a:gd name="connsiteX3" fmla="*/ 2100327 w 5494734"/>
              <a:gd name="connsiteY3" fmla="*/ 979507 h 6838544"/>
              <a:gd name="connsiteX4" fmla="*/ 5481730 w 5494734"/>
              <a:gd name="connsiteY4" fmla="*/ 6661842 h 6838544"/>
              <a:gd name="connsiteX5" fmla="*/ 5494734 w 5494734"/>
              <a:gd name="connsiteY5" fmla="*/ 6838544 h 6838544"/>
              <a:gd name="connsiteX6" fmla="*/ 5409006 w 5494734"/>
              <a:gd name="connsiteY6" fmla="*/ 6838544 h 6838544"/>
              <a:gd name="connsiteX7" fmla="*/ 5398866 w 5494734"/>
              <a:gd name="connsiteY7" fmla="*/ 6700754 h 6838544"/>
              <a:gd name="connsiteX8" fmla="*/ 2017463 w 5494734"/>
              <a:gd name="connsiteY8" fmla="*/ 1018419 h 6838544"/>
              <a:gd name="connsiteX9" fmla="*/ 58805 w 5494734"/>
              <a:gd name="connsiteY9" fmla="*/ 19134 h 683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734" h="6838544">
                <a:moveTo>
                  <a:pt x="0" y="0"/>
                </a:moveTo>
                <a:lnTo>
                  <a:pt x="195688" y="0"/>
                </a:lnTo>
                <a:lnTo>
                  <a:pt x="397074" y="73733"/>
                </a:lnTo>
                <a:cubicBezTo>
                  <a:pt x="990133" y="302385"/>
                  <a:pt x="1562361" y="604259"/>
                  <a:pt x="2100327" y="979507"/>
                </a:cubicBezTo>
                <a:cubicBezTo>
                  <a:pt x="4032610" y="2327340"/>
                  <a:pt x="5229207" y="4416964"/>
                  <a:pt x="5481730" y="6661842"/>
                </a:cubicBezTo>
                <a:lnTo>
                  <a:pt x="5494734" y="6838544"/>
                </a:lnTo>
                <a:lnTo>
                  <a:pt x="5409006" y="6838544"/>
                </a:lnTo>
                <a:lnTo>
                  <a:pt x="5398866" y="6700754"/>
                </a:lnTo>
                <a:cubicBezTo>
                  <a:pt x="5146343" y="4455876"/>
                  <a:pt x="3949746" y="2366252"/>
                  <a:pt x="2017463" y="1018419"/>
                </a:cubicBezTo>
                <a:cubicBezTo>
                  <a:pt x="1402645" y="589564"/>
                  <a:pt x="743076" y="256545"/>
                  <a:pt x="58805" y="191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3">
            <a:extLst>
              <a:ext uri="{FF2B5EF4-FFF2-40B4-BE49-F238E27FC236}">
                <a16:creationId xmlns:a16="http://schemas.microsoft.com/office/drawing/2014/main" xmlns="" id="{2D755CD6-ADCF-4B8D-B844-ABDD1567CE93}"/>
              </a:ext>
            </a:extLst>
          </p:cNvPr>
          <p:cNvSpPr>
            <a:spLocks noGrp="1"/>
          </p:cNvSpPr>
          <p:nvPr>
            <p:ph type="pic" idx="13" hasCustomPrompt="1"/>
          </p:nvPr>
        </p:nvSpPr>
        <p:spPr>
          <a:xfrm>
            <a:off x="1" y="0"/>
            <a:ext cx="7405415" cy="5143500"/>
          </a:xfrm>
          <a:custGeom>
            <a:avLst/>
            <a:gdLst>
              <a:gd name="connsiteX0" fmla="*/ 0 w 9873887"/>
              <a:gd name="connsiteY0" fmla="*/ 0 h 6858000"/>
              <a:gd name="connsiteX1" fmla="*/ 4345371 w 9873887"/>
              <a:gd name="connsiteY1" fmla="*/ 0 h 6858000"/>
              <a:gd name="connsiteX2" fmla="*/ 4580886 w 9873887"/>
              <a:gd name="connsiteY2" fmla="*/ 76632 h 6858000"/>
              <a:gd name="connsiteX3" fmla="*/ 6517567 w 9873887"/>
              <a:gd name="connsiteY3" fmla="*/ 1064705 h 6858000"/>
              <a:gd name="connsiteX4" fmla="*/ 9861029 w 9873887"/>
              <a:gd name="connsiteY4" fmla="*/ 6683280 h 6858000"/>
              <a:gd name="connsiteX5" fmla="*/ 9873887 w 9873887"/>
              <a:gd name="connsiteY5" fmla="*/ 6858000 h 6858000"/>
              <a:gd name="connsiteX6" fmla="*/ 0 w 9873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887" h="6858000">
                <a:moveTo>
                  <a:pt x="0" y="0"/>
                </a:moveTo>
                <a:lnTo>
                  <a:pt x="4345371" y="0"/>
                </a:lnTo>
                <a:lnTo>
                  <a:pt x="4580886" y="76632"/>
                </a:lnTo>
                <a:cubicBezTo>
                  <a:pt x="5257479" y="311379"/>
                  <a:pt x="5909648" y="640662"/>
                  <a:pt x="6517567" y="1064705"/>
                </a:cubicBezTo>
                <a:cubicBezTo>
                  <a:pt x="8428169" y="2397414"/>
                  <a:pt x="9611339" y="4463591"/>
                  <a:pt x="9861029" y="6683280"/>
                </a:cubicBezTo>
                <a:lnTo>
                  <a:pt x="9873887" y="6858000"/>
                </a:lnTo>
                <a:lnTo>
                  <a:pt x="0" y="6858000"/>
                </a:lnTo>
                <a:close/>
              </a:path>
            </a:pathLst>
          </a:custGeom>
          <a:solidFill>
            <a:schemeClr val="bg1">
              <a:lumMod val="95000"/>
            </a:schemeClr>
          </a:solidFill>
        </p:spPr>
        <p:txBody>
          <a:bodyPr wrap="square" anchor="ctr">
            <a:noAutofit/>
          </a:bodyP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60113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1" y="0"/>
            <a:ext cx="9144000" cy="2794271"/>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0416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3589020" y="933857"/>
            <a:ext cx="5554980" cy="1645920"/>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4522AC21-D0BD-4144-B0B1-516744450EA8}"/>
              </a:ext>
            </a:extLst>
          </p:cNvPr>
          <p:cNvSpPr>
            <a:spLocks noGrp="1"/>
          </p:cNvSpPr>
          <p:nvPr>
            <p:ph type="pic" idx="14" hasCustomPrompt="1"/>
          </p:nvPr>
        </p:nvSpPr>
        <p:spPr>
          <a:xfrm>
            <a:off x="3589020" y="2579777"/>
            <a:ext cx="5554980" cy="1645920"/>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82193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3782616" y="2902497"/>
            <a:ext cx="1578769" cy="16741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Freeform: Shape 2">
            <a:extLst>
              <a:ext uri="{FF2B5EF4-FFF2-40B4-BE49-F238E27FC236}">
                <a16:creationId xmlns:a16="http://schemas.microsoft.com/office/drawing/2014/main" xmlns="" id="{F7815FBB-41C7-4305-A4F5-D49431B1E416}"/>
              </a:ext>
            </a:extLst>
          </p:cNvPr>
          <p:cNvSpPr/>
          <p:nvPr userDrawn="1"/>
        </p:nvSpPr>
        <p:spPr>
          <a:xfrm>
            <a:off x="8310325" y="3356875"/>
            <a:ext cx="701747" cy="1786625"/>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sz="1350"/>
          </a:p>
        </p:txBody>
      </p:sp>
      <p:cxnSp>
        <p:nvCxnSpPr>
          <p:cNvPr id="4" name="Straight Connector 3">
            <a:extLst>
              <a:ext uri="{FF2B5EF4-FFF2-40B4-BE49-F238E27FC236}">
                <a16:creationId xmlns:a16="http://schemas.microsoft.com/office/drawing/2014/main" xmlns="" id="{2B98C1FD-EEA5-4DC5-B669-7E93CE69731E}"/>
              </a:ext>
            </a:extLst>
          </p:cNvPr>
          <p:cNvCxnSpPr>
            <a:cxnSpLocks/>
          </p:cNvCxnSpPr>
          <p:nvPr userDrawn="1"/>
        </p:nvCxnSpPr>
        <p:spPr>
          <a:xfrm>
            <a:off x="1" y="5047817"/>
            <a:ext cx="874367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xmlns="" id="{E11D7284-0C10-4CBD-8BFF-B8CDBFA248E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accent5"/>
                </a:solidFill>
                <a:latin typeface="+mj-lt"/>
                <a:cs typeface="Arial" pitchFamily="34" charset="0"/>
              </a:defRPr>
            </a:lvl1pPr>
          </a:lstStyle>
          <a:p>
            <a:pPr lvl="0"/>
            <a:r>
              <a:rPr lang="en-US" altLang="ko-KR" dirty="0"/>
              <a:t>BASIC LAYOUT</a:t>
            </a:r>
          </a:p>
        </p:txBody>
      </p:sp>
      <p:sp>
        <p:nvSpPr>
          <p:cNvPr id="6" name="Picture Placeholder 2">
            <a:extLst>
              <a:ext uri="{FF2B5EF4-FFF2-40B4-BE49-F238E27FC236}">
                <a16:creationId xmlns:a16="http://schemas.microsoft.com/office/drawing/2014/main" xmlns="" id="{F477D216-CDD6-41E4-9899-16DEE8ACAF66}"/>
              </a:ext>
            </a:extLst>
          </p:cNvPr>
          <p:cNvSpPr>
            <a:spLocks noGrp="1"/>
          </p:cNvSpPr>
          <p:nvPr>
            <p:ph type="pic" idx="14" hasCustomPrompt="1"/>
          </p:nvPr>
        </p:nvSpPr>
        <p:spPr>
          <a:xfrm>
            <a:off x="2078831" y="2902497"/>
            <a:ext cx="1578769" cy="16741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xmlns="" id="{06D4BF99-141B-40C6-95E5-8DCF27BF1791}"/>
              </a:ext>
            </a:extLst>
          </p:cNvPr>
          <p:cNvSpPr>
            <a:spLocks noGrp="1"/>
          </p:cNvSpPr>
          <p:nvPr>
            <p:ph type="pic" idx="15" hasCustomPrompt="1"/>
          </p:nvPr>
        </p:nvSpPr>
        <p:spPr>
          <a:xfrm>
            <a:off x="5486400" y="1126162"/>
            <a:ext cx="1578769" cy="16741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xmlns="" id="{DF01C12B-3542-494E-B196-A13A0794C439}"/>
              </a:ext>
            </a:extLst>
          </p:cNvPr>
          <p:cNvSpPr>
            <a:spLocks noGrp="1"/>
          </p:cNvSpPr>
          <p:nvPr>
            <p:ph type="pic" idx="16" hasCustomPrompt="1"/>
          </p:nvPr>
        </p:nvSpPr>
        <p:spPr>
          <a:xfrm>
            <a:off x="3782616" y="1126162"/>
            <a:ext cx="1578769" cy="16741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844571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D9888D31-20D4-4261-812C-1F09979416F4}"/>
              </a:ext>
            </a:extLst>
          </p:cNvPr>
          <p:cNvSpPr>
            <a:spLocks noGrp="1"/>
          </p:cNvSpPr>
          <p:nvPr>
            <p:ph type="pic" idx="13" hasCustomPrompt="1"/>
          </p:nvPr>
        </p:nvSpPr>
        <p:spPr>
          <a:xfrm>
            <a:off x="3189826" y="78562"/>
            <a:ext cx="5690180" cy="4744286"/>
          </a:xfrm>
          <a:custGeom>
            <a:avLst/>
            <a:gdLst>
              <a:gd name="connsiteX0" fmla="*/ 7320413 w 7586906"/>
              <a:gd name="connsiteY0" fmla="*/ 3760437 h 6325714"/>
              <a:gd name="connsiteX1" fmla="*/ 7318253 w 7586906"/>
              <a:gd name="connsiteY1" fmla="*/ 3766264 h 6325714"/>
              <a:gd name="connsiteX2" fmla="*/ 7321102 w 7586906"/>
              <a:gd name="connsiteY2" fmla="*/ 3765647 h 6325714"/>
              <a:gd name="connsiteX3" fmla="*/ 7320413 w 7586906"/>
              <a:gd name="connsiteY3" fmla="*/ 3760437 h 6325714"/>
              <a:gd name="connsiteX4" fmla="*/ 7445403 w 7586906"/>
              <a:gd name="connsiteY4" fmla="*/ 3428271 h 6325714"/>
              <a:gd name="connsiteX5" fmla="*/ 7438767 w 7586906"/>
              <a:gd name="connsiteY5" fmla="*/ 3433426 h 6325714"/>
              <a:gd name="connsiteX6" fmla="*/ 7438872 w 7586906"/>
              <a:gd name="connsiteY6" fmla="*/ 3433083 h 6325714"/>
              <a:gd name="connsiteX7" fmla="*/ 7444388 w 7586906"/>
              <a:gd name="connsiteY7" fmla="*/ 3428938 h 6325714"/>
              <a:gd name="connsiteX8" fmla="*/ 7445403 w 7586906"/>
              <a:gd name="connsiteY8" fmla="*/ 3428271 h 6325714"/>
              <a:gd name="connsiteX9" fmla="*/ 7083083 w 7586906"/>
              <a:gd name="connsiteY9" fmla="*/ 3403159 h 6325714"/>
              <a:gd name="connsiteX10" fmla="*/ 7078476 w 7586906"/>
              <a:gd name="connsiteY10" fmla="*/ 3403309 h 6325714"/>
              <a:gd name="connsiteX11" fmla="*/ 7080901 w 7586906"/>
              <a:gd name="connsiteY11" fmla="*/ 3405323 h 6325714"/>
              <a:gd name="connsiteX12" fmla="*/ 7083083 w 7586906"/>
              <a:gd name="connsiteY12" fmla="*/ 3403159 h 6325714"/>
              <a:gd name="connsiteX13" fmla="*/ 7272181 w 7586906"/>
              <a:gd name="connsiteY13" fmla="*/ 3052385 h 6325714"/>
              <a:gd name="connsiteX14" fmla="*/ 7270689 w 7586906"/>
              <a:gd name="connsiteY14" fmla="*/ 3053029 h 6325714"/>
              <a:gd name="connsiteX15" fmla="*/ 7270689 w 7586906"/>
              <a:gd name="connsiteY15" fmla="*/ 3053029 h 6325714"/>
              <a:gd name="connsiteX16" fmla="*/ 6580020 w 7586906"/>
              <a:gd name="connsiteY16" fmla="*/ 1466528 h 6325714"/>
              <a:gd name="connsiteX17" fmla="*/ 6578494 w 7586906"/>
              <a:gd name="connsiteY17" fmla="*/ 1468410 h 6325714"/>
              <a:gd name="connsiteX18" fmla="*/ 6579022 w 7586906"/>
              <a:gd name="connsiteY18" fmla="*/ 1467611 h 6325714"/>
              <a:gd name="connsiteX19" fmla="*/ 5998520 w 7586906"/>
              <a:gd name="connsiteY19" fmla="*/ 1134603 h 6325714"/>
              <a:gd name="connsiteX20" fmla="*/ 6001602 w 7586906"/>
              <a:gd name="connsiteY20" fmla="*/ 1136334 h 6325714"/>
              <a:gd name="connsiteX21" fmla="*/ 5998520 w 7586906"/>
              <a:gd name="connsiteY21" fmla="*/ 1134603 h 6325714"/>
              <a:gd name="connsiteX22" fmla="*/ 5277369 w 7586906"/>
              <a:gd name="connsiteY22" fmla="*/ 373923 h 6325714"/>
              <a:gd name="connsiteX23" fmla="*/ 5273651 w 7586906"/>
              <a:gd name="connsiteY23" fmla="*/ 376137 h 6325714"/>
              <a:gd name="connsiteX24" fmla="*/ 5273439 w 7586906"/>
              <a:gd name="connsiteY24" fmla="*/ 377452 h 6325714"/>
              <a:gd name="connsiteX25" fmla="*/ 5275854 w 7586906"/>
              <a:gd name="connsiteY25" fmla="*/ 377634 h 6325714"/>
              <a:gd name="connsiteX26" fmla="*/ 5277369 w 7586906"/>
              <a:gd name="connsiteY26" fmla="*/ 373923 h 6325714"/>
              <a:gd name="connsiteX27" fmla="*/ 5498520 w 7586906"/>
              <a:gd name="connsiteY27" fmla="*/ 63185 h 6325714"/>
              <a:gd name="connsiteX28" fmla="*/ 5497874 w 7586906"/>
              <a:gd name="connsiteY28" fmla="*/ 65299 h 6325714"/>
              <a:gd name="connsiteX29" fmla="*/ 5497972 w 7586906"/>
              <a:gd name="connsiteY29" fmla="*/ 64691 h 6325714"/>
              <a:gd name="connsiteX30" fmla="*/ 5820454 w 7586906"/>
              <a:gd name="connsiteY30" fmla="*/ 49252 h 6325714"/>
              <a:gd name="connsiteX31" fmla="*/ 5818179 w 7586906"/>
              <a:gd name="connsiteY31" fmla="*/ 49620 h 6325714"/>
              <a:gd name="connsiteX32" fmla="*/ 5820189 w 7586906"/>
              <a:gd name="connsiteY32" fmla="*/ 49281 h 6325714"/>
              <a:gd name="connsiteX33" fmla="*/ 5807083 w 7586906"/>
              <a:gd name="connsiteY33" fmla="*/ 168 h 6325714"/>
              <a:gd name="connsiteX34" fmla="*/ 5810223 w 7586906"/>
              <a:gd name="connsiteY34" fmla="*/ 2257 h 6325714"/>
              <a:gd name="connsiteX35" fmla="*/ 5857115 w 7586906"/>
              <a:gd name="connsiteY35" fmla="*/ 27941 h 6325714"/>
              <a:gd name="connsiteX36" fmla="*/ 5841226 w 7586906"/>
              <a:gd name="connsiteY36" fmla="*/ 45729 h 6325714"/>
              <a:gd name="connsiteX37" fmla="*/ 5820189 w 7586906"/>
              <a:gd name="connsiteY37" fmla="*/ 49281 h 6325714"/>
              <a:gd name="connsiteX38" fmla="*/ 5816643 w 7586906"/>
              <a:gd name="connsiteY38" fmla="*/ 49671 h 6325714"/>
              <a:gd name="connsiteX39" fmla="*/ 5766099 w 7586906"/>
              <a:gd name="connsiteY39" fmla="*/ 75130 h 6325714"/>
              <a:gd name="connsiteX40" fmla="*/ 5765007 w 7586906"/>
              <a:gd name="connsiteY40" fmla="*/ 76212 h 6325714"/>
              <a:gd name="connsiteX41" fmla="*/ 5729366 w 7586906"/>
              <a:gd name="connsiteY41" fmla="*/ 98307 h 6325714"/>
              <a:gd name="connsiteX42" fmla="*/ 5733804 w 7586906"/>
              <a:gd name="connsiteY42" fmla="*/ 106797 h 6325714"/>
              <a:gd name="connsiteX43" fmla="*/ 5688821 w 7586906"/>
              <a:gd name="connsiteY43" fmla="*/ 145158 h 6325714"/>
              <a:gd name="connsiteX44" fmla="*/ 5719687 w 7586906"/>
              <a:gd name="connsiteY44" fmla="*/ 169794 h 6325714"/>
              <a:gd name="connsiteX45" fmla="*/ 5721880 w 7586906"/>
              <a:gd name="connsiteY45" fmla="*/ 169461 h 6325714"/>
              <a:gd name="connsiteX46" fmla="*/ 5781990 w 7586906"/>
              <a:gd name="connsiteY46" fmla="*/ 166193 h 6325714"/>
              <a:gd name="connsiteX47" fmla="*/ 5782869 w 7586906"/>
              <a:gd name="connsiteY47" fmla="*/ 166426 h 6325714"/>
              <a:gd name="connsiteX48" fmla="*/ 5786428 w 7586906"/>
              <a:gd name="connsiteY48" fmla="*/ 174683 h 6325714"/>
              <a:gd name="connsiteX49" fmla="*/ 5785994 w 7586906"/>
              <a:gd name="connsiteY49" fmla="*/ 175482 h 6325714"/>
              <a:gd name="connsiteX50" fmla="*/ 5793737 w 7586906"/>
              <a:gd name="connsiteY50" fmla="*/ 186220 h 6325714"/>
              <a:gd name="connsiteX51" fmla="*/ 5760787 w 7586906"/>
              <a:gd name="connsiteY51" fmla="*/ 218169 h 6325714"/>
              <a:gd name="connsiteX52" fmla="*/ 5643419 w 7586906"/>
              <a:gd name="connsiteY52" fmla="*/ 299972 h 6325714"/>
              <a:gd name="connsiteX53" fmla="*/ 5642985 w 7586906"/>
              <a:gd name="connsiteY53" fmla="*/ 300771 h 6325714"/>
              <a:gd name="connsiteX54" fmla="*/ 5643419 w 7586906"/>
              <a:gd name="connsiteY54" fmla="*/ 299972 h 6325714"/>
              <a:gd name="connsiteX55" fmla="*/ 5641904 w 7586906"/>
              <a:gd name="connsiteY55" fmla="*/ 303685 h 6325714"/>
              <a:gd name="connsiteX56" fmla="*/ 5572463 w 7586906"/>
              <a:gd name="connsiteY56" fmla="*/ 325050 h 6325714"/>
              <a:gd name="connsiteX57" fmla="*/ 5533061 w 7586906"/>
              <a:gd name="connsiteY57" fmla="*/ 342035 h 6325714"/>
              <a:gd name="connsiteX58" fmla="*/ 5533284 w 7586906"/>
              <a:gd name="connsiteY58" fmla="*/ 342551 h 6325714"/>
              <a:gd name="connsiteX59" fmla="*/ 5527458 w 7586906"/>
              <a:gd name="connsiteY59" fmla="*/ 359749 h 6325714"/>
              <a:gd name="connsiteX60" fmla="*/ 5526813 w 7586906"/>
              <a:gd name="connsiteY60" fmla="*/ 361863 h 6325714"/>
              <a:gd name="connsiteX61" fmla="*/ 5615002 w 7586906"/>
              <a:gd name="connsiteY61" fmla="*/ 356894 h 6325714"/>
              <a:gd name="connsiteX62" fmla="*/ 5628825 w 7586906"/>
              <a:gd name="connsiteY62" fmla="*/ 356443 h 6325714"/>
              <a:gd name="connsiteX63" fmla="*/ 5663949 w 7586906"/>
              <a:gd name="connsiteY63" fmla="*/ 358438 h 6325714"/>
              <a:gd name="connsiteX64" fmla="*/ 5730531 w 7586906"/>
              <a:gd name="connsiteY64" fmla="*/ 373797 h 6325714"/>
              <a:gd name="connsiteX65" fmla="*/ 5728996 w 7586906"/>
              <a:gd name="connsiteY65" fmla="*/ 373847 h 6325714"/>
              <a:gd name="connsiteX66" fmla="*/ 5730531 w 7586906"/>
              <a:gd name="connsiteY66" fmla="*/ 373797 h 6325714"/>
              <a:gd name="connsiteX67" fmla="*/ 5734259 w 7586906"/>
              <a:gd name="connsiteY67" fmla="*/ 373414 h 6325714"/>
              <a:gd name="connsiteX68" fmla="*/ 5831549 w 7586906"/>
              <a:gd name="connsiteY68" fmla="*/ 385942 h 6325714"/>
              <a:gd name="connsiteX69" fmla="*/ 5801150 w 7586906"/>
              <a:gd name="connsiteY69" fmla="*/ 403941 h 6325714"/>
              <a:gd name="connsiteX70" fmla="*/ 5900673 w 7586906"/>
              <a:gd name="connsiteY70" fmla="*/ 385519 h 6325714"/>
              <a:gd name="connsiteX71" fmla="*/ 5900895 w 7586906"/>
              <a:gd name="connsiteY71" fmla="*/ 386035 h 6325714"/>
              <a:gd name="connsiteX72" fmla="*/ 5900673 w 7586906"/>
              <a:gd name="connsiteY72" fmla="*/ 385519 h 6325714"/>
              <a:gd name="connsiteX73" fmla="*/ 5901753 w 7586906"/>
              <a:gd name="connsiteY73" fmla="*/ 382606 h 6325714"/>
              <a:gd name="connsiteX74" fmla="*/ 5962753 w 7586906"/>
              <a:gd name="connsiteY74" fmla="*/ 381401 h 6325714"/>
              <a:gd name="connsiteX75" fmla="*/ 5984955 w 7586906"/>
              <a:gd name="connsiteY75" fmla="*/ 387743 h 6325714"/>
              <a:gd name="connsiteX76" fmla="*/ 6125056 w 7586906"/>
              <a:gd name="connsiteY76" fmla="*/ 365904 h 6325714"/>
              <a:gd name="connsiteX77" fmla="*/ 6067595 w 7586906"/>
              <a:gd name="connsiteY77" fmla="*/ 409643 h 6325714"/>
              <a:gd name="connsiteX78" fmla="*/ 5960501 w 7586906"/>
              <a:gd name="connsiteY78" fmla="*/ 484570 h 6325714"/>
              <a:gd name="connsiteX79" fmla="*/ 5907893 w 7586906"/>
              <a:gd name="connsiteY79" fmla="*/ 570278 h 6325714"/>
              <a:gd name="connsiteX80" fmla="*/ 5916304 w 7586906"/>
              <a:gd name="connsiteY80" fmla="*/ 582563 h 6325714"/>
              <a:gd name="connsiteX81" fmla="*/ 5983755 w 7586906"/>
              <a:gd name="connsiteY81" fmla="*/ 596325 h 6325714"/>
              <a:gd name="connsiteX82" fmla="*/ 5947649 w 7586906"/>
              <a:gd name="connsiteY82" fmla="*/ 651666 h 6325714"/>
              <a:gd name="connsiteX83" fmla="*/ 5893851 w 7586906"/>
              <a:gd name="connsiteY83" fmla="*/ 646094 h 6325714"/>
              <a:gd name="connsiteX84" fmla="*/ 5842649 w 7586906"/>
              <a:gd name="connsiteY84" fmla="*/ 633896 h 6325714"/>
              <a:gd name="connsiteX85" fmla="*/ 5840477 w 7586906"/>
              <a:gd name="connsiteY85" fmla="*/ 637892 h 6325714"/>
              <a:gd name="connsiteX86" fmla="*/ 5733309 w 7586906"/>
              <a:gd name="connsiteY86" fmla="*/ 699998 h 6325714"/>
              <a:gd name="connsiteX87" fmla="*/ 5809370 w 7586906"/>
              <a:gd name="connsiteY87" fmla="*/ 684958 h 6325714"/>
              <a:gd name="connsiteX88" fmla="*/ 5730747 w 7586906"/>
              <a:gd name="connsiteY88" fmla="*/ 750059 h 6325714"/>
              <a:gd name="connsiteX89" fmla="*/ 5874714 w 7586906"/>
              <a:gd name="connsiteY89" fmla="*/ 713704 h 6325714"/>
              <a:gd name="connsiteX90" fmla="*/ 5877542 w 7586906"/>
              <a:gd name="connsiteY90" fmla="*/ 709425 h 6325714"/>
              <a:gd name="connsiteX91" fmla="*/ 5966504 w 7586906"/>
              <a:gd name="connsiteY91" fmla="*/ 686376 h 6325714"/>
              <a:gd name="connsiteX92" fmla="*/ 5970699 w 7586906"/>
              <a:gd name="connsiteY92" fmla="*/ 690687 h 6325714"/>
              <a:gd name="connsiteX93" fmla="*/ 5970296 w 7586906"/>
              <a:gd name="connsiteY93" fmla="*/ 696980 h 6325714"/>
              <a:gd name="connsiteX94" fmla="*/ 5971175 w 7586906"/>
              <a:gd name="connsiteY94" fmla="*/ 697213 h 6325714"/>
              <a:gd name="connsiteX95" fmla="*/ 5980656 w 7586906"/>
              <a:gd name="connsiteY95" fmla="*/ 704754 h 6325714"/>
              <a:gd name="connsiteX96" fmla="*/ 5992476 w 7586906"/>
              <a:gd name="connsiteY96" fmla="*/ 699659 h 6325714"/>
              <a:gd name="connsiteX97" fmla="*/ 6037174 w 7586906"/>
              <a:gd name="connsiteY97" fmla="*/ 687734 h 6325714"/>
              <a:gd name="connsiteX98" fmla="*/ 6021108 w 7586906"/>
              <a:gd name="connsiteY98" fmla="*/ 717302 h 6325714"/>
              <a:gd name="connsiteX99" fmla="*/ 6021330 w 7586906"/>
              <a:gd name="connsiteY99" fmla="*/ 717818 h 6325714"/>
              <a:gd name="connsiteX100" fmla="*/ 6027750 w 7586906"/>
              <a:gd name="connsiteY100" fmla="*/ 727291 h 6325714"/>
              <a:gd name="connsiteX101" fmla="*/ 6087838 w 7586906"/>
              <a:gd name="connsiteY101" fmla="*/ 720360 h 6325714"/>
              <a:gd name="connsiteX102" fmla="*/ 6059962 w 7586906"/>
              <a:gd name="connsiteY102" fmla="*/ 756855 h 6325714"/>
              <a:gd name="connsiteX103" fmla="*/ 6086685 w 7586906"/>
              <a:gd name="connsiteY103" fmla="*/ 748395 h 6325714"/>
              <a:gd name="connsiteX104" fmla="*/ 6085023 w 7586906"/>
              <a:gd name="connsiteY104" fmla="*/ 764411 h 6325714"/>
              <a:gd name="connsiteX105" fmla="*/ 6063988 w 7586906"/>
              <a:gd name="connsiteY105" fmla="*/ 807747 h 6325714"/>
              <a:gd name="connsiteX106" fmla="*/ 6135980 w 7586906"/>
              <a:gd name="connsiteY106" fmla="*/ 734489 h 6325714"/>
              <a:gd name="connsiteX107" fmla="*/ 6152611 w 7586906"/>
              <a:gd name="connsiteY107" fmla="*/ 764039 h 6325714"/>
              <a:gd name="connsiteX108" fmla="*/ 6193244 w 7586906"/>
              <a:gd name="connsiteY108" fmla="*/ 807719 h 6325714"/>
              <a:gd name="connsiteX109" fmla="*/ 6313210 w 7586906"/>
              <a:gd name="connsiteY109" fmla="*/ 795172 h 6325714"/>
              <a:gd name="connsiteX110" fmla="*/ 6286795 w 7586906"/>
              <a:gd name="connsiteY110" fmla="*/ 856738 h 6325714"/>
              <a:gd name="connsiteX111" fmla="*/ 6185431 w 7586906"/>
              <a:gd name="connsiteY111" fmla="*/ 879951 h 6325714"/>
              <a:gd name="connsiteX112" fmla="*/ 6163755 w 7586906"/>
              <a:gd name="connsiteY112" fmla="*/ 906543 h 6325714"/>
              <a:gd name="connsiteX113" fmla="*/ 6163585 w 7586906"/>
              <a:gd name="connsiteY113" fmla="*/ 905566 h 6325714"/>
              <a:gd name="connsiteX114" fmla="*/ 6163537 w 7586906"/>
              <a:gd name="connsiteY114" fmla="*/ 906811 h 6325714"/>
              <a:gd name="connsiteX115" fmla="*/ 6163755 w 7586906"/>
              <a:gd name="connsiteY115" fmla="*/ 906543 h 6325714"/>
              <a:gd name="connsiteX116" fmla="*/ 6163982 w 7586906"/>
              <a:gd name="connsiteY116" fmla="*/ 907843 h 6325714"/>
              <a:gd name="connsiteX117" fmla="*/ 6177646 w 7586906"/>
              <a:gd name="connsiteY117" fmla="*/ 917863 h 6325714"/>
              <a:gd name="connsiteX118" fmla="*/ 6242830 w 7586906"/>
              <a:gd name="connsiteY118" fmla="*/ 919139 h 6325714"/>
              <a:gd name="connsiteX119" fmla="*/ 6209488 w 7586906"/>
              <a:gd name="connsiteY119" fmla="*/ 959214 h 6325714"/>
              <a:gd name="connsiteX120" fmla="*/ 6325733 w 7586906"/>
              <a:gd name="connsiteY120" fmla="*/ 910941 h 6325714"/>
              <a:gd name="connsiteX121" fmla="*/ 6326623 w 7586906"/>
              <a:gd name="connsiteY121" fmla="*/ 913005 h 6325714"/>
              <a:gd name="connsiteX122" fmla="*/ 6302719 w 7586906"/>
              <a:gd name="connsiteY122" fmla="*/ 953296 h 6325714"/>
              <a:gd name="connsiteX123" fmla="*/ 6209076 w 7586906"/>
              <a:gd name="connsiteY123" fmla="*/ 1001616 h 6325714"/>
              <a:gd name="connsiteX124" fmla="*/ 6169684 w 7586906"/>
              <a:gd name="connsiteY124" fmla="*/ 1020432 h 6325714"/>
              <a:gd name="connsiteX125" fmla="*/ 6169250 w 7586906"/>
              <a:gd name="connsiteY125" fmla="*/ 1021231 h 6325714"/>
              <a:gd name="connsiteX126" fmla="*/ 6145440 w 7586906"/>
              <a:gd name="connsiteY126" fmla="*/ 1040063 h 6325714"/>
              <a:gd name="connsiteX127" fmla="*/ 6106453 w 7586906"/>
              <a:gd name="connsiteY127" fmla="*/ 1090526 h 6325714"/>
              <a:gd name="connsiteX128" fmla="*/ 6125530 w 7586906"/>
              <a:gd name="connsiteY128" fmla="*/ 1125752 h 6325714"/>
              <a:gd name="connsiteX129" fmla="*/ 6125753 w 7586906"/>
              <a:gd name="connsiteY129" fmla="*/ 1126268 h 6325714"/>
              <a:gd name="connsiteX130" fmla="*/ 6128210 w 7586906"/>
              <a:gd name="connsiteY130" fmla="*/ 1133776 h 6325714"/>
              <a:gd name="connsiteX131" fmla="*/ 6170609 w 7586906"/>
              <a:gd name="connsiteY131" fmla="*/ 1103872 h 6325714"/>
              <a:gd name="connsiteX132" fmla="*/ 6194992 w 7586906"/>
              <a:gd name="connsiteY132" fmla="*/ 1108048 h 6325714"/>
              <a:gd name="connsiteX133" fmla="*/ 6191138 w 7586906"/>
              <a:gd name="connsiteY133" fmla="*/ 1124397 h 6325714"/>
              <a:gd name="connsiteX134" fmla="*/ 6193078 w 7586906"/>
              <a:gd name="connsiteY134" fmla="*/ 1193936 h 6325714"/>
              <a:gd name="connsiteX135" fmla="*/ 6196659 w 7586906"/>
              <a:gd name="connsiteY135" fmla="*/ 1205856 h 6325714"/>
              <a:gd name="connsiteX136" fmla="*/ 6212643 w 7586906"/>
              <a:gd name="connsiteY136" fmla="*/ 1199578 h 6325714"/>
              <a:gd name="connsiteX137" fmla="*/ 6220664 w 7586906"/>
              <a:gd name="connsiteY137" fmla="*/ 1295869 h 6325714"/>
              <a:gd name="connsiteX138" fmla="*/ 6229796 w 7586906"/>
              <a:gd name="connsiteY138" fmla="*/ 1318859 h 6325714"/>
              <a:gd name="connsiteX139" fmla="*/ 6299840 w 7586906"/>
              <a:gd name="connsiteY139" fmla="*/ 1288054 h 6325714"/>
              <a:gd name="connsiteX140" fmla="*/ 6294959 w 7586906"/>
              <a:gd name="connsiteY140" fmla="*/ 1316472 h 6325714"/>
              <a:gd name="connsiteX141" fmla="*/ 6309418 w 7586906"/>
              <a:gd name="connsiteY141" fmla="*/ 1350017 h 6325714"/>
              <a:gd name="connsiteX142" fmla="*/ 6365366 w 7586906"/>
              <a:gd name="connsiteY142" fmla="*/ 1347931 h 6325714"/>
              <a:gd name="connsiteX143" fmla="*/ 6374581 w 7586906"/>
              <a:gd name="connsiteY143" fmla="*/ 1347631 h 6325714"/>
              <a:gd name="connsiteX144" fmla="*/ 6407490 w 7586906"/>
              <a:gd name="connsiteY144" fmla="*/ 1346295 h 6325714"/>
              <a:gd name="connsiteX145" fmla="*/ 6469518 w 7586906"/>
              <a:gd name="connsiteY145" fmla="*/ 1370963 h 6325714"/>
              <a:gd name="connsiteX146" fmla="*/ 6507757 w 7586906"/>
              <a:gd name="connsiteY146" fmla="*/ 1380181 h 6325714"/>
              <a:gd name="connsiteX147" fmla="*/ 6442001 w 7586906"/>
              <a:gd name="connsiteY147" fmla="*/ 1393839 h 6325714"/>
              <a:gd name="connsiteX148" fmla="*/ 6393458 w 7586906"/>
              <a:gd name="connsiteY148" fmla="*/ 1423942 h 6325714"/>
              <a:gd name="connsiteX149" fmla="*/ 6325268 w 7586906"/>
              <a:gd name="connsiteY149" fmla="*/ 1471696 h 6325714"/>
              <a:gd name="connsiteX150" fmla="*/ 6296872 w 7586906"/>
              <a:gd name="connsiteY150" fmla="*/ 1494339 h 6325714"/>
              <a:gd name="connsiteX151" fmla="*/ 6323512 w 7586906"/>
              <a:gd name="connsiteY151" fmla="*/ 1509170 h 6325714"/>
              <a:gd name="connsiteX152" fmla="*/ 6368040 w 7586906"/>
              <a:gd name="connsiteY152" fmla="*/ 1505886 h 6325714"/>
              <a:gd name="connsiteX153" fmla="*/ 6446473 w 7586906"/>
              <a:gd name="connsiteY153" fmla="*/ 1445763 h 6325714"/>
              <a:gd name="connsiteX154" fmla="*/ 6589285 w 7586906"/>
              <a:gd name="connsiteY154" fmla="*/ 1399503 h 6325714"/>
              <a:gd name="connsiteX155" fmla="*/ 6609114 w 7586906"/>
              <a:gd name="connsiteY155" fmla="*/ 1412986 h 6325714"/>
              <a:gd name="connsiteX156" fmla="*/ 6758486 w 7586906"/>
              <a:gd name="connsiteY156" fmla="*/ 1475885 h 6325714"/>
              <a:gd name="connsiteX157" fmla="*/ 6691576 w 7586906"/>
              <a:gd name="connsiteY157" fmla="*/ 1479636 h 6325714"/>
              <a:gd name="connsiteX158" fmla="*/ 6581322 w 7586906"/>
              <a:gd name="connsiteY158" fmla="*/ 1464131 h 6325714"/>
              <a:gd name="connsiteX159" fmla="*/ 6579022 w 7586906"/>
              <a:gd name="connsiteY159" fmla="*/ 1467611 h 6325714"/>
              <a:gd name="connsiteX160" fmla="*/ 6565163 w 7586906"/>
              <a:gd name="connsiteY160" fmla="*/ 1482646 h 6325714"/>
              <a:gd name="connsiteX161" fmla="*/ 6543531 w 7586906"/>
              <a:gd name="connsiteY161" fmla="*/ 1493883 h 6325714"/>
              <a:gd name="connsiteX162" fmla="*/ 6538404 w 7586906"/>
              <a:gd name="connsiteY162" fmla="*/ 1480183 h 6325714"/>
              <a:gd name="connsiteX163" fmla="*/ 6543531 w 7586906"/>
              <a:gd name="connsiteY163" fmla="*/ 1493883 h 6325714"/>
              <a:gd name="connsiteX164" fmla="*/ 6477289 w 7586906"/>
              <a:gd name="connsiteY164" fmla="*/ 1537125 h 6325714"/>
              <a:gd name="connsiteX165" fmla="*/ 6545861 w 7586906"/>
              <a:gd name="connsiteY165" fmla="*/ 1517357 h 6325714"/>
              <a:gd name="connsiteX166" fmla="*/ 6624032 w 7586906"/>
              <a:gd name="connsiteY166" fmla="*/ 1525275 h 6325714"/>
              <a:gd name="connsiteX167" fmla="*/ 6622284 w 7586906"/>
              <a:gd name="connsiteY167" fmla="*/ 1526640 h 6325714"/>
              <a:gd name="connsiteX168" fmla="*/ 6573530 w 7586906"/>
              <a:gd name="connsiteY168" fmla="*/ 1558059 h 6325714"/>
              <a:gd name="connsiteX169" fmla="*/ 6601992 w 7586906"/>
              <a:gd name="connsiteY169" fmla="*/ 1584344 h 6325714"/>
              <a:gd name="connsiteX170" fmla="*/ 6629870 w 7586906"/>
              <a:gd name="connsiteY170" fmla="*/ 1585790 h 6325714"/>
              <a:gd name="connsiteX171" fmla="*/ 6591793 w 7586906"/>
              <a:gd name="connsiteY171" fmla="*/ 1604039 h 6325714"/>
              <a:gd name="connsiteX172" fmla="*/ 6524386 w 7586906"/>
              <a:gd name="connsiteY172" fmla="*/ 1635543 h 6325714"/>
              <a:gd name="connsiteX173" fmla="*/ 6468853 w 7586906"/>
              <a:gd name="connsiteY173" fmla="*/ 1671108 h 6325714"/>
              <a:gd name="connsiteX174" fmla="*/ 6443168 w 7586906"/>
              <a:gd name="connsiteY174" fmla="*/ 1707270 h 6325714"/>
              <a:gd name="connsiteX175" fmla="*/ 6421456 w 7586906"/>
              <a:gd name="connsiteY175" fmla="*/ 1747228 h 6325714"/>
              <a:gd name="connsiteX176" fmla="*/ 6418693 w 7586906"/>
              <a:gd name="connsiteY176" fmla="*/ 1800434 h 6325714"/>
              <a:gd name="connsiteX177" fmla="*/ 6378667 w 7586906"/>
              <a:gd name="connsiteY177" fmla="*/ 1823196 h 6325714"/>
              <a:gd name="connsiteX178" fmla="*/ 6385509 w 7586906"/>
              <a:gd name="connsiteY178" fmla="*/ 1830038 h 6325714"/>
              <a:gd name="connsiteX179" fmla="*/ 6618472 w 7586906"/>
              <a:gd name="connsiteY179" fmla="*/ 1814068 h 6325714"/>
              <a:gd name="connsiteX180" fmla="*/ 6683401 w 7586906"/>
              <a:gd name="connsiteY180" fmla="*/ 1809334 h 6325714"/>
              <a:gd name="connsiteX181" fmla="*/ 6665745 w 7586906"/>
              <a:gd name="connsiteY181" fmla="*/ 1829796 h 6325714"/>
              <a:gd name="connsiteX182" fmla="*/ 6665967 w 7586906"/>
              <a:gd name="connsiteY182" fmla="*/ 1830312 h 6325714"/>
              <a:gd name="connsiteX183" fmla="*/ 6690404 w 7586906"/>
              <a:gd name="connsiteY183" fmla="*/ 1843645 h 6325714"/>
              <a:gd name="connsiteX184" fmla="*/ 6692427 w 7586906"/>
              <a:gd name="connsiteY184" fmla="*/ 1842794 h 6325714"/>
              <a:gd name="connsiteX185" fmla="*/ 6721551 w 7586906"/>
              <a:gd name="connsiteY185" fmla="*/ 1830543 h 6325714"/>
              <a:gd name="connsiteX186" fmla="*/ 6802544 w 7586906"/>
              <a:gd name="connsiteY186" fmla="*/ 1843651 h 6325714"/>
              <a:gd name="connsiteX187" fmla="*/ 6829893 w 7586906"/>
              <a:gd name="connsiteY187" fmla="*/ 1867355 h 6325714"/>
              <a:gd name="connsiteX188" fmla="*/ 6836301 w 7586906"/>
              <a:gd name="connsiteY188" fmla="*/ 1874996 h 6325714"/>
              <a:gd name="connsiteX189" fmla="*/ 6855028 w 7586906"/>
              <a:gd name="connsiteY189" fmla="*/ 1887730 h 6325714"/>
              <a:gd name="connsiteX190" fmla="*/ 6807036 w 7586906"/>
              <a:gd name="connsiteY190" fmla="*/ 1899238 h 6325714"/>
              <a:gd name="connsiteX191" fmla="*/ 6796148 w 7586906"/>
              <a:gd name="connsiteY191" fmla="*/ 1913723 h 6325714"/>
              <a:gd name="connsiteX192" fmla="*/ 6796943 w 7586906"/>
              <a:gd name="connsiteY192" fmla="*/ 1937246 h 6325714"/>
              <a:gd name="connsiteX193" fmla="*/ 6740593 w 7586906"/>
              <a:gd name="connsiteY193" fmla="*/ 1945626 h 6325714"/>
              <a:gd name="connsiteX194" fmla="*/ 6692760 w 7586906"/>
              <a:gd name="connsiteY194" fmla="*/ 1946662 h 6325714"/>
              <a:gd name="connsiteX195" fmla="*/ 6650446 w 7586906"/>
              <a:gd name="connsiteY195" fmla="*/ 1991216 h 6325714"/>
              <a:gd name="connsiteX196" fmla="*/ 6642483 w 7586906"/>
              <a:gd name="connsiteY196" fmla="*/ 2055844 h 6325714"/>
              <a:gd name="connsiteX197" fmla="*/ 6642737 w 7586906"/>
              <a:gd name="connsiteY197" fmla="*/ 2061855 h 6325714"/>
              <a:gd name="connsiteX198" fmla="*/ 6647578 w 7586906"/>
              <a:gd name="connsiteY198" fmla="*/ 2064051 h 6325714"/>
              <a:gd name="connsiteX199" fmla="*/ 6751930 w 7586906"/>
              <a:gd name="connsiteY199" fmla="*/ 2008055 h 6325714"/>
              <a:gd name="connsiteX200" fmla="*/ 6749938 w 7586906"/>
              <a:gd name="connsiteY200" fmla="*/ 2005241 h 6325714"/>
              <a:gd name="connsiteX201" fmla="*/ 6816327 w 7586906"/>
              <a:gd name="connsiteY201" fmla="*/ 1949697 h 6325714"/>
              <a:gd name="connsiteX202" fmla="*/ 6870664 w 7586906"/>
              <a:gd name="connsiteY202" fmla="*/ 1934843 h 6325714"/>
              <a:gd name="connsiteX203" fmla="*/ 6893871 w 7586906"/>
              <a:gd name="connsiteY203" fmla="*/ 1925451 h 6325714"/>
              <a:gd name="connsiteX204" fmla="*/ 6895407 w 7586906"/>
              <a:gd name="connsiteY204" fmla="*/ 1925401 h 6325714"/>
              <a:gd name="connsiteX205" fmla="*/ 6911210 w 7586906"/>
              <a:gd name="connsiteY205" fmla="*/ 1925932 h 6325714"/>
              <a:gd name="connsiteX206" fmla="*/ 6911465 w 7586906"/>
              <a:gd name="connsiteY206" fmla="*/ 1931942 h 6325714"/>
              <a:gd name="connsiteX207" fmla="*/ 6916305 w 7586906"/>
              <a:gd name="connsiteY207" fmla="*/ 1934139 h 6325714"/>
              <a:gd name="connsiteX208" fmla="*/ 6959415 w 7586906"/>
              <a:gd name="connsiteY208" fmla="*/ 1913109 h 6325714"/>
              <a:gd name="connsiteX209" fmla="*/ 6938381 w 7586906"/>
              <a:gd name="connsiteY209" fmla="*/ 1956446 h 6325714"/>
              <a:gd name="connsiteX210" fmla="*/ 6940382 w 7586906"/>
              <a:gd name="connsiteY210" fmla="*/ 1961090 h 6325714"/>
              <a:gd name="connsiteX211" fmla="*/ 6951420 w 7586906"/>
              <a:gd name="connsiteY211" fmla="*/ 1972244 h 6325714"/>
              <a:gd name="connsiteX212" fmla="*/ 6947216 w 7586906"/>
              <a:gd name="connsiteY212" fmla="*/ 2004042 h 6325714"/>
              <a:gd name="connsiteX213" fmla="*/ 6955775 w 7586906"/>
              <a:gd name="connsiteY213" fmla="*/ 2004024 h 6325714"/>
              <a:gd name="connsiteX214" fmla="*/ 6973293 w 7586906"/>
              <a:gd name="connsiteY214" fmla="*/ 1997697 h 6325714"/>
              <a:gd name="connsiteX215" fmla="*/ 7012537 w 7586906"/>
              <a:gd name="connsiteY215" fmla="*/ 1991183 h 6325714"/>
              <a:gd name="connsiteX216" fmla="*/ 6972436 w 7586906"/>
              <a:gd name="connsiteY216" fmla="*/ 2001126 h 6325714"/>
              <a:gd name="connsiteX217" fmla="*/ 6800676 w 7586906"/>
              <a:gd name="connsiteY217" fmla="*/ 2050686 h 6325714"/>
              <a:gd name="connsiteX218" fmla="*/ 6752133 w 7586906"/>
              <a:gd name="connsiteY218" fmla="*/ 2080789 h 6325714"/>
              <a:gd name="connsiteX219" fmla="*/ 6683943 w 7586906"/>
              <a:gd name="connsiteY219" fmla="*/ 2128543 h 6325714"/>
              <a:gd name="connsiteX220" fmla="*/ 6655547 w 7586906"/>
              <a:gd name="connsiteY220" fmla="*/ 2151186 h 6325714"/>
              <a:gd name="connsiteX221" fmla="*/ 6682187 w 7586906"/>
              <a:gd name="connsiteY221" fmla="*/ 2166017 h 6325714"/>
              <a:gd name="connsiteX222" fmla="*/ 6726715 w 7586906"/>
              <a:gd name="connsiteY222" fmla="*/ 2162733 h 6325714"/>
              <a:gd name="connsiteX223" fmla="*/ 6805148 w 7586906"/>
              <a:gd name="connsiteY223" fmla="*/ 2102610 h 6325714"/>
              <a:gd name="connsiteX224" fmla="*/ 7076048 w 7586906"/>
              <a:gd name="connsiteY224" fmla="*/ 2006643 h 6325714"/>
              <a:gd name="connsiteX225" fmla="*/ 7065043 w 7586906"/>
              <a:gd name="connsiteY225" fmla="*/ 2000984 h 6325714"/>
              <a:gd name="connsiteX226" fmla="*/ 7198461 w 7586906"/>
              <a:gd name="connsiteY226" fmla="*/ 1999773 h 6325714"/>
              <a:gd name="connsiteX227" fmla="*/ 7128238 w 7586906"/>
              <a:gd name="connsiteY227" fmla="*/ 2075329 h 6325714"/>
              <a:gd name="connsiteX228" fmla="*/ 7035010 w 7586906"/>
              <a:gd name="connsiteY228" fmla="*/ 2157128 h 6325714"/>
              <a:gd name="connsiteX229" fmla="*/ 7009885 w 7586906"/>
              <a:gd name="connsiteY229" fmla="*/ 2176526 h 6325714"/>
              <a:gd name="connsiteX230" fmla="*/ 6893191 w 7586906"/>
              <a:gd name="connsiteY230" fmla="*/ 2411639 h 6325714"/>
              <a:gd name="connsiteX231" fmla="*/ 7030696 w 7586906"/>
              <a:gd name="connsiteY231" fmla="*/ 2358486 h 6325714"/>
              <a:gd name="connsiteX232" fmla="*/ 7115201 w 7586906"/>
              <a:gd name="connsiteY232" fmla="*/ 2399166 h 6325714"/>
              <a:gd name="connsiteX233" fmla="*/ 7173556 w 7586906"/>
              <a:gd name="connsiteY233" fmla="*/ 2471314 h 6325714"/>
              <a:gd name="connsiteX234" fmla="*/ 7158188 w 7586906"/>
              <a:gd name="connsiteY234" fmla="*/ 2507924 h 6325714"/>
              <a:gd name="connsiteX235" fmla="*/ 7031161 w 7586906"/>
              <a:gd name="connsiteY235" fmla="*/ 2588994 h 6325714"/>
              <a:gd name="connsiteX236" fmla="*/ 7149854 w 7586906"/>
              <a:gd name="connsiteY236" fmla="*/ 2546397 h 6325714"/>
              <a:gd name="connsiteX237" fmla="*/ 7200707 w 7586906"/>
              <a:gd name="connsiteY237" fmla="*/ 2536105 h 6325714"/>
              <a:gd name="connsiteX238" fmla="*/ 7196926 w 7586906"/>
              <a:gd name="connsiteY238" fmla="*/ 2565273 h 6325714"/>
              <a:gd name="connsiteX239" fmla="*/ 7197370 w 7586906"/>
              <a:gd name="connsiteY239" fmla="*/ 2566304 h 6325714"/>
              <a:gd name="connsiteX240" fmla="*/ 7212434 w 7586906"/>
              <a:gd name="connsiteY240" fmla="*/ 2590410 h 6325714"/>
              <a:gd name="connsiteX241" fmla="*/ 7173581 w 7586906"/>
              <a:gd name="connsiteY241" fmla="*/ 2588798 h 6325714"/>
              <a:gd name="connsiteX242" fmla="*/ 7040763 w 7586906"/>
              <a:gd name="connsiteY242" fmla="*/ 2730501 h 6325714"/>
              <a:gd name="connsiteX243" fmla="*/ 7042075 w 7586906"/>
              <a:gd name="connsiteY243" fmla="*/ 2729935 h 6325714"/>
              <a:gd name="connsiteX244" fmla="*/ 7084094 w 7586906"/>
              <a:gd name="connsiteY244" fmla="*/ 2709987 h 6325714"/>
              <a:gd name="connsiteX245" fmla="*/ 7085842 w 7586906"/>
              <a:gd name="connsiteY245" fmla="*/ 2708621 h 6325714"/>
              <a:gd name="connsiteX246" fmla="*/ 7111983 w 7586906"/>
              <a:gd name="connsiteY246" fmla="*/ 2713264 h 6325714"/>
              <a:gd name="connsiteX247" fmla="*/ 7079455 w 7586906"/>
              <a:gd name="connsiteY247" fmla="*/ 2742584 h 6325714"/>
              <a:gd name="connsiteX248" fmla="*/ 7031232 w 7586906"/>
              <a:gd name="connsiteY248" fmla="*/ 2789685 h 6325714"/>
              <a:gd name="connsiteX249" fmla="*/ 7031020 w 7586906"/>
              <a:gd name="connsiteY249" fmla="*/ 2791001 h 6325714"/>
              <a:gd name="connsiteX250" fmla="*/ 7014604 w 7586906"/>
              <a:gd name="connsiteY250" fmla="*/ 2836018 h 6325714"/>
              <a:gd name="connsiteX251" fmla="*/ 7233710 w 7586906"/>
              <a:gd name="connsiteY251" fmla="*/ 2777065 h 6325714"/>
              <a:gd name="connsiteX252" fmla="*/ 7239896 w 7586906"/>
              <a:gd name="connsiteY252" fmla="*/ 2784189 h 6325714"/>
              <a:gd name="connsiteX253" fmla="*/ 7377041 w 7586906"/>
              <a:gd name="connsiteY253" fmla="*/ 2744655 h 6325714"/>
              <a:gd name="connsiteX254" fmla="*/ 7378133 w 7586906"/>
              <a:gd name="connsiteY254" fmla="*/ 2743572 h 6325714"/>
              <a:gd name="connsiteX255" fmla="*/ 7413288 w 7586906"/>
              <a:gd name="connsiteY255" fmla="*/ 2751061 h 6325714"/>
              <a:gd name="connsiteX256" fmla="*/ 7394763 w 7586906"/>
              <a:gd name="connsiteY256" fmla="*/ 2773121 h 6325714"/>
              <a:gd name="connsiteX257" fmla="*/ 7301871 w 7586906"/>
              <a:gd name="connsiteY257" fmla="*/ 2799699 h 6325714"/>
              <a:gd name="connsiteX258" fmla="*/ 7257195 w 7586906"/>
              <a:gd name="connsiteY258" fmla="*/ 2815286 h 6325714"/>
              <a:gd name="connsiteX259" fmla="*/ 7131471 w 7586906"/>
              <a:gd name="connsiteY259" fmla="*/ 2931900 h 6325714"/>
              <a:gd name="connsiteX260" fmla="*/ 7122372 w 7586906"/>
              <a:gd name="connsiteY260" fmla="*/ 2952345 h 6325714"/>
              <a:gd name="connsiteX261" fmla="*/ 7219361 w 7586906"/>
              <a:gd name="connsiteY261" fmla="*/ 3041687 h 6325714"/>
              <a:gd name="connsiteX262" fmla="*/ 7270689 w 7586906"/>
              <a:gd name="connsiteY262" fmla="*/ 3053029 h 6325714"/>
              <a:gd name="connsiteX263" fmla="*/ 7263500 w 7586906"/>
              <a:gd name="connsiteY263" fmla="*/ 3056127 h 6325714"/>
              <a:gd name="connsiteX264" fmla="*/ 7263808 w 7586906"/>
              <a:gd name="connsiteY264" fmla="*/ 3055995 h 6325714"/>
              <a:gd name="connsiteX265" fmla="*/ 7270689 w 7586906"/>
              <a:gd name="connsiteY265" fmla="*/ 3053029 h 6325714"/>
              <a:gd name="connsiteX266" fmla="*/ 7273505 w 7586906"/>
              <a:gd name="connsiteY266" fmla="*/ 3053651 h 6325714"/>
              <a:gd name="connsiteX267" fmla="*/ 7440528 w 7586906"/>
              <a:gd name="connsiteY267" fmla="*/ 2944325 h 6325714"/>
              <a:gd name="connsiteX268" fmla="*/ 7421594 w 7586906"/>
              <a:gd name="connsiteY268" fmla="*/ 2994396 h 6325714"/>
              <a:gd name="connsiteX269" fmla="*/ 7425536 w 7586906"/>
              <a:gd name="connsiteY269" fmla="*/ 3008894 h 6325714"/>
              <a:gd name="connsiteX270" fmla="*/ 7422213 w 7586906"/>
              <a:gd name="connsiteY270" fmla="*/ 3009581 h 6325714"/>
              <a:gd name="connsiteX271" fmla="*/ 7425543 w 7586906"/>
              <a:gd name="connsiteY271" fmla="*/ 3008920 h 6325714"/>
              <a:gd name="connsiteX272" fmla="*/ 7425536 w 7586906"/>
              <a:gd name="connsiteY272" fmla="*/ 3008894 h 6325714"/>
              <a:gd name="connsiteX273" fmla="*/ 7428391 w 7586906"/>
              <a:gd name="connsiteY273" fmla="*/ 3008304 h 6325714"/>
              <a:gd name="connsiteX274" fmla="*/ 7455552 w 7586906"/>
              <a:gd name="connsiteY274" fmla="*/ 3036986 h 6325714"/>
              <a:gd name="connsiteX275" fmla="*/ 7312828 w 7586906"/>
              <a:gd name="connsiteY275" fmla="*/ 3173780 h 6325714"/>
              <a:gd name="connsiteX276" fmla="*/ 7262952 w 7586906"/>
              <a:gd name="connsiteY276" fmla="*/ 3238727 h 6325714"/>
              <a:gd name="connsiteX277" fmla="*/ 7306623 w 7586906"/>
              <a:gd name="connsiteY277" fmla="*/ 3238874 h 6325714"/>
              <a:gd name="connsiteX278" fmla="*/ 7374562 w 7586906"/>
              <a:gd name="connsiteY278" fmla="*/ 3260992 h 6325714"/>
              <a:gd name="connsiteX279" fmla="*/ 7376554 w 7586906"/>
              <a:gd name="connsiteY279" fmla="*/ 3263806 h 6325714"/>
              <a:gd name="connsiteX280" fmla="*/ 7444112 w 7586906"/>
              <a:gd name="connsiteY280" fmla="*/ 3333820 h 6325714"/>
              <a:gd name="connsiteX281" fmla="*/ 7444335 w 7586906"/>
              <a:gd name="connsiteY281" fmla="*/ 3334337 h 6325714"/>
              <a:gd name="connsiteX282" fmla="*/ 7444992 w 7586906"/>
              <a:gd name="connsiteY282" fmla="*/ 3334053 h 6325714"/>
              <a:gd name="connsiteX283" fmla="*/ 7445648 w 7586906"/>
              <a:gd name="connsiteY283" fmla="*/ 3333771 h 6325714"/>
              <a:gd name="connsiteX284" fmla="*/ 7470392 w 7586906"/>
              <a:gd name="connsiteY284" fmla="*/ 3324329 h 6325714"/>
              <a:gd name="connsiteX285" fmla="*/ 7472361 w 7586906"/>
              <a:gd name="connsiteY285" fmla="*/ 3323479 h 6325714"/>
              <a:gd name="connsiteX286" fmla="*/ 7473018 w 7586906"/>
              <a:gd name="connsiteY286" fmla="*/ 3323197 h 6325714"/>
              <a:gd name="connsiteX287" fmla="*/ 7474213 w 7586906"/>
              <a:gd name="connsiteY287" fmla="*/ 3322681 h 6325714"/>
              <a:gd name="connsiteX288" fmla="*/ 7476958 w 7586906"/>
              <a:gd name="connsiteY288" fmla="*/ 3321498 h 6325714"/>
              <a:gd name="connsiteX289" fmla="*/ 7517220 w 7586906"/>
              <a:gd name="connsiteY289" fmla="*/ 3339025 h 6325714"/>
              <a:gd name="connsiteX290" fmla="*/ 7477182 w 7586906"/>
              <a:gd name="connsiteY290" fmla="*/ 3359955 h 6325714"/>
              <a:gd name="connsiteX291" fmla="*/ 7213867 w 7586906"/>
              <a:gd name="connsiteY291" fmla="*/ 3477131 h 6325714"/>
              <a:gd name="connsiteX292" fmla="*/ 7318961 w 7586906"/>
              <a:gd name="connsiteY292" fmla="*/ 3473442 h 6325714"/>
              <a:gd name="connsiteX293" fmla="*/ 7441997 w 7586906"/>
              <a:gd name="connsiteY293" fmla="*/ 3422854 h 6325714"/>
              <a:gd name="connsiteX294" fmla="*/ 7438872 w 7586906"/>
              <a:gd name="connsiteY294" fmla="*/ 3433083 h 6325714"/>
              <a:gd name="connsiteX295" fmla="*/ 7432211 w 7586906"/>
              <a:gd name="connsiteY295" fmla="*/ 3438088 h 6325714"/>
              <a:gd name="connsiteX296" fmla="*/ 7291639 w 7586906"/>
              <a:gd name="connsiteY296" fmla="*/ 3605164 h 6325714"/>
              <a:gd name="connsiteX297" fmla="*/ 7308111 w 7586906"/>
              <a:gd name="connsiteY297" fmla="*/ 3645183 h 6325714"/>
              <a:gd name="connsiteX298" fmla="*/ 7393041 w 7586906"/>
              <a:gd name="connsiteY298" fmla="*/ 3683233 h 6325714"/>
              <a:gd name="connsiteX299" fmla="*/ 7321505 w 7586906"/>
              <a:gd name="connsiteY299" fmla="*/ 3759354 h 6325714"/>
              <a:gd name="connsiteX300" fmla="*/ 7354891 w 7586906"/>
              <a:gd name="connsiteY300" fmla="*/ 3764546 h 6325714"/>
              <a:gd name="connsiteX301" fmla="*/ 7424555 w 7586906"/>
              <a:gd name="connsiteY301" fmla="*/ 3743696 h 6325714"/>
              <a:gd name="connsiteX302" fmla="*/ 7516165 w 7586906"/>
              <a:gd name="connsiteY302" fmla="*/ 3723178 h 6325714"/>
              <a:gd name="connsiteX303" fmla="*/ 7506814 w 7586906"/>
              <a:gd name="connsiteY303" fmla="*/ 3775552 h 6325714"/>
              <a:gd name="connsiteX304" fmla="*/ 7508784 w 7586906"/>
              <a:gd name="connsiteY304" fmla="*/ 3774703 h 6325714"/>
              <a:gd name="connsiteX305" fmla="*/ 7533429 w 7586906"/>
              <a:gd name="connsiteY305" fmla="*/ 3767293 h 6325714"/>
              <a:gd name="connsiteX306" fmla="*/ 7561363 w 7586906"/>
              <a:gd name="connsiteY306" fmla="*/ 3759382 h 6325714"/>
              <a:gd name="connsiteX307" fmla="*/ 7561363 w 7586906"/>
              <a:gd name="connsiteY307" fmla="*/ 3759382 h 6325714"/>
              <a:gd name="connsiteX308" fmla="*/ 7560484 w 7586906"/>
              <a:gd name="connsiteY308" fmla="*/ 3759149 h 6325714"/>
              <a:gd name="connsiteX309" fmla="*/ 7564880 w 7586906"/>
              <a:gd name="connsiteY309" fmla="*/ 3760315 h 6325714"/>
              <a:gd name="connsiteX310" fmla="*/ 7557669 w 7586906"/>
              <a:gd name="connsiteY310" fmla="*/ 3803200 h 6325714"/>
              <a:gd name="connsiteX311" fmla="*/ 7486829 w 7586906"/>
              <a:gd name="connsiteY311" fmla="*/ 3810482 h 6325714"/>
              <a:gd name="connsiteX312" fmla="*/ 7472158 w 7586906"/>
              <a:gd name="connsiteY312" fmla="*/ 3816194 h 6325714"/>
              <a:gd name="connsiteX313" fmla="*/ 7325915 w 7586906"/>
              <a:gd name="connsiteY313" fmla="*/ 3876173 h 6325714"/>
              <a:gd name="connsiteX314" fmla="*/ 7278803 w 7586906"/>
              <a:gd name="connsiteY314" fmla="*/ 3887914 h 6325714"/>
              <a:gd name="connsiteX315" fmla="*/ 7249908 w 7586906"/>
              <a:gd name="connsiteY315" fmla="*/ 3900370 h 6325714"/>
              <a:gd name="connsiteX316" fmla="*/ 7228777 w 7586906"/>
              <a:gd name="connsiteY316" fmla="*/ 3927225 h 6325714"/>
              <a:gd name="connsiteX317" fmla="*/ 6952402 w 7586906"/>
              <a:gd name="connsiteY317" fmla="*/ 4062881 h 6325714"/>
              <a:gd name="connsiteX318" fmla="*/ 6946714 w 7586906"/>
              <a:gd name="connsiteY318" fmla="*/ 4065945 h 6325714"/>
              <a:gd name="connsiteX319" fmla="*/ 6946714 w 7586906"/>
              <a:gd name="connsiteY319" fmla="*/ 4065945 h 6325714"/>
              <a:gd name="connsiteX320" fmla="*/ 6943654 w 7586906"/>
              <a:gd name="connsiteY320" fmla="*/ 4067876 h 6325714"/>
              <a:gd name="connsiteX321" fmla="*/ 6819940 w 7586906"/>
              <a:gd name="connsiteY321" fmla="*/ 4115084 h 6325714"/>
              <a:gd name="connsiteX322" fmla="*/ 6819283 w 7586906"/>
              <a:gd name="connsiteY322" fmla="*/ 4115367 h 6325714"/>
              <a:gd name="connsiteX323" fmla="*/ 6817969 w 7586906"/>
              <a:gd name="connsiteY323" fmla="*/ 4115933 h 6325714"/>
              <a:gd name="connsiteX324" fmla="*/ 6799247 w 7586906"/>
              <a:gd name="connsiteY324" fmla="*/ 4122856 h 6325714"/>
              <a:gd name="connsiteX325" fmla="*/ 6777244 w 7586906"/>
              <a:gd name="connsiteY325" fmla="*/ 4131652 h 6325714"/>
              <a:gd name="connsiteX326" fmla="*/ 6780193 w 7586906"/>
              <a:gd name="connsiteY326" fmla="*/ 4129349 h 6325714"/>
              <a:gd name="connsiteX327" fmla="*/ 6777244 w 7586906"/>
              <a:gd name="connsiteY327" fmla="*/ 4131652 h 6325714"/>
              <a:gd name="connsiteX328" fmla="*/ 6777244 w 7586906"/>
              <a:gd name="connsiteY328" fmla="*/ 4131652 h 6325714"/>
              <a:gd name="connsiteX329" fmla="*/ 6773748 w 7586906"/>
              <a:gd name="connsiteY329" fmla="*/ 4134383 h 6325714"/>
              <a:gd name="connsiteX330" fmla="*/ 6678634 w 7586906"/>
              <a:gd name="connsiteY330" fmla="*/ 4193742 h 6325714"/>
              <a:gd name="connsiteX331" fmla="*/ 6230276 w 7586906"/>
              <a:gd name="connsiteY331" fmla="*/ 4378443 h 6325714"/>
              <a:gd name="connsiteX332" fmla="*/ 6227649 w 7586906"/>
              <a:gd name="connsiteY332" fmla="*/ 4379575 h 6325714"/>
              <a:gd name="connsiteX333" fmla="*/ 6226335 w 7586906"/>
              <a:gd name="connsiteY333" fmla="*/ 4380141 h 6325714"/>
              <a:gd name="connsiteX334" fmla="*/ 6225679 w 7586906"/>
              <a:gd name="connsiteY334" fmla="*/ 4380424 h 6325714"/>
              <a:gd name="connsiteX335" fmla="*/ 6222396 w 7586906"/>
              <a:gd name="connsiteY335" fmla="*/ 4381839 h 6325714"/>
              <a:gd name="connsiteX336" fmla="*/ 6081808 w 7586906"/>
              <a:gd name="connsiteY336" fmla="*/ 4433261 h 6325714"/>
              <a:gd name="connsiteX337" fmla="*/ 6131167 w 7586906"/>
              <a:gd name="connsiteY337" fmla="*/ 4430343 h 6325714"/>
              <a:gd name="connsiteX338" fmla="*/ 6315659 w 7586906"/>
              <a:gd name="connsiteY338" fmla="*/ 4365494 h 6325714"/>
              <a:gd name="connsiteX339" fmla="*/ 6313765 w 7586906"/>
              <a:gd name="connsiteY339" fmla="*/ 4367085 h 6325714"/>
              <a:gd name="connsiteX340" fmla="*/ 6315786 w 7586906"/>
              <a:gd name="connsiteY340" fmla="*/ 4365449 h 6325714"/>
              <a:gd name="connsiteX341" fmla="*/ 6315659 w 7586906"/>
              <a:gd name="connsiteY341" fmla="*/ 4365494 h 6325714"/>
              <a:gd name="connsiteX342" fmla="*/ 6318624 w 7586906"/>
              <a:gd name="connsiteY342" fmla="*/ 4363002 h 6325714"/>
              <a:gd name="connsiteX343" fmla="*/ 6367423 w 7586906"/>
              <a:gd name="connsiteY343" fmla="*/ 4376848 h 6325714"/>
              <a:gd name="connsiteX344" fmla="*/ 6331390 w 7586906"/>
              <a:gd name="connsiteY344" fmla="*/ 4407068 h 6325714"/>
              <a:gd name="connsiteX345" fmla="*/ 6195388 w 7586906"/>
              <a:gd name="connsiteY345" fmla="*/ 4454677 h 6325714"/>
              <a:gd name="connsiteX346" fmla="*/ 6239367 w 7586906"/>
              <a:gd name="connsiteY346" fmla="*/ 4469989 h 6325714"/>
              <a:gd name="connsiteX347" fmla="*/ 5733634 w 7586906"/>
              <a:gd name="connsiteY347" fmla="*/ 4675138 h 6325714"/>
              <a:gd name="connsiteX348" fmla="*/ 5731452 w 7586906"/>
              <a:gd name="connsiteY348" fmla="*/ 4677303 h 6325714"/>
              <a:gd name="connsiteX349" fmla="*/ 5656704 w 7586906"/>
              <a:gd name="connsiteY349" fmla="*/ 4691777 h 6325714"/>
              <a:gd name="connsiteX350" fmla="*/ 5655825 w 7586906"/>
              <a:gd name="connsiteY350" fmla="*/ 4691544 h 6325714"/>
              <a:gd name="connsiteX351" fmla="*/ 5656704 w 7586906"/>
              <a:gd name="connsiteY351" fmla="*/ 4691777 h 6325714"/>
              <a:gd name="connsiteX352" fmla="*/ 5653633 w 7586906"/>
              <a:gd name="connsiteY352" fmla="*/ 4691877 h 6325714"/>
              <a:gd name="connsiteX353" fmla="*/ 5601276 w 7586906"/>
              <a:gd name="connsiteY353" fmla="*/ 4707714 h 6325714"/>
              <a:gd name="connsiteX354" fmla="*/ 5648674 w 7586906"/>
              <a:gd name="connsiteY354" fmla="*/ 4669536 h 6325714"/>
              <a:gd name="connsiteX355" fmla="*/ 5643558 w 7586906"/>
              <a:gd name="connsiteY355" fmla="*/ 4657666 h 6325714"/>
              <a:gd name="connsiteX356" fmla="*/ 5617491 w 7586906"/>
              <a:gd name="connsiteY356" fmla="*/ 4665843 h 6325714"/>
              <a:gd name="connsiteX357" fmla="*/ 5436475 w 7586906"/>
              <a:gd name="connsiteY357" fmla="*/ 4746319 h 6325714"/>
              <a:gd name="connsiteX358" fmla="*/ 5383970 w 7586906"/>
              <a:gd name="connsiteY358" fmla="*/ 4774458 h 6325714"/>
              <a:gd name="connsiteX359" fmla="*/ 5356665 w 7586906"/>
              <a:gd name="connsiteY359" fmla="*/ 4796020 h 6325714"/>
              <a:gd name="connsiteX360" fmla="*/ 5223515 w 7586906"/>
              <a:gd name="connsiteY360" fmla="*/ 4880954 h 6325714"/>
              <a:gd name="connsiteX361" fmla="*/ 5031186 w 7586906"/>
              <a:gd name="connsiteY361" fmla="*/ 4940604 h 6325714"/>
              <a:gd name="connsiteX362" fmla="*/ 4971753 w 7586906"/>
              <a:gd name="connsiteY362" fmla="*/ 4947253 h 6325714"/>
              <a:gd name="connsiteX363" fmla="*/ 4660593 w 7586906"/>
              <a:gd name="connsiteY363" fmla="*/ 5063633 h 6325714"/>
              <a:gd name="connsiteX364" fmla="*/ 4408515 w 7586906"/>
              <a:gd name="connsiteY364" fmla="*/ 5150875 h 6325714"/>
              <a:gd name="connsiteX365" fmla="*/ 4335442 w 7586906"/>
              <a:gd name="connsiteY365" fmla="*/ 5189105 h 6325714"/>
              <a:gd name="connsiteX366" fmla="*/ 4180959 w 7586906"/>
              <a:gd name="connsiteY366" fmla="*/ 5266100 h 6325714"/>
              <a:gd name="connsiteX367" fmla="*/ 4110596 w 7586906"/>
              <a:gd name="connsiteY367" fmla="*/ 5279907 h 6325714"/>
              <a:gd name="connsiteX368" fmla="*/ 3362911 w 7586906"/>
              <a:gd name="connsiteY368" fmla="*/ 5615666 h 6325714"/>
              <a:gd name="connsiteX369" fmla="*/ 3321668 w 7586906"/>
              <a:gd name="connsiteY369" fmla="*/ 5655474 h 6325714"/>
              <a:gd name="connsiteX370" fmla="*/ 3275097 w 7586906"/>
              <a:gd name="connsiteY370" fmla="*/ 5722669 h 6325714"/>
              <a:gd name="connsiteX371" fmla="*/ 3287254 w 7586906"/>
              <a:gd name="connsiteY371" fmla="*/ 5662353 h 6325714"/>
              <a:gd name="connsiteX372" fmla="*/ 3162671 w 7586906"/>
              <a:gd name="connsiteY372" fmla="*/ 5711159 h 6325714"/>
              <a:gd name="connsiteX373" fmla="*/ 3131076 w 7586906"/>
              <a:gd name="connsiteY373" fmla="*/ 5749869 h 6325714"/>
              <a:gd name="connsiteX374" fmla="*/ 3040822 w 7586906"/>
              <a:gd name="connsiteY374" fmla="*/ 5777147 h 6325714"/>
              <a:gd name="connsiteX375" fmla="*/ 2854415 w 7586906"/>
              <a:gd name="connsiteY375" fmla="*/ 5874022 h 6325714"/>
              <a:gd name="connsiteX376" fmla="*/ 2724325 w 7586906"/>
              <a:gd name="connsiteY376" fmla="*/ 5919083 h 6325714"/>
              <a:gd name="connsiteX377" fmla="*/ 2699043 w 7586906"/>
              <a:gd name="connsiteY377" fmla="*/ 5948952 h 6325714"/>
              <a:gd name="connsiteX378" fmla="*/ 2294410 w 7586906"/>
              <a:gd name="connsiteY378" fmla="*/ 6142955 h 6325714"/>
              <a:gd name="connsiteX379" fmla="*/ 2151611 w 7586906"/>
              <a:gd name="connsiteY379" fmla="*/ 6228988 h 6325714"/>
              <a:gd name="connsiteX380" fmla="*/ 1979343 w 7586906"/>
              <a:gd name="connsiteY380" fmla="*/ 6304469 h 6325714"/>
              <a:gd name="connsiteX381" fmla="*/ 1872809 w 7586906"/>
              <a:gd name="connsiteY381" fmla="*/ 6324689 h 6325714"/>
              <a:gd name="connsiteX382" fmla="*/ 1861929 w 7586906"/>
              <a:gd name="connsiteY382" fmla="*/ 6303064 h 6325714"/>
              <a:gd name="connsiteX383" fmla="*/ 1689761 w 7586906"/>
              <a:gd name="connsiteY383" fmla="*/ 6169213 h 6325714"/>
              <a:gd name="connsiteX384" fmla="*/ 1478896 w 7586906"/>
              <a:gd name="connsiteY384" fmla="*/ 5985339 h 6325714"/>
              <a:gd name="connsiteX385" fmla="*/ 1401301 w 7586906"/>
              <a:gd name="connsiteY385" fmla="*/ 5812556 h 6325714"/>
              <a:gd name="connsiteX386" fmla="*/ 1366727 w 7586906"/>
              <a:gd name="connsiteY386" fmla="*/ 5754025 h 6325714"/>
              <a:gd name="connsiteX387" fmla="*/ 1322162 w 7586906"/>
              <a:gd name="connsiteY387" fmla="*/ 5675933 h 6325714"/>
              <a:gd name="connsiteX388" fmla="*/ 1255441 w 7586906"/>
              <a:gd name="connsiteY388" fmla="*/ 5636766 h 6325714"/>
              <a:gd name="connsiteX389" fmla="*/ 1174527 w 7586906"/>
              <a:gd name="connsiteY389" fmla="*/ 5609837 h 6325714"/>
              <a:gd name="connsiteX390" fmla="*/ 1143757 w 7586906"/>
              <a:gd name="connsiteY390" fmla="*/ 5601682 h 6325714"/>
              <a:gd name="connsiteX391" fmla="*/ 1091312 w 7586906"/>
              <a:gd name="connsiteY391" fmla="*/ 5526988 h 6325714"/>
              <a:gd name="connsiteX392" fmla="*/ 1106598 w 7586906"/>
              <a:gd name="connsiteY392" fmla="*/ 5287855 h 6325714"/>
              <a:gd name="connsiteX393" fmla="*/ 1045625 w 7586906"/>
              <a:gd name="connsiteY393" fmla="*/ 5180731 h 6325714"/>
              <a:gd name="connsiteX394" fmla="*/ 1008224 w 7586906"/>
              <a:gd name="connsiteY394" fmla="*/ 5164419 h 6325714"/>
              <a:gd name="connsiteX395" fmla="*/ 927775 w 7586906"/>
              <a:gd name="connsiteY395" fmla="*/ 5104244 h 6325714"/>
              <a:gd name="connsiteX396" fmla="*/ 901630 w 7586906"/>
              <a:gd name="connsiteY396" fmla="*/ 5023720 h 6325714"/>
              <a:gd name="connsiteX397" fmla="*/ 913978 w 7586906"/>
              <a:gd name="connsiteY397" fmla="*/ 4958425 h 6325714"/>
              <a:gd name="connsiteX398" fmla="*/ 921243 w 7586906"/>
              <a:gd name="connsiteY398" fmla="*/ 4924696 h 6325714"/>
              <a:gd name="connsiteX399" fmla="*/ 871587 w 7586906"/>
              <a:gd name="connsiteY399" fmla="*/ 4914278 h 6325714"/>
              <a:gd name="connsiteX400" fmla="*/ 777263 w 7586906"/>
              <a:gd name="connsiteY400" fmla="*/ 4883339 h 6325714"/>
              <a:gd name="connsiteX401" fmla="*/ 734202 w 7586906"/>
              <a:gd name="connsiteY401" fmla="*/ 4799703 h 6325714"/>
              <a:gd name="connsiteX402" fmla="*/ 759915 w 7586906"/>
              <a:gd name="connsiteY402" fmla="*/ 4655213 h 6325714"/>
              <a:gd name="connsiteX403" fmla="*/ 753071 w 7586906"/>
              <a:gd name="connsiteY403" fmla="*/ 4648371 h 6325714"/>
              <a:gd name="connsiteX404" fmla="*/ 752192 w 7586906"/>
              <a:gd name="connsiteY404" fmla="*/ 4648138 h 6325714"/>
              <a:gd name="connsiteX405" fmla="*/ 728540 w 7586906"/>
              <a:gd name="connsiteY405" fmla="*/ 4656497 h 6325714"/>
              <a:gd name="connsiteX406" fmla="*/ 725034 w 7586906"/>
              <a:gd name="connsiteY406" fmla="*/ 4657397 h 6325714"/>
              <a:gd name="connsiteX407" fmla="*/ 672232 w 7586906"/>
              <a:gd name="connsiteY407" fmla="*/ 4634262 h 6325714"/>
              <a:gd name="connsiteX408" fmla="*/ 776085 w 7586906"/>
              <a:gd name="connsiteY408" fmla="*/ 4568077 h 6325714"/>
              <a:gd name="connsiteX409" fmla="*/ 837073 w 7586906"/>
              <a:gd name="connsiteY409" fmla="*/ 4527099 h 6325714"/>
              <a:gd name="connsiteX410" fmla="*/ 849921 w 7586906"/>
              <a:gd name="connsiteY410" fmla="*/ 4509935 h 6325714"/>
              <a:gd name="connsiteX411" fmla="*/ 851943 w 7586906"/>
              <a:gd name="connsiteY411" fmla="*/ 4518242 h 6325714"/>
              <a:gd name="connsiteX412" fmla="*/ 850556 w 7586906"/>
              <a:gd name="connsiteY412" fmla="*/ 4505989 h 6325714"/>
              <a:gd name="connsiteX413" fmla="*/ 849921 w 7586906"/>
              <a:gd name="connsiteY413" fmla="*/ 4509935 h 6325714"/>
              <a:gd name="connsiteX414" fmla="*/ 845906 w 7586906"/>
              <a:gd name="connsiteY414" fmla="*/ 4498814 h 6325714"/>
              <a:gd name="connsiteX415" fmla="*/ 836849 w 7586906"/>
              <a:gd name="connsiteY415" fmla="*/ 4488643 h 6325714"/>
              <a:gd name="connsiteX416" fmla="*/ 821681 w 7586906"/>
              <a:gd name="connsiteY416" fmla="*/ 4484166 h 6325714"/>
              <a:gd name="connsiteX417" fmla="*/ 796406 w 7586906"/>
              <a:gd name="connsiteY417" fmla="*/ 4439984 h 6325714"/>
              <a:gd name="connsiteX418" fmla="*/ 811436 w 7586906"/>
              <a:gd name="connsiteY418" fmla="*/ 4420655 h 6325714"/>
              <a:gd name="connsiteX419" fmla="*/ 765465 w 7586906"/>
              <a:gd name="connsiteY419" fmla="*/ 4402530 h 6325714"/>
              <a:gd name="connsiteX420" fmla="*/ 758092 w 7586906"/>
              <a:gd name="connsiteY420" fmla="*/ 4380006 h 6325714"/>
              <a:gd name="connsiteX421" fmla="*/ 761746 w 7586906"/>
              <a:gd name="connsiteY421" fmla="*/ 4366803 h 6325714"/>
              <a:gd name="connsiteX422" fmla="*/ 682188 w 7586906"/>
              <a:gd name="connsiteY422" fmla="*/ 4346633 h 6325714"/>
              <a:gd name="connsiteX423" fmla="*/ 631770 w 7586906"/>
              <a:gd name="connsiteY423" fmla="*/ 4356126 h 6325714"/>
              <a:gd name="connsiteX424" fmla="*/ 615788 w 7586906"/>
              <a:gd name="connsiteY424" fmla="*/ 4400346 h 6325714"/>
              <a:gd name="connsiteX425" fmla="*/ 580463 w 7586906"/>
              <a:gd name="connsiteY425" fmla="*/ 4401497 h 6325714"/>
              <a:gd name="connsiteX426" fmla="*/ 579138 w 7586906"/>
              <a:gd name="connsiteY426" fmla="*/ 4362291 h 6325714"/>
              <a:gd name="connsiteX427" fmla="*/ 593543 w 7586906"/>
              <a:gd name="connsiteY427" fmla="*/ 4348739 h 6325714"/>
              <a:gd name="connsiteX428" fmla="*/ 654518 w 7586906"/>
              <a:gd name="connsiteY428" fmla="*/ 4267990 h 6325714"/>
              <a:gd name="connsiteX429" fmla="*/ 684070 w 7586906"/>
              <a:gd name="connsiteY429" fmla="*/ 4255252 h 6325714"/>
              <a:gd name="connsiteX430" fmla="*/ 718577 w 7586906"/>
              <a:gd name="connsiteY430" fmla="*/ 4226914 h 6325714"/>
              <a:gd name="connsiteX431" fmla="*/ 745502 w 7586906"/>
              <a:gd name="connsiteY431" fmla="*/ 4215308 h 6325714"/>
              <a:gd name="connsiteX432" fmla="*/ 568794 w 7586906"/>
              <a:gd name="connsiteY432" fmla="*/ 3942663 h 6325714"/>
              <a:gd name="connsiteX433" fmla="*/ 559673 w 7586906"/>
              <a:gd name="connsiteY433" fmla="*/ 3921504 h 6325714"/>
              <a:gd name="connsiteX434" fmla="*/ 464755 w 7586906"/>
              <a:gd name="connsiteY434" fmla="*/ 3863894 h 6325714"/>
              <a:gd name="connsiteX435" fmla="*/ 521554 w 7586906"/>
              <a:gd name="connsiteY435" fmla="*/ 3706615 h 6325714"/>
              <a:gd name="connsiteX436" fmla="*/ 468595 w 7586906"/>
              <a:gd name="connsiteY436" fmla="*/ 3731892 h 6325714"/>
              <a:gd name="connsiteX437" fmla="*/ 468861 w 7586906"/>
              <a:gd name="connsiteY437" fmla="*/ 3739733 h 6325714"/>
              <a:gd name="connsiteX438" fmla="*/ 434139 w 7586906"/>
              <a:gd name="connsiteY438" fmla="*/ 3731446 h 6325714"/>
              <a:gd name="connsiteX439" fmla="*/ 495645 w 7586906"/>
              <a:gd name="connsiteY439" fmla="*/ 3666380 h 6325714"/>
              <a:gd name="connsiteX440" fmla="*/ 513046 w 7586906"/>
              <a:gd name="connsiteY440" fmla="*/ 3639908 h 6325714"/>
              <a:gd name="connsiteX441" fmla="*/ 488494 w 7586906"/>
              <a:gd name="connsiteY441" fmla="*/ 3644372 h 6325714"/>
              <a:gd name="connsiteX442" fmla="*/ 387582 w 7586906"/>
              <a:gd name="connsiteY442" fmla="*/ 3612599 h 6325714"/>
              <a:gd name="connsiteX443" fmla="*/ 401362 w 7586906"/>
              <a:gd name="connsiteY443" fmla="*/ 3604825 h 6325714"/>
              <a:gd name="connsiteX444" fmla="*/ 401351 w 7586906"/>
              <a:gd name="connsiteY444" fmla="*/ 3602993 h 6325714"/>
              <a:gd name="connsiteX445" fmla="*/ 416019 w 7586906"/>
              <a:gd name="connsiteY445" fmla="*/ 3559340 h 6325714"/>
              <a:gd name="connsiteX446" fmla="*/ 412514 w 7586906"/>
              <a:gd name="connsiteY446" fmla="*/ 3560239 h 6325714"/>
              <a:gd name="connsiteX447" fmla="*/ 412080 w 7586906"/>
              <a:gd name="connsiteY447" fmla="*/ 3561038 h 6325714"/>
              <a:gd name="connsiteX448" fmla="*/ 412291 w 7586906"/>
              <a:gd name="connsiteY448" fmla="*/ 3559723 h 6325714"/>
              <a:gd name="connsiteX449" fmla="*/ 411857 w 7586906"/>
              <a:gd name="connsiteY449" fmla="*/ 3560522 h 6325714"/>
              <a:gd name="connsiteX450" fmla="*/ 410342 w 7586906"/>
              <a:gd name="connsiteY450" fmla="*/ 3564235 h 6325714"/>
              <a:gd name="connsiteX451" fmla="*/ 332533 w 7586906"/>
              <a:gd name="connsiteY451" fmla="*/ 3580641 h 6325714"/>
              <a:gd name="connsiteX452" fmla="*/ 328275 w 7586906"/>
              <a:gd name="connsiteY452" fmla="*/ 3565342 h 6325714"/>
              <a:gd name="connsiteX453" fmla="*/ 322936 w 7586906"/>
              <a:gd name="connsiteY453" fmla="*/ 3552957 h 6325714"/>
              <a:gd name="connsiteX454" fmla="*/ 332998 w 7586906"/>
              <a:gd name="connsiteY454" fmla="*/ 3547395 h 6325714"/>
              <a:gd name="connsiteX455" fmla="*/ 332119 w 7586906"/>
              <a:gd name="connsiteY455" fmla="*/ 3547162 h 6325714"/>
              <a:gd name="connsiteX456" fmla="*/ 328983 w 7586906"/>
              <a:gd name="connsiteY456" fmla="*/ 3536274 h 6325714"/>
              <a:gd name="connsiteX457" fmla="*/ 283055 w 7586906"/>
              <a:gd name="connsiteY457" fmla="*/ 3525474 h 6325714"/>
              <a:gd name="connsiteX458" fmla="*/ 307786 w 7586906"/>
              <a:gd name="connsiteY458" fmla="*/ 3476260 h 6325714"/>
              <a:gd name="connsiteX459" fmla="*/ 318249 w 7586906"/>
              <a:gd name="connsiteY459" fmla="*/ 3426466 h 6325714"/>
              <a:gd name="connsiteX460" fmla="*/ 316936 w 7586906"/>
              <a:gd name="connsiteY460" fmla="*/ 3427032 h 6325714"/>
              <a:gd name="connsiteX461" fmla="*/ 269504 w 7586906"/>
              <a:gd name="connsiteY461" fmla="*/ 3421775 h 6325714"/>
              <a:gd name="connsiteX462" fmla="*/ 253743 w 7586906"/>
              <a:gd name="connsiteY462" fmla="*/ 3428569 h 6325714"/>
              <a:gd name="connsiteX463" fmla="*/ 295548 w 7586906"/>
              <a:gd name="connsiteY463" fmla="*/ 3371995 h 6325714"/>
              <a:gd name="connsiteX464" fmla="*/ 342088 w 7586906"/>
              <a:gd name="connsiteY464" fmla="*/ 3337246 h 6325714"/>
              <a:gd name="connsiteX465" fmla="*/ 343625 w 7586906"/>
              <a:gd name="connsiteY465" fmla="*/ 3337196 h 6325714"/>
              <a:gd name="connsiteX466" fmla="*/ 380908 w 7586906"/>
              <a:gd name="connsiteY466" fmla="*/ 3333364 h 6325714"/>
              <a:gd name="connsiteX467" fmla="*/ 346048 w 7586906"/>
              <a:gd name="connsiteY467" fmla="*/ 3301270 h 6325714"/>
              <a:gd name="connsiteX468" fmla="*/ 276045 w 7586906"/>
              <a:gd name="connsiteY468" fmla="*/ 3301459 h 6325714"/>
              <a:gd name="connsiteX469" fmla="*/ 261407 w 7586906"/>
              <a:gd name="connsiteY469" fmla="*/ 3312665 h 6325714"/>
              <a:gd name="connsiteX470" fmla="*/ 236622 w 7586906"/>
              <a:gd name="connsiteY470" fmla="*/ 3314782 h 6325714"/>
              <a:gd name="connsiteX471" fmla="*/ 244533 w 7586906"/>
              <a:gd name="connsiteY471" fmla="*/ 3278938 h 6325714"/>
              <a:gd name="connsiteX472" fmla="*/ 304791 w 7586906"/>
              <a:gd name="connsiteY472" fmla="*/ 3263366 h 6325714"/>
              <a:gd name="connsiteX473" fmla="*/ 305448 w 7586906"/>
              <a:gd name="connsiteY473" fmla="*/ 3263083 h 6325714"/>
              <a:gd name="connsiteX474" fmla="*/ 306104 w 7586906"/>
              <a:gd name="connsiteY474" fmla="*/ 3262800 h 6325714"/>
              <a:gd name="connsiteX475" fmla="*/ 332827 w 7586906"/>
              <a:gd name="connsiteY475" fmla="*/ 3254340 h 6325714"/>
              <a:gd name="connsiteX476" fmla="*/ 334648 w 7586906"/>
              <a:gd name="connsiteY476" fmla="*/ 3227854 h 6325714"/>
              <a:gd name="connsiteX477" fmla="*/ 307879 w 7586906"/>
              <a:gd name="connsiteY477" fmla="*/ 3153106 h 6325714"/>
              <a:gd name="connsiteX478" fmla="*/ 312274 w 7586906"/>
              <a:gd name="connsiteY478" fmla="*/ 3154271 h 6325714"/>
              <a:gd name="connsiteX479" fmla="*/ 302604 w 7586906"/>
              <a:gd name="connsiteY479" fmla="*/ 3151708 h 6325714"/>
              <a:gd name="connsiteX480" fmla="*/ 301736 w 7586906"/>
              <a:gd name="connsiteY480" fmla="*/ 3153307 h 6325714"/>
              <a:gd name="connsiteX481" fmla="*/ 231839 w 7586906"/>
              <a:gd name="connsiteY481" fmla="*/ 3171808 h 6325714"/>
              <a:gd name="connsiteX482" fmla="*/ 185731 w 7586906"/>
              <a:gd name="connsiteY482" fmla="*/ 3167817 h 6325714"/>
              <a:gd name="connsiteX483" fmla="*/ 203822 w 7586906"/>
              <a:gd name="connsiteY483" fmla="*/ 3146556 h 6325714"/>
              <a:gd name="connsiteX484" fmla="*/ 202943 w 7586906"/>
              <a:gd name="connsiteY484" fmla="*/ 3146323 h 6325714"/>
              <a:gd name="connsiteX485" fmla="*/ 203822 w 7586906"/>
              <a:gd name="connsiteY485" fmla="*/ 3146556 h 6325714"/>
              <a:gd name="connsiteX486" fmla="*/ 200528 w 7586906"/>
              <a:gd name="connsiteY486" fmla="*/ 3146140 h 6325714"/>
              <a:gd name="connsiteX487" fmla="*/ 132028 w 7586906"/>
              <a:gd name="connsiteY487" fmla="*/ 3102845 h 6325714"/>
              <a:gd name="connsiteX488" fmla="*/ 144282 w 7586906"/>
              <a:gd name="connsiteY488" fmla="*/ 3096951 h 6325714"/>
              <a:gd name="connsiteX489" fmla="*/ 154291 w 7586906"/>
              <a:gd name="connsiteY489" fmla="*/ 3082233 h 6325714"/>
              <a:gd name="connsiteX490" fmla="*/ 140115 w 7586906"/>
              <a:gd name="connsiteY490" fmla="*/ 2984311 h 6325714"/>
              <a:gd name="connsiteX491" fmla="*/ 134935 w 7586906"/>
              <a:gd name="connsiteY491" fmla="*/ 2999394 h 6325714"/>
              <a:gd name="connsiteX492" fmla="*/ 105098 w 7586906"/>
              <a:gd name="connsiteY492" fmla="*/ 3000629 h 6325714"/>
              <a:gd name="connsiteX493" fmla="*/ 91814 w 7586906"/>
              <a:gd name="connsiteY493" fmla="*/ 2980653 h 6325714"/>
              <a:gd name="connsiteX494" fmla="*/ 85173 w 7586906"/>
              <a:gd name="connsiteY494" fmla="*/ 2970665 h 6325714"/>
              <a:gd name="connsiteX495" fmla="*/ 62537 w 7586906"/>
              <a:gd name="connsiteY495" fmla="*/ 2965122 h 6325714"/>
              <a:gd name="connsiteX496" fmla="*/ 73637 w 7586906"/>
              <a:gd name="connsiteY496" fmla="*/ 2949323 h 6325714"/>
              <a:gd name="connsiteX497" fmla="*/ 91069 w 7586906"/>
              <a:gd name="connsiteY497" fmla="*/ 2890404 h 6325714"/>
              <a:gd name="connsiteX498" fmla="*/ 31737 w 7586906"/>
              <a:gd name="connsiteY498" fmla="*/ 2725660 h 6325714"/>
              <a:gd name="connsiteX499" fmla="*/ 30994 w 7586906"/>
              <a:gd name="connsiteY499" fmla="*/ 2711294 h 6325714"/>
              <a:gd name="connsiteX500" fmla="*/ 0 w 7586906"/>
              <a:gd name="connsiteY500" fmla="*/ 2664682 h 6325714"/>
              <a:gd name="connsiteX501" fmla="*/ 4142 w 7586906"/>
              <a:gd name="connsiteY501" fmla="*/ 2659837 h 6325714"/>
              <a:gd name="connsiteX502" fmla="*/ 113033 w 7586906"/>
              <a:gd name="connsiteY502" fmla="*/ 2516822 h 6325714"/>
              <a:gd name="connsiteX503" fmla="*/ 136767 w 7586906"/>
              <a:gd name="connsiteY503" fmla="*/ 2409289 h 6325714"/>
              <a:gd name="connsiteX504" fmla="*/ 131280 w 7586906"/>
              <a:gd name="connsiteY504" fmla="*/ 2409207 h 6325714"/>
              <a:gd name="connsiteX505" fmla="*/ 130623 w 7586906"/>
              <a:gd name="connsiteY505" fmla="*/ 2409490 h 6325714"/>
              <a:gd name="connsiteX506" fmla="*/ 129320 w 7586906"/>
              <a:gd name="connsiteY506" fmla="*/ 2411887 h 6325714"/>
              <a:gd name="connsiteX507" fmla="*/ 108858 w 7586906"/>
              <a:gd name="connsiteY507" fmla="*/ 2478231 h 6325714"/>
              <a:gd name="connsiteX508" fmla="*/ 59766 w 7586906"/>
              <a:gd name="connsiteY508" fmla="*/ 2526931 h 6325714"/>
              <a:gd name="connsiteX509" fmla="*/ 20288 w 7586906"/>
              <a:gd name="connsiteY509" fmla="*/ 2493157 h 6325714"/>
              <a:gd name="connsiteX510" fmla="*/ 114797 w 7586906"/>
              <a:gd name="connsiteY510" fmla="*/ 2367356 h 6325714"/>
              <a:gd name="connsiteX511" fmla="*/ 116978 w 7586906"/>
              <a:gd name="connsiteY511" fmla="*/ 2365191 h 6325714"/>
              <a:gd name="connsiteX512" fmla="*/ 161558 w 7586906"/>
              <a:gd name="connsiteY512" fmla="*/ 2295182 h 6325714"/>
              <a:gd name="connsiteX513" fmla="*/ 168635 w 7586906"/>
              <a:gd name="connsiteY513" fmla="*/ 2342313 h 6325714"/>
              <a:gd name="connsiteX514" fmla="*/ 186801 w 7586906"/>
              <a:gd name="connsiteY514" fmla="*/ 2333870 h 6325714"/>
              <a:gd name="connsiteX515" fmla="*/ 210643 w 7586906"/>
              <a:gd name="connsiteY515" fmla="*/ 2320533 h 6325714"/>
              <a:gd name="connsiteX516" fmla="*/ 210643 w 7586906"/>
              <a:gd name="connsiteY516" fmla="*/ 2320533 h 6325714"/>
              <a:gd name="connsiteX517" fmla="*/ 219169 w 7586906"/>
              <a:gd name="connsiteY517" fmla="*/ 2315021 h 6325714"/>
              <a:gd name="connsiteX518" fmla="*/ 534766 w 7586906"/>
              <a:gd name="connsiteY518" fmla="*/ 2169189 h 6325714"/>
              <a:gd name="connsiteX519" fmla="*/ 752780 w 7586906"/>
              <a:gd name="connsiteY519" fmla="*/ 2073377 h 6325714"/>
              <a:gd name="connsiteX520" fmla="*/ 843713 w 7586906"/>
              <a:gd name="connsiteY520" fmla="*/ 2049479 h 6325714"/>
              <a:gd name="connsiteX521" fmla="*/ 849041 w 7586906"/>
              <a:gd name="connsiteY521" fmla="*/ 2060033 h 6325714"/>
              <a:gd name="connsiteX522" fmla="*/ 887574 w 7586906"/>
              <a:gd name="connsiteY522" fmla="*/ 2044647 h 6325714"/>
              <a:gd name="connsiteX523" fmla="*/ 965606 w 7586906"/>
              <a:gd name="connsiteY523" fmla="*/ 2028758 h 6325714"/>
              <a:gd name="connsiteX524" fmla="*/ 1393520 w 7586906"/>
              <a:gd name="connsiteY524" fmla="*/ 1838183 h 6325714"/>
              <a:gd name="connsiteX525" fmla="*/ 1444318 w 7586906"/>
              <a:gd name="connsiteY525" fmla="*/ 1818733 h 6325714"/>
              <a:gd name="connsiteX526" fmla="*/ 1457230 w 7586906"/>
              <a:gd name="connsiteY526" fmla="*/ 1812555 h 6325714"/>
              <a:gd name="connsiteX527" fmla="*/ 1519649 w 7586906"/>
              <a:gd name="connsiteY527" fmla="*/ 1791157 h 6325714"/>
              <a:gd name="connsiteX528" fmla="*/ 2055653 w 7586906"/>
              <a:gd name="connsiteY528" fmla="*/ 1546034 h 6325714"/>
              <a:gd name="connsiteX529" fmla="*/ 2617789 w 7586906"/>
              <a:gd name="connsiteY529" fmla="*/ 1303721 h 6325714"/>
              <a:gd name="connsiteX530" fmla="*/ 2694378 w 7586906"/>
              <a:gd name="connsiteY530" fmla="*/ 1266423 h 6325714"/>
              <a:gd name="connsiteX531" fmla="*/ 2716674 w 7586906"/>
              <a:gd name="connsiteY531" fmla="*/ 1251304 h 6325714"/>
              <a:gd name="connsiteX532" fmla="*/ 2749710 w 7586906"/>
              <a:gd name="connsiteY532" fmla="*/ 1234004 h 6325714"/>
              <a:gd name="connsiteX533" fmla="*/ 2815169 w 7586906"/>
              <a:gd name="connsiteY533" fmla="*/ 1207011 h 6325714"/>
              <a:gd name="connsiteX534" fmla="*/ 2824151 w 7586906"/>
              <a:gd name="connsiteY534" fmla="*/ 1204363 h 6325714"/>
              <a:gd name="connsiteX535" fmla="*/ 3022380 w 7586906"/>
              <a:gd name="connsiteY535" fmla="*/ 1140334 h 6325714"/>
              <a:gd name="connsiteX536" fmla="*/ 3085614 w 7586906"/>
              <a:gd name="connsiteY536" fmla="*/ 1108182 h 6325714"/>
              <a:gd name="connsiteX537" fmla="*/ 3101353 w 7586906"/>
              <a:gd name="connsiteY537" fmla="*/ 1097725 h 6325714"/>
              <a:gd name="connsiteX538" fmla="*/ 3171197 w 7586906"/>
              <a:gd name="connsiteY538" fmla="*/ 1070066 h 6325714"/>
              <a:gd name="connsiteX539" fmla="*/ 3612139 w 7586906"/>
              <a:gd name="connsiteY539" fmla="*/ 893457 h 6325714"/>
              <a:gd name="connsiteX540" fmla="*/ 4119332 w 7586906"/>
              <a:gd name="connsiteY540" fmla="*/ 637499 h 6325714"/>
              <a:gd name="connsiteX541" fmla="*/ 4290626 w 7586906"/>
              <a:gd name="connsiteY541" fmla="*/ 583244 h 6325714"/>
              <a:gd name="connsiteX542" fmla="*/ 4467712 w 7586906"/>
              <a:gd name="connsiteY542" fmla="*/ 506298 h 6325714"/>
              <a:gd name="connsiteX543" fmla="*/ 4621455 w 7586906"/>
              <a:gd name="connsiteY543" fmla="*/ 452876 h 6325714"/>
              <a:gd name="connsiteX544" fmla="*/ 4758727 w 7586906"/>
              <a:gd name="connsiteY544" fmla="*/ 397376 h 6325714"/>
              <a:gd name="connsiteX545" fmla="*/ 4795586 w 7586906"/>
              <a:gd name="connsiteY545" fmla="*/ 358234 h 6325714"/>
              <a:gd name="connsiteX546" fmla="*/ 4796020 w 7586906"/>
              <a:gd name="connsiteY546" fmla="*/ 357434 h 6325714"/>
              <a:gd name="connsiteX547" fmla="*/ 4937825 w 7586906"/>
              <a:gd name="connsiteY547" fmla="*/ 288966 h 6325714"/>
              <a:gd name="connsiteX548" fmla="*/ 4943534 w 7586906"/>
              <a:gd name="connsiteY548" fmla="*/ 289563 h 6325714"/>
              <a:gd name="connsiteX549" fmla="*/ 5146612 w 7586906"/>
              <a:gd name="connsiteY549" fmla="*/ 191622 h 6325714"/>
              <a:gd name="connsiteX550" fmla="*/ 5104139 w 7586906"/>
              <a:gd name="connsiteY550" fmla="*/ 208707 h 6325714"/>
              <a:gd name="connsiteX551" fmla="*/ 5265856 w 7586906"/>
              <a:gd name="connsiteY551" fmla="*/ 130429 h 6325714"/>
              <a:gd name="connsiteX552" fmla="*/ 5285198 w 7586906"/>
              <a:gd name="connsiteY552" fmla="*/ 135556 h 6325714"/>
              <a:gd name="connsiteX553" fmla="*/ 5300080 w 7586906"/>
              <a:gd name="connsiteY553" fmla="*/ 128529 h 6325714"/>
              <a:gd name="connsiteX554" fmla="*/ 5375230 w 7586906"/>
              <a:gd name="connsiteY554" fmla="*/ 107762 h 6325714"/>
              <a:gd name="connsiteX555" fmla="*/ 5375474 w 7586906"/>
              <a:gd name="connsiteY555" fmla="*/ 111940 h 6325714"/>
              <a:gd name="connsiteX556" fmla="*/ 5498086 w 7586906"/>
              <a:gd name="connsiteY556" fmla="*/ 63983 h 6325714"/>
              <a:gd name="connsiteX557" fmla="*/ 5497972 w 7586906"/>
              <a:gd name="connsiteY557" fmla="*/ 64691 h 6325714"/>
              <a:gd name="connsiteX558" fmla="*/ 5497629 w 7586906"/>
              <a:gd name="connsiteY558" fmla="*/ 65634 h 6325714"/>
              <a:gd name="connsiteX559" fmla="*/ 5497874 w 7586906"/>
              <a:gd name="connsiteY559" fmla="*/ 65299 h 6325714"/>
              <a:gd name="connsiteX560" fmla="*/ 5500469 w 7586906"/>
              <a:gd name="connsiteY560" fmla="*/ 58672 h 6325714"/>
              <a:gd name="connsiteX561" fmla="*/ 5620995 w 7586906"/>
              <a:gd name="connsiteY561" fmla="*/ 29361 h 6325714"/>
              <a:gd name="connsiteX562" fmla="*/ 5654550 w 7586906"/>
              <a:gd name="connsiteY562" fmla="*/ 25912 h 6325714"/>
              <a:gd name="connsiteX563" fmla="*/ 5702469 w 7586906"/>
              <a:gd name="connsiteY563" fmla="*/ 1585 h 6325714"/>
              <a:gd name="connsiteX564" fmla="*/ 5659880 w 7586906"/>
              <a:gd name="connsiteY564" fmla="*/ 36466 h 6325714"/>
              <a:gd name="connsiteX565" fmla="*/ 5512832 w 7586906"/>
              <a:gd name="connsiteY565" fmla="*/ 109031 h 6325714"/>
              <a:gd name="connsiteX566" fmla="*/ 5513054 w 7586906"/>
              <a:gd name="connsiteY566" fmla="*/ 109547 h 6325714"/>
              <a:gd name="connsiteX567" fmla="*/ 5520162 w 7586906"/>
              <a:gd name="connsiteY567" fmla="*/ 124230 h 6325714"/>
              <a:gd name="connsiteX568" fmla="*/ 5521920 w 7586906"/>
              <a:gd name="connsiteY568" fmla="*/ 124696 h 6325714"/>
              <a:gd name="connsiteX569" fmla="*/ 5577104 w 7586906"/>
              <a:gd name="connsiteY569" fmla="*/ 104580 h 6325714"/>
              <a:gd name="connsiteX570" fmla="*/ 5648836 w 7586906"/>
              <a:gd name="connsiteY570" fmla="*/ 137304 h 6325714"/>
              <a:gd name="connsiteX571" fmla="*/ 5649183 w 7586906"/>
              <a:gd name="connsiteY571" fmla="*/ 136665 h 6325714"/>
              <a:gd name="connsiteX572" fmla="*/ 5649691 w 7586906"/>
              <a:gd name="connsiteY572" fmla="*/ 138159 h 6325714"/>
              <a:gd name="connsiteX573" fmla="*/ 5649270 w 7586906"/>
              <a:gd name="connsiteY573" fmla="*/ 136504 h 6325714"/>
              <a:gd name="connsiteX574" fmla="*/ 5649183 w 7586906"/>
              <a:gd name="connsiteY574" fmla="*/ 136665 h 6325714"/>
              <a:gd name="connsiteX575" fmla="*/ 5648602 w 7586906"/>
              <a:gd name="connsiteY575" fmla="*/ 134956 h 6325714"/>
              <a:gd name="connsiteX576" fmla="*/ 5643358 w 7586906"/>
              <a:gd name="connsiteY576" fmla="*/ 101112 h 6325714"/>
              <a:gd name="connsiteX577" fmla="*/ 5686954 w 7586906"/>
              <a:gd name="connsiteY577" fmla="*/ 50498 h 6325714"/>
              <a:gd name="connsiteX578" fmla="*/ 5687388 w 7586906"/>
              <a:gd name="connsiteY578" fmla="*/ 49699 h 6325714"/>
              <a:gd name="connsiteX579" fmla="*/ 5711230 w 7586906"/>
              <a:gd name="connsiteY579" fmla="*/ 36362 h 6325714"/>
              <a:gd name="connsiteX580" fmla="*/ 5711452 w 7586906"/>
              <a:gd name="connsiteY580" fmla="*/ 36878 h 6325714"/>
              <a:gd name="connsiteX581" fmla="*/ 5711441 w 7586906"/>
              <a:gd name="connsiteY581" fmla="*/ 35047 h 6325714"/>
              <a:gd name="connsiteX582" fmla="*/ 5711219 w 7586906"/>
              <a:gd name="connsiteY582" fmla="*/ 34530 h 6325714"/>
              <a:gd name="connsiteX583" fmla="*/ 5711208 w 7586906"/>
              <a:gd name="connsiteY583" fmla="*/ 32699 h 6325714"/>
              <a:gd name="connsiteX584" fmla="*/ 5781529 w 7586906"/>
              <a:gd name="connsiteY584" fmla="*/ 11566 h 6325714"/>
              <a:gd name="connsiteX585" fmla="*/ 5782185 w 7586906"/>
              <a:gd name="connsiteY585" fmla="*/ 11283 h 6325714"/>
              <a:gd name="connsiteX586" fmla="*/ 5782842 w 7586906"/>
              <a:gd name="connsiteY586" fmla="*/ 11000 h 6325714"/>
              <a:gd name="connsiteX587" fmla="*/ 5808241 w 7586906"/>
              <a:gd name="connsiteY587" fmla="*/ 1275 h 6325714"/>
              <a:gd name="connsiteX588" fmla="*/ 5807083 w 7586906"/>
              <a:gd name="connsiteY588" fmla="*/ 168 h 63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7586906" h="6325714">
                <a:moveTo>
                  <a:pt x="7320413" y="3760437"/>
                </a:moveTo>
                <a:cubicBezTo>
                  <a:pt x="7319545" y="3762035"/>
                  <a:pt x="7318465" y="3764949"/>
                  <a:pt x="7318253" y="3766264"/>
                </a:cubicBezTo>
                <a:cubicBezTo>
                  <a:pt x="7318475" y="3766779"/>
                  <a:pt x="7321325" y="3766164"/>
                  <a:pt x="7321102" y="3765647"/>
                </a:cubicBezTo>
                <a:cubicBezTo>
                  <a:pt x="7320657" y="3764615"/>
                  <a:pt x="7319545" y="3762035"/>
                  <a:pt x="7320413" y="3760437"/>
                </a:cubicBezTo>
                <a:close/>
                <a:moveTo>
                  <a:pt x="7445403" y="3428271"/>
                </a:moveTo>
                <a:cubicBezTo>
                  <a:pt x="7443737" y="3429601"/>
                  <a:pt x="7438767" y="3433426"/>
                  <a:pt x="7438767" y="3433426"/>
                </a:cubicBezTo>
                <a:lnTo>
                  <a:pt x="7438872" y="3433083"/>
                </a:lnTo>
                <a:lnTo>
                  <a:pt x="7444388" y="3428938"/>
                </a:lnTo>
                <a:cubicBezTo>
                  <a:pt x="7446242" y="3427565"/>
                  <a:pt x="7446236" y="3427606"/>
                  <a:pt x="7445403" y="3428271"/>
                </a:cubicBezTo>
                <a:close/>
                <a:moveTo>
                  <a:pt x="7083083" y="3403159"/>
                </a:moveTo>
                <a:cubicBezTo>
                  <a:pt x="7082426" y="3403442"/>
                  <a:pt x="7079132" y="3403026"/>
                  <a:pt x="7078476" y="3403309"/>
                </a:cubicBezTo>
                <a:cubicBezTo>
                  <a:pt x="7078476" y="3403309"/>
                  <a:pt x="7080901" y="3405323"/>
                  <a:pt x="7080901" y="3405323"/>
                </a:cubicBezTo>
                <a:cubicBezTo>
                  <a:pt x="7080901" y="3405323"/>
                  <a:pt x="7083305" y="3403675"/>
                  <a:pt x="7083083" y="3403159"/>
                </a:cubicBezTo>
                <a:close/>
                <a:moveTo>
                  <a:pt x="7272181" y="3052385"/>
                </a:moveTo>
                <a:lnTo>
                  <a:pt x="7270689" y="3053029"/>
                </a:lnTo>
                <a:lnTo>
                  <a:pt x="7270689" y="3053029"/>
                </a:lnTo>
                <a:close/>
                <a:moveTo>
                  <a:pt x="6580020" y="1466528"/>
                </a:moveTo>
                <a:cubicBezTo>
                  <a:pt x="6579585" y="1467327"/>
                  <a:pt x="6578928" y="1467611"/>
                  <a:pt x="6578494" y="1468410"/>
                </a:cubicBezTo>
                <a:lnTo>
                  <a:pt x="6579022" y="1467611"/>
                </a:lnTo>
                <a:close/>
                <a:moveTo>
                  <a:pt x="5998520" y="1134603"/>
                </a:moveTo>
                <a:cubicBezTo>
                  <a:pt x="5998319" y="1137749"/>
                  <a:pt x="5998775" y="1140613"/>
                  <a:pt x="6001602" y="1136334"/>
                </a:cubicBezTo>
                <a:cubicBezTo>
                  <a:pt x="6000501" y="1135585"/>
                  <a:pt x="5999622" y="1135352"/>
                  <a:pt x="5998520" y="1134603"/>
                </a:cubicBezTo>
                <a:close/>
                <a:moveTo>
                  <a:pt x="5277369" y="373923"/>
                </a:moveTo>
                <a:cubicBezTo>
                  <a:pt x="5276712" y="374206"/>
                  <a:pt x="5274086" y="375338"/>
                  <a:pt x="5273651" y="376137"/>
                </a:cubicBezTo>
                <a:cubicBezTo>
                  <a:pt x="5272994" y="376420"/>
                  <a:pt x="5272783" y="377735"/>
                  <a:pt x="5273439" y="377452"/>
                </a:cubicBezTo>
                <a:cubicBezTo>
                  <a:pt x="5274096" y="377169"/>
                  <a:pt x="5275198" y="377917"/>
                  <a:pt x="5275854" y="377634"/>
                </a:cubicBezTo>
                <a:cubicBezTo>
                  <a:pt x="5275632" y="377119"/>
                  <a:pt x="5276935" y="374722"/>
                  <a:pt x="5277369" y="373923"/>
                </a:cubicBezTo>
                <a:close/>
                <a:moveTo>
                  <a:pt x="5498520" y="63185"/>
                </a:moveTo>
                <a:cubicBezTo>
                  <a:pt x="5498096" y="65815"/>
                  <a:pt x="5497440" y="66098"/>
                  <a:pt x="5497874" y="65299"/>
                </a:cubicBezTo>
                <a:lnTo>
                  <a:pt x="5497972" y="64691"/>
                </a:lnTo>
                <a:close/>
                <a:moveTo>
                  <a:pt x="5820454" y="49252"/>
                </a:moveTo>
                <a:cubicBezTo>
                  <a:pt x="5819824" y="49370"/>
                  <a:pt x="5818179" y="49620"/>
                  <a:pt x="5818179" y="49620"/>
                </a:cubicBezTo>
                <a:lnTo>
                  <a:pt x="5820189" y="49281"/>
                </a:lnTo>
                <a:close/>
                <a:moveTo>
                  <a:pt x="5807083" y="168"/>
                </a:moveTo>
                <a:cubicBezTo>
                  <a:pt x="5806862" y="-119"/>
                  <a:pt x="5807357" y="127"/>
                  <a:pt x="5810223" y="2257"/>
                </a:cubicBezTo>
                <a:cubicBezTo>
                  <a:pt x="5815953" y="6519"/>
                  <a:pt x="5850039" y="18752"/>
                  <a:pt x="5857115" y="27941"/>
                </a:cubicBezTo>
                <a:cubicBezTo>
                  <a:pt x="5850791" y="34950"/>
                  <a:pt x="5846605" y="41498"/>
                  <a:pt x="5841226" y="45729"/>
                </a:cubicBezTo>
                <a:lnTo>
                  <a:pt x="5820189" y="49281"/>
                </a:lnTo>
                <a:lnTo>
                  <a:pt x="5816643" y="49671"/>
                </a:lnTo>
                <a:cubicBezTo>
                  <a:pt x="5806337" y="51053"/>
                  <a:pt x="5772358" y="57133"/>
                  <a:pt x="5766099" y="75130"/>
                </a:cubicBezTo>
                <a:cubicBezTo>
                  <a:pt x="5766099" y="75130"/>
                  <a:pt x="5767613" y="71417"/>
                  <a:pt x="5765007" y="76212"/>
                </a:cubicBezTo>
                <a:cubicBezTo>
                  <a:pt x="5761312" y="82089"/>
                  <a:pt x="5741642" y="96075"/>
                  <a:pt x="5729366" y="98307"/>
                </a:cubicBezTo>
                <a:cubicBezTo>
                  <a:pt x="5730912" y="100088"/>
                  <a:pt x="5732692" y="104217"/>
                  <a:pt x="5733804" y="106797"/>
                </a:cubicBezTo>
                <a:cubicBezTo>
                  <a:pt x="5728012" y="129489"/>
                  <a:pt x="5704306" y="128692"/>
                  <a:pt x="5688821" y="145158"/>
                </a:cubicBezTo>
                <a:cubicBezTo>
                  <a:pt x="5689923" y="145907"/>
                  <a:pt x="5714190" y="167880"/>
                  <a:pt x="5719687" y="169794"/>
                </a:cubicBezTo>
                <a:cubicBezTo>
                  <a:pt x="5719687" y="169794"/>
                  <a:pt x="5713555" y="171826"/>
                  <a:pt x="5721880" y="169461"/>
                </a:cubicBezTo>
                <a:cubicBezTo>
                  <a:pt x="5733277" y="166996"/>
                  <a:pt x="5764852" y="162565"/>
                  <a:pt x="5781990" y="166193"/>
                </a:cubicBezTo>
                <a:cubicBezTo>
                  <a:pt x="5781990" y="166193"/>
                  <a:pt x="5781111" y="165960"/>
                  <a:pt x="5782869" y="166426"/>
                </a:cubicBezTo>
                <a:cubicBezTo>
                  <a:pt x="5783971" y="167174"/>
                  <a:pt x="5788822" y="171203"/>
                  <a:pt x="5786428" y="174683"/>
                </a:cubicBezTo>
                <a:cubicBezTo>
                  <a:pt x="5785772" y="174966"/>
                  <a:pt x="5785772" y="174966"/>
                  <a:pt x="5785994" y="175482"/>
                </a:cubicBezTo>
                <a:cubicBezTo>
                  <a:pt x="5785571" y="178113"/>
                  <a:pt x="5790655" y="184488"/>
                  <a:pt x="5793737" y="186220"/>
                </a:cubicBezTo>
                <a:cubicBezTo>
                  <a:pt x="5777554" y="195643"/>
                  <a:pt x="5765298" y="201538"/>
                  <a:pt x="5760787" y="218169"/>
                </a:cubicBezTo>
                <a:cubicBezTo>
                  <a:pt x="5728758" y="257678"/>
                  <a:pt x="5663128" y="255370"/>
                  <a:pt x="5643419" y="299972"/>
                </a:cubicBezTo>
                <a:cubicBezTo>
                  <a:pt x="5645367" y="295460"/>
                  <a:pt x="5642985" y="300771"/>
                  <a:pt x="5642985" y="300771"/>
                </a:cubicBezTo>
                <a:cubicBezTo>
                  <a:pt x="5642985" y="300771"/>
                  <a:pt x="5643419" y="299972"/>
                  <a:pt x="5643419" y="299972"/>
                </a:cubicBezTo>
                <a:cubicBezTo>
                  <a:pt x="5643207" y="301287"/>
                  <a:pt x="5642772" y="302087"/>
                  <a:pt x="5641904" y="303685"/>
                </a:cubicBezTo>
                <a:cubicBezTo>
                  <a:pt x="5636270" y="315905"/>
                  <a:pt x="5595120" y="334254"/>
                  <a:pt x="5572463" y="325050"/>
                </a:cubicBezTo>
                <a:cubicBezTo>
                  <a:pt x="5558895" y="331511"/>
                  <a:pt x="5546195" y="336373"/>
                  <a:pt x="5533061" y="342035"/>
                </a:cubicBezTo>
                <a:cubicBezTo>
                  <a:pt x="5533061" y="342035"/>
                  <a:pt x="5533284" y="342551"/>
                  <a:pt x="5533284" y="342551"/>
                </a:cubicBezTo>
                <a:cubicBezTo>
                  <a:pt x="5532649" y="346497"/>
                  <a:pt x="5529842" y="354437"/>
                  <a:pt x="5527458" y="359749"/>
                </a:cubicBezTo>
                <a:cubicBezTo>
                  <a:pt x="5527024" y="360548"/>
                  <a:pt x="5526590" y="361347"/>
                  <a:pt x="5526813" y="361863"/>
                </a:cubicBezTo>
                <a:cubicBezTo>
                  <a:pt x="5556428" y="360113"/>
                  <a:pt x="5585387" y="358644"/>
                  <a:pt x="5615002" y="356894"/>
                </a:cubicBezTo>
                <a:cubicBezTo>
                  <a:pt x="5619610" y="356744"/>
                  <a:pt x="5623995" y="356077"/>
                  <a:pt x="5628825" y="356443"/>
                </a:cubicBezTo>
                <a:cubicBezTo>
                  <a:pt x="5640021" y="357125"/>
                  <a:pt x="5652530" y="357241"/>
                  <a:pt x="5663949" y="358438"/>
                </a:cubicBezTo>
                <a:cubicBezTo>
                  <a:pt x="5701370" y="340471"/>
                  <a:pt x="5718497" y="342267"/>
                  <a:pt x="5730531" y="373797"/>
                </a:cubicBezTo>
                <a:cubicBezTo>
                  <a:pt x="5732724" y="373464"/>
                  <a:pt x="5730531" y="373797"/>
                  <a:pt x="5728996" y="373847"/>
                </a:cubicBezTo>
                <a:cubicBezTo>
                  <a:pt x="5726803" y="374182"/>
                  <a:pt x="5725267" y="374232"/>
                  <a:pt x="5730531" y="373797"/>
                </a:cubicBezTo>
                <a:cubicBezTo>
                  <a:pt x="5731410" y="374030"/>
                  <a:pt x="5732724" y="373464"/>
                  <a:pt x="5734259" y="373414"/>
                </a:cubicBezTo>
                <a:cubicBezTo>
                  <a:pt x="5757944" y="370549"/>
                  <a:pt x="5798703" y="398264"/>
                  <a:pt x="5831549" y="385942"/>
                </a:cubicBezTo>
                <a:cubicBezTo>
                  <a:pt x="5822366" y="391736"/>
                  <a:pt x="5810990" y="397864"/>
                  <a:pt x="5801150" y="403941"/>
                </a:cubicBezTo>
                <a:cubicBezTo>
                  <a:pt x="5834472" y="398144"/>
                  <a:pt x="5867128" y="390800"/>
                  <a:pt x="5900673" y="385519"/>
                </a:cubicBezTo>
                <a:cubicBezTo>
                  <a:pt x="5900037" y="389465"/>
                  <a:pt x="5900906" y="387866"/>
                  <a:pt x="5900895" y="386035"/>
                </a:cubicBezTo>
                <a:cubicBezTo>
                  <a:pt x="5900673" y="385519"/>
                  <a:pt x="5900673" y="385519"/>
                  <a:pt x="5900673" y="385519"/>
                </a:cubicBezTo>
                <a:cubicBezTo>
                  <a:pt x="5901107" y="384720"/>
                  <a:pt x="5901541" y="383920"/>
                  <a:pt x="5901753" y="382606"/>
                </a:cubicBezTo>
                <a:cubicBezTo>
                  <a:pt x="5906243" y="362311"/>
                  <a:pt x="5949904" y="360626"/>
                  <a:pt x="5962753" y="381401"/>
                </a:cubicBezTo>
                <a:cubicBezTo>
                  <a:pt x="5978091" y="377238"/>
                  <a:pt x="5985727" y="369662"/>
                  <a:pt x="5984955" y="387743"/>
                </a:cubicBezTo>
                <a:cubicBezTo>
                  <a:pt x="6033688" y="390602"/>
                  <a:pt x="6076745" y="360415"/>
                  <a:pt x="6125056" y="365904"/>
                </a:cubicBezTo>
                <a:cubicBezTo>
                  <a:pt x="6105387" y="379891"/>
                  <a:pt x="6086819" y="394625"/>
                  <a:pt x="6067595" y="409643"/>
                </a:cubicBezTo>
                <a:cubicBezTo>
                  <a:pt x="6036837" y="441261"/>
                  <a:pt x="5999648" y="461575"/>
                  <a:pt x="5960501" y="484570"/>
                </a:cubicBezTo>
                <a:cubicBezTo>
                  <a:pt x="5940748" y="521846"/>
                  <a:pt x="5897765" y="526911"/>
                  <a:pt x="5907893" y="570278"/>
                </a:cubicBezTo>
                <a:cubicBezTo>
                  <a:pt x="5910552" y="574639"/>
                  <a:pt x="5913645" y="578202"/>
                  <a:pt x="5916304" y="582563"/>
                </a:cubicBezTo>
                <a:cubicBezTo>
                  <a:pt x="5934757" y="623566"/>
                  <a:pt x="5952497" y="579813"/>
                  <a:pt x="5983755" y="596325"/>
                </a:cubicBezTo>
                <a:cubicBezTo>
                  <a:pt x="5981044" y="620748"/>
                  <a:pt x="5962647" y="626843"/>
                  <a:pt x="5947649" y="651666"/>
                </a:cubicBezTo>
                <a:cubicBezTo>
                  <a:pt x="5928521" y="683166"/>
                  <a:pt x="5902982" y="669084"/>
                  <a:pt x="5893851" y="646094"/>
                </a:cubicBezTo>
                <a:cubicBezTo>
                  <a:pt x="5886054" y="626200"/>
                  <a:pt x="5863991" y="605725"/>
                  <a:pt x="5842649" y="633896"/>
                </a:cubicBezTo>
                <a:cubicBezTo>
                  <a:pt x="5842215" y="634695"/>
                  <a:pt x="5841345" y="636294"/>
                  <a:pt x="5840477" y="637892"/>
                </a:cubicBezTo>
                <a:cubicBezTo>
                  <a:pt x="5830924" y="655472"/>
                  <a:pt x="5757977" y="677738"/>
                  <a:pt x="5733309" y="699998"/>
                </a:cubicBezTo>
                <a:cubicBezTo>
                  <a:pt x="5758305" y="696567"/>
                  <a:pt x="5784161" y="689705"/>
                  <a:pt x="5809370" y="684958"/>
                </a:cubicBezTo>
                <a:cubicBezTo>
                  <a:pt x="5787594" y="713927"/>
                  <a:pt x="5747683" y="718892"/>
                  <a:pt x="5730747" y="750059"/>
                </a:cubicBezTo>
                <a:cubicBezTo>
                  <a:pt x="5784746" y="752485"/>
                  <a:pt x="5822040" y="712543"/>
                  <a:pt x="5874714" y="713704"/>
                </a:cubicBezTo>
                <a:cubicBezTo>
                  <a:pt x="5875583" y="712105"/>
                  <a:pt x="5876674" y="711023"/>
                  <a:pt x="5877542" y="709425"/>
                </a:cubicBezTo>
                <a:cubicBezTo>
                  <a:pt x="5910251" y="711236"/>
                  <a:pt x="5934071" y="694236"/>
                  <a:pt x="5966504" y="686376"/>
                </a:cubicBezTo>
                <a:cubicBezTo>
                  <a:pt x="5967384" y="686609"/>
                  <a:pt x="5970688" y="688856"/>
                  <a:pt x="5970699" y="690687"/>
                </a:cubicBezTo>
                <a:cubicBezTo>
                  <a:pt x="5970710" y="692519"/>
                  <a:pt x="5968093" y="695482"/>
                  <a:pt x="5970296" y="696980"/>
                </a:cubicBezTo>
                <a:cubicBezTo>
                  <a:pt x="5970296" y="696980"/>
                  <a:pt x="5969417" y="696747"/>
                  <a:pt x="5971175" y="697213"/>
                </a:cubicBezTo>
                <a:cubicBezTo>
                  <a:pt x="5972934" y="697679"/>
                  <a:pt x="5978887" y="702457"/>
                  <a:pt x="5980656" y="704754"/>
                </a:cubicBezTo>
                <a:cubicBezTo>
                  <a:pt x="5984374" y="702539"/>
                  <a:pt x="5988536" y="701357"/>
                  <a:pt x="5992476" y="699659"/>
                </a:cubicBezTo>
                <a:cubicBezTo>
                  <a:pt x="6007803" y="693664"/>
                  <a:pt x="6024167" y="677430"/>
                  <a:pt x="6037174" y="687734"/>
                </a:cubicBezTo>
                <a:cubicBezTo>
                  <a:pt x="6050182" y="698039"/>
                  <a:pt x="6029390" y="707613"/>
                  <a:pt x="6021108" y="717302"/>
                </a:cubicBezTo>
                <a:cubicBezTo>
                  <a:pt x="6021108" y="717302"/>
                  <a:pt x="6020663" y="716270"/>
                  <a:pt x="6021330" y="717818"/>
                </a:cubicBezTo>
                <a:cubicBezTo>
                  <a:pt x="6021998" y="719366"/>
                  <a:pt x="6025324" y="725277"/>
                  <a:pt x="6027750" y="727291"/>
                </a:cubicBezTo>
                <a:cubicBezTo>
                  <a:pt x="6050119" y="724991"/>
                  <a:pt x="6065425" y="715335"/>
                  <a:pt x="6087838" y="720360"/>
                </a:cubicBezTo>
                <a:cubicBezTo>
                  <a:pt x="6085741" y="737175"/>
                  <a:pt x="6068657" y="742703"/>
                  <a:pt x="6059962" y="756855"/>
                </a:cubicBezTo>
                <a:cubicBezTo>
                  <a:pt x="6067185" y="753741"/>
                  <a:pt x="6080530" y="746764"/>
                  <a:pt x="6086685" y="748395"/>
                </a:cubicBezTo>
                <a:cubicBezTo>
                  <a:pt x="6104045" y="752539"/>
                  <a:pt x="6088274" y="757501"/>
                  <a:pt x="6085023" y="764411"/>
                </a:cubicBezTo>
                <a:cubicBezTo>
                  <a:pt x="6077651" y="779827"/>
                  <a:pt x="6071582" y="792847"/>
                  <a:pt x="6063988" y="807747"/>
                </a:cubicBezTo>
                <a:cubicBezTo>
                  <a:pt x="6109989" y="793426"/>
                  <a:pt x="6121491" y="771333"/>
                  <a:pt x="6135980" y="734489"/>
                </a:cubicBezTo>
                <a:cubicBezTo>
                  <a:pt x="6145238" y="741514"/>
                  <a:pt x="6156932" y="752384"/>
                  <a:pt x="6152611" y="764039"/>
                </a:cubicBezTo>
                <a:cubicBezTo>
                  <a:pt x="6144837" y="785748"/>
                  <a:pt x="6180543" y="812582"/>
                  <a:pt x="6193244" y="807719"/>
                </a:cubicBezTo>
                <a:cubicBezTo>
                  <a:pt x="6245791" y="786904"/>
                  <a:pt x="6265418" y="803533"/>
                  <a:pt x="6313210" y="795172"/>
                </a:cubicBezTo>
                <a:cubicBezTo>
                  <a:pt x="6315138" y="824938"/>
                  <a:pt x="6274560" y="828355"/>
                  <a:pt x="6286795" y="856738"/>
                </a:cubicBezTo>
                <a:cubicBezTo>
                  <a:pt x="6253049" y="855680"/>
                  <a:pt x="6212540" y="859258"/>
                  <a:pt x="6185431" y="879951"/>
                </a:cubicBezTo>
                <a:lnTo>
                  <a:pt x="6163755" y="906543"/>
                </a:lnTo>
                <a:lnTo>
                  <a:pt x="6163585" y="905566"/>
                </a:lnTo>
                <a:cubicBezTo>
                  <a:pt x="6163532" y="905895"/>
                  <a:pt x="6163537" y="906811"/>
                  <a:pt x="6163537" y="906811"/>
                </a:cubicBezTo>
                <a:lnTo>
                  <a:pt x="6163755" y="906543"/>
                </a:lnTo>
                <a:lnTo>
                  <a:pt x="6163982" y="907843"/>
                </a:lnTo>
                <a:cubicBezTo>
                  <a:pt x="6164893" y="913569"/>
                  <a:pt x="6159947" y="931001"/>
                  <a:pt x="6177646" y="917863"/>
                </a:cubicBezTo>
                <a:cubicBezTo>
                  <a:pt x="6204083" y="897900"/>
                  <a:pt x="6224070" y="900912"/>
                  <a:pt x="6242830" y="919139"/>
                </a:cubicBezTo>
                <a:cubicBezTo>
                  <a:pt x="6228192" y="930345"/>
                  <a:pt x="6220820" y="945762"/>
                  <a:pt x="6209488" y="959214"/>
                </a:cubicBezTo>
                <a:cubicBezTo>
                  <a:pt x="6252873" y="947856"/>
                  <a:pt x="6280749" y="911361"/>
                  <a:pt x="6325733" y="910941"/>
                </a:cubicBezTo>
                <a:cubicBezTo>
                  <a:pt x="6325956" y="911457"/>
                  <a:pt x="6326178" y="911973"/>
                  <a:pt x="6326623" y="913005"/>
                </a:cubicBezTo>
                <a:cubicBezTo>
                  <a:pt x="6330627" y="922294"/>
                  <a:pt x="6324612" y="944471"/>
                  <a:pt x="6302719" y="953296"/>
                </a:cubicBezTo>
                <a:cubicBezTo>
                  <a:pt x="6264419" y="971030"/>
                  <a:pt x="6254982" y="1008755"/>
                  <a:pt x="6209076" y="1001616"/>
                </a:cubicBezTo>
                <a:cubicBezTo>
                  <a:pt x="6195285" y="1007561"/>
                  <a:pt x="6181918" y="1010875"/>
                  <a:pt x="6169684" y="1020432"/>
                </a:cubicBezTo>
                <a:cubicBezTo>
                  <a:pt x="6169907" y="1020948"/>
                  <a:pt x="6169907" y="1020948"/>
                  <a:pt x="6169250" y="1021231"/>
                </a:cubicBezTo>
                <a:cubicBezTo>
                  <a:pt x="6165977" y="1024478"/>
                  <a:pt x="6151339" y="1035684"/>
                  <a:pt x="6145440" y="1040063"/>
                </a:cubicBezTo>
                <a:cubicBezTo>
                  <a:pt x="6138101" y="1060973"/>
                  <a:pt x="6127879" y="1077006"/>
                  <a:pt x="6106453" y="1090526"/>
                </a:cubicBezTo>
                <a:cubicBezTo>
                  <a:pt x="6112882" y="1101829"/>
                  <a:pt x="6118878" y="1113932"/>
                  <a:pt x="6125530" y="1125752"/>
                </a:cubicBezTo>
                <a:cubicBezTo>
                  <a:pt x="6125753" y="1126268"/>
                  <a:pt x="6125753" y="1126268"/>
                  <a:pt x="6125753" y="1126268"/>
                </a:cubicBezTo>
                <a:cubicBezTo>
                  <a:pt x="6125541" y="1127583"/>
                  <a:pt x="6127321" y="1131712"/>
                  <a:pt x="6128210" y="1133776"/>
                </a:cubicBezTo>
                <a:cubicBezTo>
                  <a:pt x="6143071" y="1123086"/>
                  <a:pt x="6153546" y="1113063"/>
                  <a:pt x="6170609" y="1103872"/>
                </a:cubicBezTo>
                <a:cubicBezTo>
                  <a:pt x="6180015" y="1098593"/>
                  <a:pt x="6190554" y="1099558"/>
                  <a:pt x="6194992" y="1108048"/>
                </a:cubicBezTo>
                <a:cubicBezTo>
                  <a:pt x="6197428" y="1111894"/>
                  <a:pt x="6194199" y="1122466"/>
                  <a:pt x="6191138" y="1124397"/>
                </a:cubicBezTo>
                <a:cubicBezTo>
                  <a:pt x="6133613" y="1157149"/>
                  <a:pt x="6178195" y="1163022"/>
                  <a:pt x="6193078" y="1193936"/>
                </a:cubicBezTo>
                <a:cubicBezTo>
                  <a:pt x="6194858" y="1198064"/>
                  <a:pt x="6196415" y="1201677"/>
                  <a:pt x="6196659" y="1205856"/>
                </a:cubicBezTo>
                <a:cubicBezTo>
                  <a:pt x="6202135" y="1204107"/>
                  <a:pt x="6207389" y="1201842"/>
                  <a:pt x="6212643" y="1199578"/>
                </a:cubicBezTo>
                <a:cubicBezTo>
                  <a:pt x="6174481" y="1241118"/>
                  <a:pt x="6193049" y="1264323"/>
                  <a:pt x="6220664" y="1295869"/>
                </a:cubicBezTo>
                <a:cubicBezTo>
                  <a:pt x="6223345" y="1303893"/>
                  <a:pt x="6226459" y="1311118"/>
                  <a:pt x="6229796" y="1318859"/>
                </a:cubicBezTo>
                <a:cubicBezTo>
                  <a:pt x="6271878" y="1309898"/>
                  <a:pt x="6247196" y="1254445"/>
                  <a:pt x="6299840" y="1288054"/>
                </a:cubicBezTo>
                <a:cubicBezTo>
                  <a:pt x="6302753" y="1298425"/>
                  <a:pt x="6303018" y="1306266"/>
                  <a:pt x="6294959" y="1316472"/>
                </a:cubicBezTo>
                <a:cubicBezTo>
                  <a:pt x="6299630" y="1327309"/>
                  <a:pt x="6304524" y="1338663"/>
                  <a:pt x="6309418" y="1350017"/>
                </a:cubicBezTo>
                <a:cubicBezTo>
                  <a:pt x="6327848" y="1349415"/>
                  <a:pt x="6346935" y="1348532"/>
                  <a:pt x="6365366" y="1347931"/>
                </a:cubicBezTo>
                <a:cubicBezTo>
                  <a:pt x="6368437" y="1347831"/>
                  <a:pt x="6371721" y="1346415"/>
                  <a:pt x="6374581" y="1347631"/>
                </a:cubicBezTo>
                <a:cubicBezTo>
                  <a:pt x="6385141" y="1352257"/>
                  <a:pt x="6394791" y="1351157"/>
                  <a:pt x="6407490" y="1346295"/>
                </a:cubicBezTo>
                <a:cubicBezTo>
                  <a:pt x="6435803" y="1346942"/>
                  <a:pt x="6456236" y="1350986"/>
                  <a:pt x="6469518" y="1370963"/>
                </a:cubicBezTo>
                <a:cubicBezTo>
                  <a:pt x="6480758" y="1378968"/>
                  <a:pt x="6491963" y="1381481"/>
                  <a:pt x="6507757" y="1380181"/>
                </a:cubicBezTo>
                <a:cubicBezTo>
                  <a:pt x="6486064" y="1385861"/>
                  <a:pt x="6464583" y="1390225"/>
                  <a:pt x="6442001" y="1393839"/>
                </a:cubicBezTo>
                <a:cubicBezTo>
                  <a:pt x="6420732" y="1396887"/>
                  <a:pt x="6403012" y="1406361"/>
                  <a:pt x="6393458" y="1423942"/>
                </a:cubicBezTo>
                <a:cubicBezTo>
                  <a:pt x="6377603" y="1452195"/>
                  <a:pt x="6365011" y="1475371"/>
                  <a:pt x="6325268" y="1471696"/>
                </a:cubicBezTo>
                <a:cubicBezTo>
                  <a:pt x="6314730" y="1470731"/>
                  <a:pt x="6298768" y="1480671"/>
                  <a:pt x="6296872" y="1494339"/>
                </a:cubicBezTo>
                <a:cubicBezTo>
                  <a:pt x="6300674" y="1506774"/>
                  <a:pt x="6327048" y="1475824"/>
                  <a:pt x="6323512" y="1509170"/>
                </a:cubicBezTo>
                <a:cubicBezTo>
                  <a:pt x="6343181" y="1495184"/>
                  <a:pt x="6359811" y="1524732"/>
                  <a:pt x="6368040" y="1505886"/>
                </a:cubicBezTo>
                <a:cubicBezTo>
                  <a:pt x="6382117" y="1473504"/>
                  <a:pt x="6417536" y="1450894"/>
                  <a:pt x="6446473" y="1445763"/>
                </a:cubicBezTo>
                <a:cubicBezTo>
                  <a:pt x="6499306" y="1436452"/>
                  <a:pt x="6544629" y="1418752"/>
                  <a:pt x="6589285" y="1399503"/>
                </a:cubicBezTo>
                <a:cubicBezTo>
                  <a:pt x="6596329" y="1403197"/>
                  <a:pt x="6602716" y="1407176"/>
                  <a:pt x="6609114" y="1412986"/>
                </a:cubicBezTo>
                <a:cubicBezTo>
                  <a:pt x="6662107" y="1431144"/>
                  <a:pt x="6715947" y="1444041"/>
                  <a:pt x="6758486" y="1475885"/>
                </a:cubicBezTo>
                <a:cubicBezTo>
                  <a:pt x="6735057" y="1484760"/>
                  <a:pt x="6714836" y="1479401"/>
                  <a:pt x="6691576" y="1479636"/>
                </a:cubicBezTo>
                <a:cubicBezTo>
                  <a:pt x="6649663" y="1479957"/>
                  <a:pt x="6625808" y="1453521"/>
                  <a:pt x="6581322" y="1464131"/>
                </a:cubicBezTo>
                <a:lnTo>
                  <a:pt x="6579022" y="1467611"/>
                </a:lnTo>
                <a:lnTo>
                  <a:pt x="6565163" y="1482646"/>
                </a:lnTo>
                <a:cubicBezTo>
                  <a:pt x="6558960" y="1486774"/>
                  <a:pt x="6551628" y="1490087"/>
                  <a:pt x="6543531" y="1493883"/>
                </a:cubicBezTo>
                <a:cubicBezTo>
                  <a:pt x="6541529" y="1489239"/>
                  <a:pt x="6539527" y="1484595"/>
                  <a:pt x="6538404" y="1480183"/>
                </a:cubicBezTo>
                <a:cubicBezTo>
                  <a:pt x="6533383" y="1484795"/>
                  <a:pt x="6540882" y="1491353"/>
                  <a:pt x="6543531" y="1493883"/>
                </a:cubicBezTo>
                <a:cubicBezTo>
                  <a:pt x="6521245" y="1510834"/>
                  <a:pt x="6493399" y="1514881"/>
                  <a:pt x="6477289" y="1537125"/>
                </a:cubicBezTo>
                <a:cubicBezTo>
                  <a:pt x="6501037" y="1545247"/>
                  <a:pt x="6527940" y="1529978"/>
                  <a:pt x="6545861" y="1517357"/>
                </a:cubicBezTo>
                <a:cubicBezTo>
                  <a:pt x="6587604" y="1487737"/>
                  <a:pt x="6592996" y="1509278"/>
                  <a:pt x="6624032" y="1525275"/>
                </a:cubicBezTo>
                <a:cubicBezTo>
                  <a:pt x="6623375" y="1525558"/>
                  <a:pt x="6622718" y="1525841"/>
                  <a:pt x="6622284" y="1526640"/>
                </a:cubicBezTo>
                <a:cubicBezTo>
                  <a:pt x="6615082" y="1533416"/>
                  <a:pt x="6590413" y="1555677"/>
                  <a:pt x="6573530" y="1558059"/>
                </a:cubicBezTo>
                <a:cubicBezTo>
                  <a:pt x="6557463" y="1587628"/>
                  <a:pt x="6576084" y="1582048"/>
                  <a:pt x="6601992" y="1584344"/>
                </a:cubicBezTo>
                <a:cubicBezTo>
                  <a:pt x="6610942" y="1576202"/>
                  <a:pt x="6631131" y="1576067"/>
                  <a:pt x="6629870" y="1585790"/>
                </a:cubicBezTo>
                <a:cubicBezTo>
                  <a:pt x="6627806" y="1608098"/>
                  <a:pt x="6609567" y="1603721"/>
                  <a:pt x="6591793" y="1604039"/>
                </a:cubicBezTo>
                <a:cubicBezTo>
                  <a:pt x="6569031" y="1614463"/>
                  <a:pt x="6547148" y="1625120"/>
                  <a:pt x="6524386" y="1635543"/>
                </a:cubicBezTo>
                <a:cubicBezTo>
                  <a:pt x="6516644" y="1662747"/>
                  <a:pt x="6493362" y="1659319"/>
                  <a:pt x="6468853" y="1671108"/>
                </a:cubicBezTo>
                <a:cubicBezTo>
                  <a:pt x="6460147" y="1683429"/>
                  <a:pt x="6452097" y="1695466"/>
                  <a:pt x="6443168" y="1707270"/>
                </a:cubicBezTo>
                <a:cubicBezTo>
                  <a:pt x="6422175" y="1719991"/>
                  <a:pt x="6414740" y="1724420"/>
                  <a:pt x="6421456" y="1747228"/>
                </a:cubicBezTo>
                <a:cubicBezTo>
                  <a:pt x="6426160" y="1763559"/>
                  <a:pt x="6447546" y="1780654"/>
                  <a:pt x="6418693" y="1800434"/>
                </a:cubicBezTo>
                <a:cubicBezTo>
                  <a:pt x="6407762" y="1807594"/>
                  <a:pt x="6390910" y="1815470"/>
                  <a:pt x="6378667" y="1823196"/>
                </a:cubicBezTo>
                <a:cubicBezTo>
                  <a:pt x="6379334" y="1824744"/>
                  <a:pt x="6383317" y="1830371"/>
                  <a:pt x="6385509" y="1830038"/>
                </a:cubicBezTo>
                <a:cubicBezTo>
                  <a:pt x="6465744" y="1815647"/>
                  <a:pt x="6539687" y="1813758"/>
                  <a:pt x="6618472" y="1814068"/>
                </a:cubicBezTo>
                <a:cubicBezTo>
                  <a:pt x="6641679" y="1804676"/>
                  <a:pt x="6665109" y="1795801"/>
                  <a:pt x="6683401" y="1809334"/>
                </a:cubicBezTo>
                <a:cubicBezTo>
                  <a:pt x="6693760" y="1817108"/>
                  <a:pt x="6674727" y="1827148"/>
                  <a:pt x="6665745" y="1829796"/>
                </a:cubicBezTo>
                <a:cubicBezTo>
                  <a:pt x="6665967" y="1830312"/>
                  <a:pt x="6665967" y="1830312"/>
                  <a:pt x="6665967" y="1830312"/>
                </a:cubicBezTo>
                <a:cubicBezTo>
                  <a:pt x="6673022" y="1835838"/>
                  <a:pt x="6681602" y="1839483"/>
                  <a:pt x="6690404" y="1843645"/>
                </a:cubicBezTo>
                <a:lnTo>
                  <a:pt x="6692427" y="1842794"/>
                </a:lnTo>
                <a:lnTo>
                  <a:pt x="6721551" y="1830543"/>
                </a:lnTo>
                <a:cubicBezTo>
                  <a:pt x="6749722" y="1824424"/>
                  <a:pt x="6770901" y="1836637"/>
                  <a:pt x="6802544" y="1843651"/>
                </a:cubicBezTo>
                <a:cubicBezTo>
                  <a:pt x="6820327" y="1845164"/>
                  <a:pt x="6826301" y="1853605"/>
                  <a:pt x="6829893" y="1867355"/>
                </a:cubicBezTo>
                <a:cubicBezTo>
                  <a:pt x="6833197" y="1869603"/>
                  <a:pt x="6834966" y="1871900"/>
                  <a:pt x="6836301" y="1874996"/>
                </a:cubicBezTo>
                <a:cubicBezTo>
                  <a:pt x="6842911" y="1879491"/>
                  <a:pt x="6848641" y="1883752"/>
                  <a:pt x="6855028" y="1887730"/>
                </a:cubicBezTo>
                <a:cubicBezTo>
                  <a:pt x="6838155" y="1891944"/>
                  <a:pt x="6820848" y="1896957"/>
                  <a:pt x="6807036" y="1899238"/>
                </a:cubicBezTo>
                <a:cubicBezTo>
                  <a:pt x="6793880" y="1901238"/>
                  <a:pt x="6789994" y="1912093"/>
                  <a:pt x="6796148" y="1913723"/>
                </a:cubicBezTo>
                <a:cubicBezTo>
                  <a:pt x="6820108" y="1920530"/>
                  <a:pt x="6814039" y="1933549"/>
                  <a:pt x="6796943" y="1937246"/>
                </a:cubicBezTo>
                <a:cubicBezTo>
                  <a:pt x="6772179" y="1943025"/>
                  <a:pt x="6754279" y="1959309"/>
                  <a:pt x="6740593" y="1945626"/>
                </a:cubicBezTo>
                <a:cubicBezTo>
                  <a:pt x="6717640" y="1923087"/>
                  <a:pt x="6717819" y="1916278"/>
                  <a:pt x="6692760" y="1946662"/>
                </a:cubicBezTo>
                <a:cubicBezTo>
                  <a:pt x="6679901" y="1961996"/>
                  <a:pt x="6670370" y="1983240"/>
                  <a:pt x="6650446" y="1991216"/>
                </a:cubicBezTo>
                <a:cubicBezTo>
                  <a:pt x="6576662" y="2020574"/>
                  <a:pt x="6595157" y="2030960"/>
                  <a:pt x="6642483" y="2055844"/>
                </a:cubicBezTo>
                <a:cubicBezTo>
                  <a:pt x="6642494" y="2057676"/>
                  <a:pt x="6642070" y="2060307"/>
                  <a:pt x="6642737" y="2061855"/>
                </a:cubicBezTo>
                <a:cubicBezTo>
                  <a:pt x="6643627" y="2063918"/>
                  <a:pt x="6646921" y="2064334"/>
                  <a:pt x="6647578" y="2064051"/>
                </a:cubicBezTo>
                <a:cubicBezTo>
                  <a:pt x="6677829" y="2058355"/>
                  <a:pt x="6762787" y="2026017"/>
                  <a:pt x="6751930" y="2008055"/>
                </a:cubicBezTo>
                <a:cubicBezTo>
                  <a:pt x="6750606" y="2006789"/>
                  <a:pt x="6750383" y="2006274"/>
                  <a:pt x="6749938" y="2005241"/>
                </a:cubicBezTo>
                <a:cubicBezTo>
                  <a:pt x="6770221" y="1983647"/>
                  <a:pt x="6792273" y="1964350"/>
                  <a:pt x="6816327" y="1949697"/>
                </a:cubicBezTo>
                <a:cubicBezTo>
                  <a:pt x="6833476" y="1955157"/>
                  <a:pt x="6850328" y="1947281"/>
                  <a:pt x="6870664" y="1934843"/>
                </a:cubicBezTo>
                <a:cubicBezTo>
                  <a:pt x="6878545" y="1931446"/>
                  <a:pt x="6885768" y="1928332"/>
                  <a:pt x="6893871" y="1925451"/>
                </a:cubicBezTo>
                <a:cubicBezTo>
                  <a:pt x="6894528" y="1925168"/>
                  <a:pt x="6894751" y="1925684"/>
                  <a:pt x="6895407" y="1925401"/>
                </a:cubicBezTo>
                <a:cubicBezTo>
                  <a:pt x="6900893" y="1925484"/>
                  <a:pt x="6905501" y="1925334"/>
                  <a:pt x="6911210" y="1925932"/>
                </a:cubicBezTo>
                <a:cubicBezTo>
                  <a:pt x="6911221" y="1927763"/>
                  <a:pt x="6910798" y="1930394"/>
                  <a:pt x="6911465" y="1931942"/>
                </a:cubicBezTo>
                <a:cubicBezTo>
                  <a:pt x="6912133" y="1933490"/>
                  <a:pt x="6914992" y="1934705"/>
                  <a:pt x="6916305" y="1934139"/>
                </a:cubicBezTo>
                <a:cubicBezTo>
                  <a:pt x="6930531" y="1927395"/>
                  <a:pt x="6945412" y="1920369"/>
                  <a:pt x="6959415" y="1913109"/>
                </a:cubicBezTo>
                <a:cubicBezTo>
                  <a:pt x="6952912" y="1926928"/>
                  <a:pt x="6940477" y="1939631"/>
                  <a:pt x="6938381" y="1956446"/>
                </a:cubicBezTo>
                <a:cubicBezTo>
                  <a:pt x="6938391" y="1958276"/>
                  <a:pt x="6939938" y="1960058"/>
                  <a:pt x="6940382" y="1961090"/>
                </a:cubicBezTo>
                <a:cubicBezTo>
                  <a:pt x="6943698" y="1965169"/>
                  <a:pt x="6948105" y="1968165"/>
                  <a:pt x="6951420" y="1972244"/>
                </a:cubicBezTo>
                <a:cubicBezTo>
                  <a:pt x="6947523" y="1981267"/>
                  <a:pt x="6936211" y="1998382"/>
                  <a:pt x="6947216" y="2004042"/>
                </a:cubicBezTo>
                <a:cubicBezTo>
                  <a:pt x="6950076" y="2005256"/>
                  <a:pt x="6951167" y="2004174"/>
                  <a:pt x="6955775" y="2004024"/>
                </a:cubicBezTo>
                <a:cubicBezTo>
                  <a:pt x="6960382" y="2003874"/>
                  <a:pt x="6967384" y="2000244"/>
                  <a:pt x="6973293" y="1997697"/>
                </a:cubicBezTo>
                <a:cubicBezTo>
                  <a:pt x="6989054" y="1990903"/>
                  <a:pt x="7002644" y="1988105"/>
                  <a:pt x="7012537" y="1991183"/>
                </a:cubicBezTo>
                <a:cubicBezTo>
                  <a:pt x="6999817" y="1992383"/>
                  <a:pt x="6987106" y="1995414"/>
                  <a:pt x="6972436" y="2001126"/>
                </a:cubicBezTo>
                <a:cubicBezTo>
                  <a:pt x="6915070" y="2023406"/>
                  <a:pt x="6860532" y="2041407"/>
                  <a:pt x="6800676" y="2050686"/>
                </a:cubicBezTo>
                <a:cubicBezTo>
                  <a:pt x="6779407" y="2053734"/>
                  <a:pt x="6761687" y="2063208"/>
                  <a:pt x="6752133" y="2080789"/>
                </a:cubicBezTo>
                <a:cubicBezTo>
                  <a:pt x="6736278" y="2109042"/>
                  <a:pt x="6723685" y="2132217"/>
                  <a:pt x="6683943" y="2128543"/>
                </a:cubicBezTo>
                <a:cubicBezTo>
                  <a:pt x="6673404" y="2127578"/>
                  <a:pt x="6657443" y="2137518"/>
                  <a:pt x="6655547" y="2151186"/>
                </a:cubicBezTo>
                <a:cubicBezTo>
                  <a:pt x="6659349" y="2163622"/>
                  <a:pt x="6685723" y="2132671"/>
                  <a:pt x="6682187" y="2166017"/>
                </a:cubicBezTo>
                <a:cubicBezTo>
                  <a:pt x="6701856" y="2152031"/>
                  <a:pt x="6718486" y="2181579"/>
                  <a:pt x="6726715" y="2162733"/>
                </a:cubicBezTo>
                <a:cubicBezTo>
                  <a:pt x="6740791" y="2130352"/>
                  <a:pt x="6776211" y="2107741"/>
                  <a:pt x="6805148" y="2102610"/>
                </a:cubicBezTo>
                <a:cubicBezTo>
                  <a:pt x="6906652" y="2085170"/>
                  <a:pt x="6981186" y="2034072"/>
                  <a:pt x="7076048" y="2006643"/>
                </a:cubicBezTo>
                <a:cubicBezTo>
                  <a:pt x="7072086" y="2004679"/>
                  <a:pt x="7068782" y="2002433"/>
                  <a:pt x="7065043" y="2000984"/>
                </a:cubicBezTo>
                <a:cubicBezTo>
                  <a:pt x="7109995" y="1995070"/>
                  <a:pt x="7152618" y="2003623"/>
                  <a:pt x="7198461" y="1999773"/>
                </a:cubicBezTo>
                <a:cubicBezTo>
                  <a:pt x="7178432" y="2027378"/>
                  <a:pt x="7140355" y="2045627"/>
                  <a:pt x="7128238" y="2075329"/>
                </a:cubicBezTo>
                <a:cubicBezTo>
                  <a:pt x="7110921" y="2116450"/>
                  <a:pt x="7073277" y="2133901"/>
                  <a:pt x="7035010" y="2157128"/>
                </a:cubicBezTo>
                <a:cubicBezTo>
                  <a:pt x="7025170" y="2163206"/>
                  <a:pt x="7010733" y="2171265"/>
                  <a:pt x="7009885" y="2176526"/>
                </a:cubicBezTo>
                <a:cubicBezTo>
                  <a:pt x="6997888" y="2264312"/>
                  <a:pt x="6944962" y="2333023"/>
                  <a:pt x="6893191" y="2411639"/>
                </a:cubicBezTo>
                <a:cubicBezTo>
                  <a:pt x="6938079" y="2394737"/>
                  <a:pt x="6983540" y="2362902"/>
                  <a:pt x="7030696" y="2358486"/>
                </a:cubicBezTo>
                <a:cubicBezTo>
                  <a:pt x="7077852" y="2354070"/>
                  <a:pt x="7104227" y="2361060"/>
                  <a:pt x="7115201" y="2399166"/>
                </a:cubicBezTo>
                <a:cubicBezTo>
                  <a:pt x="7124608" y="2431828"/>
                  <a:pt x="7131134" y="2459614"/>
                  <a:pt x="7173556" y="2471314"/>
                </a:cubicBezTo>
                <a:cubicBezTo>
                  <a:pt x="7202568" y="2479003"/>
                  <a:pt x="7171958" y="2498316"/>
                  <a:pt x="7158188" y="2507924"/>
                </a:cubicBezTo>
                <a:cubicBezTo>
                  <a:pt x="7114253" y="2537877"/>
                  <a:pt x="7067819" y="2552998"/>
                  <a:pt x="7031161" y="2588994"/>
                </a:cubicBezTo>
                <a:cubicBezTo>
                  <a:pt x="7076367" y="2589090"/>
                  <a:pt x="7109594" y="2566812"/>
                  <a:pt x="7149854" y="2546397"/>
                </a:cubicBezTo>
                <a:cubicBezTo>
                  <a:pt x="7167797" y="2537439"/>
                  <a:pt x="7182891" y="2529098"/>
                  <a:pt x="7200707" y="2536105"/>
                </a:cubicBezTo>
                <a:cubicBezTo>
                  <a:pt x="7199446" y="2545828"/>
                  <a:pt x="7200813" y="2554417"/>
                  <a:pt x="7196926" y="2565273"/>
                </a:cubicBezTo>
                <a:cubicBezTo>
                  <a:pt x="7196926" y="2565273"/>
                  <a:pt x="7197148" y="2565789"/>
                  <a:pt x="7197370" y="2566304"/>
                </a:cubicBezTo>
                <a:cubicBezTo>
                  <a:pt x="7198059" y="2571515"/>
                  <a:pt x="7225314" y="2578737"/>
                  <a:pt x="7212434" y="2590410"/>
                </a:cubicBezTo>
                <a:cubicBezTo>
                  <a:pt x="7201736" y="2599916"/>
                  <a:pt x="7186092" y="2588913"/>
                  <a:pt x="7173581" y="2588798"/>
                </a:cubicBezTo>
                <a:cubicBezTo>
                  <a:pt x="7128429" y="2635799"/>
                  <a:pt x="7083278" y="2682800"/>
                  <a:pt x="7040763" y="2730501"/>
                </a:cubicBezTo>
                <a:cubicBezTo>
                  <a:pt x="7042075" y="2729935"/>
                  <a:pt x="7036388" y="2732999"/>
                  <a:pt x="7042075" y="2729935"/>
                </a:cubicBezTo>
                <a:cubicBezTo>
                  <a:pt x="7050824" y="2724940"/>
                  <a:pt x="7070271" y="2710437"/>
                  <a:pt x="7084094" y="2709987"/>
                </a:cubicBezTo>
                <a:cubicBezTo>
                  <a:pt x="7083660" y="2710786"/>
                  <a:pt x="7083226" y="2711585"/>
                  <a:pt x="7085842" y="2708621"/>
                </a:cubicBezTo>
                <a:cubicBezTo>
                  <a:pt x="7092387" y="2702128"/>
                  <a:pt x="7112989" y="2697531"/>
                  <a:pt x="7111983" y="2713264"/>
                </a:cubicBezTo>
                <a:cubicBezTo>
                  <a:pt x="7110978" y="2728996"/>
                  <a:pt x="7093236" y="2734808"/>
                  <a:pt x="7079455" y="2742584"/>
                </a:cubicBezTo>
                <a:cubicBezTo>
                  <a:pt x="7056927" y="2755355"/>
                  <a:pt x="7049132" y="2773402"/>
                  <a:pt x="7031232" y="2789685"/>
                </a:cubicBezTo>
                <a:cubicBezTo>
                  <a:pt x="7031232" y="2789685"/>
                  <a:pt x="7030797" y="2790485"/>
                  <a:pt x="7031020" y="2791001"/>
                </a:cubicBezTo>
                <a:cubicBezTo>
                  <a:pt x="7031296" y="2800673"/>
                  <a:pt x="7020896" y="2823515"/>
                  <a:pt x="7014604" y="2836018"/>
                </a:cubicBezTo>
                <a:cubicBezTo>
                  <a:pt x="7083992" y="2805497"/>
                  <a:pt x="7160297" y="2794634"/>
                  <a:pt x="7233710" y="2777065"/>
                </a:cubicBezTo>
                <a:cubicBezTo>
                  <a:pt x="7235691" y="2778047"/>
                  <a:pt x="7238784" y="2781609"/>
                  <a:pt x="7239896" y="2784189"/>
                </a:cubicBezTo>
                <a:cubicBezTo>
                  <a:pt x="7285898" y="2769868"/>
                  <a:pt x="7329684" y="2752217"/>
                  <a:pt x="7377041" y="2744655"/>
                </a:cubicBezTo>
                <a:cubicBezTo>
                  <a:pt x="7377041" y="2744655"/>
                  <a:pt x="7377699" y="2744372"/>
                  <a:pt x="7378133" y="2743572"/>
                </a:cubicBezTo>
                <a:cubicBezTo>
                  <a:pt x="7384667" y="2735248"/>
                  <a:pt x="7409919" y="2737826"/>
                  <a:pt x="7413288" y="2751061"/>
                </a:cubicBezTo>
                <a:cubicBezTo>
                  <a:pt x="7415979" y="2760916"/>
                  <a:pt x="7408119" y="2767976"/>
                  <a:pt x="7394763" y="2773121"/>
                </a:cubicBezTo>
                <a:cubicBezTo>
                  <a:pt x="7363231" y="2784877"/>
                  <a:pt x="7336116" y="2801462"/>
                  <a:pt x="7301871" y="2799699"/>
                </a:cubicBezTo>
                <a:cubicBezTo>
                  <a:pt x="7286980" y="2804895"/>
                  <a:pt x="7272087" y="2810091"/>
                  <a:pt x="7257195" y="2815286"/>
                </a:cubicBezTo>
                <a:cubicBezTo>
                  <a:pt x="7209774" y="2849802"/>
                  <a:pt x="7180881" y="2900198"/>
                  <a:pt x="7131471" y="2931900"/>
                </a:cubicBezTo>
                <a:cubicBezTo>
                  <a:pt x="7120540" y="2939059"/>
                  <a:pt x="7119026" y="2942772"/>
                  <a:pt x="7122372" y="2952345"/>
                </a:cubicBezTo>
                <a:cubicBezTo>
                  <a:pt x="7139914" y="2997105"/>
                  <a:pt x="7171064" y="3025674"/>
                  <a:pt x="7219361" y="3041687"/>
                </a:cubicBezTo>
                <a:lnTo>
                  <a:pt x="7270689" y="3053029"/>
                </a:lnTo>
                <a:lnTo>
                  <a:pt x="7263500" y="3056127"/>
                </a:lnTo>
                <a:cubicBezTo>
                  <a:pt x="7262372" y="3056614"/>
                  <a:pt x="7262741" y="3056455"/>
                  <a:pt x="7263808" y="3055995"/>
                </a:cubicBezTo>
                <a:lnTo>
                  <a:pt x="7270689" y="3053029"/>
                </a:lnTo>
                <a:lnTo>
                  <a:pt x="7273505" y="3053651"/>
                </a:lnTo>
                <a:cubicBezTo>
                  <a:pt x="7309623" y="3038082"/>
                  <a:pt x="7411581" y="2985564"/>
                  <a:pt x="7440528" y="2944325"/>
                </a:cubicBezTo>
                <a:cubicBezTo>
                  <a:pt x="7438796" y="2957923"/>
                  <a:pt x="7423279" y="2978151"/>
                  <a:pt x="7421594" y="2994396"/>
                </a:cubicBezTo>
                <a:lnTo>
                  <a:pt x="7425536" y="3008894"/>
                </a:lnTo>
                <a:lnTo>
                  <a:pt x="7422213" y="3009581"/>
                </a:lnTo>
                <a:cubicBezTo>
                  <a:pt x="7419501" y="3010148"/>
                  <a:pt x="7425543" y="3008920"/>
                  <a:pt x="7425543" y="3008920"/>
                </a:cubicBezTo>
                <a:lnTo>
                  <a:pt x="7425536" y="3008894"/>
                </a:lnTo>
                <a:lnTo>
                  <a:pt x="7428391" y="3008304"/>
                </a:lnTo>
                <a:cubicBezTo>
                  <a:pt x="7444174" y="3005173"/>
                  <a:pt x="7478217" y="3010081"/>
                  <a:pt x="7455552" y="3036986"/>
                </a:cubicBezTo>
                <a:cubicBezTo>
                  <a:pt x="7415017" y="3085669"/>
                  <a:pt x="7374155" y="3153463"/>
                  <a:pt x="7312828" y="3173780"/>
                </a:cubicBezTo>
                <a:cubicBezTo>
                  <a:pt x="7271868" y="3187151"/>
                  <a:pt x="7263279" y="3219615"/>
                  <a:pt x="7262952" y="3238727"/>
                </a:cubicBezTo>
                <a:cubicBezTo>
                  <a:pt x="7262975" y="3280331"/>
                  <a:pt x="7283840" y="3245635"/>
                  <a:pt x="7306623" y="3238874"/>
                </a:cubicBezTo>
                <a:cubicBezTo>
                  <a:pt x="7339925" y="3229414"/>
                  <a:pt x="7367994" y="3225882"/>
                  <a:pt x="7374562" y="3260992"/>
                </a:cubicBezTo>
                <a:cubicBezTo>
                  <a:pt x="7375007" y="3262024"/>
                  <a:pt x="7376109" y="3262773"/>
                  <a:pt x="7376554" y="3263806"/>
                </a:cubicBezTo>
                <a:cubicBezTo>
                  <a:pt x="7385854" y="3278155"/>
                  <a:pt x="7443519" y="3307151"/>
                  <a:pt x="7444112" y="3333820"/>
                </a:cubicBezTo>
                <a:cubicBezTo>
                  <a:pt x="7444112" y="3333820"/>
                  <a:pt x="7444335" y="3334337"/>
                  <a:pt x="7444335" y="3334337"/>
                </a:cubicBezTo>
                <a:cubicBezTo>
                  <a:pt x="7444335" y="3334337"/>
                  <a:pt x="7444992" y="3334053"/>
                  <a:pt x="7444992" y="3334053"/>
                </a:cubicBezTo>
                <a:cubicBezTo>
                  <a:pt x="7444992" y="3334053"/>
                  <a:pt x="7445648" y="3333771"/>
                  <a:pt x="7445648" y="3333771"/>
                </a:cubicBezTo>
                <a:cubicBezTo>
                  <a:pt x="7450902" y="3331506"/>
                  <a:pt x="7461632" y="3327493"/>
                  <a:pt x="7470392" y="3324329"/>
                </a:cubicBezTo>
                <a:cubicBezTo>
                  <a:pt x="7470392" y="3324329"/>
                  <a:pt x="7471705" y="3323763"/>
                  <a:pt x="7472361" y="3323479"/>
                </a:cubicBezTo>
                <a:cubicBezTo>
                  <a:pt x="7472361" y="3323479"/>
                  <a:pt x="7473018" y="3323197"/>
                  <a:pt x="7473018" y="3323197"/>
                </a:cubicBezTo>
                <a:lnTo>
                  <a:pt x="7474213" y="3322681"/>
                </a:lnTo>
                <a:lnTo>
                  <a:pt x="7476958" y="3321498"/>
                </a:lnTo>
                <a:cubicBezTo>
                  <a:pt x="7498196" y="3312955"/>
                  <a:pt x="7532598" y="3304246"/>
                  <a:pt x="7517220" y="3339025"/>
                </a:cubicBezTo>
                <a:cubicBezTo>
                  <a:pt x="7504552" y="3349381"/>
                  <a:pt x="7490550" y="3356640"/>
                  <a:pt x="7477182" y="3359955"/>
                </a:cubicBezTo>
                <a:cubicBezTo>
                  <a:pt x="7376166" y="3385752"/>
                  <a:pt x="7306928" y="3441912"/>
                  <a:pt x="7213867" y="3477131"/>
                </a:cubicBezTo>
                <a:cubicBezTo>
                  <a:pt x="7249288" y="3492461"/>
                  <a:pt x="7279571" y="3492257"/>
                  <a:pt x="7318961" y="3473442"/>
                </a:cubicBezTo>
                <a:cubicBezTo>
                  <a:pt x="7360323" y="3453777"/>
                  <a:pt x="7399503" y="3436276"/>
                  <a:pt x="7441997" y="3422854"/>
                </a:cubicBezTo>
                <a:lnTo>
                  <a:pt x="7438872" y="3433083"/>
                </a:lnTo>
                <a:lnTo>
                  <a:pt x="7432211" y="3438088"/>
                </a:lnTo>
                <a:cubicBezTo>
                  <a:pt x="7400965" y="3461348"/>
                  <a:pt x="7315480" y="3553886"/>
                  <a:pt x="7291639" y="3605164"/>
                </a:cubicBezTo>
                <a:cubicBezTo>
                  <a:pt x="7280370" y="3629604"/>
                  <a:pt x="7269927" y="3645120"/>
                  <a:pt x="7308111" y="3645183"/>
                </a:cubicBezTo>
                <a:cubicBezTo>
                  <a:pt x="7346297" y="3645247"/>
                  <a:pt x="7366167" y="3666055"/>
                  <a:pt x="7393041" y="3683233"/>
                </a:cubicBezTo>
                <a:cubicBezTo>
                  <a:pt x="7336257" y="3692412"/>
                  <a:pt x="7312235" y="3712557"/>
                  <a:pt x="7321505" y="3759354"/>
                </a:cubicBezTo>
                <a:cubicBezTo>
                  <a:pt x="7332488" y="3761352"/>
                  <a:pt x="7344129" y="3763065"/>
                  <a:pt x="7354891" y="3764546"/>
                </a:cubicBezTo>
                <a:cubicBezTo>
                  <a:pt x="7376010" y="3735859"/>
                  <a:pt x="7388467" y="3726818"/>
                  <a:pt x="7424555" y="3743696"/>
                </a:cubicBezTo>
                <a:cubicBezTo>
                  <a:pt x="7456904" y="3759125"/>
                  <a:pt x="7486117" y="3763667"/>
                  <a:pt x="7516165" y="3723178"/>
                </a:cubicBezTo>
                <a:cubicBezTo>
                  <a:pt x="7513634" y="3740791"/>
                  <a:pt x="7511104" y="3758405"/>
                  <a:pt x="7506814" y="3775552"/>
                </a:cubicBezTo>
                <a:cubicBezTo>
                  <a:pt x="7507471" y="3775269"/>
                  <a:pt x="7508127" y="3774986"/>
                  <a:pt x="7508784" y="3774703"/>
                </a:cubicBezTo>
                <a:cubicBezTo>
                  <a:pt x="7513932" y="3773096"/>
                  <a:pt x="7523407" y="3770236"/>
                  <a:pt x="7533429" y="3767293"/>
                </a:cubicBezTo>
                <a:lnTo>
                  <a:pt x="7561363" y="3759382"/>
                </a:lnTo>
                <a:lnTo>
                  <a:pt x="7561363" y="3759382"/>
                </a:lnTo>
                <a:cubicBezTo>
                  <a:pt x="7561363" y="3759382"/>
                  <a:pt x="7560484" y="3759149"/>
                  <a:pt x="7560484" y="3759149"/>
                </a:cubicBezTo>
                <a:cubicBezTo>
                  <a:pt x="7558503" y="3758168"/>
                  <a:pt x="7556745" y="3757701"/>
                  <a:pt x="7564880" y="3760315"/>
                </a:cubicBezTo>
                <a:cubicBezTo>
                  <a:pt x="7586647" y="3767454"/>
                  <a:pt x="7603892" y="3789395"/>
                  <a:pt x="7557669" y="3803200"/>
                </a:cubicBezTo>
                <a:cubicBezTo>
                  <a:pt x="7531379" y="3810861"/>
                  <a:pt x="7511445" y="3817005"/>
                  <a:pt x="7486829" y="3810482"/>
                </a:cubicBezTo>
                <a:cubicBezTo>
                  <a:pt x="7482231" y="3812463"/>
                  <a:pt x="7476755" y="3814212"/>
                  <a:pt x="7472158" y="3816194"/>
                </a:cubicBezTo>
                <a:cubicBezTo>
                  <a:pt x="7428520" y="3859482"/>
                  <a:pt x="7387593" y="3878348"/>
                  <a:pt x="7325915" y="3876173"/>
                </a:cubicBezTo>
                <a:cubicBezTo>
                  <a:pt x="7311669" y="3879255"/>
                  <a:pt x="7292392" y="3885115"/>
                  <a:pt x="7278803" y="3887914"/>
                </a:cubicBezTo>
                <a:cubicBezTo>
                  <a:pt x="7270911" y="3889480"/>
                  <a:pt x="7252078" y="3896374"/>
                  <a:pt x="7249908" y="3900370"/>
                </a:cubicBezTo>
                <a:cubicBezTo>
                  <a:pt x="7246645" y="3905448"/>
                  <a:pt x="7235132" y="3925709"/>
                  <a:pt x="7228777" y="3927225"/>
                </a:cubicBezTo>
                <a:cubicBezTo>
                  <a:pt x="7179482" y="3941130"/>
                  <a:pt x="6982812" y="4046712"/>
                  <a:pt x="6952402" y="4062881"/>
                </a:cubicBezTo>
                <a:cubicBezTo>
                  <a:pt x="6949776" y="4064013"/>
                  <a:pt x="6948027" y="4065379"/>
                  <a:pt x="6946714" y="4065945"/>
                </a:cubicBezTo>
                <a:cubicBezTo>
                  <a:pt x="6958959" y="4058218"/>
                  <a:pt x="6929651" y="4075136"/>
                  <a:pt x="6946714" y="4065945"/>
                </a:cubicBezTo>
                <a:cubicBezTo>
                  <a:pt x="6946058" y="4066228"/>
                  <a:pt x="6944967" y="4067310"/>
                  <a:pt x="6943654" y="4067876"/>
                </a:cubicBezTo>
                <a:cubicBezTo>
                  <a:pt x="6911296" y="4088556"/>
                  <a:pt x="6862234" y="4104809"/>
                  <a:pt x="6819940" y="4115084"/>
                </a:cubicBezTo>
                <a:cubicBezTo>
                  <a:pt x="6819283" y="4115367"/>
                  <a:pt x="6819283" y="4115367"/>
                  <a:pt x="6819283" y="4115367"/>
                </a:cubicBezTo>
                <a:cubicBezTo>
                  <a:pt x="6818626" y="4115650"/>
                  <a:pt x="6818626" y="4115650"/>
                  <a:pt x="6817969" y="4115933"/>
                </a:cubicBezTo>
                <a:cubicBezTo>
                  <a:pt x="6813589" y="4117515"/>
                  <a:pt x="6806691" y="4120030"/>
                  <a:pt x="6799247" y="4122856"/>
                </a:cubicBezTo>
                <a:lnTo>
                  <a:pt x="6777244" y="4131652"/>
                </a:lnTo>
                <a:lnTo>
                  <a:pt x="6780193" y="4129349"/>
                </a:lnTo>
                <a:cubicBezTo>
                  <a:pt x="6783142" y="4127045"/>
                  <a:pt x="6777244" y="4131652"/>
                  <a:pt x="6777244" y="4131652"/>
                </a:cubicBezTo>
                <a:lnTo>
                  <a:pt x="6777244" y="4131652"/>
                </a:lnTo>
                <a:lnTo>
                  <a:pt x="6773748" y="4134383"/>
                </a:lnTo>
                <a:cubicBezTo>
                  <a:pt x="6757797" y="4146155"/>
                  <a:pt x="6713660" y="4179255"/>
                  <a:pt x="6678634" y="4193742"/>
                </a:cubicBezTo>
                <a:cubicBezTo>
                  <a:pt x="6531945" y="4252690"/>
                  <a:pt x="6381403" y="4327985"/>
                  <a:pt x="6230276" y="4378443"/>
                </a:cubicBezTo>
                <a:cubicBezTo>
                  <a:pt x="6228963" y="4379009"/>
                  <a:pt x="6228305" y="4379292"/>
                  <a:pt x="6227649" y="4379575"/>
                </a:cubicBezTo>
                <a:cubicBezTo>
                  <a:pt x="6226335" y="4380141"/>
                  <a:pt x="6226335" y="4380141"/>
                  <a:pt x="6226335" y="4380141"/>
                </a:cubicBezTo>
                <a:cubicBezTo>
                  <a:pt x="6225022" y="4380707"/>
                  <a:pt x="6225022" y="4380707"/>
                  <a:pt x="6225679" y="4380424"/>
                </a:cubicBezTo>
                <a:cubicBezTo>
                  <a:pt x="6224366" y="4380990"/>
                  <a:pt x="6223708" y="4381274"/>
                  <a:pt x="6222396" y="4381839"/>
                </a:cubicBezTo>
                <a:cubicBezTo>
                  <a:pt x="6192610" y="4392231"/>
                  <a:pt x="6120130" y="4419190"/>
                  <a:pt x="6081808" y="4433261"/>
                </a:cubicBezTo>
                <a:cubicBezTo>
                  <a:pt x="6095917" y="4444315"/>
                  <a:pt x="6112525" y="4432260"/>
                  <a:pt x="6131167" y="4430343"/>
                </a:cubicBezTo>
                <a:lnTo>
                  <a:pt x="6315659" y="4365494"/>
                </a:lnTo>
                <a:lnTo>
                  <a:pt x="6313765" y="4367085"/>
                </a:lnTo>
                <a:cubicBezTo>
                  <a:pt x="6314202" y="4366744"/>
                  <a:pt x="6315786" y="4365449"/>
                  <a:pt x="6315786" y="4365449"/>
                </a:cubicBezTo>
                <a:lnTo>
                  <a:pt x="6315659" y="4365494"/>
                </a:lnTo>
                <a:lnTo>
                  <a:pt x="6318624" y="4363002"/>
                </a:lnTo>
                <a:cubicBezTo>
                  <a:pt x="6330858" y="4353445"/>
                  <a:pt x="6366405" y="4352809"/>
                  <a:pt x="6367423" y="4376848"/>
                </a:cubicBezTo>
                <a:cubicBezTo>
                  <a:pt x="6367763" y="4397508"/>
                  <a:pt x="6348251" y="4401023"/>
                  <a:pt x="6331390" y="4407068"/>
                </a:cubicBezTo>
                <a:cubicBezTo>
                  <a:pt x="6285187" y="4424536"/>
                  <a:pt x="6241379" y="4438524"/>
                  <a:pt x="6195388" y="4454677"/>
                </a:cubicBezTo>
                <a:cubicBezTo>
                  <a:pt x="6200346" y="4477018"/>
                  <a:pt x="6226106" y="4453675"/>
                  <a:pt x="6239367" y="4469989"/>
                </a:cubicBezTo>
                <a:cubicBezTo>
                  <a:pt x="6084397" y="4538626"/>
                  <a:pt x="5826298" y="4534222"/>
                  <a:pt x="5733634" y="4675138"/>
                </a:cubicBezTo>
                <a:cubicBezTo>
                  <a:pt x="5733634" y="4675138"/>
                  <a:pt x="5739077" y="4667896"/>
                  <a:pt x="5731452" y="4677303"/>
                </a:cubicBezTo>
                <a:cubicBezTo>
                  <a:pt x="5722079" y="4688075"/>
                  <a:pt x="5678503" y="4704411"/>
                  <a:pt x="5656704" y="4691777"/>
                </a:cubicBezTo>
                <a:cubicBezTo>
                  <a:pt x="5659775" y="4691677"/>
                  <a:pt x="5655825" y="4691544"/>
                  <a:pt x="5655825" y="4691544"/>
                </a:cubicBezTo>
                <a:cubicBezTo>
                  <a:pt x="5656481" y="4691261"/>
                  <a:pt x="5656704" y="4691777"/>
                  <a:pt x="5656704" y="4691777"/>
                </a:cubicBezTo>
                <a:cubicBezTo>
                  <a:pt x="5655825" y="4691544"/>
                  <a:pt x="5655168" y="4691827"/>
                  <a:pt x="5653633" y="4691877"/>
                </a:cubicBezTo>
                <a:cubicBezTo>
                  <a:pt x="5642225" y="4692510"/>
                  <a:pt x="5612811" y="4729056"/>
                  <a:pt x="5601276" y="4707714"/>
                </a:cubicBezTo>
                <a:cubicBezTo>
                  <a:pt x="5589072" y="4684824"/>
                  <a:pt x="5626558" y="4677845"/>
                  <a:pt x="5648674" y="4669536"/>
                </a:cubicBezTo>
                <a:cubicBezTo>
                  <a:pt x="5646894" y="4665407"/>
                  <a:pt x="5645337" y="4661794"/>
                  <a:pt x="5643558" y="4657666"/>
                </a:cubicBezTo>
                <a:cubicBezTo>
                  <a:pt x="5635233" y="4660031"/>
                  <a:pt x="5626473" y="4663195"/>
                  <a:pt x="5617491" y="4665843"/>
                </a:cubicBezTo>
                <a:cubicBezTo>
                  <a:pt x="5547785" y="4679367"/>
                  <a:pt x="5490853" y="4700849"/>
                  <a:pt x="5436475" y="4746319"/>
                </a:cubicBezTo>
                <a:cubicBezTo>
                  <a:pt x="5419877" y="4760205"/>
                  <a:pt x="5404339" y="4767514"/>
                  <a:pt x="5383970" y="4774458"/>
                </a:cubicBezTo>
                <a:cubicBezTo>
                  <a:pt x="5374576" y="4781568"/>
                  <a:pt x="5365404" y="4789193"/>
                  <a:pt x="5356665" y="4796020"/>
                </a:cubicBezTo>
                <a:cubicBezTo>
                  <a:pt x="5308313" y="4821147"/>
                  <a:pt x="5268530" y="4848086"/>
                  <a:pt x="5223515" y="4880954"/>
                </a:cubicBezTo>
                <a:cubicBezTo>
                  <a:pt x="5163205" y="4925309"/>
                  <a:pt x="5104314" y="4949471"/>
                  <a:pt x="5031186" y="4940604"/>
                </a:cubicBezTo>
                <a:cubicBezTo>
                  <a:pt x="5011643" y="4938625"/>
                  <a:pt x="4991021" y="4939559"/>
                  <a:pt x="4971753" y="4947253"/>
                </a:cubicBezTo>
                <a:cubicBezTo>
                  <a:pt x="4867751" y="4987800"/>
                  <a:pt x="4761937" y="5018724"/>
                  <a:pt x="4660593" y="5063633"/>
                </a:cubicBezTo>
                <a:cubicBezTo>
                  <a:pt x="4538892" y="5117317"/>
                  <a:pt x="4529327" y="5095127"/>
                  <a:pt x="4408515" y="5150875"/>
                </a:cubicBezTo>
                <a:cubicBezTo>
                  <a:pt x="4383126" y="5162430"/>
                  <a:pt x="4358394" y="5173705"/>
                  <a:pt x="4335442" y="5189105"/>
                </a:cubicBezTo>
                <a:cubicBezTo>
                  <a:pt x="4284029" y="5216163"/>
                  <a:pt x="4231927" y="5238010"/>
                  <a:pt x="4180959" y="5266100"/>
                </a:cubicBezTo>
                <a:cubicBezTo>
                  <a:pt x="4158430" y="5278870"/>
                  <a:pt x="4134979" y="5284084"/>
                  <a:pt x="4110596" y="5279907"/>
                </a:cubicBezTo>
                <a:cubicBezTo>
                  <a:pt x="3893398" y="5364965"/>
                  <a:pt x="3575894" y="5522634"/>
                  <a:pt x="3362911" y="5615666"/>
                </a:cubicBezTo>
                <a:cubicBezTo>
                  <a:pt x="3342120" y="5625240"/>
                  <a:pt x="3335405" y="5640373"/>
                  <a:pt x="3321668" y="5655474"/>
                </a:cubicBezTo>
                <a:cubicBezTo>
                  <a:pt x="3318978" y="5683559"/>
                  <a:pt x="3298673" y="5701492"/>
                  <a:pt x="3275097" y="5722669"/>
                </a:cubicBezTo>
                <a:cubicBezTo>
                  <a:pt x="3278929" y="5702658"/>
                  <a:pt x="3283420" y="5682364"/>
                  <a:pt x="3287254" y="5662353"/>
                </a:cubicBezTo>
                <a:cubicBezTo>
                  <a:pt x="3245871" y="5678355"/>
                  <a:pt x="3203831" y="5694641"/>
                  <a:pt x="3162671" y="5711159"/>
                </a:cubicBezTo>
                <a:cubicBezTo>
                  <a:pt x="3152652" y="5724046"/>
                  <a:pt x="3141753" y="5736700"/>
                  <a:pt x="3131076" y="5749869"/>
                </a:cubicBezTo>
                <a:cubicBezTo>
                  <a:pt x="3104068" y="5784766"/>
                  <a:pt x="3078964" y="5769885"/>
                  <a:pt x="3040822" y="5777147"/>
                </a:cubicBezTo>
                <a:cubicBezTo>
                  <a:pt x="2996656" y="5842693"/>
                  <a:pt x="2929185" y="5863210"/>
                  <a:pt x="2854415" y="5874022"/>
                </a:cubicBezTo>
                <a:cubicBezTo>
                  <a:pt x="2800915" y="5881785"/>
                  <a:pt x="2771608" y="5898702"/>
                  <a:pt x="2724325" y="5919083"/>
                </a:cubicBezTo>
                <a:cubicBezTo>
                  <a:pt x="2720893" y="5932801"/>
                  <a:pt x="2715026" y="5942673"/>
                  <a:pt x="2699043" y="5948952"/>
                </a:cubicBezTo>
                <a:cubicBezTo>
                  <a:pt x="2519721" y="6018906"/>
                  <a:pt x="2473869" y="6058866"/>
                  <a:pt x="2294410" y="6142955"/>
                </a:cubicBezTo>
                <a:cubicBezTo>
                  <a:pt x="2267094" y="6162684"/>
                  <a:pt x="2198459" y="6209405"/>
                  <a:pt x="2151611" y="6228988"/>
                </a:cubicBezTo>
                <a:cubicBezTo>
                  <a:pt x="2100822" y="6250268"/>
                  <a:pt x="2033405" y="6279941"/>
                  <a:pt x="1979343" y="6304469"/>
                </a:cubicBezTo>
                <a:cubicBezTo>
                  <a:pt x="1944983" y="6320503"/>
                  <a:pt x="1908823" y="6328747"/>
                  <a:pt x="1872809" y="6324689"/>
                </a:cubicBezTo>
                <a:cubicBezTo>
                  <a:pt x="1868816" y="6317230"/>
                  <a:pt x="1865701" y="6310005"/>
                  <a:pt x="1861929" y="6303064"/>
                </a:cubicBezTo>
                <a:cubicBezTo>
                  <a:pt x="1777966" y="6279898"/>
                  <a:pt x="1737056" y="6226544"/>
                  <a:pt x="1689761" y="6169213"/>
                </a:cubicBezTo>
                <a:cubicBezTo>
                  <a:pt x="1630749" y="6097349"/>
                  <a:pt x="1541837" y="6053672"/>
                  <a:pt x="1478896" y="5985339"/>
                </a:cubicBezTo>
                <a:cubicBezTo>
                  <a:pt x="1436049" y="5938329"/>
                  <a:pt x="1444159" y="5861397"/>
                  <a:pt x="1401301" y="5812556"/>
                </a:cubicBezTo>
                <a:cubicBezTo>
                  <a:pt x="1364843" y="5807465"/>
                  <a:pt x="1364260" y="5782626"/>
                  <a:pt x="1366727" y="5754025"/>
                </a:cubicBezTo>
                <a:cubicBezTo>
                  <a:pt x="1370242" y="5717016"/>
                  <a:pt x="1369594" y="5681190"/>
                  <a:pt x="1322162" y="5675933"/>
                </a:cubicBezTo>
                <a:cubicBezTo>
                  <a:pt x="1290323" y="5672523"/>
                  <a:pt x="1274222" y="5658657"/>
                  <a:pt x="1255441" y="5636766"/>
                </a:cubicBezTo>
                <a:cubicBezTo>
                  <a:pt x="1235994" y="5613328"/>
                  <a:pt x="1218314" y="5592186"/>
                  <a:pt x="1174527" y="5609837"/>
                </a:cubicBezTo>
                <a:cubicBezTo>
                  <a:pt x="1163363" y="5614649"/>
                  <a:pt x="1146236" y="5612853"/>
                  <a:pt x="1143757" y="5601682"/>
                </a:cubicBezTo>
                <a:cubicBezTo>
                  <a:pt x="1136553" y="5570518"/>
                  <a:pt x="1098283" y="5555806"/>
                  <a:pt x="1091312" y="5526988"/>
                </a:cubicBezTo>
                <a:cubicBezTo>
                  <a:pt x="1072635" y="5447529"/>
                  <a:pt x="1105987" y="5371345"/>
                  <a:pt x="1106598" y="5287855"/>
                </a:cubicBezTo>
                <a:cubicBezTo>
                  <a:pt x="1107210" y="5242306"/>
                  <a:pt x="1091405" y="5203834"/>
                  <a:pt x="1045625" y="5180731"/>
                </a:cubicBezTo>
                <a:cubicBezTo>
                  <a:pt x="1035499" y="5175305"/>
                  <a:pt x="1022470" y="5161338"/>
                  <a:pt x="1008224" y="5164419"/>
                </a:cubicBezTo>
                <a:cubicBezTo>
                  <a:pt x="939397" y="5178176"/>
                  <a:pt x="931548" y="5149126"/>
                  <a:pt x="927775" y="5104244"/>
                </a:cubicBezTo>
                <a:cubicBezTo>
                  <a:pt x="924712" y="5068234"/>
                  <a:pt x="912774" y="5053186"/>
                  <a:pt x="901630" y="5023720"/>
                </a:cubicBezTo>
                <a:cubicBezTo>
                  <a:pt x="892265" y="4998383"/>
                  <a:pt x="880550" y="4983850"/>
                  <a:pt x="913978" y="4958425"/>
                </a:cubicBezTo>
                <a:cubicBezTo>
                  <a:pt x="926211" y="4948869"/>
                  <a:pt x="942173" y="4938928"/>
                  <a:pt x="921243" y="4924696"/>
                </a:cubicBezTo>
                <a:cubicBezTo>
                  <a:pt x="907801" y="4915191"/>
                  <a:pt x="896975" y="4902722"/>
                  <a:pt x="871587" y="4914278"/>
                </a:cubicBezTo>
                <a:cubicBezTo>
                  <a:pt x="814676" y="4939422"/>
                  <a:pt x="785675" y="4933565"/>
                  <a:pt x="777263" y="4883339"/>
                </a:cubicBezTo>
                <a:cubicBezTo>
                  <a:pt x="772251" y="4851841"/>
                  <a:pt x="753428" y="4822626"/>
                  <a:pt x="734202" y="4799703"/>
                </a:cubicBezTo>
                <a:cubicBezTo>
                  <a:pt x="690889" y="4747999"/>
                  <a:pt x="704265" y="4708575"/>
                  <a:pt x="759915" y="4655213"/>
                </a:cubicBezTo>
                <a:cubicBezTo>
                  <a:pt x="756832" y="4653482"/>
                  <a:pt x="753972" y="4652267"/>
                  <a:pt x="753071" y="4648371"/>
                </a:cubicBezTo>
                <a:cubicBezTo>
                  <a:pt x="753071" y="4648371"/>
                  <a:pt x="755052" y="4649353"/>
                  <a:pt x="752192" y="4648138"/>
                </a:cubicBezTo>
                <a:cubicBezTo>
                  <a:pt x="748453" y="4646690"/>
                  <a:pt x="736855" y="4652301"/>
                  <a:pt x="728540" y="4656497"/>
                </a:cubicBezTo>
                <a:cubicBezTo>
                  <a:pt x="727884" y="4656780"/>
                  <a:pt x="726571" y="4657346"/>
                  <a:pt x="725034" y="4657397"/>
                </a:cubicBezTo>
                <a:cubicBezTo>
                  <a:pt x="705969" y="4661944"/>
                  <a:pt x="655360" y="4676415"/>
                  <a:pt x="672232" y="4634262"/>
                </a:cubicBezTo>
                <a:cubicBezTo>
                  <a:pt x="700586" y="4604292"/>
                  <a:pt x="738463" y="4589189"/>
                  <a:pt x="776085" y="4568077"/>
                </a:cubicBezTo>
                <a:cubicBezTo>
                  <a:pt x="793529" y="4548929"/>
                  <a:pt x="815868" y="4541136"/>
                  <a:pt x="837073" y="4527099"/>
                </a:cubicBezTo>
                <a:cubicBezTo>
                  <a:pt x="844942" y="4521871"/>
                  <a:pt x="849084" y="4517027"/>
                  <a:pt x="849921" y="4509935"/>
                </a:cubicBezTo>
                <a:cubicBezTo>
                  <a:pt x="850377" y="4512798"/>
                  <a:pt x="851489" y="4515379"/>
                  <a:pt x="851943" y="4518242"/>
                </a:cubicBezTo>
                <a:cubicBezTo>
                  <a:pt x="853014" y="4513497"/>
                  <a:pt x="852113" y="4509602"/>
                  <a:pt x="850556" y="4505989"/>
                </a:cubicBezTo>
                <a:cubicBezTo>
                  <a:pt x="851001" y="4507021"/>
                  <a:pt x="849476" y="4508902"/>
                  <a:pt x="849921" y="4509935"/>
                </a:cubicBezTo>
                <a:cubicBezTo>
                  <a:pt x="850556" y="4505989"/>
                  <a:pt x="847463" y="4502426"/>
                  <a:pt x="845906" y="4498814"/>
                </a:cubicBezTo>
                <a:cubicBezTo>
                  <a:pt x="844349" y="4495202"/>
                  <a:pt x="840153" y="4490890"/>
                  <a:pt x="836849" y="4488643"/>
                </a:cubicBezTo>
                <a:cubicBezTo>
                  <a:pt x="833322" y="4485879"/>
                  <a:pt x="825410" y="4483783"/>
                  <a:pt x="821681" y="4484166"/>
                </a:cubicBezTo>
                <a:cubicBezTo>
                  <a:pt x="713959" y="4488988"/>
                  <a:pt x="764165" y="4480808"/>
                  <a:pt x="796406" y="4439984"/>
                </a:cubicBezTo>
                <a:cubicBezTo>
                  <a:pt x="809042" y="4424135"/>
                  <a:pt x="799213" y="4432043"/>
                  <a:pt x="811436" y="4420655"/>
                </a:cubicBezTo>
                <a:cubicBezTo>
                  <a:pt x="810418" y="4396615"/>
                  <a:pt x="794414" y="4399230"/>
                  <a:pt x="765465" y="4402530"/>
                </a:cubicBezTo>
                <a:cubicBezTo>
                  <a:pt x="736517" y="4405828"/>
                  <a:pt x="719336" y="4394876"/>
                  <a:pt x="758092" y="4380006"/>
                </a:cubicBezTo>
                <a:cubicBezTo>
                  <a:pt x="759384" y="4375777"/>
                  <a:pt x="760454" y="4371032"/>
                  <a:pt x="761746" y="4366803"/>
                </a:cubicBezTo>
                <a:cubicBezTo>
                  <a:pt x="729927" y="4367056"/>
                  <a:pt x="697473" y="4371255"/>
                  <a:pt x="682188" y="4346633"/>
                </a:cubicBezTo>
                <a:cubicBezTo>
                  <a:pt x="663948" y="4342256"/>
                  <a:pt x="649278" y="4347967"/>
                  <a:pt x="631770" y="4356126"/>
                </a:cubicBezTo>
                <a:cubicBezTo>
                  <a:pt x="637141" y="4374007"/>
                  <a:pt x="641166" y="4386958"/>
                  <a:pt x="615788" y="4400346"/>
                </a:cubicBezTo>
                <a:cubicBezTo>
                  <a:pt x="604413" y="4406473"/>
                  <a:pt x="590844" y="4412934"/>
                  <a:pt x="580463" y="4401497"/>
                </a:cubicBezTo>
                <a:cubicBezTo>
                  <a:pt x="570083" y="4390061"/>
                  <a:pt x="556185" y="4377693"/>
                  <a:pt x="579138" y="4362291"/>
                </a:cubicBezTo>
                <a:cubicBezTo>
                  <a:pt x="583289" y="4359278"/>
                  <a:pt x="593988" y="4349770"/>
                  <a:pt x="593543" y="4348739"/>
                </a:cubicBezTo>
                <a:cubicBezTo>
                  <a:pt x="552400" y="4293038"/>
                  <a:pt x="603094" y="4293217"/>
                  <a:pt x="654518" y="4267990"/>
                </a:cubicBezTo>
                <a:cubicBezTo>
                  <a:pt x="667430" y="4261813"/>
                  <a:pt x="672027" y="4259831"/>
                  <a:pt x="684070" y="4255252"/>
                </a:cubicBezTo>
                <a:cubicBezTo>
                  <a:pt x="695647" y="4245978"/>
                  <a:pt x="707223" y="4236704"/>
                  <a:pt x="718577" y="4226914"/>
                </a:cubicBezTo>
                <a:cubicBezTo>
                  <a:pt x="727772" y="4222951"/>
                  <a:pt x="736308" y="4219271"/>
                  <a:pt x="745502" y="4215308"/>
                </a:cubicBezTo>
                <a:cubicBezTo>
                  <a:pt x="680029" y="4126646"/>
                  <a:pt x="610859" y="4043863"/>
                  <a:pt x="568794" y="3942663"/>
                </a:cubicBezTo>
                <a:cubicBezTo>
                  <a:pt x="565679" y="3935439"/>
                  <a:pt x="559939" y="3929345"/>
                  <a:pt x="559673" y="3921504"/>
                </a:cubicBezTo>
                <a:cubicBezTo>
                  <a:pt x="555932" y="3844175"/>
                  <a:pt x="558547" y="3841211"/>
                  <a:pt x="464755" y="3863894"/>
                </a:cubicBezTo>
                <a:cubicBezTo>
                  <a:pt x="503499" y="3809252"/>
                  <a:pt x="555018" y="3762566"/>
                  <a:pt x="521554" y="3706615"/>
                </a:cubicBezTo>
                <a:cubicBezTo>
                  <a:pt x="501387" y="3710413"/>
                  <a:pt x="486749" y="3721618"/>
                  <a:pt x="468595" y="3731892"/>
                </a:cubicBezTo>
                <a:cubicBezTo>
                  <a:pt x="467504" y="3732974"/>
                  <a:pt x="467313" y="3737952"/>
                  <a:pt x="468861" y="3739733"/>
                </a:cubicBezTo>
                <a:cubicBezTo>
                  <a:pt x="444339" y="3749691"/>
                  <a:pt x="432996" y="3761312"/>
                  <a:pt x="434139" y="3731446"/>
                </a:cubicBezTo>
                <a:cubicBezTo>
                  <a:pt x="454199" y="3709335"/>
                  <a:pt x="475584" y="3688490"/>
                  <a:pt x="495645" y="3666380"/>
                </a:cubicBezTo>
                <a:cubicBezTo>
                  <a:pt x="501300" y="3657822"/>
                  <a:pt x="507391" y="3648465"/>
                  <a:pt x="513046" y="3639908"/>
                </a:cubicBezTo>
                <a:cubicBezTo>
                  <a:pt x="504276" y="3641241"/>
                  <a:pt x="497265" y="3643039"/>
                  <a:pt x="488494" y="3644372"/>
                </a:cubicBezTo>
                <a:cubicBezTo>
                  <a:pt x="439379" y="3651468"/>
                  <a:pt x="407771" y="3650406"/>
                  <a:pt x="387582" y="3612599"/>
                </a:cubicBezTo>
                <a:cubicBezTo>
                  <a:pt x="392613" y="3609819"/>
                  <a:pt x="399202" y="3610651"/>
                  <a:pt x="401362" y="3604825"/>
                </a:cubicBezTo>
                <a:cubicBezTo>
                  <a:pt x="401139" y="3604309"/>
                  <a:pt x="400917" y="3603792"/>
                  <a:pt x="401351" y="3602993"/>
                </a:cubicBezTo>
                <a:cubicBezTo>
                  <a:pt x="402611" y="3593270"/>
                  <a:pt x="438920" y="3572723"/>
                  <a:pt x="416019" y="3559340"/>
                </a:cubicBezTo>
                <a:cubicBezTo>
                  <a:pt x="415140" y="3559107"/>
                  <a:pt x="413827" y="3559673"/>
                  <a:pt x="412514" y="3560239"/>
                </a:cubicBezTo>
                <a:cubicBezTo>
                  <a:pt x="415543" y="3552815"/>
                  <a:pt x="410999" y="3563952"/>
                  <a:pt x="412080" y="3561038"/>
                </a:cubicBezTo>
                <a:cubicBezTo>
                  <a:pt x="411857" y="3560522"/>
                  <a:pt x="412291" y="3559723"/>
                  <a:pt x="412291" y="3559723"/>
                </a:cubicBezTo>
                <a:cubicBezTo>
                  <a:pt x="411635" y="3560006"/>
                  <a:pt x="411857" y="3560522"/>
                  <a:pt x="411857" y="3560522"/>
                </a:cubicBezTo>
                <a:cubicBezTo>
                  <a:pt x="411422" y="3561322"/>
                  <a:pt x="411210" y="3562637"/>
                  <a:pt x="410342" y="3564235"/>
                </a:cubicBezTo>
                <a:cubicBezTo>
                  <a:pt x="403850" y="3579886"/>
                  <a:pt x="355043" y="3602148"/>
                  <a:pt x="332533" y="3580641"/>
                </a:cubicBezTo>
                <a:cubicBezTo>
                  <a:pt x="330097" y="3576795"/>
                  <a:pt x="330054" y="3569471"/>
                  <a:pt x="328275" y="3565342"/>
                </a:cubicBezTo>
                <a:cubicBezTo>
                  <a:pt x="326272" y="3560697"/>
                  <a:pt x="324715" y="3557084"/>
                  <a:pt x="322936" y="3552957"/>
                </a:cubicBezTo>
                <a:cubicBezTo>
                  <a:pt x="326876" y="3551258"/>
                  <a:pt x="330159" y="3549843"/>
                  <a:pt x="332998" y="3547395"/>
                </a:cubicBezTo>
                <a:cubicBezTo>
                  <a:pt x="332342" y="3547678"/>
                  <a:pt x="332119" y="3547162"/>
                  <a:pt x="332119" y="3547162"/>
                </a:cubicBezTo>
                <a:cubicBezTo>
                  <a:pt x="330139" y="3546180"/>
                  <a:pt x="328782" y="3539421"/>
                  <a:pt x="328983" y="3536274"/>
                </a:cubicBezTo>
                <a:cubicBezTo>
                  <a:pt x="313381" y="3532597"/>
                  <a:pt x="298435" y="3528635"/>
                  <a:pt x="283055" y="3525474"/>
                </a:cubicBezTo>
                <a:cubicBezTo>
                  <a:pt x="306633" y="3504295"/>
                  <a:pt x="337127" y="3502778"/>
                  <a:pt x="307786" y="3476260"/>
                </a:cubicBezTo>
                <a:cubicBezTo>
                  <a:pt x="293888" y="3463892"/>
                  <a:pt x="306715" y="3443064"/>
                  <a:pt x="318249" y="3426466"/>
                </a:cubicBezTo>
                <a:cubicBezTo>
                  <a:pt x="317592" y="3426749"/>
                  <a:pt x="317592" y="3426749"/>
                  <a:pt x="316936" y="3427032"/>
                </a:cubicBezTo>
                <a:cubicBezTo>
                  <a:pt x="305104" y="3430296"/>
                  <a:pt x="279662" y="3432695"/>
                  <a:pt x="269504" y="3421775"/>
                </a:cubicBezTo>
                <a:cubicBezTo>
                  <a:pt x="263594" y="3424322"/>
                  <a:pt x="258997" y="3426304"/>
                  <a:pt x="253743" y="3428569"/>
                </a:cubicBezTo>
                <a:cubicBezTo>
                  <a:pt x="248086" y="3399185"/>
                  <a:pt x="283622" y="3396719"/>
                  <a:pt x="295548" y="3371995"/>
                </a:cubicBezTo>
                <a:cubicBezTo>
                  <a:pt x="310842" y="3360507"/>
                  <a:pt x="326137" y="3349018"/>
                  <a:pt x="342088" y="3337246"/>
                </a:cubicBezTo>
                <a:cubicBezTo>
                  <a:pt x="341431" y="3337529"/>
                  <a:pt x="340552" y="3337296"/>
                  <a:pt x="343625" y="3337196"/>
                </a:cubicBezTo>
                <a:cubicBezTo>
                  <a:pt x="351081" y="3336430"/>
                  <a:pt x="370603" y="3334747"/>
                  <a:pt x="380908" y="3333364"/>
                </a:cubicBezTo>
                <a:cubicBezTo>
                  <a:pt x="380558" y="3310873"/>
                  <a:pt x="376098" y="3298719"/>
                  <a:pt x="346048" y="3301270"/>
                </a:cubicBezTo>
                <a:cubicBezTo>
                  <a:pt x="323678" y="3303569"/>
                  <a:pt x="298871" y="3302023"/>
                  <a:pt x="276045" y="3301459"/>
                </a:cubicBezTo>
                <a:cubicBezTo>
                  <a:pt x="270580" y="3305039"/>
                  <a:pt x="266650" y="3308569"/>
                  <a:pt x="261407" y="3312665"/>
                </a:cubicBezTo>
                <a:cubicBezTo>
                  <a:pt x="254459" y="3325451"/>
                  <a:pt x="242363" y="3320874"/>
                  <a:pt x="236622" y="3314782"/>
                </a:cubicBezTo>
                <a:cubicBezTo>
                  <a:pt x="223815" y="3301331"/>
                  <a:pt x="234079" y="3292623"/>
                  <a:pt x="244533" y="3278938"/>
                </a:cubicBezTo>
                <a:cubicBezTo>
                  <a:pt x="262920" y="3271011"/>
                  <a:pt x="290660" y="3248651"/>
                  <a:pt x="304791" y="3263366"/>
                </a:cubicBezTo>
                <a:cubicBezTo>
                  <a:pt x="303477" y="3263933"/>
                  <a:pt x="306104" y="3262800"/>
                  <a:pt x="305448" y="3263083"/>
                </a:cubicBezTo>
                <a:cubicBezTo>
                  <a:pt x="305448" y="3263083"/>
                  <a:pt x="305448" y="3263083"/>
                  <a:pt x="306104" y="3262800"/>
                </a:cubicBezTo>
                <a:cubicBezTo>
                  <a:pt x="311358" y="3260536"/>
                  <a:pt x="325815" y="3256138"/>
                  <a:pt x="332827" y="3254340"/>
                </a:cubicBezTo>
                <a:cubicBezTo>
                  <a:pt x="333654" y="3245417"/>
                  <a:pt x="333822" y="3236777"/>
                  <a:pt x="334648" y="3227854"/>
                </a:cubicBezTo>
                <a:cubicBezTo>
                  <a:pt x="296368" y="3211308"/>
                  <a:pt x="340260" y="3174030"/>
                  <a:pt x="307879" y="3153106"/>
                </a:cubicBezTo>
                <a:cubicBezTo>
                  <a:pt x="308758" y="3153339"/>
                  <a:pt x="310517" y="3153806"/>
                  <a:pt x="312274" y="3154271"/>
                </a:cubicBezTo>
                <a:cubicBezTo>
                  <a:pt x="309415" y="3153056"/>
                  <a:pt x="305899" y="3152124"/>
                  <a:pt x="302604" y="3151708"/>
                </a:cubicBezTo>
                <a:cubicBezTo>
                  <a:pt x="302827" y="3152224"/>
                  <a:pt x="302170" y="3152508"/>
                  <a:pt x="301736" y="3153307"/>
                </a:cubicBezTo>
                <a:cubicBezTo>
                  <a:pt x="274409" y="3171205"/>
                  <a:pt x="261116" y="3187339"/>
                  <a:pt x="231839" y="3171808"/>
                </a:cubicBezTo>
                <a:cubicBezTo>
                  <a:pt x="208463" y="3189841"/>
                  <a:pt x="195953" y="3189725"/>
                  <a:pt x="185731" y="3167817"/>
                </a:cubicBezTo>
                <a:cubicBezTo>
                  <a:pt x="195794" y="3162257"/>
                  <a:pt x="200581" y="3155297"/>
                  <a:pt x="203822" y="3146556"/>
                </a:cubicBezTo>
                <a:cubicBezTo>
                  <a:pt x="210633" y="3147904"/>
                  <a:pt x="199649" y="3145907"/>
                  <a:pt x="202943" y="3146323"/>
                </a:cubicBezTo>
                <a:cubicBezTo>
                  <a:pt x="205580" y="3147022"/>
                  <a:pt x="204701" y="3146789"/>
                  <a:pt x="203822" y="3146556"/>
                </a:cubicBezTo>
                <a:cubicBezTo>
                  <a:pt x="203165" y="3146840"/>
                  <a:pt x="202064" y="3146090"/>
                  <a:pt x="200528" y="3146140"/>
                </a:cubicBezTo>
                <a:cubicBezTo>
                  <a:pt x="179661" y="3142896"/>
                  <a:pt x="140724" y="3126634"/>
                  <a:pt x="132028" y="3102845"/>
                </a:cubicBezTo>
                <a:cubicBezTo>
                  <a:pt x="135088" y="3100914"/>
                  <a:pt x="140564" y="3099166"/>
                  <a:pt x="144282" y="3096951"/>
                </a:cubicBezTo>
                <a:cubicBezTo>
                  <a:pt x="147766" y="3092389"/>
                  <a:pt x="149482" y="3085530"/>
                  <a:pt x="154291" y="3082233"/>
                </a:cubicBezTo>
                <a:cubicBezTo>
                  <a:pt x="241726" y="3023125"/>
                  <a:pt x="204231" y="3028272"/>
                  <a:pt x="140115" y="2984311"/>
                </a:cubicBezTo>
                <a:cubicBezTo>
                  <a:pt x="139035" y="2987224"/>
                  <a:pt x="136016" y="2996481"/>
                  <a:pt x="134935" y="2999394"/>
                </a:cubicBezTo>
                <a:cubicBezTo>
                  <a:pt x="123772" y="3004206"/>
                  <a:pt x="115436" y="3004741"/>
                  <a:pt x="105098" y="3000629"/>
                </a:cubicBezTo>
                <a:cubicBezTo>
                  <a:pt x="111823" y="2987326"/>
                  <a:pt x="106527" y="2982267"/>
                  <a:pt x="91814" y="2980653"/>
                </a:cubicBezTo>
                <a:cubicBezTo>
                  <a:pt x="89600" y="2977323"/>
                  <a:pt x="87387" y="2973994"/>
                  <a:pt x="85173" y="2970665"/>
                </a:cubicBezTo>
                <a:cubicBezTo>
                  <a:pt x="78584" y="2969833"/>
                  <a:pt x="66075" y="2969717"/>
                  <a:pt x="62537" y="2965122"/>
                </a:cubicBezTo>
                <a:cubicBezTo>
                  <a:pt x="56563" y="2956683"/>
                  <a:pt x="65767" y="2954551"/>
                  <a:pt x="73637" y="2949323"/>
                </a:cubicBezTo>
                <a:cubicBezTo>
                  <a:pt x="51118" y="2925985"/>
                  <a:pt x="84832" y="2912064"/>
                  <a:pt x="91069" y="2890404"/>
                </a:cubicBezTo>
                <a:cubicBezTo>
                  <a:pt x="110408" y="2819648"/>
                  <a:pt x="62117" y="2779880"/>
                  <a:pt x="31737" y="2725660"/>
                </a:cubicBezTo>
                <a:cubicBezTo>
                  <a:pt x="39384" y="2719916"/>
                  <a:pt x="37604" y="2715788"/>
                  <a:pt x="30994" y="2711294"/>
                </a:cubicBezTo>
                <a:cubicBezTo>
                  <a:pt x="20370" y="2695679"/>
                  <a:pt x="10624" y="2680297"/>
                  <a:pt x="0" y="2664682"/>
                </a:cubicBezTo>
                <a:cubicBezTo>
                  <a:pt x="1525" y="2662801"/>
                  <a:pt x="4153" y="2661668"/>
                  <a:pt x="4142" y="2659837"/>
                </a:cubicBezTo>
                <a:cubicBezTo>
                  <a:pt x="11627" y="2588683"/>
                  <a:pt x="32747" y="2559997"/>
                  <a:pt x="113033" y="2516822"/>
                </a:cubicBezTo>
                <a:cubicBezTo>
                  <a:pt x="141473" y="2501502"/>
                  <a:pt x="138674" y="2435394"/>
                  <a:pt x="136767" y="2409289"/>
                </a:cubicBezTo>
                <a:cubicBezTo>
                  <a:pt x="135664" y="2408541"/>
                  <a:pt x="133472" y="2408874"/>
                  <a:pt x="131280" y="2409207"/>
                </a:cubicBezTo>
                <a:cubicBezTo>
                  <a:pt x="133662" y="2403896"/>
                  <a:pt x="129320" y="2411887"/>
                  <a:pt x="130623" y="2409490"/>
                </a:cubicBezTo>
                <a:cubicBezTo>
                  <a:pt x="130189" y="2410289"/>
                  <a:pt x="129754" y="2411088"/>
                  <a:pt x="129320" y="2411887"/>
                </a:cubicBezTo>
                <a:cubicBezTo>
                  <a:pt x="121503" y="2426272"/>
                  <a:pt x="107216" y="2459968"/>
                  <a:pt x="108858" y="2478231"/>
                </a:cubicBezTo>
                <a:cubicBezTo>
                  <a:pt x="111868" y="2505084"/>
                  <a:pt x="91363" y="2526163"/>
                  <a:pt x="59766" y="2526931"/>
                </a:cubicBezTo>
                <a:cubicBezTo>
                  <a:pt x="35192" y="2527733"/>
                  <a:pt x="18043" y="2522274"/>
                  <a:pt x="20288" y="2493157"/>
                </a:cubicBezTo>
                <a:cubicBezTo>
                  <a:pt x="23528" y="2446475"/>
                  <a:pt x="82979" y="2405549"/>
                  <a:pt x="114797" y="2367356"/>
                </a:cubicBezTo>
                <a:cubicBezTo>
                  <a:pt x="114797" y="2367356"/>
                  <a:pt x="109787" y="2373798"/>
                  <a:pt x="116978" y="2365191"/>
                </a:cubicBezTo>
                <a:cubicBezTo>
                  <a:pt x="125038" y="2354985"/>
                  <a:pt x="154419" y="2312946"/>
                  <a:pt x="161558" y="2295182"/>
                </a:cubicBezTo>
                <a:cubicBezTo>
                  <a:pt x="168220" y="2308833"/>
                  <a:pt x="167226" y="2326396"/>
                  <a:pt x="168635" y="2342313"/>
                </a:cubicBezTo>
                <a:cubicBezTo>
                  <a:pt x="175203" y="2339481"/>
                  <a:pt x="179142" y="2337783"/>
                  <a:pt x="186801" y="2333870"/>
                </a:cubicBezTo>
                <a:cubicBezTo>
                  <a:pt x="194459" y="2329957"/>
                  <a:pt x="196862" y="2328309"/>
                  <a:pt x="210643" y="2320533"/>
                </a:cubicBezTo>
                <a:cubicBezTo>
                  <a:pt x="209986" y="2320816"/>
                  <a:pt x="186154" y="2335985"/>
                  <a:pt x="210643" y="2320533"/>
                </a:cubicBezTo>
                <a:cubicBezTo>
                  <a:pt x="213047" y="2318884"/>
                  <a:pt x="215452" y="2317236"/>
                  <a:pt x="219169" y="2315021"/>
                </a:cubicBezTo>
                <a:cubicBezTo>
                  <a:pt x="276450" y="2278090"/>
                  <a:pt x="437616" y="2180469"/>
                  <a:pt x="534766" y="2169189"/>
                </a:cubicBezTo>
                <a:cubicBezTo>
                  <a:pt x="610710" y="2134005"/>
                  <a:pt x="678784" y="2104050"/>
                  <a:pt x="752780" y="2073377"/>
                </a:cubicBezTo>
                <a:cubicBezTo>
                  <a:pt x="783200" y="2059041"/>
                  <a:pt x="811492" y="2056024"/>
                  <a:pt x="843713" y="2049479"/>
                </a:cubicBezTo>
                <a:cubicBezTo>
                  <a:pt x="845270" y="2053092"/>
                  <a:pt x="847483" y="2056421"/>
                  <a:pt x="849041" y="2060033"/>
                </a:cubicBezTo>
                <a:cubicBezTo>
                  <a:pt x="862174" y="2054372"/>
                  <a:pt x="872448" y="2047495"/>
                  <a:pt x="887574" y="2044647"/>
                </a:cubicBezTo>
                <a:cubicBezTo>
                  <a:pt x="896291" y="2034158"/>
                  <a:pt x="949007" y="2004703"/>
                  <a:pt x="965606" y="2028758"/>
                </a:cubicBezTo>
                <a:cubicBezTo>
                  <a:pt x="1103184" y="1950483"/>
                  <a:pt x="1250147" y="1901208"/>
                  <a:pt x="1393520" y="1838183"/>
                </a:cubicBezTo>
                <a:cubicBezTo>
                  <a:pt x="1411261" y="1832370"/>
                  <a:pt x="1426344" y="1822198"/>
                  <a:pt x="1444318" y="1818733"/>
                </a:cubicBezTo>
                <a:cubicBezTo>
                  <a:pt x="1448915" y="1816751"/>
                  <a:pt x="1452411" y="1814021"/>
                  <a:pt x="1457230" y="1812555"/>
                </a:cubicBezTo>
                <a:cubicBezTo>
                  <a:pt x="1478700" y="1806360"/>
                  <a:pt x="1498856" y="1800732"/>
                  <a:pt x="1519649" y="1791157"/>
                </a:cubicBezTo>
                <a:cubicBezTo>
                  <a:pt x="1696915" y="1707402"/>
                  <a:pt x="1877508" y="1629557"/>
                  <a:pt x="2055653" y="1546034"/>
                </a:cubicBezTo>
                <a:cubicBezTo>
                  <a:pt x="2256539" y="1448425"/>
                  <a:pt x="2416458" y="1400297"/>
                  <a:pt x="2617789" y="1303721"/>
                </a:cubicBezTo>
                <a:cubicBezTo>
                  <a:pt x="2644268" y="1291083"/>
                  <a:pt x="2669668" y="1281358"/>
                  <a:pt x="2694378" y="1266423"/>
                </a:cubicBezTo>
                <a:cubicBezTo>
                  <a:pt x="2702471" y="1261710"/>
                  <a:pt x="2708582" y="1256016"/>
                  <a:pt x="2716674" y="1251304"/>
                </a:cubicBezTo>
                <a:cubicBezTo>
                  <a:pt x="2728050" y="1245177"/>
                  <a:pt x="2738769" y="1239332"/>
                  <a:pt x="2749710" y="1234004"/>
                </a:cubicBezTo>
                <a:cubicBezTo>
                  <a:pt x="2769336" y="1212693"/>
                  <a:pt x="2786390" y="1201670"/>
                  <a:pt x="2815169" y="1207011"/>
                </a:cubicBezTo>
                <a:cubicBezTo>
                  <a:pt x="2817795" y="1205879"/>
                  <a:pt x="2821524" y="1205496"/>
                  <a:pt x="2824151" y="1204363"/>
                </a:cubicBezTo>
                <a:cubicBezTo>
                  <a:pt x="2889397" y="1178686"/>
                  <a:pt x="2956901" y="1163664"/>
                  <a:pt x="3022380" y="1140334"/>
                </a:cubicBezTo>
                <a:cubicBezTo>
                  <a:pt x="3042705" y="1126066"/>
                  <a:pt x="3061283" y="1113161"/>
                  <a:pt x="3085614" y="1108182"/>
                </a:cubicBezTo>
                <a:cubicBezTo>
                  <a:pt x="3090856" y="1104086"/>
                  <a:pt x="3095665" y="1100789"/>
                  <a:pt x="3101353" y="1097725"/>
                </a:cubicBezTo>
                <a:cubicBezTo>
                  <a:pt x="3124104" y="1085470"/>
                  <a:pt x="3145776" y="1076128"/>
                  <a:pt x="3171197" y="1070066"/>
                </a:cubicBezTo>
                <a:cubicBezTo>
                  <a:pt x="3327005" y="1032277"/>
                  <a:pt x="3467475" y="960712"/>
                  <a:pt x="3612139" y="893457"/>
                </a:cubicBezTo>
                <a:cubicBezTo>
                  <a:pt x="3779724" y="805308"/>
                  <a:pt x="3950413" y="722552"/>
                  <a:pt x="4119332" y="637499"/>
                </a:cubicBezTo>
                <a:cubicBezTo>
                  <a:pt x="4176508" y="620196"/>
                  <a:pt x="4233461" y="602378"/>
                  <a:pt x="4290626" y="583244"/>
                </a:cubicBezTo>
                <a:cubicBezTo>
                  <a:pt x="4331976" y="561748"/>
                  <a:pt x="4428798" y="531639"/>
                  <a:pt x="4467712" y="506298"/>
                </a:cubicBezTo>
                <a:cubicBezTo>
                  <a:pt x="4522982" y="500832"/>
                  <a:pt x="4570465" y="477304"/>
                  <a:pt x="4621455" y="452876"/>
                </a:cubicBezTo>
                <a:cubicBezTo>
                  <a:pt x="4667413" y="431230"/>
                  <a:pt x="4706974" y="403774"/>
                  <a:pt x="4758727" y="397376"/>
                </a:cubicBezTo>
                <a:cubicBezTo>
                  <a:pt x="4780875" y="394561"/>
                  <a:pt x="4787124" y="374733"/>
                  <a:pt x="4795586" y="358234"/>
                </a:cubicBezTo>
                <a:cubicBezTo>
                  <a:pt x="4795586" y="358234"/>
                  <a:pt x="4795385" y="361380"/>
                  <a:pt x="4796020" y="357434"/>
                </a:cubicBezTo>
                <a:lnTo>
                  <a:pt x="4937825" y="288966"/>
                </a:lnTo>
                <a:cubicBezTo>
                  <a:pt x="4939582" y="289431"/>
                  <a:pt x="4941776" y="289097"/>
                  <a:pt x="4943534" y="289563"/>
                </a:cubicBezTo>
                <a:cubicBezTo>
                  <a:pt x="5014870" y="254531"/>
                  <a:pt x="5088115" y="245600"/>
                  <a:pt x="5146612" y="191622"/>
                </a:cubicBezTo>
                <a:lnTo>
                  <a:pt x="5104139" y="208707"/>
                </a:lnTo>
                <a:lnTo>
                  <a:pt x="5265856" y="130429"/>
                </a:lnTo>
                <a:cubicBezTo>
                  <a:pt x="5268494" y="131129"/>
                  <a:pt x="5281681" y="134624"/>
                  <a:pt x="5285198" y="135556"/>
                </a:cubicBezTo>
                <a:cubicBezTo>
                  <a:pt x="5290451" y="133291"/>
                  <a:pt x="5294826" y="130794"/>
                  <a:pt x="5300080" y="128529"/>
                </a:cubicBezTo>
                <a:cubicBezTo>
                  <a:pt x="5324705" y="98944"/>
                  <a:pt x="5343739" y="88903"/>
                  <a:pt x="5375230" y="107762"/>
                </a:cubicBezTo>
                <a:cubicBezTo>
                  <a:pt x="5375018" y="109077"/>
                  <a:pt x="5375463" y="110109"/>
                  <a:pt x="5375474" y="111940"/>
                </a:cubicBezTo>
                <a:cubicBezTo>
                  <a:pt x="5417079" y="96454"/>
                  <a:pt x="5457148" y="81018"/>
                  <a:pt x="5498086" y="63983"/>
                </a:cubicBezTo>
                <a:lnTo>
                  <a:pt x="5497972" y="64691"/>
                </a:lnTo>
                <a:lnTo>
                  <a:pt x="5497629" y="65634"/>
                </a:lnTo>
                <a:cubicBezTo>
                  <a:pt x="5496955" y="67683"/>
                  <a:pt x="5496471" y="69269"/>
                  <a:pt x="5497874" y="65299"/>
                </a:cubicBezTo>
                <a:cubicBezTo>
                  <a:pt x="5498742" y="63701"/>
                  <a:pt x="5499389" y="61586"/>
                  <a:pt x="5500469" y="58672"/>
                </a:cubicBezTo>
                <a:cubicBezTo>
                  <a:pt x="5508020" y="36447"/>
                  <a:pt x="5586200" y="8255"/>
                  <a:pt x="5620995" y="29361"/>
                </a:cubicBezTo>
                <a:cubicBezTo>
                  <a:pt x="5634119" y="21868"/>
                  <a:pt x="5643545" y="20253"/>
                  <a:pt x="5654550" y="25912"/>
                </a:cubicBezTo>
                <a:cubicBezTo>
                  <a:pt x="5657156" y="21117"/>
                  <a:pt x="5691707" y="104"/>
                  <a:pt x="5702469" y="1585"/>
                </a:cubicBezTo>
                <a:cubicBezTo>
                  <a:pt x="5695553" y="19865"/>
                  <a:pt x="5678690" y="25910"/>
                  <a:pt x="5659880" y="36466"/>
                </a:cubicBezTo>
                <a:cubicBezTo>
                  <a:pt x="5612205" y="64971"/>
                  <a:pt x="5570993" y="110275"/>
                  <a:pt x="5512832" y="109031"/>
                </a:cubicBezTo>
                <a:cubicBezTo>
                  <a:pt x="5512609" y="108515"/>
                  <a:pt x="5512609" y="108515"/>
                  <a:pt x="5513054" y="109547"/>
                </a:cubicBezTo>
                <a:cubicBezTo>
                  <a:pt x="5515046" y="112361"/>
                  <a:pt x="5521667" y="118686"/>
                  <a:pt x="5520162" y="124230"/>
                </a:cubicBezTo>
                <a:cubicBezTo>
                  <a:pt x="5521041" y="124463"/>
                  <a:pt x="5521041" y="124463"/>
                  <a:pt x="5521920" y="124696"/>
                </a:cubicBezTo>
                <a:cubicBezTo>
                  <a:pt x="5536421" y="127625"/>
                  <a:pt x="5560041" y="113772"/>
                  <a:pt x="5577104" y="104580"/>
                </a:cubicBezTo>
                <a:cubicBezTo>
                  <a:pt x="5608384" y="124755"/>
                  <a:pt x="5592201" y="172120"/>
                  <a:pt x="5648836" y="137304"/>
                </a:cubicBezTo>
                <a:lnTo>
                  <a:pt x="5649183" y="136665"/>
                </a:lnTo>
                <a:lnTo>
                  <a:pt x="5649691" y="138159"/>
                </a:lnTo>
                <a:cubicBezTo>
                  <a:pt x="5649606" y="137736"/>
                  <a:pt x="5649270" y="136504"/>
                  <a:pt x="5649270" y="136504"/>
                </a:cubicBezTo>
                <a:lnTo>
                  <a:pt x="5649183" y="136665"/>
                </a:lnTo>
                <a:lnTo>
                  <a:pt x="5648602" y="134956"/>
                </a:lnTo>
                <a:cubicBezTo>
                  <a:pt x="5645700" y="126417"/>
                  <a:pt x="5616009" y="115348"/>
                  <a:pt x="5643358" y="101112"/>
                </a:cubicBezTo>
                <a:cubicBezTo>
                  <a:pt x="5674689" y="92502"/>
                  <a:pt x="5678979" y="75354"/>
                  <a:pt x="5686954" y="50498"/>
                </a:cubicBezTo>
                <a:cubicBezTo>
                  <a:pt x="5686954" y="50498"/>
                  <a:pt x="5687610" y="50215"/>
                  <a:pt x="5687388" y="49699"/>
                </a:cubicBezTo>
                <a:cubicBezTo>
                  <a:pt x="5689558" y="45703"/>
                  <a:pt x="5702672" y="36379"/>
                  <a:pt x="5711230" y="36362"/>
                </a:cubicBezTo>
                <a:cubicBezTo>
                  <a:pt x="5711230" y="36362"/>
                  <a:pt x="5711452" y="36878"/>
                  <a:pt x="5711452" y="36878"/>
                </a:cubicBezTo>
                <a:cubicBezTo>
                  <a:pt x="5711452" y="36878"/>
                  <a:pt x="5711230" y="36362"/>
                  <a:pt x="5711441" y="35047"/>
                </a:cubicBezTo>
                <a:cubicBezTo>
                  <a:pt x="5711219" y="34530"/>
                  <a:pt x="5711219" y="34530"/>
                  <a:pt x="5711219" y="34530"/>
                </a:cubicBezTo>
                <a:cubicBezTo>
                  <a:pt x="5710997" y="34014"/>
                  <a:pt x="5711431" y="33215"/>
                  <a:pt x="5711208" y="32699"/>
                </a:cubicBezTo>
                <a:cubicBezTo>
                  <a:pt x="5712405" y="11989"/>
                  <a:pt x="5757473" y="-11722"/>
                  <a:pt x="5781529" y="11566"/>
                </a:cubicBezTo>
                <a:cubicBezTo>
                  <a:pt x="5782185" y="11283"/>
                  <a:pt x="5782185" y="11283"/>
                  <a:pt x="5782185" y="11283"/>
                </a:cubicBezTo>
                <a:cubicBezTo>
                  <a:pt x="5782185" y="11283"/>
                  <a:pt x="5782842" y="11000"/>
                  <a:pt x="5782842" y="11000"/>
                </a:cubicBezTo>
                <a:cubicBezTo>
                  <a:pt x="5787216" y="8502"/>
                  <a:pt x="5800530" y="-3968"/>
                  <a:pt x="5808241" y="1275"/>
                </a:cubicBezTo>
                <a:cubicBezTo>
                  <a:pt x="5808241" y="1275"/>
                  <a:pt x="5807304" y="456"/>
                  <a:pt x="5807083" y="168"/>
                </a:cubicBezTo>
                <a:close/>
              </a:path>
            </a:pathLst>
          </a:custGeom>
          <a:solidFill>
            <a:schemeClr val="bg1">
              <a:lumMod val="95000"/>
            </a:schemeClr>
          </a:solidFill>
        </p:spPr>
        <p:txBody>
          <a:bodyPr wrap="square" anchor="ctr">
            <a:noAutofit/>
          </a:bodyP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6" name="Freeform: Shape 5">
            <a:extLst>
              <a:ext uri="{FF2B5EF4-FFF2-40B4-BE49-F238E27FC236}">
                <a16:creationId xmlns:a16="http://schemas.microsoft.com/office/drawing/2014/main" xmlns="" id="{CAE419AE-55FB-4A23-92A6-4D0346297DD0}"/>
              </a:ext>
            </a:extLst>
          </p:cNvPr>
          <p:cNvSpPr/>
          <p:nvPr/>
        </p:nvSpPr>
        <p:spPr>
          <a:xfrm rot="20200871">
            <a:off x="8579900" y="1446149"/>
            <a:ext cx="10727" cy="4215"/>
          </a:xfrm>
          <a:custGeom>
            <a:avLst/>
            <a:gdLst>
              <a:gd name="connsiteX0" fmla="*/ 1652 w 14302"/>
              <a:gd name="connsiteY0" fmla="*/ 10677 h 5619"/>
              <a:gd name="connsiteX1" fmla="*/ 1652 w 14302"/>
              <a:gd name="connsiteY1" fmla="*/ 10677 h 5619"/>
              <a:gd name="connsiteX2" fmla="*/ 1652 w 14302"/>
              <a:gd name="connsiteY2" fmla="*/ 10677 h 5619"/>
              <a:gd name="connsiteX3" fmla="*/ 3797 w 14302"/>
              <a:gd name="connsiteY3" fmla="*/ 10677 h 5619"/>
              <a:gd name="connsiteX4" fmla="*/ 15238 w 14302"/>
              <a:gd name="connsiteY4" fmla="*/ 10116 h 5619"/>
              <a:gd name="connsiteX5" fmla="*/ 19529 w 14302"/>
              <a:gd name="connsiteY5" fmla="*/ 0 h 5619"/>
              <a:gd name="connsiteX6" fmla="*/ 1652 w 14302"/>
              <a:gd name="connsiteY6" fmla="*/ 562 h 5619"/>
              <a:gd name="connsiteX7" fmla="*/ 1652 w 14302"/>
              <a:gd name="connsiteY7" fmla="*/ 10677 h 5619"/>
              <a:gd name="connsiteX8" fmla="*/ 1652 w 14302"/>
              <a:gd name="connsiteY8" fmla="*/ 10677 h 5619"/>
              <a:gd name="connsiteX9" fmla="*/ 1652 w 14302"/>
              <a:gd name="connsiteY9" fmla="*/ 10677 h 5619"/>
              <a:gd name="connsiteX10" fmla="*/ 1652 w 14302"/>
              <a:gd name="connsiteY10" fmla="*/ 10677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2" h="5619">
                <a:moveTo>
                  <a:pt x="1652" y="10677"/>
                </a:moveTo>
                <a:cubicBezTo>
                  <a:pt x="1652" y="10677"/>
                  <a:pt x="1652" y="10677"/>
                  <a:pt x="1652" y="10677"/>
                </a:cubicBezTo>
                <a:cubicBezTo>
                  <a:pt x="2367" y="10677"/>
                  <a:pt x="2367" y="10677"/>
                  <a:pt x="1652" y="10677"/>
                </a:cubicBezTo>
                <a:cubicBezTo>
                  <a:pt x="2367" y="10677"/>
                  <a:pt x="3082" y="10677"/>
                  <a:pt x="3797" y="10677"/>
                </a:cubicBezTo>
                <a:cubicBezTo>
                  <a:pt x="6657" y="10677"/>
                  <a:pt x="10948" y="10116"/>
                  <a:pt x="15238" y="10116"/>
                </a:cubicBezTo>
                <a:cubicBezTo>
                  <a:pt x="17384" y="7306"/>
                  <a:pt x="18814" y="3934"/>
                  <a:pt x="19529" y="0"/>
                </a:cubicBezTo>
                <a:cubicBezTo>
                  <a:pt x="15238" y="562"/>
                  <a:pt x="8803" y="1124"/>
                  <a:pt x="1652" y="562"/>
                </a:cubicBezTo>
                <a:cubicBezTo>
                  <a:pt x="2367" y="3372"/>
                  <a:pt x="2367" y="6744"/>
                  <a:pt x="1652" y="10677"/>
                </a:cubicBezTo>
                <a:cubicBezTo>
                  <a:pt x="1652" y="10677"/>
                  <a:pt x="936" y="10677"/>
                  <a:pt x="1652" y="10677"/>
                </a:cubicBezTo>
                <a:cubicBezTo>
                  <a:pt x="-1209" y="10677"/>
                  <a:pt x="221" y="10677"/>
                  <a:pt x="1652" y="10677"/>
                </a:cubicBezTo>
                <a:cubicBezTo>
                  <a:pt x="936" y="10677"/>
                  <a:pt x="1652" y="10677"/>
                  <a:pt x="1652" y="10677"/>
                </a:cubicBezTo>
                <a:close/>
              </a:path>
            </a:pathLst>
          </a:custGeom>
          <a:solidFill>
            <a:srgbClr val="2E2E2E"/>
          </a:solidFill>
          <a:ln w="7149"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xmlns="" id="{FCA84799-6988-49EB-B6E3-D3585F3A9AAF}"/>
              </a:ext>
            </a:extLst>
          </p:cNvPr>
          <p:cNvSpPr/>
          <p:nvPr/>
        </p:nvSpPr>
        <p:spPr>
          <a:xfrm rot="20200871">
            <a:off x="8338022" y="1168330"/>
            <a:ext cx="5363" cy="4215"/>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2E2E2E"/>
          </a:solidFill>
          <a:ln w="7149"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xmlns="" id="{71CE3D8A-1B5C-4F24-8871-9EBD2A379B6C}"/>
              </a:ext>
            </a:extLst>
          </p:cNvPr>
          <p:cNvSpPr/>
          <p:nvPr/>
        </p:nvSpPr>
        <p:spPr>
          <a:xfrm rot="20200871">
            <a:off x="8432048" y="1526405"/>
            <a:ext cx="5363" cy="4215"/>
          </a:xfrm>
          <a:custGeom>
            <a:avLst/>
            <a:gdLst>
              <a:gd name="connsiteX0" fmla="*/ 206 w 0"/>
              <a:gd name="connsiteY0" fmla="*/ 3101 h 0"/>
              <a:gd name="connsiteX1" fmla="*/ 206 w 0"/>
              <a:gd name="connsiteY1" fmla="*/ 1415 h 0"/>
              <a:gd name="connsiteX2" fmla="*/ 206 w 0"/>
              <a:gd name="connsiteY2" fmla="*/ 3101 h 0"/>
              <a:gd name="connsiteX3" fmla="*/ 206 w 0"/>
              <a:gd name="connsiteY3" fmla="*/ 3101 h 0"/>
              <a:gd name="connsiteX4" fmla="*/ 206 w 0"/>
              <a:gd name="connsiteY4" fmla="*/ 310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06" y="3101"/>
                </a:moveTo>
                <a:cubicBezTo>
                  <a:pt x="206" y="2539"/>
                  <a:pt x="206" y="1977"/>
                  <a:pt x="206" y="1415"/>
                </a:cubicBezTo>
                <a:cubicBezTo>
                  <a:pt x="206" y="1977"/>
                  <a:pt x="206" y="2539"/>
                  <a:pt x="206" y="3101"/>
                </a:cubicBezTo>
                <a:cubicBezTo>
                  <a:pt x="206" y="2539"/>
                  <a:pt x="206" y="2539"/>
                  <a:pt x="206" y="3101"/>
                </a:cubicBezTo>
                <a:cubicBezTo>
                  <a:pt x="-509" y="-5329"/>
                  <a:pt x="922" y="6473"/>
                  <a:pt x="206" y="3101"/>
                </a:cubicBezTo>
                <a:close/>
              </a:path>
            </a:pathLst>
          </a:custGeom>
          <a:solidFill>
            <a:srgbClr val="2E2E2E"/>
          </a:solidFill>
          <a:ln w="7149"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xmlns="" id="{AC7ABED8-D0C2-43E1-9839-59D8A79F466E}"/>
              </a:ext>
            </a:extLst>
          </p:cNvPr>
          <p:cNvSpPr/>
          <p:nvPr userDrawn="1"/>
        </p:nvSpPr>
        <p:spPr>
          <a:xfrm>
            <a:off x="8310325" y="3356875"/>
            <a:ext cx="701747" cy="1786625"/>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sz="1350"/>
          </a:p>
        </p:txBody>
      </p:sp>
      <p:cxnSp>
        <p:nvCxnSpPr>
          <p:cNvPr id="12" name="Straight Connector 11">
            <a:extLst>
              <a:ext uri="{FF2B5EF4-FFF2-40B4-BE49-F238E27FC236}">
                <a16:creationId xmlns:a16="http://schemas.microsoft.com/office/drawing/2014/main" xmlns="" id="{7AA31B67-CEC7-4F0C-8333-BC68B754A55E}"/>
              </a:ext>
            </a:extLst>
          </p:cNvPr>
          <p:cNvCxnSpPr>
            <a:cxnSpLocks/>
          </p:cNvCxnSpPr>
          <p:nvPr userDrawn="1"/>
        </p:nvCxnSpPr>
        <p:spPr>
          <a:xfrm>
            <a:off x="1" y="5047817"/>
            <a:ext cx="874367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006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027F6C76-4896-44F3-8F21-E414DEA29247}"/>
              </a:ext>
            </a:extLst>
          </p:cNvPr>
          <p:cNvSpPr>
            <a:spLocks noGrp="1"/>
          </p:cNvSpPr>
          <p:nvPr>
            <p:ph type="pic" idx="13" hasCustomPrompt="1"/>
          </p:nvPr>
        </p:nvSpPr>
        <p:spPr>
          <a:xfrm>
            <a:off x="3458818" y="872159"/>
            <a:ext cx="5218043" cy="3399183"/>
          </a:xfrm>
          <a:prstGeom prst="rect">
            <a:avLst/>
          </a:prstGeom>
          <a:solidFill>
            <a:schemeClr val="bg1">
              <a:lumMod val="95000"/>
            </a:schemeClr>
          </a:solidFill>
          <a:ln w="50800">
            <a:solidFill>
              <a:schemeClr val="bg1"/>
            </a:solidFill>
          </a:ln>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xmlns="" id="{909027E4-0A48-4082-B747-AF6AEEE011AD}"/>
              </a:ext>
            </a:extLst>
          </p:cNvPr>
          <p:cNvSpPr>
            <a:spLocks noGrp="1"/>
          </p:cNvSpPr>
          <p:nvPr>
            <p:ph type="pic" idx="14" hasCustomPrompt="1"/>
          </p:nvPr>
        </p:nvSpPr>
        <p:spPr>
          <a:xfrm rot="20585984">
            <a:off x="1967795" y="2908223"/>
            <a:ext cx="1689963" cy="1792008"/>
          </a:xfrm>
          <a:prstGeom prst="rect">
            <a:avLst/>
          </a:prstGeom>
          <a:solidFill>
            <a:schemeClr val="bg1">
              <a:lumMod val="95000"/>
            </a:schemeClr>
          </a:solidFill>
          <a:ln w="50800">
            <a:solidFill>
              <a:schemeClr val="bg1"/>
            </a:solidFill>
          </a:ln>
        </p:spPr>
        <p:txBody>
          <a:bodyPr anchor="ctr"/>
          <a:lstStyle>
            <a:lvl1pPr marL="0" indent="0" algn="ctr">
              <a:buNone/>
              <a:defRPr sz="10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2483AAD0-6658-4488-BD32-66C851CCFBB1}"/>
              </a:ext>
            </a:extLst>
          </p:cNvPr>
          <p:cNvSpPr>
            <a:spLocks noGrp="1"/>
          </p:cNvSpPr>
          <p:nvPr>
            <p:ph type="pic" idx="15" hasCustomPrompt="1"/>
          </p:nvPr>
        </p:nvSpPr>
        <p:spPr>
          <a:xfrm rot="1034171">
            <a:off x="7539569" y="70164"/>
            <a:ext cx="1689963" cy="1792008"/>
          </a:xfrm>
          <a:prstGeom prst="rect">
            <a:avLst/>
          </a:prstGeom>
          <a:solidFill>
            <a:schemeClr val="bg1">
              <a:lumMod val="95000"/>
            </a:schemeClr>
          </a:solidFill>
          <a:ln w="50800">
            <a:solidFill>
              <a:schemeClr val="bg1"/>
            </a:solidFill>
          </a:ln>
        </p:spPr>
        <p:txBody>
          <a:bodyPr anchor="ctr"/>
          <a:lstStyle>
            <a:lvl1pPr marL="0" indent="0" algn="ctr">
              <a:buNone/>
              <a:defRPr sz="10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37402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7" name="Marcador de fecha 6"/>
          <p:cNvSpPr>
            <a:spLocks noGrp="1"/>
          </p:cNvSpPr>
          <p:nvPr>
            <p:ph type="dt" sz="half" idx="10"/>
          </p:nvPr>
        </p:nvSpPr>
        <p:spPr/>
        <p:txBody>
          <a:bodyPr/>
          <a:lstStyle/>
          <a:p>
            <a:fld id="{F670303C-0E54-475B-88B7-EDD0569D5062}" type="datetimeFigureOut">
              <a:rPr lang="es-419" smtClean="0"/>
              <a:t>21/2/2021</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44597861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4C3A1-9F52-4432-B149-7E51168649A8}"/>
              </a:ext>
            </a:extLst>
          </p:cNvPr>
          <p:cNvSpPr/>
          <p:nvPr userDrawn="1"/>
        </p:nvSpPr>
        <p:spPr>
          <a:xfrm>
            <a:off x="1" y="0"/>
            <a:ext cx="607529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xmlns="" id="{027F6C76-4896-44F3-8F21-E414DEA29247}"/>
              </a:ext>
            </a:extLst>
          </p:cNvPr>
          <p:cNvSpPr>
            <a:spLocks noGrp="1"/>
          </p:cNvSpPr>
          <p:nvPr>
            <p:ph type="pic" idx="13" hasCustomPrompt="1"/>
          </p:nvPr>
        </p:nvSpPr>
        <p:spPr>
          <a:xfrm>
            <a:off x="3458818" y="872159"/>
            <a:ext cx="5218043" cy="3399183"/>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xmlns="" id="{909027E4-0A48-4082-B747-AF6AEEE011AD}"/>
              </a:ext>
            </a:extLst>
          </p:cNvPr>
          <p:cNvSpPr>
            <a:spLocks noGrp="1"/>
          </p:cNvSpPr>
          <p:nvPr>
            <p:ph type="pic" idx="14" hasCustomPrompt="1"/>
          </p:nvPr>
        </p:nvSpPr>
        <p:spPr>
          <a:xfrm rot="20585984">
            <a:off x="2310694" y="2915678"/>
            <a:ext cx="1689963" cy="1792008"/>
          </a:xfrm>
          <a:prstGeom prst="rect">
            <a:avLst/>
          </a:prstGeom>
          <a:solidFill>
            <a:schemeClr val="bg1">
              <a:lumMod val="95000"/>
            </a:schemeClr>
          </a:solidFill>
          <a:ln w="50800">
            <a:solidFill>
              <a:schemeClr val="bg1"/>
            </a:solidFill>
          </a:ln>
        </p:spPr>
        <p:txBody>
          <a:bodyPr anchor="ctr"/>
          <a:lstStyle>
            <a:lvl1pPr marL="0" indent="0" algn="ctr">
              <a:buNone/>
              <a:defRPr sz="10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xmlns="" id="{2483AAD0-6658-4488-BD32-66C851CCFBB1}"/>
              </a:ext>
            </a:extLst>
          </p:cNvPr>
          <p:cNvSpPr>
            <a:spLocks noGrp="1"/>
          </p:cNvSpPr>
          <p:nvPr>
            <p:ph type="pic" idx="15" hasCustomPrompt="1"/>
          </p:nvPr>
        </p:nvSpPr>
        <p:spPr>
          <a:xfrm rot="1034171">
            <a:off x="659206" y="2912483"/>
            <a:ext cx="1689963" cy="1792008"/>
          </a:xfrm>
          <a:prstGeom prst="rect">
            <a:avLst/>
          </a:prstGeom>
          <a:solidFill>
            <a:schemeClr val="bg1">
              <a:lumMod val="95000"/>
            </a:schemeClr>
          </a:solidFill>
          <a:ln w="50800">
            <a:solidFill>
              <a:schemeClr val="bg1"/>
            </a:solidFill>
          </a:ln>
        </p:spPr>
        <p:txBody>
          <a:bodyPr anchor="ctr"/>
          <a:lstStyle>
            <a:lvl1pPr marL="0" indent="0" algn="ctr">
              <a:buNone/>
              <a:defRPr sz="10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73566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0" y="0"/>
            <a:ext cx="9144000" cy="3458818"/>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xmlns="" id="{71D6D76B-805B-4558-8007-4EF5CE5ABF86}"/>
              </a:ext>
            </a:extLst>
          </p:cNvPr>
          <p:cNvSpPr>
            <a:spLocks noGrp="1"/>
          </p:cNvSpPr>
          <p:nvPr>
            <p:ph type="pic" idx="14" hasCustomPrompt="1"/>
          </p:nvPr>
        </p:nvSpPr>
        <p:spPr>
          <a:xfrm>
            <a:off x="475281" y="3696739"/>
            <a:ext cx="1149767" cy="1149767"/>
          </a:xfrm>
          <a:prstGeom prst="ellipse">
            <a:avLst/>
          </a:prstGeom>
          <a:solidFill>
            <a:schemeClr val="bg1">
              <a:lumMod val="95000"/>
            </a:schemeClr>
          </a:solidFill>
          <a:ln w="50800">
            <a:noFill/>
          </a:ln>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16B74A48-2D82-4A65-88CD-A93660E4711B}"/>
              </a:ext>
            </a:extLst>
          </p:cNvPr>
          <p:cNvSpPr>
            <a:spLocks noGrp="1"/>
          </p:cNvSpPr>
          <p:nvPr>
            <p:ph type="pic" idx="15" hasCustomPrompt="1"/>
          </p:nvPr>
        </p:nvSpPr>
        <p:spPr>
          <a:xfrm>
            <a:off x="3348588" y="3696739"/>
            <a:ext cx="1149767" cy="1149767"/>
          </a:xfrm>
          <a:prstGeom prst="ellipse">
            <a:avLst/>
          </a:prstGeom>
          <a:solidFill>
            <a:schemeClr val="bg1">
              <a:lumMod val="95000"/>
            </a:schemeClr>
          </a:solidFill>
          <a:ln w="50800">
            <a:noFill/>
          </a:ln>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08C278FC-CD2F-4A6D-820B-A320CE2BA9E9}"/>
              </a:ext>
            </a:extLst>
          </p:cNvPr>
          <p:cNvSpPr>
            <a:spLocks noGrp="1"/>
          </p:cNvSpPr>
          <p:nvPr>
            <p:ph type="pic" idx="16" hasCustomPrompt="1"/>
          </p:nvPr>
        </p:nvSpPr>
        <p:spPr>
          <a:xfrm>
            <a:off x="6221895" y="3696739"/>
            <a:ext cx="1149767" cy="1149767"/>
          </a:xfrm>
          <a:prstGeom prst="ellipse">
            <a:avLst/>
          </a:prstGeom>
          <a:solidFill>
            <a:schemeClr val="bg1">
              <a:lumMod val="95000"/>
            </a:schemeClr>
          </a:solidFill>
          <a:ln w="50800">
            <a:noFill/>
          </a:ln>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825889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450057" y="0"/>
            <a:ext cx="1914524" cy="2778919"/>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676B55AB-35EA-4733-989A-F2DF60FA020B}"/>
              </a:ext>
            </a:extLst>
          </p:cNvPr>
          <p:cNvSpPr>
            <a:spLocks noGrp="1"/>
          </p:cNvSpPr>
          <p:nvPr>
            <p:ph type="pic" idx="14" hasCustomPrompt="1"/>
          </p:nvPr>
        </p:nvSpPr>
        <p:spPr>
          <a:xfrm>
            <a:off x="450057" y="3457576"/>
            <a:ext cx="1914524" cy="1685925"/>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2FC571E0-4A2E-4B70-9758-0D2115D01CE2}"/>
              </a:ext>
            </a:extLst>
          </p:cNvPr>
          <p:cNvSpPr>
            <a:spLocks noGrp="1"/>
          </p:cNvSpPr>
          <p:nvPr>
            <p:ph type="pic" idx="15" hasCustomPrompt="1"/>
          </p:nvPr>
        </p:nvSpPr>
        <p:spPr>
          <a:xfrm>
            <a:off x="2653903" y="2364582"/>
            <a:ext cx="1914524" cy="2778919"/>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79D65CC2-65E9-4ACE-BB27-B844F37A9EDB}"/>
              </a:ext>
            </a:extLst>
          </p:cNvPr>
          <p:cNvSpPr>
            <a:spLocks noGrp="1"/>
          </p:cNvSpPr>
          <p:nvPr>
            <p:ph type="pic" idx="16" hasCustomPrompt="1"/>
          </p:nvPr>
        </p:nvSpPr>
        <p:spPr>
          <a:xfrm>
            <a:off x="4857750" y="407194"/>
            <a:ext cx="3836194" cy="2778919"/>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327757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673075AB-CEA8-4AC9-9B8C-4238097011F2}"/>
              </a:ext>
            </a:extLst>
          </p:cNvPr>
          <p:cNvSpPr/>
          <p:nvPr userDrawn="1"/>
        </p:nvSpPr>
        <p:spPr>
          <a:xfrm>
            <a:off x="0" y="1835944"/>
            <a:ext cx="9144000" cy="1471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Picture Placeholder 12">
            <a:extLst>
              <a:ext uri="{FF2B5EF4-FFF2-40B4-BE49-F238E27FC236}">
                <a16:creationId xmlns:a16="http://schemas.microsoft.com/office/drawing/2014/main" xmlns="" id="{D79E90BF-510F-4CD9-A4FA-D0929A13B6AF}"/>
              </a:ext>
            </a:extLst>
          </p:cNvPr>
          <p:cNvSpPr>
            <a:spLocks noGrp="1"/>
          </p:cNvSpPr>
          <p:nvPr>
            <p:ph type="pic" idx="14" hasCustomPrompt="1"/>
          </p:nvPr>
        </p:nvSpPr>
        <p:spPr>
          <a:xfrm>
            <a:off x="3377494" y="1002029"/>
            <a:ext cx="2321116" cy="3139442"/>
          </a:xfrm>
          <a:custGeom>
            <a:avLst/>
            <a:gdLst>
              <a:gd name="connsiteX0" fmla="*/ 2098012 w 3094821"/>
              <a:gd name="connsiteY0" fmla="*/ 2192304 h 4185922"/>
              <a:gd name="connsiteX1" fmla="*/ 3094821 w 3094821"/>
              <a:gd name="connsiteY1" fmla="*/ 3189113 h 4185922"/>
              <a:gd name="connsiteX2" fmla="*/ 2098012 w 3094821"/>
              <a:gd name="connsiteY2" fmla="*/ 4185922 h 4185922"/>
              <a:gd name="connsiteX3" fmla="*/ 1101203 w 3094821"/>
              <a:gd name="connsiteY3" fmla="*/ 3189113 h 4185922"/>
              <a:gd name="connsiteX4" fmla="*/ 996809 w 3094821"/>
              <a:gd name="connsiteY4" fmla="*/ 1091101 h 4185922"/>
              <a:gd name="connsiteX5" fmla="*/ 1993617 w 3094821"/>
              <a:gd name="connsiteY5" fmla="*/ 2087909 h 4185922"/>
              <a:gd name="connsiteX6" fmla="*/ 996809 w 3094821"/>
              <a:gd name="connsiteY6" fmla="*/ 3084718 h 4185922"/>
              <a:gd name="connsiteX7" fmla="*/ 0 w 3094821"/>
              <a:gd name="connsiteY7" fmla="*/ 2087909 h 4185922"/>
              <a:gd name="connsiteX8" fmla="*/ 2087910 w 3094821"/>
              <a:gd name="connsiteY8" fmla="*/ 0 h 4185922"/>
              <a:gd name="connsiteX9" fmla="*/ 3084718 w 3094821"/>
              <a:gd name="connsiteY9" fmla="*/ 996808 h 4185922"/>
              <a:gd name="connsiteX10" fmla="*/ 2087910 w 3094821"/>
              <a:gd name="connsiteY10" fmla="*/ 1993616 h 4185922"/>
              <a:gd name="connsiteX11" fmla="*/ 1091101 w 3094821"/>
              <a:gd name="connsiteY11" fmla="*/ 996808 h 418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4821" h="4185922">
                <a:moveTo>
                  <a:pt x="2098012" y="2192304"/>
                </a:moveTo>
                <a:lnTo>
                  <a:pt x="3094821" y="3189113"/>
                </a:lnTo>
                <a:lnTo>
                  <a:pt x="2098012" y="4185922"/>
                </a:lnTo>
                <a:lnTo>
                  <a:pt x="1101203" y="3189113"/>
                </a:lnTo>
                <a:close/>
                <a:moveTo>
                  <a:pt x="996809" y="1091101"/>
                </a:moveTo>
                <a:lnTo>
                  <a:pt x="1993617" y="2087909"/>
                </a:lnTo>
                <a:lnTo>
                  <a:pt x="996809" y="3084718"/>
                </a:lnTo>
                <a:lnTo>
                  <a:pt x="0" y="2087909"/>
                </a:lnTo>
                <a:close/>
                <a:moveTo>
                  <a:pt x="2087910" y="0"/>
                </a:moveTo>
                <a:lnTo>
                  <a:pt x="3084718" y="996808"/>
                </a:lnTo>
                <a:lnTo>
                  <a:pt x="2087910" y="1993616"/>
                </a:lnTo>
                <a:lnTo>
                  <a:pt x="1091101" y="996808"/>
                </a:lnTo>
                <a:close/>
              </a:path>
            </a:pathLst>
          </a:custGeom>
          <a:solidFill>
            <a:schemeClr val="bg1">
              <a:lumMod val="95000"/>
            </a:schemeClr>
          </a:solidFill>
        </p:spPr>
        <p:txBody>
          <a:bodyPr wrap="square" anchor="ctr">
            <a:noAutofit/>
          </a:bodyP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xmlns="" id="{F696DB36-3325-4ABD-A030-3CC56F701C29}"/>
              </a:ext>
            </a:extLst>
          </p:cNvPr>
          <p:cNvSpPr>
            <a:spLocks noGrp="1"/>
          </p:cNvSpPr>
          <p:nvPr>
            <p:ph type="pic" idx="13" hasCustomPrompt="1"/>
          </p:nvPr>
        </p:nvSpPr>
        <p:spPr>
          <a:xfrm>
            <a:off x="5022530" y="637067"/>
            <a:ext cx="3869368" cy="3869368"/>
          </a:xfrm>
          <a:custGeom>
            <a:avLst/>
            <a:gdLst>
              <a:gd name="connsiteX0" fmla="*/ 2579578 w 5159157"/>
              <a:gd name="connsiteY0" fmla="*/ 0 h 5159157"/>
              <a:gd name="connsiteX1" fmla="*/ 5159157 w 5159157"/>
              <a:gd name="connsiteY1" fmla="*/ 2579579 h 5159157"/>
              <a:gd name="connsiteX2" fmla="*/ 2579578 w 5159157"/>
              <a:gd name="connsiteY2" fmla="*/ 5159157 h 5159157"/>
              <a:gd name="connsiteX3" fmla="*/ 0 w 5159157"/>
              <a:gd name="connsiteY3" fmla="*/ 2579579 h 5159157"/>
            </a:gdLst>
            <a:ahLst/>
            <a:cxnLst>
              <a:cxn ang="0">
                <a:pos x="connsiteX0" y="connsiteY0"/>
              </a:cxn>
              <a:cxn ang="0">
                <a:pos x="connsiteX1" y="connsiteY1"/>
              </a:cxn>
              <a:cxn ang="0">
                <a:pos x="connsiteX2" y="connsiteY2"/>
              </a:cxn>
              <a:cxn ang="0">
                <a:pos x="connsiteX3" y="connsiteY3"/>
              </a:cxn>
            </a:cxnLst>
            <a:rect l="l" t="t" r="r" b="b"/>
            <a:pathLst>
              <a:path w="5159157" h="5159157">
                <a:moveTo>
                  <a:pt x="2579578" y="0"/>
                </a:moveTo>
                <a:lnTo>
                  <a:pt x="5159157" y="2579579"/>
                </a:lnTo>
                <a:lnTo>
                  <a:pt x="2579578" y="5159157"/>
                </a:lnTo>
                <a:lnTo>
                  <a:pt x="0" y="2579579"/>
                </a:lnTo>
                <a:close/>
              </a:path>
            </a:pathLst>
          </a:custGeom>
          <a:solidFill>
            <a:schemeClr val="bg1">
              <a:lumMod val="95000"/>
            </a:schemeClr>
          </a:solidFill>
        </p:spPr>
        <p:txBody>
          <a:bodyPr wrap="square" anchor="ctr">
            <a:noAutofit/>
          </a:bodyP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35467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xmlns="" id="{7541ADEF-1E4E-43DD-92A6-4DD1BEE0C3FA}"/>
              </a:ext>
            </a:extLst>
          </p:cNvPr>
          <p:cNvSpPr/>
          <p:nvPr userDrawn="1"/>
        </p:nvSpPr>
        <p:spPr>
          <a:xfrm>
            <a:off x="1061" y="4276895"/>
            <a:ext cx="9142940" cy="156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4" name="Rectangle 10">
            <a:extLst>
              <a:ext uri="{FF2B5EF4-FFF2-40B4-BE49-F238E27FC236}">
                <a16:creationId xmlns:a16="http://schemas.microsoft.com/office/drawing/2014/main" xmlns="" id="{14A1CBB5-2E4E-44A7-B8C0-564929AD29FE}"/>
              </a:ext>
            </a:extLst>
          </p:cNvPr>
          <p:cNvSpPr/>
          <p:nvPr userDrawn="1"/>
        </p:nvSpPr>
        <p:spPr>
          <a:xfrm>
            <a:off x="1061" y="4526383"/>
            <a:ext cx="9142940" cy="15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5" name="Rectangle 11">
            <a:extLst>
              <a:ext uri="{FF2B5EF4-FFF2-40B4-BE49-F238E27FC236}">
                <a16:creationId xmlns:a16="http://schemas.microsoft.com/office/drawing/2014/main" xmlns="" id="{E40BFC12-919E-46D9-8671-36DE4F33B855}"/>
              </a:ext>
            </a:extLst>
          </p:cNvPr>
          <p:cNvSpPr/>
          <p:nvPr userDrawn="1"/>
        </p:nvSpPr>
        <p:spPr>
          <a:xfrm>
            <a:off x="1061" y="4027408"/>
            <a:ext cx="9142940" cy="156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6" name="Rectangle 12">
            <a:extLst>
              <a:ext uri="{FF2B5EF4-FFF2-40B4-BE49-F238E27FC236}">
                <a16:creationId xmlns:a16="http://schemas.microsoft.com/office/drawing/2014/main" xmlns="" id="{625C9658-DF2A-4CB3-953E-8206CF365BD7}"/>
              </a:ext>
            </a:extLst>
          </p:cNvPr>
          <p:cNvSpPr/>
          <p:nvPr userDrawn="1"/>
        </p:nvSpPr>
        <p:spPr>
          <a:xfrm>
            <a:off x="1061" y="3777920"/>
            <a:ext cx="9142940" cy="156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grpSp>
        <p:nvGrpSpPr>
          <p:cNvPr id="8" name="Group 7">
            <a:extLst>
              <a:ext uri="{FF2B5EF4-FFF2-40B4-BE49-F238E27FC236}">
                <a16:creationId xmlns:a16="http://schemas.microsoft.com/office/drawing/2014/main" xmlns="" id="{50F51F95-9F39-4F8B-A958-25CA10F420E1}"/>
              </a:ext>
            </a:extLst>
          </p:cNvPr>
          <p:cNvGrpSpPr/>
          <p:nvPr userDrawn="1"/>
        </p:nvGrpSpPr>
        <p:grpSpPr>
          <a:xfrm>
            <a:off x="5234834" y="803417"/>
            <a:ext cx="3350418" cy="4098291"/>
            <a:chOff x="6446339" y="1280897"/>
            <a:chExt cx="4320717" cy="5285178"/>
          </a:xfrm>
        </p:grpSpPr>
        <p:sp>
          <p:nvSpPr>
            <p:cNvPr id="9" name="Freeform: Shape 8">
              <a:extLst>
                <a:ext uri="{FF2B5EF4-FFF2-40B4-BE49-F238E27FC236}">
                  <a16:creationId xmlns:a16="http://schemas.microsoft.com/office/drawing/2014/main" xmlns="" id="{05BC7AA1-EC2F-4EED-9B06-3FAD3EAB6196}"/>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xmlns="" id="{867AA5A2-602C-49AE-BF5C-D3DD14BAD373}"/>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xmlns="" id="{AFFBCCC8-A8AF-4EE9-BF70-AA0143034A3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xmlns="" id="{8C69B09D-4297-49EC-976D-6841A2696FF1}"/>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xmlns="" id="{99036A40-5C02-4306-AC84-CB85976F52E7}"/>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xmlns="" id="{97C1FE51-50C6-4AC7-A369-B51BD0699335}"/>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xmlns="" id="{554BD12E-1FB9-42BE-87F4-23BF81D7633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0">
                <a:solidFill>
                  <a:schemeClr val="tx1"/>
                </a:solidFill>
              </a:endParaRPr>
            </a:p>
          </p:txBody>
        </p:sp>
      </p:grpSp>
      <p:sp>
        <p:nvSpPr>
          <p:cNvPr id="7" name="그림 개체 틀 2">
            <a:extLst>
              <a:ext uri="{FF2B5EF4-FFF2-40B4-BE49-F238E27FC236}">
                <a16:creationId xmlns:a16="http://schemas.microsoft.com/office/drawing/2014/main" xmlns="" id="{E5A0E3E3-F902-41E1-91A1-E9AEFE7BA945}"/>
              </a:ext>
            </a:extLst>
          </p:cNvPr>
          <p:cNvSpPr>
            <a:spLocks noGrp="1"/>
          </p:cNvSpPr>
          <p:nvPr>
            <p:ph type="pic" sz="quarter" idx="10" hasCustomPrompt="1"/>
          </p:nvPr>
        </p:nvSpPr>
        <p:spPr>
          <a:xfrm>
            <a:off x="5332346" y="975090"/>
            <a:ext cx="3071468" cy="2709352"/>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xmlns="" id="{A2F9B86F-A669-4115-8D16-1F5499333BDB}"/>
              </a:ext>
            </a:extLst>
          </p:cNvPr>
          <p:cNvSpPr>
            <a:spLocks noGrp="1"/>
          </p:cNvSpPr>
          <p:nvPr>
            <p:ph type="body" sz="quarter" idx="11" hasCustomPrompt="1"/>
          </p:nvPr>
        </p:nvSpPr>
        <p:spPr>
          <a:xfrm>
            <a:off x="242647" y="254632"/>
            <a:ext cx="8679898" cy="543185"/>
          </a:xfrm>
          <a:prstGeom prst="rect">
            <a:avLst/>
          </a:prstGeom>
        </p:spPr>
        <p:txBody>
          <a:bodyPr anchor="ctr"/>
          <a:lstStyle>
            <a:lvl1pPr marL="0" indent="0" algn="ctr">
              <a:buNone/>
              <a:defRPr sz="4050" b="0" baseline="0">
                <a:solidFill>
                  <a:schemeClr val="accent5"/>
                </a:solidFill>
                <a:latin typeface="+mj-lt"/>
                <a:cs typeface="Arial" pitchFamily="34" charset="0"/>
              </a:defRPr>
            </a:lvl1pPr>
          </a:lstStyle>
          <a:p>
            <a:pPr lvl="0"/>
            <a:r>
              <a:rPr lang="en-US" altLang="ko-KR" dirty="0"/>
              <a:t>BASIC LAYOUT</a:t>
            </a:r>
          </a:p>
        </p:txBody>
      </p:sp>
      <p:sp>
        <p:nvSpPr>
          <p:cNvPr id="17" name="Freeform: Shape 16">
            <a:extLst>
              <a:ext uri="{FF2B5EF4-FFF2-40B4-BE49-F238E27FC236}">
                <a16:creationId xmlns:a16="http://schemas.microsoft.com/office/drawing/2014/main" xmlns="" id="{36AED60C-28D9-44EA-86A3-AEEFD1480FDE}"/>
              </a:ext>
            </a:extLst>
          </p:cNvPr>
          <p:cNvSpPr/>
          <p:nvPr userDrawn="1"/>
        </p:nvSpPr>
        <p:spPr>
          <a:xfrm rot="5083725">
            <a:off x="880899" y="-727591"/>
            <a:ext cx="561394" cy="2284846"/>
          </a:xfrm>
          <a:custGeom>
            <a:avLst/>
            <a:gdLst>
              <a:gd name="connsiteX0" fmla="*/ 534053 w 748525"/>
              <a:gd name="connsiteY0" fmla="*/ 1515419 h 3046461"/>
              <a:gd name="connsiteX1" fmla="*/ 542359 w 748525"/>
              <a:gd name="connsiteY1" fmla="*/ 1457574 h 3046461"/>
              <a:gd name="connsiteX2" fmla="*/ 545941 w 748525"/>
              <a:gd name="connsiteY2" fmla="*/ 1443247 h 3046461"/>
              <a:gd name="connsiteX3" fmla="*/ 664522 w 748525"/>
              <a:gd name="connsiteY3" fmla="*/ 1305569 h 3046461"/>
              <a:gd name="connsiteX4" fmla="*/ 724210 w 748525"/>
              <a:gd name="connsiteY4" fmla="*/ 1261002 h 3046461"/>
              <a:gd name="connsiteX5" fmla="*/ 736147 w 748525"/>
              <a:gd name="connsiteY5" fmla="*/ 1248268 h 3046461"/>
              <a:gd name="connsiteX6" fmla="*/ 741318 w 748525"/>
              <a:gd name="connsiteY6" fmla="*/ 1301190 h 3046461"/>
              <a:gd name="connsiteX7" fmla="*/ 740523 w 748525"/>
              <a:gd name="connsiteY7" fmla="*/ 1393507 h 3046461"/>
              <a:gd name="connsiteX8" fmla="*/ 682428 w 748525"/>
              <a:gd name="connsiteY8" fmla="*/ 1482642 h 3046461"/>
              <a:gd name="connsiteX9" fmla="*/ 654572 w 748525"/>
              <a:gd name="connsiteY9" fmla="*/ 1498559 h 3046461"/>
              <a:gd name="connsiteX10" fmla="*/ 534401 w 748525"/>
              <a:gd name="connsiteY10" fmla="*/ 1576549 h 3046461"/>
              <a:gd name="connsiteX11" fmla="*/ 534053 w 748525"/>
              <a:gd name="connsiteY11" fmla="*/ 1515419 h 3046461"/>
              <a:gd name="connsiteX12" fmla="*/ 544051 w 748525"/>
              <a:gd name="connsiteY12" fmla="*/ 1259708 h 3046461"/>
              <a:gd name="connsiteX13" fmla="*/ 569418 w 748525"/>
              <a:gd name="connsiteY13" fmla="*/ 1167094 h 3046461"/>
              <a:gd name="connsiteX14" fmla="*/ 641840 w 748525"/>
              <a:gd name="connsiteY14" fmla="*/ 1096661 h 3046461"/>
              <a:gd name="connsiteX15" fmla="*/ 735747 w 748525"/>
              <a:gd name="connsiteY15" fmla="*/ 1028618 h 3046461"/>
              <a:gd name="connsiteX16" fmla="*/ 741318 w 748525"/>
              <a:gd name="connsiteY16" fmla="*/ 1072390 h 3046461"/>
              <a:gd name="connsiteX17" fmla="*/ 743308 w 748525"/>
              <a:gd name="connsiteY17" fmla="*/ 1168686 h 3046461"/>
              <a:gd name="connsiteX18" fmla="*/ 687599 w 748525"/>
              <a:gd name="connsiteY18" fmla="*/ 1260603 h 3046461"/>
              <a:gd name="connsiteX19" fmla="*/ 666909 w 748525"/>
              <a:gd name="connsiteY19" fmla="*/ 1273337 h 3046461"/>
              <a:gd name="connsiteX20" fmla="*/ 541963 w 748525"/>
              <a:gd name="connsiteY20" fmla="*/ 1358889 h 3046461"/>
              <a:gd name="connsiteX21" fmla="*/ 544051 w 748525"/>
              <a:gd name="connsiteY21" fmla="*/ 1259708 h 3046461"/>
              <a:gd name="connsiteX22" fmla="*/ 546339 w 748525"/>
              <a:gd name="connsiteY22" fmla="*/ 1059159 h 3046461"/>
              <a:gd name="connsiteX23" fmla="*/ 562655 w 748525"/>
              <a:gd name="connsiteY23" fmla="*/ 978880 h 3046461"/>
              <a:gd name="connsiteX24" fmla="*/ 642635 w 748525"/>
              <a:gd name="connsiteY24" fmla="*/ 883378 h 3046461"/>
              <a:gd name="connsiteX25" fmla="*/ 736942 w 748525"/>
              <a:gd name="connsiteY25" fmla="*/ 811754 h 3046461"/>
              <a:gd name="connsiteX26" fmla="*/ 740126 w 748525"/>
              <a:gd name="connsiteY26" fmla="*/ 822498 h 3046461"/>
              <a:gd name="connsiteX27" fmla="*/ 748481 w 748525"/>
              <a:gd name="connsiteY27" fmla="*/ 933119 h 3046461"/>
              <a:gd name="connsiteX28" fmla="*/ 680836 w 748525"/>
              <a:gd name="connsiteY28" fmla="*/ 1052892 h 3046461"/>
              <a:gd name="connsiteX29" fmla="*/ 648206 w 748525"/>
              <a:gd name="connsiteY29" fmla="*/ 1071195 h 3046461"/>
              <a:gd name="connsiteX30" fmla="*/ 545544 w 748525"/>
              <a:gd name="connsiteY30" fmla="*/ 1143617 h 3046461"/>
              <a:gd name="connsiteX31" fmla="*/ 546339 w 748525"/>
              <a:gd name="connsiteY31" fmla="*/ 1059159 h 3046461"/>
              <a:gd name="connsiteX32" fmla="*/ 545544 w 748525"/>
              <a:gd name="connsiteY32" fmla="*/ 838414 h 3046461"/>
              <a:gd name="connsiteX33" fmla="*/ 561063 w 748525"/>
              <a:gd name="connsiteY33" fmla="*/ 766392 h 3046461"/>
              <a:gd name="connsiteX34" fmla="*/ 639453 w 748525"/>
              <a:gd name="connsiteY34" fmla="*/ 671290 h 3046461"/>
              <a:gd name="connsiteX35" fmla="*/ 734555 w 748525"/>
              <a:gd name="connsiteY35" fmla="*/ 601652 h 3046461"/>
              <a:gd name="connsiteX36" fmla="*/ 738136 w 748525"/>
              <a:gd name="connsiteY36" fmla="*/ 600857 h 3046461"/>
              <a:gd name="connsiteX37" fmla="*/ 744902 w 748525"/>
              <a:gd name="connsiteY37" fmla="*/ 746894 h 3046461"/>
              <a:gd name="connsiteX38" fmla="*/ 691183 w 748525"/>
              <a:gd name="connsiteY38" fmla="*/ 831651 h 3046461"/>
              <a:gd name="connsiteX39" fmla="*/ 635872 w 748525"/>
              <a:gd name="connsiteY39" fmla="*/ 864280 h 3046461"/>
              <a:gd name="connsiteX40" fmla="*/ 550718 w 748525"/>
              <a:gd name="connsiteY40" fmla="*/ 924365 h 3046461"/>
              <a:gd name="connsiteX41" fmla="*/ 545544 w 748525"/>
              <a:gd name="connsiteY41" fmla="*/ 928344 h 3046461"/>
              <a:gd name="connsiteX42" fmla="*/ 541168 w 748525"/>
              <a:gd name="connsiteY42" fmla="*/ 927547 h 3046461"/>
              <a:gd name="connsiteX43" fmla="*/ 545544 w 748525"/>
              <a:gd name="connsiteY43" fmla="*/ 838414 h 3046461"/>
              <a:gd name="connsiteX44" fmla="*/ 546191 w 748525"/>
              <a:gd name="connsiteY44" fmla="*/ 622045 h 3046461"/>
              <a:gd name="connsiteX45" fmla="*/ 563850 w 748525"/>
              <a:gd name="connsiteY45" fmla="*/ 547136 h 3046461"/>
              <a:gd name="connsiteX46" fmla="*/ 639851 w 748525"/>
              <a:gd name="connsiteY46" fmla="*/ 461585 h 3046461"/>
              <a:gd name="connsiteX47" fmla="*/ 733760 w 748525"/>
              <a:gd name="connsiteY47" fmla="*/ 392744 h 3046461"/>
              <a:gd name="connsiteX48" fmla="*/ 741321 w 748525"/>
              <a:gd name="connsiteY48" fmla="*/ 389960 h 3046461"/>
              <a:gd name="connsiteX49" fmla="*/ 745300 w 748525"/>
              <a:gd name="connsiteY49" fmla="*/ 529628 h 3046461"/>
              <a:gd name="connsiteX50" fmla="*/ 695957 w 748525"/>
              <a:gd name="connsiteY50" fmla="*/ 619161 h 3046461"/>
              <a:gd name="connsiteX51" fmla="*/ 670093 w 748525"/>
              <a:gd name="connsiteY51" fmla="*/ 635872 h 3046461"/>
              <a:gd name="connsiteX52" fmla="*/ 544352 w 748525"/>
              <a:gd name="connsiteY52" fmla="*/ 721028 h 3046461"/>
              <a:gd name="connsiteX53" fmla="*/ 541963 w 748525"/>
              <a:gd name="connsiteY53" fmla="*/ 698744 h 3046461"/>
              <a:gd name="connsiteX54" fmla="*/ 546191 w 748525"/>
              <a:gd name="connsiteY54" fmla="*/ 622045 h 3046461"/>
              <a:gd name="connsiteX55" fmla="*/ 546936 w 748525"/>
              <a:gd name="connsiteY55" fmla="*/ 424777 h 3046461"/>
              <a:gd name="connsiteX56" fmla="*/ 576581 w 748525"/>
              <a:gd name="connsiteY56" fmla="*/ 331466 h 3046461"/>
              <a:gd name="connsiteX57" fmla="*/ 658551 w 748525"/>
              <a:gd name="connsiteY57" fmla="*/ 241535 h 3046461"/>
              <a:gd name="connsiteX58" fmla="*/ 735748 w 748525"/>
              <a:gd name="connsiteY58" fmla="*/ 179063 h 3046461"/>
              <a:gd name="connsiteX59" fmla="*/ 738137 w 748525"/>
              <a:gd name="connsiteY59" fmla="*/ 203735 h 3046461"/>
              <a:gd name="connsiteX60" fmla="*/ 742911 w 748525"/>
              <a:gd name="connsiteY60" fmla="*/ 283715 h 3046461"/>
              <a:gd name="connsiteX61" fmla="*/ 649001 w 748525"/>
              <a:gd name="connsiteY61" fmla="*/ 436118 h 3046461"/>
              <a:gd name="connsiteX62" fmla="*/ 567429 w 748525"/>
              <a:gd name="connsiteY62" fmla="*/ 493419 h 3046461"/>
              <a:gd name="connsiteX63" fmla="*/ 542360 w 748525"/>
              <a:gd name="connsiteY63" fmla="*/ 525251 h 3046461"/>
              <a:gd name="connsiteX64" fmla="*/ 546936 w 748525"/>
              <a:gd name="connsiteY64" fmla="*/ 424777 h 3046461"/>
              <a:gd name="connsiteX65" fmla="*/ 311170 w 748525"/>
              <a:gd name="connsiteY65" fmla="*/ 1346156 h 3046461"/>
              <a:gd name="connsiteX66" fmla="*/ 321915 w 748525"/>
              <a:gd name="connsiteY66" fmla="*/ 1247473 h 3046461"/>
              <a:gd name="connsiteX67" fmla="*/ 333454 w 748525"/>
              <a:gd name="connsiteY67" fmla="*/ 1260604 h 3046461"/>
              <a:gd name="connsiteX68" fmla="*/ 387571 w 748525"/>
              <a:gd name="connsiteY68" fmla="*/ 1305171 h 3046461"/>
              <a:gd name="connsiteX69" fmla="*/ 508936 w 748525"/>
              <a:gd name="connsiteY69" fmla="*/ 1470308 h 3046461"/>
              <a:gd name="connsiteX70" fmla="*/ 511323 w 748525"/>
              <a:gd name="connsiteY70" fmla="*/ 1582918 h 3046461"/>
              <a:gd name="connsiteX71" fmla="*/ 403884 w 748525"/>
              <a:gd name="connsiteY71" fmla="*/ 1506119 h 3046461"/>
              <a:gd name="connsiteX72" fmla="*/ 397916 w 748525"/>
              <a:gd name="connsiteY72" fmla="*/ 1502935 h 3046461"/>
              <a:gd name="connsiteX73" fmla="*/ 311170 w 748525"/>
              <a:gd name="connsiteY73" fmla="*/ 1346156 h 3046461"/>
              <a:gd name="connsiteX74" fmla="*/ 314354 w 748525"/>
              <a:gd name="connsiteY74" fmla="*/ 1122130 h 3046461"/>
              <a:gd name="connsiteX75" fmla="*/ 322312 w 748525"/>
              <a:gd name="connsiteY75" fmla="*/ 1036179 h 3046461"/>
              <a:gd name="connsiteX76" fmla="*/ 328678 w 748525"/>
              <a:gd name="connsiteY76" fmla="*/ 1041352 h 3046461"/>
              <a:gd name="connsiteX77" fmla="*/ 410254 w 748525"/>
              <a:gd name="connsiteY77" fmla="*/ 1102233 h 3046461"/>
              <a:gd name="connsiteX78" fmla="*/ 493816 w 748525"/>
              <a:gd name="connsiteY78" fmla="*/ 1183010 h 3046461"/>
              <a:gd name="connsiteX79" fmla="*/ 513711 w 748525"/>
              <a:gd name="connsiteY79" fmla="*/ 1255035 h 3046461"/>
              <a:gd name="connsiteX80" fmla="*/ 522466 w 748525"/>
              <a:gd name="connsiteY80" fmla="*/ 1312334 h 3046461"/>
              <a:gd name="connsiteX81" fmla="*/ 523659 w 748525"/>
              <a:gd name="connsiteY81" fmla="*/ 1301591 h 3046461"/>
              <a:gd name="connsiteX82" fmla="*/ 524059 w 748525"/>
              <a:gd name="connsiteY82" fmla="*/ 696754 h 3046461"/>
              <a:gd name="connsiteX83" fmla="*/ 518885 w 748525"/>
              <a:gd name="connsiteY83" fmla="*/ 362901 h 3046461"/>
              <a:gd name="connsiteX84" fmla="*/ 506948 w 748525"/>
              <a:gd name="connsiteY84" fmla="*/ 328680 h 3046461"/>
              <a:gd name="connsiteX85" fmla="*/ 459594 w 748525"/>
              <a:gd name="connsiteY85" fmla="*/ 252678 h 3046461"/>
              <a:gd name="connsiteX86" fmla="*/ 450841 w 748525"/>
              <a:gd name="connsiteY86" fmla="*/ 134100 h 3046461"/>
              <a:gd name="connsiteX87" fmla="*/ 514109 w 748525"/>
              <a:gd name="connsiteY87" fmla="*/ 5969 h 3046461"/>
              <a:gd name="connsiteX88" fmla="*/ 517293 w 748525"/>
              <a:gd name="connsiteY88" fmla="*/ 0 h 3046461"/>
              <a:gd name="connsiteX89" fmla="*/ 531619 w 748525"/>
              <a:gd name="connsiteY89" fmla="*/ 15519 h 3046461"/>
              <a:gd name="connsiteX90" fmla="*/ 601652 w 748525"/>
              <a:gd name="connsiteY90" fmla="*/ 137679 h 3046461"/>
              <a:gd name="connsiteX91" fmla="*/ 596081 w 748525"/>
              <a:gd name="connsiteY91" fmla="*/ 241138 h 3046461"/>
              <a:gd name="connsiteX92" fmla="*/ 530822 w 748525"/>
              <a:gd name="connsiteY92" fmla="*/ 346985 h 3046461"/>
              <a:gd name="connsiteX93" fmla="*/ 524853 w 748525"/>
              <a:gd name="connsiteY93" fmla="*/ 363298 h 3046461"/>
              <a:gd name="connsiteX94" fmla="*/ 530027 w 748525"/>
              <a:gd name="connsiteY94" fmla="*/ 1241903 h 3046461"/>
              <a:gd name="connsiteX95" fmla="*/ 510927 w 748525"/>
              <a:gd name="connsiteY95" fmla="*/ 1773920 h 3046461"/>
              <a:gd name="connsiteX96" fmla="*/ 387174 w 748525"/>
              <a:gd name="connsiteY96" fmla="*/ 2508475 h 3046461"/>
              <a:gd name="connsiteX97" fmla="*/ 366879 w 748525"/>
              <a:gd name="connsiteY97" fmla="*/ 2617903 h 3046461"/>
              <a:gd name="connsiteX98" fmla="*/ 290878 w 748525"/>
              <a:gd name="connsiteY98" fmla="*/ 2831586 h 3046461"/>
              <a:gd name="connsiteX99" fmla="*/ 189805 w 748525"/>
              <a:gd name="connsiteY99" fmla="*/ 3033729 h 3046461"/>
              <a:gd name="connsiteX100" fmla="*/ 181449 w 748525"/>
              <a:gd name="connsiteY100" fmla="*/ 3046461 h 3046461"/>
              <a:gd name="connsiteX101" fmla="*/ 395530 w 748525"/>
              <a:gd name="connsiteY101" fmla="*/ 2236299 h 3046461"/>
              <a:gd name="connsiteX102" fmla="*/ 395132 w 748525"/>
              <a:gd name="connsiteY102" fmla="*/ 2353685 h 3046461"/>
              <a:gd name="connsiteX103" fmla="*/ 390756 w 748525"/>
              <a:gd name="connsiteY103" fmla="*/ 2471866 h 3046461"/>
              <a:gd name="connsiteX104" fmla="*/ 398314 w 748525"/>
              <a:gd name="connsiteY104" fmla="*/ 2445605 h 3046461"/>
              <a:gd name="connsiteX105" fmla="*/ 498192 w 748525"/>
              <a:gd name="connsiteY105" fmla="*/ 1865441 h 3046461"/>
              <a:gd name="connsiteX106" fmla="*/ 522069 w 748525"/>
              <a:gd name="connsiteY106" fmla="*/ 1376400 h 3046461"/>
              <a:gd name="connsiteX107" fmla="*/ 522069 w 748525"/>
              <a:gd name="connsiteY107" fmla="*/ 1353718 h 3046461"/>
              <a:gd name="connsiteX108" fmla="*/ 518487 w 748525"/>
              <a:gd name="connsiteY108" fmla="*/ 1365656 h 3046461"/>
              <a:gd name="connsiteX109" fmla="*/ 487847 w 748525"/>
              <a:gd name="connsiteY109" fmla="*/ 1340189 h 3046461"/>
              <a:gd name="connsiteX110" fmla="*/ 408662 w 748525"/>
              <a:gd name="connsiteY110" fmla="*/ 1292438 h 3046461"/>
              <a:gd name="connsiteX111" fmla="*/ 314354 w 748525"/>
              <a:gd name="connsiteY111" fmla="*/ 1122130 h 3046461"/>
              <a:gd name="connsiteX112" fmla="*/ 323109 w 748525"/>
              <a:gd name="connsiteY112" fmla="*/ 824087 h 3046461"/>
              <a:gd name="connsiteX113" fmla="*/ 326293 w 748525"/>
              <a:gd name="connsiteY113" fmla="*/ 823292 h 3046461"/>
              <a:gd name="connsiteX114" fmla="*/ 337833 w 748525"/>
              <a:gd name="connsiteY114" fmla="*/ 836026 h 3046461"/>
              <a:gd name="connsiteX115" fmla="*/ 400702 w 748525"/>
              <a:gd name="connsiteY115" fmla="*/ 882582 h 3046461"/>
              <a:gd name="connsiteX116" fmla="*/ 452830 w 748525"/>
              <a:gd name="connsiteY116" fmla="*/ 912425 h 3046461"/>
              <a:gd name="connsiteX117" fmla="*/ 501375 w 748525"/>
              <a:gd name="connsiteY117" fmla="*/ 986040 h 3046461"/>
              <a:gd name="connsiteX118" fmla="*/ 520875 w 748525"/>
              <a:gd name="connsiteY118" fmla="*/ 1140831 h 3046461"/>
              <a:gd name="connsiteX119" fmla="*/ 519681 w 748525"/>
              <a:gd name="connsiteY119" fmla="*/ 1151574 h 3046461"/>
              <a:gd name="connsiteX120" fmla="*/ 512518 w 748525"/>
              <a:gd name="connsiteY120" fmla="*/ 1145605 h 3046461"/>
              <a:gd name="connsiteX121" fmla="*/ 432935 w 748525"/>
              <a:gd name="connsiteY121" fmla="*/ 1089499 h 3046461"/>
              <a:gd name="connsiteX122" fmla="*/ 404681 w 748525"/>
              <a:gd name="connsiteY122" fmla="*/ 1074378 h 3046461"/>
              <a:gd name="connsiteX123" fmla="*/ 315151 w 748525"/>
              <a:gd name="connsiteY123" fmla="*/ 912028 h 3046461"/>
              <a:gd name="connsiteX124" fmla="*/ 323109 w 748525"/>
              <a:gd name="connsiteY124" fmla="*/ 824087 h 3046461"/>
              <a:gd name="connsiteX125" fmla="*/ 317488 w 748525"/>
              <a:gd name="connsiteY125" fmla="*/ 678001 h 3046461"/>
              <a:gd name="connsiteX126" fmla="*/ 325893 w 748525"/>
              <a:gd name="connsiteY126" fmla="*/ 606028 h 3046461"/>
              <a:gd name="connsiteX127" fmla="*/ 335841 w 748525"/>
              <a:gd name="connsiteY127" fmla="*/ 620352 h 3046461"/>
              <a:gd name="connsiteX128" fmla="*/ 396326 w 748525"/>
              <a:gd name="connsiteY128" fmla="*/ 667705 h 3046461"/>
              <a:gd name="connsiteX129" fmla="*/ 512518 w 748525"/>
              <a:gd name="connsiteY129" fmla="*/ 809363 h 3046461"/>
              <a:gd name="connsiteX130" fmla="*/ 522068 w 748525"/>
              <a:gd name="connsiteY130" fmla="*/ 929139 h 3046461"/>
              <a:gd name="connsiteX131" fmla="*/ 521670 w 748525"/>
              <a:gd name="connsiteY131" fmla="*/ 940279 h 3046461"/>
              <a:gd name="connsiteX132" fmla="*/ 512120 w 748525"/>
              <a:gd name="connsiteY132" fmla="*/ 932321 h 3046461"/>
              <a:gd name="connsiteX133" fmla="*/ 431740 w 748525"/>
              <a:gd name="connsiteY133" fmla="*/ 876612 h 3046461"/>
              <a:gd name="connsiteX134" fmla="*/ 382399 w 748525"/>
              <a:gd name="connsiteY134" fmla="*/ 849156 h 3046461"/>
              <a:gd name="connsiteX135" fmla="*/ 317140 w 748525"/>
              <a:gd name="connsiteY135" fmla="*/ 747288 h 3046461"/>
              <a:gd name="connsiteX136" fmla="*/ 317488 w 748525"/>
              <a:gd name="connsiteY136" fmla="*/ 678001 h 3046461"/>
              <a:gd name="connsiteX137" fmla="*/ 325495 w 748525"/>
              <a:gd name="connsiteY137" fmla="*/ 401897 h 3046461"/>
              <a:gd name="connsiteX138" fmla="*/ 327882 w 748525"/>
              <a:gd name="connsiteY138" fmla="*/ 397918 h 3046461"/>
              <a:gd name="connsiteX139" fmla="*/ 395131 w 748525"/>
              <a:gd name="connsiteY139" fmla="*/ 456811 h 3046461"/>
              <a:gd name="connsiteX140" fmla="*/ 411047 w 748525"/>
              <a:gd name="connsiteY140" fmla="*/ 463972 h 3046461"/>
              <a:gd name="connsiteX141" fmla="*/ 506945 w 748525"/>
              <a:gd name="connsiteY141" fmla="*/ 576981 h 3046461"/>
              <a:gd name="connsiteX142" fmla="*/ 522861 w 748525"/>
              <a:gd name="connsiteY142" fmla="*/ 712273 h 3046461"/>
              <a:gd name="connsiteX143" fmla="*/ 521269 w 748525"/>
              <a:gd name="connsiteY143" fmla="*/ 729384 h 3046461"/>
              <a:gd name="connsiteX144" fmla="*/ 512914 w 748525"/>
              <a:gd name="connsiteY144" fmla="*/ 722618 h 3046461"/>
              <a:gd name="connsiteX145" fmla="*/ 434126 w 748525"/>
              <a:gd name="connsiteY145" fmla="*/ 667309 h 3046461"/>
              <a:gd name="connsiteX146" fmla="*/ 384783 w 748525"/>
              <a:gd name="connsiteY146" fmla="*/ 640251 h 3046461"/>
              <a:gd name="connsiteX147" fmla="*/ 317537 w 748525"/>
              <a:gd name="connsiteY147" fmla="*/ 532812 h 3046461"/>
              <a:gd name="connsiteX148" fmla="*/ 325495 w 748525"/>
              <a:gd name="connsiteY148" fmla="*/ 401897 h 3046461"/>
              <a:gd name="connsiteX149" fmla="*/ 322312 w 748525"/>
              <a:gd name="connsiteY149" fmla="*/ 190207 h 3046461"/>
              <a:gd name="connsiteX150" fmla="*/ 399907 w 748525"/>
              <a:gd name="connsiteY150" fmla="*/ 251089 h 3046461"/>
              <a:gd name="connsiteX151" fmla="*/ 511722 w 748525"/>
              <a:gd name="connsiteY151" fmla="*/ 438905 h 3046461"/>
              <a:gd name="connsiteX152" fmla="*/ 518088 w 748525"/>
              <a:gd name="connsiteY152" fmla="*/ 530425 h 3046461"/>
              <a:gd name="connsiteX153" fmla="*/ 512517 w 748525"/>
              <a:gd name="connsiteY153" fmla="*/ 531620 h 3046461"/>
              <a:gd name="connsiteX154" fmla="*/ 405479 w 748525"/>
              <a:gd name="connsiteY154" fmla="*/ 443282 h 3046461"/>
              <a:gd name="connsiteX155" fmla="*/ 314354 w 748525"/>
              <a:gd name="connsiteY155" fmla="*/ 293266 h 3046461"/>
              <a:gd name="connsiteX156" fmla="*/ 322312 w 748525"/>
              <a:gd name="connsiteY156" fmla="*/ 190207 h 3046461"/>
              <a:gd name="connsiteX157" fmla="*/ 0 w 748525"/>
              <a:gd name="connsiteY157" fmla="*/ 832444 h 3046461"/>
              <a:gd name="connsiteX158" fmla="*/ 68440 w 748525"/>
              <a:gd name="connsiteY158" fmla="*/ 942667 h 3046461"/>
              <a:gd name="connsiteX159" fmla="*/ 329078 w 748525"/>
              <a:gd name="connsiteY159" fmla="*/ 1498559 h 3046461"/>
              <a:gd name="connsiteX160" fmla="*/ 405080 w 748525"/>
              <a:gd name="connsiteY160" fmla="*/ 2064798 h 3046461"/>
              <a:gd name="connsiteX161" fmla="*/ 396327 w 748525"/>
              <a:gd name="connsiteY161" fmla="*/ 2193324 h 3046461"/>
              <a:gd name="connsiteX162" fmla="*/ 393540 w 748525"/>
              <a:gd name="connsiteY162" fmla="*/ 2206456 h 3046461"/>
              <a:gd name="connsiteX163" fmla="*/ 384387 w 748525"/>
              <a:gd name="connsiteY163" fmla="*/ 2101804 h 3046461"/>
              <a:gd name="connsiteX164" fmla="*/ 288888 w 748525"/>
              <a:gd name="connsiteY164" fmla="*/ 1646188 h 3046461"/>
              <a:gd name="connsiteX165" fmla="*/ 6366 w 748525"/>
              <a:gd name="connsiteY165" fmla="*/ 858308 h 3046461"/>
              <a:gd name="connsiteX166" fmla="*/ 0 w 748525"/>
              <a:gd name="connsiteY166" fmla="*/ 832444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19"/>
                </a:moveTo>
                <a:cubicBezTo>
                  <a:pt x="535495" y="1495772"/>
                  <a:pt x="538380" y="1476673"/>
                  <a:pt x="542359" y="1457574"/>
                </a:cubicBezTo>
                <a:cubicBezTo>
                  <a:pt x="543554" y="1452797"/>
                  <a:pt x="544746" y="1448024"/>
                  <a:pt x="545941" y="1443247"/>
                </a:cubicBezTo>
                <a:cubicBezTo>
                  <a:pt x="559073" y="1374407"/>
                  <a:pt x="598466" y="1328248"/>
                  <a:pt x="664522" y="1305569"/>
                </a:cubicBezTo>
                <a:cubicBezTo>
                  <a:pt x="688794" y="1297211"/>
                  <a:pt x="707099" y="1279305"/>
                  <a:pt x="724210" y="1261002"/>
                </a:cubicBezTo>
                <a:cubicBezTo>
                  <a:pt x="727392" y="1257421"/>
                  <a:pt x="730576" y="1253839"/>
                  <a:pt x="736147" y="1248268"/>
                </a:cubicBezTo>
                <a:cubicBezTo>
                  <a:pt x="738136" y="1267766"/>
                  <a:pt x="740921" y="1284479"/>
                  <a:pt x="741318" y="1301190"/>
                </a:cubicBezTo>
                <a:cubicBezTo>
                  <a:pt x="742116" y="1331830"/>
                  <a:pt x="743308" y="1362867"/>
                  <a:pt x="740523" y="1393507"/>
                </a:cubicBezTo>
                <a:cubicBezTo>
                  <a:pt x="736942" y="1432105"/>
                  <a:pt x="715455" y="1461553"/>
                  <a:pt x="682428" y="1482642"/>
                </a:cubicBezTo>
                <a:cubicBezTo>
                  <a:pt x="673275" y="1488211"/>
                  <a:pt x="664122" y="1493782"/>
                  <a:pt x="654572" y="1498559"/>
                </a:cubicBezTo>
                <a:cubicBezTo>
                  <a:pt x="612395" y="1518851"/>
                  <a:pt x="571010" y="1540738"/>
                  <a:pt x="534401" y="1576549"/>
                </a:cubicBezTo>
                <a:cubicBezTo>
                  <a:pt x="532610" y="1555261"/>
                  <a:pt x="532610" y="1535066"/>
                  <a:pt x="534053" y="1515419"/>
                </a:cubicBezTo>
                <a:close/>
                <a:moveTo>
                  <a:pt x="544051" y="1259708"/>
                </a:moveTo>
                <a:cubicBezTo>
                  <a:pt x="548528" y="1227875"/>
                  <a:pt x="556884" y="1197136"/>
                  <a:pt x="569418" y="1167094"/>
                </a:cubicBezTo>
                <a:cubicBezTo>
                  <a:pt x="583345" y="1133667"/>
                  <a:pt x="609608" y="1110988"/>
                  <a:pt x="641840" y="1096661"/>
                </a:cubicBezTo>
                <a:cubicBezTo>
                  <a:pt x="677651" y="1080745"/>
                  <a:pt x="709883" y="1061247"/>
                  <a:pt x="735747" y="1028618"/>
                </a:cubicBezTo>
                <a:cubicBezTo>
                  <a:pt x="737736" y="1043342"/>
                  <a:pt x="740523" y="1057666"/>
                  <a:pt x="741318" y="1072390"/>
                </a:cubicBezTo>
                <a:cubicBezTo>
                  <a:pt x="742910" y="1104619"/>
                  <a:pt x="745297" y="1136851"/>
                  <a:pt x="743308" y="1168686"/>
                </a:cubicBezTo>
                <a:cubicBezTo>
                  <a:pt x="740921" y="1208079"/>
                  <a:pt x="720228" y="1238321"/>
                  <a:pt x="687599" y="1260603"/>
                </a:cubicBezTo>
                <a:cubicBezTo>
                  <a:pt x="680836" y="1264982"/>
                  <a:pt x="674070" y="1269358"/>
                  <a:pt x="666909" y="1273337"/>
                </a:cubicBezTo>
                <a:cubicBezTo>
                  <a:pt x="623535" y="1297212"/>
                  <a:pt x="579366" y="1319496"/>
                  <a:pt x="541963" y="1358889"/>
                </a:cubicBezTo>
                <a:cubicBezTo>
                  <a:pt x="538978" y="1324469"/>
                  <a:pt x="539575" y="1291541"/>
                  <a:pt x="544051" y="1259708"/>
                </a:cubicBezTo>
                <a:close/>
                <a:moveTo>
                  <a:pt x="546339" y="1059159"/>
                </a:moveTo>
                <a:cubicBezTo>
                  <a:pt x="549323" y="1031902"/>
                  <a:pt x="554895" y="1005341"/>
                  <a:pt x="562655" y="978880"/>
                </a:cubicBezTo>
                <a:cubicBezTo>
                  <a:pt x="575387" y="935108"/>
                  <a:pt x="601650" y="902479"/>
                  <a:pt x="642635" y="883378"/>
                </a:cubicBezTo>
                <a:cubicBezTo>
                  <a:pt x="678846" y="866665"/>
                  <a:pt x="712668" y="847965"/>
                  <a:pt x="736942" y="811754"/>
                </a:cubicBezTo>
                <a:cubicBezTo>
                  <a:pt x="738534" y="816927"/>
                  <a:pt x="739726" y="819712"/>
                  <a:pt x="740126" y="822498"/>
                </a:cubicBezTo>
                <a:cubicBezTo>
                  <a:pt x="742910" y="859504"/>
                  <a:pt x="747287" y="896113"/>
                  <a:pt x="748481" y="933119"/>
                </a:cubicBezTo>
                <a:cubicBezTo>
                  <a:pt x="749676" y="985643"/>
                  <a:pt x="726597" y="1025833"/>
                  <a:pt x="680836" y="1052892"/>
                </a:cubicBezTo>
                <a:cubicBezTo>
                  <a:pt x="670091" y="1059258"/>
                  <a:pt x="659348" y="1065226"/>
                  <a:pt x="648206" y="1071195"/>
                </a:cubicBezTo>
                <a:cubicBezTo>
                  <a:pt x="611598" y="1090295"/>
                  <a:pt x="576979" y="1112182"/>
                  <a:pt x="545544" y="1143617"/>
                </a:cubicBezTo>
                <a:cubicBezTo>
                  <a:pt x="542957" y="1114370"/>
                  <a:pt x="543355" y="1086416"/>
                  <a:pt x="546339" y="1059159"/>
                </a:cubicBezTo>
                <a:close/>
                <a:moveTo>
                  <a:pt x="545544" y="838414"/>
                </a:moveTo>
                <a:cubicBezTo>
                  <a:pt x="548331" y="814142"/>
                  <a:pt x="554697" y="790266"/>
                  <a:pt x="561063" y="766392"/>
                </a:cubicBezTo>
                <a:cubicBezTo>
                  <a:pt x="572602" y="722620"/>
                  <a:pt x="598866" y="689990"/>
                  <a:pt x="639453" y="671290"/>
                </a:cubicBezTo>
                <a:cubicBezTo>
                  <a:pt x="676062" y="654577"/>
                  <a:pt x="709883" y="634682"/>
                  <a:pt x="734555" y="601652"/>
                </a:cubicBezTo>
                <a:cubicBezTo>
                  <a:pt x="734952" y="601255"/>
                  <a:pt x="736147" y="601255"/>
                  <a:pt x="738136" y="600857"/>
                </a:cubicBezTo>
                <a:cubicBezTo>
                  <a:pt x="743310" y="649403"/>
                  <a:pt x="752063" y="697948"/>
                  <a:pt x="744902" y="746894"/>
                </a:cubicBezTo>
                <a:cubicBezTo>
                  <a:pt x="739728" y="782705"/>
                  <a:pt x="721823" y="811753"/>
                  <a:pt x="691183" y="831651"/>
                </a:cubicBezTo>
                <a:cubicBezTo>
                  <a:pt x="673277" y="843587"/>
                  <a:pt x="653380" y="852340"/>
                  <a:pt x="635872" y="864280"/>
                </a:cubicBezTo>
                <a:cubicBezTo>
                  <a:pt x="606824" y="883378"/>
                  <a:pt x="578971" y="904070"/>
                  <a:pt x="550718" y="924365"/>
                </a:cubicBezTo>
                <a:cubicBezTo>
                  <a:pt x="549126" y="925557"/>
                  <a:pt x="547534" y="927149"/>
                  <a:pt x="545544" y="928344"/>
                </a:cubicBezTo>
                <a:cubicBezTo>
                  <a:pt x="543952" y="927947"/>
                  <a:pt x="542760" y="927947"/>
                  <a:pt x="541168" y="927547"/>
                </a:cubicBezTo>
                <a:cubicBezTo>
                  <a:pt x="542362" y="897704"/>
                  <a:pt x="542362" y="867859"/>
                  <a:pt x="545544" y="838414"/>
                </a:cubicBezTo>
                <a:close/>
                <a:moveTo>
                  <a:pt x="546191" y="622045"/>
                </a:moveTo>
                <a:cubicBezTo>
                  <a:pt x="549921" y="596777"/>
                  <a:pt x="555890" y="571807"/>
                  <a:pt x="563850" y="547136"/>
                </a:cubicBezTo>
                <a:cubicBezTo>
                  <a:pt x="576979" y="507346"/>
                  <a:pt x="602845" y="478695"/>
                  <a:pt x="639851" y="461585"/>
                </a:cubicBezTo>
                <a:cubicBezTo>
                  <a:pt x="676062" y="444871"/>
                  <a:pt x="709486" y="425374"/>
                  <a:pt x="733760" y="392744"/>
                </a:cubicBezTo>
                <a:cubicBezTo>
                  <a:pt x="734555" y="392347"/>
                  <a:pt x="736147" y="391949"/>
                  <a:pt x="741321" y="389960"/>
                </a:cubicBezTo>
                <a:cubicBezTo>
                  <a:pt x="742910" y="437710"/>
                  <a:pt x="746492" y="483869"/>
                  <a:pt x="745300" y="529628"/>
                </a:cubicBezTo>
                <a:cubicBezTo>
                  <a:pt x="744502" y="566636"/>
                  <a:pt x="726199" y="596876"/>
                  <a:pt x="695957" y="619161"/>
                </a:cubicBezTo>
                <a:cubicBezTo>
                  <a:pt x="687601" y="625129"/>
                  <a:pt x="679244" y="631098"/>
                  <a:pt x="670093" y="635872"/>
                </a:cubicBezTo>
                <a:cubicBezTo>
                  <a:pt x="626322" y="659748"/>
                  <a:pt x="581358" y="682030"/>
                  <a:pt x="544352" y="721028"/>
                </a:cubicBezTo>
                <a:cubicBezTo>
                  <a:pt x="543157" y="711478"/>
                  <a:pt x="542360" y="705110"/>
                  <a:pt x="541963" y="698744"/>
                </a:cubicBezTo>
                <a:cubicBezTo>
                  <a:pt x="540968" y="672879"/>
                  <a:pt x="542460" y="647313"/>
                  <a:pt x="546191" y="622045"/>
                </a:cubicBezTo>
                <a:close/>
                <a:moveTo>
                  <a:pt x="546936" y="424777"/>
                </a:moveTo>
                <a:cubicBezTo>
                  <a:pt x="552010" y="392546"/>
                  <a:pt x="561261" y="361508"/>
                  <a:pt x="576581" y="331466"/>
                </a:cubicBezTo>
                <a:cubicBezTo>
                  <a:pt x="595682" y="294062"/>
                  <a:pt x="622740" y="263423"/>
                  <a:pt x="658551" y="241535"/>
                </a:cubicBezTo>
                <a:cubicBezTo>
                  <a:pt x="686010" y="224824"/>
                  <a:pt x="712668" y="207316"/>
                  <a:pt x="735748" y="179063"/>
                </a:cubicBezTo>
                <a:cubicBezTo>
                  <a:pt x="736942" y="189408"/>
                  <a:pt x="737737" y="196571"/>
                  <a:pt x="738137" y="203735"/>
                </a:cubicBezTo>
                <a:cubicBezTo>
                  <a:pt x="739727" y="230396"/>
                  <a:pt x="742513" y="257054"/>
                  <a:pt x="742911" y="283715"/>
                </a:cubicBezTo>
                <a:cubicBezTo>
                  <a:pt x="744106" y="354148"/>
                  <a:pt x="711873" y="405081"/>
                  <a:pt x="649001" y="436118"/>
                </a:cubicBezTo>
                <a:cubicBezTo>
                  <a:pt x="618761" y="451239"/>
                  <a:pt x="590111" y="467555"/>
                  <a:pt x="567429" y="493419"/>
                </a:cubicBezTo>
                <a:cubicBezTo>
                  <a:pt x="560265" y="502969"/>
                  <a:pt x="552707" y="512917"/>
                  <a:pt x="542360" y="525251"/>
                </a:cubicBezTo>
                <a:cubicBezTo>
                  <a:pt x="540968" y="490434"/>
                  <a:pt x="541863" y="457008"/>
                  <a:pt x="546936" y="424777"/>
                </a:cubicBezTo>
                <a:close/>
                <a:moveTo>
                  <a:pt x="311170" y="1346156"/>
                </a:moveTo>
                <a:cubicBezTo>
                  <a:pt x="314354" y="1314721"/>
                  <a:pt x="317936" y="1283286"/>
                  <a:pt x="321915" y="1247473"/>
                </a:cubicBezTo>
                <a:cubicBezTo>
                  <a:pt x="327486" y="1254236"/>
                  <a:pt x="330270" y="1257818"/>
                  <a:pt x="333454" y="1260604"/>
                </a:cubicBezTo>
                <a:cubicBezTo>
                  <a:pt x="351360" y="1276123"/>
                  <a:pt x="366879" y="1296816"/>
                  <a:pt x="387571" y="1305171"/>
                </a:cubicBezTo>
                <a:cubicBezTo>
                  <a:pt x="463572" y="1335414"/>
                  <a:pt x="499386" y="1392315"/>
                  <a:pt x="508936" y="1470308"/>
                </a:cubicBezTo>
                <a:cubicBezTo>
                  <a:pt x="513709" y="1506914"/>
                  <a:pt x="518088" y="1543523"/>
                  <a:pt x="511323" y="1582918"/>
                </a:cubicBezTo>
                <a:cubicBezTo>
                  <a:pt x="479091" y="1549494"/>
                  <a:pt x="442482" y="1526414"/>
                  <a:pt x="403884" y="1506119"/>
                </a:cubicBezTo>
                <a:cubicBezTo>
                  <a:pt x="401895" y="1504925"/>
                  <a:pt x="399905" y="1503733"/>
                  <a:pt x="397916" y="1502935"/>
                </a:cubicBezTo>
                <a:cubicBezTo>
                  <a:pt x="331862" y="1471103"/>
                  <a:pt x="304009" y="1418179"/>
                  <a:pt x="311170" y="1346156"/>
                </a:cubicBezTo>
                <a:close/>
                <a:moveTo>
                  <a:pt x="314354" y="1122130"/>
                </a:moveTo>
                <a:cubicBezTo>
                  <a:pt x="317539" y="1094274"/>
                  <a:pt x="319528" y="1066421"/>
                  <a:pt x="322312" y="1036179"/>
                </a:cubicBezTo>
                <a:cubicBezTo>
                  <a:pt x="325894" y="1038965"/>
                  <a:pt x="327486" y="1040158"/>
                  <a:pt x="328678" y="1041352"/>
                </a:cubicBezTo>
                <a:cubicBezTo>
                  <a:pt x="350566" y="1068808"/>
                  <a:pt x="377624" y="1088703"/>
                  <a:pt x="410254" y="1102233"/>
                </a:cubicBezTo>
                <a:cubicBezTo>
                  <a:pt x="448452" y="1117751"/>
                  <a:pt x="479092" y="1143220"/>
                  <a:pt x="493816" y="1183010"/>
                </a:cubicBezTo>
                <a:cubicBezTo>
                  <a:pt x="502569" y="1206487"/>
                  <a:pt x="508540" y="1230761"/>
                  <a:pt x="513711" y="1255035"/>
                </a:cubicBezTo>
                <a:cubicBezTo>
                  <a:pt x="517690" y="1273736"/>
                  <a:pt x="518885" y="1292836"/>
                  <a:pt x="522466" y="1312334"/>
                </a:cubicBezTo>
                <a:cubicBezTo>
                  <a:pt x="522864" y="1308752"/>
                  <a:pt x="523659" y="1305173"/>
                  <a:pt x="523659" y="1301591"/>
                </a:cubicBezTo>
                <a:cubicBezTo>
                  <a:pt x="524059" y="1099846"/>
                  <a:pt x="524853" y="898102"/>
                  <a:pt x="524059" y="696754"/>
                </a:cubicBezTo>
                <a:cubicBezTo>
                  <a:pt x="523659" y="585337"/>
                  <a:pt x="520477" y="474319"/>
                  <a:pt x="518885" y="362901"/>
                </a:cubicBezTo>
                <a:cubicBezTo>
                  <a:pt x="518885" y="349769"/>
                  <a:pt x="514508" y="339822"/>
                  <a:pt x="506948" y="328680"/>
                </a:cubicBezTo>
                <a:cubicBezTo>
                  <a:pt x="489837" y="304408"/>
                  <a:pt x="473123" y="279339"/>
                  <a:pt x="459594" y="252678"/>
                </a:cubicBezTo>
                <a:cubicBezTo>
                  <a:pt x="440096" y="214875"/>
                  <a:pt x="438107" y="174687"/>
                  <a:pt x="450841" y="134100"/>
                </a:cubicBezTo>
                <a:cubicBezTo>
                  <a:pt x="464768" y="87941"/>
                  <a:pt x="487450" y="45761"/>
                  <a:pt x="514109" y="5969"/>
                </a:cubicBezTo>
                <a:cubicBezTo>
                  <a:pt x="514906" y="4376"/>
                  <a:pt x="515701" y="2784"/>
                  <a:pt x="517293" y="0"/>
                </a:cubicBezTo>
                <a:cubicBezTo>
                  <a:pt x="523261" y="6366"/>
                  <a:pt x="527638" y="10745"/>
                  <a:pt x="531619" y="15519"/>
                </a:cubicBezTo>
                <a:cubicBezTo>
                  <a:pt x="563452" y="51332"/>
                  <a:pt x="587326" y="91520"/>
                  <a:pt x="601652" y="137679"/>
                </a:cubicBezTo>
                <a:cubicBezTo>
                  <a:pt x="612795" y="173095"/>
                  <a:pt x="610805" y="206917"/>
                  <a:pt x="596081" y="241138"/>
                </a:cubicBezTo>
                <a:cubicBezTo>
                  <a:pt x="579368" y="279736"/>
                  <a:pt x="556688" y="313958"/>
                  <a:pt x="530822" y="346985"/>
                </a:cubicBezTo>
                <a:cubicBezTo>
                  <a:pt x="527240" y="351362"/>
                  <a:pt x="524456" y="357727"/>
                  <a:pt x="524853" y="363298"/>
                </a:cubicBezTo>
                <a:cubicBezTo>
                  <a:pt x="531619" y="656167"/>
                  <a:pt x="536393" y="949035"/>
                  <a:pt x="530027" y="1241903"/>
                </a:cubicBezTo>
                <a:cubicBezTo>
                  <a:pt x="526445" y="1419375"/>
                  <a:pt x="519680" y="1596846"/>
                  <a:pt x="510927" y="1773920"/>
                </a:cubicBezTo>
                <a:cubicBezTo>
                  <a:pt x="498590" y="2023414"/>
                  <a:pt x="458402" y="2268531"/>
                  <a:pt x="387174" y="2508475"/>
                </a:cubicBezTo>
                <a:cubicBezTo>
                  <a:pt x="376827" y="2543891"/>
                  <a:pt x="374440" y="2581295"/>
                  <a:pt x="366879" y="2617903"/>
                </a:cubicBezTo>
                <a:cubicBezTo>
                  <a:pt x="351360" y="2692713"/>
                  <a:pt x="331863" y="2767122"/>
                  <a:pt x="290878" y="2831586"/>
                </a:cubicBezTo>
                <a:cubicBezTo>
                  <a:pt x="250290" y="2896048"/>
                  <a:pt x="222037" y="2965683"/>
                  <a:pt x="189805" y="3033729"/>
                </a:cubicBezTo>
                <a:cubicBezTo>
                  <a:pt x="187815" y="3038105"/>
                  <a:pt x="185031" y="3042879"/>
                  <a:pt x="181449" y="3046461"/>
                </a:cubicBezTo>
                <a:cubicBezTo>
                  <a:pt x="296449" y="2787417"/>
                  <a:pt x="358524" y="2515241"/>
                  <a:pt x="395530" y="2236299"/>
                </a:cubicBezTo>
                <a:cubicBezTo>
                  <a:pt x="395530" y="2275297"/>
                  <a:pt x="396325" y="2314690"/>
                  <a:pt x="395132" y="2353685"/>
                </a:cubicBezTo>
                <a:cubicBezTo>
                  <a:pt x="394335" y="2393081"/>
                  <a:pt x="391551" y="2432076"/>
                  <a:pt x="390756" y="2471866"/>
                </a:cubicBezTo>
                <a:cubicBezTo>
                  <a:pt x="393143" y="2463114"/>
                  <a:pt x="395927" y="2454358"/>
                  <a:pt x="398314" y="2445605"/>
                </a:cubicBezTo>
                <a:cubicBezTo>
                  <a:pt x="450841" y="2255400"/>
                  <a:pt x="486255" y="2062409"/>
                  <a:pt x="498192" y="1865441"/>
                </a:cubicBezTo>
                <a:cubicBezTo>
                  <a:pt x="508140" y="1702693"/>
                  <a:pt x="514508" y="1539545"/>
                  <a:pt x="522069" y="1376400"/>
                </a:cubicBezTo>
                <a:cubicBezTo>
                  <a:pt x="522466" y="1370032"/>
                  <a:pt x="522069" y="1364063"/>
                  <a:pt x="522069" y="1353718"/>
                </a:cubicBezTo>
                <a:cubicBezTo>
                  <a:pt x="520477" y="1359687"/>
                  <a:pt x="519680" y="1362074"/>
                  <a:pt x="518487" y="1365656"/>
                </a:cubicBezTo>
                <a:cubicBezTo>
                  <a:pt x="508140" y="1356900"/>
                  <a:pt x="498590" y="1346953"/>
                  <a:pt x="487847" y="1340189"/>
                </a:cubicBezTo>
                <a:cubicBezTo>
                  <a:pt x="461981" y="1323476"/>
                  <a:pt x="436515" y="1305173"/>
                  <a:pt x="408662" y="1292438"/>
                </a:cubicBezTo>
                <a:cubicBezTo>
                  <a:pt x="334647" y="1258217"/>
                  <a:pt x="305999" y="1201316"/>
                  <a:pt x="314354" y="1122130"/>
                </a:cubicBezTo>
                <a:close/>
                <a:moveTo>
                  <a:pt x="323109" y="824087"/>
                </a:moveTo>
                <a:cubicBezTo>
                  <a:pt x="323904" y="823690"/>
                  <a:pt x="325098" y="823690"/>
                  <a:pt x="326293" y="823292"/>
                </a:cubicBezTo>
                <a:cubicBezTo>
                  <a:pt x="330272" y="827668"/>
                  <a:pt x="333854" y="831648"/>
                  <a:pt x="337833" y="836026"/>
                </a:cubicBezTo>
                <a:cubicBezTo>
                  <a:pt x="355341" y="855922"/>
                  <a:pt x="376031" y="871838"/>
                  <a:pt x="400702" y="882582"/>
                </a:cubicBezTo>
                <a:cubicBezTo>
                  <a:pt x="419008" y="890541"/>
                  <a:pt x="436516" y="900885"/>
                  <a:pt x="452830" y="912425"/>
                </a:cubicBezTo>
                <a:cubicBezTo>
                  <a:pt x="477899" y="930331"/>
                  <a:pt x="492622" y="956594"/>
                  <a:pt x="501375" y="986040"/>
                </a:cubicBezTo>
                <a:cubicBezTo>
                  <a:pt x="516896" y="1036577"/>
                  <a:pt x="524855" y="1087907"/>
                  <a:pt x="520875" y="1140831"/>
                </a:cubicBezTo>
                <a:cubicBezTo>
                  <a:pt x="520476" y="1143616"/>
                  <a:pt x="520078" y="1146800"/>
                  <a:pt x="519681" y="1151574"/>
                </a:cubicBezTo>
                <a:cubicBezTo>
                  <a:pt x="516497" y="1148789"/>
                  <a:pt x="514507" y="1147197"/>
                  <a:pt x="512518" y="1145605"/>
                </a:cubicBezTo>
                <a:cubicBezTo>
                  <a:pt x="485857" y="1126902"/>
                  <a:pt x="459595" y="1107802"/>
                  <a:pt x="432935" y="1089499"/>
                </a:cubicBezTo>
                <a:cubicBezTo>
                  <a:pt x="424179" y="1083530"/>
                  <a:pt x="414232" y="1079154"/>
                  <a:pt x="404681" y="1074378"/>
                </a:cubicBezTo>
                <a:cubicBezTo>
                  <a:pt x="334649" y="1042146"/>
                  <a:pt x="308385" y="986439"/>
                  <a:pt x="315151" y="912028"/>
                </a:cubicBezTo>
                <a:cubicBezTo>
                  <a:pt x="317935" y="882583"/>
                  <a:pt x="320325" y="853534"/>
                  <a:pt x="323109" y="824087"/>
                </a:cubicBezTo>
                <a:close/>
                <a:moveTo>
                  <a:pt x="317488" y="678001"/>
                </a:moveTo>
                <a:cubicBezTo>
                  <a:pt x="319428" y="654673"/>
                  <a:pt x="322710" y="630898"/>
                  <a:pt x="325893" y="606028"/>
                </a:cubicBezTo>
                <a:cubicBezTo>
                  <a:pt x="330670" y="612793"/>
                  <a:pt x="332659" y="616773"/>
                  <a:pt x="335841" y="620352"/>
                </a:cubicBezTo>
                <a:cubicBezTo>
                  <a:pt x="352952" y="639852"/>
                  <a:pt x="371257" y="658552"/>
                  <a:pt x="396326" y="667705"/>
                </a:cubicBezTo>
                <a:cubicBezTo>
                  <a:pt x="463177" y="691979"/>
                  <a:pt x="499786" y="740127"/>
                  <a:pt x="512518" y="809363"/>
                </a:cubicBezTo>
                <a:cubicBezTo>
                  <a:pt x="520078" y="849156"/>
                  <a:pt x="524455" y="888949"/>
                  <a:pt x="522068" y="929139"/>
                </a:cubicBezTo>
                <a:cubicBezTo>
                  <a:pt x="522465" y="932718"/>
                  <a:pt x="522068" y="935505"/>
                  <a:pt x="521670" y="940279"/>
                </a:cubicBezTo>
                <a:cubicBezTo>
                  <a:pt x="517294" y="936697"/>
                  <a:pt x="514905" y="934310"/>
                  <a:pt x="512120" y="932321"/>
                </a:cubicBezTo>
                <a:cubicBezTo>
                  <a:pt x="485459" y="913618"/>
                  <a:pt x="459196" y="894520"/>
                  <a:pt x="431740" y="876612"/>
                </a:cubicBezTo>
                <a:cubicBezTo>
                  <a:pt x="416221" y="866267"/>
                  <a:pt x="398713" y="858706"/>
                  <a:pt x="382399" y="849156"/>
                </a:cubicBezTo>
                <a:cubicBezTo>
                  <a:pt x="343801" y="826076"/>
                  <a:pt x="321119" y="792652"/>
                  <a:pt x="317140" y="747288"/>
                </a:cubicBezTo>
                <a:cubicBezTo>
                  <a:pt x="314952" y="724209"/>
                  <a:pt x="315549" y="701329"/>
                  <a:pt x="317488" y="678001"/>
                </a:cubicBezTo>
                <a:close/>
                <a:moveTo>
                  <a:pt x="325495" y="401897"/>
                </a:moveTo>
                <a:cubicBezTo>
                  <a:pt x="325893" y="400702"/>
                  <a:pt x="327085" y="399510"/>
                  <a:pt x="327882" y="397918"/>
                </a:cubicBezTo>
                <a:cubicBezTo>
                  <a:pt x="345788" y="423782"/>
                  <a:pt x="366878" y="444474"/>
                  <a:pt x="395131" y="456811"/>
                </a:cubicBezTo>
                <a:cubicBezTo>
                  <a:pt x="400302" y="459198"/>
                  <a:pt x="405873" y="461585"/>
                  <a:pt x="411047" y="463972"/>
                </a:cubicBezTo>
                <a:cubicBezTo>
                  <a:pt x="461582" y="485859"/>
                  <a:pt x="493416" y="522865"/>
                  <a:pt x="506945" y="576981"/>
                </a:cubicBezTo>
                <a:cubicBezTo>
                  <a:pt x="518085" y="621548"/>
                  <a:pt x="525248" y="666114"/>
                  <a:pt x="522861" y="712273"/>
                </a:cubicBezTo>
                <a:cubicBezTo>
                  <a:pt x="522464" y="717447"/>
                  <a:pt x="522066" y="722618"/>
                  <a:pt x="521269" y="729384"/>
                </a:cubicBezTo>
                <a:cubicBezTo>
                  <a:pt x="517688" y="726199"/>
                  <a:pt x="515301" y="724210"/>
                  <a:pt x="512914" y="722618"/>
                </a:cubicBezTo>
                <a:cubicBezTo>
                  <a:pt x="486650" y="703917"/>
                  <a:pt x="460787" y="685214"/>
                  <a:pt x="434126" y="667309"/>
                </a:cubicBezTo>
                <a:cubicBezTo>
                  <a:pt x="418607" y="656961"/>
                  <a:pt x="401099" y="649401"/>
                  <a:pt x="384783" y="640251"/>
                </a:cubicBezTo>
                <a:cubicBezTo>
                  <a:pt x="343401" y="616374"/>
                  <a:pt x="317935" y="580960"/>
                  <a:pt x="317537" y="532812"/>
                </a:cubicBezTo>
                <a:cubicBezTo>
                  <a:pt x="317137" y="489040"/>
                  <a:pt x="322709" y="445669"/>
                  <a:pt x="325495" y="401897"/>
                </a:cubicBezTo>
                <a:close/>
                <a:moveTo>
                  <a:pt x="322312" y="190207"/>
                </a:moveTo>
                <a:cubicBezTo>
                  <a:pt x="344199" y="216868"/>
                  <a:pt x="372052" y="233578"/>
                  <a:pt x="399907" y="251089"/>
                </a:cubicBezTo>
                <a:cubicBezTo>
                  <a:pt x="468348" y="294858"/>
                  <a:pt x="500977" y="360912"/>
                  <a:pt x="511722" y="438905"/>
                </a:cubicBezTo>
                <a:cubicBezTo>
                  <a:pt x="515701" y="469148"/>
                  <a:pt x="516099" y="499785"/>
                  <a:pt x="518088" y="530425"/>
                </a:cubicBezTo>
                <a:cubicBezTo>
                  <a:pt x="516496" y="530825"/>
                  <a:pt x="514506" y="531222"/>
                  <a:pt x="512517" y="531620"/>
                </a:cubicBezTo>
                <a:cubicBezTo>
                  <a:pt x="486254" y="490635"/>
                  <a:pt x="448453" y="464769"/>
                  <a:pt x="405479" y="443282"/>
                </a:cubicBezTo>
                <a:cubicBezTo>
                  <a:pt x="344199" y="413041"/>
                  <a:pt x="313559" y="361709"/>
                  <a:pt x="314354" y="293266"/>
                </a:cubicBezTo>
                <a:cubicBezTo>
                  <a:pt x="314754" y="259047"/>
                  <a:pt x="318333" y="224825"/>
                  <a:pt x="322312" y="190207"/>
                </a:cubicBezTo>
                <a:close/>
                <a:moveTo>
                  <a:pt x="0" y="832444"/>
                </a:moveTo>
                <a:cubicBezTo>
                  <a:pt x="23079" y="869053"/>
                  <a:pt x="46556" y="905661"/>
                  <a:pt x="68440" y="942667"/>
                </a:cubicBezTo>
                <a:cubicBezTo>
                  <a:pt x="173889" y="1119344"/>
                  <a:pt x="263422" y="1303182"/>
                  <a:pt x="329078" y="1498559"/>
                </a:cubicBezTo>
                <a:cubicBezTo>
                  <a:pt x="391153" y="1682399"/>
                  <a:pt x="419006" y="1870613"/>
                  <a:pt x="405080" y="2064798"/>
                </a:cubicBezTo>
                <a:cubicBezTo>
                  <a:pt x="401895" y="2107773"/>
                  <a:pt x="399509" y="2150350"/>
                  <a:pt x="396327" y="2193324"/>
                </a:cubicBezTo>
                <a:cubicBezTo>
                  <a:pt x="395927" y="2196111"/>
                  <a:pt x="394735" y="2199693"/>
                  <a:pt x="393540" y="2206456"/>
                </a:cubicBezTo>
                <a:cubicBezTo>
                  <a:pt x="390356" y="2169053"/>
                  <a:pt x="387174" y="2135229"/>
                  <a:pt x="384387" y="2101804"/>
                </a:cubicBezTo>
                <a:cubicBezTo>
                  <a:pt x="370858" y="1946218"/>
                  <a:pt x="335842" y="1795009"/>
                  <a:pt x="288888" y="1646188"/>
                </a:cubicBezTo>
                <a:cubicBezTo>
                  <a:pt x="205324" y="1379583"/>
                  <a:pt x="107438" y="1118547"/>
                  <a:pt x="6366" y="858308"/>
                </a:cubicBezTo>
                <a:cubicBezTo>
                  <a:pt x="3184" y="850350"/>
                  <a:pt x="397" y="841994"/>
                  <a:pt x="0" y="832444"/>
                </a:cubicBezTo>
                <a:close/>
              </a:path>
            </a:pathLst>
          </a:custGeom>
          <a:solidFill>
            <a:schemeClr val="accent2"/>
          </a:solidFill>
          <a:ln w="1646" cap="flat">
            <a:noFill/>
            <a:prstDash val="solid"/>
            <a:miter/>
          </a:ln>
        </p:spPr>
        <p:txBody>
          <a:bodyPr wrap="square" rtlCol="0" anchor="ctr">
            <a:noAutofit/>
          </a:bodyPr>
          <a:lstStyle/>
          <a:p>
            <a:endParaRPr lang="en-US" sz="1350"/>
          </a:p>
        </p:txBody>
      </p:sp>
      <p:sp>
        <p:nvSpPr>
          <p:cNvPr id="18" name="Freeform: Shape 17">
            <a:extLst>
              <a:ext uri="{FF2B5EF4-FFF2-40B4-BE49-F238E27FC236}">
                <a16:creationId xmlns:a16="http://schemas.microsoft.com/office/drawing/2014/main" xmlns="" id="{0434AA33-57BF-4036-9F19-66BBCDC4E1D4}"/>
              </a:ext>
            </a:extLst>
          </p:cNvPr>
          <p:cNvSpPr/>
          <p:nvPr userDrawn="1"/>
        </p:nvSpPr>
        <p:spPr>
          <a:xfrm rot="16516275" flipH="1">
            <a:off x="7699905" y="-727591"/>
            <a:ext cx="561394" cy="2284846"/>
          </a:xfrm>
          <a:custGeom>
            <a:avLst/>
            <a:gdLst>
              <a:gd name="connsiteX0" fmla="*/ 534053 w 748525"/>
              <a:gd name="connsiteY0" fmla="*/ 1515420 h 3046461"/>
              <a:gd name="connsiteX1" fmla="*/ 534401 w 748525"/>
              <a:gd name="connsiteY1" fmla="*/ 1576550 h 3046461"/>
              <a:gd name="connsiteX2" fmla="*/ 654572 w 748525"/>
              <a:gd name="connsiteY2" fmla="*/ 1498559 h 3046461"/>
              <a:gd name="connsiteX3" fmla="*/ 682428 w 748525"/>
              <a:gd name="connsiteY3" fmla="*/ 1482643 h 3046461"/>
              <a:gd name="connsiteX4" fmla="*/ 740523 w 748525"/>
              <a:gd name="connsiteY4" fmla="*/ 1393507 h 3046461"/>
              <a:gd name="connsiteX5" fmla="*/ 741318 w 748525"/>
              <a:gd name="connsiteY5" fmla="*/ 1301190 h 3046461"/>
              <a:gd name="connsiteX6" fmla="*/ 736147 w 748525"/>
              <a:gd name="connsiteY6" fmla="*/ 1248268 h 3046461"/>
              <a:gd name="connsiteX7" fmla="*/ 724210 w 748525"/>
              <a:gd name="connsiteY7" fmla="*/ 1261002 h 3046461"/>
              <a:gd name="connsiteX8" fmla="*/ 664522 w 748525"/>
              <a:gd name="connsiteY8" fmla="*/ 1305569 h 3046461"/>
              <a:gd name="connsiteX9" fmla="*/ 545941 w 748525"/>
              <a:gd name="connsiteY9" fmla="*/ 1443247 h 3046461"/>
              <a:gd name="connsiteX10" fmla="*/ 542359 w 748525"/>
              <a:gd name="connsiteY10" fmla="*/ 1457574 h 3046461"/>
              <a:gd name="connsiteX11" fmla="*/ 534053 w 748525"/>
              <a:gd name="connsiteY11" fmla="*/ 1515420 h 3046461"/>
              <a:gd name="connsiteX12" fmla="*/ 544051 w 748525"/>
              <a:gd name="connsiteY12" fmla="*/ 1259708 h 3046461"/>
              <a:gd name="connsiteX13" fmla="*/ 541963 w 748525"/>
              <a:gd name="connsiteY13" fmla="*/ 1358889 h 3046461"/>
              <a:gd name="connsiteX14" fmla="*/ 666909 w 748525"/>
              <a:gd name="connsiteY14" fmla="*/ 1273338 h 3046461"/>
              <a:gd name="connsiteX15" fmla="*/ 687599 w 748525"/>
              <a:gd name="connsiteY15" fmla="*/ 1260603 h 3046461"/>
              <a:gd name="connsiteX16" fmla="*/ 743308 w 748525"/>
              <a:gd name="connsiteY16" fmla="*/ 1168686 h 3046461"/>
              <a:gd name="connsiteX17" fmla="*/ 741318 w 748525"/>
              <a:gd name="connsiteY17" fmla="*/ 1072390 h 3046461"/>
              <a:gd name="connsiteX18" fmla="*/ 735747 w 748525"/>
              <a:gd name="connsiteY18" fmla="*/ 1028618 h 3046461"/>
              <a:gd name="connsiteX19" fmla="*/ 641840 w 748525"/>
              <a:gd name="connsiteY19" fmla="*/ 1096662 h 3046461"/>
              <a:gd name="connsiteX20" fmla="*/ 569418 w 748525"/>
              <a:gd name="connsiteY20" fmla="*/ 1167094 h 3046461"/>
              <a:gd name="connsiteX21" fmla="*/ 544051 w 748525"/>
              <a:gd name="connsiteY21" fmla="*/ 1259708 h 3046461"/>
              <a:gd name="connsiteX22" fmla="*/ 546339 w 748525"/>
              <a:gd name="connsiteY22" fmla="*/ 1059159 h 3046461"/>
              <a:gd name="connsiteX23" fmla="*/ 545544 w 748525"/>
              <a:gd name="connsiteY23" fmla="*/ 1143616 h 3046461"/>
              <a:gd name="connsiteX24" fmla="*/ 648206 w 748525"/>
              <a:gd name="connsiteY24" fmla="*/ 1071195 h 3046461"/>
              <a:gd name="connsiteX25" fmla="*/ 680836 w 748525"/>
              <a:gd name="connsiteY25" fmla="*/ 1052892 h 3046461"/>
              <a:gd name="connsiteX26" fmla="*/ 748481 w 748525"/>
              <a:gd name="connsiteY26" fmla="*/ 933118 h 3046461"/>
              <a:gd name="connsiteX27" fmla="*/ 740126 w 748525"/>
              <a:gd name="connsiteY27" fmla="*/ 822499 h 3046461"/>
              <a:gd name="connsiteX28" fmla="*/ 736942 w 748525"/>
              <a:gd name="connsiteY28" fmla="*/ 811754 h 3046461"/>
              <a:gd name="connsiteX29" fmla="*/ 642635 w 748525"/>
              <a:gd name="connsiteY29" fmla="*/ 883379 h 3046461"/>
              <a:gd name="connsiteX30" fmla="*/ 562655 w 748525"/>
              <a:gd name="connsiteY30" fmla="*/ 978880 h 3046461"/>
              <a:gd name="connsiteX31" fmla="*/ 546339 w 748525"/>
              <a:gd name="connsiteY31" fmla="*/ 1059159 h 3046461"/>
              <a:gd name="connsiteX32" fmla="*/ 545544 w 748525"/>
              <a:gd name="connsiteY32" fmla="*/ 838414 h 3046461"/>
              <a:gd name="connsiteX33" fmla="*/ 541168 w 748525"/>
              <a:gd name="connsiteY33" fmla="*/ 927547 h 3046461"/>
              <a:gd name="connsiteX34" fmla="*/ 545544 w 748525"/>
              <a:gd name="connsiteY34" fmla="*/ 928344 h 3046461"/>
              <a:gd name="connsiteX35" fmla="*/ 550718 w 748525"/>
              <a:gd name="connsiteY35" fmla="*/ 924365 h 3046461"/>
              <a:gd name="connsiteX36" fmla="*/ 635872 w 748525"/>
              <a:gd name="connsiteY36" fmla="*/ 864279 h 3046461"/>
              <a:gd name="connsiteX37" fmla="*/ 691183 w 748525"/>
              <a:gd name="connsiteY37" fmla="*/ 831650 h 3046461"/>
              <a:gd name="connsiteX38" fmla="*/ 744902 w 748525"/>
              <a:gd name="connsiteY38" fmla="*/ 746894 h 3046461"/>
              <a:gd name="connsiteX39" fmla="*/ 738136 w 748525"/>
              <a:gd name="connsiteY39" fmla="*/ 600858 h 3046461"/>
              <a:gd name="connsiteX40" fmla="*/ 734555 w 748525"/>
              <a:gd name="connsiteY40" fmla="*/ 601652 h 3046461"/>
              <a:gd name="connsiteX41" fmla="*/ 639453 w 748525"/>
              <a:gd name="connsiteY41" fmla="*/ 671290 h 3046461"/>
              <a:gd name="connsiteX42" fmla="*/ 561063 w 748525"/>
              <a:gd name="connsiteY42" fmla="*/ 766392 h 3046461"/>
              <a:gd name="connsiteX43" fmla="*/ 545544 w 748525"/>
              <a:gd name="connsiteY43" fmla="*/ 838414 h 3046461"/>
              <a:gd name="connsiteX44" fmla="*/ 546191 w 748525"/>
              <a:gd name="connsiteY44" fmla="*/ 622044 h 3046461"/>
              <a:gd name="connsiteX45" fmla="*/ 541963 w 748525"/>
              <a:gd name="connsiteY45" fmla="*/ 698743 h 3046461"/>
              <a:gd name="connsiteX46" fmla="*/ 544352 w 748525"/>
              <a:gd name="connsiteY46" fmla="*/ 721027 h 3046461"/>
              <a:gd name="connsiteX47" fmla="*/ 670093 w 748525"/>
              <a:gd name="connsiteY47" fmla="*/ 635871 h 3046461"/>
              <a:gd name="connsiteX48" fmla="*/ 695957 w 748525"/>
              <a:gd name="connsiteY48" fmla="*/ 619160 h 3046461"/>
              <a:gd name="connsiteX49" fmla="*/ 745300 w 748525"/>
              <a:gd name="connsiteY49" fmla="*/ 529626 h 3046461"/>
              <a:gd name="connsiteX50" fmla="*/ 741321 w 748525"/>
              <a:gd name="connsiteY50" fmla="*/ 389959 h 3046461"/>
              <a:gd name="connsiteX51" fmla="*/ 733760 w 748525"/>
              <a:gd name="connsiteY51" fmla="*/ 392743 h 3046461"/>
              <a:gd name="connsiteX52" fmla="*/ 639851 w 748525"/>
              <a:gd name="connsiteY52" fmla="*/ 461584 h 3046461"/>
              <a:gd name="connsiteX53" fmla="*/ 563850 w 748525"/>
              <a:gd name="connsiteY53" fmla="*/ 547136 h 3046461"/>
              <a:gd name="connsiteX54" fmla="*/ 546191 w 748525"/>
              <a:gd name="connsiteY54" fmla="*/ 622044 h 3046461"/>
              <a:gd name="connsiteX55" fmla="*/ 546936 w 748525"/>
              <a:gd name="connsiteY55" fmla="*/ 424777 h 3046461"/>
              <a:gd name="connsiteX56" fmla="*/ 542360 w 748525"/>
              <a:gd name="connsiteY56" fmla="*/ 525252 h 3046461"/>
              <a:gd name="connsiteX57" fmla="*/ 567429 w 748525"/>
              <a:gd name="connsiteY57" fmla="*/ 493419 h 3046461"/>
              <a:gd name="connsiteX58" fmla="*/ 649001 w 748525"/>
              <a:gd name="connsiteY58" fmla="*/ 436118 h 3046461"/>
              <a:gd name="connsiteX59" fmla="*/ 742911 w 748525"/>
              <a:gd name="connsiteY59" fmla="*/ 283715 h 3046461"/>
              <a:gd name="connsiteX60" fmla="*/ 738137 w 748525"/>
              <a:gd name="connsiteY60" fmla="*/ 203734 h 3046461"/>
              <a:gd name="connsiteX61" fmla="*/ 735748 w 748525"/>
              <a:gd name="connsiteY61" fmla="*/ 179063 h 3046461"/>
              <a:gd name="connsiteX62" fmla="*/ 658551 w 748525"/>
              <a:gd name="connsiteY62" fmla="*/ 241535 h 3046461"/>
              <a:gd name="connsiteX63" fmla="*/ 576581 w 748525"/>
              <a:gd name="connsiteY63" fmla="*/ 331466 h 3046461"/>
              <a:gd name="connsiteX64" fmla="*/ 546936 w 748525"/>
              <a:gd name="connsiteY64" fmla="*/ 424777 h 3046461"/>
              <a:gd name="connsiteX65" fmla="*/ 311170 w 748525"/>
              <a:gd name="connsiteY65" fmla="*/ 1346156 h 3046461"/>
              <a:gd name="connsiteX66" fmla="*/ 397916 w 748525"/>
              <a:gd name="connsiteY66" fmla="*/ 1502935 h 3046461"/>
              <a:gd name="connsiteX67" fmla="*/ 403884 w 748525"/>
              <a:gd name="connsiteY67" fmla="*/ 1506120 h 3046461"/>
              <a:gd name="connsiteX68" fmla="*/ 511323 w 748525"/>
              <a:gd name="connsiteY68" fmla="*/ 1582918 h 3046461"/>
              <a:gd name="connsiteX69" fmla="*/ 508936 w 748525"/>
              <a:gd name="connsiteY69" fmla="*/ 1470309 h 3046461"/>
              <a:gd name="connsiteX70" fmla="*/ 387571 w 748525"/>
              <a:gd name="connsiteY70" fmla="*/ 1305171 h 3046461"/>
              <a:gd name="connsiteX71" fmla="*/ 333454 w 748525"/>
              <a:gd name="connsiteY71" fmla="*/ 1260604 h 3046461"/>
              <a:gd name="connsiteX72" fmla="*/ 321915 w 748525"/>
              <a:gd name="connsiteY72" fmla="*/ 1247473 h 3046461"/>
              <a:gd name="connsiteX73" fmla="*/ 311170 w 748525"/>
              <a:gd name="connsiteY73" fmla="*/ 1346156 h 3046461"/>
              <a:gd name="connsiteX74" fmla="*/ 314355 w 748525"/>
              <a:gd name="connsiteY74" fmla="*/ 1122130 h 3046461"/>
              <a:gd name="connsiteX75" fmla="*/ 408662 w 748525"/>
              <a:gd name="connsiteY75" fmla="*/ 1292438 h 3046461"/>
              <a:gd name="connsiteX76" fmla="*/ 487847 w 748525"/>
              <a:gd name="connsiteY76" fmla="*/ 1340189 h 3046461"/>
              <a:gd name="connsiteX77" fmla="*/ 518487 w 748525"/>
              <a:gd name="connsiteY77" fmla="*/ 1365656 h 3046461"/>
              <a:gd name="connsiteX78" fmla="*/ 522069 w 748525"/>
              <a:gd name="connsiteY78" fmla="*/ 1353718 h 3046461"/>
              <a:gd name="connsiteX79" fmla="*/ 522069 w 748525"/>
              <a:gd name="connsiteY79" fmla="*/ 1376400 h 3046461"/>
              <a:gd name="connsiteX80" fmla="*/ 498192 w 748525"/>
              <a:gd name="connsiteY80" fmla="*/ 1865441 h 3046461"/>
              <a:gd name="connsiteX81" fmla="*/ 398314 w 748525"/>
              <a:gd name="connsiteY81" fmla="*/ 2445606 h 3046461"/>
              <a:gd name="connsiteX82" fmla="*/ 390756 w 748525"/>
              <a:gd name="connsiteY82" fmla="*/ 2471867 h 3046461"/>
              <a:gd name="connsiteX83" fmla="*/ 395132 w 748525"/>
              <a:gd name="connsiteY83" fmla="*/ 2353686 h 3046461"/>
              <a:gd name="connsiteX84" fmla="*/ 395530 w 748525"/>
              <a:gd name="connsiteY84" fmla="*/ 2236299 h 3046461"/>
              <a:gd name="connsiteX85" fmla="*/ 181449 w 748525"/>
              <a:gd name="connsiteY85" fmla="*/ 3046461 h 3046461"/>
              <a:gd name="connsiteX86" fmla="*/ 189805 w 748525"/>
              <a:gd name="connsiteY86" fmla="*/ 3033730 h 3046461"/>
              <a:gd name="connsiteX87" fmla="*/ 290877 w 748525"/>
              <a:gd name="connsiteY87" fmla="*/ 2831586 h 3046461"/>
              <a:gd name="connsiteX88" fmla="*/ 366879 w 748525"/>
              <a:gd name="connsiteY88" fmla="*/ 2617904 h 3046461"/>
              <a:gd name="connsiteX89" fmla="*/ 387174 w 748525"/>
              <a:gd name="connsiteY89" fmla="*/ 2508476 h 3046461"/>
              <a:gd name="connsiteX90" fmla="*/ 510927 w 748525"/>
              <a:gd name="connsiteY90" fmla="*/ 1773921 h 3046461"/>
              <a:gd name="connsiteX91" fmla="*/ 530027 w 748525"/>
              <a:gd name="connsiteY91" fmla="*/ 1241903 h 3046461"/>
              <a:gd name="connsiteX92" fmla="*/ 524853 w 748525"/>
              <a:gd name="connsiteY92" fmla="*/ 363298 h 3046461"/>
              <a:gd name="connsiteX93" fmla="*/ 530822 w 748525"/>
              <a:gd name="connsiteY93" fmla="*/ 346985 h 3046461"/>
              <a:gd name="connsiteX94" fmla="*/ 596081 w 748525"/>
              <a:gd name="connsiteY94" fmla="*/ 241139 h 3046461"/>
              <a:gd name="connsiteX95" fmla="*/ 601652 w 748525"/>
              <a:gd name="connsiteY95" fmla="*/ 137679 h 3046461"/>
              <a:gd name="connsiteX96" fmla="*/ 531619 w 748525"/>
              <a:gd name="connsiteY96" fmla="*/ 15518 h 3046461"/>
              <a:gd name="connsiteX97" fmla="*/ 517293 w 748525"/>
              <a:gd name="connsiteY97" fmla="*/ 0 h 3046461"/>
              <a:gd name="connsiteX98" fmla="*/ 514109 w 748525"/>
              <a:gd name="connsiteY98" fmla="*/ 5968 h 3046461"/>
              <a:gd name="connsiteX99" fmla="*/ 450841 w 748525"/>
              <a:gd name="connsiteY99" fmla="*/ 134100 h 3046461"/>
              <a:gd name="connsiteX100" fmla="*/ 459594 w 748525"/>
              <a:gd name="connsiteY100" fmla="*/ 252678 h 3046461"/>
              <a:gd name="connsiteX101" fmla="*/ 506948 w 748525"/>
              <a:gd name="connsiteY101" fmla="*/ 328679 h 3046461"/>
              <a:gd name="connsiteX102" fmla="*/ 518885 w 748525"/>
              <a:gd name="connsiteY102" fmla="*/ 362901 h 3046461"/>
              <a:gd name="connsiteX103" fmla="*/ 524058 w 748525"/>
              <a:gd name="connsiteY103" fmla="*/ 696755 h 3046461"/>
              <a:gd name="connsiteX104" fmla="*/ 523659 w 748525"/>
              <a:gd name="connsiteY104" fmla="*/ 1301591 h 3046461"/>
              <a:gd name="connsiteX105" fmla="*/ 522466 w 748525"/>
              <a:gd name="connsiteY105" fmla="*/ 1312334 h 3046461"/>
              <a:gd name="connsiteX106" fmla="*/ 513711 w 748525"/>
              <a:gd name="connsiteY106" fmla="*/ 1255035 h 3046461"/>
              <a:gd name="connsiteX107" fmla="*/ 493816 w 748525"/>
              <a:gd name="connsiteY107" fmla="*/ 1183011 h 3046461"/>
              <a:gd name="connsiteX108" fmla="*/ 410254 w 748525"/>
              <a:gd name="connsiteY108" fmla="*/ 1102233 h 3046461"/>
              <a:gd name="connsiteX109" fmla="*/ 328678 w 748525"/>
              <a:gd name="connsiteY109" fmla="*/ 1041352 h 3046461"/>
              <a:gd name="connsiteX110" fmla="*/ 322313 w 748525"/>
              <a:gd name="connsiteY110" fmla="*/ 1036178 h 3046461"/>
              <a:gd name="connsiteX111" fmla="*/ 314355 w 748525"/>
              <a:gd name="connsiteY111" fmla="*/ 1122130 h 3046461"/>
              <a:gd name="connsiteX112" fmla="*/ 323109 w 748525"/>
              <a:gd name="connsiteY112" fmla="*/ 824087 h 3046461"/>
              <a:gd name="connsiteX113" fmla="*/ 315151 w 748525"/>
              <a:gd name="connsiteY113" fmla="*/ 912028 h 3046461"/>
              <a:gd name="connsiteX114" fmla="*/ 404681 w 748525"/>
              <a:gd name="connsiteY114" fmla="*/ 1074377 h 3046461"/>
              <a:gd name="connsiteX115" fmla="*/ 432935 w 748525"/>
              <a:gd name="connsiteY115" fmla="*/ 1089499 h 3046461"/>
              <a:gd name="connsiteX116" fmla="*/ 512518 w 748525"/>
              <a:gd name="connsiteY116" fmla="*/ 1145605 h 3046461"/>
              <a:gd name="connsiteX117" fmla="*/ 519681 w 748525"/>
              <a:gd name="connsiteY117" fmla="*/ 1151574 h 3046461"/>
              <a:gd name="connsiteX118" fmla="*/ 520875 w 748525"/>
              <a:gd name="connsiteY118" fmla="*/ 1140831 h 3046461"/>
              <a:gd name="connsiteX119" fmla="*/ 501375 w 748525"/>
              <a:gd name="connsiteY119" fmla="*/ 986039 h 3046461"/>
              <a:gd name="connsiteX120" fmla="*/ 452830 w 748525"/>
              <a:gd name="connsiteY120" fmla="*/ 912425 h 3046461"/>
              <a:gd name="connsiteX121" fmla="*/ 400702 w 748525"/>
              <a:gd name="connsiteY121" fmla="*/ 882583 h 3046461"/>
              <a:gd name="connsiteX122" fmla="*/ 337833 w 748525"/>
              <a:gd name="connsiteY122" fmla="*/ 836026 h 3046461"/>
              <a:gd name="connsiteX123" fmla="*/ 326293 w 748525"/>
              <a:gd name="connsiteY123" fmla="*/ 823292 h 3046461"/>
              <a:gd name="connsiteX124" fmla="*/ 323109 w 748525"/>
              <a:gd name="connsiteY124" fmla="*/ 824087 h 3046461"/>
              <a:gd name="connsiteX125" fmla="*/ 317488 w 748525"/>
              <a:gd name="connsiteY125" fmla="*/ 678001 h 3046461"/>
              <a:gd name="connsiteX126" fmla="*/ 317140 w 748525"/>
              <a:gd name="connsiteY126" fmla="*/ 747289 h 3046461"/>
              <a:gd name="connsiteX127" fmla="*/ 382399 w 748525"/>
              <a:gd name="connsiteY127" fmla="*/ 849156 h 3046461"/>
              <a:gd name="connsiteX128" fmla="*/ 431740 w 748525"/>
              <a:gd name="connsiteY128" fmla="*/ 876612 h 3046461"/>
              <a:gd name="connsiteX129" fmla="*/ 512120 w 748525"/>
              <a:gd name="connsiteY129" fmla="*/ 932321 h 3046461"/>
              <a:gd name="connsiteX130" fmla="*/ 521670 w 748525"/>
              <a:gd name="connsiteY130" fmla="*/ 940279 h 3046461"/>
              <a:gd name="connsiteX131" fmla="*/ 522068 w 748525"/>
              <a:gd name="connsiteY131" fmla="*/ 929139 h 3046461"/>
              <a:gd name="connsiteX132" fmla="*/ 512518 w 748525"/>
              <a:gd name="connsiteY132" fmla="*/ 809364 h 3046461"/>
              <a:gd name="connsiteX133" fmla="*/ 396326 w 748525"/>
              <a:gd name="connsiteY133" fmla="*/ 667705 h 3046461"/>
              <a:gd name="connsiteX134" fmla="*/ 335841 w 748525"/>
              <a:gd name="connsiteY134" fmla="*/ 620352 h 3046461"/>
              <a:gd name="connsiteX135" fmla="*/ 325893 w 748525"/>
              <a:gd name="connsiteY135" fmla="*/ 606027 h 3046461"/>
              <a:gd name="connsiteX136" fmla="*/ 317488 w 748525"/>
              <a:gd name="connsiteY136" fmla="*/ 678001 h 3046461"/>
              <a:gd name="connsiteX137" fmla="*/ 325496 w 748525"/>
              <a:gd name="connsiteY137" fmla="*/ 401896 h 3046461"/>
              <a:gd name="connsiteX138" fmla="*/ 317537 w 748525"/>
              <a:gd name="connsiteY138" fmla="*/ 532812 h 3046461"/>
              <a:gd name="connsiteX139" fmla="*/ 384783 w 748525"/>
              <a:gd name="connsiteY139" fmla="*/ 640250 h 3046461"/>
              <a:gd name="connsiteX140" fmla="*/ 434126 w 748525"/>
              <a:gd name="connsiteY140" fmla="*/ 667309 h 3046461"/>
              <a:gd name="connsiteX141" fmla="*/ 512914 w 748525"/>
              <a:gd name="connsiteY141" fmla="*/ 722618 h 3046461"/>
              <a:gd name="connsiteX142" fmla="*/ 521269 w 748525"/>
              <a:gd name="connsiteY142" fmla="*/ 729383 h 3046461"/>
              <a:gd name="connsiteX143" fmla="*/ 522861 w 748525"/>
              <a:gd name="connsiteY143" fmla="*/ 712273 h 3046461"/>
              <a:gd name="connsiteX144" fmla="*/ 506945 w 748525"/>
              <a:gd name="connsiteY144" fmla="*/ 576981 h 3046461"/>
              <a:gd name="connsiteX145" fmla="*/ 411047 w 748525"/>
              <a:gd name="connsiteY145" fmla="*/ 463972 h 3046461"/>
              <a:gd name="connsiteX146" fmla="*/ 395131 w 748525"/>
              <a:gd name="connsiteY146" fmla="*/ 456811 h 3046461"/>
              <a:gd name="connsiteX147" fmla="*/ 327882 w 748525"/>
              <a:gd name="connsiteY147" fmla="*/ 397918 h 3046461"/>
              <a:gd name="connsiteX148" fmla="*/ 325496 w 748525"/>
              <a:gd name="connsiteY148" fmla="*/ 401896 h 3046461"/>
              <a:gd name="connsiteX149" fmla="*/ 322312 w 748525"/>
              <a:gd name="connsiteY149" fmla="*/ 190206 h 3046461"/>
              <a:gd name="connsiteX150" fmla="*/ 314354 w 748525"/>
              <a:gd name="connsiteY150" fmla="*/ 293265 h 3046461"/>
              <a:gd name="connsiteX151" fmla="*/ 405479 w 748525"/>
              <a:gd name="connsiteY151" fmla="*/ 443281 h 3046461"/>
              <a:gd name="connsiteX152" fmla="*/ 512517 w 748525"/>
              <a:gd name="connsiteY152" fmla="*/ 531619 h 3046461"/>
              <a:gd name="connsiteX153" fmla="*/ 518088 w 748525"/>
              <a:gd name="connsiteY153" fmla="*/ 530424 h 3046461"/>
              <a:gd name="connsiteX154" fmla="*/ 511722 w 748525"/>
              <a:gd name="connsiteY154" fmla="*/ 438904 h 3046461"/>
              <a:gd name="connsiteX155" fmla="*/ 399908 w 748525"/>
              <a:gd name="connsiteY155" fmla="*/ 251088 h 3046461"/>
              <a:gd name="connsiteX156" fmla="*/ 322312 w 748525"/>
              <a:gd name="connsiteY156" fmla="*/ 190206 h 3046461"/>
              <a:gd name="connsiteX157" fmla="*/ 0 w 748525"/>
              <a:gd name="connsiteY157" fmla="*/ 832445 h 3046461"/>
              <a:gd name="connsiteX158" fmla="*/ 6365 w 748525"/>
              <a:gd name="connsiteY158" fmla="*/ 858309 h 3046461"/>
              <a:gd name="connsiteX159" fmla="*/ 288888 w 748525"/>
              <a:gd name="connsiteY159" fmla="*/ 1646190 h 3046461"/>
              <a:gd name="connsiteX160" fmla="*/ 384387 w 748525"/>
              <a:gd name="connsiteY160" fmla="*/ 2101806 h 3046461"/>
              <a:gd name="connsiteX161" fmla="*/ 393540 w 748525"/>
              <a:gd name="connsiteY161" fmla="*/ 2206457 h 3046461"/>
              <a:gd name="connsiteX162" fmla="*/ 396327 w 748525"/>
              <a:gd name="connsiteY162" fmla="*/ 2193326 h 3046461"/>
              <a:gd name="connsiteX163" fmla="*/ 405080 w 748525"/>
              <a:gd name="connsiteY163" fmla="*/ 2064800 h 3046461"/>
              <a:gd name="connsiteX164" fmla="*/ 329078 w 748525"/>
              <a:gd name="connsiteY164" fmla="*/ 1498561 h 3046461"/>
              <a:gd name="connsiteX165" fmla="*/ 68440 w 748525"/>
              <a:gd name="connsiteY165" fmla="*/ 942669 h 3046461"/>
              <a:gd name="connsiteX166" fmla="*/ 0 w 748525"/>
              <a:gd name="connsiteY166" fmla="*/ 832445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20"/>
                </a:moveTo>
                <a:cubicBezTo>
                  <a:pt x="532610" y="1535067"/>
                  <a:pt x="532610" y="1555261"/>
                  <a:pt x="534401" y="1576550"/>
                </a:cubicBezTo>
                <a:cubicBezTo>
                  <a:pt x="571010" y="1540738"/>
                  <a:pt x="612395" y="1518851"/>
                  <a:pt x="654572" y="1498559"/>
                </a:cubicBezTo>
                <a:cubicBezTo>
                  <a:pt x="664122" y="1493782"/>
                  <a:pt x="673275" y="1488211"/>
                  <a:pt x="682428" y="1482643"/>
                </a:cubicBezTo>
                <a:cubicBezTo>
                  <a:pt x="715455" y="1461553"/>
                  <a:pt x="736942" y="1432105"/>
                  <a:pt x="740523" y="1393507"/>
                </a:cubicBezTo>
                <a:cubicBezTo>
                  <a:pt x="743308" y="1362867"/>
                  <a:pt x="742116" y="1331830"/>
                  <a:pt x="741318" y="1301190"/>
                </a:cubicBezTo>
                <a:cubicBezTo>
                  <a:pt x="740921" y="1284479"/>
                  <a:pt x="738136" y="1267766"/>
                  <a:pt x="736147" y="1248268"/>
                </a:cubicBezTo>
                <a:cubicBezTo>
                  <a:pt x="730576" y="1253839"/>
                  <a:pt x="727392" y="1257420"/>
                  <a:pt x="724210" y="1261002"/>
                </a:cubicBezTo>
                <a:cubicBezTo>
                  <a:pt x="707099" y="1279305"/>
                  <a:pt x="688794" y="1297210"/>
                  <a:pt x="664522" y="1305569"/>
                </a:cubicBezTo>
                <a:cubicBezTo>
                  <a:pt x="598466" y="1328248"/>
                  <a:pt x="559073" y="1374406"/>
                  <a:pt x="545941" y="1443247"/>
                </a:cubicBezTo>
                <a:cubicBezTo>
                  <a:pt x="544746" y="1448023"/>
                  <a:pt x="543554" y="1452797"/>
                  <a:pt x="542359" y="1457574"/>
                </a:cubicBezTo>
                <a:cubicBezTo>
                  <a:pt x="538380" y="1476673"/>
                  <a:pt x="535495" y="1495772"/>
                  <a:pt x="534053" y="1515420"/>
                </a:cubicBezTo>
                <a:close/>
                <a:moveTo>
                  <a:pt x="544051" y="1259708"/>
                </a:moveTo>
                <a:cubicBezTo>
                  <a:pt x="539575" y="1291542"/>
                  <a:pt x="538978" y="1324469"/>
                  <a:pt x="541963" y="1358889"/>
                </a:cubicBezTo>
                <a:cubicBezTo>
                  <a:pt x="579366" y="1319496"/>
                  <a:pt x="623535" y="1297212"/>
                  <a:pt x="666909" y="1273338"/>
                </a:cubicBezTo>
                <a:cubicBezTo>
                  <a:pt x="674070" y="1269359"/>
                  <a:pt x="680836" y="1264982"/>
                  <a:pt x="687599" y="1260603"/>
                </a:cubicBezTo>
                <a:cubicBezTo>
                  <a:pt x="720228" y="1238321"/>
                  <a:pt x="740921" y="1208078"/>
                  <a:pt x="743308" y="1168686"/>
                </a:cubicBezTo>
                <a:cubicBezTo>
                  <a:pt x="745297" y="1136851"/>
                  <a:pt x="742910" y="1104620"/>
                  <a:pt x="741318" y="1072390"/>
                </a:cubicBezTo>
                <a:cubicBezTo>
                  <a:pt x="740523" y="1057666"/>
                  <a:pt x="737736" y="1043342"/>
                  <a:pt x="735747" y="1028618"/>
                </a:cubicBezTo>
                <a:cubicBezTo>
                  <a:pt x="709883" y="1061247"/>
                  <a:pt x="677651" y="1080745"/>
                  <a:pt x="641840" y="1096662"/>
                </a:cubicBezTo>
                <a:cubicBezTo>
                  <a:pt x="609608" y="1110988"/>
                  <a:pt x="583345" y="1133667"/>
                  <a:pt x="569418" y="1167094"/>
                </a:cubicBezTo>
                <a:cubicBezTo>
                  <a:pt x="556884" y="1197136"/>
                  <a:pt x="548528" y="1227875"/>
                  <a:pt x="544051" y="1259708"/>
                </a:cubicBezTo>
                <a:close/>
                <a:moveTo>
                  <a:pt x="546339" y="1059159"/>
                </a:moveTo>
                <a:cubicBezTo>
                  <a:pt x="543355" y="1086416"/>
                  <a:pt x="542958" y="1114370"/>
                  <a:pt x="545544" y="1143616"/>
                </a:cubicBezTo>
                <a:cubicBezTo>
                  <a:pt x="576979" y="1112182"/>
                  <a:pt x="611598" y="1090295"/>
                  <a:pt x="648206" y="1071195"/>
                </a:cubicBezTo>
                <a:cubicBezTo>
                  <a:pt x="659348" y="1065226"/>
                  <a:pt x="670091" y="1059258"/>
                  <a:pt x="680836" y="1052892"/>
                </a:cubicBezTo>
                <a:cubicBezTo>
                  <a:pt x="726597" y="1025834"/>
                  <a:pt x="749676" y="985643"/>
                  <a:pt x="748481" y="933118"/>
                </a:cubicBezTo>
                <a:cubicBezTo>
                  <a:pt x="747287" y="896113"/>
                  <a:pt x="742910" y="859504"/>
                  <a:pt x="740126" y="822499"/>
                </a:cubicBezTo>
                <a:cubicBezTo>
                  <a:pt x="739726" y="819711"/>
                  <a:pt x="738534" y="816927"/>
                  <a:pt x="736942" y="811754"/>
                </a:cubicBezTo>
                <a:cubicBezTo>
                  <a:pt x="712668" y="847965"/>
                  <a:pt x="678846" y="866665"/>
                  <a:pt x="642635" y="883379"/>
                </a:cubicBezTo>
                <a:cubicBezTo>
                  <a:pt x="601650" y="902479"/>
                  <a:pt x="575387" y="935108"/>
                  <a:pt x="562655" y="978880"/>
                </a:cubicBezTo>
                <a:cubicBezTo>
                  <a:pt x="554895" y="1005341"/>
                  <a:pt x="549323" y="1031902"/>
                  <a:pt x="546339" y="1059159"/>
                </a:cubicBezTo>
                <a:close/>
                <a:moveTo>
                  <a:pt x="545544" y="838414"/>
                </a:moveTo>
                <a:cubicBezTo>
                  <a:pt x="542362" y="867859"/>
                  <a:pt x="542362" y="897704"/>
                  <a:pt x="541168" y="927547"/>
                </a:cubicBezTo>
                <a:cubicBezTo>
                  <a:pt x="542760" y="927946"/>
                  <a:pt x="543952" y="927947"/>
                  <a:pt x="545544" y="928344"/>
                </a:cubicBezTo>
                <a:cubicBezTo>
                  <a:pt x="547534" y="927150"/>
                  <a:pt x="549126" y="925557"/>
                  <a:pt x="550718" y="924365"/>
                </a:cubicBezTo>
                <a:cubicBezTo>
                  <a:pt x="578971" y="904070"/>
                  <a:pt x="606824" y="883378"/>
                  <a:pt x="635872" y="864279"/>
                </a:cubicBezTo>
                <a:cubicBezTo>
                  <a:pt x="653380" y="852340"/>
                  <a:pt x="673277" y="843587"/>
                  <a:pt x="691183" y="831650"/>
                </a:cubicBezTo>
                <a:cubicBezTo>
                  <a:pt x="721823" y="811753"/>
                  <a:pt x="739728" y="782705"/>
                  <a:pt x="744902" y="746894"/>
                </a:cubicBezTo>
                <a:cubicBezTo>
                  <a:pt x="752063" y="697949"/>
                  <a:pt x="743310" y="649403"/>
                  <a:pt x="738136" y="600858"/>
                </a:cubicBezTo>
                <a:cubicBezTo>
                  <a:pt x="736147" y="601255"/>
                  <a:pt x="734952" y="601255"/>
                  <a:pt x="734555" y="601652"/>
                </a:cubicBezTo>
                <a:cubicBezTo>
                  <a:pt x="709883" y="634681"/>
                  <a:pt x="676062" y="654577"/>
                  <a:pt x="639453" y="671290"/>
                </a:cubicBezTo>
                <a:cubicBezTo>
                  <a:pt x="598866" y="689991"/>
                  <a:pt x="572602" y="722620"/>
                  <a:pt x="561063" y="766392"/>
                </a:cubicBezTo>
                <a:cubicBezTo>
                  <a:pt x="554697" y="790266"/>
                  <a:pt x="548331" y="814142"/>
                  <a:pt x="545544" y="838414"/>
                </a:cubicBezTo>
                <a:close/>
                <a:moveTo>
                  <a:pt x="546191" y="622044"/>
                </a:moveTo>
                <a:cubicBezTo>
                  <a:pt x="542460" y="647312"/>
                  <a:pt x="540968" y="672878"/>
                  <a:pt x="541963" y="698743"/>
                </a:cubicBezTo>
                <a:cubicBezTo>
                  <a:pt x="542360" y="705108"/>
                  <a:pt x="543158" y="711477"/>
                  <a:pt x="544352" y="721027"/>
                </a:cubicBezTo>
                <a:cubicBezTo>
                  <a:pt x="581358" y="682030"/>
                  <a:pt x="626322" y="659747"/>
                  <a:pt x="670093" y="635871"/>
                </a:cubicBezTo>
                <a:cubicBezTo>
                  <a:pt x="679244" y="631097"/>
                  <a:pt x="687602" y="625129"/>
                  <a:pt x="695957" y="619160"/>
                </a:cubicBezTo>
                <a:cubicBezTo>
                  <a:pt x="726199" y="596875"/>
                  <a:pt x="744502" y="566635"/>
                  <a:pt x="745300" y="529626"/>
                </a:cubicBezTo>
                <a:cubicBezTo>
                  <a:pt x="746492" y="483868"/>
                  <a:pt x="742910" y="437709"/>
                  <a:pt x="741321" y="389959"/>
                </a:cubicBezTo>
                <a:cubicBezTo>
                  <a:pt x="736147" y="391948"/>
                  <a:pt x="734555" y="392346"/>
                  <a:pt x="733760" y="392743"/>
                </a:cubicBezTo>
                <a:cubicBezTo>
                  <a:pt x="709486" y="425372"/>
                  <a:pt x="676062" y="444870"/>
                  <a:pt x="639851" y="461584"/>
                </a:cubicBezTo>
                <a:cubicBezTo>
                  <a:pt x="602845" y="478695"/>
                  <a:pt x="576979" y="507344"/>
                  <a:pt x="563850" y="547136"/>
                </a:cubicBezTo>
                <a:cubicBezTo>
                  <a:pt x="555891" y="571807"/>
                  <a:pt x="549922" y="596776"/>
                  <a:pt x="546191" y="622044"/>
                </a:cubicBezTo>
                <a:close/>
                <a:moveTo>
                  <a:pt x="546936" y="424777"/>
                </a:moveTo>
                <a:cubicBezTo>
                  <a:pt x="541863" y="457008"/>
                  <a:pt x="540968" y="490434"/>
                  <a:pt x="542360" y="525252"/>
                </a:cubicBezTo>
                <a:cubicBezTo>
                  <a:pt x="552707" y="512917"/>
                  <a:pt x="560265" y="502969"/>
                  <a:pt x="567429" y="493419"/>
                </a:cubicBezTo>
                <a:cubicBezTo>
                  <a:pt x="590111" y="467556"/>
                  <a:pt x="618761" y="451239"/>
                  <a:pt x="649001" y="436118"/>
                </a:cubicBezTo>
                <a:cubicBezTo>
                  <a:pt x="711873" y="405081"/>
                  <a:pt x="744106" y="354148"/>
                  <a:pt x="742911" y="283715"/>
                </a:cubicBezTo>
                <a:cubicBezTo>
                  <a:pt x="742513" y="257054"/>
                  <a:pt x="739727" y="230396"/>
                  <a:pt x="738137" y="203734"/>
                </a:cubicBezTo>
                <a:cubicBezTo>
                  <a:pt x="737737" y="196571"/>
                  <a:pt x="736942" y="189408"/>
                  <a:pt x="735748" y="179063"/>
                </a:cubicBezTo>
                <a:cubicBezTo>
                  <a:pt x="712668" y="207317"/>
                  <a:pt x="686010" y="224824"/>
                  <a:pt x="658551" y="241535"/>
                </a:cubicBezTo>
                <a:cubicBezTo>
                  <a:pt x="622740" y="263423"/>
                  <a:pt x="595682" y="294063"/>
                  <a:pt x="576581" y="331466"/>
                </a:cubicBezTo>
                <a:cubicBezTo>
                  <a:pt x="561261" y="361509"/>
                  <a:pt x="552010" y="392546"/>
                  <a:pt x="546936" y="424777"/>
                </a:cubicBezTo>
                <a:close/>
                <a:moveTo>
                  <a:pt x="311170" y="1346156"/>
                </a:moveTo>
                <a:cubicBezTo>
                  <a:pt x="304009" y="1418178"/>
                  <a:pt x="331862" y="1471103"/>
                  <a:pt x="397916" y="1502935"/>
                </a:cubicBezTo>
                <a:cubicBezTo>
                  <a:pt x="399905" y="1503732"/>
                  <a:pt x="401895" y="1504925"/>
                  <a:pt x="403884" y="1506120"/>
                </a:cubicBezTo>
                <a:cubicBezTo>
                  <a:pt x="442482" y="1526415"/>
                  <a:pt x="479091" y="1549494"/>
                  <a:pt x="511323" y="1582918"/>
                </a:cubicBezTo>
                <a:cubicBezTo>
                  <a:pt x="518088" y="1543523"/>
                  <a:pt x="513709" y="1506914"/>
                  <a:pt x="508936" y="1470309"/>
                </a:cubicBezTo>
                <a:cubicBezTo>
                  <a:pt x="499386" y="1392314"/>
                  <a:pt x="463572" y="1335414"/>
                  <a:pt x="387571" y="1305171"/>
                </a:cubicBezTo>
                <a:cubicBezTo>
                  <a:pt x="366879" y="1296815"/>
                  <a:pt x="351360" y="1276123"/>
                  <a:pt x="333454" y="1260604"/>
                </a:cubicBezTo>
                <a:cubicBezTo>
                  <a:pt x="330270" y="1257818"/>
                  <a:pt x="327486" y="1254236"/>
                  <a:pt x="321915" y="1247473"/>
                </a:cubicBezTo>
                <a:cubicBezTo>
                  <a:pt x="317936" y="1283286"/>
                  <a:pt x="314354" y="1314721"/>
                  <a:pt x="311170" y="1346156"/>
                </a:cubicBezTo>
                <a:close/>
                <a:moveTo>
                  <a:pt x="314355" y="1122130"/>
                </a:moveTo>
                <a:cubicBezTo>
                  <a:pt x="305999" y="1201316"/>
                  <a:pt x="334647" y="1258217"/>
                  <a:pt x="408662" y="1292438"/>
                </a:cubicBezTo>
                <a:cubicBezTo>
                  <a:pt x="436515" y="1305173"/>
                  <a:pt x="461981" y="1323476"/>
                  <a:pt x="487847" y="1340189"/>
                </a:cubicBezTo>
                <a:cubicBezTo>
                  <a:pt x="498590" y="1346953"/>
                  <a:pt x="508140" y="1356900"/>
                  <a:pt x="518487" y="1365656"/>
                </a:cubicBezTo>
                <a:cubicBezTo>
                  <a:pt x="519680" y="1362074"/>
                  <a:pt x="520477" y="1359687"/>
                  <a:pt x="522069" y="1353718"/>
                </a:cubicBezTo>
                <a:cubicBezTo>
                  <a:pt x="522069" y="1364063"/>
                  <a:pt x="522466" y="1370032"/>
                  <a:pt x="522069" y="1376400"/>
                </a:cubicBezTo>
                <a:cubicBezTo>
                  <a:pt x="514508" y="1539545"/>
                  <a:pt x="508140" y="1702692"/>
                  <a:pt x="498192" y="1865441"/>
                </a:cubicBezTo>
                <a:cubicBezTo>
                  <a:pt x="486255" y="2062410"/>
                  <a:pt x="450841" y="2255400"/>
                  <a:pt x="398314" y="2445606"/>
                </a:cubicBezTo>
                <a:cubicBezTo>
                  <a:pt x="395927" y="2454359"/>
                  <a:pt x="393143" y="2463114"/>
                  <a:pt x="390756" y="2471867"/>
                </a:cubicBezTo>
                <a:cubicBezTo>
                  <a:pt x="391551" y="2432077"/>
                  <a:pt x="394335" y="2393082"/>
                  <a:pt x="395132" y="2353686"/>
                </a:cubicBezTo>
                <a:cubicBezTo>
                  <a:pt x="396324" y="2314691"/>
                  <a:pt x="395530" y="2275297"/>
                  <a:pt x="395530" y="2236299"/>
                </a:cubicBezTo>
                <a:cubicBezTo>
                  <a:pt x="358524" y="2515241"/>
                  <a:pt x="296449" y="2787417"/>
                  <a:pt x="181449" y="3046461"/>
                </a:cubicBezTo>
                <a:cubicBezTo>
                  <a:pt x="185031" y="3042880"/>
                  <a:pt x="187815" y="3038105"/>
                  <a:pt x="189805" y="3033730"/>
                </a:cubicBezTo>
                <a:cubicBezTo>
                  <a:pt x="222037" y="2965683"/>
                  <a:pt x="250290" y="2896048"/>
                  <a:pt x="290877" y="2831586"/>
                </a:cubicBezTo>
                <a:cubicBezTo>
                  <a:pt x="331863" y="2767122"/>
                  <a:pt x="351360" y="2692713"/>
                  <a:pt x="366879" y="2617904"/>
                </a:cubicBezTo>
                <a:cubicBezTo>
                  <a:pt x="374440" y="2581295"/>
                  <a:pt x="376827" y="2543892"/>
                  <a:pt x="387174" y="2508476"/>
                </a:cubicBezTo>
                <a:cubicBezTo>
                  <a:pt x="458402" y="2268532"/>
                  <a:pt x="498590" y="2023414"/>
                  <a:pt x="510927" y="1773921"/>
                </a:cubicBezTo>
                <a:cubicBezTo>
                  <a:pt x="519680" y="1596846"/>
                  <a:pt x="526445" y="1419375"/>
                  <a:pt x="530027" y="1241903"/>
                </a:cubicBezTo>
                <a:cubicBezTo>
                  <a:pt x="536393" y="949035"/>
                  <a:pt x="531619" y="656167"/>
                  <a:pt x="524853" y="363298"/>
                </a:cubicBezTo>
                <a:cubicBezTo>
                  <a:pt x="524456" y="357727"/>
                  <a:pt x="527240" y="351361"/>
                  <a:pt x="530822" y="346985"/>
                </a:cubicBezTo>
                <a:cubicBezTo>
                  <a:pt x="556688" y="313958"/>
                  <a:pt x="579368" y="279736"/>
                  <a:pt x="596081" y="241139"/>
                </a:cubicBezTo>
                <a:cubicBezTo>
                  <a:pt x="610805" y="206917"/>
                  <a:pt x="612795" y="173095"/>
                  <a:pt x="601652" y="137679"/>
                </a:cubicBezTo>
                <a:cubicBezTo>
                  <a:pt x="587326" y="91520"/>
                  <a:pt x="563452" y="51332"/>
                  <a:pt x="531619" y="15518"/>
                </a:cubicBezTo>
                <a:cubicBezTo>
                  <a:pt x="527638" y="10745"/>
                  <a:pt x="523261" y="6366"/>
                  <a:pt x="517293" y="0"/>
                </a:cubicBezTo>
                <a:cubicBezTo>
                  <a:pt x="515701" y="2784"/>
                  <a:pt x="514906" y="4377"/>
                  <a:pt x="514109" y="5968"/>
                </a:cubicBezTo>
                <a:cubicBezTo>
                  <a:pt x="487450" y="45761"/>
                  <a:pt x="464768" y="87941"/>
                  <a:pt x="450841" y="134100"/>
                </a:cubicBezTo>
                <a:cubicBezTo>
                  <a:pt x="438107" y="174687"/>
                  <a:pt x="440096" y="214875"/>
                  <a:pt x="459594" y="252678"/>
                </a:cubicBezTo>
                <a:cubicBezTo>
                  <a:pt x="473123" y="279339"/>
                  <a:pt x="489837" y="304408"/>
                  <a:pt x="506948" y="328679"/>
                </a:cubicBezTo>
                <a:cubicBezTo>
                  <a:pt x="514508" y="339822"/>
                  <a:pt x="518885" y="349769"/>
                  <a:pt x="518885" y="362901"/>
                </a:cubicBezTo>
                <a:cubicBezTo>
                  <a:pt x="520477" y="474319"/>
                  <a:pt x="523659" y="585337"/>
                  <a:pt x="524058" y="696755"/>
                </a:cubicBezTo>
                <a:cubicBezTo>
                  <a:pt x="524853" y="898102"/>
                  <a:pt x="524059" y="1099845"/>
                  <a:pt x="523659" y="1301591"/>
                </a:cubicBezTo>
                <a:cubicBezTo>
                  <a:pt x="523659" y="1305173"/>
                  <a:pt x="522864" y="1308752"/>
                  <a:pt x="522466" y="1312334"/>
                </a:cubicBezTo>
                <a:cubicBezTo>
                  <a:pt x="518885" y="1292836"/>
                  <a:pt x="517690" y="1273736"/>
                  <a:pt x="513711" y="1255035"/>
                </a:cubicBezTo>
                <a:cubicBezTo>
                  <a:pt x="508540" y="1230761"/>
                  <a:pt x="502569" y="1206487"/>
                  <a:pt x="493816" y="1183011"/>
                </a:cubicBezTo>
                <a:cubicBezTo>
                  <a:pt x="479092" y="1143220"/>
                  <a:pt x="448452" y="1117751"/>
                  <a:pt x="410254" y="1102233"/>
                </a:cubicBezTo>
                <a:cubicBezTo>
                  <a:pt x="377624" y="1088703"/>
                  <a:pt x="350566" y="1068808"/>
                  <a:pt x="328678" y="1041352"/>
                </a:cubicBezTo>
                <a:cubicBezTo>
                  <a:pt x="327486" y="1040158"/>
                  <a:pt x="325894" y="1038965"/>
                  <a:pt x="322313" y="1036178"/>
                </a:cubicBezTo>
                <a:cubicBezTo>
                  <a:pt x="319528" y="1066422"/>
                  <a:pt x="317539" y="1094275"/>
                  <a:pt x="314355" y="1122130"/>
                </a:cubicBezTo>
                <a:close/>
                <a:moveTo>
                  <a:pt x="323109" y="824087"/>
                </a:moveTo>
                <a:cubicBezTo>
                  <a:pt x="320325" y="853534"/>
                  <a:pt x="317935" y="882583"/>
                  <a:pt x="315151" y="912028"/>
                </a:cubicBezTo>
                <a:cubicBezTo>
                  <a:pt x="308385" y="986440"/>
                  <a:pt x="334648" y="1042146"/>
                  <a:pt x="404681" y="1074377"/>
                </a:cubicBezTo>
                <a:cubicBezTo>
                  <a:pt x="414232" y="1079154"/>
                  <a:pt x="424179" y="1083530"/>
                  <a:pt x="432935" y="1089499"/>
                </a:cubicBezTo>
                <a:cubicBezTo>
                  <a:pt x="459596" y="1107802"/>
                  <a:pt x="485857" y="1126902"/>
                  <a:pt x="512518" y="1145605"/>
                </a:cubicBezTo>
                <a:cubicBezTo>
                  <a:pt x="514507" y="1147197"/>
                  <a:pt x="516497" y="1148790"/>
                  <a:pt x="519681" y="1151574"/>
                </a:cubicBezTo>
                <a:cubicBezTo>
                  <a:pt x="520078" y="1146799"/>
                  <a:pt x="520476" y="1143615"/>
                  <a:pt x="520875" y="1140831"/>
                </a:cubicBezTo>
                <a:cubicBezTo>
                  <a:pt x="524855" y="1087907"/>
                  <a:pt x="516896" y="1036577"/>
                  <a:pt x="501375" y="986039"/>
                </a:cubicBezTo>
                <a:cubicBezTo>
                  <a:pt x="492622" y="956594"/>
                  <a:pt x="477899" y="930331"/>
                  <a:pt x="452830" y="912425"/>
                </a:cubicBezTo>
                <a:cubicBezTo>
                  <a:pt x="436516" y="900885"/>
                  <a:pt x="419008" y="890540"/>
                  <a:pt x="400702" y="882583"/>
                </a:cubicBezTo>
                <a:cubicBezTo>
                  <a:pt x="376031" y="871838"/>
                  <a:pt x="355341" y="855922"/>
                  <a:pt x="337833" y="836026"/>
                </a:cubicBezTo>
                <a:cubicBezTo>
                  <a:pt x="333854" y="831648"/>
                  <a:pt x="330272" y="827669"/>
                  <a:pt x="326293" y="823292"/>
                </a:cubicBezTo>
                <a:cubicBezTo>
                  <a:pt x="325098" y="823690"/>
                  <a:pt x="323904" y="823689"/>
                  <a:pt x="323109" y="824087"/>
                </a:cubicBezTo>
                <a:close/>
                <a:moveTo>
                  <a:pt x="317488" y="678001"/>
                </a:moveTo>
                <a:cubicBezTo>
                  <a:pt x="315549" y="701329"/>
                  <a:pt x="314952" y="724209"/>
                  <a:pt x="317140" y="747289"/>
                </a:cubicBezTo>
                <a:cubicBezTo>
                  <a:pt x="321119" y="792652"/>
                  <a:pt x="343801" y="826076"/>
                  <a:pt x="382399" y="849156"/>
                </a:cubicBezTo>
                <a:cubicBezTo>
                  <a:pt x="398713" y="858706"/>
                  <a:pt x="416221" y="866266"/>
                  <a:pt x="431740" y="876612"/>
                </a:cubicBezTo>
                <a:cubicBezTo>
                  <a:pt x="459196" y="894520"/>
                  <a:pt x="485459" y="913618"/>
                  <a:pt x="512120" y="932321"/>
                </a:cubicBezTo>
                <a:cubicBezTo>
                  <a:pt x="514905" y="934310"/>
                  <a:pt x="517294" y="936697"/>
                  <a:pt x="521670" y="940279"/>
                </a:cubicBezTo>
                <a:cubicBezTo>
                  <a:pt x="522068" y="935504"/>
                  <a:pt x="522465" y="932718"/>
                  <a:pt x="522068" y="929139"/>
                </a:cubicBezTo>
                <a:cubicBezTo>
                  <a:pt x="524455" y="888949"/>
                  <a:pt x="520078" y="849155"/>
                  <a:pt x="512518" y="809364"/>
                </a:cubicBezTo>
                <a:cubicBezTo>
                  <a:pt x="499786" y="740127"/>
                  <a:pt x="463177" y="691979"/>
                  <a:pt x="396326" y="667705"/>
                </a:cubicBezTo>
                <a:cubicBezTo>
                  <a:pt x="371257" y="658552"/>
                  <a:pt x="352952" y="639852"/>
                  <a:pt x="335841" y="620352"/>
                </a:cubicBezTo>
                <a:cubicBezTo>
                  <a:pt x="332659" y="616772"/>
                  <a:pt x="330670" y="612794"/>
                  <a:pt x="325893" y="606027"/>
                </a:cubicBezTo>
                <a:cubicBezTo>
                  <a:pt x="322710" y="630898"/>
                  <a:pt x="319428" y="654673"/>
                  <a:pt x="317488" y="678001"/>
                </a:cubicBezTo>
                <a:close/>
                <a:moveTo>
                  <a:pt x="325496" y="401896"/>
                </a:moveTo>
                <a:cubicBezTo>
                  <a:pt x="322709" y="445669"/>
                  <a:pt x="317138" y="489040"/>
                  <a:pt x="317537" y="532812"/>
                </a:cubicBezTo>
                <a:cubicBezTo>
                  <a:pt x="317935" y="580960"/>
                  <a:pt x="343401" y="616375"/>
                  <a:pt x="384783" y="640250"/>
                </a:cubicBezTo>
                <a:cubicBezTo>
                  <a:pt x="401099" y="649401"/>
                  <a:pt x="418607" y="656961"/>
                  <a:pt x="434126" y="667309"/>
                </a:cubicBezTo>
                <a:cubicBezTo>
                  <a:pt x="460787" y="685215"/>
                  <a:pt x="486650" y="703917"/>
                  <a:pt x="512914" y="722618"/>
                </a:cubicBezTo>
                <a:cubicBezTo>
                  <a:pt x="515301" y="724210"/>
                  <a:pt x="517688" y="726200"/>
                  <a:pt x="521269" y="729383"/>
                </a:cubicBezTo>
                <a:cubicBezTo>
                  <a:pt x="522066" y="722618"/>
                  <a:pt x="522464" y="717447"/>
                  <a:pt x="522861" y="712273"/>
                </a:cubicBezTo>
                <a:cubicBezTo>
                  <a:pt x="525248" y="666114"/>
                  <a:pt x="518085" y="621548"/>
                  <a:pt x="506945" y="576981"/>
                </a:cubicBezTo>
                <a:cubicBezTo>
                  <a:pt x="493416" y="522864"/>
                  <a:pt x="461582" y="485859"/>
                  <a:pt x="411047" y="463972"/>
                </a:cubicBezTo>
                <a:cubicBezTo>
                  <a:pt x="405873" y="461584"/>
                  <a:pt x="400302" y="459197"/>
                  <a:pt x="395131" y="456811"/>
                </a:cubicBezTo>
                <a:cubicBezTo>
                  <a:pt x="366878" y="444474"/>
                  <a:pt x="345788" y="423781"/>
                  <a:pt x="327882" y="397918"/>
                </a:cubicBezTo>
                <a:cubicBezTo>
                  <a:pt x="327085" y="399510"/>
                  <a:pt x="325893" y="400702"/>
                  <a:pt x="325496" y="401896"/>
                </a:cubicBezTo>
                <a:close/>
                <a:moveTo>
                  <a:pt x="322312" y="190206"/>
                </a:moveTo>
                <a:cubicBezTo>
                  <a:pt x="318333" y="224825"/>
                  <a:pt x="314754" y="259046"/>
                  <a:pt x="314354" y="293265"/>
                </a:cubicBezTo>
                <a:cubicBezTo>
                  <a:pt x="313559" y="361708"/>
                  <a:pt x="344199" y="413041"/>
                  <a:pt x="405479" y="443281"/>
                </a:cubicBezTo>
                <a:cubicBezTo>
                  <a:pt x="448453" y="464768"/>
                  <a:pt x="486254" y="490634"/>
                  <a:pt x="512517" y="531619"/>
                </a:cubicBezTo>
                <a:cubicBezTo>
                  <a:pt x="514507" y="531221"/>
                  <a:pt x="516496" y="530824"/>
                  <a:pt x="518088" y="530424"/>
                </a:cubicBezTo>
                <a:cubicBezTo>
                  <a:pt x="516099" y="499784"/>
                  <a:pt x="515701" y="469146"/>
                  <a:pt x="511722" y="438904"/>
                </a:cubicBezTo>
                <a:cubicBezTo>
                  <a:pt x="500977" y="360911"/>
                  <a:pt x="468348" y="294857"/>
                  <a:pt x="399908" y="251088"/>
                </a:cubicBezTo>
                <a:cubicBezTo>
                  <a:pt x="372052" y="233578"/>
                  <a:pt x="344199" y="216866"/>
                  <a:pt x="322312" y="190206"/>
                </a:cubicBezTo>
                <a:close/>
                <a:moveTo>
                  <a:pt x="0" y="832445"/>
                </a:moveTo>
                <a:cubicBezTo>
                  <a:pt x="397" y="841996"/>
                  <a:pt x="3184" y="850351"/>
                  <a:pt x="6365" y="858309"/>
                </a:cubicBezTo>
                <a:cubicBezTo>
                  <a:pt x="107438" y="1118548"/>
                  <a:pt x="205324" y="1379584"/>
                  <a:pt x="288888" y="1646190"/>
                </a:cubicBezTo>
                <a:cubicBezTo>
                  <a:pt x="335842" y="1795011"/>
                  <a:pt x="370858" y="1946219"/>
                  <a:pt x="384387" y="2101806"/>
                </a:cubicBezTo>
                <a:cubicBezTo>
                  <a:pt x="387174" y="2135230"/>
                  <a:pt x="390356" y="2169055"/>
                  <a:pt x="393540" y="2206457"/>
                </a:cubicBezTo>
                <a:cubicBezTo>
                  <a:pt x="394734" y="2199695"/>
                  <a:pt x="395927" y="2196113"/>
                  <a:pt x="396327" y="2193326"/>
                </a:cubicBezTo>
                <a:cubicBezTo>
                  <a:pt x="399508" y="2150351"/>
                  <a:pt x="401895" y="2107775"/>
                  <a:pt x="405080" y="2064800"/>
                </a:cubicBezTo>
                <a:cubicBezTo>
                  <a:pt x="419006" y="1870615"/>
                  <a:pt x="391153" y="1682401"/>
                  <a:pt x="329078" y="1498561"/>
                </a:cubicBezTo>
                <a:cubicBezTo>
                  <a:pt x="263422" y="1303183"/>
                  <a:pt x="173889" y="1119345"/>
                  <a:pt x="68440" y="942669"/>
                </a:cubicBezTo>
                <a:cubicBezTo>
                  <a:pt x="46556" y="905662"/>
                  <a:pt x="23079" y="869054"/>
                  <a:pt x="0" y="832445"/>
                </a:cubicBezTo>
                <a:close/>
              </a:path>
            </a:pathLst>
          </a:custGeom>
          <a:solidFill>
            <a:schemeClr val="accent2"/>
          </a:solidFill>
          <a:ln w="1646" cap="flat">
            <a:noFill/>
            <a:prstDash val="solid"/>
            <a:miter/>
          </a:ln>
        </p:spPr>
        <p:txBody>
          <a:bodyPr wrap="square" rtlCol="0" anchor="ctr">
            <a:noAutofit/>
          </a:bodyPr>
          <a:lstStyle/>
          <a:p>
            <a:endParaRPr lang="en-US" sz="1350"/>
          </a:p>
        </p:txBody>
      </p:sp>
      <p:sp>
        <p:nvSpPr>
          <p:cNvPr id="20" name="Rectangle 19">
            <a:extLst>
              <a:ext uri="{FF2B5EF4-FFF2-40B4-BE49-F238E27FC236}">
                <a16:creationId xmlns:a16="http://schemas.microsoft.com/office/drawing/2014/main" xmlns="" id="{597AD22A-5BC6-4F59-A5E8-7F45F0C6D9D9}"/>
              </a:ext>
            </a:extLst>
          </p:cNvPr>
          <p:cNvSpPr/>
          <p:nvPr userDrawn="1"/>
        </p:nvSpPr>
        <p:spPr>
          <a:xfrm>
            <a:off x="0" y="1"/>
            <a:ext cx="9144000" cy="3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7812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857F3233-410E-4BE2-80B8-54927C5A8F92}"/>
              </a:ext>
            </a:extLst>
          </p:cNvPr>
          <p:cNvSpPr>
            <a:spLocks noGrp="1"/>
          </p:cNvSpPr>
          <p:nvPr>
            <p:ph type="pic" idx="13" hasCustomPrompt="1"/>
          </p:nvPr>
        </p:nvSpPr>
        <p:spPr>
          <a:xfrm>
            <a:off x="-1" y="0"/>
            <a:ext cx="3655314" cy="3429000"/>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221B050F-659C-49E6-827C-CE267AD2ABB7}"/>
              </a:ext>
            </a:extLst>
          </p:cNvPr>
          <p:cNvSpPr>
            <a:spLocks noGrp="1"/>
          </p:cNvSpPr>
          <p:nvPr>
            <p:ph type="pic" idx="14" hasCustomPrompt="1"/>
          </p:nvPr>
        </p:nvSpPr>
        <p:spPr>
          <a:xfrm>
            <a:off x="3655313" y="3429000"/>
            <a:ext cx="3655314" cy="1714500"/>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B9FBB55E-2C4E-4C43-8FDF-D407E218E2C1}"/>
              </a:ext>
            </a:extLst>
          </p:cNvPr>
          <p:cNvSpPr>
            <a:spLocks noGrp="1"/>
          </p:cNvSpPr>
          <p:nvPr>
            <p:ph type="pic" idx="15" hasCustomPrompt="1"/>
          </p:nvPr>
        </p:nvSpPr>
        <p:spPr>
          <a:xfrm>
            <a:off x="7310627" y="0"/>
            <a:ext cx="1833373" cy="3429000"/>
          </a:xfrm>
          <a:prstGeom prst="rect">
            <a:avLst/>
          </a:prstGeom>
          <a:solidFill>
            <a:schemeClr val="bg1">
              <a:lumMod val="95000"/>
            </a:schemeClr>
          </a:solidFill>
        </p:spPr>
        <p:txBody>
          <a:bodyPr anchor="ctr"/>
          <a:lstStyle>
            <a:lvl1pPr marL="0" indent="0" algn="ctr">
              <a:buNone/>
              <a:defRPr sz="135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Rectangle 4">
            <a:extLst>
              <a:ext uri="{FF2B5EF4-FFF2-40B4-BE49-F238E27FC236}">
                <a16:creationId xmlns:a16="http://schemas.microsoft.com/office/drawing/2014/main" xmlns="" id="{BB1DCB6B-F758-4B94-9F05-83BA5FD4E426}"/>
              </a:ext>
            </a:extLst>
          </p:cNvPr>
          <p:cNvSpPr/>
          <p:nvPr userDrawn="1"/>
        </p:nvSpPr>
        <p:spPr>
          <a:xfrm>
            <a:off x="3655313" y="0"/>
            <a:ext cx="3655313" cy="171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xmlns="" id="{D3877557-40A8-449E-B3F7-AE88A87C5EF2}"/>
              </a:ext>
            </a:extLst>
          </p:cNvPr>
          <p:cNvSpPr/>
          <p:nvPr userDrawn="1"/>
        </p:nvSpPr>
        <p:spPr>
          <a:xfrm>
            <a:off x="3661032" y="1714500"/>
            <a:ext cx="3655313"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xmlns="" id="{1079A068-620F-4E35-B7AA-286046CA4630}"/>
              </a:ext>
            </a:extLst>
          </p:cNvPr>
          <p:cNvSpPr/>
          <p:nvPr userDrawn="1"/>
        </p:nvSpPr>
        <p:spPr>
          <a:xfrm>
            <a:off x="-5720" y="3429000"/>
            <a:ext cx="3670463" cy="171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xmlns="" id="{4A3118BF-38FE-4934-B67F-548B29435A9D}"/>
              </a:ext>
            </a:extLst>
          </p:cNvPr>
          <p:cNvSpPr/>
          <p:nvPr userDrawn="1"/>
        </p:nvSpPr>
        <p:spPr>
          <a:xfrm>
            <a:off x="7310626" y="3429000"/>
            <a:ext cx="1833374"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45765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44735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82422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F139AE99-C8B8-4AA5-B2FC-08DFDBC7FE12}"/>
              </a:ext>
            </a:extLst>
          </p:cNvPr>
          <p:cNvGrpSpPr/>
          <p:nvPr userDrawn="1"/>
        </p:nvGrpSpPr>
        <p:grpSpPr>
          <a:xfrm>
            <a:off x="330042" y="-469714"/>
            <a:ext cx="8133412" cy="4773247"/>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xmlns=""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xmlns=""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xmlns=""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xmlns=""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xmlns=""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xmlns=""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xmlns=""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xmlns=""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xmlns=""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xmlns=""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xmlns=""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xmlns=""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xmlns=""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xmlns=""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xmlns=""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xmlns=""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xmlns=""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xmlns=""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xmlns=""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xmlns=""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xmlns=""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xmlns=""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xmlns=""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xmlns=""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xmlns=""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xmlns=""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xmlns=""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xmlns=""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xmlns=""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xmlns=""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xmlns=""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xmlns=""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xmlns=""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xmlns=""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xmlns=""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xmlns=""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xmlns=""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xmlns=""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xmlns=""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xmlns=""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xmlns=""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xmlns=""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xmlns=""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xmlns=""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xmlns=""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xmlns=""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xmlns=""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xmlns=""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xmlns=""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xmlns=""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xmlns=""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xmlns=""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xmlns=""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xmlns=""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xmlns=""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xmlns=""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xmlns=""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xmlns=""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xmlns=""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xmlns=""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xmlns=""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xmlns=""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xmlns=""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xmlns=""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xmlns=""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xmlns=""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xmlns=""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xmlns=""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xmlns=""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xmlns=""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xmlns=""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xmlns=""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xmlns=""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xmlns=""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xmlns=""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xmlns=""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xmlns=""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xmlns=""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xmlns=""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xmlns=""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xmlns=""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xmlns=""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xmlns=""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xmlns=""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xmlns=""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xmlns=""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xmlns=""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xmlns=""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xmlns=""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xmlns=""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xmlns=""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xmlns=""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xmlns=""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xmlns=""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xmlns=""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xmlns=""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xmlns=""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xmlns=""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xmlns=""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xmlns=""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xmlns=""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xmlns=""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xmlns=""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xmlns=""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xmlns=""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xmlns=""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xmlns=""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xmlns=""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xmlns=""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xmlns=""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xmlns=""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xmlns=""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xmlns="" id="{5F6D9F32-1281-4182-900F-642E26ED575C}"/>
              </a:ext>
            </a:extLst>
          </p:cNvPr>
          <p:cNvGrpSpPr/>
          <p:nvPr userDrawn="1"/>
        </p:nvGrpSpPr>
        <p:grpSpPr>
          <a:xfrm>
            <a:off x="-17769" y="4113256"/>
            <a:ext cx="9242255" cy="1154581"/>
            <a:chOff x="-23692" y="5484341"/>
            <a:chExt cx="12323006" cy="1539441"/>
          </a:xfrm>
        </p:grpSpPr>
        <p:grpSp>
          <p:nvGrpSpPr>
            <p:cNvPr id="161" name="Group 160">
              <a:extLst>
                <a:ext uri="{FF2B5EF4-FFF2-40B4-BE49-F238E27FC236}">
                  <a16:creationId xmlns:a16="http://schemas.microsoft.com/office/drawing/2014/main" xmlns=""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xmlns=""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sz="1350"/>
              </a:p>
            </p:txBody>
          </p:sp>
          <p:sp>
            <p:nvSpPr>
              <p:cNvPr id="163" name="Freeform: Shape 162">
                <a:extLst>
                  <a:ext uri="{FF2B5EF4-FFF2-40B4-BE49-F238E27FC236}">
                    <a16:creationId xmlns:a16="http://schemas.microsoft.com/office/drawing/2014/main" xmlns=""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99">
              <a:extLst>
                <a:ext uri="{FF2B5EF4-FFF2-40B4-BE49-F238E27FC236}">
                  <a16:creationId xmlns:a16="http://schemas.microsoft.com/office/drawing/2014/main" xmlns=""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xmlns=""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02" name="Freeform: Shape 201">
                <a:extLst>
                  <a:ext uri="{FF2B5EF4-FFF2-40B4-BE49-F238E27FC236}">
                    <a16:creationId xmlns:a16="http://schemas.microsoft.com/office/drawing/2014/main" xmlns=""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3" name="Group 202">
              <a:extLst>
                <a:ext uri="{FF2B5EF4-FFF2-40B4-BE49-F238E27FC236}">
                  <a16:creationId xmlns:a16="http://schemas.microsoft.com/office/drawing/2014/main" xmlns=""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xmlns=""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05" name="Freeform: Shape 204">
                <a:extLst>
                  <a:ext uri="{FF2B5EF4-FFF2-40B4-BE49-F238E27FC236}">
                    <a16:creationId xmlns:a16="http://schemas.microsoft.com/office/drawing/2014/main" xmlns=""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6" name="Group 205">
              <a:extLst>
                <a:ext uri="{FF2B5EF4-FFF2-40B4-BE49-F238E27FC236}">
                  <a16:creationId xmlns:a16="http://schemas.microsoft.com/office/drawing/2014/main" xmlns=""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xmlns=""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sz="1350" dirty="0"/>
              </a:p>
            </p:txBody>
          </p:sp>
          <p:sp>
            <p:nvSpPr>
              <p:cNvPr id="208" name="Freeform: Shape 207">
                <a:extLst>
                  <a:ext uri="{FF2B5EF4-FFF2-40B4-BE49-F238E27FC236}">
                    <a16:creationId xmlns:a16="http://schemas.microsoft.com/office/drawing/2014/main" xmlns=""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9" name="Group 208">
              <a:extLst>
                <a:ext uri="{FF2B5EF4-FFF2-40B4-BE49-F238E27FC236}">
                  <a16:creationId xmlns:a16="http://schemas.microsoft.com/office/drawing/2014/main" xmlns=""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xmlns=""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sz="1350" dirty="0"/>
              </a:p>
            </p:txBody>
          </p:sp>
          <p:sp>
            <p:nvSpPr>
              <p:cNvPr id="211" name="Freeform: Shape 210">
                <a:extLst>
                  <a:ext uri="{FF2B5EF4-FFF2-40B4-BE49-F238E27FC236}">
                    <a16:creationId xmlns:a16="http://schemas.microsoft.com/office/drawing/2014/main" xmlns=""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2" name="Group 211">
              <a:extLst>
                <a:ext uri="{FF2B5EF4-FFF2-40B4-BE49-F238E27FC236}">
                  <a16:creationId xmlns:a16="http://schemas.microsoft.com/office/drawing/2014/main" xmlns=""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xmlns=""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sz="1350"/>
              </a:p>
            </p:txBody>
          </p:sp>
          <p:sp>
            <p:nvSpPr>
              <p:cNvPr id="214" name="Freeform: Shape 213">
                <a:extLst>
                  <a:ext uri="{FF2B5EF4-FFF2-40B4-BE49-F238E27FC236}">
                    <a16:creationId xmlns:a16="http://schemas.microsoft.com/office/drawing/2014/main" xmlns=""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5" name="Group 214">
              <a:extLst>
                <a:ext uri="{FF2B5EF4-FFF2-40B4-BE49-F238E27FC236}">
                  <a16:creationId xmlns:a16="http://schemas.microsoft.com/office/drawing/2014/main" xmlns=""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xmlns=""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sz="1350" dirty="0"/>
              </a:p>
            </p:txBody>
          </p:sp>
          <p:sp>
            <p:nvSpPr>
              <p:cNvPr id="217" name="Freeform: Shape 216">
                <a:extLst>
                  <a:ext uri="{FF2B5EF4-FFF2-40B4-BE49-F238E27FC236}">
                    <a16:creationId xmlns:a16="http://schemas.microsoft.com/office/drawing/2014/main" xmlns=""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8" name="Group 217">
              <a:extLst>
                <a:ext uri="{FF2B5EF4-FFF2-40B4-BE49-F238E27FC236}">
                  <a16:creationId xmlns:a16="http://schemas.microsoft.com/office/drawing/2014/main" xmlns=""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xmlns=""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solidFill>
                    <a:schemeClr val="lt1"/>
                  </a:solidFill>
                </a:endParaRPr>
              </a:p>
            </p:txBody>
          </p:sp>
          <p:sp>
            <p:nvSpPr>
              <p:cNvPr id="220" name="Freeform: Shape 219">
                <a:extLst>
                  <a:ext uri="{FF2B5EF4-FFF2-40B4-BE49-F238E27FC236}">
                    <a16:creationId xmlns:a16="http://schemas.microsoft.com/office/drawing/2014/main" xmlns=""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1" name="Group 220">
              <a:extLst>
                <a:ext uri="{FF2B5EF4-FFF2-40B4-BE49-F238E27FC236}">
                  <a16:creationId xmlns:a16="http://schemas.microsoft.com/office/drawing/2014/main" xmlns=""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xmlns=""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sz="1350" dirty="0"/>
              </a:p>
            </p:txBody>
          </p:sp>
          <p:sp>
            <p:nvSpPr>
              <p:cNvPr id="223" name="Freeform: Shape 222">
                <a:extLst>
                  <a:ext uri="{FF2B5EF4-FFF2-40B4-BE49-F238E27FC236}">
                    <a16:creationId xmlns:a16="http://schemas.microsoft.com/office/drawing/2014/main" xmlns=""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4" name="Group 223">
              <a:extLst>
                <a:ext uri="{FF2B5EF4-FFF2-40B4-BE49-F238E27FC236}">
                  <a16:creationId xmlns:a16="http://schemas.microsoft.com/office/drawing/2014/main" xmlns=""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xmlns=""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26" name="Freeform: Shape 225">
                <a:extLst>
                  <a:ext uri="{FF2B5EF4-FFF2-40B4-BE49-F238E27FC236}">
                    <a16:creationId xmlns:a16="http://schemas.microsoft.com/office/drawing/2014/main" xmlns=""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7" name="Group 226">
              <a:extLst>
                <a:ext uri="{FF2B5EF4-FFF2-40B4-BE49-F238E27FC236}">
                  <a16:creationId xmlns:a16="http://schemas.microsoft.com/office/drawing/2014/main" xmlns=""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xmlns=""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sz="1350" dirty="0"/>
              </a:p>
            </p:txBody>
          </p:sp>
          <p:sp>
            <p:nvSpPr>
              <p:cNvPr id="229" name="Freeform: Shape 228">
                <a:extLst>
                  <a:ext uri="{FF2B5EF4-FFF2-40B4-BE49-F238E27FC236}">
                    <a16:creationId xmlns:a16="http://schemas.microsoft.com/office/drawing/2014/main" xmlns=""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7" name="Group 246">
              <a:extLst>
                <a:ext uri="{FF2B5EF4-FFF2-40B4-BE49-F238E27FC236}">
                  <a16:creationId xmlns:a16="http://schemas.microsoft.com/office/drawing/2014/main" xmlns=""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xmlns=""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sz="1350" dirty="0"/>
              </a:p>
            </p:txBody>
          </p:sp>
          <p:sp>
            <p:nvSpPr>
              <p:cNvPr id="270" name="Freeform: Shape 269">
                <a:extLst>
                  <a:ext uri="{FF2B5EF4-FFF2-40B4-BE49-F238E27FC236}">
                    <a16:creationId xmlns:a16="http://schemas.microsoft.com/office/drawing/2014/main" xmlns=""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8" name="Group 247">
              <a:extLst>
                <a:ext uri="{FF2B5EF4-FFF2-40B4-BE49-F238E27FC236}">
                  <a16:creationId xmlns:a16="http://schemas.microsoft.com/office/drawing/2014/main" xmlns=""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xmlns=""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sz="1350" dirty="0"/>
              </a:p>
            </p:txBody>
          </p:sp>
          <p:sp>
            <p:nvSpPr>
              <p:cNvPr id="268" name="Freeform: Shape 267">
                <a:extLst>
                  <a:ext uri="{FF2B5EF4-FFF2-40B4-BE49-F238E27FC236}">
                    <a16:creationId xmlns:a16="http://schemas.microsoft.com/office/drawing/2014/main" xmlns=""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1" name="Group 250">
              <a:extLst>
                <a:ext uri="{FF2B5EF4-FFF2-40B4-BE49-F238E27FC236}">
                  <a16:creationId xmlns:a16="http://schemas.microsoft.com/office/drawing/2014/main" xmlns=""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xmlns=""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solidFill>
                    <a:schemeClr val="lt1"/>
                  </a:solidFill>
                </a:endParaRPr>
              </a:p>
            </p:txBody>
          </p:sp>
          <p:sp>
            <p:nvSpPr>
              <p:cNvPr id="262" name="Freeform: Shape 261">
                <a:extLst>
                  <a:ext uri="{FF2B5EF4-FFF2-40B4-BE49-F238E27FC236}">
                    <a16:creationId xmlns:a16="http://schemas.microsoft.com/office/drawing/2014/main" xmlns=""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3" name="Group 252">
              <a:extLst>
                <a:ext uri="{FF2B5EF4-FFF2-40B4-BE49-F238E27FC236}">
                  <a16:creationId xmlns:a16="http://schemas.microsoft.com/office/drawing/2014/main" xmlns=""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xmlns=""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58" name="Freeform: Shape 257">
                <a:extLst>
                  <a:ext uri="{FF2B5EF4-FFF2-40B4-BE49-F238E27FC236}">
                    <a16:creationId xmlns:a16="http://schemas.microsoft.com/office/drawing/2014/main" xmlns=""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849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fecha 2"/>
          <p:cNvSpPr>
            <a:spLocks noGrp="1"/>
          </p:cNvSpPr>
          <p:nvPr>
            <p:ph type="dt" sz="half" idx="10"/>
          </p:nvPr>
        </p:nvSpPr>
        <p:spPr/>
        <p:txBody>
          <a:bodyPr/>
          <a:lstStyle/>
          <a:p>
            <a:fld id="{F670303C-0E54-475B-88B7-EDD0569D5062}" type="datetimeFigureOut">
              <a:rPr lang="es-419" smtClean="0"/>
              <a:t>21/2/2021</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161193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70303C-0E54-475B-88B7-EDD0569D5062}" type="datetimeFigureOut">
              <a:rPr lang="es-419" smtClean="0"/>
              <a:t>21/2/2021</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123466183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419"/>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670303C-0E54-475B-88B7-EDD0569D5062}" type="datetimeFigureOut">
              <a:rPr lang="es-419" smtClean="0"/>
              <a:t>21/2/2021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624796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419"/>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419"/>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670303C-0E54-475B-88B7-EDD0569D5062}" type="datetimeFigureOut">
              <a:rPr lang="es-419" smtClean="0"/>
              <a:t>21/2/2021</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1106530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0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70303C-0E54-475B-88B7-EDD0569D5062}" type="datetimeFigureOut">
              <a:rPr lang="es-419" smtClean="0"/>
              <a:t>21/2/2021</a:t>
            </a:fld>
            <a:endParaRPr lang="es-419"/>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823620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419"/>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5446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724" r:id="rId22"/>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3606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078847"/>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ENCUESTA%20FINAL.pdf" TargetMode="Externa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Shape 1973"/>
        <p:cNvGrpSpPr/>
        <p:nvPr/>
      </p:nvGrpSpPr>
      <p:grpSpPr>
        <a:xfrm>
          <a:off x="0" y="0"/>
          <a:ext cx="0" cy="0"/>
          <a:chOff x="0" y="0"/>
          <a:chExt cx="0" cy="0"/>
        </a:xfrm>
      </p:grpSpPr>
      <p:sp>
        <p:nvSpPr>
          <p:cNvPr id="1978" name="Google Shape;1978;p2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dirty="0"/>
          </a:p>
        </p:txBody>
      </p:sp>
      <p:sp>
        <p:nvSpPr>
          <p:cNvPr id="8" name="Subtítulo 2"/>
          <p:cNvSpPr txBox="1">
            <a:spLocks/>
          </p:cNvSpPr>
          <p:nvPr/>
        </p:nvSpPr>
        <p:spPr>
          <a:xfrm>
            <a:off x="0" y="1090600"/>
            <a:ext cx="9144000" cy="40529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1600" dirty="0" smtClean="0">
              <a:latin typeface="+mn-lt"/>
              <a:cs typeface="Times New Roman" panose="02020603050405020304" pitchFamily="18" charset="0"/>
            </a:endParaRPr>
          </a:p>
          <a:p>
            <a:pPr algn="ctr"/>
            <a:r>
              <a:rPr lang="es-ES" sz="1600" dirty="0" smtClean="0">
                <a:latin typeface="Cambria" panose="02040503050406030204" pitchFamily="18" charset="0"/>
                <a:ea typeface="Cambria" panose="02040503050406030204" pitchFamily="18" charset="0"/>
                <a:cs typeface="Times New Roman" panose="02020603050405020304" pitchFamily="18" charset="0"/>
              </a:rPr>
              <a:t>TRABAJO DE TITULACIÓN PREVIO A LA OBTENCIÓN DEL TÍTULO DE </a:t>
            </a:r>
            <a:r>
              <a:rPr lang="es-ES" sz="1600" dirty="0" smtClean="0">
                <a:latin typeface="Cambria" panose="02040503050406030204" pitchFamily="18" charset="0"/>
                <a:ea typeface="Cambria" panose="02040503050406030204" pitchFamily="18" charset="0"/>
                <a:cs typeface="Times New Roman" panose="02020603050405020304" pitchFamily="18" charset="0"/>
              </a:rPr>
              <a:t>INGENIERO EN </a:t>
            </a:r>
            <a:r>
              <a:rPr lang="es-ES" sz="1600" dirty="0" smtClean="0">
                <a:latin typeface="Cambria" panose="02040503050406030204" pitchFamily="18" charset="0"/>
                <a:ea typeface="Cambria" panose="02040503050406030204" pitchFamily="18" charset="0"/>
                <a:cs typeface="Times New Roman" panose="02020603050405020304" pitchFamily="18" charset="0"/>
              </a:rPr>
              <a:t>MERCADOTECNIA</a:t>
            </a:r>
          </a:p>
          <a:p>
            <a:pPr algn="ctr"/>
            <a:endParaRPr lang="es-ES" sz="1600" dirty="0">
              <a:latin typeface="Cambria" panose="02040503050406030204" pitchFamily="18" charset="0"/>
              <a:ea typeface="Cambria" panose="02040503050406030204" pitchFamily="18" charset="0"/>
              <a:cs typeface="Times New Roman" panose="02020603050405020304" pitchFamily="18" charset="0"/>
            </a:endParaRPr>
          </a:p>
          <a:p>
            <a:pPr algn="ctr"/>
            <a:r>
              <a:rPr lang="es-419" sz="2000" b="1" dirty="0" smtClean="0">
                <a:latin typeface="Cambria" panose="02040503050406030204" pitchFamily="18" charset="0"/>
                <a:ea typeface="Cambria" panose="02040503050406030204" pitchFamily="18" charset="0"/>
                <a:cs typeface="Times New Roman" panose="02020603050405020304" pitchFamily="18" charset="0"/>
              </a:rPr>
              <a:t>MEDIR EL NIVEL DE ACEPTACIÓN DE LAS BEBIDAS NATURALES DETOX (DESINTOXICANTES) NANO ENCAPSULADAS EN PERSONAS QUE CONFORMAN LA POBLACIÓN ECONÓMICAMENTE ACTIVA EN EL DMQ Y VALLES</a:t>
            </a:r>
            <a:endParaRPr lang="es-ES" sz="2000" b="1" dirty="0" smtClean="0">
              <a:latin typeface="Cambria" panose="02040503050406030204" pitchFamily="18" charset="0"/>
              <a:ea typeface="Cambria" panose="02040503050406030204" pitchFamily="18" charset="0"/>
              <a:cs typeface="Times New Roman" panose="02020603050405020304" pitchFamily="18" charset="0"/>
            </a:endParaRPr>
          </a:p>
          <a:p>
            <a:pPr algn="ctr"/>
            <a:endParaRPr lang="es-ES" sz="1600" dirty="0" smtClean="0">
              <a:latin typeface="Cambria" panose="02040503050406030204" pitchFamily="18" charset="0"/>
              <a:ea typeface="Cambria" panose="02040503050406030204" pitchFamily="18" charset="0"/>
              <a:cs typeface="Times New Roman" panose="02020603050405020304" pitchFamily="18" charset="0"/>
            </a:endParaRPr>
          </a:p>
          <a:p>
            <a:r>
              <a:rPr lang="es-ES" sz="1600" b="1" dirty="0" smtClean="0">
                <a:latin typeface="Cambria" panose="02040503050406030204" pitchFamily="18" charset="0"/>
                <a:ea typeface="Cambria" panose="02040503050406030204" pitchFamily="18" charset="0"/>
                <a:cs typeface="Times New Roman" panose="02020603050405020304" pitchFamily="18" charset="0"/>
              </a:rPr>
              <a:t> TESISTAS:                                                                                       </a:t>
            </a:r>
            <a:r>
              <a:rPr lang="es-ES" sz="1600" dirty="0">
                <a:latin typeface="Cambria" panose="02040503050406030204" pitchFamily="18" charset="0"/>
                <a:ea typeface="Cambria" panose="02040503050406030204" pitchFamily="18" charset="0"/>
                <a:cs typeface="Times New Roman" panose="02020603050405020304" pitchFamily="18" charset="0"/>
              </a:rPr>
              <a:t> </a:t>
            </a:r>
            <a:r>
              <a:rPr lang="es-ES" sz="1600" dirty="0" smtClean="0">
                <a:latin typeface="Cambria" panose="02040503050406030204" pitchFamily="18" charset="0"/>
                <a:ea typeface="Cambria" panose="02040503050406030204" pitchFamily="18" charset="0"/>
                <a:cs typeface="Times New Roman" panose="02020603050405020304" pitchFamily="18" charset="0"/>
              </a:rPr>
              <a:t>     </a:t>
            </a:r>
            <a:r>
              <a:rPr lang="es-ES" sz="1600" b="1" dirty="0" smtClean="0">
                <a:latin typeface="Cambria" panose="02040503050406030204" pitchFamily="18" charset="0"/>
                <a:ea typeface="Cambria" panose="02040503050406030204" pitchFamily="18" charset="0"/>
                <a:cs typeface="Times New Roman" panose="02020603050405020304" pitchFamily="18" charset="0"/>
              </a:rPr>
              <a:t>DIRECTOR</a:t>
            </a:r>
            <a:r>
              <a:rPr lang="es-ES" sz="1600" b="1" dirty="0">
                <a:latin typeface="Cambria" panose="02040503050406030204" pitchFamily="18" charset="0"/>
                <a:ea typeface="Cambria" panose="02040503050406030204" pitchFamily="18" charset="0"/>
                <a:cs typeface="Times New Roman" panose="02020603050405020304" pitchFamily="18" charset="0"/>
              </a:rPr>
              <a:t>: </a:t>
            </a:r>
          </a:p>
          <a:p>
            <a:r>
              <a:rPr lang="es-ES" sz="1600" dirty="0" smtClean="0">
                <a:latin typeface="Cambria" panose="02040503050406030204" pitchFamily="18" charset="0"/>
                <a:ea typeface="Cambria" panose="02040503050406030204" pitchFamily="18" charset="0"/>
                <a:cs typeface="Times New Roman" panose="02020603050405020304" pitchFamily="18" charset="0"/>
              </a:rPr>
              <a:t>DAVID ALEJANDO CORREA CHILLAGANA                                   HERNÁN </a:t>
            </a:r>
            <a:r>
              <a:rPr lang="es-ES" sz="1600" dirty="0">
                <a:latin typeface="Cambria" panose="02040503050406030204" pitchFamily="18" charset="0"/>
                <a:ea typeface="Cambria" panose="02040503050406030204" pitchFamily="18" charset="0"/>
                <a:cs typeface="Times New Roman" panose="02020603050405020304" pitchFamily="18" charset="0"/>
              </a:rPr>
              <a:t>PATRICIO PAZ RIOFRÍO</a:t>
            </a:r>
          </a:p>
          <a:p>
            <a:r>
              <a:rPr lang="es-ES" sz="1600" dirty="0" smtClean="0">
                <a:latin typeface="Cambria" panose="02040503050406030204" pitchFamily="18" charset="0"/>
                <a:ea typeface="Cambria" panose="02040503050406030204" pitchFamily="18" charset="0"/>
                <a:cs typeface="Times New Roman" panose="02020603050405020304" pitchFamily="18" charset="0"/>
              </a:rPr>
              <a:t>KEVIN LEONARDO CHIPANTASHI IDROVO</a:t>
            </a:r>
          </a:p>
          <a:p>
            <a:pPr algn="ctr"/>
            <a:endParaRPr lang="es-ES" sz="1600" dirty="0" smtClean="0">
              <a:latin typeface="Cambria" panose="02040503050406030204" pitchFamily="18" charset="0"/>
              <a:ea typeface="Cambria" panose="02040503050406030204" pitchFamily="18" charset="0"/>
              <a:cs typeface="Times New Roman" panose="02020603050405020304" pitchFamily="18" charset="0"/>
            </a:endParaRPr>
          </a:p>
          <a:p>
            <a:pPr algn="ctr"/>
            <a:endParaRPr lang="es-ES" sz="1600" dirty="0" smtClean="0">
              <a:latin typeface="Cambria" panose="02040503050406030204" pitchFamily="18" charset="0"/>
              <a:ea typeface="Cambria" panose="02040503050406030204" pitchFamily="18" charset="0"/>
              <a:cs typeface="Times New Roman" panose="02020603050405020304" pitchFamily="18" charset="0"/>
            </a:endParaRPr>
          </a:p>
          <a:p>
            <a:pPr algn="ctr"/>
            <a:r>
              <a:rPr lang="es-ES" sz="1600" dirty="0" smtClean="0">
                <a:latin typeface="Cambria" panose="02040503050406030204" pitchFamily="18" charset="0"/>
                <a:ea typeface="Cambria" panose="02040503050406030204" pitchFamily="18" charset="0"/>
                <a:cs typeface="Times New Roman" panose="02020603050405020304" pitchFamily="18" charset="0"/>
              </a:rPr>
              <a:t> SEPTIEMBRE - 2020</a:t>
            </a:r>
          </a:p>
          <a:p>
            <a:r>
              <a:rPr lang="es-ES" sz="1600" dirty="0" smtClean="0">
                <a:effectLst>
                  <a:outerShdw blurRad="38100" dist="38100" dir="2700000" algn="tl">
                    <a:srgbClr val="000000">
                      <a:alpha val="43137"/>
                    </a:srgbClr>
                  </a:outerShdw>
                </a:effectLst>
                <a:latin typeface="+mn-lt"/>
              </a:rPr>
              <a:t/>
            </a:r>
            <a:br>
              <a:rPr lang="es-ES" sz="1600" dirty="0" smtClean="0">
                <a:effectLst>
                  <a:outerShdw blurRad="38100" dist="38100" dir="2700000" algn="tl">
                    <a:srgbClr val="000000">
                      <a:alpha val="43137"/>
                    </a:srgbClr>
                  </a:outerShdw>
                </a:effectLst>
                <a:latin typeface="+mn-lt"/>
              </a:rPr>
            </a:br>
            <a:endParaRPr lang="es-ES" sz="1600" dirty="0">
              <a:effectLst>
                <a:outerShdw blurRad="38100" dist="38100" dir="2700000" algn="tl">
                  <a:srgbClr val="000000">
                    <a:alpha val="43137"/>
                  </a:srgbClr>
                </a:outerShdw>
              </a:effectLst>
              <a:latin typeface="+mn-lt"/>
            </a:endParaRPr>
          </a:p>
        </p:txBody>
      </p:sp>
      <p:pic>
        <p:nvPicPr>
          <p:cNvPr id="1032" name="Picture 8" descr="Resultado de imagen para LOGO espe png"/>
          <p:cNvPicPr>
            <a:picLocks noChangeAspect="1" noChangeArrowheads="1"/>
          </p:cNvPicPr>
          <p:nvPr/>
        </p:nvPicPr>
        <p:blipFill rotWithShape="1">
          <a:blip r:embed="rId4">
            <a:extLst>
              <a:ext uri="{28A0092B-C50C-407E-A947-70E740481C1C}">
                <a14:useLocalDpi xmlns:a14="http://schemas.microsoft.com/office/drawing/2010/main" val="0"/>
              </a:ext>
            </a:extLst>
          </a:blip>
          <a:srcRect r="27536"/>
          <a:stretch/>
        </p:blipFill>
        <p:spPr bwMode="auto">
          <a:xfrm>
            <a:off x="2965209" y="84083"/>
            <a:ext cx="3213581" cy="635921"/>
          </a:xfrm>
          <a:prstGeom prst="rect">
            <a:avLst/>
          </a:prstGeom>
          <a:noFill/>
          <a:extLst>
            <a:ext uri="{909E8E84-426E-40DD-AFC4-6F175D3DCCD1}">
              <a14:hiddenFill xmlns:a14="http://schemas.microsoft.com/office/drawing/2010/main">
                <a:solidFill>
                  <a:srgbClr val="FFFFFF"/>
                </a:solidFill>
              </a14:hiddenFill>
            </a:ext>
          </a:extLst>
        </p:spPr>
      </p:pic>
      <p:pic>
        <p:nvPicPr>
          <p:cNvPr id="5" name="1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46" y="0"/>
            <a:ext cx="1253654" cy="720004"/>
          </a:xfrm>
          <a:prstGeom prst="rect">
            <a:avLst/>
          </a:prstGeom>
          <a:effectLst>
            <a:outerShdw blurRad="50800" dist="38100" dir="2700000" algn="tl" rotWithShape="0">
              <a:prstClr val="black">
                <a:alpha val="40000"/>
              </a:prstClr>
            </a:outerShdw>
          </a:effectLst>
        </p:spPr>
      </p:pic>
      <p:pic>
        <p:nvPicPr>
          <p:cNvPr id="6" name="2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0725" y="0"/>
            <a:ext cx="804911" cy="72000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647" y="254632"/>
            <a:ext cx="8679898" cy="543185"/>
          </a:xfrm>
        </p:spPr>
        <p:txBody>
          <a:bodyPr>
            <a:noAutofit/>
          </a:bodyPr>
          <a:lstStyle/>
          <a:p>
            <a:r>
              <a:rPr lang="en-US" sz="3600" dirty="0" smtClean="0">
                <a:latin typeface="Calibri" panose="020F0502020204030204" pitchFamily="34" charset="0"/>
                <a:cs typeface="Calibri" panose="020F0502020204030204" pitchFamily="34" charset="0"/>
              </a:rPr>
              <a:t>OBJETIVOS ESPECÍFICOS</a:t>
            </a:r>
            <a:endParaRPr lang="en-US" sz="3600" dirty="0">
              <a:latin typeface="Calibri" panose="020F0502020204030204" pitchFamily="34" charset="0"/>
              <a:cs typeface="Calibri" panose="020F0502020204030204" pitchFamily="34" charset="0"/>
            </a:endParaRPr>
          </a:p>
        </p:txBody>
      </p:sp>
      <p:grpSp>
        <p:nvGrpSpPr>
          <p:cNvPr id="5" name="그룹 3">
            <a:extLst>
              <a:ext uri="{FF2B5EF4-FFF2-40B4-BE49-F238E27FC236}">
                <a16:creationId xmlns:a16="http://schemas.microsoft.com/office/drawing/2014/main" xmlns="" id="{025141AF-3DB3-45D2-8A6B-DA124A9C1758}"/>
              </a:ext>
            </a:extLst>
          </p:cNvPr>
          <p:cNvGrpSpPr/>
          <p:nvPr/>
        </p:nvGrpSpPr>
        <p:grpSpPr>
          <a:xfrm>
            <a:off x="4579900" y="1327574"/>
            <a:ext cx="4564100" cy="2646563"/>
            <a:chOff x="6381304" y="1717346"/>
            <a:chExt cx="6509338" cy="3407231"/>
          </a:xfrm>
        </p:grpSpPr>
        <p:sp>
          <p:nvSpPr>
            <p:cNvPr id="6" name="Rectangle 5">
              <a:extLst>
                <a:ext uri="{FF2B5EF4-FFF2-40B4-BE49-F238E27FC236}">
                  <a16:creationId xmlns:a16="http://schemas.microsoft.com/office/drawing/2014/main" xmlns="" id="{F83C3D45-5724-4DC1-940D-711C8F57618E}"/>
                </a:ext>
              </a:extLst>
            </p:cNvPr>
            <p:cNvSpPr/>
            <p:nvPr/>
          </p:nvSpPr>
          <p:spPr>
            <a:xfrm>
              <a:off x="7282475" y="2005970"/>
              <a:ext cx="5608167" cy="82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ectangle 6">
              <a:extLst>
                <a:ext uri="{FF2B5EF4-FFF2-40B4-BE49-F238E27FC236}">
                  <a16:creationId xmlns:a16="http://schemas.microsoft.com/office/drawing/2014/main" xmlns="" id="{0F64EB99-5C94-412E-B0B5-64BA4E8417C8}"/>
                </a:ext>
              </a:extLst>
            </p:cNvPr>
            <p:cNvSpPr/>
            <p:nvPr/>
          </p:nvSpPr>
          <p:spPr>
            <a:xfrm>
              <a:off x="7008098" y="3176121"/>
              <a:ext cx="5882544"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Rectangle 7">
              <a:extLst>
                <a:ext uri="{FF2B5EF4-FFF2-40B4-BE49-F238E27FC236}">
                  <a16:creationId xmlns:a16="http://schemas.microsoft.com/office/drawing/2014/main" xmlns="" id="{342F7DD1-0498-4141-B65B-FACA7F98FF6A}"/>
                </a:ext>
              </a:extLst>
            </p:cNvPr>
            <p:cNvSpPr/>
            <p:nvPr/>
          </p:nvSpPr>
          <p:spPr>
            <a:xfrm>
              <a:off x="6752271" y="4303118"/>
              <a:ext cx="6138371" cy="821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1" name="Parallelogram 10">
              <a:extLst>
                <a:ext uri="{FF2B5EF4-FFF2-40B4-BE49-F238E27FC236}">
                  <a16:creationId xmlns:a16="http://schemas.microsoft.com/office/drawing/2014/main" xmlns="" id="{22EC10B9-2E00-4977-BD48-BF5833345F2A}"/>
                </a:ext>
              </a:extLst>
            </p:cNvPr>
            <p:cNvSpPr/>
            <p:nvPr/>
          </p:nvSpPr>
          <p:spPr>
            <a:xfrm rot="8690186">
              <a:off x="6381304" y="4014700"/>
              <a:ext cx="1822862" cy="676036"/>
            </a:xfrm>
            <a:prstGeom prst="parallelogram">
              <a:avLst>
                <a:gd name="adj" fmla="val 67445"/>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12" name="Parallelogram 11">
              <a:extLst>
                <a:ext uri="{FF2B5EF4-FFF2-40B4-BE49-F238E27FC236}">
                  <a16:creationId xmlns:a16="http://schemas.microsoft.com/office/drawing/2014/main" xmlns="" id="{B0BFF40E-F6E3-4DE3-9D6B-C7CE9BDECB1B}"/>
                </a:ext>
              </a:extLst>
            </p:cNvPr>
            <p:cNvSpPr/>
            <p:nvPr/>
          </p:nvSpPr>
          <p:spPr>
            <a:xfrm rot="8690186">
              <a:off x="6658031" y="2866023"/>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13" name="Parallelogram 12">
              <a:extLst>
                <a:ext uri="{FF2B5EF4-FFF2-40B4-BE49-F238E27FC236}">
                  <a16:creationId xmlns:a16="http://schemas.microsoft.com/office/drawing/2014/main" xmlns="" id="{C6ED77C1-4182-46B3-ACC8-4A673E592015}"/>
                </a:ext>
              </a:extLst>
            </p:cNvPr>
            <p:cNvSpPr/>
            <p:nvPr/>
          </p:nvSpPr>
          <p:spPr>
            <a:xfrm rot="8690186">
              <a:off x="6934758" y="1717346"/>
              <a:ext cx="1822862" cy="676036"/>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grpSp>
      <p:sp>
        <p:nvSpPr>
          <p:cNvPr id="14" name="Rectangle 13">
            <a:extLst>
              <a:ext uri="{FF2B5EF4-FFF2-40B4-BE49-F238E27FC236}">
                <a16:creationId xmlns:a16="http://schemas.microsoft.com/office/drawing/2014/main" xmlns="" id="{ACD6E2BA-523A-4A4E-8C4E-E5C0BCA8299F}"/>
              </a:ext>
            </a:extLst>
          </p:cNvPr>
          <p:cNvSpPr/>
          <p:nvPr/>
        </p:nvSpPr>
        <p:spPr>
          <a:xfrm>
            <a:off x="51562" y="1414708"/>
            <a:ext cx="564572" cy="56457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5" name="Rectangle 14">
            <a:extLst>
              <a:ext uri="{FF2B5EF4-FFF2-40B4-BE49-F238E27FC236}">
                <a16:creationId xmlns:a16="http://schemas.microsoft.com/office/drawing/2014/main" xmlns="" id="{00B30528-D6EC-4778-A903-E5F97EC4F7CF}"/>
              </a:ext>
            </a:extLst>
          </p:cNvPr>
          <p:cNvSpPr/>
          <p:nvPr/>
        </p:nvSpPr>
        <p:spPr>
          <a:xfrm>
            <a:off x="51562" y="2253772"/>
            <a:ext cx="564572" cy="56457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6" name="Rectangle 15">
            <a:extLst>
              <a:ext uri="{FF2B5EF4-FFF2-40B4-BE49-F238E27FC236}">
                <a16:creationId xmlns:a16="http://schemas.microsoft.com/office/drawing/2014/main" xmlns="" id="{F472D612-5A3F-46F7-915D-F238C2CF3136}"/>
              </a:ext>
            </a:extLst>
          </p:cNvPr>
          <p:cNvSpPr/>
          <p:nvPr/>
        </p:nvSpPr>
        <p:spPr>
          <a:xfrm>
            <a:off x="51562" y="3523755"/>
            <a:ext cx="564572" cy="564572"/>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20" name="TextBox 19">
            <a:extLst>
              <a:ext uri="{FF2B5EF4-FFF2-40B4-BE49-F238E27FC236}">
                <a16:creationId xmlns:a16="http://schemas.microsoft.com/office/drawing/2014/main" xmlns="" id="{4AF24515-5465-44E2-86C0-1C0F3A08CFC2}"/>
              </a:ext>
            </a:extLst>
          </p:cNvPr>
          <p:cNvSpPr txBox="1"/>
          <p:nvPr/>
        </p:nvSpPr>
        <p:spPr>
          <a:xfrm>
            <a:off x="847064" y="1352543"/>
            <a:ext cx="3650202" cy="738664"/>
          </a:xfrm>
          <a:prstGeom prst="rect">
            <a:avLst/>
          </a:prstGeom>
          <a:noFill/>
        </p:spPr>
        <p:txBody>
          <a:bodyPr wrap="square" rtlCol="0">
            <a:spAutoFit/>
          </a:bodyPr>
          <a:lstStyle/>
          <a:p>
            <a:r>
              <a:rPr lang="es-419" altLang="ko-KR" sz="1050" b="1" dirty="0" smtClean="0">
                <a:solidFill>
                  <a:schemeClr val="tx1">
                    <a:lumMod val="75000"/>
                    <a:lumOff val="25000"/>
                  </a:schemeClr>
                </a:solidFill>
                <a:latin typeface="Calibri" panose="020F0502020204030204" pitchFamily="34" charset="0"/>
                <a:cs typeface="Calibri" panose="020F0502020204030204" pitchFamily="34" charset="0"/>
              </a:rPr>
              <a:t>Identificar </a:t>
            </a:r>
            <a:r>
              <a:rPr lang="es-419" altLang="ko-KR" sz="1050" b="1" dirty="0">
                <a:solidFill>
                  <a:schemeClr val="tx1">
                    <a:lumMod val="75000"/>
                    <a:lumOff val="25000"/>
                  </a:schemeClr>
                </a:solidFill>
                <a:latin typeface="Calibri" panose="020F0502020204030204" pitchFamily="34" charset="0"/>
                <a:cs typeface="Calibri" panose="020F0502020204030204" pitchFamily="34" charset="0"/>
              </a:rPr>
              <a:t>3 atributos claves del producto “bebidas naturales Detox (desintoxicantes) nano encapsuladas” en el proceso de decisión de compra por parte de la población económicamente activa del DMQ y Valles.</a:t>
            </a:r>
            <a:endParaRPr lang="ko-KR" altLang="en-US" sz="105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B3A22719-A4B3-4BB1-B21A-31A076569354}"/>
              </a:ext>
            </a:extLst>
          </p:cNvPr>
          <p:cNvSpPr txBox="1"/>
          <p:nvPr/>
        </p:nvSpPr>
        <p:spPr>
          <a:xfrm>
            <a:off x="847064" y="2191607"/>
            <a:ext cx="3650202" cy="1061829"/>
          </a:xfrm>
          <a:prstGeom prst="rect">
            <a:avLst/>
          </a:prstGeom>
          <a:noFill/>
        </p:spPr>
        <p:txBody>
          <a:bodyPr wrap="square" rtlCol="0">
            <a:spAutoFit/>
          </a:bodyPr>
          <a:lstStyle/>
          <a:p>
            <a:r>
              <a:rPr lang="es-419" altLang="ko-KR" sz="1050" b="1" dirty="0" smtClean="0">
                <a:solidFill>
                  <a:schemeClr val="tx1">
                    <a:lumMod val="75000"/>
                    <a:lumOff val="25000"/>
                  </a:schemeClr>
                </a:solidFill>
                <a:latin typeface="Calibri" panose="020F0502020204030204" pitchFamily="34" charset="0"/>
                <a:cs typeface="Calibri" panose="020F0502020204030204" pitchFamily="34" charset="0"/>
              </a:rPr>
              <a:t>Encontrar </a:t>
            </a:r>
            <a:r>
              <a:rPr lang="es-419" altLang="ko-KR" sz="1050" b="1" dirty="0">
                <a:solidFill>
                  <a:schemeClr val="tx1">
                    <a:lumMod val="75000"/>
                    <a:lumOff val="25000"/>
                  </a:schemeClr>
                </a:solidFill>
                <a:latin typeface="Calibri" panose="020F0502020204030204" pitchFamily="34" charset="0"/>
                <a:cs typeface="Calibri" panose="020F0502020204030204" pitchFamily="34" charset="0"/>
              </a:rPr>
              <a:t>la relación que existe entre la percepción que tiene el mercado potencial con el concepto del producto y el nivel de atractivo del mismo ”bebida natural Detox (desintoxicante) nano-encapsulado” mediante el uso de herramientas de investigación y el análisis estadístico que ayudarán a la inserción exitosa del producto en el </a:t>
            </a:r>
            <a:r>
              <a:rPr lang="es-419" altLang="ko-KR" sz="1050" b="1" dirty="0" smtClean="0">
                <a:solidFill>
                  <a:schemeClr val="tx1">
                    <a:lumMod val="75000"/>
                    <a:lumOff val="25000"/>
                  </a:schemeClr>
                </a:solidFill>
                <a:latin typeface="Calibri" panose="020F0502020204030204" pitchFamily="34" charset="0"/>
                <a:cs typeface="Calibri" panose="020F0502020204030204" pitchFamily="34" charset="0"/>
              </a:rPr>
              <a:t>mercado.</a:t>
            </a:r>
            <a:endParaRPr lang="ko-KR" altLang="en-US" sz="105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3E154B96-FF79-47C4-806C-442F54C65FA1}"/>
              </a:ext>
            </a:extLst>
          </p:cNvPr>
          <p:cNvSpPr txBox="1"/>
          <p:nvPr/>
        </p:nvSpPr>
        <p:spPr>
          <a:xfrm>
            <a:off x="815804" y="3399565"/>
            <a:ext cx="3676439" cy="900246"/>
          </a:xfrm>
          <a:prstGeom prst="rect">
            <a:avLst/>
          </a:prstGeom>
          <a:noFill/>
        </p:spPr>
        <p:txBody>
          <a:bodyPr wrap="square" rtlCol="0">
            <a:spAutoFit/>
          </a:bodyPr>
          <a:lstStyle/>
          <a:p>
            <a:r>
              <a:rPr lang="es-419" altLang="ko-KR" sz="1050" b="1" dirty="0" smtClean="0">
                <a:solidFill>
                  <a:schemeClr val="tx1">
                    <a:lumMod val="75000"/>
                    <a:lumOff val="25000"/>
                  </a:schemeClr>
                </a:solidFill>
                <a:latin typeface="Calibri" panose="020F0502020204030204" pitchFamily="34" charset="0"/>
                <a:cs typeface="Calibri" panose="020F0502020204030204" pitchFamily="34" charset="0"/>
              </a:rPr>
              <a:t>Determinar </a:t>
            </a:r>
            <a:r>
              <a:rPr lang="es-419" altLang="ko-KR" sz="1050" b="1" dirty="0">
                <a:solidFill>
                  <a:schemeClr val="tx1">
                    <a:lumMod val="75000"/>
                    <a:lumOff val="25000"/>
                  </a:schemeClr>
                </a:solidFill>
                <a:latin typeface="Calibri" panose="020F0502020204030204" pitchFamily="34" charset="0"/>
                <a:cs typeface="Calibri" panose="020F0502020204030204" pitchFamily="34" charset="0"/>
              </a:rPr>
              <a:t>el canal o canales de distribución del producto “bebidas naturales Detox (desintoxicantes) nano encapsuladas” por medio del cual la población económicamente activa interesada en el producto preferiría adquirirlo dentro del DMQ y Valles.</a:t>
            </a:r>
            <a:endParaRPr lang="ko-KR" altLang="en-US" sz="105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B1472809-0250-46E2-99CA-2B127EDA68B1}"/>
              </a:ext>
            </a:extLst>
          </p:cNvPr>
          <p:cNvSpPr txBox="1"/>
          <p:nvPr/>
        </p:nvSpPr>
        <p:spPr>
          <a:xfrm rot="19588409">
            <a:off x="5246597" y="1304715"/>
            <a:ext cx="720254" cy="461665"/>
          </a:xfrm>
          <a:prstGeom prst="rect">
            <a:avLst/>
          </a:prstGeom>
          <a:noFill/>
        </p:spPr>
        <p:txBody>
          <a:bodyPr wrap="square" rtlCol="0">
            <a:spAutoFit/>
          </a:bodyPr>
          <a:lstStyle/>
          <a:p>
            <a:pPr algn="ctr"/>
            <a:r>
              <a:rPr lang="en-US" altLang="ko-KR" sz="2400" b="1" dirty="0">
                <a:ln w="12700">
                  <a:solidFill>
                    <a:schemeClr val="bg1"/>
                  </a:solidFill>
                </a:ln>
                <a:solidFill>
                  <a:schemeClr val="bg1"/>
                </a:solidFill>
                <a:cs typeface="Arial" pitchFamily="34" charset="0"/>
              </a:rPr>
              <a:t>01</a:t>
            </a:r>
            <a:endParaRPr lang="ko-KR" altLang="en-US" sz="2400" b="1" dirty="0">
              <a:ln w="12700">
                <a:solidFill>
                  <a:schemeClr val="bg1"/>
                </a:solidFill>
              </a:ln>
              <a:solidFill>
                <a:schemeClr val="bg1"/>
              </a:solidFill>
              <a:cs typeface="Arial" pitchFamily="34" charset="0"/>
            </a:endParaRPr>
          </a:p>
        </p:txBody>
      </p:sp>
      <p:sp>
        <p:nvSpPr>
          <p:cNvPr id="31" name="TextBox 30">
            <a:extLst>
              <a:ext uri="{FF2B5EF4-FFF2-40B4-BE49-F238E27FC236}">
                <a16:creationId xmlns:a16="http://schemas.microsoft.com/office/drawing/2014/main" xmlns="" id="{8273488D-C095-473A-911B-F379363A0082}"/>
              </a:ext>
            </a:extLst>
          </p:cNvPr>
          <p:cNvSpPr txBox="1"/>
          <p:nvPr/>
        </p:nvSpPr>
        <p:spPr>
          <a:xfrm rot="19588409">
            <a:off x="5039448" y="2176861"/>
            <a:ext cx="720254" cy="461665"/>
          </a:xfrm>
          <a:prstGeom prst="rect">
            <a:avLst/>
          </a:prstGeom>
          <a:noFill/>
        </p:spPr>
        <p:txBody>
          <a:bodyPr wrap="square" rtlCol="0">
            <a:spAutoFit/>
          </a:bodyPr>
          <a:lstStyle/>
          <a:p>
            <a:pPr algn="ctr"/>
            <a:r>
              <a:rPr lang="en-US" altLang="ko-KR" sz="2400" b="1" dirty="0">
                <a:ln w="12700">
                  <a:solidFill>
                    <a:schemeClr val="bg1"/>
                  </a:solidFill>
                </a:ln>
                <a:solidFill>
                  <a:schemeClr val="bg1"/>
                </a:solidFill>
                <a:cs typeface="Arial" pitchFamily="34" charset="0"/>
              </a:rPr>
              <a:t>02</a:t>
            </a:r>
            <a:endParaRPr lang="ko-KR" altLang="en-US" sz="2400" b="1" dirty="0">
              <a:ln w="12700">
                <a:solidFill>
                  <a:schemeClr val="bg1"/>
                </a:solidFill>
              </a:ln>
              <a:solidFill>
                <a:schemeClr val="bg1"/>
              </a:solidFill>
              <a:cs typeface="Arial" pitchFamily="34" charset="0"/>
            </a:endParaRPr>
          </a:p>
        </p:txBody>
      </p:sp>
      <p:sp>
        <p:nvSpPr>
          <p:cNvPr id="32" name="TextBox 31">
            <a:extLst>
              <a:ext uri="{FF2B5EF4-FFF2-40B4-BE49-F238E27FC236}">
                <a16:creationId xmlns:a16="http://schemas.microsoft.com/office/drawing/2014/main" xmlns="" id="{23B7BDE5-2286-445E-BEEB-5499FB7954B6}"/>
              </a:ext>
            </a:extLst>
          </p:cNvPr>
          <p:cNvSpPr txBox="1"/>
          <p:nvPr/>
        </p:nvSpPr>
        <p:spPr>
          <a:xfrm rot="19588409">
            <a:off x="4832299" y="3122582"/>
            <a:ext cx="720254" cy="461665"/>
          </a:xfrm>
          <a:prstGeom prst="rect">
            <a:avLst/>
          </a:prstGeom>
          <a:noFill/>
        </p:spPr>
        <p:txBody>
          <a:bodyPr wrap="square" rtlCol="0">
            <a:spAutoFit/>
          </a:bodyPr>
          <a:lstStyle/>
          <a:p>
            <a:pPr algn="ctr"/>
            <a:r>
              <a:rPr lang="en-US" altLang="ko-KR" sz="2400" b="1" dirty="0">
                <a:ln w="12700">
                  <a:solidFill>
                    <a:schemeClr val="bg1"/>
                  </a:solidFill>
                </a:ln>
                <a:solidFill>
                  <a:schemeClr val="bg1"/>
                </a:solidFill>
                <a:cs typeface="Arial" pitchFamily="34" charset="0"/>
              </a:rPr>
              <a:t>03</a:t>
            </a:r>
            <a:endParaRPr lang="ko-KR" altLang="en-US" sz="2400" b="1" dirty="0">
              <a:ln w="12700">
                <a:solidFill>
                  <a:schemeClr val="bg1"/>
                </a:solidFill>
              </a:ln>
              <a:solidFill>
                <a:schemeClr val="bg1"/>
              </a:solidFill>
              <a:cs typeface="Arial" pitchFamily="34" charset="0"/>
            </a:endParaRPr>
          </a:p>
        </p:txBody>
      </p:sp>
      <p:sp>
        <p:nvSpPr>
          <p:cNvPr id="38" name="Parallelogram 15">
            <a:extLst>
              <a:ext uri="{FF2B5EF4-FFF2-40B4-BE49-F238E27FC236}">
                <a16:creationId xmlns:a16="http://schemas.microsoft.com/office/drawing/2014/main" xmlns="" id="{24ABDD0B-564D-4579-ACF2-A3B23447A0E6}"/>
              </a:ext>
            </a:extLst>
          </p:cNvPr>
          <p:cNvSpPr/>
          <p:nvPr/>
        </p:nvSpPr>
        <p:spPr>
          <a:xfrm rot="16200000">
            <a:off x="137988" y="1524371"/>
            <a:ext cx="387461" cy="36315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Parallelogram 15">
            <a:extLst>
              <a:ext uri="{FF2B5EF4-FFF2-40B4-BE49-F238E27FC236}">
                <a16:creationId xmlns:a16="http://schemas.microsoft.com/office/drawing/2014/main" xmlns="" id="{24ABDD0B-564D-4579-ACF2-A3B23447A0E6}"/>
              </a:ext>
            </a:extLst>
          </p:cNvPr>
          <p:cNvSpPr/>
          <p:nvPr/>
        </p:nvSpPr>
        <p:spPr>
          <a:xfrm rot="16200000">
            <a:off x="140116" y="3624464"/>
            <a:ext cx="387461" cy="36315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Parallelogram 15">
            <a:extLst>
              <a:ext uri="{FF2B5EF4-FFF2-40B4-BE49-F238E27FC236}">
                <a16:creationId xmlns:a16="http://schemas.microsoft.com/office/drawing/2014/main" xmlns="" id="{24ABDD0B-564D-4579-ACF2-A3B23447A0E6}"/>
              </a:ext>
            </a:extLst>
          </p:cNvPr>
          <p:cNvSpPr/>
          <p:nvPr/>
        </p:nvSpPr>
        <p:spPr>
          <a:xfrm rot="16200000">
            <a:off x="135286" y="2364081"/>
            <a:ext cx="387461" cy="36315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8" name="그룹 3">
            <a:extLst>
              <a:ext uri="{FF2B5EF4-FFF2-40B4-BE49-F238E27FC236}">
                <a16:creationId xmlns:a16="http://schemas.microsoft.com/office/drawing/2014/main" xmlns="" id="{025141AF-3DB3-45D2-8A6B-DA124A9C1758}"/>
              </a:ext>
            </a:extLst>
          </p:cNvPr>
          <p:cNvGrpSpPr/>
          <p:nvPr/>
        </p:nvGrpSpPr>
        <p:grpSpPr>
          <a:xfrm>
            <a:off x="4579900" y="1352543"/>
            <a:ext cx="4564100" cy="2646563"/>
            <a:chOff x="6381304" y="1717346"/>
            <a:chExt cx="6509338" cy="3407231"/>
          </a:xfrm>
        </p:grpSpPr>
        <p:sp>
          <p:nvSpPr>
            <p:cNvPr id="34" name="Rectangle 5">
              <a:extLst>
                <a:ext uri="{FF2B5EF4-FFF2-40B4-BE49-F238E27FC236}">
                  <a16:creationId xmlns:a16="http://schemas.microsoft.com/office/drawing/2014/main" xmlns="" id="{F83C3D45-5724-4DC1-940D-711C8F57618E}"/>
                </a:ext>
              </a:extLst>
            </p:cNvPr>
            <p:cNvSpPr/>
            <p:nvPr/>
          </p:nvSpPr>
          <p:spPr>
            <a:xfrm>
              <a:off x="7282475" y="2005970"/>
              <a:ext cx="5608167" cy="82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5" name="Rectangle 6">
              <a:extLst>
                <a:ext uri="{FF2B5EF4-FFF2-40B4-BE49-F238E27FC236}">
                  <a16:creationId xmlns:a16="http://schemas.microsoft.com/office/drawing/2014/main" xmlns="" id="{0F64EB99-5C94-412E-B0B5-64BA4E8417C8}"/>
                </a:ext>
              </a:extLst>
            </p:cNvPr>
            <p:cNvSpPr/>
            <p:nvPr/>
          </p:nvSpPr>
          <p:spPr>
            <a:xfrm>
              <a:off x="7008098" y="3176121"/>
              <a:ext cx="5882544"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6" name="Rectangle 7">
              <a:extLst>
                <a:ext uri="{FF2B5EF4-FFF2-40B4-BE49-F238E27FC236}">
                  <a16:creationId xmlns:a16="http://schemas.microsoft.com/office/drawing/2014/main" xmlns="" id="{342F7DD1-0498-4141-B65B-FACA7F98FF6A}"/>
                </a:ext>
              </a:extLst>
            </p:cNvPr>
            <p:cNvSpPr/>
            <p:nvPr/>
          </p:nvSpPr>
          <p:spPr>
            <a:xfrm>
              <a:off x="6752271" y="4303118"/>
              <a:ext cx="6138371" cy="821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7" name="Parallelogram 10">
              <a:extLst>
                <a:ext uri="{FF2B5EF4-FFF2-40B4-BE49-F238E27FC236}">
                  <a16:creationId xmlns:a16="http://schemas.microsoft.com/office/drawing/2014/main" xmlns="" id="{22EC10B9-2E00-4977-BD48-BF5833345F2A}"/>
                </a:ext>
              </a:extLst>
            </p:cNvPr>
            <p:cNvSpPr/>
            <p:nvPr/>
          </p:nvSpPr>
          <p:spPr>
            <a:xfrm rot="8690186">
              <a:off x="6381304" y="4014700"/>
              <a:ext cx="1822862" cy="676036"/>
            </a:xfrm>
            <a:prstGeom prst="parallelogram">
              <a:avLst>
                <a:gd name="adj" fmla="val 67445"/>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2" name="Parallelogram 11">
              <a:extLst>
                <a:ext uri="{FF2B5EF4-FFF2-40B4-BE49-F238E27FC236}">
                  <a16:creationId xmlns:a16="http://schemas.microsoft.com/office/drawing/2014/main" xmlns="" id="{B0BFF40E-F6E3-4DE3-9D6B-C7CE9BDECB1B}"/>
                </a:ext>
              </a:extLst>
            </p:cNvPr>
            <p:cNvSpPr/>
            <p:nvPr/>
          </p:nvSpPr>
          <p:spPr>
            <a:xfrm rot="8690186">
              <a:off x="6658031" y="2866023"/>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43" name="Parallelogram 12">
              <a:extLst>
                <a:ext uri="{FF2B5EF4-FFF2-40B4-BE49-F238E27FC236}">
                  <a16:creationId xmlns:a16="http://schemas.microsoft.com/office/drawing/2014/main" xmlns="" id="{C6ED77C1-4182-46B3-ACC8-4A673E592015}"/>
                </a:ext>
              </a:extLst>
            </p:cNvPr>
            <p:cNvSpPr/>
            <p:nvPr/>
          </p:nvSpPr>
          <p:spPr>
            <a:xfrm rot="8690186">
              <a:off x="6934758" y="1717346"/>
              <a:ext cx="1822862" cy="676036"/>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grpSp>
      <p:sp>
        <p:nvSpPr>
          <p:cNvPr id="44" name="TextBox 31">
            <a:extLst>
              <a:ext uri="{FF2B5EF4-FFF2-40B4-BE49-F238E27FC236}">
                <a16:creationId xmlns:a16="http://schemas.microsoft.com/office/drawing/2014/main" xmlns="" id="{23B7BDE5-2286-445E-BEEB-5499FB7954B6}"/>
              </a:ext>
            </a:extLst>
          </p:cNvPr>
          <p:cNvSpPr txBox="1"/>
          <p:nvPr/>
        </p:nvSpPr>
        <p:spPr>
          <a:xfrm rot="19588409">
            <a:off x="4832299" y="3147551"/>
            <a:ext cx="720254" cy="461665"/>
          </a:xfrm>
          <a:prstGeom prst="rect">
            <a:avLst/>
          </a:prstGeom>
          <a:noFill/>
        </p:spPr>
        <p:txBody>
          <a:bodyPr wrap="square" rtlCol="0">
            <a:spAutoFit/>
          </a:bodyPr>
          <a:lstStyle/>
          <a:p>
            <a:pPr algn="ctr"/>
            <a:r>
              <a:rPr lang="en-US" altLang="ko-KR" sz="2400" b="1" dirty="0">
                <a:ln w="12700">
                  <a:solidFill>
                    <a:schemeClr val="bg1"/>
                  </a:solidFill>
                </a:ln>
                <a:solidFill>
                  <a:schemeClr val="bg1"/>
                </a:solidFill>
                <a:cs typeface="Arial" pitchFamily="34" charset="0"/>
              </a:rPr>
              <a:t>03</a:t>
            </a:r>
            <a:endParaRPr lang="ko-KR" altLang="en-US" sz="2400" b="1" dirty="0">
              <a:ln w="12700">
                <a:solidFill>
                  <a:schemeClr val="bg1"/>
                </a:solidFill>
              </a:ln>
              <a:solidFill>
                <a:schemeClr val="bg1"/>
              </a:solidFill>
              <a:cs typeface="Arial" pitchFamily="34" charset="0"/>
            </a:endParaRPr>
          </a:p>
        </p:txBody>
      </p:sp>
      <p:sp>
        <p:nvSpPr>
          <p:cNvPr id="45" name="TextBox 31">
            <a:extLst>
              <a:ext uri="{FF2B5EF4-FFF2-40B4-BE49-F238E27FC236}">
                <a16:creationId xmlns:a16="http://schemas.microsoft.com/office/drawing/2014/main" xmlns="" id="{23B7BDE5-2286-445E-BEEB-5499FB7954B6}"/>
              </a:ext>
            </a:extLst>
          </p:cNvPr>
          <p:cNvSpPr txBox="1"/>
          <p:nvPr/>
        </p:nvSpPr>
        <p:spPr>
          <a:xfrm rot="19588409">
            <a:off x="5052863" y="2280270"/>
            <a:ext cx="720254" cy="461665"/>
          </a:xfrm>
          <a:prstGeom prst="rect">
            <a:avLst/>
          </a:prstGeom>
          <a:noFill/>
        </p:spPr>
        <p:txBody>
          <a:bodyPr wrap="square" rtlCol="0">
            <a:spAutoFit/>
          </a:bodyPr>
          <a:lstStyle/>
          <a:p>
            <a:pPr algn="ctr"/>
            <a:r>
              <a:rPr lang="en-US" altLang="ko-KR" sz="2400" b="1" dirty="0" smtClean="0">
                <a:ln w="12700">
                  <a:solidFill>
                    <a:schemeClr val="bg1"/>
                  </a:solidFill>
                </a:ln>
                <a:solidFill>
                  <a:schemeClr val="bg1"/>
                </a:solidFill>
                <a:cs typeface="Arial" pitchFamily="34" charset="0"/>
              </a:rPr>
              <a:t>02</a:t>
            </a:r>
            <a:endParaRPr lang="ko-KR" altLang="en-US" sz="2400" b="1" dirty="0">
              <a:ln w="12700">
                <a:solidFill>
                  <a:schemeClr val="bg1"/>
                </a:solidFill>
              </a:ln>
              <a:solidFill>
                <a:schemeClr val="bg1"/>
              </a:solidFill>
              <a:cs typeface="Arial" pitchFamily="34" charset="0"/>
            </a:endParaRPr>
          </a:p>
        </p:txBody>
      </p:sp>
      <p:sp>
        <p:nvSpPr>
          <p:cNvPr id="46" name="TextBox 31">
            <a:extLst>
              <a:ext uri="{FF2B5EF4-FFF2-40B4-BE49-F238E27FC236}">
                <a16:creationId xmlns:a16="http://schemas.microsoft.com/office/drawing/2014/main" xmlns="" id="{23B7BDE5-2286-445E-BEEB-5499FB7954B6}"/>
              </a:ext>
            </a:extLst>
          </p:cNvPr>
          <p:cNvSpPr txBox="1"/>
          <p:nvPr/>
        </p:nvSpPr>
        <p:spPr>
          <a:xfrm rot="19588409">
            <a:off x="5243097" y="1381922"/>
            <a:ext cx="720254" cy="461665"/>
          </a:xfrm>
          <a:prstGeom prst="rect">
            <a:avLst/>
          </a:prstGeom>
          <a:noFill/>
        </p:spPr>
        <p:txBody>
          <a:bodyPr wrap="square" rtlCol="0">
            <a:spAutoFit/>
          </a:bodyPr>
          <a:lstStyle/>
          <a:p>
            <a:pPr algn="ctr"/>
            <a:r>
              <a:rPr lang="en-US" altLang="ko-KR" sz="2400" b="1" dirty="0" smtClean="0">
                <a:ln w="12700">
                  <a:solidFill>
                    <a:schemeClr val="bg1"/>
                  </a:solidFill>
                </a:ln>
                <a:solidFill>
                  <a:schemeClr val="bg1"/>
                </a:solidFill>
                <a:cs typeface="Arial" pitchFamily="34" charset="0"/>
              </a:rPr>
              <a:t>01</a:t>
            </a:r>
            <a:endParaRPr lang="ko-KR" altLang="en-US" sz="2400" b="1" dirty="0">
              <a:ln w="12700">
                <a:solidFill>
                  <a:schemeClr val="bg1"/>
                </a:solidFill>
              </a:ln>
              <a:solidFill>
                <a:schemeClr val="bg1"/>
              </a:solidFill>
              <a:cs typeface="Arial" pitchFamily="34" charset="0"/>
            </a:endParaRPr>
          </a:p>
        </p:txBody>
      </p:sp>
    </p:spTree>
    <p:extLst>
      <p:ext uri="{BB962C8B-B14F-4D97-AF65-F5344CB8AC3E}">
        <p14:creationId xmlns:p14="http://schemas.microsoft.com/office/powerpoint/2010/main" val="302901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647" y="254632"/>
            <a:ext cx="8679898" cy="543185"/>
          </a:xfrm>
        </p:spPr>
        <p:txBody>
          <a:bodyPr>
            <a:noAutofit/>
          </a:bodyPr>
          <a:lstStyle/>
          <a:p>
            <a:r>
              <a:rPr lang="en-US" sz="3600" dirty="0" smtClean="0">
                <a:latin typeface="Calibri" panose="020F0502020204030204" pitchFamily="34" charset="0"/>
                <a:cs typeface="Calibri" panose="020F0502020204030204" pitchFamily="34" charset="0"/>
              </a:rPr>
              <a:t>OBJETIVOS ESPECÍFICOS</a:t>
            </a:r>
            <a:endParaRPr lang="en-US" sz="3600" dirty="0">
              <a:latin typeface="Calibri" panose="020F0502020204030204" pitchFamily="34" charset="0"/>
              <a:cs typeface="Calibri" panose="020F0502020204030204" pitchFamily="34" charset="0"/>
            </a:endParaRPr>
          </a:p>
        </p:txBody>
      </p:sp>
      <p:grpSp>
        <p:nvGrpSpPr>
          <p:cNvPr id="5" name="그룹 3">
            <a:extLst>
              <a:ext uri="{FF2B5EF4-FFF2-40B4-BE49-F238E27FC236}">
                <a16:creationId xmlns:a16="http://schemas.microsoft.com/office/drawing/2014/main" xmlns="" id="{025141AF-3DB3-45D2-8A6B-DA124A9C1758}"/>
              </a:ext>
            </a:extLst>
          </p:cNvPr>
          <p:cNvGrpSpPr/>
          <p:nvPr/>
        </p:nvGrpSpPr>
        <p:grpSpPr>
          <a:xfrm>
            <a:off x="4773931" y="1308988"/>
            <a:ext cx="4370069" cy="1771169"/>
            <a:chOff x="6658031" y="1717346"/>
            <a:chExt cx="6232611" cy="2280233"/>
          </a:xfrm>
        </p:grpSpPr>
        <p:sp>
          <p:nvSpPr>
            <p:cNvPr id="6" name="Rectangle 5">
              <a:extLst>
                <a:ext uri="{FF2B5EF4-FFF2-40B4-BE49-F238E27FC236}">
                  <a16:creationId xmlns:a16="http://schemas.microsoft.com/office/drawing/2014/main" xmlns="" id="{F83C3D45-5724-4DC1-940D-711C8F57618E}"/>
                </a:ext>
              </a:extLst>
            </p:cNvPr>
            <p:cNvSpPr/>
            <p:nvPr/>
          </p:nvSpPr>
          <p:spPr>
            <a:xfrm>
              <a:off x="7282475" y="2005970"/>
              <a:ext cx="5608167" cy="82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ectangle 6">
              <a:extLst>
                <a:ext uri="{FF2B5EF4-FFF2-40B4-BE49-F238E27FC236}">
                  <a16:creationId xmlns:a16="http://schemas.microsoft.com/office/drawing/2014/main" xmlns="" id="{0F64EB99-5C94-412E-B0B5-64BA4E8417C8}"/>
                </a:ext>
              </a:extLst>
            </p:cNvPr>
            <p:cNvSpPr/>
            <p:nvPr/>
          </p:nvSpPr>
          <p:spPr>
            <a:xfrm>
              <a:off x="7008098" y="3176121"/>
              <a:ext cx="5882544"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2" name="Parallelogram 11">
              <a:extLst>
                <a:ext uri="{FF2B5EF4-FFF2-40B4-BE49-F238E27FC236}">
                  <a16:creationId xmlns:a16="http://schemas.microsoft.com/office/drawing/2014/main" xmlns="" id="{B0BFF40E-F6E3-4DE3-9D6B-C7CE9BDECB1B}"/>
                </a:ext>
              </a:extLst>
            </p:cNvPr>
            <p:cNvSpPr/>
            <p:nvPr/>
          </p:nvSpPr>
          <p:spPr>
            <a:xfrm rot="8690186">
              <a:off x="6658031" y="2866023"/>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13" name="Parallelogram 12">
              <a:extLst>
                <a:ext uri="{FF2B5EF4-FFF2-40B4-BE49-F238E27FC236}">
                  <a16:creationId xmlns:a16="http://schemas.microsoft.com/office/drawing/2014/main" xmlns="" id="{C6ED77C1-4182-46B3-ACC8-4A673E592015}"/>
                </a:ext>
              </a:extLst>
            </p:cNvPr>
            <p:cNvSpPr/>
            <p:nvPr/>
          </p:nvSpPr>
          <p:spPr>
            <a:xfrm rot="8690186">
              <a:off x="6934758" y="1717346"/>
              <a:ext cx="1822862" cy="676036"/>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grpSp>
      <p:sp>
        <p:nvSpPr>
          <p:cNvPr id="14" name="Rectangle 13">
            <a:extLst>
              <a:ext uri="{FF2B5EF4-FFF2-40B4-BE49-F238E27FC236}">
                <a16:creationId xmlns:a16="http://schemas.microsoft.com/office/drawing/2014/main" xmlns="" id="{ACD6E2BA-523A-4A4E-8C4E-E5C0BCA8299F}"/>
              </a:ext>
            </a:extLst>
          </p:cNvPr>
          <p:cNvSpPr/>
          <p:nvPr/>
        </p:nvSpPr>
        <p:spPr>
          <a:xfrm>
            <a:off x="51562" y="1215010"/>
            <a:ext cx="564572" cy="56457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5" name="Rectangle 14">
            <a:extLst>
              <a:ext uri="{FF2B5EF4-FFF2-40B4-BE49-F238E27FC236}">
                <a16:creationId xmlns:a16="http://schemas.microsoft.com/office/drawing/2014/main" xmlns="" id="{00B30528-D6EC-4778-A903-E5F97EC4F7CF}"/>
              </a:ext>
            </a:extLst>
          </p:cNvPr>
          <p:cNvSpPr/>
          <p:nvPr/>
        </p:nvSpPr>
        <p:spPr>
          <a:xfrm>
            <a:off x="51562" y="2253772"/>
            <a:ext cx="564572" cy="56457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3" name="TextBox 22">
            <a:extLst>
              <a:ext uri="{FF2B5EF4-FFF2-40B4-BE49-F238E27FC236}">
                <a16:creationId xmlns:a16="http://schemas.microsoft.com/office/drawing/2014/main" xmlns="" id="{B3A22719-A4B3-4BB1-B21A-31A076569354}"/>
              </a:ext>
            </a:extLst>
          </p:cNvPr>
          <p:cNvSpPr txBox="1"/>
          <p:nvPr/>
        </p:nvSpPr>
        <p:spPr>
          <a:xfrm>
            <a:off x="847064" y="2191607"/>
            <a:ext cx="3650202" cy="900246"/>
          </a:xfrm>
          <a:prstGeom prst="rect">
            <a:avLst/>
          </a:prstGeom>
          <a:noFill/>
        </p:spPr>
        <p:txBody>
          <a:bodyPr wrap="square" rtlCol="0">
            <a:spAutoFit/>
          </a:bodyPr>
          <a:lstStyle/>
          <a:p>
            <a:r>
              <a:rPr lang="es-419" altLang="ko-KR" sz="1050" b="1" dirty="0">
                <a:solidFill>
                  <a:schemeClr val="tx1">
                    <a:lumMod val="75000"/>
                    <a:lumOff val="25000"/>
                  </a:schemeClr>
                </a:solidFill>
                <a:latin typeface="Calibri" panose="020F0502020204030204" pitchFamily="34" charset="0"/>
                <a:cs typeface="Calibri" panose="020F0502020204030204" pitchFamily="34" charset="0"/>
              </a:rPr>
              <a:t>Encontrar los principales estratos con mayor aceptación al producto “bebida natural Detox (desintoxicante) nano-encapsulado” mediante el uso de herramientas de investigación y el análisis estadístico que ayudarán a la inserción exitosa del producto en el mercado.</a:t>
            </a:r>
            <a:endParaRPr lang="ko-KR" altLang="en-US" sz="105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B1472809-0250-46E2-99CA-2B127EDA68B1}"/>
              </a:ext>
            </a:extLst>
          </p:cNvPr>
          <p:cNvSpPr txBox="1"/>
          <p:nvPr/>
        </p:nvSpPr>
        <p:spPr>
          <a:xfrm rot="19588409">
            <a:off x="5246597" y="1304715"/>
            <a:ext cx="720254" cy="461665"/>
          </a:xfrm>
          <a:prstGeom prst="rect">
            <a:avLst/>
          </a:prstGeom>
          <a:noFill/>
        </p:spPr>
        <p:txBody>
          <a:bodyPr wrap="square" rtlCol="0">
            <a:spAutoFit/>
          </a:bodyPr>
          <a:lstStyle/>
          <a:p>
            <a:pPr algn="ctr"/>
            <a:r>
              <a:rPr lang="en-US" altLang="ko-KR" sz="2400" b="1" dirty="0" smtClean="0">
                <a:ln w="12700">
                  <a:solidFill>
                    <a:schemeClr val="bg1"/>
                  </a:solidFill>
                </a:ln>
                <a:solidFill>
                  <a:schemeClr val="bg1"/>
                </a:solidFill>
                <a:cs typeface="Arial" pitchFamily="34" charset="0"/>
              </a:rPr>
              <a:t>04</a:t>
            </a:r>
            <a:endParaRPr lang="ko-KR" altLang="en-US" sz="2400" b="1" dirty="0">
              <a:ln w="12700">
                <a:solidFill>
                  <a:schemeClr val="bg1"/>
                </a:solidFill>
              </a:ln>
              <a:solidFill>
                <a:schemeClr val="bg1"/>
              </a:solidFill>
              <a:cs typeface="Arial" pitchFamily="34" charset="0"/>
            </a:endParaRPr>
          </a:p>
        </p:txBody>
      </p:sp>
      <p:sp>
        <p:nvSpPr>
          <p:cNvPr id="31" name="TextBox 30">
            <a:extLst>
              <a:ext uri="{FF2B5EF4-FFF2-40B4-BE49-F238E27FC236}">
                <a16:creationId xmlns:a16="http://schemas.microsoft.com/office/drawing/2014/main" xmlns="" id="{8273488D-C095-473A-911B-F379363A0082}"/>
              </a:ext>
            </a:extLst>
          </p:cNvPr>
          <p:cNvSpPr txBox="1"/>
          <p:nvPr/>
        </p:nvSpPr>
        <p:spPr>
          <a:xfrm rot="19588409">
            <a:off x="5039448" y="2176861"/>
            <a:ext cx="720254" cy="461665"/>
          </a:xfrm>
          <a:prstGeom prst="rect">
            <a:avLst/>
          </a:prstGeom>
          <a:noFill/>
        </p:spPr>
        <p:txBody>
          <a:bodyPr wrap="square" rtlCol="0">
            <a:spAutoFit/>
          </a:bodyPr>
          <a:lstStyle/>
          <a:p>
            <a:pPr algn="ctr"/>
            <a:r>
              <a:rPr lang="en-US" altLang="ko-KR" sz="2400" b="1" dirty="0" smtClean="0">
                <a:ln w="12700">
                  <a:solidFill>
                    <a:schemeClr val="bg1"/>
                  </a:solidFill>
                </a:ln>
                <a:solidFill>
                  <a:schemeClr val="bg1"/>
                </a:solidFill>
                <a:cs typeface="Arial" pitchFamily="34" charset="0"/>
              </a:rPr>
              <a:t>05</a:t>
            </a:r>
            <a:endParaRPr lang="ko-KR" altLang="en-US" sz="2400" b="1" dirty="0">
              <a:ln w="12700">
                <a:solidFill>
                  <a:schemeClr val="bg1"/>
                </a:solidFill>
              </a:ln>
              <a:solidFill>
                <a:schemeClr val="bg1"/>
              </a:solidFill>
              <a:cs typeface="Arial" pitchFamily="34" charset="0"/>
            </a:endParaRPr>
          </a:p>
        </p:txBody>
      </p:sp>
      <p:sp>
        <p:nvSpPr>
          <p:cNvPr id="24" name="Parallelogram 15">
            <a:extLst>
              <a:ext uri="{FF2B5EF4-FFF2-40B4-BE49-F238E27FC236}">
                <a16:creationId xmlns:a16="http://schemas.microsoft.com/office/drawing/2014/main" xmlns="" id="{24ABDD0B-564D-4579-ACF2-A3B23447A0E6}"/>
              </a:ext>
            </a:extLst>
          </p:cNvPr>
          <p:cNvSpPr/>
          <p:nvPr/>
        </p:nvSpPr>
        <p:spPr>
          <a:xfrm rot="16200000">
            <a:off x="140117" y="1321142"/>
            <a:ext cx="387461" cy="36315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Parallelogram 15">
            <a:extLst>
              <a:ext uri="{FF2B5EF4-FFF2-40B4-BE49-F238E27FC236}">
                <a16:creationId xmlns:a16="http://schemas.microsoft.com/office/drawing/2014/main" xmlns="" id="{24ABDD0B-564D-4579-ACF2-A3B23447A0E6}"/>
              </a:ext>
            </a:extLst>
          </p:cNvPr>
          <p:cNvSpPr/>
          <p:nvPr/>
        </p:nvSpPr>
        <p:spPr>
          <a:xfrm rot="16200000">
            <a:off x="140116" y="2354481"/>
            <a:ext cx="387461" cy="36315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TextBox 28">
            <a:extLst>
              <a:ext uri="{FF2B5EF4-FFF2-40B4-BE49-F238E27FC236}">
                <a16:creationId xmlns:a16="http://schemas.microsoft.com/office/drawing/2014/main" xmlns="" id="{2BFF822F-5432-43BE-B187-621CE7C7BF14}"/>
              </a:ext>
            </a:extLst>
          </p:cNvPr>
          <p:cNvSpPr txBox="1"/>
          <p:nvPr/>
        </p:nvSpPr>
        <p:spPr>
          <a:xfrm>
            <a:off x="820827" y="1137053"/>
            <a:ext cx="3676439" cy="900246"/>
          </a:xfrm>
          <a:prstGeom prst="rect">
            <a:avLst/>
          </a:prstGeom>
          <a:noFill/>
        </p:spPr>
        <p:txBody>
          <a:bodyPr wrap="square" rtlCol="0">
            <a:spAutoFit/>
          </a:bodyPr>
          <a:lstStyle/>
          <a:p>
            <a:r>
              <a:rPr lang="es-419" altLang="ko-KR" sz="1050" b="1" dirty="0" smtClean="0">
                <a:solidFill>
                  <a:schemeClr val="tx1">
                    <a:lumMod val="75000"/>
                    <a:lumOff val="25000"/>
                  </a:schemeClr>
                </a:solidFill>
                <a:latin typeface="Calibri" panose="020F0502020204030204" pitchFamily="34" charset="0"/>
                <a:cs typeface="Calibri" panose="020F0502020204030204" pitchFamily="34" charset="0"/>
              </a:rPr>
              <a:t>Determinar </a:t>
            </a:r>
            <a:r>
              <a:rPr lang="es-419" altLang="ko-KR" sz="1050" b="1" dirty="0">
                <a:solidFill>
                  <a:schemeClr val="tx1">
                    <a:lumMod val="75000"/>
                    <a:lumOff val="25000"/>
                  </a:schemeClr>
                </a:solidFill>
                <a:latin typeface="Calibri" panose="020F0502020204030204" pitchFamily="34" charset="0"/>
                <a:cs typeface="Calibri" panose="020F0502020204030204" pitchFamily="34" charset="0"/>
              </a:rPr>
              <a:t>el rango de precios que se considere como un pago justo por parte de la población económicamente activa frente al contenido de 125 gramos del producto “bebidas naturales Detox (desintoxicantes) nano encapsuladas” en el DMQ y Valles.</a:t>
            </a:r>
            <a:endParaRPr lang="ko-KR" altLang="en-US" sz="105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493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8" name="Google Shape;2048;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046" name="Google Shape;2046;p29"/>
          <p:cNvSpPr txBox="1">
            <a:spLocks noGrp="1"/>
          </p:cNvSpPr>
          <p:nvPr>
            <p:ph type="ctrTitle" idx="4294967295"/>
          </p:nvPr>
        </p:nvSpPr>
        <p:spPr>
          <a:xfrm>
            <a:off x="0" y="1334814"/>
            <a:ext cx="4698124" cy="1884308"/>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s-EC" sz="6500" spc="600" dirty="0" smtClean="0">
                <a:solidFill>
                  <a:schemeClr val="accent6">
                    <a:lumMod val="75000"/>
                  </a:schemeClr>
                </a:solidFill>
                <a:latin typeface="Calibri" panose="020F0502020204030204" pitchFamily="34" charset="0"/>
                <a:cs typeface="Calibri" panose="020F0502020204030204" pitchFamily="34" charset="0"/>
              </a:rPr>
              <a:t>MARCO</a:t>
            </a:r>
            <a:br>
              <a:rPr lang="es-EC" sz="6500" spc="600" dirty="0" smtClean="0">
                <a:solidFill>
                  <a:schemeClr val="accent6">
                    <a:lumMod val="75000"/>
                  </a:schemeClr>
                </a:solidFill>
                <a:latin typeface="Calibri" panose="020F0502020204030204" pitchFamily="34" charset="0"/>
                <a:cs typeface="Calibri" panose="020F0502020204030204" pitchFamily="34" charset="0"/>
              </a:rPr>
            </a:br>
            <a:r>
              <a:rPr lang="es-EC" sz="6500" spc="600" dirty="0" smtClean="0">
                <a:solidFill>
                  <a:schemeClr val="accent6">
                    <a:lumMod val="75000"/>
                  </a:schemeClr>
                </a:solidFill>
                <a:latin typeface="Calibri" panose="020F0502020204030204" pitchFamily="34" charset="0"/>
                <a:cs typeface="Calibri" panose="020F0502020204030204" pitchFamily="34" charset="0"/>
              </a:rPr>
              <a:t> TEÓRICO</a:t>
            </a:r>
            <a:endParaRPr sz="6500" spc="600"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7639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s-EC" sz="3000" dirty="0" smtClean="0">
                <a:latin typeface="Calibri" panose="020F0502020204030204" pitchFamily="34" charset="0"/>
                <a:cs typeface="Calibri" panose="020F0502020204030204" pitchFamily="34" charset="0"/>
              </a:rPr>
              <a:t>Timeline Marco Referencial</a:t>
            </a:r>
            <a:endParaRPr lang="es-EC" sz="3000" dirty="0">
              <a:latin typeface="Calibri" panose="020F0502020204030204" pitchFamily="34" charset="0"/>
              <a:cs typeface="Calibri" panose="020F0502020204030204" pitchFamily="34" charset="0"/>
            </a:endParaRPr>
          </a:p>
        </p:txBody>
      </p:sp>
      <p:grpSp>
        <p:nvGrpSpPr>
          <p:cNvPr id="71" name="Group 70">
            <a:extLst>
              <a:ext uri="{FF2B5EF4-FFF2-40B4-BE49-F238E27FC236}">
                <a16:creationId xmlns:a16="http://schemas.microsoft.com/office/drawing/2014/main" xmlns="" id="{1A101DBA-611E-4498-B975-B7DB9399F340}"/>
              </a:ext>
            </a:extLst>
          </p:cNvPr>
          <p:cNvGrpSpPr/>
          <p:nvPr/>
        </p:nvGrpSpPr>
        <p:grpSpPr>
          <a:xfrm>
            <a:off x="635137" y="856253"/>
            <a:ext cx="2502550" cy="1219099"/>
            <a:chOff x="2183407" y="1141672"/>
            <a:chExt cx="2167955" cy="1625464"/>
          </a:xfrm>
        </p:grpSpPr>
        <p:sp>
          <p:nvSpPr>
            <p:cNvPr id="3" name="Oval 2">
              <a:extLst>
                <a:ext uri="{FF2B5EF4-FFF2-40B4-BE49-F238E27FC236}">
                  <a16:creationId xmlns:a16="http://schemas.microsoft.com/office/drawing/2014/main" xmlns="" id="{F2862564-815E-41D4-827C-4218E985EB43}"/>
                </a:ext>
              </a:extLst>
            </p:cNvPr>
            <p:cNvSpPr/>
            <p:nvPr/>
          </p:nvSpPr>
          <p:spPr>
            <a:xfrm>
              <a:off x="2183407" y="1910934"/>
              <a:ext cx="527002" cy="8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4" name="TextBox 3">
              <a:extLst>
                <a:ext uri="{FF2B5EF4-FFF2-40B4-BE49-F238E27FC236}">
                  <a16:creationId xmlns:a16="http://schemas.microsoft.com/office/drawing/2014/main" xmlns="" id="{7E2E161E-99F2-45F7-AED3-B0D2244CFB38}"/>
                </a:ext>
              </a:extLst>
            </p:cNvPr>
            <p:cNvSpPr txBox="1"/>
            <p:nvPr/>
          </p:nvSpPr>
          <p:spPr>
            <a:xfrm>
              <a:off x="2674674" y="1141672"/>
              <a:ext cx="1676688" cy="1107995"/>
            </a:xfrm>
            <a:prstGeom prst="rect">
              <a:avLst/>
            </a:prstGeom>
            <a:noFill/>
          </p:spPr>
          <p:txBody>
            <a:bodyPr wrap="square" rtlCol="0">
              <a:spAutoFit/>
            </a:bodyPr>
            <a:lstStyle/>
            <a:p>
              <a:pPr defTabSz="685800"/>
              <a:r>
                <a:rPr lang="es-EC" altLang="ko-KR" sz="1200" b="1" dirty="0" smtClean="0">
                  <a:solidFill>
                    <a:prstClr val="black">
                      <a:lumMod val="75000"/>
                      <a:lumOff val="25000"/>
                    </a:prstClr>
                  </a:solidFill>
                  <a:latin typeface="Calibri" panose="020F0502020204030204" pitchFamily="34" charset="0"/>
                  <a:cs typeface="Calibri" panose="020F0502020204030204" pitchFamily="34" charset="0"/>
                </a:rPr>
                <a:t>La población relaciona la calidad de vida con los productos que les genera bienestar</a:t>
              </a:r>
              <a:endParaRPr lang="es-EC" altLang="ko-KR" sz="1200" b="1" dirty="0">
                <a:solidFill>
                  <a:prstClr val="black">
                    <a:lumMod val="75000"/>
                    <a:lumOff val="25000"/>
                  </a:prstClr>
                </a:solidFill>
                <a:latin typeface="Calibri" panose="020F0502020204030204" pitchFamily="34" charset="0"/>
                <a:cs typeface="Calibri" panose="020F0502020204030204" pitchFamily="34" charset="0"/>
              </a:endParaRPr>
            </a:p>
          </p:txBody>
        </p:sp>
      </p:grpSp>
      <p:grpSp>
        <p:nvGrpSpPr>
          <p:cNvPr id="72" name="Group 71">
            <a:extLst>
              <a:ext uri="{FF2B5EF4-FFF2-40B4-BE49-F238E27FC236}">
                <a16:creationId xmlns:a16="http://schemas.microsoft.com/office/drawing/2014/main" xmlns="" id="{F111EBAA-2D61-4C46-8072-F8AF11567D60}"/>
              </a:ext>
            </a:extLst>
          </p:cNvPr>
          <p:cNvGrpSpPr/>
          <p:nvPr/>
        </p:nvGrpSpPr>
        <p:grpSpPr>
          <a:xfrm>
            <a:off x="3321549" y="858051"/>
            <a:ext cx="2750721" cy="1954381"/>
            <a:chOff x="5038992" y="1144069"/>
            <a:chExt cx="2377721" cy="2605840"/>
          </a:xfrm>
        </p:grpSpPr>
        <p:sp>
          <p:nvSpPr>
            <p:cNvPr id="5" name="Oval 4">
              <a:extLst>
                <a:ext uri="{FF2B5EF4-FFF2-40B4-BE49-F238E27FC236}">
                  <a16:creationId xmlns:a16="http://schemas.microsoft.com/office/drawing/2014/main" xmlns="" id="{77BC896A-D572-49E5-AA1B-25D11E23025D}"/>
                </a:ext>
              </a:extLst>
            </p:cNvPr>
            <p:cNvSpPr/>
            <p:nvPr/>
          </p:nvSpPr>
          <p:spPr>
            <a:xfrm>
              <a:off x="5038992" y="1910934"/>
              <a:ext cx="544903" cy="8562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6" name="TextBox 5">
              <a:extLst>
                <a:ext uri="{FF2B5EF4-FFF2-40B4-BE49-F238E27FC236}">
                  <a16:creationId xmlns:a16="http://schemas.microsoft.com/office/drawing/2014/main" xmlns="" id="{49761D1A-3A7B-42C0-AFE0-E4ABA5060A97}"/>
                </a:ext>
              </a:extLst>
            </p:cNvPr>
            <p:cNvSpPr txBox="1"/>
            <p:nvPr/>
          </p:nvSpPr>
          <p:spPr>
            <a:xfrm>
              <a:off x="5569101" y="1144069"/>
              <a:ext cx="1847612" cy="2605840"/>
            </a:xfrm>
            <a:prstGeom prst="rect">
              <a:avLst/>
            </a:prstGeom>
            <a:noFill/>
          </p:spPr>
          <p:txBody>
            <a:bodyPr wrap="square" rtlCol="0">
              <a:spAutoFit/>
            </a:bodyPr>
            <a:lstStyle/>
            <a:p>
              <a:pPr defTabSz="685800"/>
              <a:r>
                <a:rPr lang="es-419" altLang="ko-KR" sz="1100" b="1" dirty="0" smtClean="0">
                  <a:solidFill>
                    <a:prstClr val="black">
                      <a:lumMod val="75000"/>
                      <a:lumOff val="25000"/>
                    </a:prstClr>
                  </a:solidFill>
                  <a:latin typeface="Calibri" panose="020F0502020204030204" pitchFamily="34" charset="0"/>
                  <a:cs typeface="Calibri" panose="020F0502020204030204" pitchFamily="34" charset="0"/>
                </a:rPr>
                <a:t>Las </a:t>
              </a:r>
              <a:r>
                <a:rPr lang="es-419" altLang="ko-KR" sz="1100" b="1" dirty="0">
                  <a:solidFill>
                    <a:prstClr val="black">
                      <a:lumMod val="75000"/>
                      <a:lumOff val="25000"/>
                    </a:prstClr>
                  </a:solidFill>
                  <a:latin typeface="Calibri" panose="020F0502020204030204" pitchFamily="34" charset="0"/>
                  <a:cs typeface="Calibri" panose="020F0502020204030204" pitchFamily="34" charset="0"/>
                </a:rPr>
                <a:t>preferencias de las personas y sus percepciones sobre determinados productos están guiadas por agentes que inclinan a una persona (</a:t>
              </a:r>
              <a:r>
                <a:rPr lang="es-419" altLang="ko-KR" sz="1100" b="1" dirty="0" smtClean="0">
                  <a:solidFill>
                    <a:prstClr val="black">
                      <a:lumMod val="75000"/>
                      <a:lumOff val="25000"/>
                    </a:prstClr>
                  </a:solidFill>
                  <a:latin typeface="Calibri" panose="020F0502020204030204" pitchFamily="34" charset="0"/>
                  <a:cs typeface="Calibri" panose="020F0502020204030204" pitchFamily="34" charset="0"/>
                </a:rPr>
                <a:t>axiomas) </a:t>
              </a:r>
              <a:r>
                <a:rPr lang="es-419" altLang="ko-KR" sz="1100" b="1" dirty="0">
                  <a:solidFill>
                    <a:prstClr val="black">
                      <a:lumMod val="75000"/>
                      <a:lumOff val="25000"/>
                    </a:prstClr>
                  </a:solidFill>
                  <a:latin typeface="Calibri" panose="020F0502020204030204" pitchFamily="34" charset="0"/>
                  <a:cs typeface="Calibri" panose="020F0502020204030204" pitchFamily="34" charset="0"/>
                </a:rPr>
                <a:t>fuertes de preferencia revelada, y se vinculan al descubrimiento de una función del producto que lo convierte en útil según la perspectiva de la persona que realiza este juicio de valor. </a:t>
              </a:r>
              <a:endParaRPr lang="ko-KR" altLang="en-US" sz="1100" b="1" dirty="0">
                <a:solidFill>
                  <a:prstClr val="black">
                    <a:lumMod val="75000"/>
                    <a:lumOff val="25000"/>
                  </a:prstClr>
                </a:solidFill>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xmlns="" id="{EEE0086D-AC95-4062-9934-E12E51FB6428}"/>
              </a:ext>
            </a:extLst>
          </p:cNvPr>
          <p:cNvGrpSpPr/>
          <p:nvPr/>
        </p:nvGrpSpPr>
        <p:grpSpPr>
          <a:xfrm>
            <a:off x="6133125" y="856253"/>
            <a:ext cx="2977938" cy="1569660"/>
            <a:chOff x="7894580" y="1141673"/>
            <a:chExt cx="3325697" cy="2092879"/>
          </a:xfrm>
        </p:grpSpPr>
        <p:sp>
          <p:nvSpPr>
            <p:cNvPr id="7" name="Oval 6">
              <a:extLst>
                <a:ext uri="{FF2B5EF4-FFF2-40B4-BE49-F238E27FC236}">
                  <a16:creationId xmlns:a16="http://schemas.microsoft.com/office/drawing/2014/main" xmlns="" id="{52212227-8785-453D-9F45-98DD87FE14C8}"/>
                </a:ext>
              </a:extLst>
            </p:cNvPr>
            <p:cNvSpPr/>
            <p:nvPr/>
          </p:nvSpPr>
          <p:spPr>
            <a:xfrm>
              <a:off x="7894580" y="1910934"/>
              <a:ext cx="856202" cy="856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8" name="TextBox 7">
              <a:extLst>
                <a:ext uri="{FF2B5EF4-FFF2-40B4-BE49-F238E27FC236}">
                  <a16:creationId xmlns:a16="http://schemas.microsoft.com/office/drawing/2014/main" xmlns="" id="{DF1E10AF-FD9F-4038-944E-43F086E1CC99}"/>
                </a:ext>
              </a:extLst>
            </p:cNvPr>
            <p:cNvSpPr txBox="1"/>
            <p:nvPr/>
          </p:nvSpPr>
          <p:spPr>
            <a:xfrm>
              <a:off x="8695219" y="1141673"/>
              <a:ext cx="2525058" cy="2092879"/>
            </a:xfrm>
            <a:prstGeom prst="rect">
              <a:avLst/>
            </a:prstGeom>
            <a:noFill/>
          </p:spPr>
          <p:txBody>
            <a:bodyPr wrap="square" rtlCol="0">
              <a:spAutoFit/>
            </a:bodyPr>
            <a:lstStyle/>
            <a:p>
              <a:pPr defTabSz="685800"/>
              <a:r>
                <a:rPr lang="es-419" altLang="ko-KR" sz="1200" b="1" dirty="0" smtClean="0">
                  <a:solidFill>
                    <a:prstClr val="black">
                      <a:lumMod val="75000"/>
                      <a:lumOff val="25000"/>
                    </a:prstClr>
                  </a:solidFill>
                  <a:latin typeface="Calibri" panose="020F0502020204030204" pitchFamily="34" charset="0"/>
                  <a:cs typeface="Calibri" panose="020F0502020204030204" pitchFamily="34" charset="0"/>
                </a:rPr>
                <a:t>El </a:t>
              </a:r>
              <a:r>
                <a:rPr lang="es-419" altLang="ko-KR" sz="1200" b="1" dirty="0">
                  <a:solidFill>
                    <a:prstClr val="black">
                      <a:lumMod val="75000"/>
                      <a:lumOff val="25000"/>
                    </a:prstClr>
                  </a:solidFill>
                  <a:latin typeface="Calibri" panose="020F0502020204030204" pitchFamily="34" charset="0"/>
                  <a:cs typeface="Calibri" panose="020F0502020204030204" pitchFamily="34" charset="0"/>
                </a:rPr>
                <a:t>mercado de productos naturales, a nivel alimenticio, medicinal e industrial, se ha incrementado notablemente, promoviendo la innovación e investigación y el uso de materias primas vegetales y animales.</a:t>
              </a:r>
              <a:endParaRPr lang="ko-KR" altLang="en-US" sz="1200" b="1" dirty="0">
                <a:solidFill>
                  <a:prstClr val="black">
                    <a:lumMod val="75000"/>
                    <a:lumOff val="25000"/>
                  </a:prstClr>
                </a:solidFill>
                <a:latin typeface="Calibri" panose="020F0502020204030204" pitchFamily="34" charset="0"/>
                <a:cs typeface="Calibri" panose="020F0502020204030204" pitchFamily="34" charset="0"/>
              </a:endParaRPr>
            </a:p>
          </p:txBody>
        </p:sp>
      </p:grpSp>
      <p:cxnSp>
        <p:nvCxnSpPr>
          <p:cNvPr id="12" name="Straight Connector 11">
            <a:extLst>
              <a:ext uri="{FF2B5EF4-FFF2-40B4-BE49-F238E27FC236}">
                <a16:creationId xmlns:a16="http://schemas.microsoft.com/office/drawing/2014/main" xmlns="" id="{571406EC-1066-499F-B60B-1F0388F9EC05}"/>
              </a:ext>
            </a:extLst>
          </p:cNvPr>
          <p:cNvCxnSpPr>
            <a:cxnSpLocks/>
          </p:cNvCxnSpPr>
          <p:nvPr/>
        </p:nvCxnSpPr>
        <p:spPr>
          <a:xfrm>
            <a:off x="712962" y="3674110"/>
            <a:ext cx="7727132"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4FB057CD-CD38-4BB7-BFA4-705E82DAD7DD}"/>
              </a:ext>
            </a:extLst>
          </p:cNvPr>
          <p:cNvGrpSpPr/>
          <p:nvPr/>
        </p:nvGrpSpPr>
        <p:grpSpPr>
          <a:xfrm>
            <a:off x="1172085" y="3549038"/>
            <a:ext cx="253013" cy="253013"/>
            <a:chOff x="4319972" y="3176972"/>
            <a:chExt cx="504056" cy="504056"/>
          </a:xfrm>
        </p:grpSpPr>
        <p:sp>
          <p:nvSpPr>
            <p:cNvPr id="14" name="Oval 13">
              <a:extLst>
                <a:ext uri="{FF2B5EF4-FFF2-40B4-BE49-F238E27FC236}">
                  <a16:creationId xmlns:a16="http://schemas.microsoft.com/office/drawing/2014/main" xmlns="" id="{B09B99E0-B5A9-468F-9B1E-57F0C9A849DC}"/>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15" name="Oval 14">
              <a:extLst>
                <a:ext uri="{FF2B5EF4-FFF2-40B4-BE49-F238E27FC236}">
                  <a16:creationId xmlns:a16="http://schemas.microsoft.com/office/drawing/2014/main" xmlns="" id="{30C8709D-70A1-492F-AB97-5ACC55BDCC66}"/>
                </a:ext>
              </a:extLst>
            </p:cNvPr>
            <p:cNvSpPr/>
            <p:nvPr/>
          </p:nvSpPr>
          <p:spPr>
            <a:xfrm>
              <a:off x="4418878" y="327587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16" name="Group 15">
            <a:extLst>
              <a:ext uri="{FF2B5EF4-FFF2-40B4-BE49-F238E27FC236}">
                <a16:creationId xmlns:a16="http://schemas.microsoft.com/office/drawing/2014/main" xmlns="" id="{E3D4843C-32CA-43A4-AEE3-FFB8CDBB7934}"/>
              </a:ext>
            </a:extLst>
          </p:cNvPr>
          <p:cNvGrpSpPr/>
          <p:nvPr/>
        </p:nvGrpSpPr>
        <p:grpSpPr>
          <a:xfrm>
            <a:off x="2120311" y="3549038"/>
            <a:ext cx="253013" cy="253013"/>
            <a:chOff x="4319972" y="3176972"/>
            <a:chExt cx="504056" cy="504056"/>
          </a:xfrm>
        </p:grpSpPr>
        <p:sp>
          <p:nvSpPr>
            <p:cNvPr id="17" name="Oval 16">
              <a:extLst>
                <a:ext uri="{FF2B5EF4-FFF2-40B4-BE49-F238E27FC236}">
                  <a16:creationId xmlns:a16="http://schemas.microsoft.com/office/drawing/2014/main" xmlns="" id="{79183FF2-F3FC-4D42-9C03-997F7B5EC36B}"/>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18" name="Oval 17">
              <a:extLst>
                <a:ext uri="{FF2B5EF4-FFF2-40B4-BE49-F238E27FC236}">
                  <a16:creationId xmlns:a16="http://schemas.microsoft.com/office/drawing/2014/main" xmlns="" id="{585871B0-9094-4603-B4DA-02F7538DEA9F}"/>
                </a:ext>
              </a:extLst>
            </p:cNvPr>
            <p:cNvSpPr/>
            <p:nvPr/>
          </p:nvSpPr>
          <p:spPr>
            <a:xfrm>
              <a:off x="4418878" y="327587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22" name="Group 21">
            <a:extLst>
              <a:ext uri="{FF2B5EF4-FFF2-40B4-BE49-F238E27FC236}">
                <a16:creationId xmlns:a16="http://schemas.microsoft.com/office/drawing/2014/main" xmlns="" id="{D5444A9C-04A2-4A04-8605-31EF5B7F06B9}"/>
              </a:ext>
            </a:extLst>
          </p:cNvPr>
          <p:cNvGrpSpPr/>
          <p:nvPr/>
        </p:nvGrpSpPr>
        <p:grpSpPr>
          <a:xfrm>
            <a:off x="3646871" y="3517342"/>
            <a:ext cx="253013" cy="253013"/>
            <a:chOff x="4319972" y="3176972"/>
            <a:chExt cx="504056" cy="504056"/>
          </a:xfrm>
        </p:grpSpPr>
        <p:sp>
          <p:nvSpPr>
            <p:cNvPr id="23" name="Oval 22">
              <a:extLst>
                <a:ext uri="{FF2B5EF4-FFF2-40B4-BE49-F238E27FC236}">
                  <a16:creationId xmlns:a16="http://schemas.microsoft.com/office/drawing/2014/main" xmlns="" id="{83E26012-B116-405E-8633-7F0E9FC3285B}"/>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24" name="Oval 23">
              <a:extLst>
                <a:ext uri="{FF2B5EF4-FFF2-40B4-BE49-F238E27FC236}">
                  <a16:creationId xmlns:a16="http://schemas.microsoft.com/office/drawing/2014/main" xmlns="" id="{BA4EDCD9-57F8-4C8E-A4A5-942F833F362B}"/>
                </a:ext>
              </a:extLst>
            </p:cNvPr>
            <p:cNvSpPr/>
            <p:nvPr/>
          </p:nvSpPr>
          <p:spPr>
            <a:xfrm>
              <a:off x="4418878" y="3275878"/>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25" name="Group 24">
            <a:extLst>
              <a:ext uri="{FF2B5EF4-FFF2-40B4-BE49-F238E27FC236}">
                <a16:creationId xmlns:a16="http://schemas.microsoft.com/office/drawing/2014/main" xmlns="" id="{A1B9A315-BF59-45BA-BD8A-EE7DCEE47A7E}"/>
              </a:ext>
            </a:extLst>
          </p:cNvPr>
          <p:cNvGrpSpPr/>
          <p:nvPr/>
        </p:nvGrpSpPr>
        <p:grpSpPr>
          <a:xfrm>
            <a:off x="5786706" y="3538259"/>
            <a:ext cx="253013" cy="253013"/>
            <a:chOff x="4319972" y="3176972"/>
            <a:chExt cx="504056" cy="504056"/>
          </a:xfrm>
        </p:grpSpPr>
        <p:sp>
          <p:nvSpPr>
            <p:cNvPr id="26" name="Oval 25">
              <a:extLst>
                <a:ext uri="{FF2B5EF4-FFF2-40B4-BE49-F238E27FC236}">
                  <a16:creationId xmlns:a16="http://schemas.microsoft.com/office/drawing/2014/main" xmlns="" id="{103C8EF8-E890-43C5-82E5-F01CD4DD7BB7}"/>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27" name="Oval 26">
              <a:extLst>
                <a:ext uri="{FF2B5EF4-FFF2-40B4-BE49-F238E27FC236}">
                  <a16:creationId xmlns:a16="http://schemas.microsoft.com/office/drawing/2014/main" xmlns="" id="{37E72A5F-6CE2-4FCA-894E-7AAD477FBCB5}"/>
                </a:ext>
              </a:extLst>
            </p:cNvPr>
            <p:cNvSpPr/>
            <p:nvPr/>
          </p:nvSpPr>
          <p:spPr>
            <a:xfrm>
              <a:off x="4418878" y="3275878"/>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31" name="Group 30">
            <a:extLst>
              <a:ext uri="{FF2B5EF4-FFF2-40B4-BE49-F238E27FC236}">
                <a16:creationId xmlns:a16="http://schemas.microsoft.com/office/drawing/2014/main" xmlns="" id="{F8E5E930-B667-4C84-A0F4-F6966A75C1C9}"/>
              </a:ext>
            </a:extLst>
          </p:cNvPr>
          <p:cNvGrpSpPr/>
          <p:nvPr/>
        </p:nvGrpSpPr>
        <p:grpSpPr>
          <a:xfrm>
            <a:off x="6861439" y="3549038"/>
            <a:ext cx="253013" cy="253013"/>
            <a:chOff x="4319972" y="3176972"/>
            <a:chExt cx="504056" cy="504056"/>
          </a:xfrm>
        </p:grpSpPr>
        <p:sp>
          <p:nvSpPr>
            <p:cNvPr id="32" name="Oval 31">
              <a:extLst>
                <a:ext uri="{FF2B5EF4-FFF2-40B4-BE49-F238E27FC236}">
                  <a16:creationId xmlns:a16="http://schemas.microsoft.com/office/drawing/2014/main" xmlns="" id="{62BE188A-6420-4501-B1E8-3F36CFBAAE16}"/>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33" name="Oval 32">
              <a:extLst>
                <a:ext uri="{FF2B5EF4-FFF2-40B4-BE49-F238E27FC236}">
                  <a16:creationId xmlns:a16="http://schemas.microsoft.com/office/drawing/2014/main" xmlns="" id="{AFC9D767-3C6B-4BD4-8941-8E915CE482F7}"/>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34" name="Group 33">
            <a:extLst>
              <a:ext uri="{FF2B5EF4-FFF2-40B4-BE49-F238E27FC236}">
                <a16:creationId xmlns:a16="http://schemas.microsoft.com/office/drawing/2014/main" xmlns="" id="{23D87328-AAE6-4B22-ACBC-79365701A706}"/>
              </a:ext>
            </a:extLst>
          </p:cNvPr>
          <p:cNvGrpSpPr/>
          <p:nvPr/>
        </p:nvGrpSpPr>
        <p:grpSpPr>
          <a:xfrm>
            <a:off x="7809664" y="3549038"/>
            <a:ext cx="253013" cy="253013"/>
            <a:chOff x="4319972" y="3176972"/>
            <a:chExt cx="504056" cy="504056"/>
          </a:xfrm>
        </p:grpSpPr>
        <p:sp>
          <p:nvSpPr>
            <p:cNvPr id="35" name="Oval 34">
              <a:extLst>
                <a:ext uri="{FF2B5EF4-FFF2-40B4-BE49-F238E27FC236}">
                  <a16:creationId xmlns:a16="http://schemas.microsoft.com/office/drawing/2014/main" xmlns="" id="{8D6CF21E-440F-43D7-AF52-0458DBE8B9B6}"/>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36" name="Oval 35">
              <a:extLst>
                <a:ext uri="{FF2B5EF4-FFF2-40B4-BE49-F238E27FC236}">
                  <a16:creationId xmlns:a16="http://schemas.microsoft.com/office/drawing/2014/main" xmlns="" id="{35510B1C-CB00-4F70-829D-749E33BD413F}"/>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grpSp>
      <p:grpSp>
        <p:nvGrpSpPr>
          <p:cNvPr id="45" name="Group 44">
            <a:extLst>
              <a:ext uri="{FF2B5EF4-FFF2-40B4-BE49-F238E27FC236}">
                <a16:creationId xmlns:a16="http://schemas.microsoft.com/office/drawing/2014/main" xmlns="" id="{8F3F1E81-6D86-4D48-B86D-9B91CAE3A818}"/>
              </a:ext>
            </a:extLst>
          </p:cNvPr>
          <p:cNvGrpSpPr/>
          <p:nvPr/>
        </p:nvGrpSpPr>
        <p:grpSpPr>
          <a:xfrm flipV="1">
            <a:off x="810544" y="3195097"/>
            <a:ext cx="1890000" cy="493023"/>
            <a:chOff x="3684730" y="4077072"/>
            <a:chExt cx="2040484" cy="657364"/>
          </a:xfrm>
        </p:grpSpPr>
        <p:cxnSp>
          <p:nvCxnSpPr>
            <p:cNvPr id="46" name="Straight Connector 45">
              <a:extLst>
                <a:ext uri="{FF2B5EF4-FFF2-40B4-BE49-F238E27FC236}">
                  <a16:creationId xmlns:a16="http://schemas.microsoft.com/office/drawing/2014/main" xmlns="" id="{3AA6AB76-4990-4422-9E13-9134ED92271D}"/>
                </a:ext>
              </a:extLst>
            </p:cNvPr>
            <p:cNvCxnSpPr/>
            <p:nvPr/>
          </p:nvCxnSpPr>
          <p:spPr>
            <a:xfrm>
              <a:off x="3684730" y="4077072"/>
              <a:ext cx="0" cy="6573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B76875D0-0E41-4C6C-BB4F-747535E96691}"/>
                </a:ext>
              </a:extLst>
            </p:cNvPr>
            <p:cNvCxnSpPr/>
            <p:nvPr/>
          </p:nvCxnSpPr>
          <p:spPr>
            <a:xfrm flipH="1">
              <a:off x="3684730" y="4734436"/>
              <a:ext cx="20404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6886EAC1-5EBB-4FF8-8583-127E7DB0B9B7}"/>
                </a:ext>
              </a:extLst>
            </p:cNvPr>
            <p:cNvCxnSpPr/>
            <p:nvPr/>
          </p:nvCxnSpPr>
          <p:spPr>
            <a:xfrm>
              <a:off x="5725214" y="4077072"/>
              <a:ext cx="0" cy="6573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6CD54C67-4261-4413-9316-C6F363A363A7}"/>
              </a:ext>
            </a:extLst>
          </p:cNvPr>
          <p:cNvGrpSpPr/>
          <p:nvPr/>
        </p:nvGrpSpPr>
        <p:grpSpPr>
          <a:xfrm flipV="1">
            <a:off x="3656542" y="3195095"/>
            <a:ext cx="2357046" cy="436191"/>
            <a:chOff x="3684730" y="4077072"/>
            <a:chExt cx="2040484" cy="657364"/>
          </a:xfrm>
        </p:grpSpPr>
        <p:cxnSp>
          <p:nvCxnSpPr>
            <p:cNvPr id="50" name="Straight Connector 49">
              <a:extLst>
                <a:ext uri="{FF2B5EF4-FFF2-40B4-BE49-F238E27FC236}">
                  <a16:creationId xmlns:a16="http://schemas.microsoft.com/office/drawing/2014/main" xmlns="" id="{8BE7E79A-9A3A-467B-9AFA-DD063AE487EB}"/>
                </a:ext>
              </a:extLst>
            </p:cNvPr>
            <p:cNvCxnSpPr/>
            <p:nvPr/>
          </p:nvCxnSpPr>
          <p:spPr>
            <a:xfrm>
              <a:off x="3684730" y="4077072"/>
              <a:ext cx="0" cy="6573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D1C2FBC-E2E1-4D89-B650-92E950EBDB39}"/>
                </a:ext>
              </a:extLst>
            </p:cNvPr>
            <p:cNvCxnSpPr/>
            <p:nvPr/>
          </p:nvCxnSpPr>
          <p:spPr>
            <a:xfrm flipH="1">
              <a:off x="3684730" y="4734436"/>
              <a:ext cx="20404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CAA8E8B-30C7-4EBD-AFF8-42D0B7685FE0}"/>
                </a:ext>
              </a:extLst>
            </p:cNvPr>
            <p:cNvCxnSpPr/>
            <p:nvPr/>
          </p:nvCxnSpPr>
          <p:spPr>
            <a:xfrm>
              <a:off x="5725214" y="4077072"/>
              <a:ext cx="0" cy="6573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53BAB59-472C-4D72-8CA9-003B8E675951}"/>
              </a:ext>
            </a:extLst>
          </p:cNvPr>
          <p:cNvGrpSpPr/>
          <p:nvPr/>
        </p:nvGrpSpPr>
        <p:grpSpPr>
          <a:xfrm flipV="1">
            <a:off x="7003401" y="3195096"/>
            <a:ext cx="946327" cy="379830"/>
            <a:chOff x="3684730" y="4077072"/>
            <a:chExt cx="1025186" cy="657364"/>
          </a:xfrm>
        </p:grpSpPr>
        <p:cxnSp>
          <p:nvCxnSpPr>
            <p:cNvPr id="54" name="Straight Connector 53">
              <a:extLst>
                <a:ext uri="{FF2B5EF4-FFF2-40B4-BE49-F238E27FC236}">
                  <a16:creationId xmlns:a16="http://schemas.microsoft.com/office/drawing/2014/main" xmlns="" id="{C578F338-CCC4-406D-8B7A-48A852F3CA1A}"/>
                </a:ext>
              </a:extLst>
            </p:cNvPr>
            <p:cNvCxnSpPr/>
            <p:nvPr/>
          </p:nvCxnSpPr>
          <p:spPr>
            <a:xfrm>
              <a:off x="3684730" y="4077072"/>
              <a:ext cx="0" cy="6573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85E1D77-D31C-4675-A28F-6F9FB2D914FB}"/>
                </a:ext>
              </a:extLst>
            </p:cNvPr>
            <p:cNvCxnSpPr/>
            <p:nvPr/>
          </p:nvCxnSpPr>
          <p:spPr>
            <a:xfrm flipH="1">
              <a:off x="3684730" y="4734436"/>
              <a:ext cx="10202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8AEDE24-3042-4806-B1F0-80E3A8CB6281}"/>
                </a:ext>
              </a:extLst>
            </p:cNvPr>
            <p:cNvCxnSpPr/>
            <p:nvPr/>
          </p:nvCxnSpPr>
          <p:spPr>
            <a:xfrm>
              <a:off x="4709916" y="4077072"/>
              <a:ext cx="0" cy="6573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7" name="Isosceles Triangle 56">
            <a:extLst>
              <a:ext uri="{FF2B5EF4-FFF2-40B4-BE49-F238E27FC236}">
                <a16:creationId xmlns:a16="http://schemas.microsoft.com/office/drawing/2014/main" xmlns="" id="{173CE936-4F73-4D9F-AFE6-AD0FAE76375E}"/>
              </a:ext>
            </a:extLst>
          </p:cNvPr>
          <p:cNvSpPr/>
          <p:nvPr/>
        </p:nvSpPr>
        <p:spPr>
          <a:xfrm rot="10800000" flipV="1">
            <a:off x="1609483" y="2960372"/>
            <a:ext cx="193089" cy="166456"/>
          </a:xfrm>
          <a:prstGeom prst="triangle">
            <a:avLst/>
          </a:prstGeom>
          <a:solidFill>
            <a:schemeClr val="accent2"/>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58" name="Isosceles Triangle 57">
            <a:extLst>
              <a:ext uri="{FF2B5EF4-FFF2-40B4-BE49-F238E27FC236}">
                <a16:creationId xmlns:a16="http://schemas.microsoft.com/office/drawing/2014/main" xmlns="" id="{17050C60-1330-48FD-941E-C8748ED26DB2}"/>
              </a:ext>
            </a:extLst>
          </p:cNvPr>
          <p:cNvSpPr/>
          <p:nvPr/>
        </p:nvSpPr>
        <p:spPr>
          <a:xfrm rot="10800000" flipV="1">
            <a:off x="4738520" y="2968313"/>
            <a:ext cx="193089" cy="166456"/>
          </a:xfrm>
          <a:prstGeom prst="triangle">
            <a:avLst/>
          </a:prstGeom>
          <a:solidFill>
            <a:schemeClr val="accent3"/>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59" name="Isosceles Triangle 58">
            <a:extLst>
              <a:ext uri="{FF2B5EF4-FFF2-40B4-BE49-F238E27FC236}">
                <a16:creationId xmlns:a16="http://schemas.microsoft.com/office/drawing/2014/main" xmlns="" id="{76594C48-D019-4F83-887E-3B9D3FAEB677}"/>
              </a:ext>
            </a:extLst>
          </p:cNvPr>
          <p:cNvSpPr/>
          <p:nvPr/>
        </p:nvSpPr>
        <p:spPr>
          <a:xfrm rot="10800000" flipV="1">
            <a:off x="7377737" y="2924953"/>
            <a:ext cx="193089" cy="166456"/>
          </a:xfrm>
          <a:prstGeom prst="triangle">
            <a:avLst/>
          </a:prstGeom>
          <a:solidFill>
            <a:schemeClr val="accent4"/>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025" dirty="0">
              <a:solidFill>
                <a:prstClr val="white"/>
              </a:solidFill>
              <a:latin typeface="Arial"/>
            </a:endParaRPr>
          </a:p>
        </p:txBody>
      </p:sp>
      <p:sp>
        <p:nvSpPr>
          <p:cNvPr id="63" name="TextBox 62">
            <a:extLst>
              <a:ext uri="{FF2B5EF4-FFF2-40B4-BE49-F238E27FC236}">
                <a16:creationId xmlns:a16="http://schemas.microsoft.com/office/drawing/2014/main" xmlns="" id="{E5513859-61FA-4E39-BC5E-146C6DBA2A94}"/>
              </a:ext>
            </a:extLst>
          </p:cNvPr>
          <p:cNvSpPr txBox="1"/>
          <p:nvPr/>
        </p:nvSpPr>
        <p:spPr>
          <a:xfrm>
            <a:off x="6720469" y="3907838"/>
            <a:ext cx="1512193" cy="230832"/>
          </a:xfrm>
          <a:prstGeom prst="rect">
            <a:avLst/>
          </a:prstGeom>
          <a:noFill/>
        </p:spPr>
        <p:txBody>
          <a:bodyPr wrap="square" rtlCol="0">
            <a:spAutoFit/>
          </a:bodyPr>
          <a:lstStyle/>
          <a:p>
            <a:pPr algn="ctr" defTabSz="685800"/>
            <a:r>
              <a:rPr lang="en-US" altLang="ko-KR" sz="900" b="1" dirty="0" smtClean="0">
                <a:solidFill>
                  <a:prstClr val="black">
                    <a:lumMod val="75000"/>
                    <a:lumOff val="25000"/>
                  </a:prstClr>
                </a:solidFill>
                <a:latin typeface="Arial"/>
                <a:cs typeface="Arial" pitchFamily="34" charset="0"/>
              </a:rPr>
              <a:t>(</a:t>
            </a:r>
            <a:r>
              <a:rPr lang="en-US" altLang="ko-KR" sz="900" b="1" dirty="0" err="1" smtClean="0">
                <a:solidFill>
                  <a:prstClr val="black">
                    <a:lumMod val="75000"/>
                    <a:lumOff val="25000"/>
                  </a:prstClr>
                </a:solidFill>
                <a:latin typeface="Arial"/>
                <a:cs typeface="Arial" pitchFamily="34" charset="0"/>
              </a:rPr>
              <a:t>Corzo</a:t>
            </a:r>
            <a:r>
              <a:rPr lang="en-US" altLang="ko-KR" sz="900" b="1" dirty="0" smtClean="0">
                <a:solidFill>
                  <a:prstClr val="black">
                    <a:lumMod val="75000"/>
                    <a:lumOff val="25000"/>
                  </a:prstClr>
                </a:solidFill>
                <a:latin typeface="Arial"/>
                <a:cs typeface="Arial" pitchFamily="34" charset="0"/>
              </a:rPr>
              <a:t>, 2019)</a:t>
            </a:r>
            <a:endParaRPr lang="ko-KR" altLang="en-US" sz="900" b="1" dirty="0">
              <a:solidFill>
                <a:prstClr val="black">
                  <a:lumMod val="75000"/>
                  <a:lumOff val="25000"/>
                </a:prstClr>
              </a:solidFill>
              <a:latin typeface="Arial"/>
              <a:cs typeface="Arial" pitchFamily="34" charset="0"/>
            </a:endParaRPr>
          </a:p>
        </p:txBody>
      </p:sp>
      <p:sp>
        <p:nvSpPr>
          <p:cNvPr id="66" name="TextBox 65">
            <a:extLst>
              <a:ext uri="{FF2B5EF4-FFF2-40B4-BE49-F238E27FC236}">
                <a16:creationId xmlns:a16="http://schemas.microsoft.com/office/drawing/2014/main" xmlns="" id="{B33B79E1-7D2B-49AD-A119-AFB83D15183D}"/>
              </a:ext>
            </a:extLst>
          </p:cNvPr>
          <p:cNvSpPr txBox="1"/>
          <p:nvPr/>
        </p:nvSpPr>
        <p:spPr>
          <a:xfrm>
            <a:off x="3934818" y="3922291"/>
            <a:ext cx="1512193" cy="230832"/>
          </a:xfrm>
          <a:prstGeom prst="rect">
            <a:avLst/>
          </a:prstGeom>
          <a:noFill/>
        </p:spPr>
        <p:txBody>
          <a:bodyPr wrap="square" rtlCol="0">
            <a:spAutoFit/>
          </a:bodyPr>
          <a:lstStyle/>
          <a:p>
            <a:pPr algn="ctr" defTabSz="685800"/>
            <a:r>
              <a:rPr lang="en-US" altLang="ko-KR" sz="900" b="1" dirty="0" smtClean="0">
                <a:solidFill>
                  <a:prstClr val="black">
                    <a:lumMod val="75000"/>
                    <a:lumOff val="25000"/>
                  </a:prstClr>
                </a:solidFill>
                <a:latin typeface="Arial"/>
                <a:cs typeface="Arial" pitchFamily="34" charset="0"/>
              </a:rPr>
              <a:t>(Romero, 2014)</a:t>
            </a:r>
            <a:endParaRPr lang="ko-KR" altLang="en-US" sz="900" b="1" dirty="0">
              <a:solidFill>
                <a:prstClr val="black">
                  <a:lumMod val="75000"/>
                  <a:lumOff val="25000"/>
                </a:prstClr>
              </a:solidFill>
              <a:latin typeface="Arial"/>
              <a:cs typeface="Arial" pitchFamily="34" charset="0"/>
            </a:endParaRPr>
          </a:p>
        </p:txBody>
      </p:sp>
      <p:sp>
        <p:nvSpPr>
          <p:cNvPr id="69" name="TextBox 68">
            <a:extLst>
              <a:ext uri="{FF2B5EF4-FFF2-40B4-BE49-F238E27FC236}">
                <a16:creationId xmlns:a16="http://schemas.microsoft.com/office/drawing/2014/main" xmlns="" id="{CFF69562-3EF8-49A0-B907-4B8AD31E9747}"/>
              </a:ext>
            </a:extLst>
          </p:cNvPr>
          <p:cNvSpPr txBox="1"/>
          <p:nvPr/>
        </p:nvSpPr>
        <p:spPr>
          <a:xfrm>
            <a:off x="999447" y="3887054"/>
            <a:ext cx="1512193" cy="230832"/>
          </a:xfrm>
          <a:prstGeom prst="rect">
            <a:avLst/>
          </a:prstGeom>
          <a:noFill/>
        </p:spPr>
        <p:txBody>
          <a:bodyPr wrap="square" rtlCol="0">
            <a:spAutoFit/>
          </a:bodyPr>
          <a:lstStyle/>
          <a:p>
            <a:pPr algn="ctr" defTabSz="685800"/>
            <a:r>
              <a:rPr lang="en-US" altLang="ko-KR" sz="900" b="1" dirty="0" smtClean="0">
                <a:solidFill>
                  <a:prstClr val="black">
                    <a:lumMod val="75000"/>
                    <a:lumOff val="25000"/>
                  </a:prstClr>
                </a:solidFill>
                <a:latin typeface="Arial"/>
                <a:cs typeface="Arial" pitchFamily="34" charset="0"/>
              </a:rPr>
              <a:t>(</a:t>
            </a:r>
            <a:r>
              <a:rPr lang="en-US" altLang="ko-KR" sz="900" b="1" dirty="0" err="1" smtClean="0">
                <a:solidFill>
                  <a:prstClr val="black">
                    <a:lumMod val="75000"/>
                    <a:lumOff val="25000"/>
                  </a:prstClr>
                </a:solidFill>
                <a:latin typeface="Arial"/>
                <a:cs typeface="Arial" pitchFamily="34" charset="0"/>
              </a:rPr>
              <a:t>Chicaiza</a:t>
            </a:r>
            <a:r>
              <a:rPr lang="en-US" altLang="ko-KR" sz="900" b="1" dirty="0" smtClean="0">
                <a:solidFill>
                  <a:prstClr val="black">
                    <a:lumMod val="75000"/>
                    <a:lumOff val="25000"/>
                  </a:prstClr>
                </a:solidFill>
                <a:latin typeface="Arial"/>
                <a:cs typeface="Arial" pitchFamily="34" charset="0"/>
              </a:rPr>
              <a:t>, 2013)</a:t>
            </a:r>
            <a:endParaRPr lang="ko-KR" altLang="en-US" sz="900" b="1" dirty="0">
              <a:solidFill>
                <a:prstClr val="black">
                  <a:lumMod val="75000"/>
                  <a:lumOff val="25000"/>
                </a:prstClr>
              </a:solidFill>
              <a:latin typeface="Arial"/>
              <a:cs typeface="Arial" pitchFamily="34" charset="0"/>
            </a:endParaRPr>
          </a:p>
        </p:txBody>
      </p:sp>
      <p:sp>
        <p:nvSpPr>
          <p:cNvPr id="89" name="Oval 26">
            <a:extLst>
              <a:ext uri="{FF2B5EF4-FFF2-40B4-BE49-F238E27FC236}">
                <a16:creationId xmlns:a16="http://schemas.microsoft.com/office/drawing/2014/main" xmlns="" id="{A8611118-4553-45C9-837B-A5EA5C617D63}"/>
              </a:ext>
            </a:extLst>
          </p:cNvPr>
          <p:cNvSpPr/>
          <p:nvPr/>
        </p:nvSpPr>
        <p:spPr>
          <a:xfrm>
            <a:off x="740678" y="1510267"/>
            <a:ext cx="343081" cy="41577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0" name="Freeform: Shape 134">
            <a:extLst>
              <a:ext uri="{FF2B5EF4-FFF2-40B4-BE49-F238E27FC236}">
                <a16:creationId xmlns:a16="http://schemas.microsoft.com/office/drawing/2014/main" xmlns="" id="{8B73C3A4-A8C9-4244-9CAE-79E68B99D039}"/>
              </a:ext>
            </a:extLst>
          </p:cNvPr>
          <p:cNvSpPr/>
          <p:nvPr/>
        </p:nvSpPr>
        <p:spPr>
          <a:xfrm>
            <a:off x="3454741" y="1460479"/>
            <a:ext cx="351632" cy="576363"/>
          </a:xfrm>
          <a:custGeom>
            <a:avLst/>
            <a:gdLst>
              <a:gd name="connsiteX0" fmla="*/ 1036320 w 1133475"/>
              <a:gd name="connsiteY0" fmla="*/ 603444 h 1543050"/>
              <a:gd name="connsiteX1" fmla="*/ 955357 w 1133475"/>
              <a:gd name="connsiteY1" fmla="*/ 617731 h 1543050"/>
              <a:gd name="connsiteX2" fmla="*/ 947738 w 1133475"/>
              <a:gd name="connsiteY2" fmla="*/ 604396 h 1543050"/>
              <a:gd name="connsiteX3" fmla="*/ 1134428 w 1133475"/>
              <a:gd name="connsiteY3" fmla="*/ 454854 h 1543050"/>
              <a:gd name="connsiteX4" fmla="*/ 938213 w 1133475"/>
              <a:gd name="connsiteY4" fmla="*/ 527244 h 1543050"/>
              <a:gd name="connsiteX5" fmla="*/ 968692 w 1133475"/>
              <a:gd name="connsiteY5" fmla="*/ 454854 h 1543050"/>
              <a:gd name="connsiteX6" fmla="*/ 771525 w 1133475"/>
              <a:gd name="connsiteY6" fmla="*/ 632971 h 1543050"/>
              <a:gd name="connsiteX7" fmla="*/ 837247 w 1133475"/>
              <a:gd name="connsiteY7" fmla="*/ 543436 h 1543050"/>
              <a:gd name="connsiteX8" fmla="*/ 893445 w 1133475"/>
              <a:gd name="connsiteY8" fmla="*/ 468189 h 1543050"/>
              <a:gd name="connsiteX9" fmla="*/ 880110 w 1133475"/>
              <a:gd name="connsiteY9" fmla="*/ 447234 h 1543050"/>
              <a:gd name="connsiteX10" fmla="*/ 711517 w 1133475"/>
              <a:gd name="connsiteY10" fmla="*/ 613921 h 1543050"/>
              <a:gd name="connsiteX11" fmla="*/ 659130 w 1133475"/>
              <a:gd name="connsiteY11" fmla="*/ 734889 h 1543050"/>
              <a:gd name="connsiteX12" fmla="*/ 646747 w 1133475"/>
              <a:gd name="connsiteY12" fmla="*/ 612016 h 1543050"/>
              <a:gd name="connsiteX13" fmla="*/ 662940 w 1133475"/>
              <a:gd name="connsiteY13" fmla="*/ 569154 h 1543050"/>
              <a:gd name="connsiteX14" fmla="*/ 824865 w 1133475"/>
              <a:gd name="connsiteY14" fmla="*/ 431994 h 1543050"/>
              <a:gd name="connsiteX15" fmla="*/ 843915 w 1133475"/>
              <a:gd name="connsiteY15" fmla="*/ 411039 h 1543050"/>
              <a:gd name="connsiteX16" fmla="*/ 867728 w 1133475"/>
              <a:gd name="connsiteY16" fmla="*/ 341506 h 1543050"/>
              <a:gd name="connsiteX17" fmla="*/ 866775 w 1133475"/>
              <a:gd name="connsiteY17" fmla="*/ 293881 h 1543050"/>
              <a:gd name="connsiteX18" fmla="*/ 866775 w 1133475"/>
              <a:gd name="connsiteY18" fmla="*/ 282451 h 1543050"/>
              <a:gd name="connsiteX19" fmla="*/ 854392 w 1133475"/>
              <a:gd name="connsiteY19" fmla="*/ 202441 h 1543050"/>
              <a:gd name="connsiteX20" fmla="*/ 840105 w 1133475"/>
              <a:gd name="connsiteY20" fmla="*/ 185296 h 1543050"/>
              <a:gd name="connsiteX21" fmla="*/ 822007 w 1133475"/>
              <a:gd name="connsiteY21" fmla="*/ 201489 h 1543050"/>
              <a:gd name="connsiteX22" fmla="*/ 708660 w 1133475"/>
              <a:gd name="connsiteY22" fmla="*/ 402466 h 1543050"/>
              <a:gd name="connsiteX23" fmla="*/ 684847 w 1133475"/>
              <a:gd name="connsiteY23" fmla="*/ 421516 h 1543050"/>
              <a:gd name="connsiteX24" fmla="*/ 677228 w 1133475"/>
              <a:gd name="connsiteY24" fmla="*/ 392941 h 1543050"/>
              <a:gd name="connsiteX25" fmla="*/ 723900 w 1133475"/>
              <a:gd name="connsiteY25" fmla="*/ 263401 h 1543050"/>
              <a:gd name="connsiteX26" fmla="*/ 748665 w 1133475"/>
              <a:gd name="connsiteY26" fmla="*/ 129099 h 1543050"/>
              <a:gd name="connsiteX27" fmla="*/ 681038 w 1133475"/>
              <a:gd name="connsiteY27" fmla="*/ 224349 h 1543050"/>
              <a:gd name="connsiteX28" fmla="*/ 681038 w 1133475"/>
              <a:gd name="connsiteY28" fmla="*/ 104334 h 1543050"/>
              <a:gd name="connsiteX29" fmla="*/ 670560 w 1133475"/>
              <a:gd name="connsiteY29" fmla="*/ 76711 h 1543050"/>
              <a:gd name="connsiteX30" fmla="*/ 641032 w 1133475"/>
              <a:gd name="connsiteY30" fmla="*/ 47184 h 1543050"/>
              <a:gd name="connsiteX31" fmla="*/ 590550 w 1133475"/>
              <a:gd name="connsiteY31" fmla="*/ 511 h 1543050"/>
              <a:gd name="connsiteX32" fmla="*/ 561975 w 1133475"/>
              <a:gd name="connsiteY32" fmla="*/ 64329 h 1543050"/>
              <a:gd name="connsiteX33" fmla="*/ 538163 w 1133475"/>
              <a:gd name="connsiteY33" fmla="*/ 99571 h 1543050"/>
              <a:gd name="connsiteX34" fmla="*/ 531495 w 1133475"/>
              <a:gd name="connsiteY34" fmla="*/ 113859 h 1543050"/>
              <a:gd name="connsiteX35" fmla="*/ 530542 w 1133475"/>
              <a:gd name="connsiteY35" fmla="*/ 184344 h 1543050"/>
              <a:gd name="connsiteX36" fmla="*/ 497205 w 1133475"/>
              <a:gd name="connsiteY36" fmla="*/ 170056 h 1543050"/>
              <a:gd name="connsiteX37" fmla="*/ 474345 w 1133475"/>
              <a:gd name="connsiteY37" fmla="*/ 172914 h 1543050"/>
              <a:gd name="connsiteX38" fmla="*/ 480060 w 1133475"/>
              <a:gd name="connsiteY38" fmla="*/ 327219 h 1543050"/>
              <a:gd name="connsiteX39" fmla="*/ 562928 w 1133475"/>
              <a:gd name="connsiteY39" fmla="*/ 475809 h 1543050"/>
              <a:gd name="connsiteX40" fmla="*/ 264795 w 1133475"/>
              <a:gd name="connsiteY40" fmla="*/ 334839 h 1543050"/>
              <a:gd name="connsiteX41" fmla="*/ 358140 w 1133475"/>
              <a:gd name="connsiteY41" fmla="*/ 482476 h 1543050"/>
              <a:gd name="connsiteX42" fmla="*/ 287655 w 1133475"/>
              <a:gd name="connsiteY42" fmla="*/ 471999 h 1543050"/>
              <a:gd name="connsiteX43" fmla="*/ 385763 w 1133475"/>
              <a:gd name="connsiteY43" fmla="*/ 552961 h 1543050"/>
              <a:gd name="connsiteX44" fmla="*/ 487680 w 1133475"/>
              <a:gd name="connsiteY44" fmla="*/ 574869 h 1543050"/>
              <a:gd name="connsiteX45" fmla="*/ 629603 w 1133475"/>
              <a:gd name="connsiteY45" fmla="*/ 742509 h 1543050"/>
              <a:gd name="connsiteX46" fmla="*/ 630555 w 1133475"/>
              <a:gd name="connsiteY46" fmla="*/ 747271 h 1543050"/>
              <a:gd name="connsiteX47" fmla="*/ 596265 w 1133475"/>
              <a:gd name="connsiteY47" fmla="*/ 770131 h 1543050"/>
              <a:gd name="connsiteX48" fmla="*/ 469582 w 1133475"/>
              <a:gd name="connsiteY48" fmla="*/ 664404 h 1543050"/>
              <a:gd name="connsiteX49" fmla="*/ 355282 w 1133475"/>
              <a:gd name="connsiteY49" fmla="*/ 596776 h 1543050"/>
              <a:gd name="connsiteX50" fmla="*/ 219075 w 1133475"/>
              <a:gd name="connsiteY50" fmla="*/ 606301 h 1543050"/>
              <a:gd name="connsiteX51" fmla="*/ 215265 w 1133475"/>
              <a:gd name="connsiteY51" fmla="*/ 618684 h 1543050"/>
              <a:gd name="connsiteX52" fmla="*/ 434340 w 1133475"/>
              <a:gd name="connsiteY52" fmla="*/ 733936 h 1543050"/>
              <a:gd name="connsiteX53" fmla="*/ 429578 w 1133475"/>
              <a:gd name="connsiteY53" fmla="*/ 745366 h 1543050"/>
              <a:gd name="connsiteX54" fmla="*/ 152400 w 1133475"/>
              <a:gd name="connsiteY54" fmla="*/ 657736 h 1543050"/>
              <a:gd name="connsiteX55" fmla="*/ 212407 w 1133475"/>
              <a:gd name="connsiteY55" fmla="*/ 710124 h 1543050"/>
              <a:gd name="connsiteX56" fmla="*/ 0 w 1133475"/>
              <a:gd name="connsiteY56" fmla="*/ 751081 h 1543050"/>
              <a:gd name="connsiteX57" fmla="*/ 280035 w 1133475"/>
              <a:gd name="connsiteY57" fmla="*/ 796801 h 1543050"/>
              <a:gd name="connsiteX58" fmla="*/ 186690 w 1133475"/>
              <a:gd name="connsiteY58" fmla="*/ 836806 h 1543050"/>
              <a:gd name="connsiteX59" fmla="*/ 289560 w 1133475"/>
              <a:gd name="connsiteY59" fmla="*/ 867286 h 1543050"/>
              <a:gd name="connsiteX60" fmla="*/ 381000 w 1133475"/>
              <a:gd name="connsiteY60" fmla="*/ 839664 h 1543050"/>
              <a:gd name="connsiteX61" fmla="*/ 481013 w 1133475"/>
              <a:gd name="connsiteY61" fmla="*/ 829186 h 1543050"/>
              <a:gd name="connsiteX62" fmla="*/ 461010 w 1133475"/>
              <a:gd name="connsiteY62" fmla="*/ 852046 h 1543050"/>
              <a:gd name="connsiteX63" fmla="*/ 327660 w 1133475"/>
              <a:gd name="connsiteY63" fmla="*/ 982539 h 1543050"/>
              <a:gd name="connsiteX64" fmla="*/ 322897 w 1133475"/>
              <a:gd name="connsiteY64" fmla="*/ 1012066 h 1543050"/>
              <a:gd name="connsiteX65" fmla="*/ 349567 w 1133475"/>
              <a:gd name="connsiteY65" fmla="*/ 1011114 h 1543050"/>
              <a:gd name="connsiteX66" fmla="*/ 430530 w 1133475"/>
              <a:gd name="connsiteY66" fmla="*/ 993016 h 1543050"/>
              <a:gd name="connsiteX67" fmla="*/ 485775 w 1133475"/>
              <a:gd name="connsiteY67" fmla="*/ 997779 h 1543050"/>
              <a:gd name="connsiteX68" fmla="*/ 490538 w 1133475"/>
              <a:gd name="connsiteY68" fmla="*/ 996826 h 1543050"/>
              <a:gd name="connsiteX69" fmla="*/ 573405 w 1133475"/>
              <a:gd name="connsiteY69" fmla="*/ 921579 h 1543050"/>
              <a:gd name="connsiteX70" fmla="*/ 591503 w 1133475"/>
              <a:gd name="connsiteY70" fmla="*/ 857761 h 1543050"/>
              <a:gd name="connsiteX71" fmla="*/ 623888 w 1133475"/>
              <a:gd name="connsiteY71" fmla="*/ 827281 h 1543050"/>
              <a:gd name="connsiteX72" fmla="*/ 640080 w 1133475"/>
              <a:gd name="connsiteY72" fmla="*/ 862524 h 1543050"/>
              <a:gd name="connsiteX73" fmla="*/ 664845 w 1133475"/>
              <a:gd name="connsiteY73" fmla="*/ 1060644 h 1543050"/>
              <a:gd name="connsiteX74" fmla="*/ 748665 w 1133475"/>
              <a:gd name="connsiteY74" fmla="*/ 1509271 h 1543050"/>
              <a:gd name="connsiteX75" fmla="*/ 774382 w 1133475"/>
              <a:gd name="connsiteY75" fmla="*/ 1543561 h 1543050"/>
              <a:gd name="connsiteX76" fmla="*/ 833438 w 1133475"/>
              <a:gd name="connsiteY76" fmla="*/ 1460694 h 1543050"/>
              <a:gd name="connsiteX77" fmla="*/ 671513 w 1133475"/>
              <a:gd name="connsiteY77" fmla="*/ 851094 h 1543050"/>
              <a:gd name="connsiteX78" fmla="*/ 677228 w 1133475"/>
              <a:gd name="connsiteY78" fmla="*/ 812041 h 1543050"/>
              <a:gd name="connsiteX79" fmla="*/ 721995 w 1133475"/>
              <a:gd name="connsiteY79" fmla="*/ 817756 h 1543050"/>
              <a:gd name="connsiteX80" fmla="*/ 795338 w 1133475"/>
              <a:gd name="connsiteY80" fmla="*/ 885384 h 1543050"/>
              <a:gd name="connsiteX81" fmla="*/ 877253 w 1133475"/>
              <a:gd name="connsiteY81" fmla="*/ 885384 h 1543050"/>
              <a:gd name="connsiteX82" fmla="*/ 880110 w 1133475"/>
              <a:gd name="connsiteY82" fmla="*/ 845379 h 1543050"/>
              <a:gd name="connsiteX83" fmla="*/ 999172 w 1133475"/>
              <a:gd name="connsiteY83" fmla="*/ 819661 h 1543050"/>
              <a:gd name="connsiteX84" fmla="*/ 999172 w 1133475"/>
              <a:gd name="connsiteY84" fmla="*/ 786324 h 1543050"/>
              <a:gd name="connsiteX85" fmla="*/ 851535 w 1133475"/>
              <a:gd name="connsiteY85" fmla="*/ 751081 h 1543050"/>
              <a:gd name="connsiteX86" fmla="*/ 792480 w 1133475"/>
              <a:gd name="connsiteY86" fmla="*/ 748224 h 1543050"/>
              <a:gd name="connsiteX87" fmla="*/ 790575 w 1133475"/>
              <a:gd name="connsiteY87" fmla="*/ 736794 h 1543050"/>
              <a:gd name="connsiteX88" fmla="*/ 844867 w 1133475"/>
              <a:gd name="connsiteY88" fmla="*/ 714886 h 1543050"/>
              <a:gd name="connsiteX89" fmla="*/ 1046797 w 1133475"/>
              <a:gd name="connsiteY89" fmla="*/ 629161 h 1543050"/>
              <a:gd name="connsiteX90" fmla="*/ 1056323 w 1133475"/>
              <a:gd name="connsiteY90" fmla="*/ 610111 h 1543050"/>
              <a:gd name="connsiteX91" fmla="*/ 1036320 w 1133475"/>
              <a:gd name="connsiteY91" fmla="*/ 603444 h 1543050"/>
              <a:gd name="connsiteX92" fmla="*/ 576263 w 1133475"/>
              <a:gd name="connsiteY92" fmla="*/ 259591 h 1543050"/>
              <a:gd name="connsiteX93" fmla="*/ 561022 w 1133475"/>
              <a:gd name="connsiteY93" fmla="*/ 252924 h 1543050"/>
              <a:gd name="connsiteX94" fmla="*/ 533400 w 1133475"/>
              <a:gd name="connsiteY94" fmla="*/ 184344 h 1543050"/>
              <a:gd name="connsiteX95" fmla="*/ 532447 w 1133475"/>
              <a:gd name="connsiteY95" fmla="*/ 183391 h 1543050"/>
              <a:gd name="connsiteX96" fmla="*/ 532447 w 1133475"/>
              <a:gd name="connsiteY96" fmla="*/ 183391 h 1543050"/>
              <a:gd name="connsiteX97" fmla="*/ 532447 w 1133475"/>
              <a:gd name="connsiteY97" fmla="*/ 184344 h 1543050"/>
              <a:gd name="connsiteX98" fmla="*/ 580072 w 1133475"/>
              <a:gd name="connsiteY98" fmla="*/ 240541 h 1543050"/>
              <a:gd name="connsiteX99" fmla="*/ 576263 w 1133475"/>
              <a:gd name="connsiteY99" fmla="*/ 259591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33475" h="1543050">
                <a:moveTo>
                  <a:pt x="1036320" y="603444"/>
                </a:moveTo>
                <a:cubicBezTo>
                  <a:pt x="1009650" y="608206"/>
                  <a:pt x="982980" y="612969"/>
                  <a:pt x="955357" y="617731"/>
                </a:cubicBezTo>
                <a:cubicBezTo>
                  <a:pt x="952500" y="612969"/>
                  <a:pt x="950595" y="609159"/>
                  <a:pt x="947738" y="604396"/>
                </a:cubicBezTo>
                <a:cubicBezTo>
                  <a:pt x="1042988" y="594871"/>
                  <a:pt x="1081088" y="521529"/>
                  <a:pt x="1134428" y="454854"/>
                </a:cubicBezTo>
                <a:cubicBezTo>
                  <a:pt x="1054417" y="448186"/>
                  <a:pt x="995363" y="477714"/>
                  <a:pt x="938213" y="527244"/>
                </a:cubicBezTo>
                <a:cubicBezTo>
                  <a:pt x="944880" y="497716"/>
                  <a:pt x="972503" y="485334"/>
                  <a:pt x="968692" y="454854"/>
                </a:cubicBezTo>
                <a:cubicBezTo>
                  <a:pt x="880110" y="490096"/>
                  <a:pt x="875347" y="613921"/>
                  <a:pt x="771525" y="632971"/>
                </a:cubicBezTo>
                <a:cubicBezTo>
                  <a:pt x="781050" y="589156"/>
                  <a:pt x="809625" y="566296"/>
                  <a:pt x="837247" y="543436"/>
                </a:cubicBezTo>
                <a:cubicBezTo>
                  <a:pt x="861060" y="522481"/>
                  <a:pt x="883920" y="500574"/>
                  <a:pt x="893445" y="468189"/>
                </a:cubicBezTo>
                <a:cubicBezTo>
                  <a:pt x="896303" y="457711"/>
                  <a:pt x="900113" y="446281"/>
                  <a:pt x="880110" y="447234"/>
                </a:cubicBezTo>
                <a:cubicBezTo>
                  <a:pt x="800100" y="452949"/>
                  <a:pt x="718185" y="532959"/>
                  <a:pt x="711517" y="613921"/>
                </a:cubicBezTo>
                <a:cubicBezTo>
                  <a:pt x="707707" y="657736"/>
                  <a:pt x="701040" y="700599"/>
                  <a:pt x="659130" y="734889"/>
                </a:cubicBezTo>
                <a:cubicBezTo>
                  <a:pt x="654367" y="690121"/>
                  <a:pt x="650557" y="651069"/>
                  <a:pt x="646747" y="612016"/>
                </a:cubicBezTo>
                <a:cubicBezTo>
                  <a:pt x="644842" y="594871"/>
                  <a:pt x="652463" y="581536"/>
                  <a:pt x="662940" y="569154"/>
                </a:cubicBezTo>
                <a:cubicBezTo>
                  <a:pt x="709613" y="514861"/>
                  <a:pt x="757238" y="462474"/>
                  <a:pt x="824865" y="431994"/>
                </a:cubicBezTo>
                <a:cubicBezTo>
                  <a:pt x="834390" y="428184"/>
                  <a:pt x="851535" y="425326"/>
                  <a:pt x="843915" y="411039"/>
                </a:cubicBezTo>
                <a:cubicBezTo>
                  <a:pt x="825817" y="376749"/>
                  <a:pt x="853440" y="361509"/>
                  <a:pt x="867728" y="341506"/>
                </a:cubicBezTo>
                <a:cubicBezTo>
                  <a:pt x="886778" y="315789"/>
                  <a:pt x="887730" y="315789"/>
                  <a:pt x="866775" y="293881"/>
                </a:cubicBezTo>
                <a:cubicBezTo>
                  <a:pt x="864870" y="291976"/>
                  <a:pt x="864870" y="284356"/>
                  <a:pt x="866775" y="282451"/>
                </a:cubicBezTo>
                <a:cubicBezTo>
                  <a:pt x="888682" y="251971"/>
                  <a:pt x="856297" y="229111"/>
                  <a:pt x="854392" y="202441"/>
                </a:cubicBezTo>
                <a:cubicBezTo>
                  <a:pt x="853440" y="195774"/>
                  <a:pt x="846772" y="187201"/>
                  <a:pt x="840105" y="185296"/>
                </a:cubicBezTo>
                <a:cubicBezTo>
                  <a:pt x="827722" y="181486"/>
                  <a:pt x="825817" y="193869"/>
                  <a:pt x="822007" y="201489"/>
                </a:cubicBezTo>
                <a:cubicBezTo>
                  <a:pt x="784860" y="269116"/>
                  <a:pt x="719138" y="319599"/>
                  <a:pt x="708660" y="402466"/>
                </a:cubicBezTo>
                <a:cubicBezTo>
                  <a:pt x="707707" y="411991"/>
                  <a:pt x="697230" y="424374"/>
                  <a:pt x="684847" y="421516"/>
                </a:cubicBezTo>
                <a:cubicBezTo>
                  <a:pt x="669607" y="417706"/>
                  <a:pt x="676275" y="403419"/>
                  <a:pt x="677228" y="392941"/>
                </a:cubicBezTo>
                <a:cubicBezTo>
                  <a:pt x="684847" y="347221"/>
                  <a:pt x="704850" y="305311"/>
                  <a:pt x="723900" y="263401"/>
                </a:cubicBezTo>
                <a:cubicBezTo>
                  <a:pt x="741997" y="223396"/>
                  <a:pt x="756285" y="183391"/>
                  <a:pt x="748665" y="129099"/>
                </a:cubicBezTo>
                <a:cubicBezTo>
                  <a:pt x="725805" y="161484"/>
                  <a:pt x="707707" y="187201"/>
                  <a:pt x="681038" y="224349"/>
                </a:cubicBezTo>
                <a:cubicBezTo>
                  <a:pt x="681038" y="173866"/>
                  <a:pt x="681038" y="138624"/>
                  <a:pt x="681038" y="104334"/>
                </a:cubicBezTo>
                <a:cubicBezTo>
                  <a:pt x="681038" y="93856"/>
                  <a:pt x="682942" y="74806"/>
                  <a:pt x="670560" y="76711"/>
                </a:cubicBezTo>
                <a:cubicBezTo>
                  <a:pt x="641032" y="81474"/>
                  <a:pt x="647700" y="60519"/>
                  <a:pt x="641032" y="47184"/>
                </a:cubicBezTo>
                <a:cubicBezTo>
                  <a:pt x="630555" y="25276"/>
                  <a:pt x="610553" y="-4251"/>
                  <a:pt x="590550" y="511"/>
                </a:cubicBezTo>
                <a:cubicBezTo>
                  <a:pt x="570547" y="5274"/>
                  <a:pt x="559117" y="35754"/>
                  <a:pt x="561975" y="64329"/>
                </a:cubicBezTo>
                <a:cubicBezTo>
                  <a:pt x="563880" y="79569"/>
                  <a:pt x="591503" y="118621"/>
                  <a:pt x="538163" y="99571"/>
                </a:cubicBezTo>
                <a:cubicBezTo>
                  <a:pt x="531495" y="97666"/>
                  <a:pt x="527685" y="109096"/>
                  <a:pt x="531495" y="113859"/>
                </a:cubicBezTo>
                <a:cubicBezTo>
                  <a:pt x="550545" y="137671"/>
                  <a:pt x="526732" y="160531"/>
                  <a:pt x="530542" y="184344"/>
                </a:cubicBezTo>
                <a:cubicBezTo>
                  <a:pt x="517207" y="185296"/>
                  <a:pt x="506730" y="178629"/>
                  <a:pt x="497205" y="170056"/>
                </a:cubicBezTo>
                <a:cubicBezTo>
                  <a:pt x="489585" y="163389"/>
                  <a:pt x="481965" y="161484"/>
                  <a:pt x="474345" y="172914"/>
                </a:cubicBezTo>
                <a:cubicBezTo>
                  <a:pt x="447675" y="210061"/>
                  <a:pt x="450532" y="292929"/>
                  <a:pt x="480060" y="327219"/>
                </a:cubicBezTo>
                <a:cubicBezTo>
                  <a:pt x="516255" y="371986"/>
                  <a:pt x="549592" y="417706"/>
                  <a:pt x="562928" y="475809"/>
                </a:cubicBezTo>
                <a:cubicBezTo>
                  <a:pt x="469582" y="412944"/>
                  <a:pt x="400050" y="306264"/>
                  <a:pt x="264795" y="334839"/>
                </a:cubicBezTo>
                <a:cubicBezTo>
                  <a:pt x="267653" y="394846"/>
                  <a:pt x="304800" y="438661"/>
                  <a:pt x="358140" y="482476"/>
                </a:cubicBezTo>
                <a:cubicBezTo>
                  <a:pt x="325755" y="481524"/>
                  <a:pt x="308610" y="462474"/>
                  <a:pt x="287655" y="471999"/>
                </a:cubicBezTo>
                <a:cubicBezTo>
                  <a:pt x="302895" y="521529"/>
                  <a:pt x="330517" y="551056"/>
                  <a:pt x="385763" y="552961"/>
                </a:cubicBezTo>
                <a:cubicBezTo>
                  <a:pt x="420053" y="553914"/>
                  <a:pt x="454342" y="565344"/>
                  <a:pt x="487680" y="574869"/>
                </a:cubicBezTo>
                <a:cubicBezTo>
                  <a:pt x="643890" y="617731"/>
                  <a:pt x="612457" y="601539"/>
                  <a:pt x="629603" y="742509"/>
                </a:cubicBezTo>
                <a:cubicBezTo>
                  <a:pt x="629603" y="744414"/>
                  <a:pt x="629603" y="745366"/>
                  <a:pt x="630555" y="747271"/>
                </a:cubicBezTo>
                <a:cubicBezTo>
                  <a:pt x="635317" y="780609"/>
                  <a:pt x="621030" y="783466"/>
                  <a:pt x="596265" y="770131"/>
                </a:cubicBezTo>
                <a:cubicBezTo>
                  <a:pt x="546735" y="743461"/>
                  <a:pt x="501015" y="710124"/>
                  <a:pt x="469582" y="664404"/>
                </a:cubicBezTo>
                <a:cubicBezTo>
                  <a:pt x="440055" y="621541"/>
                  <a:pt x="393382" y="588204"/>
                  <a:pt x="355282" y="596776"/>
                </a:cubicBezTo>
                <a:cubicBezTo>
                  <a:pt x="308610" y="606301"/>
                  <a:pt x="260985" y="576774"/>
                  <a:pt x="219075" y="606301"/>
                </a:cubicBezTo>
                <a:cubicBezTo>
                  <a:pt x="217170" y="607254"/>
                  <a:pt x="217170" y="612016"/>
                  <a:pt x="215265" y="618684"/>
                </a:cubicBezTo>
                <a:cubicBezTo>
                  <a:pt x="287655" y="656784"/>
                  <a:pt x="360997" y="694884"/>
                  <a:pt x="434340" y="733936"/>
                </a:cubicBezTo>
                <a:cubicBezTo>
                  <a:pt x="432435" y="737746"/>
                  <a:pt x="431482" y="741556"/>
                  <a:pt x="429578" y="745366"/>
                </a:cubicBezTo>
                <a:cubicBezTo>
                  <a:pt x="340042" y="716791"/>
                  <a:pt x="250507" y="688216"/>
                  <a:pt x="152400" y="657736"/>
                </a:cubicBezTo>
                <a:cubicBezTo>
                  <a:pt x="171450" y="685359"/>
                  <a:pt x="199072" y="682501"/>
                  <a:pt x="212407" y="710124"/>
                </a:cubicBezTo>
                <a:cubicBezTo>
                  <a:pt x="133350" y="701551"/>
                  <a:pt x="61913" y="705361"/>
                  <a:pt x="0" y="751081"/>
                </a:cubicBezTo>
                <a:cubicBezTo>
                  <a:pt x="87630" y="808231"/>
                  <a:pt x="180975" y="815851"/>
                  <a:pt x="280035" y="796801"/>
                </a:cubicBezTo>
                <a:cubicBezTo>
                  <a:pt x="251460" y="822519"/>
                  <a:pt x="213360" y="812994"/>
                  <a:pt x="186690" y="836806"/>
                </a:cubicBezTo>
                <a:cubicBezTo>
                  <a:pt x="216217" y="869191"/>
                  <a:pt x="250507" y="877764"/>
                  <a:pt x="289560" y="867286"/>
                </a:cubicBezTo>
                <a:cubicBezTo>
                  <a:pt x="320040" y="858714"/>
                  <a:pt x="349567" y="848236"/>
                  <a:pt x="381000" y="839664"/>
                </a:cubicBezTo>
                <a:cubicBezTo>
                  <a:pt x="413385" y="831091"/>
                  <a:pt x="446722" y="819661"/>
                  <a:pt x="481013" y="829186"/>
                </a:cubicBezTo>
                <a:cubicBezTo>
                  <a:pt x="479107" y="843474"/>
                  <a:pt x="468630" y="846331"/>
                  <a:pt x="461010" y="852046"/>
                </a:cubicBezTo>
                <a:cubicBezTo>
                  <a:pt x="411480" y="890146"/>
                  <a:pt x="338138" y="904434"/>
                  <a:pt x="327660" y="982539"/>
                </a:cubicBezTo>
                <a:cubicBezTo>
                  <a:pt x="326707" y="992064"/>
                  <a:pt x="311467" y="1002541"/>
                  <a:pt x="322897" y="1012066"/>
                </a:cubicBezTo>
                <a:cubicBezTo>
                  <a:pt x="327660" y="1016829"/>
                  <a:pt x="340995" y="1013019"/>
                  <a:pt x="349567" y="1011114"/>
                </a:cubicBezTo>
                <a:cubicBezTo>
                  <a:pt x="377190" y="1006351"/>
                  <a:pt x="416242" y="1010161"/>
                  <a:pt x="430530" y="993016"/>
                </a:cubicBezTo>
                <a:cubicBezTo>
                  <a:pt x="458153" y="959679"/>
                  <a:pt x="469582" y="979681"/>
                  <a:pt x="485775" y="997779"/>
                </a:cubicBezTo>
                <a:cubicBezTo>
                  <a:pt x="486728" y="998731"/>
                  <a:pt x="488632" y="997779"/>
                  <a:pt x="490538" y="996826"/>
                </a:cubicBezTo>
                <a:cubicBezTo>
                  <a:pt x="530542" y="985396"/>
                  <a:pt x="571500" y="976824"/>
                  <a:pt x="573405" y="921579"/>
                </a:cubicBezTo>
                <a:cubicBezTo>
                  <a:pt x="574357" y="899671"/>
                  <a:pt x="582930" y="878716"/>
                  <a:pt x="591503" y="857761"/>
                </a:cubicBezTo>
                <a:cubicBezTo>
                  <a:pt x="597217" y="843474"/>
                  <a:pt x="605790" y="825376"/>
                  <a:pt x="623888" y="827281"/>
                </a:cubicBezTo>
                <a:cubicBezTo>
                  <a:pt x="641985" y="829186"/>
                  <a:pt x="639128" y="850141"/>
                  <a:pt x="640080" y="862524"/>
                </a:cubicBezTo>
                <a:cubicBezTo>
                  <a:pt x="648653" y="928246"/>
                  <a:pt x="655320" y="994921"/>
                  <a:pt x="664845" y="1060644"/>
                </a:cubicBezTo>
                <a:cubicBezTo>
                  <a:pt x="685800" y="1211139"/>
                  <a:pt x="701992" y="1363539"/>
                  <a:pt x="748665" y="1509271"/>
                </a:cubicBezTo>
                <a:cubicBezTo>
                  <a:pt x="753428" y="1523559"/>
                  <a:pt x="751522" y="1542609"/>
                  <a:pt x="774382" y="1543561"/>
                </a:cubicBezTo>
                <a:cubicBezTo>
                  <a:pt x="826770" y="1546419"/>
                  <a:pt x="853440" y="1510224"/>
                  <a:pt x="833438" y="1460694"/>
                </a:cubicBezTo>
                <a:cubicBezTo>
                  <a:pt x="753428" y="1264479"/>
                  <a:pt x="691515" y="1063502"/>
                  <a:pt x="671513" y="851094"/>
                </a:cubicBezTo>
                <a:cubicBezTo>
                  <a:pt x="670560" y="837759"/>
                  <a:pt x="661988" y="820614"/>
                  <a:pt x="677228" y="812041"/>
                </a:cubicBezTo>
                <a:cubicBezTo>
                  <a:pt x="692467" y="803469"/>
                  <a:pt x="708660" y="810136"/>
                  <a:pt x="721995" y="817756"/>
                </a:cubicBezTo>
                <a:cubicBezTo>
                  <a:pt x="751522" y="834901"/>
                  <a:pt x="774382" y="858714"/>
                  <a:pt x="795338" y="885384"/>
                </a:cubicBezTo>
                <a:cubicBezTo>
                  <a:pt x="822960" y="920626"/>
                  <a:pt x="850582" y="891099"/>
                  <a:pt x="877253" y="885384"/>
                </a:cubicBezTo>
                <a:cubicBezTo>
                  <a:pt x="909638" y="878716"/>
                  <a:pt x="865822" y="857761"/>
                  <a:pt x="880110" y="845379"/>
                </a:cubicBezTo>
                <a:cubicBezTo>
                  <a:pt x="906780" y="851094"/>
                  <a:pt x="976313" y="834901"/>
                  <a:pt x="999172" y="819661"/>
                </a:cubicBezTo>
                <a:cubicBezTo>
                  <a:pt x="1017270" y="807279"/>
                  <a:pt x="1011555" y="798706"/>
                  <a:pt x="999172" y="786324"/>
                </a:cubicBezTo>
                <a:cubicBezTo>
                  <a:pt x="969645" y="754891"/>
                  <a:pt x="893445" y="734889"/>
                  <a:pt x="851535" y="751081"/>
                </a:cubicBezTo>
                <a:cubicBezTo>
                  <a:pt x="830580" y="759654"/>
                  <a:pt x="811530" y="758701"/>
                  <a:pt x="792480" y="748224"/>
                </a:cubicBezTo>
                <a:cubicBezTo>
                  <a:pt x="790575" y="747271"/>
                  <a:pt x="788670" y="738699"/>
                  <a:pt x="790575" y="736794"/>
                </a:cubicBezTo>
                <a:cubicBezTo>
                  <a:pt x="803910" y="718696"/>
                  <a:pt x="824865" y="711076"/>
                  <a:pt x="844867" y="714886"/>
                </a:cubicBezTo>
                <a:cubicBezTo>
                  <a:pt x="931545" y="731079"/>
                  <a:pt x="984885" y="671071"/>
                  <a:pt x="1046797" y="629161"/>
                </a:cubicBezTo>
                <a:cubicBezTo>
                  <a:pt x="1053465" y="624399"/>
                  <a:pt x="1060132" y="618684"/>
                  <a:pt x="1056323" y="610111"/>
                </a:cubicBezTo>
                <a:cubicBezTo>
                  <a:pt x="1053465" y="601539"/>
                  <a:pt x="1043940" y="602491"/>
                  <a:pt x="1036320" y="603444"/>
                </a:cubicBezTo>
                <a:close/>
                <a:moveTo>
                  <a:pt x="576263" y="259591"/>
                </a:moveTo>
                <a:cubicBezTo>
                  <a:pt x="569595" y="262449"/>
                  <a:pt x="562928" y="258639"/>
                  <a:pt x="561022" y="252924"/>
                </a:cubicBezTo>
                <a:cubicBezTo>
                  <a:pt x="551497" y="230064"/>
                  <a:pt x="541972" y="207204"/>
                  <a:pt x="533400" y="184344"/>
                </a:cubicBezTo>
                <a:cubicBezTo>
                  <a:pt x="533400" y="184344"/>
                  <a:pt x="532447" y="184344"/>
                  <a:pt x="532447" y="183391"/>
                </a:cubicBezTo>
                <a:cubicBezTo>
                  <a:pt x="532447" y="183391"/>
                  <a:pt x="532447" y="183391"/>
                  <a:pt x="532447" y="183391"/>
                </a:cubicBezTo>
                <a:cubicBezTo>
                  <a:pt x="532447" y="183391"/>
                  <a:pt x="532447" y="184344"/>
                  <a:pt x="532447" y="184344"/>
                </a:cubicBezTo>
                <a:cubicBezTo>
                  <a:pt x="553403" y="198631"/>
                  <a:pt x="567690" y="218634"/>
                  <a:pt x="580072" y="240541"/>
                </a:cubicBezTo>
                <a:cubicBezTo>
                  <a:pt x="583882" y="247209"/>
                  <a:pt x="585788" y="255781"/>
                  <a:pt x="576263" y="259591"/>
                </a:cubicBezTo>
                <a:close/>
              </a:path>
            </a:pathLst>
          </a:custGeom>
          <a:solidFill>
            <a:schemeClr val="accent2"/>
          </a:solidFill>
          <a:ln w="9525" cap="flat">
            <a:noFill/>
            <a:prstDash val="solid"/>
            <a:miter/>
          </a:ln>
        </p:spPr>
        <p:txBody>
          <a:bodyPr rtlCol="0" anchor="ctr"/>
          <a:lstStyle/>
          <a:p>
            <a:endParaRPr lang="en-US"/>
          </a:p>
        </p:txBody>
      </p:sp>
      <p:pic>
        <p:nvPicPr>
          <p:cNvPr id="91" name="Graphic 105">
            <a:extLst>
              <a:ext uri="{FF2B5EF4-FFF2-40B4-BE49-F238E27FC236}">
                <a16:creationId xmlns:a16="http://schemas.microsoft.com/office/drawing/2014/main" xmlns="" id="{679777D7-D1F9-4CFE-9261-B50D01F9F23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47818" y="1649363"/>
            <a:ext cx="520470" cy="265832"/>
          </a:xfrm>
          <a:prstGeom prst="rect">
            <a:avLst/>
          </a:prstGeom>
        </p:spPr>
      </p:pic>
      <p:sp>
        <p:nvSpPr>
          <p:cNvPr id="9" name="Llamada de nube 8"/>
          <p:cNvSpPr/>
          <p:nvPr/>
        </p:nvSpPr>
        <p:spPr>
          <a:xfrm>
            <a:off x="740678" y="4251960"/>
            <a:ext cx="7699416" cy="75755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a:solidFill>
                  <a:prstClr val="black">
                    <a:lumMod val="75000"/>
                    <a:lumOff val="25000"/>
                  </a:prstClr>
                </a:solidFill>
                <a:latin typeface="Calibri" panose="020F0502020204030204" pitchFamily="34" charset="0"/>
                <a:cs typeface="Calibri" panose="020F0502020204030204" pitchFamily="34" charset="0"/>
              </a:rPr>
              <a:t>Según </a:t>
            </a:r>
            <a:r>
              <a:rPr lang="es-419" sz="1100" b="1" dirty="0">
                <a:solidFill>
                  <a:prstClr val="black">
                    <a:lumMod val="75000"/>
                    <a:lumOff val="25000"/>
                  </a:prstClr>
                </a:solidFill>
                <a:latin typeface="Calibri" panose="020F0502020204030204" pitchFamily="34" charset="0"/>
                <a:cs typeface="Calibri" panose="020F0502020204030204" pitchFamily="34" charset="0"/>
              </a:rPr>
              <a:t>(Gordaliza, 2018), los individuos han pasado a consumir experiencias, en conjunto, lo mencionado por (</a:t>
            </a:r>
            <a:r>
              <a:rPr lang="es-419" sz="1100" b="1" dirty="0" err="1">
                <a:solidFill>
                  <a:prstClr val="black">
                    <a:lumMod val="75000"/>
                    <a:lumOff val="25000"/>
                  </a:prstClr>
                </a:solidFill>
                <a:latin typeface="Calibri" panose="020F0502020204030204" pitchFamily="34" charset="0"/>
                <a:cs typeface="Calibri" panose="020F0502020204030204" pitchFamily="34" charset="0"/>
              </a:rPr>
              <a:t>Hovasapian</a:t>
            </a:r>
            <a:r>
              <a:rPr lang="es-419" sz="1100" b="1" dirty="0">
                <a:solidFill>
                  <a:prstClr val="black">
                    <a:lumMod val="75000"/>
                    <a:lumOff val="25000"/>
                  </a:prstClr>
                </a:solidFill>
                <a:latin typeface="Calibri" panose="020F0502020204030204" pitchFamily="34" charset="0"/>
                <a:cs typeface="Calibri" panose="020F0502020204030204" pitchFamily="34" charset="0"/>
              </a:rPr>
              <a:t> &amp; </a:t>
            </a:r>
            <a:r>
              <a:rPr lang="es-419" sz="1100" b="1" dirty="0" err="1">
                <a:solidFill>
                  <a:prstClr val="black">
                    <a:lumMod val="75000"/>
                    <a:lumOff val="25000"/>
                  </a:prstClr>
                </a:solidFill>
                <a:latin typeface="Calibri" panose="020F0502020204030204" pitchFamily="34" charset="0"/>
                <a:cs typeface="Calibri" panose="020F0502020204030204" pitchFamily="34" charset="0"/>
              </a:rPr>
              <a:t>Lenvine</a:t>
            </a:r>
            <a:r>
              <a:rPr lang="es-419" sz="1100" b="1" dirty="0">
                <a:solidFill>
                  <a:prstClr val="black">
                    <a:lumMod val="75000"/>
                    <a:lumOff val="25000"/>
                  </a:prstClr>
                </a:solidFill>
                <a:latin typeface="Calibri" panose="020F0502020204030204" pitchFamily="34" charset="0"/>
                <a:cs typeface="Calibri" panose="020F0502020204030204" pitchFamily="34" charset="0"/>
              </a:rPr>
              <a:t>, 2018) la sensación de satisfacción es algo efímero debido a la adaptación que tiene cada sujeto. </a:t>
            </a:r>
          </a:p>
        </p:txBody>
      </p:sp>
    </p:spTree>
    <p:extLst>
      <p:ext uri="{BB962C8B-B14F-4D97-AF65-F5344CB8AC3E}">
        <p14:creationId xmlns:p14="http://schemas.microsoft.com/office/powerpoint/2010/main" val="164110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51123" y="13570"/>
            <a:ext cx="6159500" cy="906463"/>
          </a:xfrm>
        </p:spPr>
        <p:txBody>
          <a:bodyPr>
            <a:noAutofit/>
          </a:bodyPr>
          <a:lstStyle/>
          <a:p>
            <a:pPr marL="0" indent="0">
              <a:buNone/>
            </a:pPr>
            <a:r>
              <a:rPr lang="es-EC" sz="3000" dirty="0" smtClean="0">
                <a:latin typeface="Calibri" panose="020F0502020204030204" pitchFamily="34" charset="0"/>
                <a:cs typeface="Calibri" panose="020F0502020204030204" pitchFamily="34" charset="0"/>
              </a:rPr>
              <a:t>COMPORTAMIENTO DEL CONSUMIDOR</a:t>
            </a:r>
          </a:p>
        </p:txBody>
      </p:sp>
      <p:sp>
        <p:nvSpPr>
          <p:cNvPr id="3" name="Rectangle 2">
            <a:extLst>
              <a:ext uri="{FF2B5EF4-FFF2-40B4-BE49-F238E27FC236}">
                <a16:creationId xmlns:a16="http://schemas.microsoft.com/office/drawing/2014/main" xmlns="" id="{3F187748-434E-4833-A9A2-066925E3D3A5}"/>
              </a:ext>
            </a:extLst>
          </p:cNvPr>
          <p:cNvSpPr/>
          <p:nvPr/>
        </p:nvSpPr>
        <p:spPr>
          <a:xfrm>
            <a:off x="4526837" y="2205232"/>
            <a:ext cx="81000" cy="15410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 name="Rectangle 3">
            <a:extLst>
              <a:ext uri="{FF2B5EF4-FFF2-40B4-BE49-F238E27FC236}">
                <a16:creationId xmlns:a16="http://schemas.microsoft.com/office/drawing/2014/main" xmlns="" id="{D17E4EDA-6116-4903-A3A4-7A67CCC72FBB}"/>
              </a:ext>
            </a:extLst>
          </p:cNvPr>
          <p:cNvSpPr/>
          <p:nvPr/>
        </p:nvSpPr>
        <p:spPr>
          <a:xfrm>
            <a:off x="4222799" y="2448737"/>
            <a:ext cx="81000" cy="129759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 name="Rectangle 4">
            <a:extLst>
              <a:ext uri="{FF2B5EF4-FFF2-40B4-BE49-F238E27FC236}">
                <a16:creationId xmlns:a16="http://schemas.microsoft.com/office/drawing/2014/main" xmlns="" id="{BEF9F7C5-ECD2-4DEE-948F-B04CF6A0C6D6}"/>
              </a:ext>
            </a:extLst>
          </p:cNvPr>
          <p:cNvSpPr/>
          <p:nvPr/>
        </p:nvSpPr>
        <p:spPr>
          <a:xfrm>
            <a:off x="4830876" y="2448737"/>
            <a:ext cx="81000" cy="129759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6" name="Rectangle 5">
            <a:extLst>
              <a:ext uri="{FF2B5EF4-FFF2-40B4-BE49-F238E27FC236}">
                <a16:creationId xmlns:a16="http://schemas.microsoft.com/office/drawing/2014/main" xmlns="" id="{0E92DE8D-93F1-4AEA-86DF-9EE9C82D46EE}"/>
              </a:ext>
            </a:extLst>
          </p:cNvPr>
          <p:cNvSpPr/>
          <p:nvPr/>
        </p:nvSpPr>
        <p:spPr>
          <a:xfrm>
            <a:off x="3918760" y="3044326"/>
            <a:ext cx="81000"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 name="Rectangle 6">
            <a:extLst>
              <a:ext uri="{FF2B5EF4-FFF2-40B4-BE49-F238E27FC236}">
                <a16:creationId xmlns:a16="http://schemas.microsoft.com/office/drawing/2014/main" xmlns="" id="{1420A298-7B66-47E9-9DA8-C1BF7A0B5F65}"/>
              </a:ext>
            </a:extLst>
          </p:cNvPr>
          <p:cNvSpPr/>
          <p:nvPr/>
        </p:nvSpPr>
        <p:spPr>
          <a:xfrm>
            <a:off x="5134915" y="3044326"/>
            <a:ext cx="81000"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 name="Freeform 18">
            <a:extLst>
              <a:ext uri="{FF2B5EF4-FFF2-40B4-BE49-F238E27FC236}">
                <a16:creationId xmlns:a16="http://schemas.microsoft.com/office/drawing/2014/main" xmlns="" id="{63295C36-B8F1-47CD-B795-351DBFE96084}"/>
              </a:ext>
            </a:extLst>
          </p:cNvPr>
          <p:cNvSpPr>
            <a:spLocks/>
          </p:cNvSpPr>
          <p:nvPr/>
        </p:nvSpPr>
        <p:spPr bwMode="auto">
          <a:xfrm flipH="1">
            <a:off x="3801130" y="3605136"/>
            <a:ext cx="1728192" cy="1268201"/>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rgbClr val="92D05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9" name="Pentagon 10">
            <a:extLst>
              <a:ext uri="{FF2B5EF4-FFF2-40B4-BE49-F238E27FC236}">
                <a16:creationId xmlns:a16="http://schemas.microsoft.com/office/drawing/2014/main" xmlns="" id="{0AADD642-0B32-4075-930B-6CF866CC0EA9}"/>
              </a:ext>
            </a:extLst>
          </p:cNvPr>
          <p:cNvSpPr/>
          <p:nvPr/>
        </p:nvSpPr>
        <p:spPr>
          <a:xfrm>
            <a:off x="5149471" y="3044326"/>
            <a:ext cx="1423895" cy="363474"/>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0" name="Group 9">
            <a:extLst>
              <a:ext uri="{FF2B5EF4-FFF2-40B4-BE49-F238E27FC236}">
                <a16:creationId xmlns:a16="http://schemas.microsoft.com/office/drawing/2014/main" xmlns="" id="{E582B37E-D810-4D84-9019-24BFDDA4A3B6}"/>
              </a:ext>
            </a:extLst>
          </p:cNvPr>
          <p:cNvGrpSpPr/>
          <p:nvPr/>
        </p:nvGrpSpPr>
        <p:grpSpPr>
          <a:xfrm>
            <a:off x="5666702" y="3601741"/>
            <a:ext cx="3118070" cy="577081"/>
            <a:chOff x="2551704" y="4283314"/>
            <a:chExt cx="3838466" cy="769440"/>
          </a:xfrm>
        </p:grpSpPr>
        <p:sp>
          <p:nvSpPr>
            <p:cNvPr id="11" name="TextBox 10">
              <a:extLst>
                <a:ext uri="{FF2B5EF4-FFF2-40B4-BE49-F238E27FC236}">
                  <a16:creationId xmlns:a16="http://schemas.microsoft.com/office/drawing/2014/main" xmlns="" id="{912B075B-7EC0-4E74-A446-F6D5817FB6C7}"/>
                </a:ext>
              </a:extLst>
            </p:cNvPr>
            <p:cNvSpPr txBox="1"/>
            <p:nvPr/>
          </p:nvSpPr>
          <p:spPr>
            <a:xfrm>
              <a:off x="2551705" y="4560312"/>
              <a:ext cx="3838465"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Forma individual de </a:t>
              </a:r>
              <a:r>
                <a:rPr lang="en-US" altLang="ko-KR" sz="900" dirty="0" err="1">
                  <a:solidFill>
                    <a:schemeClr val="tx1">
                      <a:lumMod val="75000"/>
                      <a:lumOff val="25000"/>
                    </a:schemeClr>
                  </a:solidFill>
                  <a:cs typeface="Arial" pitchFamily="34" charset="0"/>
                </a:rPr>
                <a:t>vivir</a:t>
              </a:r>
              <a:r>
                <a:rPr lang="en-US" altLang="ko-KR" sz="900" dirty="0">
                  <a:solidFill>
                    <a:schemeClr val="tx1">
                      <a:lumMod val="75000"/>
                      <a:lumOff val="25000"/>
                    </a:schemeClr>
                  </a:solidFill>
                  <a:cs typeface="Arial" pitchFamily="34" charset="0"/>
                </a:rPr>
                <a:t>, </a:t>
              </a:r>
              <a:r>
                <a:rPr lang="es-EC" altLang="ko-KR" sz="900" dirty="0">
                  <a:solidFill>
                    <a:schemeClr val="tx1">
                      <a:lumMod val="75000"/>
                      <a:lumOff val="25000"/>
                    </a:schemeClr>
                  </a:solidFill>
                  <a:cs typeface="Arial" pitchFamily="34" charset="0"/>
                </a:rPr>
                <a:t>influye directamente en los hábitos de </a:t>
              </a:r>
              <a:r>
                <a:rPr lang="es-EC" altLang="ko-KR" sz="900" dirty="0" smtClean="0">
                  <a:solidFill>
                    <a:schemeClr val="tx1">
                      <a:lumMod val="75000"/>
                      <a:lumOff val="25000"/>
                    </a:schemeClr>
                  </a:solidFill>
                  <a:cs typeface="Arial" pitchFamily="34" charset="0"/>
                </a:rPr>
                <a:t>consumo.</a:t>
              </a:r>
              <a:endParaRPr lang="ko-KR" altLang="en-US" sz="9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xmlns="" id="{489CCA2A-8588-4FF9-B573-25DAA8574556}"/>
                </a:ext>
              </a:extLst>
            </p:cNvPr>
            <p:cNvSpPr txBox="1"/>
            <p:nvPr/>
          </p:nvSpPr>
          <p:spPr>
            <a:xfrm>
              <a:off x="2551704" y="4283314"/>
              <a:ext cx="2357002" cy="307776"/>
            </a:xfrm>
            <a:prstGeom prst="rect">
              <a:avLst/>
            </a:prstGeom>
            <a:noFill/>
          </p:spPr>
          <p:txBody>
            <a:bodyPr wrap="square" rtlCol="0">
              <a:spAutoFit/>
            </a:bodyPr>
            <a:lstStyle/>
            <a:p>
              <a:r>
                <a:rPr lang="es-EC" altLang="ko-KR" sz="900" b="1" dirty="0" smtClean="0">
                  <a:solidFill>
                    <a:schemeClr val="tx1">
                      <a:lumMod val="75000"/>
                      <a:lumOff val="25000"/>
                    </a:schemeClr>
                  </a:solidFill>
                  <a:cs typeface="Arial" pitchFamily="34" charset="0"/>
                </a:rPr>
                <a:t>Objetivos deseables</a:t>
              </a:r>
              <a:endParaRPr lang="es-EC" altLang="ko-KR" sz="900" b="1" dirty="0">
                <a:solidFill>
                  <a:schemeClr val="tx1">
                    <a:lumMod val="75000"/>
                    <a:lumOff val="25000"/>
                  </a:schemeClr>
                </a:solidFill>
                <a:cs typeface="Arial" pitchFamily="34" charset="0"/>
              </a:endParaRPr>
            </a:p>
          </p:txBody>
        </p:sp>
      </p:grpSp>
      <p:sp>
        <p:nvSpPr>
          <p:cNvPr id="13" name="Pentagon 14">
            <a:extLst>
              <a:ext uri="{FF2B5EF4-FFF2-40B4-BE49-F238E27FC236}">
                <a16:creationId xmlns:a16="http://schemas.microsoft.com/office/drawing/2014/main" xmlns="" id="{7EB885E5-F95F-4444-B0F7-5D1AF6658A7D}"/>
              </a:ext>
            </a:extLst>
          </p:cNvPr>
          <p:cNvSpPr/>
          <p:nvPr/>
        </p:nvSpPr>
        <p:spPr>
          <a:xfrm>
            <a:off x="4842030" y="2455879"/>
            <a:ext cx="1689392" cy="363474"/>
          </a:xfrm>
          <a:prstGeom prst="homePlate">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4" name="Pentagon 15">
            <a:extLst>
              <a:ext uri="{FF2B5EF4-FFF2-40B4-BE49-F238E27FC236}">
                <a16:creationId xmlns:a16="http://schemas.microsoft.com/office/drawing/2014/main" xmlns="" id="{89E741F7-0904-4D78-AB6A-44FA2C446555}"/>
              </a:ext>
            </a:extLst>
          </p:cNvPr>
          <p:cNvSpPr/>
          <p:nvPr/>
        </p:nvSpPr>
        <p:spPr>
          <a:xfrm flipH="1">
            <a:off x="2561554" y="3044326"/>
            <a:ext cx="1423895" cy="363474"/>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5" name="Pentagon 16">
            <a:extLst>
              <a:ext uri="{FF2B5EF4-FFF2-40B4-BE49-F238E27FC236}">
                <a16:creationId xmlns:a16="http://schemas.microsoft.com/office/drawing/2014/main" xmlns="" id="{32B77047-4FD5-4C65-9514-AFFCD53CB0CE}"/>
              </a:ext>
            </a:extLst>
          </p:cNvPr>
          <p:cNvSpPr/>
          <p:nvPr/>
        </p:nvSpPr>
        <p:spPr>
          <a:xfrm flipH="1">
            <a:off x="2864179" y="2455879"/>
            <a:ext cx="1423895" cy="363474"/>
          </a:xfrm>
          <a:prstGeom prst="homePlate">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6" name="Group 15">
            <a:extLst>
              <a:ext uri="{FF2B5EF4-FFF2-40B4-BE49-F238E27FC236}">
                <a16:creationId xmlns:a16="http://schemas.microsoft.com/office/drawing/2014/main" xmlns="" id="{DC53A565-F762-4FF1-8A8F-8D4155726C2B}"/>
              </a:ext>
            </a:extLst>
          </p:cNvPr>
          <p:cNvGrpSpPr/>
          <p:nvPr/>
        </p:nvGrpSpPr>
        <p:grpSpPr>
          <a:xfrm>
            <a:off x="1347108" y="3601739"/>
            <a:ext cx="2135857" cy="715580"/>
            <a:chOff x="2279385" y="4283314"/>
            <a:chExt cx="2629323" cy="954107"/>
          </a:xfrm>
        </p:grpSpPr>
        <p:sp>
          <p:nvSpPr>
            <p:cNvPr id="17" name="TextBox 16">
              <a:extLst>
                <a:ext uri="{FF2B5EF4-FFF2-40B4-BE49-F238E27FC236}">
                  <a16:creationId xmlns:a16="http://schemas.microsoft.com/office/drawing/2014/main" xmlns="" id="{4D73E0B5-6DC9-4B3A-81D6-560A50541C02}"/>
                </a:ext>
              </a:extLst>
            </p:cNvPr>
            <p:cNvSpPr txBox="1"/>
            <p:nvPr/>
          </p:nvSpPr>
          <p:spPr>
            <a:xfrm>
              <a:off x="2279385" y="4560313"/>
              <a:ext cx="2629323" cy="677108"/>
            </a:xfrm>
            <a:prstGeom prst="rect">
              <a:avLst/>
            </a:prstGeom>
            <a:noFill/>
          </p:spPr>
          <p:txBody>
            <a:bodyPr wrap="square" rtlCol="0">
              <a:spAutoFit/>
            </a:bodyPr>
            <a:lstStyle/>
            <a:p>
              <a:pPr algn="r"/>
              <a:r>
                <a:rPr lang="es-EC" altLang="ko-KR" sz="900" dirty="0">
                  <a:solidFill>
                    <a:schemeClr val="tx1">
                      <a:lumMod val="75000"/>
                      <a:lumOff val="25000"/>
                    </a:schemeClr>
                  </a:solidFill>
                  <a:cs typeface="Arial" pitchFamily="34" charset="0"/>
                </a:rPr>
                <a:t>ciclo de vida y edad, ocupación y circunstancias de su economía, personalidad, estilo de vida y valores</a:t>
              </a:r>
              <a:endParaRPr lang="ko-KR" altLang="en-US" sz="9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xmlns="" id="{FD380578-10C8-4725-8D6B-A7652D0F5DBB}"/>
                </a:ext>
              </a:extLst>
            </p:cNvPr>
            <p:cNvSpPr txBox="1"/>
            <p:nvPr/>
          </p:nvSpPr>
          <p:spPr>
            <a:xfrm>
              <a:off x="2551706" y="4283314"/>
              <a:ext cx="2357002" cy="307776"/>
            </a:xfrm>
            <a:prstGeom prst="rect">
              <a:avLst/>
            </a:prstGeom>
            <a:noFill/>
          </p:spPr>
          <p:txBody>
            <a:bodyPr wrap="square" rtlCol="0">
              <a:spAutoFit/>
            </a:bodyPr>
            <a:lstStyle/>
            <a:p>
              <a:pPr algn="r"/>
              <a:r>
                <a:rPr lang="es-EC" altLang="ko-KR" sz="900" b="1" dirty="0" smtClean="0">
                  <a:solidFill>
                    <a:schemeClr val="tx1">
                      <a:lumMod val="75000"/>
                      <a:lumOff val="25000"/>
                    </a:schemeClr>
                  </a:solidFill>
                  <a:cs typeface="Arial" pitchFamily="34" charset="0"/>
                </a:rPr>
                <a:t>Características del comprador</a:t>
              </a:r>
              <a:endParaRPr lang="es-EC" altLang="ko-KR" sz="9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xmlns="" id="{DE3F7B1B-AE39-4F77-BF9D-9ECD70B1B859}"/>
              </a:ext>
            </a:extLst>
          </p:cNvPr>
          <p:cNvGrpSpPr/>
          <p:nvPr/>
        </p:nvGrpSpPr>
        <p:grpSpPr>
          <a:xfrm>
            <a:off x="6692066" y="2280752"/>
            <a:ext cx="1914644" cy="577081"/>
            <a:chOff x="2551704" y="4283314"/>
            <a:chExt cx="2357003" cy="769442"/>
          </a:xfrm>
        </p:grpSpPr>
        <p:sp>
          <p:nvSpPr>
            <p:cNvPr id="20" name="TextBox 19">
              <a:extLst>
                <a:ext uri="{FF2B5EF4-FFF2-40B4-BE49-F238E27FC236}">
                  <a16:creationId xmlns:a16="http://schemas.microsoft.com/office/drawing/2014/main" xmlns="" id="{0B39854F-5EDD-4033-9699-E135B043B41A}"/>
                </a:ext>
              </a:extLst>
            </p:cNvPr>
            <p:cNvSpPr txBox="1"/>
            <p:nvPr/>
          </p:nvSpPr>
          <p:spPr>
            <a:xfrm>
              <a:off x="2551706" y="4560313"/>
              <a:ext cx="2357001" cy="492443"/>
            </a:xfrm>
            <a:prstGeom prst="rect">
              <a:avLst/>
            </a:prstGeom>
            <a:noFill/>
          </p:spPr>
          <p:txBody>
            <a:bodyPr wrap="square" rtlCol="0">
              <a:spAutoFit/>
            </a:bodyPr>
            <a:lstStyle/>
            <a:p>
              <a:r>
                <a:rPr lang="en-US" altLang="ko-KR" sz="900" dirty="0" err="1">
                  <a:solidFill>
                    <a:schemeClr val="tx1">
                      <a:lumMod val="75000"/>
                      <a:lumOff val="25000"/>
                    </a:schemeClr>
                  </a:solidFill>
                  <a:cs typeface="Arial" pitchFamily="34" charset="0"/>
                </a:rPr>
                <a:t>Asociados</a:t>
              </a:r>
              <a:r>
                <a:rPr lang="en-US" altLang="ko-KR" sz="900" dirty="0">
                  <a:solidFill>
                    <a:schemeClr val="tx1">
                      <a:lumMod val="75000"/>
                      <a:lumOff val="25000"/>
                    </a:schemeClr>
                  </a:solidFill>
                  <a:cs typeface="Arial" pitchFamily="34" charset="0"/>
                </a:rPr>
                <a:t> al </a:t>
              </a:r>
              <a:r>
                <a:rPr lang="en-US" altLang="ko-KR" sz="900" dirty="0" err="1">
                  <a:solidFill>
                    <a:schemeClr val="tx1">
                      <a:lumMod val="75000"/>
                      <a:lumOff val="25000"/>
                    </a:schemeClr>
                  </a:solidFill>
                  <a:cs typeface="Arial" pitchFamily="34" charset="0"/>
                </a:rPr>
                <a:t>entorno</a:t>
              </a:r>
              <a:r>
                <a:rPr lang="en-US" altLang="ko-KR" sz="900" dirty="0">
                  <a:solidFill>
                    <a:schemeClr val="tx1">
                      <a:lumMod val="75000"/>
                      <a:lumOff val="25000"/>
                    </a:schemeClr>
                  </a:solidFill>
                  <a:cs typeface="Arial" pitchFamily="34" charset="0"/>
                </a:rPr>
                <a:t> y la </a:t>
              </a:r>
              <a:r>
                <a:rPr lang="en-US" altLang="ko-KR" sz="900" dirty="0" err="1">
                  <a:solidFill>
                    <a:schemeClr val="tx1">
                      <a:lumMod val="75000"/>
                      <a:lumOff val="25000"/>
                    </a:schemeClr>
                  </a:solidFill>
                  <a:cs typeface="Arial" pitchFamily="34" charset="0"/>
                </a:rPr>
                <a:t>percepción</a:t>
              </a:r>
              <a:r>
                <a:rPr lang="en-US" altLang="ko-KR" sz="900" dirty="0">
                  <a:solidFill>
                    <a:schemeClr val="tx1">
                      <a:lumMod val="75000"/>
                      <a:lumOff val="25000"/>
                    </a:schemeClr>
                  </a:solidFill>
                  <a:cs typeface="Arial" pitchFamily="34" charset="0"/>
                </a:rPr>
                <a:t> del </a:t>
              </a:r>
              <a:r>
                <a:rPr lang="en-US" altLang="ko-KR" sz="900" dirty="0" err="1">
                  <a:solidFill>
                    <a:schemeClr val="tx1">
                      <a:lumMod val="75000"/>
                      <a:lumOff val="25000"/>
                    </a:schemeClr>
                  </a:solidFill>
                  <a:cs typeface="Arial" pitchFamily="34" charset="0"/>
                </a:rPr>
                <a:t>propio</a:t>
              </a:r>
              <a:r>
                <a:rPr lang="en-US" altLang="ko-KR" sz="900" dirty="0">
                  <a:solidFill>
                    <a:schemeClr val="tx1">
                      <a:lumMod val="75000"/>
                      <a:lumOff val="25000"/>
                    </a:schemeClr>
                  </a:solidFill>
                  <a:cs typeface="Arial" pitchFamily="34" charset="0"/>
                </a:rPr>
                <a:t> </a:t>
              </a:r>
              <a:r>
                <a:rPr lang="es-EC" altLang="ko-KR" sz="900" dirty="0" smtClean="0">
                  <a:solidFill>
                    <a:schemeClr val="tx1">
                      <a:lumMod val="75000"/>
                      <a:lumOff val="25000"/>
                    </a:schemeClr>
                  </a:solidFill>
                  <a:cs typeface="Arial" pitchFamily="34" charset="0"/>
                </a:rPr>
                <a:t>bienestar</a:t>
              </a:r>
              <a:endParaRPr lang="es-EC" altLang="ko-KR" sz="9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xmlns="" id="{2759ED74-A1BD-408D-83DB-30D59CB41A8A}"/>
                </a:ext>
              </a:extLst>
            </p:cNvPr>
            <p:cNvSpPr txBox="1"/>
            <p:nvPr/>
          </p:nvSpPr>
          <p:spPr>
            <a:xfrm>
              <a:off x="2551704" y="4283314"/>
              <a:ext cx="2357002" cy="307776"/>
            </a:xfrm>
            <a:prstGeom prst="rect">
              <a:avLst/>
            </a:prstGeom>
            <a:noFill/>
          </p:spPr>
          <p:txBody>
            <a:bodyPr wrap="square" rtlCol="0">
              <a:spAutoFit/>
            </a:bodyPr>
            <a:lstStyle/>
            <a:p>
              <a:r>
                <a:rPr lang="es-EC" altLang="ko-KR" sz="900" b="1" dirty="0" smtClean="0">
                  <a:solidFill>
                    <a:schemeClr val="tx1">
                      <a:lumMod val="75000"/>
                      <a:lumOff val="25000"/>
                    </a:schemeClr>
                  </a:solidFill>
                  <a:cs typeface="Arial" pitchFamily="34" charset="0"/>
                </a:rPr>
                <a:t>Extrínsecos</a:t>
              </a:r>
              <a:endParaRPr lang="es-EC" altLang="ko-KR" sz="9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xmlns="" id="{7D2C6E87-F922-4623-9334-1035251B5ECF}"/>
              </a:ext>
            </a:extLst>
          </p:cNvPr>
          <p:cNvGrpSpPr/>
          <p:nvPr/>
        </p:nvGrpSpPr>
        <p:grpSpPr>
          <a:xfrm>
            <a:off x="551123" y="2280753"/>
            <a:ext cx="1914644" cy="438581"/>
            <a:chOff x="2551704" y="4283314"/>
            <a:chExt cx="2357003" cy="584775"/>
          </a:xfrm>
        </p:grpSpPr>
        <p:sp>
          <p:nvSpPr>
            <p:cNvPr id="23" name="TextBox 22">
              <a:extLst>
                <a:ext uri="{FF2B5EF4-FFF2-40B4-BE49-F238E27FC236}">
                  <a16:creationId xmlns:a16="http://schemas.microsoft.com/office/drawing/2014/main" xmlns="" id="{DE04AAC6-35C1-4AD9-B788-5977516F3A24}"/>
                </a:ext>
              </a:extLst>
            </p:cNvPr>
            <p:cNvSpPr txBox="1"/>
            <p:nvPr/>
          </p:nvSpPr>
          <p:spPr>
            <a:xfrm>
              <a:off x="2551706" y="4560313"/>
              <a:ext cx="2357001" cy="307776"/>
            </a:xfrm>
            <a:prstGeom prst="rect">
              <a:avLst/>
            </a:prstGeom>
            <a:noFill/>
          </p:spPr>
          <p:txBody>
            <a:bodyPr wrap="square" rtlCol="0">
              <a:spAutoFit/>
            </a:bodyPr>
            <a:lstStyle/>
            <a:p>
              <a:pPr algn="r"/>
              <a:r>
                <a:rPr lang="es-EC" altLang="ko-KR" sz="900" dirty="0" smtClean="0">
                  <a:solidFill>
                    <a:schemeClr val="tx1">
                      <a:lumMod val="75000"/>
                      <a:lumOff val="25000"/>
                    </a:schemeClr>
                  </a:solidFill>
                  <a:cs typeface="Arial" pitchFamily="34" charset="0"/>
                </a:rPr>
                <a:t>Influyentes para tomar una decisión</a:t>
              </a:r>
              <a:endParaRPr lang="es-EC" altLang="ko-KR" sz="9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FF81AE05-6134-408F-B2FF-1CEEF1EBB2C8}"/>
                </a:ext>
              </a:extLst>
            </p:cNvPr>
            <p:cNvSpPr txBox="1"/>
            <p:nvPr/>
          </p:nvSpPr>
          <p:spPr>
            <a:xfrm>
              <a:off x="2551704" y="4283314"/>
              <a:ext cx="2357002" cy="307776"/>
            </a:xfrm>
            <a:prstGeom prst="rect">
              <a:avLst/>
            </a:prstGeom>
            <a:noFill/>
          </p:spPr>
          <p:txBody>
            <a:bodyPr wrap="square" rtlCol="0">
              <a:spAutoFit/>
            </a:bodyPr>
            <a:lstStyle/>
            <a:p>
              <a:pPr algn="r"/>
              <a:r>
                <a:rPr lang="es-EC" altLang="ko-KR" sz="900" b="1" dirty="0" smtClean="0">
                  <a:solidFill>
                    <a:schemeClr val="tx1">
                      <a:lumMod val="75000"/>
                      <a:lumOff val="25000"/>
                    </a:schemeClr>
                  </a:solidFill>
                  <a:cs typeface="Arial" pitchFamily="34" charset="0"/>
                </a:rPr>
                <a:t>Acciones motivantes</a:t>
              </a:r>
              <a:endParaRPr lang="es-EC" altLang="ko-KR" sz="9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a16="http://schemas.microsoft.com/office/drawing/2014/main" xmlns="" id="{C1976A57-7007-4FCA-9B45-29072F1F8094}"/>
              </a:ext>
            </a:extLst>
          </p:cNvPr>
          <p:cNvGrpSpPr/>
          <p:nvPr/>
        </p:nvGrpSpPr>
        <p:grpSpPr>
          <a:xfrm>
            <a:off x="3614678" y="1262896"/>
            <a:ext cx="1914645" cy="438581"/>
            <a:chOff x="2551704" y="4283314"/>
            <a:chExt cx="2357003" cy="584775"/>
          </a:xfrm>
        </p:grpSpPr>
        <p:sp>
          <p:nvSpPr>
            <p:cNvPr id="26" name="TextBox 25">
              <a:extLst>
                <a:ext uri="{FF2B5EF4-FFF2-40B4-BE49-F238E27FC236}">
                  <a16:creationId xmlns:a16="http://schemas.microsoft.com/office/drawing/2014/main" xmlns="" id="{963897F1-E332-4092-A230-50F27860288E}"/>
                </a:ext>
              </a:extLst>
            </p:cNvPr>
            <p:cNvSpPr txBox="1"/>
            <p:nvPr/>
          </p:nvSpPr>
          <p:spPr>
            <a:xfrm>
              <a:off x="2551705" y="4560313"/>
              <a:ext cx="2357002" cy="307776"/>
            </a:xfrm>
            <a:prstGeom prst="rect">
              <a:avLst/>
            </a:prstGeom>
            <a:noFill/>
          </p:spPr>
          <p:txBody>
            <a:bodyPr wrap="square" rtlCol="0">
              <a:spAutoFit/>
            </a:bodyPr>
            <a:lstStyle/>
            <a:p>
              <a:pPr algn="ctr"/>
              <a:r>
                <a:rPr lang="es-EC" altLang="ko-KR" sz="900" dirty="0" smtClean="0">
                  <a:solidFill>
                    <a:schemeClr val="tx1">
                      <a:lumMod val="75000"/>
                      <a:lumOff val="25000"/>
                    </a:schemeClr>
                  </a:solidFill>
                  <a:cs typeface="Arial" pitchFamily="34" charset="0"/>
                </a:rPr>
                <a:t>Buscar, evaluar, comprar, utilizar</a:t>
              </a:r>
              <a:endParaRPr lang="es-EC" altLang="ko-KR" sz="9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5CE567BC-772A-48A5-AF38-E3947DB882F0}"/>
                </a:ext>
              </a:extLst>
            </p:cNvPr>
            <p:cNvSpPr txBox="1"/>
            <p:nvPr/>
          </p:nvSpPr>
          <p:spPr>
            <a:xfrm>
              <a:off x="2551704" y="4283314"/>
              <a:ext cx="2357002" cy="307776"/>
            </a:xfrm>
            <a:prstGeom prst="rect">
              <a:avLst/>
            </a:prstGeom>
            <a:noFill/>
          </p:spPr>
          <p:txBody>
            <a:bodyPr wrap="square" rtlCol="0">
              <a:spAutoFit/>
            </a:bodyPr>
            <a:lstStyle/>
            <a:p>
              <a:pPr algn="ctr"/>
              <a:r>
                <a:rPr lang="es-EC" altLang="ko-KR" sz="900" b="1" dirty="0" smtClean="0">
                  <a:solidFill>
                    <a:schemeClr val="tx1">
                      <a:lumMod val="75000"/>
                      <a:lumOff val="25000"/>
                    </a:schemeClr>
                  </a:solidFill>
                  <a:cs typeface="Arial" pitchFamily="34" charset="0"/>
                </a:rPr>
                <a:t>Comportamiento</a:t>
              </a:r>
              <a:endParaRPr lang="es-EC" altLang="ko-KR" sz="900" b="1" dirty="0">
                <a:solidFill>
                  <a:schemeClr val="tx1">
                    <a:lumMod val="75000"/>
                    <a:lumOff val="25000"/>
                  </a:schemeClr>
                </a:solidFill>
                <a:cs typeface="Arial" pitchFamily="34" charset="0"/>
              </a:endParaRPr>
            </a:p>
          </p:txBody>
        </p:sp>
      </p:grpSp>
      <p:sp>
        <p:nvSpPr>
          <p:cNvPr id="28" name="Pentagon 30">
            <a:extLst>
              <a:ext uri="{FF2B5EF4-FFF2-40B4-BE49-F238E27FC236}">
                <a16:creationId xmlns:a16="http://schemas.microsoft.com/office/drawing/2014/main" xmlns="" id="{D996E087-40CD-42D8-8BF8-FCEDAA5616EA}"/>
              </a:ext>
            </a:extLst>
          </p:cNvPr>
          <p:cNvSpPr/>
          <p:nvPr/>
        </p:nvSpPr>
        <p:spPr>
          <a:xfrm>
            <a:off x="3357002" y="1853145"/>
            <a:ext cx="2408252" cy="363474"/>
          </a:xfrm>
          <a:custGeom>
            <a:avLst/>
            <a:gdLst/>
            <a:ahLst/>
            <a:cxnLst/>
            <a:rect l="l" t="t" r="r" b="b"/>
            <a:pathLst>
              <a:path w="3211003" h="484632">
                <a:moveTo>
                  <a:pt x="242316" y="0"/>
                </a:moveTo>
                <a:lnTo>
                  <a:pt x="1591003" y="0"/>
                </a:lnTo>
                <a:lnTo>
                  <a:pt x="1620000" y="0"/>
                </a:lnTo>
                <a:lnTo>
                  <a:pt x="2968687" y="0"/>
                </a:lnTo>
                <a:lnTo>
                  <a:pt x="3211003" y="242316"/>
                </a:lnTo>
                <a:lnTo>
                  <a:pt x="2968687" y="484632"/>
                </a:lnTo>
                <a:lnTo>
                  <a:pt x="1620000" y="484632"/>
                </a:lnTo>
                <a:lnTo>
                  <a:pt x="1591003" y="484632"/>
                </a:lnTo>
                <a:lnTo>
                  <a:pt x="242316" y="484632"/>
                </a:lnTo>
                <a:lnTo>
                  <a:pt x="0" y="242316"/>
                </a:lnTo>
                <a:close/>
              </a:path>
            </a:pathLst>
          </a:cu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9" name="TextBox 28">
            <a:extLst>
              <a:ext uri="{FF2B5EF4-FFF2-40B4-BE49-F238E27FC236}">
                <a16:creationId xmlns:a16="http://schemas.microsoft.com/office/drawing/2014/main" xmlns="" id="{B25F5CBD-78E6-4CA8-96C0-B046780D0257}"/>
              </a:ext>
            </a:extLst>
          </p:cNvPr>
          <p:cNvSpPr txBox="1"/>
          <p:nvPr/>
        </p:nvSpPr>
        <p:spPr>
          <a:xfrm>
            <a:off x="3968586" y="1919466"/>
            <a:ext cx="1206830" cy="253916"/>
          </a:xfrm>
          <a:prstGeom prst="rect">
            <a:avLst/>
          </a:prstGeom>
          <a:noFill/>
        </p:spPr>
        <p:txBody>
          <a:bodyPr wrap="square" rtlCol="0">
            <a:spAutoFit/>
          </a:bodyPr>
          <a:lstStyle/>
          <a:p>
            <a:pPr algn="ctr"/>
            <a:r>
              <a:rPr lang="es-EC" altLang="ko-KR" sz="1050" b="1" dirty="0" smtClean="0">
                <a:solidFill>
                  <a:schemeClr val="bg1"/>
                </a:solidFill>
                <a:cs typeface="Arial" pitchFamily="34" charset="0"/>
              </a:rPr>
              <a:t>Satisfacción</a:t>
            </a:r>
            <a:endParaRPr lang="es-EC" altLang="ko-KR" sz="1050" b="1" dirty="0">
              <a:solidFill>
                <a:schemeClr val="bg1"/>
              </a:solidFill>
              <a:cs typeface="Arial" pitchFamily="34" charset="0"/>
            </a:endParaRPr>
          </a:p>
        </p:txBody>
      </p:sp>
      <p:sp>
        <p:nvSpPr>
          <p:cNvPr id="30" name="TextBox 29">
            <a:extLst>
              <a:ext uri="{FF2B5EF4-FFF2-40B4-BE49-F238E27FC236}">
                <a16:creationId xmlns:a16="http://schemas.microsoft.com/office/drawing/2014/main" xmlns="" id="{BCA6923B-3798-4A19-B42C-E359F89994C0}"/>
              </a:ext>
            </a:extLst>
          </p:cNvPr>
          <p:cNvSpPr txBox="1"/>
          <p:nvPr/>
        </p:nvSpPr>
        <p:spPr>
          <a:xfrm>
            <a:off x="2857505" y="2524946"/>
            <a:ext cx="1537731" cy="253916"/>
          </a:xfrm>
          <a:prstGeom prst="rect">
            <a:avLst/>
          </a:prstGeom>
          <a:noFill/>
        </p:spPr>
        <p:txBody>
          <a:bodyPr wrap="square" rtlCol="0">
            <a:spAutoFit/>
          </a:bodyPr>
          <a:lstStyle/>
          <a:p>
            <a:pPr algn="ctr"/>
            <a:r>
              <a:rPr lang="es-EC" altLang="ko-KR" sz="1050" b="1" dirty="0" smtClean="0">
                <a:solidFill>
                  <a:schemeClr val="tx1">
                    <a:lumMod val="75000"/>
                    <a:lumOff val="25000"/>
                  </a:schemeClr>
                </a:solidFill>
                <a:cs typeface="Arial" pitchFamily="34" charset="0"/>
              </a:rPr>
              <a:t>Procesos interiores</a:t>
            </a:r>
            <a:endParaRPr lang="es-EC" altLang="ko-KR" sz="105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xmlns="" id="{EB1CD79B-F8AF-44E2-8973-B795E799D096}"/>
              </a:ext>
            </a:extLst>
          </p:cNvPr>
          <p:cNvSpPr txBox="1"/>
          <p:nvPr/>
        </p:nvSpPr>
        <p:spPr>
          <a:xfrm>
            <a:off x="2457457" y="3110648"/>
            <a:ext cx="1733168" cy="253916"/>
          </a:xfrm>
          <a:prstGeom prst="rect">
            <a:avLst/>
          </a:prstGeom>
          <a:noFill/>
        </p:spPr>
        <p:txBody>
          <a:bodyPr wrap="square" rtlCol="0">
            <a:spAutoFit/>
          </a:bodyPr>
          <a:lstStyle/>
          <a:p>
            <a:pPr algn="ctr"/>
            <a:r>
              <a:rPr lang="es-EC" altLang="ko-KR" sz="1050" b="1" dirty="0" smtClean="0">
                <a:solidFill>
                  <a:schemeClr val="tx1">
                    <a:lumMod val="75000"/>
                    <a:lumOff val="25000"/>
                  </a:schemeClr>
                </a:solidFill>
                <a:cs typeface="Arial" pitchFamily="34" charset="0"/>
              </a:rPr>
              <a:t>Factores personales</a:t>
            </a:r>
            <a:endParaRPr lang="es-EC" altLang="ko-KR" sz="105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05D65EB7-526B-4D12-98AD-6175C0155179}"/>
              </a:ext>
            </a:extLst>
          </p:cNvPr>
          <p:cNvSpPr txBox="1"/>
          <p:nvPr/>
        </p:nvSpPr>
        <p:spPr>
          <a:xfrm>
            <a:off x="5215915" y="3110648"/>
            <a:ext cx="1194047" cy="253916"/>
          </a:xfrm>
          <a:prstGeom prst="rect">
            <a:avLst/>
          </a:prstGeom>
          <a:noFill/>
        </p:spPr>
        <p:txBody>
          <a:bodyPr wrap="square" rtlCol="0">
            <a:spAutoFit/>
          </a:bodyPr>
          <a:lstStyle/>
          <a:p>
            <a:pPr algn="ctr"/>
            <a:r>
              <a:rPr lang="es-EC" altLang="ko-KR" sz="1050" b="1" dirty="0" smtClean="0">
                <a:solidFill>
                  <a:schemeClr val="tx1">
                    <a:lumMod val="75000"/>
                    <a:lumOff val="25000"/>
                  </a:schemeClr>
                </a:solidFill>
                <a:cs typeface="Arial" pitchFamily="34" charset="0"/>
              </a:rPr>
              <a:t>Estilos de vida</a:t>
            </a:r>
            <a:endParaRPr lang="es-EC" altLang="ko-KR" sz="105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E7B3FB42-2D2C-4076-8BA3-1620216BE551}"/>
              </a:ext>
            </a:extLst>
          </p:cNvPr>
          <p:cNvSpPr txBox="1"/>
          <p:nvPr/>
        </p:nvSpPr>
        <p:spPr>
          <a:xfrm>
            <a:off x="4711857" y="2524946"/>
            <a:ext cx="1860387" cy="253916"/>
          </a:xfrm>
          <a:prstGeom prst="rect">
            <a:avLst/>
          </a:prstGeom>
          <a:noFill/>
        </p:spPr>
        <p:txBody>
          <a:bodyPr wrap="square" rtlCol="0">
            <a:spAutoFit/>
          </a:bodyPr>
          <a:lstStyle/>
          <a:p>
            <a:pPr algn="ctr"/>
            <a:r>
              <a:rPr lang="es-EC" altLang="ko-KR" sz="1050" b="1" dirty="0" smtClean="0">
                <a:solidFill>
                  <a:schemeClr val="tx1">
                    <a:lumMod val="75000"/>
                    <a:lumOff val="25000"/>
                  </a:schemeClr>
                </a:solidFill>
                <a:cs typeface="Arial" pitchFamily="34" charset="0"/>
              </a:rPr>
              <a:t>Objetivos comparativos</a:t>
            </a:r>
            <a:endParaRPr lang="es-EC" altLang="ko-KR" sz="105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80513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232051" y="121183"/>
            <a:ext cx="8679898" cy="543185"/>
          </a:xfrm>
        </p:spPr>
        <p:txBody>
          <a:bodyPr/>
          <a:lstStyle/>
          <a:p>
            <a:r>
              <a:rPr lang="es-EC" sz="3000" dirty="0" smtClean="0">
                <a:latin typeface="Calibri" panose="020F0502020204030204" pitchFamily="34" charset="0"/>
                <a:cs typeface="Calibri" panose="020F0502020204030204" pitchFamily="34" charset="0"/>
              </a:rPr>
              <a:t>COMPORTAMIENTO DEL CONSUMIDOR</a:t>
            </a:r>
            <a:endParaRPr lang="es-419" sz="3000" dirty="0">
              <a:latin typeface="Calibri" panose="020F0502020204030204" pitchFamily="34" charset="0"/>
              <a:cs typeface="Calibri" panose="020F0502020204030204" pitchFamily="34" charset="0"/>
            </a:endParaRPr>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232051" y="1097280"/>
            <a:ext cx="7986119" cy="3737610"/>
          </a:xfrm>
          <a:prstGeom prst="rect">
            <a:avLst/>
          </a:prstGeom>
        </p:spPr>
      </p:pic>
    </p:spTree>
    <p:extLst>
      <p:ext uri="{BB962C8B-B14F-4D97-AF65-F5344CB8AC3E}">
        <p14:creationId xmlns:p14="http://schemas.microsoft.com/office/powerpoint/2010/main" val="423733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0"/>
          </p:nvPr>
        </p:nvSpPr>
        <p:spPr/>
        <p:txBody>
          <a:bodyPr/>
          <a:lstStyle/>
          <a:p>
            <a:r>
              <a:rPr lang="es-419" sz="3000" dirty="0" smtClean="0">
                <a:latin typeface="Calibri" panose="020F0502020204030204" pitchFamily="34" charset="0"/>
                <a:cs typeface="Calibri" panose="020F0502020204030204" pitchFamily="34" charset="0"/>
              </a:rPr>
              <a:t>TEORIA COMUNICATIVA DEL PRODUCTO</a:t>
            </a:r>
            <a:endParaRPr lang="es-419" sz="3000" dirty="0">
              <a:latin typeface="Calibri" panose="020F0502020204030204" pitchFamily="34" charset="0"/>
              <a:cs typeface="Calibri" panose="020F0502020204030204" pitchFamily="34" charset="0"/>
            </a:endParaRPr>
          </a:p>
        </p:txBody>
      </p:sp>
      <p:grpSp>
        <p:nvGrpSpPr>
          <p:cNvPr id="7" name="2 Grupo"/>
          <p:cNvGrpSpPr/>
          <p:nvPr/>
        </p:nvGrpSpPr>
        <p:grpSpPr>
          <a:xfrm>
            <a:off x="141518" y="939753"/>
            <a:ext cx="8781027" cy="3584036"/>
            <a:chOff x="395536" y="517551"/>
            <a:chExt cx="8568952" cy="3843532"/>
          </a:xfrm>
        </p:grpSpPr>
        <p:graphicFrame>
          <p:nvGraphicFramePr>
            <p:cNvPr id="8" name="3 Marcador de contenido"/>
            <p:cNvGraphicFramePr>
              <a:graphicFrameLocks/>
            </p:cNvGraphicFramePr>
            <p:nvPr>
              <p:extLst>
                <p:ext uri="{D42A27DB-BD31-4B8C-83A1-F6EECF244321}">
                  <p14:modId xmlns:p14="http://schemas.microsoft.com/office/powerpoint/2010/main" val="3463223402"/>
                </p:ext>
              </p:extLst>
            </p:nvPr>
          </p:nvGraphicFramePr>
          <p:xfrm>
            <a:off x="467544" y="930126"/>
            <a:ext cx="7416824" cy="254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4 Rectángulo"/>
            <p:cNvSpPr/>
            <p:nvPr/>
          </p:nvSpPr>
          <p:spPr>
            <a:xfrm>
              <a:off x="395536" y="3165204"/>
              <a:ext cx="1800200" cy="825151"/>
            </a:xfrm>
            <a:prstGeom prst="rect">
              <a:avLst/>
            </a:prstGeom>
            <a:solidFill>
              <a:schemeClr val="accent1">
                <a:lumMod val="20000"/>
                <a:lumOff val="80000"/>
              </a:schemeClr>
            </a:solidFill>
          </p:spPr>
          <p:txBody>
            <a:bodyPr wrap="square" anchor="ctr">
              <a:spAutoFit/>
            </a:bodyPr>
            <a:lstStyle/>
            <a:p>
              <a:pPr lvl="0" algn="ctr"/>
              <a:r>
                <a:rPr lang="es-EC" sz="1100" dirty="0">
                  <a:latin typeface="Calibri" panose="020F0502020204030204" pitchFamily="34" charset="0"/>
                  <a:cs typeface="Calibri" panose="020F0502020204030204" pitchFamily="34" charset="0"/>
                </a:rPr>
                <a:t>Parte del análisis del mercado</a:t>
              </a:r>
            </a:p>
            <a:p>
              <a:pPr lvl="0" algn="ctr"/>
              <a:r>
                <a:rPr lang="es-EC" sz="1100" dirty="0">
                  <a:latin typeface="Calibri" panose="020F0502020204030204" pitchFamily="34" charset="0"/>
                  <a:cs typeface="Calibri" panose="020F0502020204030204" pitchFamily="34" charset="0"/>
                </a:rPr>
                <a:t>Se definen las características necesarias</a:t>
              </a:r>
            </a:p>
          </p:txBody>
        </p:sp>
        <p:sp>
          <p:nvSpPr>
            <p:cNvPr id="10" name="5 Rectángulo"/>
            <p:cNvSpPr/>
            <p:nvPr/>
          </p:nvSpPr>
          <p:spPr>
            <a:xfrm>
              <a:off x="1691680" y="517551"/>
              <a:ext cx="1584176" cy="825151"/>
            </a:xfrm>
            <a:prstGeom prst="rect">
              <a:avLst/>
            </a:prstGeom>
            <a:solidFill>
              <a:schemeClr val="accent1">
                <a:lumMod val="20000"/>
                <a:lumOff val="80000"/>
              </a:schemeClr>
            </a:solidFill>
          </p:spPr>
          <p:txBody>
            <a:bodyPr wrap="square" anchor="ctr">
              <a:spAutoFit/>
            </a:bodyPr>
            <a:lstStyle/>
            <a:p>
              <a:pPr lvl="0" algn="ctr"/>
              <a:r>
                <a:rPr lang="es-EC" sz="1100" dirty="0">
                  <a:latin typeface="Calibri" panose="020F0502020204030204" pitchFamily="34" charset="0"/>
                  <a:cs typeface="Calibri" panose="020F0502020204030204" pitchFamily="34" charset="0"/>
                </a:rPr>
                <a:t>Pliego de condiciones </a:t>
              </a:r>
              <a:r>
                <a:rPr lang="es-EC" sz="1100" dirty="0" smtClean="0">
                  <a:latin typeface="Calibri" panose="020F0502020204030204" pitchFamily="34" charset="0"/>
                  <a:cs typeface="Calibri" panose="020F0502020204030204" pitchFamily="34" charset="0"/>
                </a:rPr>
                <a:t> de </a:t>
              </a:r>
              <a:r>
                <a:rPr lang="es-EC" sz="1100" dirty="0">
                  <a:latin typeface="Calibri" panose="020F0502020204030204" pitchFamily="34" charset="0"/>
                  <a:cs typeface="Calibri" panose="020F0502020204030204" pitchFamily="34" charset="0"/>
                </a:rPr>
                <a:t>diseño</a:t>
              </a:r>
            </a:p>
            <a:p>
              <a:pPr lvl="0" algn="ctr"/>
              <a:r>
                <a:rPr lang="es-EC" sz="1100" dirty="0">
                  <a:latin typeface="Calibri" panose="020F0502020204030204" pitchFamily="34" charset="0"/>
                  <a:cs typeface="Calibri" panose="020F0502020204030204" pitchFamily="34" charset="0"/>
                </a:rPr>
                <a:t>Presentación del producto </a:t>
              </a:r>
              <a:r>
                <a:rPr lang="es-EC" sz="1100" dirty="0" smtClean="0">
                  <a:latin typeface="Calibri" panose="020F0502020204030204" pitchFamily="34" charset="0"/>
                  <a:cs typeface="Calibri" panose="020F0502020204030204" pitchFamily="34" charset="0"/>
                </a:rPr>
                <a:t>diseñado</a:t>
              </a:r>
              <a:endParaRPr lang="es-EC" sz="1100" dirty="0">
                <a:latin typeface="Calibri" panose="020F0502020204030204" pitchFamily="34" charset="0"/>
                <a:cs typeface="Calibri" panose="020F0502020204030204" pitchFamily="34" charset="0"/>
              </a:endParaRPr>
            </a:p>
          </p:txBody>
        </p:sp>
        <p:sp>
          <p:nvSpPr>
            <p:cNvPr id="11" name="6 Rectángulo"/>
            <p:cNvSpPr/>
            <p:nvPr/>
          </p:nvSpPr>
          <p:spPr>
            <a:xfrm>
              <a:off x="2987824" y="3172865"/>
              <a:ext cx="1800200" cy="1188218"/>
            </a:xfrm>
            <a:prstGeom prst="rect">
              <a:avLst/>
            </a:prstGeom>
            <a:solidFill>
              <a:schemeClr val="accent1">
                <a:lumMod val="20000"/>
                <a:lumOff val="80000"/>
              </a:schemeClr>
            </a:solidFill>
          </p:spPr>
          <p:txBody>
            <a:bodyPr wrap="square" anchor="ctr">
              <a:spAutoFit/>
            </a:bodyPr>
            <a:lstStyle/>
            <a:p>
              <a:pPr lvl="0" algn="ctr"/>
              <a:r>
                <a:rPr lang="es-EC" sz="1100" dirty="0">
                  <a:latin typeface="Calibri" panose="020F0502020204030204" pitchFamily="34" charset="0"/>
                  <a:cs typeface="Calibri" panose="020F0502020204030204" pitchFamily="34" charset="0"/>
                </a:rPr>
                <a:t>Viabilidad técnica y económica y </a:t>
              </a:r>
              <a:r>
                <a:rPr lang="es-EC" sz="1100" i="1" dirty="0">
                  <a:latin typeface="Calibri" panose="020F0502020204030204" pitchFamily="34" charset="0"/>
                  <a:cs typeface="Calibri" panose="020F0502020204030204" pitchFamily="34" charset="0"/>
                </a:rPr>
                <a:t>fabricabilidad</a:t>
              </a:r>
            </a:p>
            <a:p>
              <a:pPr lvl="0" algn="ctr"/>
              <a:r>
                <a:rPr lang="es-EC" sz="1100" dirty="0">
                  <a:latin typeface="Calibri" panose="020F0502020204030204" pitchFamily="34" charset="0"/>
                  <a:cs typeface="Calibri" panose="020F0502020204030204" pitchFamily="34" charset="0"/>
                </a:rPr>
                <a:t>Aceptación por el mercado y comercialización</a:t>
              </a:r>
            </a:p>
            <a:p>
              <a:pPr lvl="0" algn="ctr"/>
              <a:r>
                <a:rPr lang="es-EC" sz="1100" dirty="0">
                  <a:latin typeface="Calibri" panose="020F0502020204030204" pitchFamily="34" charset="0"/>
                  <a:cs typeface="Calibri" panose="020F0502020204030204" pitchFamily="34" charset="0"/>
                </a:rPr>
                <a:t>Cumplimiento de estándares de calidad</a:t>
              </a:r>
            </a:p>
          </p:txBody>
        </p:sp>
        <p:sp>
          <p:nvSpPr>
            <p:cNvPr id="12" name="7 Rectángulo"/>
            <p:cNvSpPr/>
            <p:nvPr/>
          </p:nvSpPr>
          <p:spPr>
            <a:xfrm>
              <a:off x="4355976" y="543472"/>
              <a:ext cx="1584176" cy="825151"/>
            </a:xfrm>
            <a:prstGeom prst="rect">
              <a:avLst/>
            </a:prstGeom>
            <a:solidFill>
              <a:schemeClr val="accent1">
                <a:lumMod val="20000"/>
                <a:lumOff val="80000"/>
              </a:schemeClr>
            </a:solidFill>
          </p:spPr>
          <p:txBody>
            <a:bodyPr wrap="square" anchor="ctr">
              <a:spAutoFit/>
            </a:bodyPr>
            <a:lstStyle/>
            <a:p>
              <a:pPr lvl="0" algn="ctr"/>
              <a:r>
                <a:rPr lang="es-EC" sz="1100" dirty="0">
                  <a:latin typeface="Calibri" panose="020F0502020204030204" pitchFamily="34" charset="0"/>
                  <a:cs typeface="Calibri" panose="020F0502020204030204" pitchFamily="34" charset="0"/>
                </a:rPr>
                <a:t>Industrialización del producto</a:t>
              </a:r>
            </a:p>
            <a:p>
              <a:pPr lvl="0" algn="ctr"/>
              <a:r>
                <a:rPr lang="es-EC" sz="1100" dirty="0">
                  <a:latin typeface="Calibri" panose="020F0502020204030204" pitchFamily="34" charset="0"/>
                  <a:cs typeface="Calibri" panose="020F0502020204030204" pitchFamily="34" charset="0"/>
                </a:rPr>
                <a:t>Lanzamiento según el plan de marketing</a:t>
              </a:r>
            </a:p>
          </p:txBody>
        </p:sp>
        <p:sp>
          <p:nvSpPr>
            <p:cNvPr id="13" name="8 Rectángulo"/>
            <p:cNvSpPr/>
            <p:nvPr/>
          </p:nvSpPr>
          <p:spPr>
            <a:xfrm>
              <a:off x="7631832" y="1973241"/>
              <a:ext cx="1332656" cy="462085"/>
            </a:xfrm>
            <a:prstGeom prst="rect">
              <a:avLst/>
            </a:prstGeom>
            <a:solidFill>
              <a:schemeClr val="accent6">
                <a:lumMod val="20000"/>
                <a:lumOff val="80000"/>
              </a:schemeClr>
            </a:solidFill>
          </p:spPr>
          <p:txBody>
            <a:bodyPr wrap="square" anchor="ctr">
              <a:spAutoFit/>
            </a:bodyPr>
            <a:lstStyle/>
            <a:p>
              <a:pPr lvl="0"/>
              <a:r>
                <a:rPr lang="es-EC" sz="1100" dirty="0">
                  <a:latin typeface="Calibri" panose="020F0502020204030204" pitchFamily="34" charset="0"/>
                  <a:cs typeface="Calibri" panose="020F0502020204030204" pitchFamily="34" charset="0"/>
                </a:rPr>
                <a:t>Rediseño, </a:t>
              </a:r>
              <a:r>
                <a:rPr lang="es-EC" sz="1100" dirty="0" err="1">
                  <a:latin typeface="Calibri" panose="020F0502020204030204" pitchFamily="34" charset="0"/>
                  <a:cs typeface="Calibri" panose="020F0502020204030204" pitchFamily="34" charset="0"/>
                </a:rPr>
                <a:t>styling</a:t>
              </a:r>
              <a:r>
                <a:rPr lang="es-EC" sz="1100" dirty="0">
                  <a:latin typeface="Calibri" panose="020F0502020204030204" pitchFamily="34" charset="0"/>
                  <a:cs typeface="Calibri" panose="020F0502020204030204" pitchFamily="34" charset="0"/>
                </a:rPr>
                <a:t>, sustitución o retiro</a:t>
              </a:r>
            </a:p>
          </p:txBody>
        </p:sp>
        <p:cxnSp>
          <p:nvCxnSpPr>
            <p:cNvPr id="14" name="9 Conector recto de flecha"/>
            <p:cNvCxnSpPr>
              <a:stCxn id="10" idx="2"/>
            </p:cNvCxnSpPr>
            <p:nvPr/>
          </p:nvCxnSpPr>
          <p:spPr>
            <a:xfrm flipH="1">
              <a:off x="2483768" y="1342702"/>
              <a:ext cx="1" cy="358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0 Conector recto de flecha"/>
            <p:cNvCxnSpPr/>
            <p:nvPr/>
          </p:nvCxnSpPr>
          <p:spPr>
            <a:xfrm>
              <a:off x="5148064" y="1318636"/>
              <a:ext cx="0" cy="385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1 Conector recto de flecha"/>
            <p:cNvCxnSpPr>
              <a:stCxn id="9" idx="0"/>
            </p:cNvCxnSpPr>
            <p:nvPr/>
          </p:nvCxnSpPr>
          <p:spPr>
            <a:xfrm flipV="1">
              <a:off x="1295636" y="2695218"/>
              <a:ext cx="0" cy="469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2 Conector recto de flecha"/>
            <p:cNvCxnSpPr/>
            <p:nvPr/>
          </p:nvCxnSpPr>
          <p:spPr>
            <a:xfrm flipV="1">
              <a:off x="3851920" y="2724966"/>
              <a:ext cx="0" cy="497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3 Conector recto de flecha"/>
            <p:cNvCxnSpPr>
              <a:endCxn id="13" idx="1"/>
            </p:cNvCxnSpPr>
            <p:nvPr/>
          </p:nvCxnSpPr>
          <p:spPr>
            <a:xfrm>
              <a:off x="7236296" y="2204284"/>
              <a:ext cx="3955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900397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s-EC" dirty="0" smtClean="0">
                <a:latin typeface="Calibri" panose="020F0502020204030204" pitchFamily="34" charset="0"/>
                <a:cs typeface="Calibri" panose="020F0502020204030204" pitchFamily="34" charset="0"/>
              </a:rPr>
              <a:t>CONCEPTOS CLAVE A CONSIDERAR</a:t>
            </a:r>
            <a:endParaRPr lang="en-US" dirty="0">
              <a:latin typeface="Calibri" panose="020F0502020204030204" pitchFamily="34" charset="0"/>
              <a:cs typeface="Calibri" panose="020F0502020204030204" pitchFamily="34" charset="0"/>
            </a:endParaRPr>
          </a:p>
        </p:txBody>
      </p:sp>
      <p:grpSp>
        <p:nvGrpSpPr>
          <p:cNvPr id="3" name="그룹 5">
            <a:extLst>
              <a:ext uri="{FF2B5EF4-FFF2-40B4-BE49-F238E27FC236}">
                <a16:creationId xmlns:a16="http://schemas.microsoft.com/office/drawing/2014/main" xmlns="" id="{63897F53-996A-4DDF-86FF-E48D4A7B6BC8}"/>
              </a:ext>
            </a:extLst>
          </p:cNvPr>
          <p:cNvGrpSpPr/>
          <p:nvPr/>
        </p:nvGrpSpPr>
        <p:grpSpPr>
          <a:xfrm>
            <a:off x="3797628" y="1381585"/>
            <a:ext cx="1617047" cy="3154723"/>
            <a:chOff x="3539504" y="1812927"/>
            <a:chExt cx="2156062" cy="4206297"/>
          </a:xfrm>
        </p:grpSpPr>
        <p:grpSp>
          <p:nvGrpSpPr>
            <p:cNvPr id="4" name="Group 3">
              <a:extLst>
                <a:ext uri="{FF2B5EF4-FFF2-40B4-BE49-F238E27FC236}">
                  <a16:creationId xmlns:a16="http://schemas.microsoft.com/office/drawing/2014/main" xmlns=""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a16="http://schemas.microsoft.com/office/drawing/2014/main" xmlns=""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1" name="Isosceles Triangle 20">
                <a:extLst>
                  <a:ext uri="{FF2B5EF4-FFF2-40B4-BE49-F238E27FC236}">
                    <a16:creationId xmlns:a16="http://schemas.microsoft.com/office/drawing/2014/main" xmlns=""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5" name="Group 4">
              <a:extLst>
                <a:ext uri="{FF2B5EF4-FFF2-40B4-BE49-F238E27FC236}">
                  <a16:creationId xmlns:a16="http://schemas.microsoft.com/office/drawing/2014/main" xmlns=""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a16="http://schemas.microsoft.com/office/drawing/2014/main" xmlns=""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9" name="Oval 18">
                <a:extLst>
                  <a:ext uri="{FF2B5EF4-FFF2-40B4-BE49-F238E27FC236}">
                    <a16:creationId xmlns:a16="http://schemas.microsoft.com/office/drawing/2014/main" xmlns=""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6" name="Group 5">
              <a:extLst>
                <a:ext uri="{FF2B5EF4-FFF2-40B4-BE49-F238E27FC236}">
                  <a16:creationId xmlns:a16="http://schemas.microsoft.com/office/drawing/2014/main" xmlns=""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a16="http://schemas.microsoft.com/office/drawing/2014/main" xmlns=""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7" name="Oval 16">
                <a:extLst>
                  <a:ext uri="{FF2B5EF4-FFF2-40B4-BE49-F238E27FC236}">
                    <a16:creationId xmlns:a16="http://schemas.microsoft.com/office/drawing/2014/main" xmlns=""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7" name="Group 6">
              <a:extLst>
                <a:ext uri="{FF2B5EF4-FFF2-40B4-BE49-F238E27FC236}">
                  <a16:creationId xmlns:a16="http://schemas.microsoft.com/office/drawing/2014/main" xmlns=""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a16="http://schemas.microsoft.com/office/drawing/2014/main" xmlns=""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5" name="Oval 14">
                <a:extLst>
                  <a:ext uri="{FF2B5EF4-FFF2-40B4-BE49-F238E27FC236}">
                    <a16:creationId xmlns:a16="http://schemas.microsoft.com/office/drawing/2014/main" xmlns=""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8" name="Group 7">
              <a:extLst>
                <a:ext uri="{FF2B5EF4-FFF2-40B4-BE49-F238E27FC236}">
                  <a16:creationId xmlns:a16="http://schemas.microsoft.com/office/drawing/2014/main" xmlns=""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a16="http://schemas.microsoft.com/office/drawing/2014/main" xmlns=""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3" name="Oval 12">
                <a:extLst>
                  <a:ext uri="{FF2B5EF4-FFF2-40B4-BE49-F238E27FC236}">
                    <a16:creationId xmlns:a16="http://schemas.microsoft.com/office/drawing/2014/main" xmlns=""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9" name="Group 8">
              <a:extLst>
                <a:ext uri="{FF2B5EF4-FFF2-40B4-BE49-F238E27FC236}">
                  <a16:creationId xmlns:a16="http://schemas.microsoft.com/office/drawing/2014/main" xmlns=""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a16="http://schemas.microsoft.com/office/drawing/2014/main" xmlns=""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Oval 10">
                <a:extLst>
                  <a:ext uri="{FF2B5EF4-FFF2-40B4-BE49-F238E27FC236}">
                    <a16:creationId xmlns:a16="http://schemas.microsoft.com/office/drawing/2014/main" xmlns=""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grpSp>
        <p:nvGrpSpPr>
          <p:cNvPr id="22" name="Group 21">
            <a:extLst>
              <a:ext uri="{FF2B5EF4-FFF2-40B4-BE49-F238E27FC236}">
                <a16:creationId xmlns:a16="http://schemas.microsoft.com/office/drawing/2014/main" xmlns="" id="{42DD88FB-EE4F-401D-8747-772A918197D8}"/>
              </a:ext>
            </a:extLst>
          </p:cNvPr>
          <p:cNvGrpSpPr/>
          <p:nvPr/>
        </p:nvGrpSpPr>
        <p:grpSpPr>
          <a:xfrm>
            <a:off x="5456415" y="1755381"/>
            <a:ext cx="2889000" cy="766573"/>
            <a:chOff x="395534" y="3711797"/>
            <a:chExt cx="3972999" cy="1022097"/>
          </a:xfrm>
        </p:grpSpPr>
        <p:sp>
          <p:nvSpPr>
            <p:cNvPr id="23" name="TextBox 22">
              <a:extLst>
                <a:ext uri="{FF2B5EF4-FFF2-40B4-BE49-F238E27FC236}">
                  <a16:creationId xmlns:a16="http://schemas.microsoft.com/office/drawing/2014/main" xmlns="" id="{F518BA5E-EB60-4A42-88AA-4391F15B6FC5}"/>
                </a:ext>
              </a:extLst>
            </p:cNvPr>
            <p:cNvSpPr txBox="1"/>
            <p:nvPr/>
          </p:nvSpPr>
          <p:spPr>
            <a:xfrm>
              <a:off x="395534" y="3711797"/>
              <a:ext cx="3972999" cy="328295"/>
            </a:xfrm>
            <a:prstGeom prst="rect">
              <a:avLst/>
            </a:prstGeom>
            <a:noFill/>
          </p:spPr>
          <p:txBody>
            <a:bodyPr wrap="square" rtlCol="0" anchor="ctr">
              <a:spAutoFit/>
            </a:bodyPr>
            <a:lstStyle/>
            <a:p>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Percepciones</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y </a:t>
              </a: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preferencias</a:t>
              </a:r>
              <a:endParaRPr lang="ko-KR" altLang="en-US" sz="1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E6D4C983-769E-4C2E-B8F3-5EBD1EB24F0F}"/>
                </a:ext>
              </a:extLst>
            </p:cNvPr>
            <p:cNvSpPr txBox="1"/>
            <p:nvPr/>
          </p:nvSpPr>
          <p:spPr>
            <a:xfrm>
              <a:off x="395535" y="3995230"/>
              <a:ext cx="3972998" cy="738664"/>
            </a:xfrm>
            <a:prstGeom prst="rect">
              <a:avLst/>
            </a:prstGeom>
            <a:noFill/>
          </p:spPr>
          <p:txBody>
            <a:bodyPr wrap="square" rtlCol="0">
              <a:spAutoFit/>
            </a:bodyPr>
            <a:lstStyle/>
            <a:p>
              <a:r>
                <a:rPr lang="es-EC" altLang="ko-KR" sz="1000" dirty="0">
                  <a:solidFill>
                    <a:schemeClr val="tx1">
                      <a:lumMod val="75000"/>
                      <a:lumOff val="25000"/>
                    </a:schemeClr>
                  </a:solidFill>
                  <a:latin typeface="Calibri" panose="020F0502020204030204" pitchFamily="34" charset="0"/>
                  <a:cs typeface="Calibri" panose="020F0502020204030204" pitchFamily="34" charset="0"/>
                </a:rPr>
                <a:t>Se define a la percepción como “el modo personal de interpretar y dar sentido a los estímulos a los que uno se expone” </a:t>
              </a:r>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xmlns="" id="{08A57755-0C17-4AC4-99E0-5B1C1DCDBC23}"/>
              </a:ext>
            </a:extLst>
          </p:cNvPr>
          <p:cNvGrpSpPr/>
          <p:nvPr/>
        </p:nvGrpSpPr>
        <p:grpSpPr>
          <a:xfrm>
            <a:off x="5652121" y="2599935"/>
            <a:ext cx="2889000" cy="920462"/>
            <a:chOff x="395534" y="3711797"/>
            <a:chExt cx="3972999" cy="1227283"/>
          </a:xfrm>
        </p:grpSpPr>
        <p:sp>
          <p:nvSpPr>
            <p:cNvPr id="26" name="TextBox 25">
              <a:extLst>
                <a:ext uri="{FF2B5EF4-FFF2-40B4-BE49-F238E27FC236}">
                  <a16:creationId xmlns:a16="http://schemas.microsoft.com/office/drawing/2014/main" xmlns="" id="{783C5D58-FE96-4F5E-9CC6-E9CC0F375512}"/>
                </a:ext>
              </a:extLst>
            </p:cNvPr>
            <p:cNvSpPr txBox="1"/>
            <p:nvPr/>
          </p:nvSpPr>
          <p:spPr>
            <a:xfrm>
              <a:off x="395534" y="3711797"/>
              <a:ext cx="3972999" cy="328295"/>
            </a:xfrm>
            <a:prstGeom prst="rect">
              <a:avLst/>
            </a:prstGeom>
            <a:noFill/>
          </p:spPr>
          <p:txBody>
            <a:bodyPr wrap="square" rtlCol="0" anchor="ctr">
              <a:spAutoFit/>
            </a:bodyPr>
            <a:lstStyle/>
            <a:p>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Decisión</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compra</a:t>
              </a:r>
              <a:endParaRPr lang="ko-KR" altLang="en-US" sz="1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64DBA57C-5B53-4BA5-BFC2-D0DB4DA2B197}"/>
                </a:ext>
              </a:extLst>
            </p:cNvPr>
            <p:cNvSpPr txBox="1"/>
            <p:nvPr/>
          </p:nvSpPr>
          <p:spPr>
            <a:xfrm>
              <a:off x="395535" y="3995232"/>
              <a:ext cx="3972998" cy="943848"/>
            </a:xfrm>
            <a:prstGeom prst="rect">
              <a:avLst/>
            </a:prstGeom>
            <a:noFill/>
          </p:spPr>
          <p:txBody>
            <a:bodyPr wrap="square" rtlCol="0">
              <a:spAutoFit/>
            </a:bodyPr>
            <a:lstStyle/>
            <a:p>
              <a:r>
                <a:rPr lang="es-EC" altLang="ko-KR" sz="1000" dirty="0">
                  <a:solidFill>
                    <a:schemeClr val="tx1">
                      <a:lumMod val="75000"/>
                      <a:lumOff val="25000"/>
                    </a:schemeClr>
                  </a:solidFill>
                  <a:latin typeface="Calibri" panose="020F0502020204030204" pitchFamily="34" charset="0"/>
                  <a:cs typeface="Calibri" panose="020F0502020204030204" pitchFamily="34" charset="0"/>
                </a:rPr>
                <a:t>Es uno de los últimos pasos que conlleva el proceso de compra, el mismo que se ve condicionado en “función de la importancia del riesgo y del grado de involucramiento del comprador”</a:t>
              </a:r>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xmlns="" id="{8120DD5F-9666-48EA-98EF-56A713EB3E5C}"/>
              </a:ext>
            </a:extLst>
          </p:cNvPr>
          <p:cNvGrpSpPr/>
          <p:nvPr/>
        </p:nvGrpSpPr>
        <p:grpSpPr>
          <a:xfrm>
            <a:off x="982874" y="1333104"/>
            <a:ext cx="2889000" cy="920462"/>
            <a:chOff x="395534" y="3711797"/>
            <a:chExt cx="3972999" cy="1227283"/>
          </a:xfrm>
        </p:grpSpPr>
        <p:sp>
          <p:nvSpPr>
            <p:cNvPr id="29" name="TextBox 28">
              <a:extLst>
                <a:ext uri="{FF2B5EF4-FFF2-40B4-BE49-F238E27FC236}">
                  <a16:creationId xmlns:a16="http://schemas.microsoft.com/office/drawing/2014/main" xmlns="" id="{4FE82278-47C2-4EBA-A309-9C29FE4C08E2}"/>
                </a:ext>
              </a:extLst>
            </p:cNvPr>
            <p:cNvSpPr txBox="1"/>
            <p:nvPr/>
          </p:nvSpPr>
          <p:spPr>
            <a:xfrm>
              <a:off x="395534" y="3711797"/>
              <a:ext cx="3972999" cy="328295"/>
            </a:xfrm>
            <a:prstGeom prst="rect">
              <a:avLst/>
            </a:prstGeom>
            <a:noFill/>
          </p:spPr>
          <p:txBody>
            <a:bodyPr wrap="square" rtlCol="0" anchor="ctr">
              <a:spAutoFit/>
            </a:bodyPr>
            <a:lstStyle/>
            <a:p>
              <a:pPr algn="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Calidad</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vida</a:t>
              </a:r>
              <a:endParaRPr lang="ko-KR" altLang="en-US" sz="1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xmlns="" id="{7E1E0391-18C3-4B18-AB79-7518BA737E73}"/>
                </a:ext>
              </a:extLst>
            </p:cNvPr>
            <p:cNvSpPr txBox="1"/>
            <p:nvPr/>
          </p:nvSpPr>
          <p:spPr>
            <a:xfrm>
              <a:off x="395535" y="3995231"/>
              <a:ext cx="3972998" cy="943849"/>
            </a:xfrm>
            <a:prstGeom prst="rect">
              <a:avLst/>
            </a:prstGeom>
            <a:noFill/>
          </p:spPr>
          <p:txBody>
            <a:bodyPr wrap="square" rtlCol="0">
              <a:spAutoFit/>
            </a:bodyPr>
            <a:lstStyle/>
            <a:p>
              <a:pPr algn="r"/>
              <a:r>
                <a:rPr lang="es-EC" altLang="ko-KR" sz="1000" dirty="0">
                  <a:solidFill>
                    <a:schemeClr val="tx1">
                      <a:lumMod val="75000"/>
                      <a:lumOff val="25000"/>
                    </a:schemeClr>
                  </a:solidFill>
                  <a:latin typeface="Calibri" panose="020F0502020204030204" pitchFamily="34" charset="0"/>
                  <a:cs typeface="Calibri" panose="020F0502020204030204" pitchFamily="34" charset="0"/>
                </a:rPr>
                <a:t>Se define como la “evaluación multidimensional, de acuerdo a criterios intrapersonales y socio-normativos, del sistema personal y ambiental de un individuo” </a:t>
              </a:r>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xmlns="" id="{459E3CBB-A836-4CC6-A157-F3DF9D91BF74}"/>
              </a:ext>
            </a:extLst>
          </p:cNvPr>
          <p:cNvGrpSpPr/>
          <p:nvPr/>
        </p:nvGrpSpPr>
        <p:grpSpPr>
          <a:xfrm>
            <a:off x="408215" y="2177660"/>
            <a:ext cx="3300166" cy="766573"/>
            <a:chOff x="-169908" y="3711797"/>
            <a:chExt cx="4538441" cy="1022097"/>
          </a:xfrm>
        </p:grpSpPr>
        <p:sp>
          <p:nvSpPr>
            <p:cNvPr id="32" name="TextBox 31">
              <a:extLst>
                <a:ext uri="{FF2B5EF4-FFF2-40B4-BE49-F238E27FC236}">
                  <a16:creationId xmlns:a16="http://schemas.microsoft.com/office/drawing/2014/main" xmlns="" id="{6A43C039-8044-4211-9EFB-869B82B3690B}"/>
                </a:ext>
              </a:extLst>
            </p:cNvPr>
            <p:cNvSpPr txBox="1"/>
            <p:nvPr/>
          </p:nvSpPr>
          <p:spPr>
            <a:xfrm>
              <a:off x="395534" y="3711797"/>
              <a:ext cx="3972999" cy="328294"/>
            </a:xfrm>
            <a:prstGeom prst="rect">
              <a:avLst/>
            </a:prstGeom>
            <a:noFill/>
          </p:spPr>
          <p:txBody>
            <a:bodyPr wrap="square" rtlCol="0" anchor="ctr">
              <a:spAutoFit/>
            </a:bodyPr>
            <a:lstStyle/>
            <a:p>
              <a:pPr algn="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Desarrollo</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de </a:t>
              </a: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nuevos</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productos</a:t>
              </a:r>
              <a:endParaRPr lang="ko-KR" altLang="en-US" sz="1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812732B9-17AA-4FE5-94D9-5085E2493A83}"/>
                </a:ext>
              </a:extLst>
            </p:cNvPr>
            <p:cNvSpPr txBox="1"/>
            <p:nvPr/>
          </p:nvSpPr>
          <p:spPr>
            <a:xfrm>
              <a:off x="-169908" y="3995231"/>
              <a:ext cx="4538441" cy="738663"/>
            </a:xfrm>
            <a:prstGeom prst="rect">
              <a:avLst/>
            </a:prstGeom>
            <a:noFill/>
          </p:spPr>
          <p:txBody>
            <a:bodyPr wrap="square" rtlCol="0">
              <a:spAutoFit/>
            </a:bodyPr>
            <a:lstStyle/>
            <a:p>
              <a:pPr algn="r"/>
              <a:r>
                <a:rPr lang="es-EC" altLang="ko-KR" sz="1000" dirty="0">
                  <a:solidFill>
                    <a:schemeClr val="tx1">
                      <a:lumMod val="75000"/>
                      <a:lumOff val="25000"/>
                    </a:schemeClr>
                  </a:solidFill>
                  <a:latin typeface="Calibri" panose="020F0502020204030204" pitchFamily="34" charset="0"/>
                  <a:cs typeface="Calibri" panose="020F0502020204030204" pitchFamily="34" charset="0"/>
                </a:rPr>
                <a:t>Según Kotler y Armstrong  (2012) es el proceso para la creación de productos originales o modificados utilizando para ello los recursos de desarrollo que tienen las empresas</a:t>
              </a:r>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xmlns="" id="{ED294604-DCE9-471D-9F05-FFD5F30A1A32}"/>
              </a:ext>
            </a:extLst>
          </p:cNvPr>
          <p:cNvGrpSpPr/>
          <p:nvPr/>
        </p:nvGrpSpPr>
        <p:grpSpPr>
          <a:xfrm>
            <a:off x="473529" y="3022211"/>
            <a:ext cx="3065359" cy="920462"/>
            <a:chOff x="153003" y="3711797"/>
            <a:chExt cx="4215530" cy="1227283"/>
          </a:xfrm>
        </p:grpSpPr>
        <p:sp>
          <p:nvSpPr>
            <p:cNvPr id="35" name="TextBox 34">
              <a:extLst>
                <a:ext uri="{FF2B5EF4-FFF2-40B4-BE49-F238E27FC236}">
                  <a16:creationId xmlns:a16="http://schemas.microsoft.com/office/drawing/2014/main" xmlns="" id="{340CF918-9ABB-4A10-AA6B-2A8C9F8EE409}"/>
                </a:ext>
              </a:extLst>
            </p:cNvPr>
            <p:cNvSpPr txBox="1"/>
            <p:nvPr/>
          </p:nvSpPr>
          <p:spPr>
            <a:xfrm>
              <a:off x="395535" y="3711797"/>
              <a:ext cx="3972998" cy="328295"/>
            </a:xfrm>
            <a:prstGeom prst="rect">
              <a:avLst/>
            </a:prstGeom>
            <a:noFill/>
          </p:spPr>
          <p:txBody>
            <a:bodyPr wrap="square" rtlCol="0" anchor="ctr">
              <a:spAutoFit/>
            </a:bodyPr>
            <a:lstStyle/>
            <a:p>
              <a:pPr algn="r"/>
              <a:r>
                <a:rPr lang="en-US" altLang="ko-KR" sz="1000" b="1" dirty="0" err="1">
                  <a:solidFill>
                    <a:schemeClr val="tx1">
                      <a:lumMod val="75000"/>
                      <a:lumOff val="25000"/>
                    </a:schemeClr>
                  </a:solidFill>
                  <a:latin typeface="Calibri" panose="020F0502020204030204" pitchFamily="34" charset="0"/>
                  <a:cs typeface="Calibri" panose="020F0502020204030204" pitchFamily="34" charset="0"/>
                </a:rPr>
                <a:t>Productos</a:t>
              </a:r>
              <a:r>
                <a:rPr lang="en-US" altLang="ko-KR" sz="1000" b="1" dirty="0">
                  <a:solidFill>
                    <a:schemeClr val="tx1">
                      <a:lumMod val="75000"/>
                      <a:lumOff val="25000"/>
                    </a:schemeClr>
                  </a:solidFill>
                  <a:latin typeface="Calibri" panose="020F0502020204030204" pitchFamily="34" charset="0"/>
                  <a:cs typeface="Calibri" panose="020F0502020204030204" pitchFamily="34" charset="0"/>
                </a:rPr>
                <a:t> nanoencapsulados</a:t>
              </a:r>
              <a:endParaRPr lang="ko-KR" altLang="en-US" sz="1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3E413A9B-E080-4DE4-BD27-3D68EDF8FFE3}"/>
                </a:ext>
              </a:extLst>
            </p:cNvPr>
            <p:cNvSpPr txBox="1"/>
            <p:nvPr/>
          </p:nvSpPr>
          <p:spPr>
            <a:xfrm>
              <a:off x="153003" y="3995231"/>
              <a:ext cx="4215530" cy="943849"/>
            </a:xfrm>
            <a:prstGeom prst="rect">
              <a:avLst/>
            </a:prstGeom>
            <a:noFill/>
          </p:spPr>
          <p:txBody>
            <a:bodyPr wrap="square" rtlCol="0">
              <a:spAutoFit/>
            </a:bodyPr>
            <a:lstStyle/>
            <a:p>
              <a:pPr algn="r"/>
              <a:r>
                <a:rPr lang="es-EC" altLang="ko-KR" sz="1000" dirty="0">
                  <a:solidFill>
                    <a:schemeClr val="tx1">
                      <a:lumMod val="75000"/>
                      <a:lumOff val="25000"/>
                    </a:schemeClr>
                  </a:solidFill>
                  <a:latin typeface="Calibri" panose="020F0502020204030204" pitchFamily="34" charset="0"/>
                  <a:cs typeface="Calibri" panose="020F0502020204030204" pitchFamily="34" charset="0"/>
                </a:rPr>
                <a:t>La elaboración de los productos nanoencapsulados se fundamenta en capturar partículas (nano-componentes) y en secarlas en procesos de atomización convencionales</a:t>
              </a:r>
              <a:r>
                <a:rPr lang="en-US" altLang="ko-KR" sz="1000" dirty="0">
                  <a:solidFill>
                    <a:schemeClr val="tx1">
                      <a:lumMod val="75000"/>
                      <a:lumOff val="25000"/>
                    </a:schemeClr>
                  </a:solidFill>
                  <a:latin typeface="Calibri" panose="020F0502020204030204" pitchFamily="34" charset="0"/>
                  <a:cs typeface="Calibri" panose="020F0502020204030204" pitchFamily="34" charset="0"/>
                </a:rPr>
                <a:t>. </a:t>
              </a:r>
            </a:p>
          </p:txBody>
        </p:sp>
      </p:grpSp>
      <p:sp>
        <p:nvSpPr>
          <p:cNvPr id="37" name="Rounded Rectangle 5">
            <a:extLst>
              <a:ext uri="{FF2B5EF4-FFF2-40B4-BE49-F238E27FC236}">
                <a16:creationId xmlns:a16="http://schemas.microsoft.com/office/drawing/2014/main" xmlns="" id="{8E62C2CD-4C77-43C8-AAD3-FC17A86E911E}"/>
              </a:ext>
            </a:extLst>
          </p:cNvPr>
          <p:cNvSpPr/>
          <p:nvPr/>
        </p:nvSpPr>
        <p:spPr>
          <a:xfrm flipH="1">
            <a:off x="4877693" y="1967933"/>
            <a:ext cx="251836" cy="20774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9" name="Rectangle 130">
            <a:extLst>
              <a:ext uri="{FF2B5EF4-FFF2-40B4-BE49-F238E27FC236}">
                <a16:creationId xmlns:a16="http://schemas.microsoft.com/office/drawing/2014/main" xmlns="" id="{FA3EB373-D833-48EF-8733-DCC9ADAE1725}"/>
              </a:ext>
            </a:extLst>
          </p:cNvPr>
          <p:cNvSpPr/>
          <p:nvPr/>
        </p:nvSpPr>
        <p:spPr>
          <a:xfrm>
            <a:off x="5050713" y="2774416"/>
            <a:ext cx="217576" cy="21856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40" name="Rectangle 9">
            <a:extLst>
              <a:ext uri="{FF2B5EF4-FFF2-40B4-BE49-F238E27FC236}">
                <a16:creationId xmlns:a16="http://schemas.microsoft.com/office/drawing/2014/main" xmlns="" id="{CBFA5073-EC27-4358-9D55-51360B793A6E}"/>
              </a:ext>
            </a:extLst>
          </p:cNvPr>
          <p:cNvSpPr/>
          <p:nvPr/>
        </p:nvSpPr>
        <p:spPr>
          <a:xfrm>
            <a:off x="4264901" y="1529913"/>
            <a:ext cx="214036" cy="2136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ounded Rectangle 51">
            <a:extLst>
              <a:ext uri="{FF2B5EF4-FFF2-40B4-BE49-F238E27FC236}">
                <a16:creationId xmlns:a16="http://schemas.microsoft.com/office/drawing/2014/main" xmlns="" id="{B83253D3-E181-4488-9CD9-39D21527F719}"/>
              </a:ext>
            </a:extLst>
          </p:cNvPr>
          <p:cNvSpPr/>
          <p:nvPr/>
        </p:nvSpPr>
        <p:spPr>
          <a:xfrm rot="16200000" flipH="1">
            <a:off x="4081846" y="2343019"/>
            <a:ext cx="262442" cy="26214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43" name="Trapezoid 28">
            <a:extLst>
              <a:ext uri="{FF2B5EF4-FFF2-40B4-BE49-F238E27FC236}">
                <a16:creationId xmlns:a16="http://schemas.microsoft.com/office/drawing/2014/main" xmlns="" id="{013F6F7D-652C-40EF-B339-66A172676932}"/>
              </a:ext>
            </a:extLst>
          </p:cNvPr>
          <p:cNvSpPr>
            <a:spLocks noChangeAspect="1"/>
          </p:cNvSpPr>
          <p:nvPr/>
        </p:nvSpPr>
        <p:spPr>
          <a:xfrm>
            <a:off x="3946559" y="3185714"/>
            <a:ext cx="212484" cy="25751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581560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2264" y="0"/>
            <a:ext cx="4866290" cy="582900"/>
          </a:xfrm>
        </p:spPr>
        <p:txBody>
          <a:bodyPr>
            <a:normAutofit/>
          </a:bodyPr>
          <a:lstStyle/>
          <a:p>
            <a:r>
              <a:rPr lang="es-EC" sz="3000" dirty="0">
                <a:latin typeface="+mn-lt"/>
                <a:cs typeface="Times New Roman" panose="02020603050405020304" pitchFamily="18" charset="0"/>
              </a:rPr>
              <a:t>¿</a:t>
            </a:r>
            <a:r>
              <a:rPr lang="es-EC" sz="3000" dirty="0" smtClean="0">
                <a:latin typeface="+mn-lt"/>
                <a:cs typeface="Times New Roman" panose="02020603050405020304" pitchFamily="18" charset="0"/>
              </a:rPr>
              <a:t>QUÉ ES UNA BEBIDA DETOX?</a:t>
            </a:r>
            <a:endParaRPr lang="es-EC" sz="3000" dirty="0">
              <a:latin typeface="+mn-lt"/>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18</a:t>
            </a:fld>
            <a:endParaRPr lang="es-EC"/>
          </a:p>
        </p:txBody>
      </p:sp>
      <p:graphicFrame>
        <p:nvGraphicFramePr>
          <p:cNvPr id="4" name="Diagrama 3"/>
          <p:cNvGraphicFramePr/>
          <p:nvPr>
            <p:extLst>
              <p:ext uri="{D42A27DB-BD31-4B8C-83A1-F6EECF244321}">
                <p14:modId xmlns:p14="http://schemas.microsoft.com/office/powerpoint/2010/main" val="2409012028"/>
              </p:ext>
            </p:extLst>
          </p:nvPr>
        </p:nvGraphicFramePr>
        <p:xfrm>
          <a:off x="-596630" y="582900"/>
          <a:ext cx="8164078" cy="4436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228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307" y="0"/>
            <a:ext cx="4775722" cy="582900"/>
          </a:xfrm>
        </p:spPr>
        <p:txBody>
          <a:bodyPr>
            <a:normAutofit fontScale="90000"/>
          </a:bodyPr>
          <a:lstStyle/>
          <a:p>
            <a:pPr algn="ctr"/>
            <a:r>
              <a:rPr lang="es-EC" sz="3000" dirty="0" smtClean="0">
                <a:latin typeface="+mn-lt"/>
                <a:cs typeface="Times New Roman" panose="02020603050405020304" pitchFamily="18" charset="0"/>
              </a:rPr>
              <a:t>¿DETOX NANO ENCAPSULADA?</a:t>
            </a:r>
            <a:endParaRPr lang="es-EC" sz="3000" dirty="0">
              <a:latin typeface="+mn-lt"/>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19</a:t>
            </a:fld>
            <a:endParaRPr lang="es-EC"/>
          </a:p>
        </p:txBody>
      </p:sp>
      <p:graphicFrame>
        <p:nvGraphicFramePr>
          <p:cNvPr id="4" name="Diagrama 3"/>
          <p:cNvGraphicFramePr/>
          <p:nvPr>
            <p:extLst>
              <p:ext uri="{D42A27DB-BD31-4B8C-83A1-F6EECF244321}">
                <p14:modId xmlns:p14="http://schemas.microsoft.com/office/powerpoint/2010/main" val="2568374794"/>
              </p:ext>
            </p:extLst>
          </p:nvPr>
        </p:nvGraphicFramePr>
        <p:xfrm>
          <a:off x="-596630" y="777766"/>
          <a:ext cx="8689596" cy="436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90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905" y="231095"/>
            <a:ext cx="4643755" cy="715581"/>
          </a:xfrm>
          <a:prstGeom prst="rect">
            <a:avLst/>
          </a:prstGeom>
          <a:noFill/>
        </p:spPr>
        <p:txBody>
          <a:bodyPr wrap="square" rtlCol="0" anchor="ctr">
            <a:spAutoFit/>
          </a:bodyPr>
          <a:lstStyle/>
          <a:p>
            <a:r>
              <a:rPr lang="en-US" altLang="ko-KR" sz="4050" dirty="0" smtClean="0">
                <a:solidFill>
                  <a:schemeClr val="bg1"/>
                </a:solidFill>
                <a:cs typeface="Arial" pitchFamily="34" charset="0"/>
              </a:rPr>
              <a:t>CONTENIDO</a:t>
            </a:r>
            <a:endParaRPr lang="ko-KR" altLang="en-US" sz="4050" dirty="0">
              <a:solidFill>
                <a:schemeClr val="bg1"/>
              </a:solidFill>
              <a:cs typeface="Arial" pitchFamily="34" charset="0"/>
            </a:endParaRPr>
          </a:p>
        </p:txBody>
      </p:sp>
      <p:grpSp>
        <p:nvGrpSpPr>
          <p:cNvPr id="4" name="Group 3">
            <a:extLst>
              <a:ext uri="{FF2B5EF4-FFF2-40B4-BE49-F238E27FC236}">
                <a16:creationId xmlns:a16="http://schemas.microsoft.com/office/drawing/2014/main" xmlns="" id="{D1B798CC-A50B-4833-A9F4-CD4A9317294E}"/>
              </a:ext>
            </a:extLst>
          </p:cNvPr>
          <p:cNvGrpSpPr/>
          <p:nvPr/>
        </p:nvGrpSpPr>
        <p:grpSpPr>
          <a:xfrm>
            <a:off x="3124922" y="1010230"/>
            <a:ext cx="4126392" cy="646331"/>
            <a:chOff x="5776287" y="1615577"/>
            <a:chExt cx="5501856" cy="861774"/>
          </a:xfrm>
        </p:grpSpPr>
        <p:grpSp>
          <p:nvGrpSpPr>
            <p:cNvPr id="3" name="Group 2">
              <a:extLst>
                <a:ext uri="{FF2B5EF4-FFF2-40B4-BE49-F238E27FC236}">
                  <a16:creationId xmlns:a16="http://schemas.microsoft.com/office/drawing/2014/main" xmlns="" id="{EF024045-B298-4962-9312-D0F2ECA5F537}"/>
                </a:ext>
              </a:extLst>
            </p:cNvPr>
            <p:cNvGrpSpPr/>
            <p:nvPr/>
          </p:nvGrpSpPr>
          <p:grpSpPr>
            <a:xfrm>
              <a:off x="6751979" y="1666120"/>
              <a:ext cx="4526164" cy="732273"/>
              <a:chOff x="6751979" y="1666120"/>
              <a:chExt cx="4526164" cy="732273"/>
            </a:xfrm>
          </p:grpSpPr>
          <p:sp>
            <p:nvSpPr>
              <p:cNvPr id="8" name="TextBox 7"/>
              <p:cNvSpPr txBox="1"/>
              <p:nvPr/>
            </p:nvSpPr>
            <p:spPr>
              <a:xfrm>
                <a:off x="6770451" y="2090617"/>
                <a:ext cx="4507692" cy="307776"/>
              </a:xfrm>
              <a:prstGeom prst="rect">
                <a:avLst/>
              </a:prstGeom>
              <a:noFill/>
            </p:spPr>
            <p:txBody>
              <a:bodyPr wrap="square" rtlCol="0">
                <a:spAutoFit/>
              </a:bodyPr>
              <a:lstStyle/>
              <a:p>
                <a:r>
                  <a:rPr lang="en-US" altLang="ko-KR" sz="900" dirty="0" smtClean="0">
                    <a:solidFill>
                      <a:schemeClr val="bg1"/>
                    </a:solidFill>
                    <a:cs typeface="Arial" pitchFamily="34" charset="0"/>
                  </a:rPr>
                  <a:t>Planteamiento del problema. Objetivos, justificación.</a:t>
                </a:r>
                <a:endParaRPr lang="en-US" altLang="ko-KR" sz="900" dirty="0">
                  <a:solidFill>
                    <a:schemeClr val="bg1"/>
                  </a:solidFill>
                  <a:cs typeface="Arial" pitchFamily="34" charset="0"/>
                </a:endParaRPr>
              </a:p>
            </p:txBody>
          </p:sp>
          <p:sp>
            <p:nvSpPr>
              <p:cNvPr id="9" name="TextBox 8"/>
              <p:cNvSpPr txBox="1"/>
              <p:nvPr/>
            </p:nvSpPr>
            <p:spPr>
              <a:xfrm>
                <a:off x="6751979" y="1666120"/>
                <a:ext cx="4507692" cy="538609"/>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Aspectos</a:t>
                </a:r>
                <a:r>
                  <a:rPr lang="en-US" altLang="ko-KR" sz="2025" b="1" dirty="0" smtClean="0">
                    <a:solidFill>
                      <a:schemeClr val="bg1"/>
                    </a:solidFill>
                    <a:cs typeface="Arial" pitchFamily="34" charset="0"/>
                  </a:rPr>
                  <a:t> </a:t>
                </a:r>
                <a:r>
                  <a:rPr lang="es-419" altLang="ko-KR" sz="2025" b="1" dirty="0" smtClean="0">
                    <a:solidFill>
                      <a:schemeClr val="bg1"/>
                    </a:solidFill>
                    <a:cs typeface="Arial" pitchFamily="34" charset="0"/>
                  </a:rPr>
                  <a:t>generales</a:t>
                </a:r>
                <a:endParaRPr lang="es-419" altLang="ko-KR" sz="2025" b="1" dirty="0">
                  <a:solidFill>
                    <a:schemeClr val="bg1"/>
                  </a:solidFill>
                  <a:cs typeface="Arial" pitchFamily="34" charset="0"/>
                </a:endParaRPr>
              </a:p>
            </p:txBody>
          </p:sp>
        </p:grpSp>
        <p:sp>
          <p:nvSpPr>
            <p:cNvPr id="7" name="TextBox 6"/>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xmlns="" id="{0A9459A3-3616-4690-9950-AA429FBFDFB4}"/>
              </a:ext>
            </a:extLst>
          </p:cNvPr>
          <p:cNvGrpSpPr/>
          <p:nvPr/>
        </p:nvGrpSpPr>
        <p:grpSpPr>
          <a:xfrm>
            <a:off x="3124922" y="1854213"/>
            <a:ext cx="4126392" cy="725612"/>
            <a:chOff x="5776287" y="1615577"/>
            <a:chExt cx="5501856" cy="967482"/>
          </a:xfrm>
        </p:grpSpPr>
        <p:grpSp>
          <p:nvGrpSpPr>
            <p:cNvPr id="11" name="Group 10">
              <a:extLst>
                <a:ext uri="{FF2B5EF4-FFF2-40B4-BE49-F238E27FC236}">
                  <a16:creationId xmlns:a16="http://schemas.microsoft.com/office/drawing/2014/main" xmlns="" id="{305C2F2B-CA7A-4DFE-9546-DDCD4C7CD701}"/>
                </a:ext>
              </a:extLst>
            </p:cNvPr>
            <p:cNvGrpSpPr/>
            <p:nvPr/>
          </p:nvGrpSpPr>
          <p:grpSpPr>
            <a:xfrm>
              <a:off x="6751979" y="1666120"/>
              <a:ext cx="4526164" cy="916939"/>
              <a:chOff x="6751979" y="1666120"/>
              <a:chExt cx="4526164" cy="916939"/>
            </a:xfrm>
          </p:grpSpPr>
          <p:sp>
            <p:nvSpPr>
              <p:cNvPr id="13" name="TextBox 12">
                <a:extLst>
                  <a:ext uri="{FF2B5EF4-FFF2-40B4-BE49-F238E27FC236}">
                    <a16:creationId xmlns:a16="http://schemas.microsoft.com/office/drawing/2014/main" xmlns="" id="{FAEB471A-C385-402A-A8DD-57F933A5D346}"/>
                  </a:ext>
                </a:extLst>
              </p:cNvPr>
              <p:cNvSpPr txBox="1"/>
              <p:nvPr/>
            </p:nvSpPr>
            <p:spPr>
              <a:xfrm>
                <a:off x="6770451" y="2090617"/>
                <a:ext cx="4507692" cy="492442"/>
              </a:xfrm>
              <a:prstGeom prst="rect">
                <a:avLst/>
              </a:prstGeom>
              <a:noFill/>
            </p:spPr>
            <p:txBody>
              <a:bodyPr wrap="square" rtlCol="0">
                <a:spAutoFit/>
              </a:bodyPr>
              <a:lstStyle/>
              <a:p>
                <a:r>
                  <a:rPr lang="es-419" altLang="ko-KR" sz="900" dirty="0" smtClean="0">
                    <a:solidFill>
                      <a:schemeClr val="bg1"/>
                    </a:solidFill>
                    <a:cs typeface="Arial" pitchFamily="34" charset="0"/>
                  </a:rPr>
                  <a:t>Marco referencial, marco conceptual, Bebidas</a:t>
                </a:r>
                <a:r>
                  <a:rPr lang="en-US" altLang="ko-KR" sz="900" dirty="0" smtClean="0">
                    <a:solidFill>
                      <a:schemeClr val="bg1"/>
                    </a:solidFill>
                    <a:cs typeface="Arial" pitchFamily="34" charset="0"/>
                  </a:rPr>
                  <a:t> Detox, nano encapsulado, comportamiento del consumidor</a:t>
                </a:r>
                <a:endParaRPr lang="en-US" altLang="ko-KR" sz="900" dirty="0">
                  <a:solidFill>
                    <a:schemeClr val="bg1"/>
                  </a:solidFill>
                  <a:cs typeface="Arial" pitchFamily="34" charset="0"/>
                </a:endParaRPr>
              </a:p>
            </p:txBody>
          </p:sp>
          <p:sp>
            <p:nvSpPr>
              <p:cNvPr id="14" name="TextBox 13">
                <a:extLst>
                  <a:ext uri="{FF2B5EF4-FFF2-40B4-BE49-F238E27FC236}">
                    <a16:creationId xmlns:a16="http://schemas.microsoft.com/office/drawing/2014/main" xmlns="" id="{6096E1CD-75CD-452D-A4BE-E1789794770A}"/>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smtClean="0">
                    <a:solidFill>
                      <a:schemeClr val="bg1"/>
                    </a:solidFill>
                    <a:cs typeface="Arial" pitchFamily="34" charset="0"/>
                  </a:rPr>
                  <a:t>Marco Teórico</a:t>
                </a:r>
                <a:endParaRPr lang="ko-KR" altLang="en-US" sz="2025" b="1" dirty="0">
                  <a:solidFill>
                    <a:schemeClr val="bg1"/>
                  </a:solidFill>
                  <a:cs typeface="Arial" pitchFamily="34" charset="0"/>
                </a:endParaRPr>
              </a:p>
            </p:txBody>
          </p:sp>
        </p:grpSp>
        <p:sp>
          <p:nvSpPr>
            <p:cNvPr id="12" name="TextBox 11">
              <a:extLst>
                <a:ext uri="{FF2B5EF4-FFF2-40B4-BE49-F238E27FC236}">
                  <a16:creationId xmlns:a16="http://schemas.microsoft.com/office/drawing/2014/main" xmlns="" id="{01892250-0812-424C-9181-78128436C8F3}"/>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5" name="Group 14">
            <a:extLst>
              <a:ext uri="{FF2B5EF4-FFF2-40B4-BE49-F238E27FC236}">
                <a16:creationId xmlns:a16="http://schemas.microsoft.com/office/drawing/2014/main" xmlns="" id="{07ED876F-7A33-4478-9ED3-A2053B8B8EEA}"/>
              </a:ext>
            </a:extLst>
          </p:cNvPr>
          <p:cNvGrpSpPr/>
          <p:nvPr/>
        </p:nvGrpSpPr>
        <p:grpSpPr>
          <a:xfrm>
            <a:off x="3124922" y="2709082"/>
            <a:ext cx="4126392" cy="725612"/>
            <a:chOff x="5776287" y="1615577"/>
            <a:chExt cx="5501856" cy="967482"/>
          </a:xfrm>
        </p:grpSpPr>
        <p:grpSp>
          <p:nvGrpSpPr>
            <p:cNvPr id="16" name="Group 15">
              <a:extLst>
                <a:ext uri="{FF2B5EF4-FFF2-40B4-BE49-F238E27FC236}">
                  <a16:creationId xmlns:a16="http://schemas.microsoft.com/office/drawing/2014/main" xmlns="" id="{D83C7EEA-D7A0-4CCA-B9CA-80018BB8D4A8}"/>
                </a:ext>
              </a:extLst>
            </p:cNvPr>
            <p:cNvGrpSpPr/>
            <p:nvPr/>
          </p:nvGrpSpPr>
          <p:grpSpPr>
            <a:xfrm>
              <a:off x="6751979" y="1666120"/>
              <a:ext cx="4526164" cy="916939"/>
              <a:chOff x="6751979" y="1666120"/>
              <a:chExt cx="4526164" cy="916939"/>
            </a:xfrm>
          </p:grpSpPr>
          <p:sp>
            <p:nvSpPr>
              <p:cNvPr id="18" name="TextBox 17">
                <a:extLst>
                  <a:ext uri="{FF2B5EF4-FFF2-40B4-BE49-F238E27FC236}">
                    <a16:creationId xmlns:a16="http://schemas.microsoft.com/office/drawing/2014/main" xmlns="" id="{D4184A27-D783-41AE-BF78-834B54A99CFA}"/>
                  </a:ext>
                </a:extLst>
              </p:cNvPr>
              <p:cNvSpPr txBox="1"/>
              <p:nvPr/>
            </p:nvSpPr>
            <p:spPr>
              <a:xfrm>
                <a:off x="6770451" y="2090617"/>
                <a:ext cx="4507692" cy="492442"/>
              </a:xfrm>
              <a:prstGeom prst="rect">
                <a:avLst/>
              </a:prstGeom>
              <a:noFill/>
            </p:spPr>
            <p:txBody>
              <a:bodyPr wrap="square" rtlCol="0">
                <a:spAutoFit/>
              </a:bodyPr>
              <a:lstStyle/>
              <a:p>
                <a:r>
                  <a:rPr lang="en-US" altLang="ko-KR" sz="900" dirty="0" smtClean="0">
                    <a:solidFill>
                      <a:schemeClr val="bg1"/>
                    </a:solidFill>
                    <a:cs typeface="Arial" pitchFamily="34" charset="0"/>
                  </a:rPr>
                  <a:t>Contexto y lugar de estudio de la investigación, tipo de investigación, cálculo de la muestra, hipótesis, instrumento de investigación.</a:t>
                </a:r>
                <a:endParaRPr lang="en-US" altLang="ko-KR" sz="900" dirty="0">
                  <a:solidFill>
                    <a:schemeClr val="bg1"/>
                  </a:solidFill>
                  <a:cs typeface="Arial" pitchFamily="34" charset="0"/>
                </a:endParaRPr>
              </a:p>
            </p:txBody>
          </p:sp>
          <p:sp>
            <p:nvSpPr>
              <p:cNvPr id="19" name="TextBox 18">
                <a:extLst>
                  <a:ext uri="{FF2B5EF4-FFF2-40B4-BE49-F238E27FC236}">
                    <a16:creationId xmlns:a16="http://schemas.microsoft.com/office/drawing/2014/main" xmlns="" id="{7DDE9DD4-9B53-4681-95FD-81AD463B2625}"/>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smtClean="0">
                    <a:solidFill>
                      <a:schemeClr val="bg1"/>
                    </a:solidFill>
                    <a:cs typeface="Arial" pitchFamily="34" charset="0"/>
                  </a:rPr>
                  <a:t>Marco Metodológico</a:t>
                </a:r>
                <a:endParaRPr lang="ko-KR" altLang="en-US" sz="2025" b="1" dirty="0">
                  <a:solidFill>
                    <a:schemeClr val="bg1"/>
                  </a:solidFill>
                  <a:cs typeface="Arial" pitchFamily="34" charset="0"/>
                </a:endParaRPr>
              </a:p>
            </p:txBody>
          </p:sp>
        </p:grpSp>
        <p:sp>
          <p:nvSpPr>
            <p:cNvPr id="17" name="TextBox 16">
              <a:extLst>
                <a:ext uri="{FF2B5EF4-FFF2-40B4-BE49-F238E27FC236}">
                  <a16:creationId xmlns:a16="http://schemas.microsoft.com/office/drawing/2014/main" xmlns="" id="{42D4E945-B51D-4D17-A36E-ABB30618F236}"/>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xmlns="" id="{A93FF8F0-0341-431C-9CC0-5437F8473CAD}"/>
              </a:ext>
            </a:extLst>
          </p:cNvPr>
          <p:cNvGrpSpPr/>
          <p:nvPr/>
        </p:nvGrpSpPr>
        <p:grpSpPr>
          <a:xfrm>
            <a:off x="3124922" y="3563951"/>
            <a:ext cx="4126392" cy="725612"/>
            <a:chOff x="5776287" y="1615577"/>
            <a:chExt cx="5501856" cy="967482"/>
          </a:xfrm>
        </p:grpSpPr>
        <p:grpSp>
          <p:nvGrpSpPr>
            <p:cNvPr id="21" name="Group 20">
              <a:extLst>
                <a:ext uri="{FF2B5EF4-FFF2-40B4-BE49-F238E27FC236}">
                  <a16:creationId xmlns:a16="http://schemas.microsoft.com/office/drawing/2014/main" xmlns="" id="{A9585401-6AF6-460A-9FFF-F2B339A0A706}"/>
                </a:ext>
              </a:extLst>
            </p:cNvPr>
            <p:cNvGrpSpPr/>
            <p:nvPr/>
          </p:nvGrpSpPr>
          <p:grpSpPr>
            <a:xfrm>
              <a:off x="6751979" y="1666120"/>
              <a:ext cx="4526164" cy="916939"/>
              <a:chOff x="6751979" y="1666120"/>
              <a:chExt cx="4526164" cy="916939"/>
            </a:xfrm>
          </p:grpSpPr>
          <p:sp>
            <p:nvSpPr>
              <p:cNvPr id="23" name="TextBox 22">
                <a:extLst>
                  <a:ext uri="{FF2B5EF4-FFF2-40B4-BE49-F238E27FC236}">
                    <a16:creationId xmlns:a16="http://schemas.microsoft.com/office/drawing/2014/main" xmlns="" id="{CAA6C6CE-4240-4698-BAE8-FECAAD714380}"/>
                  </a:ext>
                </a:extLst>
              </p:cNvPr>
              <p:cNvSpPr txBox="1"/>
              <p:nvPr/>
            </p:nvSpPr>
            <p:spPr>
              <a:xfrm>
                <a:off x="6770451" y="2090617"/>
                <a:ext cx="4507692" cy="492442"/>
              </a:xfrm>
              <a:prstGeom prst="rect">
                <a:avLst/>
              </a:prstGeom>
              <a:noFill/>
            </p:spPr>
            <p:txBody>
              <a:bodyPr wrap="square" rtlCol="0">
                <a:spAutoFit/>
              </a:bodyPr>
              <a:lstStyle/>
              <a:p>
                <a:r>
                  <a:rPr lang="en-US" altLang="ko-KR" sz="900" dirty="0" smtClean="0">
                    <a:solidFill>
                      <a:schemeClr val="bg1"/>
                    </a:solidFill>
                    <a:cs typeface="Arial" pitchFamily="34" charset="0"/>
                  </a:rPr>
                  <a:t>Análisis univariado, bivariada, chi cuadrado</a:t>
                </a:r>
                <a:r>
                  <a:rPr lang="en-US" altLang="ko-KR" sz="900" dirty="0">
                    <a:solidFill>
                      <a:schemeClr val="bg1"/>
                    </a:solidFill>
                    <a:cs typeface="Arial" pitchFamily="34" charset="0"/>
                  </a:rPr>
                  <a:t>,</a:t>
                </a:r>
                <a:r>
                  <a:rPr lang="en-US" altLang="ko-KR" sz="900" dirty="0" smtClean="0">
                    <a:solidFill>
                      <a:schemeClr val="bg1"/>
                    </a:solidFill>
                    <a:cs typeface="Arial" pitchFamily="34" charset="0"/>
                  </a:rPr>
                  <a:t> comprobación de hipótesis.</a:t>
                </a:r>
                <a:endParaRPr lang="en-US" altLang="ko-KR" sz="900" dirty="0">
                  <a:solidFill>
                    <a:schemeClr val="bg1"/>
                  </a:solidFill>
                  <a:cs typeface="Arial" pitchFamily="34" charset="0"/>
                </a:endParaRPr>
              </a:p>
            </p:txBody>
          </p:sp>
          <p:sp>
            <p:nvSpPr>
              <p:cNvPr id="24" name="TextBox 23">
                <a:extLst>
                  <a:ext uri="{FF2B5EF4-FFF2-40B4-BE49-F238E27FC236}">
                    <a16:creationId xmlns:a16="http://schemas.microsoft.com/office/drawing/2014/main" xmlns="" id="{EB5FFC5C-85C1-4ABD-85BC-2489AF1C6166}"/>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smtClean="0">
                    <a:solidFill>
                      <a:schemeClr val="bg1"/>
                    </a:solidFill>
                    <a:cs typeface="Arial" pitchFamily="34" charset="0"/>
                  </a:rPr>
                  <a:t>Resultados de la investigación</a:t>
                </a:r>
                <a:endParaRPr lang="ko-KR" altLang="en-US" sz="2025" b="1" dirty="0">
                  <a:solidFill>
                    <a:schemeClr val="bg1"/>
                  </a:solidFill>
                  <a:cs typeface="Arial" pitchFamily="34" charset="0"/>
                </a:endParaRPr>
              </a:p>
            </p:txBody>
          </p:sp>
        </p:grpSp>
        <p:sp>
          <p:nvSpPr>
            <p:cNvPr id="22" name="TextBox 21">
              <a:extLst>
                <a:ext uri="{FF2B5EF4-FFF2-40B4-BE49-F238E27FC236}">
                  <a16:creationId xmlns:a16="http://schemas.microsoft.com/office/drawing/2014/main" xmlns="" id="{5FB8D4DD-DB44-40F9-8FF0-AD92E175052C}"/>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28" name="Group 27">
            <a:extLst>
              <a:ext uri="{FF2B5EF4-FFF2-40B4-BE49-F238E27FC236}">
                <a16:creationId xmlns:a16="http://schemas.microsoft.com/office/drawing/2014/main" xmlns="" id="{386DBC13-95E7-4C1A-AF99-CC8F6212FB9E}"/>
              </a:ext>
            </a:extLst>
          </p:cNvPr>
          <p:cNvGrpSpPr/>
          <p:nvPr/>
        </p:nvGrpSpPr>
        <p:grpSpPr>
          <a:xfrm>
            <a:off x="5895832" y="467441"/>
            <a:ext cx="3248168" cy="314325"/>
            <a:chOff x="8086725" y="476250"/>
            <a:chExt cx="4105275" cy="419100"/>
          </a:xfrm>
          <a:solidFill>
            <a:schemeClr val="bg1">
              <a:alpha val="76000"/>
            </a:schemeClr>
          </a:solidFill>
        </p:grpSpPr>
        <p:sp>
          <p:nvSpPr>
            <p:cNvPr id="6" name="Rectangle 5">
              <a:extLst>
                <a:ext uri="{FF2B5EF4-FFF2-40B4-BE49-F238E27FC236}">
                  <a16:creationId xmlns:a16="http://schemas.microsoft.com/office/drawing/2014/main" xmlns="" id="{5CE6F925-1329-461C-AC7C-C7F2CDF199DE}"/>
                </a:ext>
              </a:extLst>
            </p:cNvPr>
            <p:cNvSpPr/>
            <p:nvPr/>
          </p:nvSpPr>
          <p:spPr>
            <a:xfrm>
              <a:off x="8086725" y="476250"/>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5" name="Rectangle 24">
              <a:extLst>
                <a:ext uri="{FF2B5EF4-FFF2-40B4-BE49-F238E27FC236}">
                  <a16:creationId xmlns:a16="http://schemas.microsoft.com/office/drawing/2014/main" xmlns="" id="{CA6628D8-CB2C-471D-9AC3-F09F428486BA}"/>
                </a:ext>
              </a:extLst>
            </p:cNvPr>
            <p:cNvSpPr/>
            <p:nvPr/>
          </p:nvSpPr>
          <p:spPr>
            <a:xfrm>
              <a:off x="8086725" y="597566"/>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Rectangle 25">
              <a:extLst>
                <a:ext uri="{FF2B5EF4-FFF2-40B4-BE49-F238E27FC236}">
                  <a16:creationId xmlns:a16="http://schemas.microsoft.com/office/drawing/2014/main" xmlns="" id="{DDE0BA12-A4FF-4C16-88CE-9D7AEFD8E9F0}"/>
                </a:ext>
              </a:extLst>
            </p:cNvPr>
            <p:cNvSpPr/>
            <p:nvPr/>
          </p:nvSpPr>
          <p:spPr>
            <a:xfrm>
              <a:off x="8086725" y="718882"/>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7" name="Rectangle 26">
              <a:extLst>
                <a:ext uri="{FF2B5EF4-FFF2-40B4-BE49-F238E27FC236}">
                  <a16:creationId xmlns:a16="http://schemas.microsoft.com/office/drawing/2014/main" xmlns="" id="{47B6650B-3813-4290-92F3-478A32614B01}"/>
                </a:ext>
              </a:extLst>
            </p:cNvPr>
            <p:cNvSpPr/>
            <p:nvPr/>
          </p:nvSpPr>
          <p:spPr>
            <a:xfrm>
              <a:off x="8086725" y="840198"/>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30" name="Freeform: Shape 29">
            <a:extLst>
              <a:ext uri="{FF2B5EF4-FFF2-40B4-BE49-F238E27FC236}">
                <a16:creationId xmlns:a16="http://schemas.microsoft.com/office/drawing/2014/main" xmlns="" id="{CF267B17-2C67-4B78-8859-E800DA91ADD2}"/>
              </a:ext>
            </a:extLst>
          </p:cNvPr>
          <p:cNvSpPr/>
          <p:nvPr/>
        </p:nvSpPr>
        <p:spPr>
          <a:xfrm rot="5400000">
            <a:off x="-1318830" y="2044042"/>
            <a:ext cx="3729038" cy="108392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
        <p:nvSpPr>
          <p:cNvPr id="33" name="Rectangle 32">
            <a:extLst>
              <a:ext uri="{FF2B5EF4-FFF2-40B4-BE49-F238E27FC236}">
                <a16:creationId xmlns:a16="http://schemas.microsoft.com/office/drawing/2014/main" xmlns="" id="{7AF4E780-8920-4322-9A87-9DD344690DAE}"/>
              </a:ext>
            </a:extLst>
          </p:cNvPr>
          <p:cNvSpPr/>
          <p:nvPr/>
        </p:nvSpPr>
        <p:spPr>
          <a:xfrm rot="2735247">
            <a:off x="1015812" y="229145"/>
            <a:ext cx="78581" cy="1083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5" name="Rectangle 34">
            <a:extLst>
              <a:ext uri="{FF2B5EF4-FFF2-40B4-BE49-F238E27FC236}">
                <a16:creationId xmlns:a16="http://schemas.microsoft.com/office/drawing/2014/main" xmlns="" id="{83D198E3-9A3A-4082-B0E1-E020A95744D1}"/>
              </a:ext>
            </a:extLst>
          </p:cNvPr>
          <p:cNvSpPr/>
          <p:nvPr/>
        </p:nvSpPr>
        <p:spPr>
          <a:xfrm rot="2735247">
            <a:off x="1562014" y="-103954"/>
            <a:ext cx="78581" cy="1083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31" name="Group 19">
            <a:extLst>
              <a:ext uri="{FF2B5EF4-FFF2-40B4-BE49-F238E27FC236}">
                <a16:creationId xmlns:a16="http://schemas.microsoft.com/office/drawing/2014/main" xmlns="" id="{A93FF8F0-0341-431C-9CC0-5437F8473CAD}"/>
              </a:ext>
            </a:extLst>
          </p:cNvPr>
          <p:cNvGrpSpPr/>
          <p:nvPr/>
        </p:nvGrpSpPr>
        <p:grpSpPr>
          <a:xfrm>
            <a:off x="3124922" y="4377447"/>
            <a:ext cx="4126392" cy="715581"/>
            <a:chOff x="5776287" y="1615577"/>
            <a:chExt cx="5501856" cy="954107"/>
          </a:xfrm>
        </p:grpSpPr>
        <p:sp>
          <p:nvSpPr>
            <p:cNvPr id="37" name="TextBox 23">
              <a:extLst>
                <a:ext uri="{FF2B5EF4-FFF2-40B4-BE49-F238E27FC236}">
                  <a16:creationId xmlns:a16="http://schemas.microsoft.com/office/drawing/2014/main" xmlns="" id="{EB5FFC5C-85C1-4ABD-85BC-2489AF1C6166}"/>
                </a:ext>
              </a:extLst>
            </p:cNvPr>
            <p:cNvSpPr txBox="1"/>
            <p:nvPr/>
          </p:nvSpPr>
          <p:spPr>
            <a:xfrm>
              <a:off x="6770451" y="1615577"/>
              <a:ext cx="4507692" cy="954107"/>
            </a:xfrm>
            <a:prstGeom prst="rect">
              <a:avLst/>
            </a:prstGeom>
            <a:noFill/>
          </p:spPr>
          <p:txBody>
            <a:bodyPr wrap="square" lIns="81000" rIns="81000" rtlCol="0">
              <a:spAutoFit/>
            </a:bodyPr>
            <a:lstStyle/>
            <a:p>
              <a:r>
                <a:rPr lang="en-US" altLang="ko-KR" sz="2025" b="1" dirty="0" smtClean="0">
                  <a:solidFill>
                    <a:schemeClr val="bg1"/>
                  </a:solidFill>
                  <a:cs typeface="Arial" pitchFamily="34" charset="0"/>
                </a:rPr>
                <a:t>Conclusiones y recomendaciones</a:t>
              </a:r>
              <a:endParaRPr lang="ko-KR" altLang="en-US" sz="2025" b="1" dirty="0">
                <a:solidFill>
                  <a:schemeClr val="bg1"/>
                </a:solidFill>
                <a:cs typeface="Arial" pitchFamily="34" charset="0"/>
              </a:endParaRPr>
            </a:p>
          </p:txBody>
        </p:sp>
        <p:sp>
          <p:nvSpPr>
            <p:cNvPr id="34" name="TextBox 21">
              <a:extLst>
                <a:ext uri="{FF2B5EF4-FFF2-40B4-BE49-F238E27FC236}">
                  <a16:creationId xmlns:a16="http://schemas.microsoft.com/office/drawing/2014/main" xmlns="" id="{5FB8D4DD-DB44-40F9-8FF0-AD92E175052C}"/>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smtClean="0">
                  <a:solidFill>
                    <a:schemeClr val="bg1"/>
                  </a:solidFill>
                  <a:cs typeface="Arial" pitchFamily="34" charset="0"/>
                </a:rPr>
                <a:t>05</a:t>
              </a:r>
              <a:endParaRPr lang="ko-KR" altLang="en-US" sz="3600" b="1" dirty="0">
                <a:solidFill>
                  <a:schemeClr val="bg1"/>
                </a:solidFill>
                <a:cs typeface="Arial" pitchFamily="34" charset="0"/>
              </a:endParaRPr>
            </a:p>
          </p:txBody>
        </p:sp>
      </p:grpSp>
    </p:spTree>
    <p:extLst>
      <p:ext uri="{BB962C8B-B14F-4D97-AF65-F5344CB8AC3E}">
        <p14:creationId xmlns:p14="http://schemas.microsoft.com/office/powerpoint/2010/main" val="761885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8" name="Google Shape;2048;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046" name="Google Shape;2046;p29"/>
          <p:cNvSpPr txBox="1">
            <a:spLocks noGrp="1"/>
          </p:cNvSpPr>
          <p:nvPr>
            <p:ph type="ctrTitle" idx="4294967295"/>
          </p:nvPr>
        </p:nvSpPr>
        <p:spPr>
          <a:xfrm>
            <a:off x="0" y="1061544"/>
            <a:ext cx="6779172" cy="2435116"/>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s-EC" sz="6500" spc="600" dirty="0" smtClean="0">
                <a:latin typeface="Calibri" panose="020F0502020204030204" pitchFamily="34" charset="0"/>
                <a:cs typeface="Calibri" panose="020F0502020204030204" pitchFamily="34" charset="0"/>
              </a:rPr>
              <a:t>MARCO METODOLÓGICO</a:t>
            </a:r>
            <a:endParaRPr sz="6500" spc="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93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419" smtClean="0"/>
              <a:t>21</a:t>
            </a:fld>
            <a:endParaRPr lang="es-419"/>
          </a:p>
        </p:txBody>
      </p:sp>
      <p:sp>
        <p:nvSpPr>
          <p:cNvPr id="3" name="Título 1"/>
          <p:cNvSpPr txBox="1">
            <a:spLocks/>
          </p:cNvSpPr>
          <p:nvPr/>
        </p:nvSpPr>
        <p:spPr>
          <a:xfrm>
            <a:off x="0" y="0"/>
            <a:ext cx="9143800" cy="451945"/>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C" sz="3000" dirty="0" smtClean="0">
                <a:latin typeface="Calibri" panose="020F0502020204030204" pitchFamily="34" charset="0"/>
                <a:cs typeface="Calibri" panose="020F0502020204030204" pitchFamily="34" charset="0"/>
              </a:rPr>
              <a:t>HIPÓTESIS</a:t>
            </a:r>
            <a:endParaRPr lang="es-419" sz="3000" dirty="0">
              <a:latin typeface="Calibri" panose="020F0502020204030204" pitchFamily="34" charset="0"/>
              <a:cs typeface="Calibri" panose="020F0502020204030204" pitchFamily="34" charset="0"/>
            </a:endParaRPr>
          </a:p>
        </p:txBody>
      </p:sp>
      <p:graphicFrame>
        <p:nvGraphicFramePr>
          <p:cNvPr id="4" name="Diagrama 3"/>
          <p:cNvGraphicFramePr/>
          <p:nvPr>
            <p:extLst>
              <p:ext uri="{D42A27DB-BD31-4B8C-83A1-F6EECF244321}">
                <p14:modId xmlns:p14="http://schemas.microsoft.com/office/powerpoint/2010/main" val="2879722213"/>
              </p:ext>
            </p:extLst>
          </p:nvPr>
        </p:nvGraphicFramePr>
        <p:xfrm>
          <a:off x="0" y="571280"/>
          <a:ext cx="9143800" cy="457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69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C" sz="3600" dirty="0" smtClean="0">
                <a:solidFill>
                  <a:schemeClr val="accent6">
                    <a:lumMod val="75000"/>
                  </a:schemeClr>
                </a:solidFill>
              </a:rPr>
              <a:t>CONSTRUCTO</a:t>
            </a:r>
            <a:endParaRPr lang="es-EC" sz="3600" dirty="0">
              <a:solidFill>
                <a:schemeClr val="accent6">
                  <a:lumMod val="75000"/>
                </a:schemeClr>
              </a:solidFill>
            </a:endParaRPr>
          </a:p>
        </p:txBody>
      </p:sp>
      <p:sp>
        <p:nvSpPr>
          <p:cNvPr id="2" name="Marcador de número de diapositiva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22</a:t>
            </a:fld>
            <a:endParaRPr lang="es-EC"/>
          </a:p>
        </p:txBody>
      </p:sp>
      <p:pic>
        <p:nvPicPr>
          <p:cNvPr id="9" name="Imagen 8"/>
          <p:cNvPicPr>
            <a:picLocks noChangeAspect="1"/>
          </p:cNvPicPr>
          <p:nvPr/>
        </p:nvPicPr>
        <p:blipFill rotWithShape="1">
          <a:blip r:embed="rId2"/>
          <a:srcRect r="7032"/>
          <a:stretch/>
        </p:blipFill>
        <p:spPr>
          <a:xfrm>
            <a:off x="3857896" y="1136036"/>
            <a:ext cx="4902648" cy="3325761"/>
          </a:xfrm>
          <a:prstGeom prst="rect">
            <a:avLst/>
          </a:prstGeom>
        </p:spPr>
      </p:pic>
      <p:graphicFrame>
        <p:nvGraphicFramePr>
          <p:cNvPr id="10" name="Diagrama 9"/>
          <p:cNvGraphicFramePr/>
          <p:nvPr>
            <p:extLst>
              <p:ext uri="{D42A27DB-BD31-4B8C-83A1-F6EECF244321}">
                <p14:modId xmlns:p14="http://schemas.microsoft.com/office/powerpoint/2010/main" val="1957955556"/>
              </p:ext>
            </p:extLst>
          </p:nvPr>
        </p:nvGraphicFramePr>
        <p:xfrm>
          <a:off x="276932" y="1552268"/>
          <a:ext cx="3580964" cy="291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6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23</a:t>
            </a:fld>
            <a:endParaRPr lang="es-EC"/>
          </a:p>
        </p:txBody>
      </p:sp>
      <p:graphicFrame>
        <p:nvGraphicFramePr>
          <p:cNvPr id="3" name="Tabla 2"/>
          <p:cNvGraphicFramePr>
            <a:graphicFrameLocks noGrp="1"/>
          </p:cNvGraphicFramePr>
          <p:nvPr>
            <p:extLst>
              <p:ext uri="{D42A27DB-BD31-4B8C-83A1-F6EECF244321}">
                <p14:modId xmlns:p14="http://schemas.microsoft.com/office/powerpoint/2010/main" val="315128250"/>
              </p:ext>
            </p:extLst>
          </p:nvPr>
        </p:nvGraphicFramePr>
        <p:xfrm>
          <a:off x="730043" y="535168"/>
          <a:ext cx="6894872" cy="3839476"/>
        </p:xfrm>
        <a:graphic>
          <a:graphicData uri="http://schemas.openxmlformats.org/drawingml/2006/table">
            <a:tbl>
              <a:tblPr firstRow="1" firstCol="1" bandRow="1">
                <a:tableStyleId>{BB2DFB3A-734C-4A3B-961D-742EAE9FA9B4}</a:tableStyleId>
              </a:tblPr>
              <a:tblGrid>
                <a:gridCol w="1122285">
                  <a:extLst>
                    <a:ext uri="{9D8B030D-6E8A-4147-A177-3AD203B41FA5}">
                      <a16:colId xmlns:a16="http://schemas.microsoft.com/office/drawing/2014/main" xmlns="" val="20000"/>
                    </a:ext>
                  </a:extLst>
                </a:gridCol>
                <a:gridCol w="754239">
                  <a:extLst>
                    <a:ext uri="{9D8B030D-6E8A-4147-A177-3AD203B41FA5}">
                      <a16:colId xmlns:a16="http://schemas.microsoft.com/office/drawing/2014/main" xmlns="" val="20001"/>
                    </a:ext>
                  </a:extLst>
                </a:gridCol>
                <a:gridCol w="818121">
                  <a:extLst>
                    <a:ext uri="{9D8B030D-6E8A-4147-A177-3AD203B41FA5}">
                      <a16:colId xmlns:a16="http://schemas.microsoft.com/office/drawing/2014/main" xmlns="" val="20002"/>
                    </a:ext>
                  </a:extLst>
                </a:gridCol>
                <a:gridCol w="759321">
                  <a:extLst>
                    <a:ext uri="{9D8B030D-6E8A-4147-A177-3AD203B41FA5}">
                      <a16:colId xmlns:a16="http://schemas.microsoft.com/office/drawing/2014/main" xmlns="" val="20003"/>
                    </a:ext>
                  </a:extLst>
                </a:gridCol>
                <a:gridCol w="630107">
                  <a:extLst>
                    <a:ext uri="{9D8B030D-6E8A-4147-A177-3AD203B41FA5}">
                      <a16:colId xmlns:a16="http://schemas.microsoft.com/office/drawing/2014/main" xmlns="" val="20004"/>
                    </a:ext>
                  </a:extLst>
                </a:gridCol>
                <a:gridCol w="630107">
                  <a:extLst>
                    <a:ext uri="{9D8B030D-6E8A-4147-A177-3AD203B41FA5}">
                      <a16:colId xmlns:a16="http://schemas.microsoft.com/office/drawing/2014/main" xmlns="" val="20005"/>
                    </a:ext>
                  </a:extLst>
                </a:gridCol>
                <a:gridCol w="630107">
                  <a:extLst>
                    <a:ext uri="{9D8B030D-6E8A-4147-A177-3AD203B41FA5}">
                      <a16:colId xmlns:a16="http://schemas.microsoft.com/office/drawing/2014/main" xmlns="" val="20006"/>
                    </a:ext>
                  </a:extLst>
                </a:gridCol>
                <a:gridCol w="630107">
                  <a:extLst>
                    <a:ext uri="{9D8B030D-6E8A-4147-A177-3AD203B41FA5}">
                      <a16:colId xmlns:a16="http://schemas.microsoft.com/office/drawing/2014/main" xmlns="" val="20007"/>
                    </a:ext>
                  </a:extLst>
                </a:gridCol>
                <a:gridCol w="920478">
                  <a:extLst>
                    <a:ext uri="{9D8B030D-6E8A-4147-A177-3AD203B41FA5}">
                      <a16:colId xmlns:a16="http://schemas.microsoft.com/office/drawing/2014/main" xmlns="" val="20008"/>
                    </a:ext>
                  </a:extLst>
                </a:gridCol>
              </a:tblGrid>
              <a:tr h="843341">
                <a:tc>
                  <a:txBody>
                    <a:bodyPr/>
                    <a:lstStyle/>
                    <a:p>
                      <a:pPr algn="ctr">
                        <a:lnSpc>
                          <a:spcPct val="200000"/>
                        </a:lnSpc>
                        <a:spcAft>
                          <a:spcPts val="0"/>
                        </a:spcAft>
                      </a:pPr>
                      <a:r>
                        <a:rPr lang="es-EC" sz="1000" dirty="0">
                          <a:effectLst/>
                        </a:rPr>
                        <a:t>Administración zonal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Población total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Porcentaje del segmento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Población del segmento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Estrato 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Estrato 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smtClean="0">
                          <a:effectLst/>
                        </a:rPr>
                        <a:t>Estrato </a:t>
                      </a:r>
                      <a:r>
                        <a:rPr lang="es-EC" sz="1000" dirty="0">
                          <a:effectLst/>
                        </a:rPr>
                        <a:t>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Estrato 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Estrato 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0"/>
                  </a:ext>
                </a:extLst>
              </a:tr>
              <a:tr h="252935">
                <a:tc>
                  <a:txBody>
                    <a:bodyPr/>
                    <a:lstStyle/>
                    <a:p>
                      <a:pPr algn="ctr">
                        <a:lnSpc>
                          <a:spcPct val="200000"/>
                        </a:lnSpc>
                        <a:spcAft>
                          <a:spcPts val="0"/>
                        </a:spcAft>
                      </a:pPr>
                      <a:r>
                        <a:rPr lang="es-EC" sz="1000" dirty="0">
                          <a:effectLst/>
                        </a:rPr>
                        <a:t>Quito Norte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435.060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65.259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20.459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16.486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13.348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10.289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4.677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1"/>
                  </a:ext>
                </a:extLst>
              </a:tr>
              <a:tr h="548138">
                <a:tc>
                  <a:txBody>
                    <a:bodyPr/>
                    <a:lstStyle/>
                    <a:p>
                      <a:pPr algn="ctr">
                        <a:lnSpc>
                          <a:spcPct val="200000"/>
                        </a:lnSpc>
                        <a:spcAft>
                          <a:spcPts val="0"/>
                        </a:spcAft>
                      </a:pPr>
                      <a:r>
                        <a:rPr lang="es-EC" sz="1000" dirty="0">
                          <a:effectLst/>
                        </a:rPr>
                        <a:t>Valle de Tumbaco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424.270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67.883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20.579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16.437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13.534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10.674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tabLst>
                          <a:tab pos="251460" algn="l"/>
                        </a:tabLst>
                      </a:pPr>
                      <a:r>
                        <a:rPr lang="es-EC" sz="1000">
                          <a:effectLst/>
                        </a:rPr>
                        <a:t>6.659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2"/>
                  </a:ext>
                </a:extLst>
              </a:tr>
              <a:tr h="252935">
                <a:tc>
                  <a:txBody>
                    <a:bodyPr/>
                    <a:lstStyle/>
                    <a:p>
                      <a:pPr algn="ctr">
                        <a:lnSpc>
                          <a:spcPct val="200000"/>
                        </a:lnSpc>
                        <a:spcAft>
                          <a:spcPts val="0"/>
                        </a:spcAft>
                      </a:pPr>
                      <a:r>
                        <a:rPr lang="es-EC" sz="1000" dirty="0">
                          <a:effectLst/>
                        </a:rPr>
                        <a:t>Quito Sur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565.922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113.184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33.870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25.988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23.466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19.279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13.581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3"/>
                  </a:ext>
                </a:extLst>
              </a:tr>
              <a:tr h="252935">
                <a:tc>
                  <a:txBody>
                    <a:bodyPr/>
                    <a:lstStyle/>
                    <a:p>
                      <a:pPr algn="ctr">
                        <a:lnSpc>
                          <a:spcPct val="200000"/>
                        </a:lnSpc>
                        <a:spcAft>
                          <a:spcPts val="0"/>
                        </a:spcAft>
                      </a:pPr>
                      <a:r>
                        <a:rPr lang="es-EC" sz="1000" dirty="0">
                          <a:effectLst/>
                        </a:rPr>
                        <a:t>Quito Centro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445.957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dirty="0">
                          <a:effectLst/>
                        </a:rPr>
                        <a:t>89.191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25.629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22.129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17.815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13.946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9.672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4"/>
                  </a:ext>
                </a:extLst>
              </a:tr>
              <a:tr h="548138">
                <a:tc>
                  <a:txBody>
                    <a:bodyPr/>
                    <a:lstStyle/>
                    <a:p>
                      <a:pPr algn="ctr">
                        <a:lnSpc>
                          <a:spcPct val="200000"/>
                        </a:lnSpc>
                        <a:spcAft>
                          <a:spcPts val="0"/>
                        </a:spcAft>
                      </a:pPr>
                      <a:r>
                        <a:rPr lang="es-EC" sz="1000" dirty="0">
                          <a:effectLst/>
                        </a:rPr>
                        <a:t>Valle de Cumbayá</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460.822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dirty="0">
                          <a:effectLst/>
                        </a:rPr>
                        <a:t>64.515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dirty="0">
                          <a:effectLst/>
                        </a:rPr>
                        <a:t>20.842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15.835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12.804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10.452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4.582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5"/>
                  </a:ext>
                </a:extLst>
              </a:tr>
              <a:tr h="548138">
                <a:tc>
                  <a:txBody>
                    <a:bodyPr/>
                    <a:lstStyle/>
                    <a:p>
                      <a:pPr algn="ctr">
                        <a:lnSpc>
                          <a:spcPct val="200000"/>
                        </a:lnSpc>
                        <a:spcAft>
                          <a:spcPts val="0"/>
                        </a:spcAft>
                      </a:pPr>
                      <a:r>
                        <a:rPr lang="es-EC" sz="1000" dirty="0">
                          <a:effectLst/>
                        </a:rPr>
                        <a:t>Valle de los Chillos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403.956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a:effectLst/>
                        </a:rPr>
                        <a:t>60.593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dirty="0">
                          <a:effectLst/>
                        </a:rPr>
                        <a:t>19.665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b"/>
                </a:tc>
                <a:tc>
                  <a:txBody>
                    <a:bodyPr/>
                    <a:lstStyle/>
                    <a:p>
                      <a:pPr algn="ctr">
                        <a:lnSpc>
                          <a:spcPct val="200000"/>
                        </a:lnSpc>
                        <a:spcAft>
                          <a:spcPts val="0"/>
                        </a:spcAft>
                      </a:pPr>
                      <a:r>
                        <a:rPr lang="es-EC" sz="1000" dirty="0">
                          <a:effectLst/>
                        </a:rPr>
                        <a:t>14.205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12.888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9.455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a:effectLst/>
                        </a:rPr>
                        <a:t>4.380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6"/>
                  </a:ext>
                </a:extLst>
              </a:tr>
              <a:tr h="252935">
                <a:tc>
                  <a:txBody>
                    <a:bodyPr/>
                    <a:lstStyle/>
                    <a:p>
                      <a:pPr algn="ctr">
                        <a:lnSpc>
                          <a:spcPct val="200000"/>
                        </a:lnSpc>
                        <a:spcAft>
                          <a:spcPts val="0"/>
                        </a:spcAft>
                      </a:pPr>
                      <a:r>
                        <a:rPr lang="es-EC" sz="1000">
                          <a:effectLst/>
                        </a:rPr>
                        <a:t>Total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2.735.987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100%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460.625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141.044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111.180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a:effectLst/>
                        </a:rPr>
                        <a:t>93.855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nchor="ctr"/>
                </a:tc>
                <a:tc>
                  <a:txBody>
                    <a:bodyPr/>
                    <a:lstStyle/>
                    <a:p>
                      <a:pPr algn="ctr">
                        <a:lnSpc>
                          <a:spcPct val="200000"/>
                        </a:lnSpc>
                        <a:spcAft>
                          <a:spcPts val="0"/>
                        </a:spcAft>
                      </a:pPr>
                      <a:r>
                        <a:rPr lang="es-EC" sz="1000" dirty="0">
                          <a:effectLst/>
                        </a:rPr>
                        <a:t>64.834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tc>
                  <a:txBody>
                    <a:bodyPr/>
                    <a:lstStyle/>
                    <a:p>
                      <a:pPr algn="ctr">
                        <a:lnSpc>
                          <a:spcPct val="200000"/>
                        </a:lnSpc>
                        <a:spcAft>
                          <a:spcPts val="0"/>
                        </a:spcAft>
                      </a:pPr>
                      <a:r>
                        <a:rPr lang="es-EC" sz="1000" dirty="0">
                          <a:effectLst/>
                        </a:rPr>
                        <a:t>43.551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893" marR="30893" marT="0" marB="0"/>
                </a:tc>
                <a:extLst>
                  <a:ext uri="{0D108BD9-81ED-4DB2-BD59-A6C34878D82A}">
                    <a16:rowId xmlns:a16="http://schemas.microsoft.com/office/drawing/2014/main" xmlns="" val="10007"/>
                  </a:ext>
                </a:extLst>
              </a:tr>
            </a:tbl>
          </a:graphicData>
        </a:graphic>
      </p:graphicFrame>
      <p:sp>
        <p:nvSpPr>
          <p:cNvPr id="9" name="Flecha curvada hacia la derecha 8"/>
          <p:cNvSpPr/>
          <p:nvPr/>
        </p:nvSpPr>
        <p:spPr>
          <a:xfrm rot="16200000">
            <a:off x="2960415" y="3783071"/>
            <a:ext cx="370997" cy="1468610"/>
          </a:xfrm>
          <a:prstGeom prst="curvedRightArrow">
            <a:avLst>
              <a:gd name="adj1" fmla="val 16941"/>
              <a:gd name="adj2" fmla="val 50000"/>
              <a:gd name="adj3" fmla="val 230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10" name="Rectángulo redondeado 9"/>
          <p:cNvSpPr/>
          <p:nvPr/>
        </p:nvSpPr>
        <p:spPr>
          <a:xfrm>
            <a:off x="2697479" y="4752929"/>
            <a:ext cx="896869" cy="2881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16,84%</a:t>
            </a:r>
            <a:endParaRPr lang="es-EC" dirty="0"/>
          </a:p>
        </p:txBody>
      </p:sp>
    </p:spTree>
    <p:extLst>
      <p:ext uri="{BB962C8B-B14F-4D97-AF65-F5344CB8AC3E}">
        <p14:creationId xmlns:p14="http://schemas.microsoft.com/office/powerpoint/2010/main" val="302081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4 Rectángulo"/>
              <p:cNvSpPr/>
              <p:nvPr/>
            </p:nvSpPr>
            <p:spPr>
              <a:xfrm>
                <a:off x="0" y="2320420"/>
                <a:ext cx="4470725" cy="25316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a:rPr>
                        <m:t>𝑛</m:t>
                      </m:r>
                      <m:r>
                        <a:rPr lang="es-EC" sz="1400" i="1" smtClean="0">
                          <a:latin typeface="Cambria Math"/>
                        </a:rPr>
                        <m:t>=</m:t>
                      </m:r>
                      <m:f>
                        <m:fPr>
                          <m:ctrlPr>
                            <a:rPr lang="es-EC" sz="1400" i="1">
                              <a:latin typeface="Cambria Math" panose="02040503050406030204" pitchFamily="18" charset="0"/>
                            </a:rPr>
                          </m:ctrlPr>
                        </m:fPr>
                        <m:num>
                          <m:sSup>
                            <m:sSupPr>
                              <m:ctrlPr>
                                <a:rPr lang="es-EC" sz="1400" i="1">
                                  <a:latin typeface="Cambria Math" panose="02040503050406030204" pitchFamily="18" charset="0"/>
                                </a:rPr>
                              </m:ctrlPr>
                            </m:sSupPr>
                            <m:e>
                              <m:r>
                                <a:rPr lang="es-EC" sz="1400" i="1">
                                  <a:latin typeface="Cambria Math"/>
                                </a:rPr>
                                <m:t>𝑁</m:t>
                              </m:r>
                              <m:r>
                                <a:rPr lang="es-EC" sz="1400" i="1">
                                  <a:latin typeface="Cambria Math"/>
                                </a:rPr>
                                <m:t>∗</m:t>
                              </m:r>
                              <m:r>
                                <a:rPr lang="es-EC" sz="1400" i="1">
                                  <a:latin typeface="Cambria Math"/>
                                </a:rPr>
                                <m:t>𝑍</m:t>
                              </m:r>
                            </m:e>
                            <m:sup>
                              <m:r>
                                <a:rPr lang="es-EC" sz="1400" i="1">
                                  <a:latin typeface="Cambria Math"/>
                                </a:rPr>
                                <m:t>2</m:t>
                              </m:r>
                            </m:sup>
                          </m:sSup>
                          <m:r>
                            <a:rPr lang="es-EC" sz="1400" i="1">
                              <a:latin typeface="Cambria Math"/>
                            </a:rPr>
                            <m:t>∗</m:t>
                          </m:r>
                          <m:r>
                            <a:rPr lang="es-EC" sz="1400" i="1">
                              <a:latin typeface="Cambria Math"/>
                            </a:rPr>
                            <m:t>𝑝</m:t>
                          </m:r>
                          <m:r>
                            <a:rPr lang="es-EC" sz="1400" i="1">
                              <a:latin typeface="Cambria Math"/>
                            </a:rPr>
                            <m:t>∗</m:t>
                          </m:r>
                          <m:r>
                            <a:rPr lang="es-EC" sz="1400" i="1">
                              <a:latin typeface="Cambria Math"/>
                            </a:rPr>
                            <m:t>𝑞</m:t>
                          </m:r>
                        </m:num>
                        <m:den>
                          <m:sSup>
                            <m:sSupPr>
                              <m:ctrlPr>
                                <a:rPr lang="es-EC" sz="1400" i="1">
                                  <a:latin typeface="Cambria Math" panose="02040503050406030204" pitchFamily="18" charset="0"/>
                                </a:rPr>
                              </m:ctrlPr>
                            </m:sSupPr>
                            <m:e>
                              <m:r>
                                <a:rPr lang="es-EC" sz="1400" i="1">
                                  <a:latin typeface="Cambria Math"/>
                                </a:rPr>
                                <m:t>𝑒</m:t>
                              </m:r>
                            </m:e>
                            <m:sup>
                              <m:r>
                                <a:rPr lang="es-EC" sz="1400" i="1">
                                  <a:latin typeface="Cambria Math"/>
                                </a:rPr>
                                <m:t>2</m:t>
                              </m:r>
                            </m:sup>
                          </m:sSup>
                          <m:r>
                            <a:rPr lang="es-EC" sz="1400" i="1">
                              <a:latin typeface="Cambria Math"/>
                            </a:rPr>
                            <m:t>∗</m:t>
                          </m:r>
                          <m:d>
                            <m:dPr>
                              <m:ctrlPr>
                                <a:rPr lang="es-EC" sz="1400" i="1">
                                  <a:latin typeface="Cambria Math" panose="02040503050406030204" pitchFamily="18" charset="0"/>
                                </a:rPr>
                              </m:ctrlPr>
                            </m:dPr>
                            <m:e>
                              <m:r>
                                <a:rPr lang="es-EC" sz="1400" i="1">
                                  <a:latin typeface="Cambria Math"/>
                                </a:rPr>
                                <m:t>𝑁</m:t>
                              </m:r>
                              <m:r>
                                <a:rPr lang="es-EC" sz="1400" i="1">
                                  <a:latin typeface="Cambria Math"/>
                                </a:rPr>
                                <m:t>−1</m:t>
                              </m:r>
                            </m:e>
                          </m:d>
                          <m:r>
                            <a:rPr lang="es-EC" sz="1400" i="1">
                              <a:latin typeface="Cambria Math"/>
                            </a:rPr>
                            <m:t>+</m:t>
                          </m:r>
                          <m:r>
                            <a:rPr lang="es-EC" sz="1400" i="1">
                              <a:latin typeface="Cambria Math"/>
                            </a:rPr>
                            <m:t>𝑝</m:t>
                          </m:r>
                          <m:r>
                            <a:rPr lang="es-EC" sz="1400" i="1">
                              <a:latin typeface="Cambria Math"/>
                            </a:rPr>
                            <m:t>∗</m:t>
                          </m:r>
                          <m:r>
                            <a:rPr lang="es-EC" sz="1400" i="1">
                              <a:latin typeface="Cambria Math"/>
                            </a:rPr>
                            <m:t>𝑞</m:t>
                          </m:r>
                          <m:r>
                            <a:rPr lang="es-EC" sz="1400" i="1">
                              <a:latin typeface="Cambria Math"/>
                            </a:rPr>
                            <m:t>∗</m:t>
                          </m:r>
                          <m:sSup>
                            <m:sSupPr>
                              <m:ctrlPr>
                                <a:rPr lang="es-EC" sz="1400" i="1">
                                  <a:latin typeface="Cambria Math" panose="02040503050406030204" pitchFamily="18" charset="0"/>
                                </a:rPr>
                              </m:ctrlPr>
                            </m:sSupPr>
                            <m:e>
                              <m:r>
                                <a:rPr lang="es-EC" sz="1400" i="1">
                                  <a:latin typeface="Cambria Math"/>
                                </a:rPr>
                                <m:t>𝑍</m:t>
                              </m:r>
                            </m:e>
                            <m:sup>
                              <m:r>
                                <a:rPr lang="es-EC" sz="1400" i="1">
                                  <a:latin typeface="Cambria Math"/>
                                </a:rPr>
                                <m:t>2</m:t>
                              </m:r>
                            </m:sup>
                          </m:sSup>
                        </m:den>
                      </m:f>
                      <m:r>
                        <a:rPr lang="es-EC" sz="1400" i="1">
                          <a:latin typeface="Cambria Math"/>
                        </a:rPr>
                        <m:t>=</m:t>
                      </m:r>
                      <m:f>
                        <m:fPr>
                          <m:ctrlPr>
                            <a:rPr lang="es-EC" sz="1400" i="1">
                              <a:latin typeface="Cambria Math" panose="02040503050406030204" pitchFamily="18" charset="0"/>
                            </a:rPr>
                          </m:ctrlPr>
                        </m:fPr>
                        <m:num>
                          <m:r>
                            <a:rPr lang="es-EC" sz="1400" b="0" i="0" smtClean="0">
                              <a:latin typeface="Cambria Math" panose="02040503050406030204" pitchFamily="18" charset="0"/>
                            </a:rPr>
                            <m:t>460625</m:t>
                          </m:r>
                          <m:r>
                            <a:rPr lang="es-EC" sz="1400" i="1">
                              <a:latin typeface="Cambria Math"/>
                            </a:rPr>
                            <m:t>∗</m:t>
                          </m:r>
                          <m:sSup>
                            <m:sSupPr>
                              <m:ctrlPr>
                                <a:rPr lang="es-EC" sz="1400" i="1">
                                  <a:latin typeface="Cambria Math" panose="02040503050406030204" pitchFamily="18" charset="0"/>
                                </a:rPr>
                              </m:ctrlPr>
                            </m:sSupPr>
                            <m:e>
                              <m:r>
                                <a:rPr lang="es-EC" sz="1400" i="1">
                                  <a:latin typeface="Cambria Math"/>
                                </a:rPr>
                                <m:t>1,96</m:t>
                              </m:r>
                            </m:e>
                            <m:sup>
                              <m:r>
                                <a:rPr lang="es-EC" sz="1400" i="1">
                                  <a:latin typeface="Cambria Math"/>
                                </a:rPr>
                                <m:t>2</m:t>
                              </m:r>
                            </m:sup>
                          </m:sSup>
                          <m:r>
                            <a:rPr lang="es-EC" sz="1400" i="1">
                              <a:latin typeface="Cambria Math"/>
                            </a:rPr>
                            <m:t>∗0,5∗0,5</m:t>
                          </m:r>
                        </m:num>
                        <m:den>
                          <m:sSup>
                            <m:sSupPr>
                              <m:ctrlPr>
                                <a:rPr lang="es-EC" sz="1400" i="1">
                                  <a:latin typeface="Cambria Math" panose="02040503050406030204" pitchFamily="18" charset="0"/>
                                </a:rPr>
                              </m:ctrlPr>
                            </m:sSupPr>
                            <m:e>
                              <m:r>
                                <a:rPr lang="es-EC" sz="1400" i="1">
                                  <a:latin typeface="Cambria Math"/>
                                </a:rPr>
                                <m:t>0,04</m:t>
                              </m:r>
                            </m:e>
                            <m:sup>
                              <m:r>
                                <a:rPr lang="es-EC" sz="1400" i="1">
                                  <a:latin typeface="Cambria Math"/>
                                </a:rPr>
                                <m:t>2</m:t>
                              </m:r>
                            </m:sup>
                          </m:sSup>
                          <m:r>
                            <a:rPr lang="es-EC" sz="1400" i="1">
                              <a:latin typeface="Cambria Math"/>
                            </a:rPr>
                            <m:t>∗</m:t>
                          </m:r>
                          <m:d>
                            <m:dPr>
                              <m:ctrlPr>
                                <a:rPr lang="es-EC" sz="1400" i="1">
                                  <a:latin typeface="Cambria Math" panose="02040503050406030204" pitchFamily="18" charset="0"/>
                                </a:rPr>
                              </m:ctrlPr>
                            </m:dPr>
                            <m:e>
                              <m:r>
                                <a:rPr lang="es-EC" sz="1400" b="0" i="0" smtClean="0">
                                  <a:latin typeface="Cambria Math" panose="02040503050406030204" pitchFamily="18" charset="0"/>
                                </a:rPr>
                                <m:t>460625</m:t>
                              </m:r>
                              <m:r>
                                <a:rPr lang="es-EC" sz="1400" i="1">
                                  <a:latin typeface="Cambria Math"/>
                                </a:rPr>
                                <m:t>−1</m:t>
                              </m:r>
                            </m:e>
                          </m:d>
                          <m:r>
                            <a:rPr lang="es-EC" sz="1400" i="1">
                              <a:latin typeface="Cambria Math"/>
                            </a:rPr>
                            <m:t>+0,5∗0,5∗</m:t>
                          </m:r>
                          <m:sSup>
                            <m:sSupPr>
                              <m:ctrlPr>
                                <a:rPr lang="es-EC" sz="1400" i="1">
                                  <a:latin typeface="Cambria Math" panose="02040503050406030204" pitchFamily="18" charset="0"/>
                                </a:rPr>
                              </m:ctrlPr>
                            </m:sSupPr>
                            <m:e>
                              <m:r>
                                <a:rPr lang="es-EC" sz="1400" i="1">
                                  <a:latin typeface="Cambria Math"/>
                                </a:rPr>
                                <m:t>1,96</m:t>
                              </m:r>
                            </m:e>
                            <m:sup>
                              <m:r>
                                <a:rPr lang="es-EC" sz="1400" i="1">
                                  <a:latin typeface="Cambria Math"/>
                                </a:rPr>
                                <m:t>2</m:t>
                              </m:r>
                            </m:sup>
                          </m:sSup>
                        </m:den>
                      </m:f>
                      <m:r>
                        <a:rPr lang="es-EC" sz="1400" i="1" smtClean="0">
                          <a:latin typeface="Cambria Math"/>
                        </a:rPr>
                        <m:t>=</m:t>
                      </m:r>
                      <m:r>
                        <a:rPr lang="es-EC" sz="1400" b="0" i="1" smtClean="0">
                          <a:latin typeface="Cambria Math" panose="02040503050406030204" pitchFamily="18" charset="0"/>
                        </a:rPr>
                        <m:t>600</m:t>
                      </m:r>
                    </m:oMath>
                  </m:oMathPara>
                </a14:m>
                <a:endParaRPr lang="es-EC" sz="1400" dirty="0"/>
              </a:p>
              <a:p>
                <a:endParaRPr lang="es-EC" sz="1400" dirty="0" smtClean="0"/>
              </a:p>
              <a:p>
                <a:r>
                  <a:rPr lang="es-EC" sz="1400" dirty="0" smtClean="0"/>
                  <a:t>Z </a:t>
                </a:r>
                <a:r>
                  <a:rPr lang="es-EC" sz="1400" dirty="0"/>
                  <a:t>= 1,96 (95% de confianza)</a:t>
                </a:r>
              </a:p>
              <a:p>
                <a:r>
                  <a:rPr lang="es-EC" sz="1400" dirty="0"/>
                  <a:t>p = 0,5</a:t>
                </a:r>
              </a:p>
              <a:p>
                <a:r>
                  <a:rPr lang="es-EC" sz="1400" dirty="0"/>
                  <a:t>q = 0,5</a:t>
                </a:r>
              </a:p>
              <a:p>
                <a:r>
                  <a:rPr lang="es-EC" sz="1400" dirty="0"/>
                  <a:t>e =  0,04</a:t>
                </a:r>
              </a:p>
              <a:p>
                <a:r>
                  <a:rPr lang="es-EC" sz="1400" dirty="0"/>
                  <a:t>N =</a:t>
                </a:r>
                <a14:m>
                  <m:oMath xmlns:m="http://schemas.openxmlformats.org/officeDocument/2006/math">
                    <m:r>
                      <a:rPr lang="es-EC" sz="1400">
                        <a:latin typeface="Cambria Math" panose="02040503050406030204" pitchFamily="18" charset="0"/>
                      </a:rPr>
                      <m:t>460</m:t>
                    </m:r>
                    <m:r>
                      <a:rPr lang="es-EC" sz="1400" b="0" i="0" smtClean="0">
                        <a:latin typeface="Cambria Math" panose="02040503050406030204" pitchFamily="18" charset="0"/>
                      </a:rPr>
                      <m:t>,</m:t>
                    </m:r>
                    <m:r>
                      <a:rPr lang="es-EC" sz="1400">
                        <a:latin typeface="Cambria Math" panose="02040503050406030204" pitchFamily="18" charset="0"/>
                      </a:rPr>
                      <m:t>625</m:t>
                    </m:r>
                  </m:oMath>
                </a14:m>
                <a:endParaRPr lang="es-EC" sz="1400" b="1" dirty="0" smtClean="0"/>
              </a:p>
              <a:p>
                <a:r>
                  <a:rPr lang="es-EC" sz="1400" b="1" dirty="0" smtClean="0"/>
                  <a:t>n </a:t>
                </a:r>
                <a:r>
                  <a:rPr lang="es-EC" sz="1400" b="1" dirty="0"/>
                  <a:t>= 600</a:t>
                </a:r>
                <a:endParaRPr lang="es-EC" sz="1400" dirty="0"/>
              </a:p>
            </p:txBody>
          </p:sp>
        </mc:Choice>
        <mc:Fallback xmlns="">
          <p:sp>
            <p:nvSpPr>
              <p:cNvPr id="9" name="4 Rectángulo"/>
              <p:cNvSpPr>
                <a:spLocks noRot="1" noChangeAspect="1" noMove="1" noResize="1" noEditPoints="1" noAdjustHandles="1" noChangeArrowheads="1" noChangeShapeType="1" noTextEdit="1"/>
              </p:cNvSpPr>
              <p:nvPr/>
            </p:nvSpPr>
            <p:spPr>
              <a:xfrm>
                <a:off x="0" y="2320420"/>
                <a:ext cx="4470725" cy="2531655"/>
              </a:xfrm>
              <a:prstGeom prst="rect">
                <a:avLst/>
              </a:prstGeom>
              <a:blipFill rotWithShape="0">
                <a:blip r:embed="rId2"/>
                <a:stretch>
                  <a:fillRect l="-409" b="-1687"/>
                </a:stretch>
              </a:blipFill>
            </p:spPr>
            <p:txBody>
              <a:bodyPr/>
              <a:lstStyle/>
              <a:p>
                <a:r>
                  <a:rPr lang="es-EC">
                    <a:noFill/>
                  </a:rPr>
                  <a:t> </a:t>
                </a:r>
              </a:p>
            </p:txBody>
          </p:sp>
        </mc:Fallback>
      </mc:AlternateContent>
      <p:pic>
        <p:nvPicPr>
          <p:cNvPr id="10" name="Imagen 9"/>
          <p:cNvPicPr>
            <a:picLocks noChangeAspect="1"/>
          </p:cNvPicPr>
          <p:nvPr/>
        </p:nvPicPr>
        <p:blipFill>
          <a:blip r:embed="rId3"/>
          <a:stretch>
            <a:fillRect/>
          </a:stretch>
        </p:blipFill>
        <p:spPr>
          <a:xfrm>
            <a:off x="5867586" y="1789938"/>
            <a:ext cx="2047875" cy="819150"/>
          </a:xfrm>
          <a:prstGeom prst="rect">
            <a:avLst/>
          </a:prstGeom>
        </p:spPr>
      </p:pic>
      <p:graphicFrame>
        <p:nvGraphicFramePr>
          <p:cNvPr id="8" name="3 Tabla"/>
          <p:cNvGraphicFramePr>
            <a:graphicFrameLocks noGrp="1"/>
          </p:cNvGraphicFramePr>
          <p:nvPr>
            <p:extLst>
              <p:ext uri="{D42A27DB-BD31-4B8C-83A1-F6EECF244321}">
                <p14:modId xmlns:p14="http://schemas.microsoft.com/office/powerpoint/2010/main" val="1016413093"/>
              </p:ext>
            </p:extLst>
          </p:nvPr>
        </p:nvGraphicFramePr>
        <p:xfrm>
          <a:off x="236825" y="372618"/>
          <a:ext cx="8467800" cy="1417320"/>
        </p:xfrm>
        <a:graphic>
          <a:graphicData uri="http://schemas.openxmlformats.org/drawingml/2006/table">
            <a:tbl>
              <a:tblPr firstRow="1" bandRow="1">
                <a:tableStyleId>{3B4B98B0-60AC-42C2-AFA5-B58CD77FA1E5}</a:tableStyleId>
              </a:tblPr>
              <a:tblGrid>
                <a:gridCol w="1411300">
                  <a:extLst>
                    <a:ext uri="{9D8B030D-6E8A-4147-A177-3AD203B41FA5}">
                      <a16:colId xmlns:a16="http://schemas.microsoft.com/office/drawing/2014/main" xmlns="" val="20000"/>
                    </a:ext>
                  </a:extLst>
                </a:gridCol>
                <a:gridCol w="1411300">
                  <a:extLst>
                    <a:ext uri="{9D8B030D-6E8A-4147-A177-3AD203B41FA5}">
                      <a16:colId xmlns:a16="http://schemas.microsoft.com/office/drawing/2014/main" xmlns="" val="20001"/>
                    </a:ext>
                  </a:extLst>
                </a:gridCol>
                <a:gridCol w="1411300">
                  <a:extLst>
                    <a:ext uri="{9D8B030D-6E8A-4147-A177-3AD203B41FA5}">
                      <a16:colId xmlns:a16="http://schemas.microsoft.com/office/drawing/2014/main" xmlns="" val="20002"/>
                    </a:ext>
                  </a:extLst>
                </a:gridCol>
                <a:gridCol w="1411300">
                  <a:extLst>
                    <a:ext uri="{9D8B030D-6E8A-4147-A177-3AD203B41FA5}">
                      <a16:colId xmlns:a16="http://schemas.microsoft.com/office/drawing/2014/main" xmlns="" val="20003"/>
                    </a:ext>
                  </a:extLst>
                </a:gridCol>
                <a:gridCol w="1411300">
                  <a:extLst>
                    <a:ext uri="{9D8B030D-6E8A-4147-A177-3AD203B41FA5}">
                      <a16:colId xmlns:a16="http://schemas.microsoft.com/office/drawing/2014/main" xmlns="" val="20004"/>
                    </a:ext>
                  </a:extLst>
                </a:gridCol>
                <a:gridCol w="1411300">
                  <a:extLst>
                    <a:ext uri="{9D8B030D-6E8A-4147-A177-3AD203B41FA5}">
                      <a16:colId xmlns:a16="http://schemas.microsoft.com/office/drawing/2014/main" xmlns="" val="20005"/>
                    </a:ext>
                  </a:extLst>
                </a:gridCol>
              </a:tblGrid>
              <a:tr h="669147">
                <a:tc>
                  <a:txBody>
                    <a:bodyPr/>
                    <a:lstStyle/>
                    <a:p>
                      <a:r>
                        <a:rPr lang="es-EC" dirty="0" smtClean="0"/>
                        <a:t>Tipo de investigación</a:t>
                      </a:r>
                      <a:endParaRPr lang="es-EC" dirty="0"/>
                    </a:p>
                  </a:txBody>
                  <a:tcPr/>
                </a:tc>
                <a:tc>
                  <a:txBody>
                    <a:bodyPr/>
                    <a:lstStyle/>
                    <a:p>
                      <a:r>
                        <a:rPr lang="es-EC" dirty="0" smtClean="0"/>
                        <a:t>Diseño de la investigación</a:t>
                      </a:r>
                      <a:endParaRPr lang="es-EC" dirty="0"/>
                    </a:p>
                  </a:txBody>
                  <a:tcPr/>
                </a:tc>
                <a:tc>
                  <a:txBody>
                    <a:bodyPr/>
                    <a:lstStyle/>
                    <a:p>
                      <a:r>
                        <a:rPr lang="es-EC" dirty="0" smtClean="0"/>
                        <a:t>Instrumentos aplicados</a:t>
                      </a:r>
                      <a:endParaRPr lang="es-EC" dirty="0"/>
                    </a:p>
                  </a:txBody>
                  <a:tcPr/>
                </a:tc>
                <a:tc>
                  <a:txBody>
                    <a:bodyPr/>
                    <a:lstStyle/>
                    <a:p>
                      <a:r>
                        <a:rPr lang="es-EC" dirty="0" smtClean="0"/>
                        <a:t>Validez y confiabilidad</a:t>
                      </a:r>
                      <a:endParaRPr lang="es-EC" dirty="0"/>
                    </a:p>
                  </a:txBody>
                  <a:tcPr/>
                </a:tc>
                <a:tc>
                  <a:txBody>
                    <a:bodyPr/>
                    <a:lstStyle/>
                    <a:p>
                      <a:r>
                        <a:rPr lang="es-EC" dirty="0" smtClean="0"/>
                        <a:t>Técnica de análisis</a:t>
                      </a:r>
                      <a:r>
                        <a:rPr lang="es-EC" baseline="0" dirty="0" smtClean="0"/>
                        <a:t> de datos</a:t>
                      </a:r>
                      <a:endParaRPr lang="es-EC" dirty="0"/>
                    </a:p>
                  </a:txBody>
                  <a:tcPr/>
                </a:tc>
                <a:tc>
                  <a:txBody>
                    <a:bodyPr/>
                    <a:lstStyle/>
                    <a:p>
                      <a:r>
                        <a:rPr lang="es-EC" dirty="0" smtClean="0"/>
                        <a:t>Técnica de comprobación de hipótesis</a:t>
                      </a:r>
                      <a:endParaRPr lang="es-EC" dirty="0"/>
                    </a:p>
                  </a:txBody>
                  <a:tcPr/>
                </a:tc>
                <a:extLst>
                  <a:ext uri="{0D108BD9-81ED-4DB2-BD59-A6C34878D82A}">
                    <a16:rowId xmlns:a16="http://schemas.microsoft.com/office/drawing/2014/main" xmlns="" val="10000"/>
                  </a:ext>
                </a:extLst>
              </a:tr>
              <a:tr h="546243">
                <a:tc>
                  <a:txBody>
                    <a:bodyPr/>
                    <a:lstStyle/>
                    <a:p>
                      <a:r>
                        <a:rPr lang="es-EC" dirty="0" smtClean="0"/>
                        <a:t>Descriptiva</a:t>
                      </a:r>
                      <a:endParaRPr lang="es-EC" dirty="0"/>
                    </a:p>
                  </a:txBody>
                  <a:tcPr/>
                </a:tc>
                <a:tc>
                  <a:txBody>
                    <a:bodyPr/>
                    <a:lstStyle/>
                    <a:p>
                      <a:r>
                        <a:rPr lang="es-EC" dirty="0" smtClean="0"/>
                        <a:t>Descriptiva transversal simple</a:t>
                      </a:r>
                      <a:endParaRPr lang="es-EC" dirty="0"/>
                    </a:p>
                  </a:txBody>
                  <a:tcPr/>
                </a:tc>
                <a:tc>
                  <a:txBody>
                    <a:bodyPr/>
                    <a:lstStyle/>
                    <a:p>
                      <a:r>
                        <a:rPr lang="es-EC" dirty="0" smtClean="0"/>
                        <a:t>Encuesta</a:t>
                      </a:r>
                    </a:p>
                  </a:txBody>
                  <a:tcPr/>
                </a:tc>
                <a:tc>
                  <a:txBody>
                    <a:bodyPr/>
                    <a:lstStyle/>
                    <a:p>
                      <a:r>
                        <a:rPr lang="es-EC" dirty="0" err="1" smtClean="0"/>
                        <a:t>Alpha</a:t>
                      </a:r>
                      <a:r>
                        <a:rPr lang="es-EC" dirty="0" smtClean="0"/>
                        <a:t> de Cronbach</a:t>
                      </a:r>
                      <a:endParaRPr lang="es-EC" dirty="0"/>
                    </a:p>
                  </a:txBody>
                  <a:tcPr/>
                </a:tc>
                <a:tc>
                  <a:txBody>
                    <a:bodyPr/>
                    <a:lstStyle/>
                    <a:p>
                      <a:r>
                        <a:rPr lang="es-EC" dirty="0" smtClean="0"/>
                        <a:t>Análisis,</a:t>
                      </a:r>
                      <a:r>
                        <a:rPr lang="es-EC" baseline="0" dirty="0" smtClean="0"/>
                        <a:t> </a:t>
                      </a:r>
                      <a:r>
                        <a:rPr lang="es-EC" baseline="0" dirty="0" err="1" smtClean="0"/>
                        <a:t>uni</a:t>
                      </a:r>
                      <a:r>
                        <a:rPr lang="es-EC" baseline="0" dirty="0" smtClean="0"/>
                        <a:t>/</a:t>
                      </a:r>
                      <a:r>
                        <a:rPr lang="es-EC" baseline="0" dirty="0" err="1" smtClean="0"/>
                        <a:t>bivariado</a:t>
                      </a:r>
                      <a:endParaRPr lang="es-EC" dirty="0"/>
                    </a:p>
                  </a:txBody>
                  <a:tcPr/>
                </a:tc>
                <a:tc>
                  <a:txBody>
                    <a:bodyPr/>
                    <a:lstStyle/>
                    <a:p>
                      <a:r>
                        <a:rPr lang="es-EC" baseline="0" dirty="0" smtClean="0"/>
                        <a:t>Chi Cuadrado</a:t>
                      </a:r>
                      <a:endParaRPr lang="es-EC" dirty="0"/>
                    </a:p>
                  </a:txBody>
                  <a:tcPr/>
                </a:tc>
                <a:extLst>
                  <a:ext uri="{0D108BD9-81ED-4DB2-BD59-A6C34878D82A}">
                    <a16:rowId xmlns:a16="http://schemas.microsoft.com/office/drawing/2014/main" xmlns=""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05029569"/>
              </p:ext>
            </p:extLst>
          </p:nvPr>
        </p:nvGraphicFramePr>
        <p:xfrm>
          <a:off x="4470725" y="2609088"/>
          <a:ext cx="4151503" cy="2521077"/>
        </p:xfrm>
        <a:graphic>
          <a:graphicData uri="http://schemas.openxmlformats.org/drawingml/2006/table">
            <a:tbl>
              <a:tblPr firstRow="1" firstCol="1" bandRow="1">
                <a:tableStyleId>{BB2DFB3A-734C-4A3B-961D-742EAE9FA9B4}</a:tableStyleId>
              </a:tblPr>
              <a:tblGrid>
                <a:gridCol w="446409">
                  <a:extLst>
                    <a:ext uri="{9D8B030D-6E8A-4147-A177-3AD203B41FA5}">
                      <a16:colId xmlns:a16="http://schemas.microsoft.com/office/drawing/2014/main" xmlns="" val="20000"/>
                    </a:ext>
                  </a:extLst>
                </a:gridCol>
                <a:gridCol w="739021">
                  <a:extLst>
                    <a:ext uri="{9D8B030D-6E8A-4147-A177-3AD203B41FA5}">
                      <a16:colId xmlns:a16="http://schemas.microsoft.com/office/drawing/2014/main" xmlns="" val="20001"/>
                    </a:ext>
                  </a:extLst>
                </a:gridCol>
                <a:gridCol w="563254">
                  <a:extLst>
                    <a:ext uri="{9D8B030D-6E8A-4147-A177-3AD203B41FA5}">
                      <a16:colId xmlns:a16="http://schemas.microsoft.com/office/drawing/2014/main" xmlns="" val="20002"/>
                    </a:ext>
                  </a:extLst>
                </a:gridCol>
                <a:gridCol w="563254">
                  <a:extLst>
                    <a:ext uri="{9D8B030D-6E8A-4147-A177-3AD203B41FA5}">
                      <a16:colId xmlns:a16="http://schemas.microsoft.com/office/drawing/2014/main" xmlns="" val="20003"/>
                    </a:ext>
                  </a:extLst>
                </a:gridCol>
                <a:gridCol w="487355">
                  <a:extLst>
                    <a:ext uri="{9D8B030D-6E8A-4147-A177-3AD203B41FA5}">
                      <a16:colId xmlns:a16="http://schemas.microsoft.com/office/drawing/2014/main" xmlns="" val="20004"/>
                    </a:ext>
                  </a:extLst>
                </a:gridCol>
                <a:gridCol w="487355">
                  <a:extLst>
                    <a:ext uri="{9D8B030D-6E8A-4147-A177-3AD203B41FA5}">
                      <a16:colId xmlns:a16="http://schemas.microsoft.com/office/drawing/2014/main" xmlns="" val="20005"/>
                    </a:ext>
                  </a:extLst>
                </a:gridCol>
                <a:gridCol w="487355">
                  <a:extLst>
                    <a:ext uri="{9D8B030D-6E8A-4147-A177-3AD203B41FA5}">
                      <a16:colId xmlns:a16="http://schemas.microsoft.com/office/drawing/2014/main" xmlns="" val="20006"/>
                    </a:ext>
                  </a:extLst>
                </a:gridCol>
                <a:gridCol w="377500">
                  <a:extLst>
                    <a:ext uri="{9D8B030D-6E8A-4147-A177-3AD203B41FA5}">
                      <a16:colId xmlns:a16="http://schemas.microsoft.com/office/drawing/2014/main" xmlns="" val="20007"/>
                    </a:ext>
                  </a:extLst>
                </a:gridCol>
              </a:tblGrid>
              <a:tr h="334010">
                <a:tc>
                  <a:txBody>
                    <a:bodyPr/>
                    <a:lstStyle/>
                    <a:p>
                      <a:pPr algn="ctr">
                        <a:lnSpc>
                          <a:spcPct val="107000"/>
                        </a:lnSpc>
                        <a:spcAft>
                          <a:spcPts val="0"/>
                        </a:spcAft>
                      </a:pPr>
                      <a:r>
                        <a:rPr lang="es-EC" sz="1000" dirty="0" smtClean="0">
                          <a:effectLst/>
                        </a:rPr>
                        <a:t>Niveles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smtClean="0">
                          <a:effectLst/>
                        </a:rPr>
                        <a:t>Administración zonal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smtClean="0">
                          <a:effectLst/>
                        </a:rPr>
                        <a:t>Estrato 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smtClean="0">
                          <a:effectLst/>
                        </a:rPr>
                        <a:t>Estrato 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smtClean="0">
                          <a:effectLst/>
                        </a:rPr>
                        <a:t>Estrato 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smtClean="0">
                          <a:effectLst/>
                        </a:rPr>
                        <a:t>Estrato 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smtClean="0">
                          <a:effectLst/>
                        </a:rPr>
                        <a:t>Estrato 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smtClean="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91135">
                <a:tc>
                  <a:txBody>
                    <a:bodyPr/>
                    <a:lstStyle/>
                    <a:p>
                      <a:pPr algn="ctr">
                        <a:lnSpc>
                          <a:spcPct val="107000"/>
                        </a:lnSpc>
                        <a:spcAft>
                          <a:spcPts val="0"/>
                        </a:spcAft>
                      </a:pPr>
                      <a:r>
                        <a:rPr lang="es-EC" sz="1000">
                          <a:effectLst/>
                        </a:rPr>
                        <a:t>N1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Quito Norte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27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85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81635">
                <a:tc>
                  <a:txBody>
                    <a:bodyPr/>
                    <a:lstStyle/>
                    <a:p>
                      <a:pPr algn="ctr">
                        <a:lnSpc>
                          <a:spcPct val="107000"/>
                        </a:lnSpc>
                        <a:spcAft>
                          <a:spcPts val="0"/>
                        </a:spcAft>
                      </a:pPr>
                      <a:r>
                        <a:rPr lang="es-EC" sz="1000">
                          <a:effectLst/>
                        </a:rPr>
                        <a:t>N2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Valle de Tumbaco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91135">
                <a:tc>
                  <a:txBody>
                    <a:bodyPr/>
                    <a:lstStyle/>
                    <a:p>
                      <a:pPr algn="ctr">
                        <a:lnSpc>
                          <a:spcPct val="107000"/>
                        </a:lnSpc>
                        <a:spcAft>
                          <a:spcPts val="0"/>
                        </a:spcAft>
                      </a:pPr>
                      <a:r>
                        <a:rPr lang="es-EC" sz="1000">
                          <a:effectLst/>
                        </a:rPr>
                        <a:t>N3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Quito Sur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91135">
                <a:tc>
                  <a:txBody>
                    <a:bodyPr/>
                    <a:lstStyle/>
                    <a:p>
                      <a:pPr algn="ctr">
                        <a:lnSpc>
                          <a:spcPct val="107000"/>
                        </a:lnSpc>
                        <a:spcAft>
                          <a:spcPts val="0"/>
                        </a:spcAft>
                      </a:pPr>
                      <a:r>
                        <a:rPr lang="es-EC" sz="1000">
                          <a:effectLst/>
                        </a:rPr>
                        <a:t>N4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Quito Centro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81635">
                <a:tc>
                  <a:txBody>
                    <a:bodyPr/>
                    <a:lstStyle/>
                    <a:p>
                      <a:pPr algn="ctr">
                        <a:lnSpc>
                          <a:spcPct val="107000"/>
                        </a:lnSpc>
                        <a:spcAft>
                          <a:spcPts val="0"/>
                        </a:spcAft>
                      </a:pPr>
                      <a:r>
                        <a:rPr lang="es-EC" sz="1000">
                          <a:effectLst/>
                        </a:rPr>
                        <a:t>N5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Valle de Cumbayá</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81635">
                <a:tc>
                  <a:txBody>
                    <a:bodyPr/>
                    <a:lstStyle/>
                    <a:p>
                      <a:pPr algn="ctr">
                        <a:lnSpc>
                          <a:spcPct val="107000"/>
                        </a:lnSpc>
                        <a:spcAft>
                          <a:spcPts val="0"/>
                        </a:spcAft>
                      </a:pPr>
                      <a:r>
                        <a:rPr lang="es-EC" sz="1000">
                          <a:effectLst/>
                        </a:rPr>
                        <a:t>N6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Valle de los Chillos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198755">
                <a:tc gridSpan="2">
                  <a:txBody>
                    <a:bodyPr/>
                    <a:lstStyle/>
                    <a:p>
                      <a:pPr algn="ctr">
                        <a:lnSpc>
                          <a:spcPct val="107000"/>
                        </a:lnSpc>
                        <a:spcAft>
                          <a:spcPts val="0"/>
                        </a:spcAft>
                      </a:pPr>
                      <a:r>
                        <a:rPr lang="es-EC" sz="1000" dirty="0" smtClean="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122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a:effectLst/>
                        </a:rPr>
                        <a:t>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s-EC" sz="1000" dirty="0">
                          <a:effectLst/>
                        </a:rPr>
                        <a:t>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7382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676" y="0"/>
            <a:ext cx="7564079" cy="515195"/>
          </a:xfrm>
        </p:spPr>
        <p:txBody>
          <a:bodyPr>
            <a:normAutofit fontScale="90000"/>
          </a:bodyPr>
          <a:lstStyle/>
          <a:p>
            <a:r>
              <a:rPr lang="es-EC" dirty="0" smtClean="0">
                <a:solidFill>
                  <a:schemeClr val="accent6">
                    <a:lumMod val="75000"/>
                  </a:schemeClr>
                </a:solidFill>
              </a:rPr>
              <a:t>Construcción del instrumento</a:t>
            </a:r>
            <a:endParaRPr lang="es-EC" dirty="0">
              <a:solidFill>
                <a:schemeClr val="accent6">
                  <a:lumMod val="75000"/>
                </a:schemeClr>
              </a:solidFill>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25</a:t>
            </a:fld>
            <a:endParaRPr lang="es-419"/>
          </a:p>
        </p:txBody>
      </p:sp>
      <p:graphicFrame>
        <p:nvGraphicFramePr>
          <p:cNvPr id="5" name="Diagrama 4"/>
          <p:cNvGraphicFramePr/>
          <p:nvPr>
            <p:extLst>
              <p:ext uri="{D42A27DB-BD31-4B8C-83A1-F6EECF244321}">
                <p14:modId xmlns:p14="http://schemas.microsoft.com/office/powerpoint/2010/main" val="389750323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a:hlinkClick r:id="rId7" action="ppaction://hlinkfile"/>
          </p:cNvPr>
          <p:cNvSpPr/>
          <p:nvPr/>
        </p:nvSpPr>
        <p:spPr>
          <a:xfrm>
            <a:off x="3752540" y="4693521"/>
            <a:ext cx="1386349" cy="351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ENCUESTA</a:t>
            </a:r>
            <a:endParaRPr lang="es-EC" dirty="0"/>
          </a:p>
        </p:txBody>
      </p:sp>
    </p:spTree>
    <p:extLst>
      <p:ext uri="{BB962C8B-B14F-4D97-AF65-F5344CB8AC3E}">
        <p14:creationId xmlns:p14="http://schemas.microsoft.com/office/powerpoint/2010/main" val="20399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8" name="Google Shape;2048;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046" name="Google Shape;2046;p29"/>
          <p:cNvSpPr txBox="1">
            <a:spLocks noGrp="1"/>
          </p:cNvSpPr>
          <p:nvPr>
            <p:ph type="ctrTitle" idx="4294967295"/>
          </p:nvPr>
        </p:nvSpPr>
        <p:spPr>
          <a:xfrm>
            <a:off x="0" y="2590800"/>
            <a:ext cx="7772400" cy="8953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6000" dirty="0" smtClean="0">
                <a:solidFill>
                  <a:schemeClr val="accent6">
                    <a:lumMod val="75000"/>
                  </a:schemeClr>
                </a:solidFill>
                <a:latin typeface="Times New Roman" panose="02020603050405020304" pitchFamily="18" charset="0"/>
                <a:cs typeface="Times New Roman" panose="02020603050405020304" pitchFamily="18" charset="0"/>
              </a:rPr>
              <a:t>ANÁLISIS Y RESULTADOS</a:t>
            </a:r>
            <a:endParaRPr sz="6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71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858296" y="160800"/>
            <a:ext cx="5051323" cy="582900"/>
          </a:xfrm>
        </p:spPr>
        <p:txBody>
          <a:bodyPr/>
          <a:lstStyle/>
          <a:p>
            <a:r>
              <a:rPr lang="es-EC" dirty="0" smtClean="0">
                <a:solidFill>
                  <a:schemeClr val="accent6">
                    <a:lumMod val="75000"/>
                  </a:schemeClr>
                </a:solidFill>
                <a:latin typeface="Times New Roman" panose="02020603050405020304" pitchFamily="18" charset="0"/>
                <a:cs typeface="Times New Roman" panose="02020603050405020304" pitchFamily="18" charset="0"/>
              </a:rPr>
              <a:t>ANÁLISIS UNIVARIADO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27</a:t>
            </a:fld>
            <a:endParaRPr lang="es-EC"/>
          </a:p>
        </p:txBody>
      </p:sp>
      <p:pic>
        <p:nvPicPr>
          <p:cNvPr id="9" name="Imagen 8"/>
          <p:cNvPicPr/>
          <p:nvPr/>
        </p:nvPicPr>
        <p:blipFill rotWithShape="1">
          <a:blip r:embed="rId3">
            <a:extLst>
              <a:ext uri="{28A0092B-C50C-407E-A947-70E740481C1C}">
                <a14:useLocalDpi xmlns:a14="http://schemas.microsoft.com/office/drawing/2010/main" val="0"/>
              </a:ext>
            </a:extLst>
          </a:blip>
          <a:srcRect l="7986" r="18490"/>
          <a:stretch/>
        </p:blipFill>
        <p:spPr bwMode="auto">
          <a:xfrm>
            <a:off x="696859" y="801715"/>
            <a:ext cx="2905432" cy="209648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4740376" y="801715"/>
            <a:ext cx="3435147" cy="209648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p:cNvPicPr/>
          <p:nvPr/>
        </p:nvPicPr>
        <p:blipFill>
          <a:blip r:embed="rId5">
            <a:extLst>
              <a:ext uri="{28A0092B-C50C-407E-A947-70E740481C1C}">
                <a14:useLocalDpi xmlns:a14="http://schemas.microsoft.com/office/drawing/2010/main" val="0"/>
              </a:ext>
            </a:extLst>
          </a:blip>
          <a:srcRect/>
          <a:stretch>
            <a:fillRect/>
          </a:stretch>
        </p:blipFill>
        <p:spPr bwMode="auto">
          <a:xfrm>
            <a:off x="376193" y="3179617"/>
            <a:ext cx="3546765" cy="1861489"/>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2" name="Imagen 11"/>
          <p:cNvPicPr/>
          <p:nvPr/>
        </p:nvPicPr>
        <p:blipFill>
          <a:blip r:embed="rId6">
            <a:extLst>
              <a:ext uri="{28A0092B-C50C-407E-A947-70E740481C1C}">
                <a14:useLocalDpi xmlns:a14="http://schemas.microsoft.com/office/drawing/2010/main" val="0"/>
              </a:ext>
            </a:extLst>
          </a:blip>
          <a:srcRect/>
          <a:stretch>
            <a:fillRect/>
          </a:stretch>
        </p:blipFill>
        <p:spPr bwMode="auto">
          <a:xfrm>
            <a:off x="4740375" y="3179618"/>
            <a:ext cx="3435147" cy="1861489"/>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3241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5891" y="160800"/>
            <a:ext cx="4866968" cy="582900"/>
          </a:xfrm>
        </p:spPr>
        <p:txBody>
          <a:bodyPr/>
          <a:lstStyle/>
          <a:p>
            <a:r>
              <a:rPr lang="es-EC" dirty="0" smtClean="0">
                <a:solidFill>
                  <a:schemeClr val="accent6">
                    <a:lumMod val="75000"/>
                  </a:schemeClr>
                </a:solidFill>
                <a:latin typeface="Times New Roman" panose="02020603050405020304" pitchFamily="18" charset="0"/>
                <a:cs typeface="Times New Roman" panose="02020603050405020304" pitchFamily="18" charset="0"/>
              </a:rPr>
              <a:t>ANÁLISIS BIVARIADO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28</a:t>
            </a:fld>
            <a:endParaRPr lang="es-EC"/>
          </a:p>
        </p:txBody>
      </p:sp>
      <p:pic>
        <p:nvPicPr>
          <p:cNvPr id="8" name="Imagen 7"/>
          <p:cNvPicPr/>
          <p:nvPr/>
        </p:nvPicPr>
        <p:blipFill rotWithShape="1">
          <a:blip r:embed="rId3">
            <a:extLst>
              <a:ext uri="{28A0092B-C50C-407E-A947-70E740481C1C}">
                <a14:useLocalDpi xmlns:a14="http://schemas.microsoft.com/office/drawing/2010/main" val="0"/>
              </a:ext>
            </a:extLst>
          </a:blip>
          <a:srcRect l="2052" t="7814" r="12125" b="9107"/>
          <a:stretch/>
        </p:blipFill>
        <p:spPr bwMode="auto">
          <a:xfrm>
            <a:off x="596766" y="837398"/>
            <a:ext cx="3176338" cy="196355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Imagen 8"/>
          <p:cNvPicPr/>
          <p:nvPr/>
        </p:nvPicPr>
        <p:blipFill rotWithShape="1">
          <a:blip r:embed="rId4">
            <a:extLst>
              <a:ext uri="{28A0092B-C50C-407E-A947-70E740481C1C}">
                <a14:useLocalDpi xmlns:a14="http://schemas.microsoft.com/office/drawing/2010/main" val="0"/>
              </a:ext>
            </a:extLst>
          </a:blip>
          <a:srcRect l="4900" t="15560" r="4900" b="4018"/>
          <a:stretch/>
        </p:blipFill>
        <p:spPr bwMode="auto">
          <a:xfrm>
            <a:off x="4870382" y="837398"/>
            <a:ext cx="3513222" cy="196355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5">
            <a:extLst>
              <a:ext uri="{28A0092B-C50C-407E-A947-70E740481C1C}">
                <a14:useLocalDpi xmlns:a14="http://schemas.microsoft.com/office/drawing/2010/main" val="0"/>
              </a:ext>
            </a:extLst>
          </a:blip>
          <a:srcRect l="5289" t="17014" r="4123" b="6974"/>
          <a:stretch/>
        </p:blipFill>
        <p:spPr bwMode="auto">
          <a:xfrm>
            <a:off x="2338939" y="2894649"/>
            <a:ext cx="4504623" cy="193548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Flecha abajo 4"/>
          <p:cNvSpPr/>
          <p:nvPr/>
        </p:nvSpPr>
        <p:spPr>
          <a:xfrm>
            <a:off x="4313903" y="2551471"/>
            <a:ext cx="147484" cy="343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Flecha derecha 5"/>
          <p:cNvSpPr/>
          <p:nvPr/>
        </p:nvSpPr>
        <p:spPr>
          <a:xfrm rot="10800000">
            <a:off x="3311013" y="1086878"/>
            <a:ext cx="292485" cy="117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rot="10800000">
            <a:off x="2541638" y="1290896"/>
            <a:ext cx="208935" cy="147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1582993" y="1694518"/>
            <a:ext cx="292485" cy="117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a:off x="6814066" y="1075001"/>
            <a:ext cx="206478" cy="14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89337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057613" y="1412618"/>
            <a:ext cx="791449" cy="1219969"/>
          </a:xfrm>
          <a:prstGeom prst="rect">
            <a:avLst/>
          </a:prstGeom>
        </p:spPr>
      </p:pic>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29</a:t>
            </a:fld>
            <a:endParaRPr lang="es-419"/>
          </a:p>
        </p:txBody>
      </p:sp>
      <p:pic>
        <p:nvPicPr>
          <p:cNvPr id="4" name="Imagen 3"/>
          <p:cNvPicPr/>
          <p:nvPr/>
        </p:nvPicPr>
        <p:blipFill rotWithShape="1">
          <a:blip r:embed="rId4">
            <a:extLst>
              <a:ext uri="{28A0092B-C50C-407E-A947-70E740481C1C}">
                <a14:useLocalDpi xmlns:a14="http://schemas.microsoft.com/office/drawing/2010/main" val="0"/>
              </a:ext>
            </a:extLst>
          </a:blip>
          <a:srcRect l="6389" t="19060" r="3606" b="2438"/>
          <a:stretch/>
        </p:blipFill>
        <p:spPr bwMode="auto">
          <a:xfrm>
            <a:off x="229097" y="480315"/>
            <a:ext cx="3805432" cy="241513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p:nvPr/>
        </p:nvPicPr>
        <p:blipFill rotWithShape="1">
          <a:blip r:embed="rId5">
            <a:extLst>
              <a:ext uri="{28A0092B-C50C-407E-A947-70E740481C1C}">
                <a14:useLocalDpi xmlns:a14="http://schemas.microsoft.com/office/drawing/2010/main" val="0"/>
              </a:ext>
            </a:extLst>
          </a:blip>
          <a:srcRect l="4902" t="22361" r="3349" b="3491"/>
          <a:stretch/>
        </p:blipFill>
        <p:spPr bwMode="auto">
          <a:xfrm>
            <a:off x="4872147" y="480315"/>
            <a:ext cx="4018436" cy="241513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Imagen 5"/>
          <p:cNvPicPr/>
          <p:nvPr/>
        </p:nvPicPr>
        <p:blipFill rotWithShape="1">
          <a:blip r:embed="rId6">
            <a:extLst>
              <a:ext uri="{28A0092B-C50C-407E-A947-70E740481C1C}">
                <a14:useLocalDpi xmlns:a14="http://schemas.microsoft.com/office/drawing/2010/main" val="0"/>
              </a:ext>
            </a:extLst>
          </a:blip>
          <a:srcRect l="5280" t="13440" r="5773" b="5135"/>
          <a:stretch/>
        </p:blipFill>
        <p:spPr bwMode="auto">
          <a:xfrm>
            <a:off x="2324391" y="3062582"/>
            <a:ext cx="4195072" cy="197852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00132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8" name="Google Shape;2048;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046" name="Google Shape;2046;p29"/>
          <p:cNvSpPr txBox="1">
            <a:spLocks noGrp="1"/>
          </p:cNvSpPr>
          <p:nvPr>
            <p:ph type="ctrTitle" idx="4294967295"/>
          </p:nvPr>
        </p:nvSpPr>
        <p:spPr>
          <a:xfrm>
            <a:off x="315310" y="1418897"/>
            <a:ext cx="7520152" cy="1878068"/>
          </a:xfrm>
          <a:prstGeom prst="rect">
            <a:avLst/>
          </a:prstGeom>
        </p:spPr>
        <p:txBody>
          <a:bodyPr spcFirstLastPara="1" wrap="square" lIns="91425" tIns="91425" rIns="91425" bIns="91425" anchor="b" anchorCtr="0">
            <a:noAutofit/>
          </a:bodyPr>
          <a:lstStyle/>
          <a:p>
            <a:pPr marL="0" lvl="0" indent="0" rtl="0">
              <a:lnSpc>
                <a:spcPct val="100000"/>
              </a:lnSpc>
              <a:spcBef>
                <a:spcPts val="0"/>
              </a:spcBef>
              <a:spcAft>
                <a:spcPts val="0"/>
              </a:spcAft>
              <a:buNone/>
            </a:pPr>
            <a:r>
              <a:rPr lang="es-EC" sz="6500" b="1" spc="600" dirty="0" smtClean="0">
                <a:solidFill>
                  <a:schemeClr val="accent6">
                    <a:lumMod val="75000"/>
                  </a:schemeClr>
                </a:solidFill>
                <a:latin typeface="+mn-lt"/>
                <a:cs typeface="Times New Roman" panose="02020603050405020304" pitchFamily="18" charset="0"/>
              </a:rPr>
              <a:t>ASPECTOS </a:t>
            </a:r>
            <a:br>
              <a:rPr lang="es-EC" sz="6500" b="1" spc="600" dirty="0" smtClean="0">
                <a:solidFill>
                  <a:schemeClr val="accent6">
                    <a:lumMod val="75000"/>
                  </a:schemeClr>
                </a:solidFill>
                <a:latin typeface="+mn-lt"/>
                <a:cs typeface="Times New Roman" panose="02020603050405020304" pitchFamily="18" charset="0"/>
              </a:rPr>
            </a:br>
            <a:r>
              <a:rPr lang="es-EC" sz="6500" b="1" spc="600" dirty="0" smtClean="0">
                <a:solidFill>
                  <a:schemeClr val="accent6">
                    <a:lumMod val="75000"/>
                  </a:schemeClr>
                </a:solidFill>
                <a:latin typeface="+mn-lt"/>
                <a:cs typeface="Times New Roman" panose="02020603050405020304" pitchFamily="18" charset="0"/>
              </a:rPr>
              <a:t>GENERALES</a:t>
            </a:r>
            <a:endParaRPr sz="6500" b="1" spc="600" dirty="0">
              <a:solidFill>
                <a:schemeClr val="accent6">
                  <a:lumMod val="75000"/>
                </a:schemeClr>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3625" y="321600"/>
            <a:ext cx="7402650" cy="582900"/>
          </a:xfrm>
        </p:spPr>
        <p:txBody>
          <a:bodyPr>
            <a:normAutofit/>
          </a:bodyPr>
          <a:lstStyle/>
          <a:p>
            <a:r>
              <a:rPr lang="es-EC" dirty="0" smtClean="0">
                <a:solidFill>
                  <a:schemeClr val="accent6">
                    <a:lumMod val="75000"/>
                  </a:schemeClr>
                </a:solidFill>
                <a:latin typeface="Times New Roman" panose="02020603050405020304" pitchFamily="18" charset="0"/>
                <a:cs typeface="Times New Roman" panose="02020603050405020304" pitchFamily="18" charset="0"/>
              </a:rPr>
              <a:t>PRUEBA CHI CUADRADO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30</a:t>
            </a:fld>
            <a:endParaRPr lang="es-EC"/>
          </a:p>
        </p:txBody>
      </p:sp>
      <p:sp>
        <p:nvSpPr>
          <p:cNvPr id="4" name="Título 1"/>
          <p:cNvSpPr txBox="1">
            <a:spLocks/>
          </p:cNvSpPr>
          <p:nvPr/>
        </p:nvSpPr>
        <p:spPr>
          <a:xfrm>
            <a:off x="304800" y="1152525"/>
            <a:ext cx="8210550" cy="5925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just"/>
            <a:r>
              <a:rPr lang="es-419" sz="1200" dirty="0" smtClean="0">
                <a:solidFill>
                  <a:schemeClr val="tx1"/>
                </a:solidFill>
                <a:latin typeface="Times New Roman" panose="02020603050405020304" pitchFamily="18" charset="0"/>
                <a:cs typeface="Times New Roman" panose="02020603050405020304" pitchFamily="18" charset="0"/>
              </a:rPr>
              <a:t>H0: </a:t>
            </a:r>
            <a:r>
              <a:rPr lang="es-419" sz="1200" b="0" dirty="0" smtClean="0">
                <a:solidFill>
                  <a:schemeClr val="tx1"/>
                </a:solidFill>
                <a:latin typeface="Times New Roman" panose="02020603050405020304" pitchFamily="18" charset="0"/>
                <a:cs typeface="Times New Roman" panose="02020603050405020304" pitchFamily="18" charset="0"/>
              </a:rPr>
              <a:t>El </a:t>
            </a:r>
            <a:r>
              <a:rPr lang="es-419" sz="1200" b="0" dirty="0">
                <a:solidFill>
                  <a:schemeClr val="tx1"/>
                </a:solidFill>
                <a:latin typeface="Times New Roman" panose="02020603050405020304" pitchFamily="18" charset="0"/>
                <a:cs typeface="Times New Roman" panose="02020603050405020304" pitchFamily="18" charset="0"/>
              </a:rPr>
              <a:t>factor diferenciador “nano-encapsulado” del producto es clave para la adquisición en el mercado de la bebida Detox</a:t>
            </a:r>
          </a:p>
          <a:p>
            <a:pPr algn="just"/>
            <a:r>
              <a:rPr lang="es-419" sz="1200" dirty="0" smtClean="0">
                <a:solidFill>
                  <a:schemeClr val="tx1"/>
                </a:solidFill>
                <a:latin typeface="Times New Roman" panose="02020603050405020304" pitchFamily="18" charset="0"/>
                <a:cs typeface="Times New Roman" panose="02020603050405020304" pitchFamily="18" charset="0"/>
              </a:rPr>
              <a:t>H1</a:t>
            </a:r>
            <a:r>
              <a:rPr lang="es-419" sz="1200" dirty="0">
                <a:solidFill>
                  <a:schemeClr val="tx1"/>
                </a:solidFill>
                <a:latin typeface="Times New Roman" panose="02020603050405020304" pitchFamily="18" charset="0"/>
                <a:cs typeface="Times New Roman" panose="02020603050405020304" pitchFamily="18" charset="0"/>
              </a:rPr>
              <a:t>: </a:t>
            </a:r>
            <a:r>
              <a:rPr lang="es-419" sz="1200" b="0" dirty="0">
                <a:solidFill>
                  <a:schemeClr val="tx1"/>
                </a:solidFill>
                <a:latin typeface="Times New Roman" panose="02020603050405020304" pitchFamily="18" charset="0"/>
                <a:cs typeface="Times New Roman" panose="02020603050405020304" pitchFamily="18" charset="0"/>
              </a:rPr>
              <a:t>El factor diferenciador del “nano-encapsulado” producto no es clave para la adquisición en el mercado de la bebida Detox</a:t>
            </a:r>
          </a:p>
        </p:txBody>
      </p:sp>
      <p:sp>
        <p:nvSpPr>
          <p:cNvPr id="7" name="Título 1"/>
          <p:cNvSpPr txBox="1">
            <a:spLocks/>
          </p:cNvSpPr>
          <p:nvPr/>
        </p:nvSpPr>
        <p:spPr>
          <a:xfrm>
            <a:off x="304800" y="3676650"/>
            <a:ext cx="8210550" cy="12401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fontAlgn="auto"/>
            <a:r>
              <a:rPr lang="es-EC" sz="1200" b="0" dirty="0">
                <a:solidFill>
                  <a:schemeClr val="tx1"/>
                </a:solidFill>
                <a:latin typeface="Times New Roman" panose="02020603050405020304" pitchFamily="18" charset="0"/>
                <a:cs typeface="Times New Roman" panose="02020603050405020304" pitchFamily="18" charset="0"/>
              </a:rPr>
              <a:t>Análisis:</a:t>
            </a:r>
          </a:p>
          <a:p>
            <a:pPr algn="l" fontAlgn="auto"/>
            <a:r>
              <a:rPr lang="es-EC" sz="1200" b="0" dirty="0">
                <a:solidFill>
                  <a:schemeClr val="tx1"/>
                </a:solidFill>
                <a:latin typeface="Times New Roman" panose="02020603050405020304" pitchFamily="18" charset="0"/>
                <a:cs typeface="Times New Roman" panose="02020603050405020304" pitchFamily="18" charset="0"/>
              </a:rPr>
              <a:t>Luego de cruzar las preguntas 13. ¿Si se le ofrece una bebida Detox en polvo lista para disolver en agua con los mismos o más beneficios, usted lo adquiriría?*11. ¿Estaría dispuesta/o a probar una bebida Detox en polvo lista para disolver en agua? tabulación cruzada	</a:t>
            </a:r>
          </a:p>
          <a:p>
            <a:pPr algn="l" fontAlgn="auto"/>
            <a:r>
              <a:rPr lang="es-EC" sz="1200" b="0" dirty="0">
                <a:solidFill>
                  <a:schemeClr val="tx1"/>
                </a:solidFill>
                <a:latin typeface="Times New Roman" panose="02020603050405020304" pitchFamily="18" charset="0"/>
                <a:cs typeface="Times New Roman" panose="02020603050405020304" pitchFamily="18" charset="0"/>
              </a:rPr>
              <a:t>Se obtiene que </a:t>
            </a:r>
            <a:r>
              <a:rPr lang="es-EC" sz="1200" b="0" dirty="0" smtClean="0">
                <a:solidFill>
                  <a:schemeClr val="tx1"/>
                </a:solidFill>
                <a:latin typeface="Times New Roman" panose="02020603050405020304" pitchFamily="18" charset="0"/>
                <a:cs typeface="Times New Roman" panose="02020603050405020304" pitchFamily="18" charset="0"/>
              </a:rPr>
              <a:t>0,00 </a:t>
            </a:r>
            <a:r>
              <a:rPr lang="es-ES" sz="1200" b="0" dirty="0">
                <a:solidFill>
                  <a:schemeClr val="tx1"/>
                </a:solidFill>
                <a:latin typeface="Times New Roman" panose="02020603050405020304" pitchFamily="18" charset="0"/>
                <a:cs typeface="Times New Roman" panose="02020603050405020304" pitchFamily="18" charset="0"/>
              </a:rPr>
              <a:t>es &lt; </a:t>
            </a:r>
            <a:r>
              <a:rPr lang="es-ES" sz="1200" b="0" dirty="0" smtClean="0">
                <a:solidFill>
                  <a:schemeClr val="tx1"/>
                </a:solidFill>
                <a:latin typeface="Times New Roman" panose="02020603050405020304" pitchFamily="18" charset="0"/>
                <a:cs typeface="Times New Roman" panose="02020603050405020304" pitchFamily="18" charset="0"/>
              </a:rPr>
              <a:t>0,04 </a:t>
            </a:r>
            <a:r>
              <a:rPr lang="es-ES" sz="1200" b="0" dirty="0">
                <a:solidFill>
                  <a:schemeClr val="tx1"/>
                </a:solidFill>
                <a:latin typeface="Times New Roman" panose="02020603050405020304" pitchFamily="18" charset="0"/>
                <a:cs typeface="Times New Roman" panose="02020603050405020304" pitchFamily="18" charset="0"/>
              </a:rPr>
              <a:t>por lo tanto se acepta </a:t>
            </a:r>
            <a:r>
              <a:rPr lang="es-ES" sz="1200" b="0" dirty="0" smtClean="0">
                <a:solidFill>
                  <a:schemeClr val="tx1"/>
                </a:solidFill>
                <a:latin typeface="Times New Roman" panose="02020603050405020304" pitchFamily="18" charset="0"/>
                <a:cs typeface="Times New Roman" panose="02020603050405020304" pitchFamily="18" charset="0"/>
              </a:rPr>
              <a:t>H1, </a:t>
            </a:r>
            <a:r>
              <a:rPr lang="es-ES" sz="1200" b="0" dirty="0">
                <a:solidFill>
                  <a:schemeClr val="tx1"/>
                </a:solidFill>
                <a:latin typeface="Times New Roman" panose="02020603050405020304" pitchFamily="18" charset="0"/>
                <a:cs typeface="Times New Roman" panose="02020603050405020304" pitchFamily="18" charset="0"/>
              </a:rPr>
              <a:t>de tal manera que existe relación entre ambas variables.</a:t>
            </a:r>
            <a:endParaRPr lang="es-EC" sz="1200" b="0"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ESTUDIOS DE CONSUMIDOR, DESARROLLO DE NUEVO PRODUC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299" y="2157023"/>
            <a:ext cx="2735329" cy="15196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12366" y="1923328"/>
            <a:ext cx="4343092" cy="1713761"/>
          </a:xfrm>
          <a:prstGeom prst="rect">
            <a:avLst/>
          </a:prstGeom>
        </p:spPr>
      </p:pic>
    </p:spTree>
    <p:extLst>
      <p:ext uri="{BB962C8B-B14F-4D97-AF65-F5344CB8AC3E}">
        <p14:creationId xmlns:p14="http://schemas.microsoft.com/office/powerpoint/2010/main" val="1092739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0" y="321600"/>
            <a:ext cx="8463250" cy="582900"/>
          </a:xfrm>
        </p:spPr>
        <p:txBody>
          <a:bodyPr>
            <a:normAutofit/>
          </a:bodyPr>
          <a:lstStyle/>
          <a:p>
            <a:r>
              <a:rPr lang="es-EC" dirty="0" smtClean="0">
                <a:solidFill>
                  <a:schemeClr val="accent6">
                    <a:lumMod val="75000"/>
                  </a:schemeClr>
                </a:solidFill>
                <a:latin typeface="Times New Roman" panose="02020603050405020304" pitchFamily="18" charset="0"/>
                <a:cs typeface="Times New Roman" panose="02020603050405020304" pitchFamily="18" charset="0"/>
              </a:rPr>
              <a:t>PRUEBA </a:t>
            </a:r>
            <a:r>
              <a:rPr lang="es-EC" dirty="0">
                <a:solidFill>
                  <a:schemeClr val="accent6">
                    <a:lumMod val="75000"/>
                  </a:schemeClr>
                </a:solidFill>
                <a:latin typeface="Times New Roman" panose="02020603050405020304" pitchFamily="18" charset="0"/>
                <a:cs typeface="Times New Roman" panose="02020603050405020304" pitchFamily="18" charset="0"/>
              </a:rPr>
              <a:t>CHI </a:t>
            </a:r>
            <a:r>
              <a:rPr lang="es-EC" dirty="0" smtClean="0">
                <a:solidFill>
                  <a:schemeClr val="accent6">
                    <a:lumMod val="75000"/>
                  </a:schemeClr>
                </a:solidFill>
                <a:latin typeface="Times New Roman" panose="02020603050405020304" pitchFamily="18" charset="0"/>
                <a:cs typeface="Times New Roman" panose="02020603050405020304" pitchFamily="18" charset="0"/>
              </a:rPr>
              <a:t>CUADRADO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31</a:t>
            </a:fld>
            <a:endParaRPr lang="es-EC"/>
          </a:p>
        </p:txBody>
      </p:sp>
      <p:sp>
        <p:nvSpPr>
          <p:cNvPr id="4" name="Título 1"/>
          <p:cNvSpPr txBox="1">
            <a:spLocks/>
          </p:cNvSpPr>
          <p:nvPr/>
        </p:nvSpPr>
        <p:spPr>
          <a:xfrm>
            <a:off x="304800" y="1152526"/>
            <a:ext cx="8210550" cy="54365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just"/>
            <a:r>
              <a:rPr lang="es-419" sz="1200" dirty="0" smtClean="0">
                <a:solidFill>
                  <a:schemeClr val="tx1"/>
                </a:solidFill>
                <a:latin typeface="Times New Roman" panose="02020603050405020304" pitchFamily="18" charset="0"/>
                <a:cs typeface="Times New Roman" panose="02020603050405020304" pitchFamily="18" charset="0"/>
              </a:rPr>
              <a:t>H0: </a:t>
            </a:r>
            <a:r>
              <a:rPr lang="es-419" sz="1200" b="0" dirty="0" smtClean="0">
                <a:solidFill>
                  <a:schemeClr val="tx1"/>
                </a:solidFill>
                <a:latin typeface="Times New Roman" panose="02020603050405020304" pitchFamily="18" charset="0"/>
                <a:cs typeface="Times New Roman" panose="02020603050405020304" pitchFamily="18" charset="0"/>
              </a:rPr>
              <a:t>La aceptación del producto “bebida natural Detox nano-encapsulado” es independiente del género y rango de edades.</a:t>
            </a:r>
          </a:p>
          <a:p>
            <a:pPr algn="just"/>
            <a:r>
              <a:rPr lang="es-419" sz="1200" dirty="0" smtClean="0">
                <a:solidFill>
                  <a:schemeClr val="tx1"/>
                </a:solidFill>
                <a:latin typeface="Times New Roman" panose="02020603050405020304" pitchFamily="18" charset="0"/>
                <a:cs typeface="Times New Roman" panose="02020603050405020304" pitchFamily="18" charset="0"/>
              </a:rPr>
              <a:t>H1</a:t>
            </a:r>
            <a:r>
              <a:rPr lang="es-419" sz="1200" dirty="0">
                <a:solidFill>
                  <a:schemeClr val="tx1"/>
                </a:solidFill>
                <a:latin typeface="Times New Roman" panose="02020603050405020304" pitchFamily="18" charset="0"/>
                <a:cs typeface="Times New Roman" panose="02020603050405020304" pitchFamily="18" charset="0"/>
              </a:rPr>
              <a:t>: </a:t>
            </a:r>
            <a:r>
              <a:rPr lang="es-419" sz="1200" b="0" dirty="0">
                <a:solidFill>
                  <a:schemeClr val="tx1"/>
                </a:solidFill>
                <a:latin typeface="Times New Roman" panose="02020603050405020304" pitchFamily="18" charset="0"/>
                <a:cs typeface="Times New Roman" panose="02020603050405020304" pitchFamily="18" charset="0"/>
              </a:rPr>
              <a:t>La aceptación del producto “bebida natural Detox nano-encapsulado” es </a:t>
            </a:r>
            <a:r>
              <a:rPr lang="es-419" sz="1200" b="0" dirty="0" smtClean="0">
                <a:solidFill>
                  <a:schemeClr val="tx1"/>
                </a:solidFill>
                <a:latin typeface="Times New Roman" panose="02020603050405020304" pitchFamily="18" charset="0"/>
                <a:cs typeface="Times New Roman" panose="02020603050405020304" pitchFamily="18" charset="0"/>
              </a:rPr>
              <a:t>dependiente </a:t>
            </a:r>
            <a:r>
              <a:rPr lang="es-419" sz="1200" b="0" dirty="0">
                <a:solidFill>
                  <a:schemeClr val="tx1"/>
                </a:solidFill>
                <a:latin typeface="Times New Roman" panose="02020603050405020304" pitchFamily="18" charset="0"/>
                <a:cs typeface="Times New Roman" panose="02020603050405020304" pitchFamily="18" charset="0"/>
              </a:rPr>
              <a:t>del género y rango de edades.</a:t>
            </a:r>
          </a:p>
        </p:txBody>
      </p:sp>
      <p:sp>
        <p:nvSpPr>
          <p:cNvPr id="6" name="Título 1"/>
          <p:cNvSpPr txBox="1">
            <a:spLocks/>
          </p:cNvSpPr>
          <p:nvPr/>
        </p:nvSpPr>
        <p:spPr>
          <a:xfrm>
            <a:off x="304800" y="3676650"/>
            <a:ext cx="8210550" cy="12401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fontAlgn="auto"/>
            <a:r>
              <a:rPr lang="es-EC" sz="1200" b="0" dirty="0" smtClean="0">
                <a:solidFill>
                  <a:schemeClr val="tx1"/>
                </a:solidFill>
                <a:latin typeface="Times New Roman" panose="02020603050405020304" pitchFamily="18" charset="0"/>
                <a:cs typeface="Times New Roman" panose="02020603050405020304" pitchFamily="18" charset="0"/>
              </a:rPr>
              <a:t>Análisis:</a:t>
            </a:r>
          </a:p>
          <a:p>
            <a:pPr algn="l" fontAlgn="auto"/>
            <a:r>
              <a:rPr lang="es-EC" sz="1200" b="0" dirty="0">
                <a:solidFill>
                  <a:schemeClr val="tx1"/>
                </a:solidFill>
                <a:latin typeface="Times New Roman" panose="02020603050405020304" pitchFamily="18" charset="0"/>
                <a:cs typeface="Times New Roman" panose="02020603050405020304" pitchFamily="18" charset="0"/>
              </a:rPr>
              <a:t>Luego de cruzar las preguntas Luego de cruzar las preguntas de Edad vs Género para saber si estos influyen en la decisión de compra de dichas bebidas en polvo lista para reconstituir en agua.	</a:t>
            </a:r>
          </a:p>
          <a:p>
            <a:pPr algn="l" fontAlgn="auto"/>
            <a:endParaRPr lang="es-EC" sz="1200" b="0" dirty="0">
              <a:solidFill>
                <a:schemeClr val="tx1"/>
              </a:solidFill>
              <a:latin typeface="Times New Roman" panose="02020603050405020304" pitchFamily="18" charset="0"/>
              <a:cs typeface="Times New Roman" panose="02020603050405020304" pitchFamily="18" charset="0"/>
            </a:endParaRPr>
          </a:p>
          <a:p>
            <a:pPr algn="l" fontAlgn="auto"/>
            <a:r>
              <a:rPr lang="es-EC" sz="1200" b="0" dirty="0">
                <a:solidFill>
                  <a:schemeClr val="tx1"/>
                </a:solidFill>
                <a:latin typeface="Times New Roman" panose="02020603050405020304" pitchFamily="18" charset="0"/>
                <a:cs typeface="Times New Roman" panose="02020603050405020304" pitchFamily="18" charset="0"/>
              </a:rPr>
              <a:t>Se obtiene que </a:t>
            </a:r>
            <a:r>
              <a:rPr lang="es-EC" sz="1200" b="0" dirty="0" smtClean="0">
                <a:solidFill>
                  <a:schemeClr val="tx1"/>
                </a:solidFill>
                <a:latin typeface="Times New Roman" panose="02020603050405020304" pitchFamily="18" charset="0"/>
                <a:cs typeface="Times New Roman" panose="02020603050405020304" pitchFamily="18" charset="0"/>
              </a:rPr>
              <a:t>0,098 </a:t>
            </a:r>
            <a:r>
              <a:rPr lang="es-EC" sz="1200" b="0" dirty="0">
                <a:solidFill>
                  <a:schemeClr val="tx1"/>
                </a:solidFill>
                <a:latin typeface="Times New Roman" panose="02020603050405020304" pitchFamily="18" charset="0"/>
                <a:cs typeface="Times New Roman" panose="02020603050405020304" pitchFamily="18" charset="0"/>
              </a:rPr>
              <a:t>es ≥</a:t>
            </a:r>
            <a:r>
              <a:rPr lang="es-EC" sz="1200" b="0" dirty="0" smtClean="0">
                <a:solidFill>
                  <a:schemeClr val="tx1"/>
                </a:solidFill>
                <a:latin typeface="Times New Roman" panose="02020603050405020304" pitchFamily="18" charset="0"/>
                <a:cs typeface="Times New Roman" panose="02020603050405020304" pitchFamily="18" charset="0"/>
              </a:rPr>
              <a:t> 0,04 </a:t>
            </a:r>
            <a:r>
              <a:rPr lang="es-EC" sz="1200" b="0" dirty="0">
                <a:solidFill>
                  <a:schemeClr val="tx1"/>
                </a:solidFill>
                <a:latin typeface="Times New Roman" panose="02020603050405020304" pitchFamily="18" charset="0"/>
                <a:cs typeface="Times New Roman" panose="02020603050405020304" pitchFamily="18" charset="0"/>
              </a:rPr>
              <a:t>por lo tanto se </a:t>
            </a:r>
            <a:r>
              <a:rPr lang="es-EC" sz="1200" b="0" dirty="0" smtClean="0">
                <a:solidFill>
                  <a:schemeClr val="tx1"/>
                </a:solidFill>
                <a:latin typeface="Times New Roman" panose="02020603050405020304" pitchFamily="18" charset="0"/>
                <a:cs typeface="Times New Roman" panose="02020603050405020304" pitchFamily="18" charset="0"/>
              </a:rPr>
              <a:t>rechaza H0 y se acepta la H1, </a:t>
            </a:r>
            <a:r>
              <a:rPr lang="es-EC" sz="1200" b="0" dirty="0">
                <a:solidFill>
                  <a:schemeClr val="tx1"/>
                </a:solidFill>
                <a:latin typeface="Times New Roman" panose="02020603050405020304" pitchFamily="18" charset="0"/>
                <a:cs typeface="Times New Roman" panose="02020603050405020304" pitchFamily="18" charset="0"/>
              </a:rPr>
              <a:t>de tal manera que </a:t>
            </a:r>
            <a:r>
              <a:rPr lang="es-EC" sz="1200" b="0" dirty="0" smtClean="0">
                <a:solidFill>
                  <a:schemeClr val="tx1"/>
                </a:solidFill>
                <a:latin typeface="Times New Roman" panose="02020603050405020304" pitchFamily="18" charset="0"/>
                <a:cs typeface="Times New Roman" panose="02020603050405020304" pitchFamily="18" charset="0"/>
              </a:rPr>
              <a:t>no existe </a:t>
            </a:r>
            <a:r>
              <a:rPr lang="es-EC" sz="1200" b="0" dirty="0">
                <a:solidFill>
                  <a:schemeClr val="tx1"/>
                </a:solidFill>
                <a:latin typeface="Times New Roman" panose="02020603050405020304" pitchFamily="18" charset="0"/>
                <a:cs typeface="Times New Roman" panose="02020603050405020304" pitchFamily="18" charset="0"/>
              </a:rPr>
              <a:t>relación entre ambas variables.</a:t>
            </a:r>
          </a:p>
        </p:txBody>
      </p:sp>
      <p:pic>
        <p:nvPicPr>
          <p:cNvPr id="9" name="Imagen 8"/>
          <p:cNvPicPr>
            <a:picLocks noChangeAspect="1"/>
          </p:cNvPicPr>
          <p:nvPr/>
        </p:nvPicPr>
        <p:blipFill>
          <a:blip r:embed="rId2"/>
          <a:stretch>
            <a:fillRect/>
          </a:stretch>
        </p:blipFill>
        <p:spPr>
          <a:xfrm>
            <a:off x="6002957" y="1798112"/>
            <a:ext cx="2512393" cy="1968371"/>
          </a:xfrm>
          <a:prstGeom prst="rect">
            <a:avLst/>
          </a:prstGeom>
        </p:spPr>
      </p:pic>
      <p:pic>
        <p:nvPicPr>
          <p:cNvPr id="10" name="Imagen 9"/>
          <p:cNvPicPr>
            <a:picLocks noChangeAspect="1"/>
          </p:cNvPicPr>
          <p:nvPr/>
        </p:nvPicPr>
        <p:blipFill>
          <a:blip r:embed="rId3"/>
          <a:stretch>
            <a:fillRect/>
          </a:stretch>
        </p:blipFill>
        <p:spPr>
          <a:xfrm>
            <a:off x="1586373" y="1696178"/>
            <a:ext cx="3730420" cy="2172240"/>
          </a:xfrm>
          <a:prstGeom prst="rect">
            <a:avLst/>
          </a:prstGeom>
        </p:spPr>
      </p:pic>
    </p:spTree>
    <p:extLst>
      <p:ext uri="{BB962C8B-B14F-4D97-AF65-F5344CB8AC3E}">
        <p14:creationId xmlns:p14="http://schemas.microsoft.com/office/powerpoint/2010/main" val="3124720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5" y="623025"/>
            <a:ext cx="8381999" cy="582900"/>
          </a:xfrm>
        </p:spPr>
        <p:txBody>
          <a:bodyPr>
            <a:normAutofit/>
          </a:bodyPr>
          <a:lstStyle/>
          <a:p>
            <a:r>
              <a:rPr lang="es-EC" dirty="0">
                <a:solidFill>
                  <a:schemeClr val="accent6">
                    <a:lumMod val="75000"/>
                  </a:schemeClr>
                </a:solidFill>
                <a:latin typeface="Times New Roman" panose="02020603050405020304" pitchFamily="18" charset="0"/>
                <a:cs typeface="Times New Roman" panose="02020603050405020304" pitchFamily="18" charset="0"/>
              </a:rPr>
              <a:t>PRUEBA CHI </a:t>
            </a:r>
            <a:r>
              <a:rPr lang="es-EC" dirty="0" smtClean="0">
                <a:solidFill>
                  <a:schemeClr val="accent6">
                    <a:lumMod val="75000"/>
                  </a:schemeClr>
                </a:solidFill>
                <a:latin typeface="Times New Roman" panose="02020603050405020304" pitchFamily="18" charset="0"/>
                <a:cs typeface="Times New Roman" panose="02020603050405020304" pitchFamily="18" charset="0"/>
              </a:rPr>
              <a:t>CUADRADO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32</a:t>
            </a:fld>
            <a:endParaRPr lang="es-EC"/>
          </a:p>
        </p:txBody>
      </p:sp>
      <p:sp>
        <p:nvSpPr>
          <p:cNvPr id="4" name="Título 1"/>
          <p:cNvSpPr txBox="1">
            <a:spLocks/>
          </p:cNvSpPr>
          <p:nvPr/>
        </p:nvSpPr>
        <p:spPr>
          <a:xfrm>
            <a:off x="304800" y="1152525"/>
            <a:ext cx="8210550" cy="11525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just"/>
            <a:r>
              <a:rPr lang="es-EC" sz="1200" dirty="0" smtClean="0">
                <a:solidFill>
                  <a:schemeClr val="tx1"/>
                </a:solidFill>
                <a:latin typeface="Times New Roman" panose="02020603050405020304" pitchFamily="18" charset="0"/>
                <a:cs typeface="Times New Roman" panose="02020603050405020304" pitchFamily="18" charset="0"/>
              </a:rPr>
              <a:t>H0: </a:t>
            </a:r>
            <a:r>
              <a:rPr lang="es-EC" sz="1200" b="0" dirty="0">
                <a:solidFill>
                  <a:schemeClr val="tx1"/>
                </a:solidFill>
                <a:latin typeface="Times New Roman" panose="02020603050405020304" pitchFamily="18" charset="0"/>
                <a:cs typeface="Times New Roman" panose="02020603050405020304" pitchFamily="18" charset="0"/>
              </a:rPr>
              <a:t>Los beneficios del producto </a:t>
            </a:r>
            <a:r>
              <a:rPr lang="es-EC" sz="1200" b="0" dirty="0" smtClean="0">
                <a:solidFill>
                  <a:schemeClr val="tx1"/>
                </a:solidFill>
                <a:latin typeface="Times New Roman" panose="02020603050405020304" pitchFamily="18" charset="0"/>
                <a:cs typeface="Times New Roman" panose="02020603050405020304" pitchFamily="18" charset="0"/>
              </a:rPr>
              <a:t>no inciden </a:t>
            </a:r>
            <a:r>
              <a:rPr lang="es-EC" sz="1200" b="0" dirty="0">
                <a:solidFill>
                  <a:schemeClr val="tx1"/>
                </a:solidFill>
                <a:latin typeface="Times New Roman" panose="02020603050405020304" pitchFamily="18" charset="0"/>
                <a:cs typeface="Times New Roman" panose="02020603050405020304" pitchFamily="18" charset="0"/>
              </a:rPr>
              <a:t>en la aceptación por parte de las parte de las personas económicamente activas del DMQ y </a:t>
            </a:r>
            <a:r>
              <a:rPr lang="es-EC" sz="1200" b="0" dirty="0" smtClean="0">
                <a:solidFill>
                  <a:schemeClr val="tx1"/>
                </a:solidFill>
                <a:latin typeface="Times New Roman" panose="02020603050405020304" pitchFamily="18" charset="0"/>
                <a:cs typeface="Times New Roman" panose="02020603050405020304" pitchFamily="18" charset="0"/>
              </a:rPr>
              <a:t>Valles</a:t>
            </a:r>
          </a:p>
          <a:p>
            <a:pPr algn="just"/>
            <a:r>
              <a:rPr lang="es-EC" sz="1200" dirty="0" smtClean="0">
                <a:solidFill>
                  <a:schemeClr val="tx1"/>
                </a:solidFill>
                <a:latin typeface="Times New Roman" panose="02020603050405020304" pitchFamily="18" charset="0"/>
                <a:cs typeface="Times New Roman" panose="02020603050405020304" pitchFamily="18" charset="0"/>
              </a:rPr>
              <a:t>H1: </a:t>
            </a:r>
            <a:r>
              <a:rPr lang="es-EC" sz="1200" b="0" dirty="0">
                <a:solidFill>
                  <a:schemeClr val="tx1"/>
                </a:solidFill>
                <a:latin typeface="Times New Roman" panose="02020603050405020304" pitchFamily="18" charset="0"/>
                <a:cs typeface="Times New Roman" panose="02020603050405020304" pitchFamily="18" charset="0"/>
              </a:rPr>
              <a:t>Los beneficios del </a:t>
            </a:r>
            <a:r>
              <a:rPr lang="es-EC" sz="1200" b="0" dirty="0" smtClean="0">
                <a:solidFill>
                  <a:schemeClr val="tx1"/>
                </a:solidFill>
                <a:latin typeface="Times New Roman" panose="02020603050405020304" pitchFamily="18" charset="0"/>
                <a:cs typeface="Times New Roman" panose="02020603050405020304" pitchFamily="18" charset="0"/>
              </a:rPr>
              <a:t>producto inciden </a:t>
            </a:r>
            <a:r>
              <a:rPr lang="es-EC" sz="1200" b="0" dirty="0">
                <a:solidFill>
                  <a:schemeClr val="tx1"/>
                </a:solidFill>
                <a:latin typeface="Times New Roman" panose="02020603050405020304" pitchFamily="18" charset="0"/>
                <a:cs typeface="Times New Roman" panose="02020603050405020304" pitchFamily="18" charset="0"/>
              </a:rPr>
              <a:t>en la aceptación por parte de las parte de las personas económicamente activas del DMQ y Valles</a:t>
            </a:r>
          </a:p>
          <a:p>
            <a:endParaRPr lang="es-EC" sz="12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304800" y="3771900"/>
            <a:ext cx="8210550" cy="12401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fontAlgn="auto"/>
            <a:r>
              <a:rPr lang="es-EC" sz="1200" b="0" dirty="0" smtClean="0">
                <a:solidFill>
                  <a:schemeClr val="tx1"/>
                </a:solidFill>
                <a:latin typeface="Times New Roman" panose="02020603050405020304" pitchFamily="18" charset="0"/>
                <a:cs typeface="Times New Roman" panose="02020603050405020304" pitchFamily="18" charset="0"/>
              </a:rPr>
              <a:t>Análisis:</a:t>
            </a:r>
          </a:p>
          <a:p>
            <a:pPr algn="l" fontAlgn="auto"/>
            <a:r>
              <a:rPr lang="es-EC" sz="1200" b="0" dirty="0" smtClean="0">
                <a:solidFill>
                  <a:schemeClr val="tx1"/>
                </a:solidFill>
                <a:latin typeface="Times New Roman" panose="02020603050405020304" pitchFamily="18" charset="0"/>
                <a:cs typeface="Times New Roman" panose="02020603050405020304" pitchFamily="18" charset="0"/>
              </a:rPr>
              <a:t>Luego </a:t>
            </a:r>
            <a:r>
              <a:rPr lang="es-EC" sz="1200" b="0" dirty="0">
                <a:solidFill>
                  <a:schemeClr val="tx1"/>
                </a:solidFill>
                <a:latin typeface="Times New Roman" panose="02020603050405020304" pitchFamily="18" charset="0"/>
                <a:cs typeface="Times New Roman" panose="02020603050405020304" pitchFamily="18" charset="0"/>
              </a:rPr>
              <a:t>de cruzar las preguntas 1. ¿Consume usted bebidas Detox?*11. ¿Estaría dispuesta/o a probar una bebida Detox en polvo lista para disolver en agua</a:t>
            </a:r>
            <a:r>
              <a:rPr lang="es-EC" sz="1200" b="0" dirty="0" smtClean="0">
                <a:solidFill>
                  <a:schemeClr val="tx1"/>
                </a:solidFill>
                <a:latin typeface="Times New Roman" panose="02020603050405020304" pitchFamily="18" charset="0"/>
                <a:cs typeface="Times New Roman" panose="02020603050405020304" pitchFamily="18" charset="0"/>
              </a:rPr>
              <a:t>?</a:t>
            </a:r>
          </a:p>
          <a:p>
            <a:pPr algn="l" fontAlgn="auto"/>
            <a:r>
              <a:rPr lang="es-EC" sz="1200" b="0" dirty="0" smtClean="0">
                <a:solidFill>
                  <a:schemeClr val="tx1"/>
                </a:solidFill>
                <a:latin typeface="Times New Roman" panose="02020603050405020304" pitchFamily="18" charset="0"/>
                <a:cs typeface="Times New Roman" panose="02020603050405020304" pitchFamily="18" charset="0"/>
              </a:rPr>
              <a:t>Se </a:t>
            </a:r>
            <a:r>
              <a:rPr lang="es-EC" sz="1200" b="0" dirty="0">
                <a:solidFill>
                  <a:schemeClr val="tx1"/>
                </a:solidFill>
                <a:latin typeface="Times New Roman" panose="02020603050405020304" pitchFamily="18" charset="0"/>
                <a:cs typeface="Times New Roman" panose="02020603050405020304" pitchFamily="18" charset="0"/>
              </a:rPr>
              <a:t>obtiene que </a:t>
            </a:r>
            <a:r>
              <a:rPr lang="es-EC" sz="1200" b="0" dirty="0" smtClean="0">
                <a:solidFill>
                  <a:schemeClr val="tx1"/>
                </a:solidFill>
                <a:latin typeface="Times New Roman" panose="02020603050405020304" pitchFamily="18" charset="0"/>
                <a:cs typeface="Times New Roman" panose="02020603050405020304" pitchFamily="18" charset="0"/>
              </a:rPr>
              <a:t>0,008 </a:t>
            </a:r>
            <a:r>
              <a:rPr lang="es-EC" sz="1200" b="0" dirty="0">
                <a:solidFill>
                  <a:schemeClr val="tx1"/>
                </a:solidFill>
                <a:latin typeface="Times New Roman" panose="02020603050405020304" pitchFamily="18" charset="0"/>
                <a:cs typeface="Times New Roman" panose="02020603050405020304" pitchFamily="18" charset="0"/>
              </a:rPr>
              <a:t>es &lt; </a:t>
            </a:r>
            <a:r>
              <a:rPr lang="es-EC" sz="1200" b="0" dirty="0" smtClean="0">
                <a:solidFill>
                  <a:schemeClr val="tx1"/>
                </a:solidFill>
                <a:latin typeface="Times New Roman" panose="02020603050405020304" pitchFamily="18" charset="0"/>
                <a:cs typeface="Times New Roman" panose="02020603050405020304" pitchFamily="18" charset="0"/>
              </a:rPr>
              <a:t>0,04 </a:t>
            </a:r>
            <a:r>
              <a:rPr lang="es-EC" sz="1200" b="0" dirty="0">
                <a:solidFill>
                  <a:schemeClr val="tx1"/>
                </a:solidFill>
                <a:latin typeface="Times New Roman" panose="02020603050405020304" pitchFamily="18" charset="0"/>
                <a:cs typeface="Times New Roman" panose="02020603050405020304" pitchFamily="18" charset="0"/>
              </a:rPr>
              <a:t>por lo tanto se acepta </a:t>
            </a:r>
            <a:r>
              <a:rPr lang="es-EC" sz="1200" b="0" dirty="0" smtClean="0">
                <a:solidFill>
                  <a:schemeClr val="tx1"/>
                </a:solidFill>
                <a:latin typeface="Times New Roman" panose="02020603050405020304" pitchFamily="18" charset="0"/>
                <a:cs typeface="Times New Roman" panose="02020603050405020304" pitchFamily="18" charset="0"/>
              </a:rPr>
              <a:t>H1, </a:t>
            </a:r>
            <a:r>
              <a:rPr lang="es-EC" sz="1200" b="0" dirty="0">
                <a:solidFill>
                  <a:schemeClr val="tx1"/>
                </a:solidFill>
                <a:latin typeface="Times New Roman" panose="02020603050405020304" pitchFamily="18" charset="0"/>
                <a:cs typeface="Times New Roman" panose="02020603050405020304" pitchFamily="18" charset="0"/>
              </a:rPr>
              <a:t>de tal manera que existe relación entre ambas variables.</a:t>
            </a:r>
          </a:p>
        </p:txBody>
      </p:sp>
      <p:pic>
        <p:nvPicPr>
          <p:cNvPr id="7" name="Imagen 6"/>
          <p:cNvPicPr>
            <a:picLocks noChangeAspect="1"/>
          </p:cNvPicPr>
          <p:nvPr/>
        </p:nvPicPr>
        <p:blipFill rotWithShape="1">
          <a:blip r:embed="rId2"/>
          <a:srcRect l="16169" r="16171"/>
          <a:stretch/>
        </p:blipFill>
        <p:spPr>
          <a:xfrm>
            <a:off x="5973097" y="2093832"/>
            <a:ext cx="2300748" cy="1529239"/>
          </a:xfrm>
          <a:prstGeom prst="rect">
            <a:avLst/>
          </a:prstGeom>
        </p:spPr>
      </p:pic>
      <p:pic>
        <p:nvPicPr>
          <p:cNvPr id="8" name="Imagen 7"/>
          <p:cNvPicPr>
            <a:picLocks noChangeAspect="1"/>
          </p:cNvPicPr>
          <p:nvPr/>
        </p:nvPicPr>
        <p:blipFill>
          <a:blip r:embed="rId3"/>
          <a:stretch>
            <a:fillRect/>
          </a:stretch>
        </p:blipFill>
        <p:spPr>
          <a:xfrm>
            <a:off x="1199228" y="2028348"/>
            <a:ext cx="3486150" cy="1714500"/>
          </a:xfrm>
          <a:prstGeom prst="rect">
            <a:avLst/>
          </a:prstGeom>
        </p:spPr>
      </p:pic>
    </p:spTree>
    <p:extLst>
      <p:ext uri="{BB962C8B-B14F-4D97-AF65-F5344CB8AC3E}">
        <p14:creationId xmlns:p14="http://schemas.microsoft.com/office/powerpoint/2010/main" val="1770601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5" y="623025"/>
            <a:ext cx="8381999" cy="582900"/>
          </a:xfrm>
        </p:spPr>
        <p:txBody>
          <a:bodyPr>
            <a:normAutofit/>
          </a:bodyPr>
          <a:lstStyle/>
          <a:p>
            <a:r>
              <a:rPr lang="es-EC" dirty="0">
                <a:solidFill>
                  <a:schemeClr val="accent6">
                    <a:lumMod val="75000"/>
                  </a:schemeClr>
                </a:solidFill>
                <a:latin typeface="Times New Roman" panose="02020603050405020304" pitchFamily="18" charset="0"/>
                <a:cs typeface="Times New Roman" panose="02020603050405020304" pitchFamily="18" charset="0"/>
              </a:rPr>
              <a:t>PRUEBA CHI </a:t>
            </a:r>
            <a:r>
              <a:rPr lang="es-EC" dirty="0" smtClean="0">
                <a:solidFill>
                  <a:schemeClr val="accent6">
                    <a:lumMod val="75000"/>
                  </a:schemeClr>
                </a:solidFill>
                <a:latin typeface="Times New Roman" panose="02020603050405020304" pitchFamily="18" charset="0"/>
                <a:cs typeface="Times New Roman" panose="02020603050405020304" pitchFamily="18" charset="0"/>
              </a:rPr>
              <a:t>CUADRADO</a:t>
            </a: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33</a:t>
            </a:fld>
            <a:endParaRPr lang="es-EC"/>
          </a:p>
        </p:txBody>
      </p:sp>
      <p:sp>
        <p:nvSpPr>
          <p:cNvPr id="4" name="Título 1"/>
          <p:cNvSpPr txBox="1">
            <a:spLocks/>
          </p:cNvSpPr>
          <p:nvPr/>
        </p:nvSpPr>
        <p:spPr>
          <a:xfrm>
            <a:off x="342899" y="1236745"/>
            <a:ext cx="8210550" cy="7269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just"/>
            <a:r>
              <a:rPr lang="es-EC" sz="1200" dirty="0" smtClean="0">
                <a:solidFill>
                  <a:schemeClr val="tx1"/>
                </a:solidFill>
                <a:latin typeface="Times New Roman" panose="02020603050405020304" pitchFamily="18" charset="0"/>
                <a:cs typeface="Times New Roman" panose="02020603050405020304" pitchFamily="18" charset="0"/>
              </a:rPr>
              <a:t>H0:</a:t>
            </a:r>
            <a:r>
              <a:rPr lang="es-419" sz="1200" b="0" dirty="0">
                <a:solidFill>
                  <a:schemeClr val="tx1"/>
                </a:solidFill>
                <a:latin typeface="Times New Roman" panose="02020603050405020304" pitchFamily="18" charset="0"/>
                <a:cs typeface="Times New Roman" panose="02020603050405020304" pitchFamily="18" charset="0"/>
              </a:rPr>
              <a:t> La población económicamente activa estaría dispuesta a comprar el producto “bebida natural D</a:t>
            </a:r>
            <a:r>
              <a:rPr lang="es-419" sz="1200" b="0" dirty="0" smtClean="0">
                <a:solidFill>
                  <a:schemeClr val="tx1"/>
                </a:solidFill>
                <a:latin typeface="Times New Roman" panose="02020603050405020304" pitchFamily="18" charset="0"/>
                <a:cs typeface="Times New Roman" panose="02020603050405020304" pitchFamily="18" charset="0"/>
              </a:rPr>
              <a:t>etox nano-encapsulada</a:t>
            </a:r>
            <a:r>
              <a:rPr lang="es-419" sz="1200" b="0" dirty="0">
                <a:solidFill>
                  <a:schemeClr val="tx1"/>
                </a:solidFill>
                <a:latin typeface="Times New Roman" panose="02020603050405020304" pitchFamily="18" charset="0"/>
                <a:cs typeface="Times New Roman" panose="02020603050405020304" pitchFamily="18" charset="0"/>
              </a:rPr>
              <a:t>” como una alternativa para desintoxicar su </a:t>
            </a:r>
            <a:r>
              <a:rPr lang="es-419" sz="1200" b="0" dirty="0" smtClean="0">
                <a:solidFill>
                  <a:schemeClr val="tx1"/>
                </a:solidFill>
                <a:latin typeface="Times New Roman" panose="02020603050405020304" pitchFamily="18" charset="0"/>
                <a:cs typeface="Times New Roman" panose="02020603050405020304" pitchFamily="18" charset="0"/>
              </a:rPr>
              <a:t>cuerpo.</a:t>
            </a:r>
          </a:p>
          <a:p>
            <a:pPr algn="just"/>
            <a:r>
              <a:rPr lang="es-EC" sz="1200" dirty="0" smtClean="0">
                <a:solidFill>
                  <a:schemeClr val="tx1"/>
                </a:solidFill>
                <a:latin typeface="Times New Roman" panose="02020603050405020304" pitchFamily="18" charset="0"/>
                <a:cs typeface="Times New Roman" panose="02020603050405020304" pitchFamily="18" charset="0"/>
              </a:rPr>
              <a:t>H1: </a:t>
            </a:r>
            <a:r>
              <a:rPr lang="es-419" sz="1200" b="0" dirty="0">
                <a:solidFill>
                  <a:schemeClr val="tx1"/>
                </a:solidFill>
                <a:latin typeface="Times New Roman" panose="02020603050405020304" pitchFamily="18" charset="0"/>
                <a:cs typeface="Times New Roman" panose="02020603050405020304" pitchFamily="18" charset="0"/>
              </a:rPr>
              <a:t>La población económicamente </a:t>
            </a:r>
            <a:r>
              <a:rPr lang="es-419" sz="1200" b="0" dirty="0" smtClean="0">
                <a:solidFill>
                  <a:schemeClr val="tx1"/>
                </a:solidFill>
                <a:latin typeface="Times New Roman" panose="02020603050405020304" pitchFamily="18" charset="0"/>
                <a:cs typeface="Times New Roman" panose="02020603050405020304" pitchFamily="18" charset="0"/>
              </a:rPr>
              <a:t>activa no </a:t>
            </a:r>
            <a:r>
              <a:rPr lang="es-419" sz="1200" b="0" dirty="0">
                <a:solidFill>
                  <a:schemeClr val="tx1"/>
                </a:solidFill>
                <a:latin typeface="Times New Roman" panose="02020603050405020304" pitchFamily="18" charset="0"/>
                <a:cs typeface="Times New Roman" panose="02020603050405020304" pitchFamily="18" charset="0"/>
              </a:rPr>
              <a:t>estaría dispuesta a comprar el producto “bebida natural </a:t>
            </a:r>
            <a:r>
              <a:rPr lang="es-419" sz="1200" b="0" dirty="0" smtClean="0">
                <a:solidFill>
                  <a:schemeClr val="tx1"/>
                </a:solidFill>
                <a:latin typeface="Times New Roman" panose="02020603050405020304" pitchFamily="18" charset="0"/>
                <a:cs typeface="Times New Roman" panose="02020603050405020304" pitchFamily="18" charset="0"/>
              </a:rPr>
              <a:t>Detox nano-encapsulada</a:t>
            </a:r>
            <a:r>
              <a:rPr lang="es-419" sz="1200" b="0" dirty="0">
                <a:solidFill>
                  <a:schemeClr val="tx1"/>
                </a:solidFill>
                <a:latin typeface="Times New Roman" panose="02020603050405020304" pitchFamily="18" charset="0"/>
                <a:cs typeface="Times New Roman" panose="02020603050405020304" pitchFamily="18" charset="0"/>
              </a:rPr>
              <a:t>” como una alternativa para desintoxicar su </a:t>
            </a:r>
            <a:r>
              <a:rPr lang="es-419" sz="1200" b="0" dirty="0" smtClean="0">
                <a:solidFill>
                  <a:schemeClr val="tx1"/>
                </a:solidFill>
                <a:latin typeface="Times New Roman" panose="02020603050405020304" pitchFamily="18" charset="0"/>
                <a:cs typeface="Times New Roman" panose="02020603050405020304" pitchFamily="18" charset="0"/>
              </a:rPr>
              <a:t>cuerpo.</a:t>
            </a:r>
            <a:endParaRPr lang="es-419" sz="1200" b="0" dirty="0">
              <a:solidFill>
                <a:schemeClr val="tx1"/>
              </a:solidFill>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304800" y="3771900"/>
            <a:ext cx="8210550" cy="12401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fontAlgn="auto"/>
            <a:r>
              <a:rPr lang="es-EC" sz="1200" b="0" dirty="0" smtClean="0">
                <a:solidFill>
                  <a:schemeClr val="tx1"/>
                </a:solidFill>
                <a:latin typeface="Times New Roman" panose="02020603050405020304" pitchFamily="18" charset="0"/>
                <a:cs typeface="Times New Roman" panose="02020603050405020304" pitchFamily="18" charset="0"/>
              </a:rPr>
              <a:t>Análisis:</a:t>
            </a:r>
          </a:p>
          <a:p>
            <a:pPr algn="l" fontAlgn="auto"/>
            <a:r>
              <a:rPr lang="es-EC" sz="1200" b="0" dirty="0">
                <a:solidFill>
                  <a:schemeClr val="tx1"/>
                </a:solidFill>
                <a:latin typeface="Times New Roman" panose="02020603050405020304" pitchFamily="18" charset="0"/>
                <a:cs typeface="Times New Roman" panose="02020603050405020304" pitchFamily="18" charset="0"/>
              </a:rPr>
              <a:t>Luego de cruzar las preguntas 12. ¿Consideraría usted una alternativa para desintoxicar su cuerpo la bebida Detox en polvo lista para disolver en agua? vs pregunta 11. ¿Estaría dispuesta/o a probar una bebida Detox en polvo lista para disolver en agua</a:t>
            </a:r>
            <a:r>
              <a:rPr lang="es-EC" sz="1200" b="0" dirty="0" smtClean="0">
                <a:solidFill>
                  <a:schemeClr val="tx1"/>
                </a:solidFill>
                <a:latin typeface="Times New Roman" panose="02020603050405020304" pitchFamily="18" charset="0"/>
                <a:cs typeface="Times New Roman" panose="02020603050405020304" pitchFamily="18" charset="0"/>
              </a:rPr>
              <a:t>?</a:t>
            </a:r>
          </a:p>
          <a:p>
            <a:pPr algn="l" fontAlgn="auto"/>
            <a:r>
              <a:rPr lang="es-EC" sz="1200" b="0" dirty="0" smtClean="0">
                <a:solidFill>
                  <a:schemeClr val="tx1"/>
                </a:solidFill>
                <a:latin typeface="Times New Roman" panose="02020603050405020304" pitchFamily="18" charset="0"/>
                <a:cs typeface="Times New Roman" panose="02020603050405020304" pitchFamily="18" charset="0"/>
              </a:rPr>
              <a:t>Se </a:t>
            </a:r>
            <a:r>
              <a:rPr lang="es-EC" sz="1200" b="0" dirty="0">
                <a:solidFill>
                  <a:schemeClr val="tx1"/>
                </a:solidFill>
                <a:latin typeface="Times New Roman" panose="02020603050405020304" pitchFamily="18" charset="0"/>
                <a:cs typeface="Times New Roman" panose="02020603050405020304" pitchFamily="18" charset="0"/>
              </a:rPr>
              <a:t>obtiene que </a:t>
            </a:r>
            <a:r>
              <a:rPr lang="es-EC" sz="1200" b="0" dirty="0" smtClean="0">
                <a:solidFill>
                  <a:schemeClr val="tx1"/>
                </a:solidFill>
                <a:latin typeface="Times New Roman" panose="02020603050405020304" pitchFamily="18" charset="0"/>
                <a:cs typeface="Times New Roman" panose="02020603050405020304" pitchFamily="18" charset="0"/>
              </a:rPr>
              <a:t>0,00 </a:t>
            </a:r>
            <a:r>
              <a:rPr lang="es-EC" sz="1200" b="0" dirty="0">
                <a:solidFill>
                  <a:schemeClr val="tx1"/>
                </a:solidFill>
                <a:latin typeface="Times New Roman" panose="02020603050405020304" pitchFamily="18" charset="0"/>
                <a:cs typeface="Times New Roman" panose="02020603050405020304" pitchFamily="18" charset="0"/>
              </a:rPr>
              <a:t>es &lt; </a:t>
            </a:r>
            <a:r>
              <a:rPr lang="es-EC" sz="1200" b="0" dirty="0" smtClean="0">
                <a:solidFill>
                  <a:schemeClr val="tx1"/>
                </a:solidFill>
                <a:latin typeface="Times New Roman" panose="02020603050405020304" pitchFamily="18" charset="0"/>
                <a:cs typeface="Times New Roman" panose="02020603050405020304" pitchFamily="18" charset="0"/>
              </a:rPr>
              <a:t>0,04 </a:t>
            </a:r>
            <a:r>
              <a:rPr lang="es-EC" sz="1200" b="0" dirty="0">
                <a:solidFill>
                  <a:schemeClr val="tx1"/>
                </a:solidFill>
                <a:latin typeface="Times New Roman" panose="02020603050405020304" pitchFamily="18" charset="0"/>
                <a:cs typeface="Times New Roman" panose="02020603050405020304" pitchFamily="18" charset="0"/>
              </a:rPr>
              <a:t>por lo tanto se acepta </a:t>
            </a:r>
            <a:r>
              <a:rPr lang="es-EC" sz="1200" b="0" dirty="0" smtClean="0">
                <a:solidFill>
                  <a:schemeClr val="tx1"/>
                </a:solidFill>
                <a:latin typeface="Times New Roman" panose="02020603050405020304" pitchFamily="18" charset="0"/>
                <a:cs typeface="Times New Roman" panose="02020603050405020304" pitchFamily="18" charset="0"/>
              </a:rPr>
              <a:t>H0, </a:t>
            </a:r>
            <a:r>
              <a:rPr lang="es-EC" sz="1200" b="0" dirty="0">
                <a:solidFill>
                  <a:schemeClr val="tx1"/>
                </a:solidFill>
                <a:latin typeface="Times New Roman" panose="02020603050405020304" pitchFamily="18" charset="0"/>
                <a:cs typeface="Times New Roman" panose="02020603050405020304" pitchFamily="18" charset="0"/>
              </a:rPr>
              <a:t>de tal manera que existe relación entre ambas variables.</a:t>
            </a:r>
          </a:p>
        </p:txBody>
      </p:sp>
      <p:pic>
        <p:nvPicPr>
          <p:cNvPr id="7" name="Imagen 6"/>
          <p:cNvPicPr>
            <a:picLocks noChangeAspect="1"/>
          </p:cNvPicPr>
          <p:nvPr/>
        </p:nvPicPr>
        <p:blipFill>
          <a:blip r:embed="rId2"/>
          <a:stretch>
            <a:fillRect/>
          </a:stretch>
        </p:blipFill>
        <p:spPr>
          <a:xfrm>
            <a:off x="675812" y="1963739"/>
            <a:ext cx="2965604" cy="2094588"/>
          </a:xfrm>
          <a:prstGeom prst="rect">
            <a:avLst/>
          </a:prstGeom>
        </p:spPr>
      </p:pic>
    </p:spTree>
    <p:extLst>
      <p:ext uri="{BB962C8B-B14F-4D97-AF65-F5344CB8AC3E}">
        <p14:creationId xmlns:p14="http://schemas.microsoft.com/office/powerpoint/2010/main" val="812111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8" name="Google Shape;2048;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2046" name="Google Shape;2046;p29"/>
          <p:cNvSpPr txBox="1">
            <a:spLocks noGrp="1"/>
          </p:cNvSpPr>
          <p:nvPr>
            <p:ph type="ctrTitle" idx="4294967295"/>
          </p:nvPr>
        </p:nvSpPr>
        <p:spPr>
          <a:xfrm>
            <a:off x="0" y="3297293"/>
            <a:ext cx="7772400" cy="8953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6500" dirty="0" smtClean="0">
                <a:solidFill>
                  <a:schemeClr val="accent6">
                    <a:lumMod val="75000"/>
                  </a:schemeClr>
                </a:solidFill>
                <a:latin typeface="Calibri" panose="020F0502020204030204" pitchFamily="34" charset="0"/>
                <a:cs typeface="Calibri" panose="020F0502020204030204" pitchFamily="34" charset="0"/>
              </a:rPr>
              <a:t>CONCLUSIONES</a:t>
            </a:r>
            <a:br>
              <a:rPr lang="es-EC" sz="6500" dirty="0" smtClean="0">
                <a:solidFill>
                  <a:schemeClr val="accent6">
                    <a:lumMod val="75000"/>
                  </a:schemeClr>
                </a:solidFill>
                <a:latin typeface="Calibri" panose="020F0502020204030204" pitchFamily="34" charset="0"/>
                <a:cs typeface="Calibri" panose="020F0502020204030204" pitchFamily="34" charset="0"/>
              </a:rPr>
            </a:br>
            <a:r>
              <a:rPr lang="es-EC" sz="6500" dirty="0" smtClean="0">
                <a:solidFill>
                  <a:schemeClr val="accent6">
                    <a:lumMod val="75000"/>
                  </a:schemeClr>
                </a:solidFill>
                <a:latin typeface="Calibri" panose="020F0502020204030204" pitchFamily="34" charset="0"/>
                <a:cs typeface="Calibri" panose="020F0502020204030204" pitchFamily="34" charset="0"/>
              </a:rPr>
              <a:t>Y</a:t>
            </a:r>
            <a:br>
              <a:rPr lang="es-EC" sz="6500" dirty="0" smtClean="0">
                <a:solidFill>
                  <a:schemeClr val="accent6">
                    <a:lumMod val="75000"/>
                  </a:schemeClr>
                </a:solidFill>
                <a:latin typeface="Calibri" panose="020F0502020204030204" pitchFamily="34" charset="0"/>
                <a:cs typeface="Calibri" panose="020F0502020204030204" pitchFamily="34" charset="0"/>
              </a:rPr>
            </a:br>
            <a:r>
              <a:rPr lang="es-EC" sz="6500" dirty="0" smtClean="0">
                <a:solidFill>
                  <a:schemeClr val="accent6">
                    <a:lumMod val="75000"/>
                  </a:schemeClr>
                </a:solidFill>
                <a:latin typeface="Calibri" panose="020F0502020204030204" pitchFamily="34" charset="0"/>
                <a:cs typeface="Calibri" panose="020F0502020204030204" pitchFamily="34" charset="0"/>
              </a:rPr>
              <a:t>RECOMENDACIONES</a:t>
            </a:r>
            <a:endParaRPr sz="6500"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65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D14F6CF4-7930-47F7-B27D-242EB49491D1}"/>
              </a:ext>
            </a:extLst>
          </p:cNvPr>
          <p:cNvGrpSpPr/>
          <p:nvPr/>
        </p:nvGrpSpPr>
        <p:grpSpPr>
          <a:xfrm>
            <a:off x="3957579" y="628651"/>
            <a:ext cx="1357371" cy="4196105"/>
            <a:chOff x="5295824" y="914400"/>
            <a:chExt cx="1809829" cy="5594807"/>
          </a:xfrm>
        </p:grpSpPr>
        <p:sp>
          <p:nvSpPr>
            <p:cNvPr id="4" name="Oval 21">
              <a:extLst>
                <a:ext uri="{FF2B5EF4-FFF2-40B4-BE49-F238E27FC236}">
                  <a16:creationId xmlns:a16="http://schemas.microsoft.com/office/drawing/2014/main" xmlns="" id="{E84D7F80-12B4-43EA-A142-9AA28DF4324F}"/>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5" name="Oval 21">
              <a:extLst>
                <a:ext uri="{FF2B5EF4-FFF2-40B4-BE49-F238E27FC236}">
                  <a16:creationId xmlns:a16="http://schemas.microsoft.com/office/drawing/2014/main" xmlns="" id="{DAD33A40-AB58-47FD-BE48-F0907667BC3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6" name="Oval 21">
              <a:extLst>
                <a:ext uri="{FF2B5EF4-FFF2-40B4-BE49-F238E27FC236}">
                  <a16:creationId xmlns:a16="http://schemas.microsoft.com/office/drawing/2014/main" xmlns="" id="{9ADD6D2C-B59C-433A-BF95-E40378A57438}"/>
                </a:ext>
              </a:extLst>
            </p:cNvPr>
            <p:cNvSpPr/>
            <p:nvPr/>
          </p:nvSpPr>
          <p:spPr>
            <a:xfrm>
              <a:off x="5667648" y="3970823"/>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8" name="Oval 21">
              <a:extLst>
                <a:ext uri="{FF2B5EF4-FFF2-40B4-BE49-F238E27FC236}">
                  <a16:creationId xmlns:a16="http://schemas.microsoft.com/office/drawing/2014/main" xmlns="" id="{F20EAF1C-3200-42F9-8F45-8D730EDB8983}"/>
                </a:ext>
              </a:extLst>
            </p:cNvPr>
            <p:cNvSpPr/>
            <p:nvPr/>
          </p:nvSpPr>
          <p:spPr>
            <a:xfrm rot="5400000">
              <a:off x="5486897" y="5273070"/>
              <a:ext cx="1045064" cy="1427209"/>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449013 w 1449013"/>
                <a:gd name="connsiteY4" fmla="*/ 972519 h 1952472"/>
                <a:gd name="connsiteX5" fmla="*/ 1449013 w 1449013"/>
                <a:gd name="connsiteY5" fmla="*/ 1444072 h 1952472"/>
                <a:gd name="connsiteX6" fmla="*/ 857954 w 1449013"/>
                <a:gd name="connsiteY6" fmla="*/ 1444072 h 1952472"/>
                <a:gd name="connsiteX7" fmla="*/ 857954 w 1449013"/>
                <a:gd name="connsiteY7" fmla="*/ 1542845 h 1952472"/>
                <a:gd name="connsiteX8" fmla="*/ 953273 w 1449013"/>
                <a:gd name="connsiteY8" fmla="*/ 1723701 h 1952472"/>
                <a:gd name="connsiteX9" fmla="*/ 724507 w 1449013"/>
                <a:gd name="connsiteY9" fmla="*/ 1952472 h 1952472"/>
                <a:gd name="connsiteX10" fmla="*/ 495741 w 1449013"/>
                <a:gd name="connsiteY10" fmla="*/ 1723701 h 1952472"/>
                <a:gd name="connsiteX11" fmla="*/ 591060 w 1449013"/>
                <a:gd name="connsiteY11" fmla="*/ 1542845 h 1952472"/>
                <a:gd name="connsiteX12" fmla="*/ 591060 w 1449013"/>
                <a:gd name="connsiteY12" fmla="*/ 1444072 h 1952472"/>
                <a:gd name="connsiteX13" fmla="*/ 0 w 1449013"/>
                <a:gd name="connsiteY13" fmla="*/ 1444072 h 1952472"/>
                <a:gd name="connsiteX14" fmla="*/ 0 w 1449013"/>
                <a:gd name="connsiteY14" fmla="*/ 967906 h 1952472"/>
                <a:gd name="connsiteX15" fmla="*/ 141381 w 1449013"/>
                <a:gd name="connsiteY15" fmla="*/ 1005593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449013 w 1449013"/>
                <a:gd name="connsiteY3" fmla="*/ 972519 h 1952472"/>
                <a:gd name="connsiteX4" fmla="*/ 1449013 w 1449013"/>
                <a:gd name="connsiteY4" fmla="*/ 1444072 h 1952472"/>
                <a:gd name="connsiteX5" fmla="*/ 857954 w 1449013"/>
                <a:gd name="connsiteY5" fmla="*/ 1444072 h 1952472"/>
                <a:gd name="connsiteX6" fmla="*/ 857954 w 1449013"/>
                <a:gd name="connsiteY6" fmla="*/ 1542845 h 1952472"/>
                <a:gd name="connsiteX7" fmla="*/ 953273 w 1449013"/>
                <a:gd name="connsiteY7" fmla="*/ 1723701 h 1952472"/>
                <a:gd name="connsiteX8" fmla="*/ 724507 w 1449013"/>
                <a:gd name="connsiteY8" fmla="*/ 1952472 h 1952472"/>
                <a:gd name="connsiteX9" fmla="*/ 495741 w 1449013"/>
                <a:gd name="connsiteY9" fmla="*/ 1723701 h 1952472"/>
                <a:gd name="connsiteX10" fmla="*/ 591060 w 1449013"/>
                <a:gd name="connsiteY10" fmla="*/ 1542845 h 1952472"/>
                <a:gd name="connsiteX11" fmla="*/ 591060 w 1449013"/>
                <a:gd name="connsiteY11" fmla="*/ 1444072 h 1952472"/>
                <a:gd name="connsiteX12" fmla="*/ 0 w 1449013"/>
                <a:gd name="connsiteY12" fmla="*/ 1444072 h 1952472"/>
                <a:gd name="connsiteX13" fmla="*/ 0 w 1449013"/>
                <a:gd name="connsiteY13" fmla="*/ 967906 h 1952472"/>
                <a:gd name="connsiteX14" fmla="*/ 141381 w 1449013"/>
                <a:gd name="connsiteY14" fmla="*/ 1005593 h 1952472"/>
                <a:gd name="connsiteX15" fmla="*/ 427338 w 1449013"/>
                <a:gd name="connsiteY15" fmla="*/ 719630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449013 w 1449013"/>
                <a:gd name="connsiteY2" fmla="*/ 972519 h 1952472"/>
                <a:gd name="connsiteX3" fmla="*/ 1449013 w 1449013"/>
                <a:gd name="connsiteY3" fmla="*/ 1444072 h 1952472"/>
                <a:gd name="connsiteX4" fmla="*/ 857954 w 1449013"/>
                <a:gd name="connsiteY4" fmla="*/ 1444072 h 1952472"/>
                <a:gd name="connsiteX5" fmla="*/ 857954 w 1449013"/>
                <a:gd name="connsiteY5" fmla="*/ 1542845 h 1952472"/>
                <a:gd name="connsiteX6" fmla="*/ 953273 w 1449013"/>
                <a:gd name="connsiteY6" fmla="*/ 1723701 h 1952472"/>
                <a:gd name="connsiteX7" fmla="*/ 724507 w 1449013"/>
                <a:gd name="connsiteY7" fmla="*/ 1952472 h 1952472"/>
                <a:gd name="connsiteX8" fmla="*/ 495741 w 1449013"/>
                <a:gd name="connsiteY8" fmla="*/ 1723701 h 1952472"/>
                <a:gd name="connsiteX9" fmla="*/ 591060 w 1449013"/>
                <a:gd name="connsiteY9" fmla="*/ 1542845 h 1952472"/>
                <a:gd name="connsiteX10" fmla="*/ 591060 w 1449013"/>
                <a:gd name="connsiteY10" fmla="*/ 1444072 h 1952472"/>
                <a:gd name="connsiteX11" fmla="*/ 0 w 1449013"/>
                <a:gd name="connsiteY11" fmla="*/ 1444072 h 1952472"/>
                <a:gd name="connsiteX12" fmla="*/ 0 w 1449013"/>
                <a:gd name="connsiteY12" fmla="*/ 967906 h 1952472"/>
                <a:gd name="connsiteX13" fmla="*/ 141381 w 1449013"/>
                <a:gd name="connsiteY13" fmla="*/ 1005593 h 1952472"/>
                <a:gd name="connsiteX14" fmla="*/ 427338 w 1449013"/>
                <a:gd name="connsiteY14" fmla="*/ 719630 h 1952472"/>
                <a:gd name="connsiteX15" fmla="*/ 141381 w 1449013"/>
                <a:gd name="connsiteY15" fmla="*/ 43366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972519 h 1952472"/>
                <a:gd name="connsiteX2" fmla="*/ 1449013 w 1449013"/>
                <a:gd name="connsiteY2" fmla="*/ 1444072 h 1952472"/>
                <a:gd name="connsiteX3" fmla="*/ 857954 w 1449013"/>
                <a:gd name="connsiteY3" fmla="*/ 1444072 h 1952472"/>
                <a:gd name="connsiteX4" fmla="*/ 857954 w 1449013"/>
                <a:gd name="connsiteY4" fmla="*/ 1542845 h 1952472"/>
                <a:gd name="connsiteX5" fmla="*/ 953273 w 1449013"/>
                <a:gd name="connsiteY5" fmla="*/ 1723701 h 1952472"/>
                <a:gd name="connsiteX6" fmla="*/ 724507 w 1449013"/>
                <a:gd name="connsiteY6" fmla="*/ 1952472 h 1952472"/>
                <a:gd name="connsiteX7" fmla="*/ 495741 w 1449013"/>
                <a:gd name="connsiteY7" fmla="*/ 1723701 h 1952472"/>
                <a:gd name="connsiteX8" fmla="*/ 591060 w 1449013"/>
                <a:gd name="connsiteY8" fmla="*/ 1542845 h 1952472"/>
                <a:gd name="connsiteX9" fmla="*/ 591060 w 1449013"/>
                <a:gd name="connsiteY9" fmla="*/ 1444072 h 1952472"/>
                <a:gd name="connsiteX10" fmla="*/ 0 w 1449013"/>
                <a:gd name="connsiteY10" fmla="*/ 1444072 h 1952472"/>
                <a:gd name="connsiteX11" fmla="*/ 0 w 1449013"/>
                <a:gd name="connsiteY11" fmla="*/ 967906 h 1952472"/>
                <a:gd name="connsiteX12" fmla="*/ 141381 w 1449013"/>
                <a:gd name="connsiteY12" fmla="*/ 1005593 h 1952472"/>
                <a:gd name="connsiteX13" fmla="*/ 427338 w 1449013"/>
                <a:gd name="connsiteY13" fmla="*/ 719630 h 1952472"/>
                <a:gd name="connsiteX14" fmla="*/ 141381 w 1449013"/>
                <a:gd name="connsiteY14" fmla="*/ 433666 h 1952472"/>
                <a:gd name="connsiteX15" fmla="*/ 0 w 1449013"/>
                <a:gd name="connsiteY15" fmla="*/ 471352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1444072 h 1952472"/>
                <a:gd name="connsiteX2" fmla="*/ 857954 w 1449013"/>
                <a:gd name="connsiteY2" fmla="*/ 1444072 h 1952472"/>
                <a:gd name="connsiteX3" fmla="*/ 857954 w 1449013"/>
                <a:gd name="connsiteY3" fmla="*/ 1542845 h 1952472"/>
                <a:gd name="connsiteX4" fmla="*/ 953273 w 1449013"/>
                <a:gd name="connsiteY4" fmla="*/ 1723701 h 1952472"/>
                <a:gd name="connsiteX5" fmla="*/ 724507 w 1449013"/>
                <a:gd name="connsiteY5" fmla="*/ 1952472 h 1952472"/>
                <a:gd name="connsiteX6" fmla="*/ 495741 w 1449013"/>
                <a:gd name="connsiteY6" fmla="*/ 1723701 h 1952472"/>
                <a:gd name="connsiteX7" fmla="*/ 591060 w 1449013"/>
                <a:gd name="connsiteY7" fmla="*/ 1542845 h 1952472"/>
                <a:gd name="connsiteX8" fmla="*/ 591060 w 1449013"/>
                <a:gd name="connsiteY8" fmla="*/ 1444072 h 1952472"/>
                <a:gd name="connsiteX9" fmla="*/ 0 w 1449013"/>
                <a:gd name="connsiteY9" fmla="*/ 1444072 h 1952472"/>
                <a:gd name="connsiteX10" fmla="*/ 0 w 1449013"/>
                <a:gd name="connsiteY10" fmla="*/ 967906 h 1952472"/>
                <a:gd name="connsiteX11" fmla="*/ 141381 w 1449013"/>
                <a:gd name="connsiteY11" fmla="*/ 1005593 h 1952472"/>
                <a:gd name="connsiteX12" fmla="*/ 427338 w 1449013"/>
                <a:gd name="connsiteY12" fmla="*/ 719630 h 1952472"/>
                <a:gd name="connsiteX13" fmla="*/ 141381 w 1449013"/>
                <a:gd name="connsiteY13" fmla="*/ 433666 h 1952472"/>
                <a:gd name="connsiteX14" fmla="*/ 0 w 1449013"/>
                <a:gd name="connsiteY14" fmla="*/ 47135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9" name="Oval 21">
              <a:extLst>
                <a:ext uri="{FF2B5EF4-FFF2-40B4-BE49-F238E27FC236}">
                  <a16:creationId xmlns:a16="http://schemas.microsoft.com/office/drawing/2014/main" xmlns="" id="{46174572-A78E-47D0-AFD4-FF645D157E8C}"/>
                </a:ext>
              </a:extLst>
            </p:cNvPr>
            <p:cNvSpPr/>
            <p:nvPr/>
          </p:nvSpPr>
          <p:spPr>
            <a:xfrm rot="16200000" flipH="1">
              <a:off x="5869535" y="2988497"/>
              <a:ext cx="1045064" cy="1427173"/>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grpSp>
      <p:sp>
        <p:nvSpPr>
          <p:cNvPr id="21" name="TextBox 20">
            <a:extLst>
              <a:ext uri="{FF2B5EF4-FFF2-40B4-BE49-F238E27FC236}">
                <a16:creationId xmlns:a16="http://schemas.microsoft.com/office/drawing/2014/main" xmlns="" id="{DE56D5ED-9411-4B56-B5CE-263EF4BC1B90}"/>
              </a:ext>
            </a:extLst>
          </p:cNvPr>
          <p:cNvSpPr txBox="1"/>
          <p:nvPr/>
        </p:nvSpPr>
        <p:spPr>
          <a:xfrm>
            <a:off x="5320940" y="709633"/>
            <a:ext cx="720254" cy="553998"/>
          </a:xfrm>
          <a:prstGeom prst="rect">
            <a:avLst/>
          </a:prstGeom>
          <a:noFill/>
        </p:spPr>
        <p:txBody>
          <a:bodyPr wrap="square" rtlCol="0">
            <a:spAutoFit/>
          </a:bodyPr>
          <a:lstStyle/>
          <a:p>
            <a:pPr algn="ctr" defTabSz="685715"/>
            <a:r>
              <a:rPr lang="en-US" altLang="ko-KR" sz="3000" b="1" dirty="0" smtClean="0">
                <a:ln w="12700">
                  <a:solidFill>
                    <a:prstClr val="white"/>
                  </a:solidFill>
                </a:ln>
                <a:solidFill>
                  <a:srgbClr val="595959"/>
                </a:solidFill>
                <a:latin typeface="Calibri" panose="020F0502020204030204" pitchFamily="34" charset="0"/>
                <a:cs typeface="Calibri" panose="020F0502020204030204" pitchFamily="34" charset="0"/>
              </a:rPr>
              <a:t>1</a:t>
            </a:r>
            <a:endParaRPr lang="ko-KR" altLang="en-US" sz="3000" b="1" dirty="0">
              <a:ln w="12700">
                <a:solidFill>
                  <a:prstClr val="white"/>
                </a:solidFill>
              </a:ln>
              <a:solidFill>
                <a:srgbClr val="59595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16FA48AF-1C38-4A56-B293-69673FC21A8F}"/>
              </a:ext>
            </a:extLst>
          </p:cNvPr>
          <p:cNvSpPr txBox="1"/>
          <p:nvPr/>
        </p:nvSpPr>
        <p:spPr>
          <a:xfrm>
            <a:off x="3056371" y="1568899"/>
            <a:ext cx="720254" cy="553998"/>
          </a:xfrm>
          <a:prstGeom prst="rect">
            <a:avLst/>
          </a:prstGeom>
          <a:noFill/>
        </p:spPr>
        <p:txBody>
          <a:bodyPr wrap="square" rtlCol="0">
            <a:spAutoFit/>
          </a:bodyPr>
          <a:lstStyle/>
          <a:p>
            <a:pPr algn="ctr" defTabSz="685715"/>
            <a:r>
              <a:rPr lang="en-US" altLang="ko-KR" sz="3000" b="1" dirty="0" smtClean="0">
                <a:ln w="12700">
                  <a:solidFill>
                    <a:prstClr val="white"/>
                  </a:solidFill>
                </a:ln>
                <a:solidFill>
                  <a:srgbClr val="A5A5A5"/>
                </a:solidFill>
                <a:latin typeface="Calibri" panose="020F0502020204030204" pitchFamily="34" charset="0"/>
                <a:cs typeface="Calibri" panose="020F0502020204030204" pitchFamily="34" charset="0"/>
              </a:rPr>
              <a:t>2</a:t>
            </a:r>
            <a:endParaRPr lang="ko-KR" altLang="en-US" sz="3000" b="1" dirty="0">
              <a:ln w="12700">
                <a:solidFill>
                  <a:prstClr val="white"/>
                </a:solidFill>
              </a:ln>
              <a:solidFill>
                <a:srgbClr val="A5A5A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36B2653C-5E87-472B-B7C5-204F9A001315}"/>
              </a:ext>
            </a:extLst>
          </p:cNvPr>
          <p:cNvSpPr txBox="1"/>
          <p:nvPr/>
        </p:nvSpPr>
        <p:spPr>
          <a:xfrm>
            <a:off x="5320940" y="2428165"/>
            <a:ext cx="720254" cy="553998"/>
          </a:xfrm>
          <a:prstGeom prst="rect">
            <a:avLst/>
          </a:prstGeom>
          <a:noFill/>
        </p:spPr>
        <p:txBody>
          <a:bodyPr wrap="square" rtlCol="0">
            <a:spAutoFit/>
          </a:bodyPr>
          <a:lstStyle/>
          <a:p>
            <a:pPr algn="ctr" defTabSz="685715"/>
            <a:r>
              <a:rPr lang="en-US" altLang="ko-KR" sz="3000" b="1" dirty="0" smtClean="0">
                <a:ln w="12700">
                  <a:solidFill>
                    <a:prstClr val="white"/>
                  </a:solidFill>
                </a:ln>
                <a:solidFill>
                  <a:srgbClr val="79D155"/>
                </a:solidFill>
                <a:latin typeface="Calibri" panose="020F0502020204030204" pitchFamily="34" charset="0"/>
                <a:cs typeface="Calibri" panose="020F0502020204030204" pitchFamily="34" charset="0"/>
              </a:rPr>
              <a:t>3</a:t>
            </a:r>
            <a:endParaRPr lang="ko-KR" altLang="en-US" sz="3000" b="1" dirty="0">
              <a:ln w="12700">
                <a:solidFill>
                  <a:prstClr val="white"/>
                </a:solidFill>
              </a:ln>
              <a:solidFill>
                <a:srgbClr val="79D155"/>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3B498A94-4F27-4FBA-9C64-B0D584F24F19}"/>
              </a:ext>
            </a:extLst>
          </p:cNvPr>
          <p:cNvSpPr txBox="1"/>
          <p:nvPr/>
        </p:nvSpPr>
        <p:spPr>
          <a:xfrm>
            <a:off x="3056371" y="3287431"/>
            <a:ext cx="720254" cy="553998"/>
          </a:xfrm>
          <a:prstGeom prst="rect">
            <a:avLst/>
          </a:prstGeom>
          <a:noFill/>
        </p:spPr>
        <p:txBody>
          <a:bodyPr wrap="square" rtlCol="0">
            <a:spAutoFit/>
          </a:bodyPr>
          <a:lstStyle/>
          <a:p>
            <a:pPr algn="ctr" defTabSz="685715"/>
            <a:r>
              <a:rPr lang="en-US" altLang="ko-KR" sz="3000" b="1" dirty="0" smtClean="0">
                <a:ln w="12700">
                  <a:solidFill>
                    <a:prstClr val="white"/>
                  </a:solidFill>
                </a:ln>
                <a:solidFill>
                  <a:srgbClr val="A5A5A5"/>
                </a:solidFill>
                <a:latin typeface="Calibri" panose="020F0502020204030204" pitchFamily="34" charset="0"/>
                <a:cs typeface="Calibri" panose="020F0502020204030204" pitchFamily="34" charset="0"/>
              </a:rPr>
              <a:t>4</a:t>
            </a:r>
            <a:endParaRPr lang="ko-KR" altLang="en-US" sz="3000" b="1" dirty="0">
              <a:ln w="12700">
                <a:solidFill>
                  <a:prstClr val="white"/>
                </a:solidFill>
              </a:ln>
              <a:solidFill>
                <a:srgbClr val="A5A5A5"/>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9B062103-85D1-41C9-93FA-ABFE7D1854AE}"/>
              </a:ext>
            </a:extLst>
          </p:cNvPr>
          <p:cNvSpPr txBox="1"/>
          <p:nvPr/>
        </p:nvSpPr>
        <p:spPr>
          <a:xfrm>
            <a:off x="4833629" y="4105960"/>
            <a:ext cx="720254" cy="553998"/>
          </a:xfrm>
          <a:prstGeom prst="rect">
            <a:avLst/>
          </a:prstGeom>
          <a:noFill/>
        </p:spPr>
        <p:txBody>
          <a:bodyPr wrap="square" rtlCol="0">
            <a:spAutoFit/>
          </a:bodyPr>
          <a:lstStyle/>
          <a:p>
            <a:pPr algn="ctr" defTabSz="685715"/>
            <a:r>
              <a:rPr lang="en-US" altLang="ko-KR" sz="3000" b="1" dirty="0" smtClean="0">
                <a:ln w="12700">
                  <a:solidFill>
                    <a:prstClr val="white"/>
                  </a:solidFill>
                </a:ln>
                <a:solidFill>
                  <a:srgbClr val="595959"/>
                </a:solidFill>
                <a:latin typeface="Calibri" panose="020F0502020204030204" pitchFamily="34" charset="0"/>
                <a:cs typeface="Calibri" panose="020F0502020204030204" pitchFamily="34" charset="0"/>
              </a:rPr>
              <a:t>5</a:t>
            </a:r>
            <a:endParaRPr lang="ko-KR" altLang="en-US" sz="3000" b="1" dirty="0">
              <a:ln w="12700">
                <a:solidFill>
                  <a:prstClr val="white"/>
                </a:solidFill>
              </a:ln>
              <a:solidFill>
                <a:srgbClr val="595959"/>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7DD39CB3-B589-452B-9374-B0D42A7717BE}"/>
              </a:ext>
            </a:extLst>
          </p:cNvPr>
          <p:cNvSpPr txBox="1"/>
          <p:nvPr/>
        </p:nvSpPr>
        <p:spPr>
          <a:xfrm>
            <a:off x="477764" y="1602871"/>
            <a:ext cx="2521457" cy="1477328"/>
          </a:xfrm>
          <a:prstGeom prst="rect">
            <a:avLst/>
          </a:prstGeom>
          <a:noFill/>
        </p:spPr>
        <p:txBody>
          <a:bodyPr wrap="square" rtlCol="0">
            <a:spAutoFit/>
          </a:bodyPr>
          <a:lstStyle/>
          <a:p>
            <a:pPr algn="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Los 3 atributos claves del producto “bebidas naturales Detox (desintoxicantes) nano encapsuladas” en el proceso de decisión de compra por parte de la Población Económicamente Activa sobre el mix de los 600 encuestados tomando en cuenta que se podía seleccionar más de una opción son: el sabor con un 61.5%, seguido de la calidad con un 55.5% y finalmente los beneficios que este pueda proporcionar al consumidor con un 50.8%.</a:t>
            </a:r>
          </a:p>
        </p:txBody>
      </p:sp>
      <p:sp>
        <p:nvSpPr>
          <p:cNvPr id="30" name="TextBox 29">
            <a:extLst>
              <a:ext uri="{FF2B5EF4-FFF2-40B4-BE49-F238E27FC236}">
                <a16:creationId xmlns:a16="http://schemas.microsoft.com/office/drawing/2014/main" xmlns="" id="{9A3F0268-1179-4A76-899A-F0588198849A}"/>
              </a:ext>
            </a:extLst>
          </p:cNvPr>
          <p:cNvSpPr txBox="1"/>
          <p:nvPr/>
        </p:nvSpPr>
        <p:spPr>
          <a:xfrm>
            <a:off x="477764" y="3363932"/>
            <a:ext cx="2521457" cy="923330"/>
          </a:xfrm>
          <a:prstGeom prst="rect">
            <a:avLst/>
          </a:prstGeom>
          <a:noFill/>
        </p:spPr>
        <p:txBody>
          <a:bodyPr wrap="square" rtlCol="0">
            <a:spAutoFit/>
          </a:bodyPr>
          <a:lstStyle/>
          <a:p>
            <a:pPr algn="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Los resultados arrojados en cuanto a “Genero” fueron las mujeres con un 38.2%, los hombres con un 28.8% y en el grupo de prefiero no decirlo con un 0.2% conforman el target del producto “bebidas naturales Detox (desintoxicantes) nano encapsuladas”.</a:t>
            </a:r>
          </a:p>
        </p:txBody>
      </p:sp>
      <p:sp>
        <p:nvSpPr>
          <p:cNvPr id="33" name="TextBox 32">
            <a:extLst>
              <a:ext uri="{FF2B5EF4-FFF2-40B4-BE49-F238E27FC236}">
                <a16:creationId xmlns:a16="http://schemas.microsoft.com/office/drawing/2014/main" xmlns="" id="{DF03947A-F1F9-4321-81E7-D66CF636BCC7}"/>
              </a:ext>
            </a:extLst>
          </p:cNvPr>
          <p:cNvSpPr txBox="1"/>
          <p:nvPr/>
        </p:nvSpPr>
        <p:spPr>
          <a:xfrm>
            <a:off x="6117893" y="584117"/>
            <a:ext cx="2521457" cy="1338828"/>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producto “bebidas naturales Detox (desintoxicantes) nano encapsuladas” obtuvo una aprobación del 67.16% de aceptación en las personas que conforman la Población Económicamente Activa, dentro del cual se sub clasifican según la escala de Likert en el 42.83% “de acuerdo”, y con el 24.33% “totalmente de acuerdo” a probar un bebida Detox en polvo lista para disolver en agua.</a:t>
            </a:r>
          </a:p>
        </p:txBody>
      </p:sp>
      <p:sp>
        <p:nvSpPr>
          <p:cNvPr id="36" name="TextBox 35">
            <a:extLst>
              <a:ext uri="{FF2B5EF4-FFF2-40B4-BE49-F238E27FC236}">
                <a16:creationId xmlns:a16="http://schemas.microsoft.com/office/drawing/2014/main" xmlns="" id="{A9C8C803-B072-4AD1-A906-336E765A88F2}"/>
              </a:ext>
            </a:extLst>
          </p:cNvPr>
          <p:cNvSpPr txBox="1"/>
          <p:nvPr/>
        </p:nvSpPr>
        <p:spPr>
          <a:xfrm>
            <a:off x="6117893" y="2462138"/>
            <a:ext cx="2521457" cy="1200329"/>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rango de “Edades” que comprende de (18 a 24 años) , con un 23% de aceptación sobre el producto, es el que más peso representa sobre el “total=67.1%” de los encuestados que estarían dispuestos a probar el producto, el 18% para el rango de (25 a 30 años), el 14.8% para el rango de (31 a 40 años), el 6.3% para el rango de (41 a 50 años), el 5% para personas con (más de 51 años).</a:t>
            </a:r>
          </a:p>
        </p:txBody>
      </p:sp>
      <p:sp>
        <p:nvSpPr>
          <p:cNvPr id="39" name="TextBox 38">
            <a:extLst>
              <a:ext uri="{FF2B5EF4-FFF2-40B4-BE49-F238E27FC236}">
                <a16:creationId xmlns:a16="http://schemas.microsoft.com/office/drawing/2014/main" xmlns="" id="{FEB5114A-8B47-44E3-AF7F-151E044DC685}"/>
              </a:ext>
            </a:extLst>
          </p:cNvPr>
          <p:cNvSpPr txBox="1"/>
          <p:nvPr/>
        </p:nvSpPr>
        <p:spPr>
          <a:xfrm>
            <a:off x="5344631" y="3900028"/>
            <a:ext cx="3799370" cy="1200329"/>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Los canales de distribución del producto “bebidas naturales Detox </a:t>
            </a:r>
            <a:r>
              <a:rPr lang="es-419" altLang="ko-KR" sz="900" dirty="0" smtClean="0">
                <a:solidFill>
                  <a:prstClr val="black">
                    <a:lumMod val="75000"/>
                    <a:lumOff val="25000"/>
                  </a:prstClr>
                </a:solidFill>
                <a:latin typeface="Calibri" panose="020F0502020204030204" pitchFamily="34" charset="0"/>
                <a:cs typeface="Calibri" panose="020F0502020204030204" pitchFamily="34" charset="0"/>
              </a:rPr>
              <a:t>nano </a:t>
            </a:r>
            <a:r>
              <a:rPr lang="es-419" altLang="ko-KR" sz="900" dirty="0">
                <a:solidFill>
                  <a:prstClr val="black">
                    <a:lumMod val="75000"/>
                    <a:lumOff val="25000"/>
                  </a:prstClr>
                </a:solidFill>
                <a:latin typeface="Calibri" panose="020F0502020204030204" pitchFamily="34" charset="0"/>
                <a:cs typeface="Calibri" panose="020F0502020204030204" pitchFamily="34" charset="0"/>
              </a:rPr>
              <a:t>encapsuladas “por medio del cual la Población Económicamente Activa interesada en el producto preferiría adquirirlo sobre el mix de los 600 encuestados tomando en cuenta que se podía seleccionar más de una opción dio como resultado, los supermercados con el 63%, página web con un 42%, Farmacias con 38.8%, Tiendas de barrio con un 37.2%, servicio </a:t>
            </a:r>
            <a:r>
              <a:rPr lang="es-419" altLang="ko-KR" sz="900" dirty="0" err="1">
                <a:solidFill>
                  <a:prstClr val="black">
                    <a:lumMod val="75000"/>
                    <a:lumOff val="25000"/>
                  </a:prstClr>
                </a:solidFill>
                <a:latin typeface="Calibri" panose="020F0502020204030204" pitchFamily="34" charset="0"/>
                <a:cs typeface="Calibri" panose="020F0502020204030204" pitchFamily="34" charset="0"/>
              </a:rPr>
              <a:t>delivery</a:t>
            </a:r>
            <a:r>
              <a:rPr lang="es-419" altLang="ko-KR" sz="900" dirty="0">
                <a:solidFill>
                  <a:prstClr val="black">
                    <a:lumMod val="75000"/>
                    <a:lumOff val="25000"/>
                  </a:prstClr>
                </a:solidFill>
                <a:latin typeface="Calibri" panose="020F0502020204030204" pitchFamily="34" charset="0"/>
                <a:cs typeface="Calibri" panose="020F0502020204030204" pitchFamily="34" charset="0"/>
              </a:rPr>
              <a:t> con un 25.7%, centros naturistas con un 22.7%, las islas en centros comerciales con un 13.8% y finalmente en locales independientes con un 13.3%.</a:t>
            </a:r>
          </a:p>
        </p:txBody>
      </p:sp>
      <p:sp>
        <p:nvSpPr>
          <p:cNvPr id="41" name="Text Placeholder 1">
            <a:extLst>
              <a:ext uri="{FF2B5EF4-FFF2-40B4-BE49-F238E27FC236}">
                <a16:creationId xmlns:a16="http://schemas.microsoft.com/office/drawing/2014/main" xmlns="" id="{764FBC58-8B58-42A4-AE83-AFEAD8F6989A}"/>
              </a:ext>
            </a:extLst>
          </p:cNvPr>
          <p:cNvSpPr txBox="1">
            <a:spLocks/>
          </p:cNvSpPr>
          <p:nvPr/>
        </p:nvSpPr>
        <p:spPr>
          <a:xfrm>
            <a:off x="-24666" y="-11557"/>
            <a:ext cx="4466375" cy="626170"/>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17">
              <a:spcBef>
                <a:spcPts val="750"/>
              </a:spcBef>
              <a:buNone/>
            </a:pPr>
            <a:r>
              <a:rPr lang="en-US" sz="4050" dirty="0" smtClean="0">
                <a:solidFill>
                  <a:srgbClr val="79D155"/>
                </a:solidFill>
                <a:latin typeface="Arial"/>
              </a:rPr>
              <a:t>CONCLUSIONES</a:t>
            </a:r>
            <a:endParaRPr lang="en-US" sz="4050" dirty="0">
              <a:solidFill>
                <a:prstClr val="black"/>
              </a:solidFill>
              <a:latin typeface="Arial"/>
            </a:endParaRPr>
          </a:p>
        </p:txBody>
      </p:sp>
      <p:sp>
        <p:nvSpPr>
          <p:cNvPr id="42" name="Isosceles Triangle 57">
            <a:extLst>
              <a:ext uri="{FF2B5EF4-FFF2-40B4-BE49-F238E27FC236}">
                <a16:creationId xmlns:a16="http://schemas.microsoft.com/office/drawing/2014/main" xmlns="" id="{4E76B488-B2CD-463B-861A-27D4912FE160}"/>
              </a:ext>
            </a:extLst>
          </p:cNvPr>
          <p:cNvSpPr/>
          <p:nvPr/>
        </p:nvSpPr>
        <p:spPr>
          <a:xfrm>
            <a:off x="4549585" y="709633"/>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4" name="Isosceles Triangle 57">
            <a:extLst>
              <a:ext uri="{FF2B5EF4-FFF2-40B4-BE49-F238E27FC236}">
                <a16:creationId xmlns:a16="http://schemas.microsoft.com/office/drawing/2014/main" xmlns="" id="{4E76B488-B2CD-463B-861A-27D4912FE160}"/>
              </a:ext>
            </a:extLst>
          </p:cNvPr>
          <p:cNvSpPr/>
          <p:nvPr/>
        </p:nvSpPr>
        <p:spPr>
          <a:xfrm>
            <a:off x="4556821" y="2498808"/>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5" name="Isosceles Triangle 57">
            <a:extLst>
              <a:ext uri="{FF2B5EF4-FFF2-40B4-BE49-F238E27FC236}">
                <a16:creationId xmlns:a16="http://schemas.microsoft.com/office/drawing/2014/main" xmlns="" id="{4E76B488-B2CD-463B-861A-27D4912FE160}"/>
              </a:ext>
            </a:extLst>
          </p:cNvPr>
          <p:cNvSpPr/>
          <p:nvPr/>
        </p:nvSpPr>
        <p:spPr>
          <a:xfrm>
            <a:off x="4579567" y="3384272"/>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6" name="Isosceles Triangle 57">
            <a:extLst>
              <a:ext uri="{FF2B5EF4-FFF2-40B4-BE49-F238E27FC236}">
                <a16:creationId xmlns:a16="http://schemas.microsoft.com/office/drawing/2014/main" xmlns="" id="{4E76B488-B2CD-463B-861A-27D4912FE160}"/>
              </a:ext>
            </a:extLst>
          </p:cNvPr>
          <p:cNvSpPr/>
          <p:nvPr/>
        </p:nvSpPr>
        <p:spPr>
          <a:xfrm>
            <a:off x="5006785" y="1166833"/>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Isosceles Triangle 57">
            <a:extLst>
              <a:ext uri="{FF2B5EF4-FFF2-40B4-BE49-F238E27FC236}">
                <a16:creationId xmlns:a16="http://schemas.microsoft.com/office/drawing/2014/main" xmlns="" id="{4E76B488-B2CD-463B-861A-27D4912FE160}"/>
              </a:ext>
            </a:extLst>
          </p:cNvPr>
          <p:cNvSpPr/>
          <p:nvPr/>
        </p:nvSpPr>
        <p:spPr>
          <a:xfrm>
            <a:off x="4556821" y="4339034"/>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8" name="Isosceles Triangle 57">
            <a:extLst>
              <a:ext uri="{FF2B5EF4-FFF2-40B4-BE49-F238E27FC236}">
                <a16:creationId xmlns:a16="http://schemas.microsoft.com/office/drawing/2014/main" xmlns="" id="{4E76B488-B2CD-463B-861A-27D4912FE160}"/>
              </a:ext>
            </a:extLst>
          </p:cNvPr>
          <p:cNvSpPr/>
          <p:nvPr/>
        </p:nvSpPr>
        <p:spPr>
          <a:xfrm>
            <a:off x="4562732" y="1639278"/>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3004717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D14F6CF4-7930-47F7-B27D-242EB49491D1}"/>
              </a:ext>
            </a:extLst>
          </p:cNvPr>
          <p:cNvGrpSpPr/>
          <p:nvPr/>
        </p:nvGrpSpPr>
        <p:grpSpPr>
          <a:xfrm>
            <a:off x="3957581" y="628651"/>
            <a:ext cx="1357370" cy="4196105"/>
            <a:chOff x="5295824" y="914400"/>
            <a:chExt cx="1809827" cy="5594807"/>
          </a:xfrm>
        </p:grpSpPr>
        <p:sp>
          <p:nvSpPr>
            <p:cNvPr id="4" name="Oval 21">
              <a:extLst>
                <a:ext uri="{FF2B5EF4-FFF2-40B4-BE49-F238E27FC236}">
                  <a16:creationId xmlns:a16="http://schemas.microsoft.com/office/drawing/2014/main" xmlns="" id="{E84D7F80-12B4-43EA-A142-9AA28DF4324F}"/>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5" name="Oval 21">
              <a:extLst>
                <a:ext uri="{FF2B5EF4-FFF2-40B4-BE49-F238E27FC236}">
                  <a16:creationId xmlns:a16="http://schemas.microsoft.com/office/drawing/2014/main" xmlns="" id="{DAD33A40-AB58-47FD-BE48-F0907667BC3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6" name="Oval 21">
              <a:extLst>
                <a:ext uri="{FF2B5EF4-FFF2-40B4-BE49-F238E27FC236}">
                  <a16:creationId xmlns:a16="http://schemas.microsoft.com/office/drawing/2014/main" xmlns="" id="{9ADD6D2C-B59C-433A-BF95-E40378A57438}"/>
                </a:ext>
              </a:extLst>
            </p:cNvPr>
            <p:cNvSpPr/>
            <p:nvPr/>
          </p:nvSpPr>
          <p:spPr>
            <a:xfrm>
              <a:off x="5667648" y="3970823"/>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8" name="Oval 21">
              <a:extLst>
                <a:ext uri="{FF2B5EF4-FFF2-40B4-BE49-F238E27FC236}">
                  <a16:creationId xmlns:a16="http://schemas.microsoft.com/office/drawing/2014/main" xmlns="" id="{F20EAF1C-3200-42F9-8F45-8D730EDB8983}"/>
                </a:ext>
              </a:extLst>
            </p:cNvPr>
            <p:cNvSpPr/>
            <p:nvPr/>
          </p:nvSpPr>
          <p:spPr>
            <a:xfrm rot="5400000">
              <a:off x="5486897" y="5273070"/>
              <a:ext cx="1045064" cy="1427209"/>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449013 w 1449013"/>
                <a:gd name="connsiteY4" fmla="*/ 972519 h 1952472"/>
                <a:gd name="connsiteX5" fmla="*/ 1449013 w 1449013"/>
                <a:gd name="connsiteY5" fmla="*/ 1444072 h 1952472"/>
                <a:gd name="connsiteX6" fmla="*/ 857954 w 1449013"/>
                <a:gd name="connsiteY6" fmla="*/ 1444072 h 1952472"/>
                <a:gd name="connsiteX7" fmla="*/ 857954 w 1449013"/>
                <a:gd name="connsiteY7" fmla="*/ 1542845 h 1952472"/>
                <a:gd name="connsiteX8" fmla="*/ 953273 w 1449013"/>
                <a:gd name="connsiteY8" fmla="*/ 1723701 h 1952472"/>
                <a:gd name="connsiteX9" fmla="*/ 724507 w 1449013"/>
                <a:gd name="connsiteY9" fmla="*/ 1952472 h 1952472"/>
                <a:gd name="connsiteX10" fmla="*/ 495741 w 1449013"/>
                <a:gd name="connsiteY10" fmla="*/ 1723701 h 1952472"/>
                <a:gd name="connsiteX11" fmla="*/ 591060 w 1449013"/>
                <a:gd name="connsiteY11" fmla="*/ 1542845 h 1952472"/>
                <a:gd name="connsiteX12" fmla="*/ 591060 w 1449013"/>
                <a:gd name="connsiteY12" fmla="*/ 1444072 h 1952472"/>
                <a:gd name="connsiteX13" fmla="*/ 0 w 1449013"/>
                <a:gd name="connsiteY13" fmla="*/ 1444072 h 1952472"/>
                <a:gd name="connsiteX14" fmla="*/ 0 w 1449013"/>
                <a:gd name="connsiteY14" fmla="*/ 967906 h 1952472"/>
                <a:gd name="connsiteX15" fmla="*/ 141381 w 1449013"/>
                <a:gd name="connsiteY15" fmla="*/ 1005593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449013 w 1449013"/>
                <a:gd name="connsiteY3" fmla="*/ 972519 h 1952472"/>
                <a:gd name="connsiteX4" fmla="*/ 1449013 w 1449013"/>
                <a:gd name="connsiteY4" fmla="*/ 1444072 h 1952472"/>
                <a:gd name="connsiteX5" fmla="*/ 857954 w 1449013"/>
                <a:gd name="connsiteY5" fmla="*/ 1444072 h 1952472"/>
                <a:gd name="connsiteX6" fmla="*/ 857954 w 1449013"/>
                <a:gd name="connsiteY6" fmla="*/ 1542845 h 1952472"/>
                <a:gd name="connsiteX7" fmla="*/ 953273 w 1449013"/>
                <a:gd name="connsiteY7" fmla="*/ 1723701 h 1952472"/>
                <a:gd name="connsiteX8" fmla="*/ 724507 w 1449013"/>
                <a:gd name="connsiteY8" fmla="*/ 1952472 h 1952472"/>
                <a:gd name="connsiteX9" fmla="*/ 495741 w 1449013"/>
                <a:gd name="connsiteY9" fmla="*/ 1723701 h 1952472"/>
                <a:gd name="connsiteX10" fmla="*/ 591060 w 1449013"/>
                <a:gd name="connsiteY10" fmla="*/ 1542845 h 1952472"/>
                <a:gd name="connsiteX11" fmla="*/ 591060 w 1449013"/>
                <a:gd name="connsiteY11" fmla="*/ 1444072 h 1952472"/>
                <a:gd name="connsiteX12" fmla="*/ 0 w 1449013"/>
                <a:gd name="connsiteY12" fmla="*/ 1444072 h 1952472"/>
                <a:gd name="connsiteX13" fmla="*/ 0 w 1449013"/>
                <a:gd name="connsiteY13" fmla="*/ 967906 h 1952472"/>
                <a:gd name="connsiteX14" fmla="*/ 141381 w 1449013"/>
                <a:gd name="connsiteY14" fmla="*/ 1005593 h 1952472"/>
                <a:gd name="connsiteX15" fmla="*/ 427338 w 1449013"/>
                <a:gd name="connsiteY15" fmla="*/ 719630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449013 w 1449013"/>
                <a:gd name="connsiteY2" fmla="*/ 972519 h 1952472"/>
                <a:gd name="connsiteX3" fmla="*/ 1449013 w 1449013"/>
                <a:gd name="connsiteY3" fmla="*/ 1444072 h 1952472"/>
                <a:gd name="connsiteX4" fmla="*/ 857954 w 1449013"/>
                <a:gd name="connsiteY4" fmla="*/ 1444072 h 1952472"/>
                <a:gd name="connsiteX5" fmla="*/ 857954 w 1449013"/>
                <a:gd name="connsiteY5" fmla="*/ 1542845 h 1952472"/>
                <a:gd name="connsiteX6" fmla="*/ 953273 w 1449013"/>
                <a:gd name="connsiteY6" fmla="*/ 1723701 h 1952472"/>
                <a:gd name="connsiteX7" fmla="*/ 724507 w 1449013"/>
                <a:gd name="connsiteY7" fmla="*/ 1952472 h 1952472"/>
                <a:gd name="connsiteX8" fmla="*/ 495741 w 1449013"/>
                <a:gd name="connsiteY8" fmla="*/ 1723701 h 1952472"/>
                <a:gd name="connsiteX9" fmla="*/ 591060 w 1449013"/>
                <a:gd name="connsiteY9" fmla="*/ 1542845 h 1952472"/>
                <a:gd name="connsiteX10" fmla="*/ 591060 w 1449013"/>
                <a:gd name="connsiteY10" fmla="*/ 1444072 h 1952472"/>
                <a:gd name="connsiteX11" fmla="*/ 0 w 1449013"/>
                <a:gd name="connsiteY11" fmla="*/ 1444072 h 1952472"/>
                <a:gd name="connsiteX12" fmla="*/ 0 w 1449013"/>
                <a:gd name="connsiteY12" fmla="*/ 967906 h 1952472"/>
                <a:gd name="connsiteX13" fmla="*/ 141381 w 1449013"/>
                <a:gd name="connsiteY13" fmla="*/ 1005593 h 1952472"/>
                <a:gd name="connsiteX14" fmla="*/ 427338 w 1449013"/>
                <a:gd name="connsiteY14" fmla="*/ 719630 h 1952472"/>
                <a:gd name="connsiteX15" fmla="*/ 141381 w 1449013"/>
                <a:gd name="connsiteY15" fmla="*/ 43366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972519 h 1952472"/>
                <a:gd name="connsiteX2" fmla="*/ 1449013 w 1449013"/>
                <a:gd name="connsiteY2" fmla="*/ 1444072 h 1952472"/>
                <a:gd name="connsiteX3" fmla="*/ 857954 w 1449013"/>
                <a:gd name="connsiteY3" fmla="*/ 1444072 h 1952472"/>
                <a:gd name="connsiteX4" fmla="*/ 857954 w 1449013"/>
                <a:gd name="connsiteY4" fmla="*/ 1542845 h 1952472"/>
                <a:gd name="connsiteX5" fmla="*/ 953273 w 1449013"/>
                <a:gd name="connsiteY5" fmla="*/ 1723701 h 1952472"/>
                <a:gd name="connsiteX6" fmla="*/ 724507 w 1449013"/>
                <a:gd name="connsiteY6" fmla="*/ 1952472 h 1952472"/>
                <a:gd name="connsiteX7" fmla="*/ 495741 w 1449013"/>
                <a:gd name="connsiteY7" fmla="*/ 1723701 h 1952472"/>
                <a:gd name="connsiteX8" fmla="*/ 591060 w 1449013"/>
                <a:gd name="connsiteY8" fmla="*/ 1542845 h 1952472"/>
                <a:gd name="connsiteX9" fmla="*/ 591060 w 1449013"/>
                <a:gd name="connsiteY9" fmla="*/ 1444072 h 1952472"/>
                <a:gd name="connsiteX10" fmla="*/ 0 w 1449013"/>
                <a:gd name="connsiteY10" fmla="*/ 1444072 h 1952472"/>
                <a:gd name="connsiteX11" fmla="*/ 0 w 1449013"/>
                <a:gd name="connsiteY11" fmla="*/ 967906 h 1952472"/>
                <a:gd name="connsiteX12" fmla="*/ 141381 w 1449013"/>
                <a:gd name="connsiteY12" fmla="*/ 1005593 h 1952472"/>
                <a:gd name="connsiteX13" fmla="*/ 427338 w 1449013"/>
                <a:gd name="connsiteY13" fmla="*/ 719630 h 1952472"/>
                <a:gd name="connsiteX14" fmla="*/ 141381 w 1449013"/>
                <a:gd name="connsiteY14" fmla="*/ 433666 h 1952472"/>
                <a:gd name="connsiteX15" fmla="*/ 0 w 1449013"/>
                <a:gd name="connsiteY15" fmla="*/ 471352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1444072 h 1952472"/>
                <a:gd name="connsiteX2" fmla="*/ 857954 w 1449013"/>
                <a:gd name="connsiteY2" fmla="*/ 1444072 h 1952472"/>
                <a:gd name="connsiteX3" fmla="*/ 857954 w 1449013"/>
                <a:gd name="connsiteY3" fmla="*/ 1542845 h 1952472"/>
                <a:gd name="connsiteX4" fmla="*/ 953273 w 1449013"/>
                <a:gd name="connsiteY4" fmla="*/ 1723701 h 1952472"/>
                <a:gd name="connsiteX5" fmla="*/ 724507 w 1449013"/>
                <a:gd name="connsiteY5" fmla="*/ 1952472 h 1952472"/>
                <a:gd name="connsiteX6" fmla="*/ 495741 w 1449013"/>
                <a:gd name="connsiteY6" fmla="*/ 1723701 h 1952472"/>
                <a:gd name="connsiteX7" fmla="*/ 591060 w 1449013"/>
                <a:gd name="connsiteY7" fmla="*/ 1542845 h 1952472"/>
                <a:gd name="connsiteX8" fmla="*/ 591060 w 1449013"/>
                <a:gd name="connsiteY8" fmla="*/ 1444072 h 1952472"/>
                <a:gd name="connsiteX9" fmla="*/ 0 w 1449013"/>
                <a:gd name="connsiteY9" fmla="*/ 1444072 h 1952472"/>
                <a:gd name="connsiteX10" fmla="*/ 0 w 1449013"/>
                <a:gd name="connsiteY10" fmla="*/ 967906 h 1952472"/>
                <a:gd name="connsiteX11" fmla="*/ 141381 w 1449013"/>
                <a:gd name="connsiteY11" fmla="*/ 1005593 h 1952472"/>
                <a:gd name="connsiteX12" fmla="*/ 427338 w 1449013"/>
                <a:gd name="connsiteY12" fmla="*/ 719630 h 1952472"/>
                <a:gd name="connsiteX13" fmla="*/ 141381 w 1449013"/>
                <a:gd name="connsiteY13" fmla="*/ 433666 h 1952472"/>
                <a:gd name="connsiteX14" fmla="*/ 0 w 1449013"/>
                <a:gd name="connsiteY14" fmla="*/ 47135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9" name="Oval 21">
              <a:extLst>
                <a:ext uri="{FF2B5EF4-FFF2-40B4-BE49-F238E27FC236}">
                  <a16:creationId xmlns:a16="http://schemas.microsoft.com/office/drawing/2014/main" xmlns="" id="{46174572-A78E-47D0-AFD4-FF645D157E8C}"/>
                </a:ext>
              </a:extLst>
            </p:cNvPr>
            <p:cNvSpPr/>
            <p:nvPr/>
          </p:nvSpPr>
          <p:spPr>
            <a:xfrm rot="16200000" flipH="1">
              <a:off x="5869533" y="2988497"/>
              <a:ext cx="1045064" cy="1427172"/>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grpSp>
      <p:sp>
        <p:nvSpPr>
          <p:cNvPr id="21" name="TextBox 20">
            <a:extLst>
              <a:ext uri="{FF2B5EF4-FFF2-40B4-BE49-F238E27FC236}">
                <a16:creationId xmlns:a16="http://schemas.microsoft.com/office/drawing/2014/main" xmlns="" id="{DE56D5ED-9411-4B56-B5CE-263EF4BC1B90}"/>
              </a:ext>
            </a:extLst>
          </p:cNvPr>
          <p:cNvSpPr txBox="1"/>
          <p:nvPr/>
        </p:nvSpPr>
        <p:spPr>
          <a:xfrm>
            <a:off x="5320940" y="709633"/>
            <a:ext cx="720254" cy="646331"/>
          </a:xfrm>
          <a:prstGeom prst="rect">
            <a:avLst/>
          </a:prstGeom>
          <a:noFill/>
        </p:spPr>
        <p:txBody>
          <a:bodyPr wrap="square" rtlCol="0">
            <a:spAutoFit/>
          </a:bodyPr>
          <a:lstStyle/>
          <a:p>
            <a:pPr algn="ctr" defTabSz="685715"/>
            <a:r>
              <a:rPr lang="es-419" altLang="ko-KR" sz="3600" b="1" dirty="0" smtClean="0">
                <a:ln w="12700">
                  <a:solidFill>
                    <a:prstClr val="white"/>
                  </a:solidFill>
                </a:ln>
                <a:solidFill>
                  <a:srgbClr val="595959"/>
                </a:solidFill>
                <a:latin typeface="Calibri" panose="020F0502020204030204" pitchFamily="34" charset="0"/>
                <a:cs typeface="Calibri" panose="020F0502020204030204" pitchFamily="34" charset="0"/>
              </a:rPr>
              <a:t>6</a:t>
            </a:r>
            <a:endParaRPr lang="ko-KR" altLang="en-US" sz="3600" b="1" dirty="0">
              <a:ln w="12700">
                <a:solidFill>
                  <a:prstClr val="white"/>
                </a:solidFill>
              </a:ln>
              <a:solidFill>
                <a:srgbClr val="59595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16FA48AF-1C38-4A56-B293-69673FC21A8F}"/>
              </a:ext>
            </a:extLst>
          </p:cNvPr>
          <p:cNvSpPr txBox="1"/>
          <p:nvPr/>
        </p:nvSpPr>
        <p:spPr>
          <a:xfrm>
            <a:off x="3056371" y="1568899"/>
            <a:ext cx="720254" cy="523220"/>
          </a:xfrm>
          <a:prstGeom prst="rect">
            <a:avLst/>
          </a:prstGeom>
          <a:noFill/>
        </p:spPr>
        <p:txBody>
          <a:bodyPr wrap="square" rtlCol="0">
            <a:spAutoFit/>
          </a:bodyPr>
          <a:lstStyle/>
          <a:p>
            <a:pPr algn="ctr" defTabSz="685715"/>
            <a:r>
              <a:rPr lang="en-US" altLang="ko-KR" sz="2800" b="1" dirty="0">
                <a:ln w="12700">
                  <a:solidFill>
                    <a:prstClr val="white"/>
                  </a:solidFill>
                </a:ln>
                <a:solidFill>
                  <a:srgbClr val="A5A5A5"/>
                </a:solidFill>
                <a:latin typeface="Calibri" panose="020F0502020204030204" pitchFamily="34" charset="0"/>
                <a:cs typeface="Calibri" panose="020F0502020204030204" pitchFamily="34" charset="0"/>
              </a:rPr>
              <a:t>7</a:t>
            </a:r>
            <a:endParaRPr lang="ko-KR" altLang="en-US" sz="2800" b="1" dirty="0">
              <a:ln w="12700">
                <a:solidFill>
                  <a:prstClr val="white"/>
                </a:solidFill>
              </a:ln>
              <a:solidFill>
                <a:srgbClr val="A5A5A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36B2653C-5E87-472B-B7C5-204F9A001315}"/>
              </a:ext>
            </a:extLst>
          </p:cNvPr>
          <p:cNvSpPr txBox="1"/>
          <p:nvPr/>
        </p:nvSpPr>
        <p:spPr>
          <a:xfrm>
            <a:off x="5320940" y="2428165"/>
            <a:ext cx="720254" cy="523220"/>
          </a:xfrm>
          <a:prstGeom prst="rect">
            <a:avLst/>
          </a:prstGeom>
          <a:noFill/>
        </p:spPr>
        <p:txBody>
          <a:bodyPr wrap="square" rtlCol="0">
            <a:spAutoFit/>
          </a:bodyPr>
          <a:lstStyle/>
          <a:p>
            <a:pPr algn="ctr" defTabSz="685715"/>
            <a:r>
              <a:rPr lang="en-US" altLang="ko-KR" sz="2800" b="1" dirty="0">
                <a:ln w="12700">
                  <a:solidFill>
                    <a:prstClr val="white"/>
                  </a:solidFill>
                </a:ln>
                <a:solidFill>
                  <a:srgbClr val="79D155"/>
                </a:solidFill>
                <a:latin typeface="Calibri" panose="020F0502020204030204" pitchFamily="34" charset="0"/>
                <a:cs typeface="Calibri" panose="020F0502020204030204" pitchFamily="34" charset="0"/>
              </a:rPr>
              <a:t>8</a:t>
            </a:r>
            <a:endParaRPr lang="ko-KR" altLang="en-US" sz="2800" b="1" dirty="0">
              <a:ln w="12700">
                <a:solidFill>
                  <a:prstClr val="white"/>
                </a:solidFill>
              </a:ln>
              <a:solidFill>
                <a:srgbClr val="79D155"/>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3B498A94-4F27-4FBA-9C64-B0D584F24F19}"/>
              </a:ext>
            </a:extLst>
          </p:cNvPr>
          <p:cNvSpPr txBox="1"/>
          <p:nvPr/>
        </p:nvSpPr>
        <p:spPr>
          <a:xfrm>
            <a:off x="3056371" y="3287431"/>
            <a:ext cx="720254" cy="646331"/>
          </a:xfrm>
          <a:prstGeom prst="rect">
            <a:avLst/>
          </a:prstGeom>
          <a:noFill/>
        </p:spPr>
        <p:txBody>
          <a:bodyPr wrap="square" rtlCol="0">
            <a:spAutoFit/>
          </a:bodyPr>
          <a:lstStyle/>
          <a:p>
            <a:pPr algn="ctr" defTabSz="685715"/>
            <a:r>
              <a:rPr lang="en-US" altLang="ko-KR" sz="3600" b="1" dirty="0">
                <a:ln w="12700">
                  <a:solidFill>
                    <a:prstClr val="white"/>
                  </a:solidFill>
                </a:ln>
                <a:solidFill>
                  <a:srgbClr val="A5A5A5"/>
                </a:solidFill>
                <a:latin typeface="Calibri" panose="020F0502020204030204" pitchFamily="34" charset="0"/>
                <a:cs typeface="Calibri" panose="020F0502020204030204" pitchFamily="34" charset="0"/>
              </a:rPr>
              <a:t>9</a:t>
            </a:r>
            <a:endParaRPr lang="ko-KR" altLang="en-US" sz="3600" b="1" dirty="0">
              <a:ln w="12700">
                <a:solidFill>
                  <a:prstClr val="white"/>
                </a:solidFill>
              </a:ln>
              <a:solidFill>
                <a:srgbClr val="A5A5A5"/>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9B062103-85D1-41C9-93FA-ABFE7D1854AE}"/>
              </a:ext>
            </a:extLst>
          </p:cNvPr>
          <p:cNvSpPr txBox="1"/>
          <p:nvPr/>
        </p:nvSpPr>
        <p:spPr>
          <a:xfrm>
            <a:off x="5027989" y="4146698"/>
            <a:ext cx="1237228" cy="461665"/>
          </a:xfrm>
          <a:prstGeom prst="rect">
            <a:avLst/>
          </a:prstGeom>
          <a:noFill/>
        </p:spPr>
        <p:txBody>
          <a:bodyPr wrap="square" rtlCol="0">
            <a:spAutoFit/>
          </a:bodyPr>
          <a:lstStyle/>
          <a:p>
            <a:pPr algn="ctr" defTabSz="685715"/>
            <a:r>
              <a:rPr lang="en-US" altLang="ko-KR" sz="2400" b="1" dirty="0" smtClean="0">
                <a:ln w="12700">
                  <a:solidFill>
                    <a:prstClr val="white"/>
                  </a:solidFill>
                </a:ln>
                <a:solidFill>
                  <a:srgbClr val="595959"/>
                </a:solidFill>
                <a:latin typeface="Calibri" panose="020F0502020204030204" pitchFamily="34" charset="0"/>
                <a:cs typeface="Calibri" panose="020F0502020204030204" pitchFamily="34" charset="0"/>
              </a:rPr>
              <a:t>10</a:t>
            </a:r>
            <a:endParaRPr lang="ko-KR" altLang="en-US" sz="2400" b="1" dirty="0">
              <a:ln w="12700">
                <a:solidFill>
                  <a:prstClr val="white"/>
                </a:solidFill>
              </a:ln>
              <a:solidFill>
                <a:srgbClr val="595959"/>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7DD39CB3-B589-452B-9374-B0D42A7717BE}"/>
              </a:ext>
            </a:extLst>
          </p:cNvPr>
          <p:cNvSpPr txBox="1"/>
          <p:nvPr/>
        </p:nvSpPr>
        <p:spPr>
          <a:xfrm>
            <a:off x="-24666" y="1412449"/>
            <a:ext cx="3023887" cy="1200329"/>
          </a:xfrm>
          <a:prstGeom prst="rect">
            <a:avLst/>
          </a:prstGeom>
          <a:noFill/>
        </p:spPr>
        <p:txBody>
          <a:bodyPr wrap="square" rtlCol="0">
            <a:spAutoFit/>
          </a:bodyPr>
          <a:lstStyle/>
          <a:p>
            <a:pPr algn="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tamaño de preferencia al momento de adquirir el producto “bebidas naturales Detox (desintoxicantes) nano encapsuladas “por medio del cual la Población Económicamente Activa se inclina con un 50.33% en la presentación de 125 g (4 vasos), el 28.67% (8 vasos), el 15.33% (16 vasos) y finalmente el 5.67% (12 vasos); acercándonos a la realidad de las posibles presentaciones a lanzar.</a:t>
            </a:r>
          </a:p>
        </p:txBody>
      </p:sp>
      <p:sp>
        <p:nvSpPr>
          <p:cNvPr id="30" name="TextBox 29">
            <a:extLst>
              <a:ext uri="{FF2B5EF4-FFF2-40B4-BE49-F238E27FC236}">
                <a16:creationId xmlns:a16="http://schemas.microsoft.com/office/drawing/2014/main" xmlns="" id="{9A3F0268-1179-4A76-899A-F0588198849A}"/>
              </a:ext>
            </a:extLst>
          </p:cNvPr>
          <p:cNvSpPr txBox="1"/>
          <p:nvPr/>
        </p:nvSpPr>
        <p:spPr>
          <a:xfrm>
            <a:off x="-20922" y="3111313"/>
            <a:ext cx="2999221" cy="784830"/>
          </a:xfrm>
          <a:prstGeom prst="rect">
            <a:avLst/>
          </a:prstGeom>
          <a:noFill/>
        </p:spPr>
        <p:txBody>
          <a:bodyPr wrap="square" rtlCol="0">
            <a:spAutoFit/>
          </a:bodyPr>
          <a:lstStyle/>
          <a:p>
            <a:pPr algn="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factor “tiempo de preparación del producto bebidas naturales Detox (desintoxicantes) nano encapsuladas” indica que el 49.23% está “de acuerdo”, el 36.15% “totalmente de acuerdo” teniendo un global de 85.38% cómo un factor decisor de compra.</a:t>
            </a:r>
          </a:p>
        </p:txBody>
      </p:sp>
      <p:sp>
        <p:nvSpPr>
          <p:cNvPr id="33" name="TextBox 32">
            <a:extLst>
              <a:ext uri="{FF2B5EF4-FFF2-40B4-BE49-F238E27FC236}">
                <a16:creationId xmlns:a16="http://schemas.microsoft.com/office/drawing/2014/main" xmlns="" id="{DF03947A-F1F9-4321-81E7-D66CF636BCC7}"/>
              </a:ext>
            </a:extLst>
          </p:cNvPr>
          <p:cNvSpPr txBox="1"/>
          <p:nvPr/>
        </p:nvSpPr>
        <p:spPr>
          <a:xfrm>
            <a:off x="6117893" y="542996"/>
            <a:ext cx="3026107" cy="1061829"/>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rango de precio que la población económicamente activa considera como un valor justo por la presentación de 125 g. equivalente a 4 vasos es de $ 6.00 a $8.00 con un 85%, seguidos del rango entre $8.01 a $10.00 finalmente el 2% restante se lo llevan los rangos entre $10.01 a $12.00 y más de $12.01 respectivamente, donde es un punto clave de partida para una fijación de precios.</a:t>
            </a:r>
          </a:p>
        </p:txBody>
      </p:sp>
      <p:sp>
        <p:nvSpPr>
          <p:cNvPr id="36" name="TextBox 35">
            <a:extLst>
              <a:ext uri="{FF2B5EF4-FFF2-40B4-BE49-F238E27FC236}">
                <a16:creationId xmlns:a16="http://schemas.microsoft.com/office/drawing/2014/main" xmlns="" id="{A9C8C803-B072-4AD1-A906-336E765A88F2}"/>
              </a:ext>
            </a:extLst>
          </p:cNvPr>
          <p:cNvSpPr txBox="1"/>
          <p:nvPr/>
        </p:nvSpPr>
        <p:spPr>
          <a:xfrm>
            <a:off x="6117893" y="2232342"/>
            <a:ext cx="3026107" cy="1200329"/>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El tamaño de preferencia al momento de adquirir el producto “bebidas naturales Detox (desintoxicantes) nano encapsuladas “por medio del cual la Población Económicamente Activa se inclina con un 50.33% en la presentación de 125 g (4 vasos), el 28.67% (8 vasos), el 15.33% (16 vasos) y finalmente el 5.67% (12 vasos); acercándonos a la realidad de las posibles presentaciones a lanzar.</a:t>
            </a:r>
          </a:p>
        </p:txBody>
      </p:sp>
      <p:sp>
        <p:nvSpPr>
          <p:cNvPr id="39" name="TextBox 38">
            <a:extLst>
              <a:ext uri="{FF2B5EF4-FFF2-40B4-BE49-F238E27FC236}">
                <a16:creationId xmlns:a16="http://schemas.microsoft.com/office/drawing/2014/main" xmlns="" id="{FEB5114A-8B47-44E3-AF7F-151E044DC685}"/>
              </a:ext>
            </a:extLst>
          </p:cNvPr>
          <p:cNvSpPr txBox="1"/>
          <p:nvPr/>
        </p:nvSpPr>
        <p:spPr>
          <a:xfrm>
            <a:off x="6098397" y="3896143"/>
            <a:ext cx="3026107" cy="1477328"/>
          </a:xfrm>
          <a:prstGeom prst="rect">
            <a:avLst/>
          </a:prstGeom>
          <a:noFill/>
        </p:spPr>
        <p:txBody>
          <a:bodyPr wrap="square" rtlCol="0">
            <a:spAutoFit/>
          </a:bodyPr>
          <a:lstStyle/>
          <a:p>
            <a:pPr defTabSz="685715"/>
            <a:r>
              <a:rPr lang="es-EC" sz="900" dirty="0">
                <a:latin typeface="Calibri" panose="020F0502020204030204" pitchFamily="34" charset="0"/>
                <a:ea typeface="Calibri" panose="020F0502020204030204" pitchFamily="34" charset="0"/>
                <a:cs typeface="Calibri" panose="020F0502020204030204" pitchFamily="34" charset="0"/>
              </a:rPr>
              <a:t>El factor “tiempo de preparación del producto bebidas naturales Detox (desintoxicantes) nano encapsuladas” indica que en su relación con el género para “la mujer” el 33.08% está “de acuerdo”, y el 25.38% está “totalmente de acuerdo” mientras que para “el hombre” el 15.38% está “de acuerdo”, y el 10.77% “totalmente de acuerdo”; teniendo como una posible estrategia de venta considerar al segmento mujeres para entrar como propuesta de venta con dicho factor sobre el producto.</a:t>
            </a:r>
            <a:endParaRPr lang="es-419" sz="900" dirty="0">
              <a:latin typeface="Calibri" panose="020F0502020204030204" pitchFamily="34" charset="0"/>
              <a:ea typeface="Calibri" panose="020F0502020204030204" pitchFamily="34" charset="0"/>
              <a:cs typeface="Times New Roman" panose="02020603050405020304" pitchFamily="18" charset="0"/>
            </a:endParaRPr>
          </a:p>
          <a:p>
            <a:pPr defTabSz="685715"/>
            <a:endParaRPr lang="ko-KR" altLang="en-US" sz="90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xmlns="" id="{764FBC58-8B58-42A4-AE83-AFEAD8F6989A}"/>
              </a:ext>
            </a:extLst>
          </p:cNvPr>
          <p:cNvSpPr txBox="1">
            <a:spLocks/>
          </p:cNvSpPr>
          <p:nvPr/>
        </p:nvSpPr>
        <p:spPr>
          <a:xfrm>
            <a:off x="-24666" y="-11557"/>
            <a:ext cx="4466375" cy="626170"/>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17">
              <a:spcBef>
                <a:spcPts val="750"/>
              </a:spcBef>
              <a:buNone/>
            </a:pPr>
            <a:r>
              <a:rPr lang="en-US" sz="4050" dirty="0" smtClean="0">
                <a:solidFill>
                  <a:srgbClr val="79D155"/>
                </a:solidFill>
                <a:latin typeface="Arial"/>
              </a:rPr>
              <a:t>CONCLUSIONES</a:t>
            </a:r>
            <a:endParaRPr lang="en-US" sz="4050" dirty="0">
              <a:solidFill>
                <a:prstClr val="black"/>
              </a:solidFill>
              <a:latin typeface="Arial"/>
            </a:endParaRPr>
          </a:p>
        </p:txBody>
      </p:sp>
      <p:sp>
        <p:nvSpPr>
          <p:cNvPr id="42" name="Isosceles Triangle 57">
            <a:extLst>
              <a:ext uri="{FF2B5EF4-FFF2-40B4-BE49-F238E27FC236}">
                <a16:creationId xmlns:a16="http://schemas.microsoft.com/office/drawing/2014/main" xmlns="" id="{4E76B488-B2CD-463B-861A-27D4912FE160}"/>
              </a:ext>
            </a:extLst>
          </p:cNvPr>
          <p:cNvSpPr/>
          <p:nvPr/>
        </p:nvSpPr>
        <p:spPr>
          <a:xfrm>
            <a:off x="4549585" y="709633"/>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4" name="Isosceles Triangle 57">
            <a:extLst>
              <a:ext uri="{FF2B5EF4-FFF2-40B4-BE49-F238E27FC236}">
                <a16:creationId xmlns:a16="http://schemas.microsoft.com/office/drawing/2014/main" xmlns="" id="{4E76B488-B2CD-463B-861A-27D4912FE160}"/>
              </a:ext>
            </a:extLst>
          </p:cNvPr>
          <p:cNvSpPr/>
          <p:nvPr/>
        </p:nvSpPr>
        <p:spPr>
          <a:xfrm>
            <a:off x="4556821" y="2498808"/>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5" name="Isosceles Triangle 57">
            <a:extLst>
              <a:ext uri="{FF2B5EF4-FFF2-40B4-BE49-F238E27FC236}">
                <a16:creationId xmlns:a16="http://schemas.microsoft.com/office/drawing/2014/main" xmlns="" id="{4E76B488-B2CD-463B-861A-27D4912FE160}"/>
              </a:ext>
            </a:extLst>
          </p:cNvPr>
          <p:cNvSpPr/>
          <p:nvPr/>
        </p:nvSpPr>
        <p:spPr>
          <a:xfrm>
            <a:off x="4579567" y="3384272"/>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6" name="Isosceles Triangle 57">
            <a:extLst>
              <a:ext uri="{FF2B5EF4-FFF2-40B4-BE49-F238E27FC236}">
                <a16:creationId xmlns:a16="http://schemas.microsoft.com/office/drawing/2014/main" xmlns="" id="{4E76B488-B2CD-463B-861A-27D4912FE160}"/>
              </a:ext>
            </a:extLst>
          </p:cNvPr>
          <p:cNvSpPr/>
          <p:nvPr/>
        </p:nvSpPr>
        <p:spPr>
          <a:xfrm>
            <a:off x="4556821" y="4339034"/>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Isosceles Triangle 57">
            <a:extLst>
              <a:ext uri="{FF2B5EF4-FFF2-40B4-BE49-F238E27FC236}">
                <a16:creationId xmlns:a16="http://schemas.microsoft.com/office/drawing/2014/main" xmlns="" id="{4E76B488-B2CD-463B-861A-27D4912FE160}"/>
              </a:ext>
            </a:extLst>
          </p:cNvPr>
          <p:cNvSpPr/>
          <p:nvPr/>
        </p:nvSpPr>
        <p:spPr>
          <a:xfrm>
            <a:off x="4562732" y="1639278"/>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3933374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D14F6CF4-7930-47F7-B27D-242EB49491D1}"/>
              </a:ext>
            </a:extLst>
          </p:cNvPr>
          <p:cNvGrpSpPr/>
          <p:nvPr/>
        </p:nvGrpSpPr>
        <p:grpSpPr>
          <a:xfrm>
            <a:off x="3965717" y="2308600"/>
            <a:ext cx="1070404" cy="1900589"/>
            <a:chOff x="5306673" y="914400"/>
            <a:chExt cx="1427206" cy="2534119"/>
          </a:xfrm>
        </p:grpSpPr>
        <p:sp>
          <p:nvSpPr>
            <p:cNvPr id="4" name="Oval 21">
              <a:extLst>
                <a:ext uri="{FF2B5EF4-FFF2-40B4-BE49-F238E27FC236}">
                  <a16:creationId xmlns:a16="http://schemas.microsoft.com/office/drawing/2014/main" xmlns="" id="{E84D7F80-12B4-43EA-A142-9AA28DF4324F}"/>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sp>
          <p:nvSpPr>
            <p:cNvPr id="5" name="Oval 21">
              <a:extLst>
                <a:ext uri="{FF2B5EF4-FFF2-40B4-BE49-F238E27FC236}">
                  <a16:creationId xmlns:a16="http://schemas.microsoft.com/office/drawing/2014/main" xmlns="" id="{DAD33A40-AB58-47FD-BE48-F0907667BC3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100">
                <a:solidFill>
                  <a:prstClr val="black">
                    <a:lumMod val="65000"/>
                    <a:lumOff val="35000"/>
                  </a:prstClr>
                </a:solidFill>
                <a:latin typeface="Arial"/>
              </a:endParaRPr>
            </a:p>
          </p:txBody>
        </p:sp>
      </p:grpSp>
      <p:sp>
        <p:nvSpPr>
          <p:cNvPr id="21" name="TextBox 20">
            <a:extLst>
              <a:ext uri="{FF2B5EF4-FFF2-40B4-BE49-F238E27FC236}">
                <a16:creationId xmlns:a16="http://schemas.microsoft.com/office/drawing/2014/main" xmlns="" id="{DE56D5ED-9411-4B56-B5CE-263EF4BC1B90}"/>
              </a:ext>
            </a:extLst>
          </p:cNvPr>
          <p:cNvSpPr txBox="1"/>
          <p:nvPr/>
        </p:nvSpPr>
        <p:spPr>
          <a:xfrm>
            <a:off x="5320940" y="2389582"/>
            <a:ext cx="720254" cy="646331"/>
          </a:xfrm>
          <a:prstGeom prst="rect">
            <a:avLst/>
          </a:prstGeom>
          <a:noFill/>
        </p:spPr>
        <p:txBody>
          <a:bodyPr wrap="square" rtlCol="0">
            <a:spAutoFit/>
          </a:bodyPr>
          <a:lstStyle/>
          <a:p>
            <a:pPr algn="ctr" defTabSz="685715"/>
            <a:r>
              <a:rPr lang="es-419" altLang="ko-KR" sz="3600" b="1" dirty="0" smtClean="0">
                <a:ln w="12700">
                  <a:solidFill>
                    <a:prstClr val="white"/>
                  </a:solidFill>
                </a:ln>
                <a:solidFill>
                  <a:srgbClr val="595959"/>
                </a:solidFill>
                <a:latin typeface="Calibri" panose="020F0502020204030204" pitchFamily="34" charset="0"/>
                <a:cs typeface="Calibri" panose="020F0502020204030204" pitchFamily="34" charset="0"/>
              </a:rPr>
              <a:t>11</a:t>
            </a:r>
            <a:endParaRPr lang="ko-KR" altLang="en-US" sz="3600" b="1" dirty="0">
              <a:ln w="12700">
                <a:solidFill>
                  <a:prstClr val="white"/>
                </a:solidFill>
              </a:ln>
              <a:solidFill>
                <a:srgbClr val="59595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16FA48AF-1C38-4A56-B293-69673FC21A8F}"/>
              </a:ext>
            </a:extLst>
          </p:cNvPr>
          <p:cNvSpPr txBox="1"/>
          <p:nvPr/>
        </p:nvSpPr>
        <p:spPr>
          <a:xfrm>
            <a:off x="3056371" y="3248848"/>
            <a:ext cx="720254" cy="523220"/>
          </a:xfrm>
          <a:prstGeom prst="rect">
            <a:avLst/>
          </a:prstGeom>
          <a:noFill/>
        </p:spPr>
        <p:txBody>
          <a:bodyPr wrap="square" rtlCol="0">
            <a:spAutoFit/>
          </a:bodyPr>
          <a:lstStyle/>
          <a:p>
            <a:pPr algn="ctr" defTabSz="685715"/>
            <a:r>
              <a:rPr lang="en-US" altLang="ko-KR" sz="2800" b="1" dirty="0" smtClean="0">
                <a:ln w="12700">
                  <a:solidFill>
                    <a:prstClr val="white"/>
                  </a:solidFill>
                </a:ln>
                <a:solidFill>
                  <a:srgbClr val="A5A5A5"/>
                </a:solidFill>
                <a:latin typeface="Calibri" panose="020F0502020204030204" pitchFamily="34" charset="0"/>
                <a:cs typeface="Calibri" panose="020F0502020204030204" pitchFamily="34" charset="0"/>
              </a:rPr>
              <a:t>12</a:t>
            </a:r>
            <a:endParaRPr lang="ko-KR" altLang="en-US" sz="2800" b="1" dirty="0">
              <a:ln w="12700">
                <a:solidFill>
                  <a:prstClr val="white"/>
                </a:solidFill>
              </a:ln>
              <a:solidFill>
                <a:srgbClr val="A5A5A5"/>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7DD39CB3-B589-452B-9374-B0D42A7717BE}"/>
              </a:ext>
            </a:extLst>
          </p:cNvPr>
          <p:cNvSpPr txBox="1"/>
          <p:nvPr/>
        </p:nvSpPr>
        <p:spPr>
          <a:xfrm>
            <a:off x="-24666" y="3092398"/>
            <a:ext cx="3023887" cy="1477328"/>
          </a:xfrm>
          <a:prstGeom prst="rect">
            <a:avLst/>
          </a:prstGeom>
          <a:noFill/>
        </p:spPr>
        <p:txBody>
          <a:bodyPr wrap="square" rtlCol="0">
            <a:spAutoFit/>
          </a:bodyPr>
          <a:lstStyle/>
          <a:p>
            <a:pPr algn="r" defTabSz="685715"/>
            <a:r>
              <a:rPr lang="es-EC" sz="900" dirty="0">
                <a:latin typeface="Calibri" panose="020F0502020204030204" pitchFamily="34" charset="0"/>
                <a:ea typeface="Calibri" panose="020F0502020204030204" pitchFamily="34" charset="0"/>
                <a:cs typeface="Calibri" panose="020F0502020204030204" pitchFamily="34" charset="0"/>
              </a:rPr>
              <a:t>La población económicamente activa que actualmente consume bebidas Detox y las que no consumen actualmente estarían totalmente de acuerdo a comprar el producto “bebidas naturales Detox (desintoxicantes) nano encapsuladas “en una presentación de 125 gr (4 vasos) es del 11.17% siendo la presentación de mayor aceptación seguida de 250 gr (8 vasos) con 6.50% “totalmente de acuerdo”, luego de 500 gr (16 vasos) con 4.83% “totalmente de acuerdo” y finalmente 375 gr (12 vasos) con un 1.83%.</a:t>
            </a:r>
            <a:endParaRPr lang="es-419" sz="900" dirty="0">
              <a:latin typeface="Calibri" panose="020F0502020204030204" pitchFamily="34" charset="0"/>
              <a:ea typeface="Calibri" panose="020F0502020204030204" pitchFamily="34" charset="0"/>
              <a:cs typeface="Times New Roman" panose="02020603050405020304" pitchFamily="18" charset="0"/>
            </a:endParaRPr>
          </a:p>
          <a:p>
            <a:pPr algn="r" defTabSz="685715"/>
            <a:r>
              <a:rPr lang="es-419" altLang="ko-KR" sz="900" dirty="0" smtClean="0">
                <a:solidFill>
                  <a:prstClr val="black">
                    <a:lumMod val="75000"/>
                    <a:lumOff val="25000"/>
                  </a:prstClr>
                </a:solidFill>
                <a:latin typeface="Calibri" panose="020F0502020204030204" pitchFamily="34" charset="0"/>
                <a:cs typeface="Calibri" panose="020F0502020204030204" pitchFamily="34" charset="0"/>
              </a:rPr>
              <a:t>.</a:t>
            </a:r>
            <a:endParaRPr lang="es-419" altLang="ko-KR" sz="90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DF03947A-F1F9-4321-81E7-D66CF636BCC7}"/>
              </a:ext>
            </a:extLst>
          </p:cNvPr>
          <p:cNvSpPr txBox="1"/>
          <p:nvPr/>
        </p:nvSpPr>
        <p:spPr>
          <a:xfrm>
            <a:off x="6117893" y="2222945"/>
            <a:ext cx="3026107" cy="1615827"/>
          </a:xfrm>
          <a:prstGeom prst="rect">
            <a:avLst/>
          </a:prstGeom>
          <a:noFill/>
        </p:spPr>
        <p:txBody>
          <a:bodyPr wrap="square" rtlCol="0">
            <a:spAutoFit/>
          </a:bodyPr>
          <a:lstStyle/>
          <a:p>
            <a:pPr defTabSz="685715"/>
            <a:r>
              <a:rPr lang="es-419" altLang="ko-KR" sz="900" dirty="0">
                <a:solidFill>
                  <a:prstClr val="black">
                    <a:lumMod val="75000"/>
                    <a:lumOff val="25000"/>
                  </a:prstClr>
                </a:solidFill>
                <a:latin typeface="Calibri" panose="020F0502020204030204" pitchFamily="34" charset="0"/>
                <a:cs typeface="Calibri" panose="020F0502020204030204" pitchFamily="34" charset="0"/>
              </a:rPr>
              <a:t>La correlación obtenida entre el cruce de las preguntas de si se consideraría como una alternativa para desintoxicar el cuerpo a la bebida Detox en polvo lista para disolver en agua y si la población económicamente activa estaría dispuesta a probarla se obtuvo que el 38.83% si estaría “de acuerdo”, el 4% no estaría “de acuerdo”, además el 23.67% está “totalmente de acuerdo”, y el 0.67% no está “totalmente de acuerdo”, teniendo una clara relación positiva hacia la aceptación del producto al menos a instancias de llegar a probarlo con su intrínseca relación de una alternativa para desintoxicar el cuerpo.</a:t>
            </a:r>
          </a:p>
        </p:txBody>
      </p:sp>
      <p:sp>
        <p:nvSpPr>
          <p:cNvPr id="41" name="Text Placeholder 1">
            <a:extLst>
              <a:ext uri="{FF2B5EF4-FFF2-40B4-BE49-F238E27FC236}">
                <a16:creationId xmlns:a16="http://schemas.microsoft.com/office/drawing/2014/main" xmlns="" id="{764FBC58-8B58-42A4-AE83-AFEAD8F6989A}"/>
              </a:ext>
            </a:extLst>
          </p:cNvPr>
          <p:cNvSpPr txBox="1">
            <a:spLocks/>
          </p:cNvSpPr>
          <p:nvPr/>
        </p:nvSpPr>
        <p:spPr>
          <a:xfrm>
            <a:off x="-24666" y="-11557"/>
            <a:ext cx="4466375" cy="626170"/>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17">
              <a:spcBef>
                <a:spcPts val="750"/>
              </a:spcBef>
              <a:buNone/>
            </a:pPr>
            <a:r>
              <a:rPr lang="en-US" sz="4050" dirty="0" smtClean="0">
                <a:solidFill>
                  <a:srgbClr val="79D155"/>
                </a:solidFill>
                <a:latin typeface="Arial"/>
              </a:rPr>
              <a:t>CONCLUSIONES</a:t>
            </a:r>
            <a:endParaRPr lang="en-US" sz="4050" dirty="0">
              <a:solidFill>
                <a:prstClr val="black"/>
              </a:solidFill>
              <a:latin typeface="Arial"/>
            </a:endParaRPr>
          </a:p>
        </p:txBody>
      </p:sp>
      <p:sp>
        <p:nvSpPr>
          <p:cNvPr id="28" name="Isosceles Triangle 57">
            <a:extLst>
              <a:ext uri="{FF2B5EF4-FFF2-40B4-BE49-F238E27FC236}">
                <a16:creationId xmlns:a16="http://schemas.microsoft.com/office/drawing/2014/main" xmlns="" id="{4E76B488-B2CD-463B-861A-27D4912FE160}"/>
              </a:ext>
            </a:extLst>
          </p:cNvPr>
          <p:cNvSpPr/>
          <p:nvPr/>
        </p:nvSpPr>
        <p:spPr>
          <a:xfrm>
            <a:off x="4556821" y="2392479"/>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9" name="Isosceles Triangle 57">
            <a:extLst>
              <a:ext uri="{FF2B5EF4-FFF2-40B4-BE49-F238E27FC236}">
                <a16:creationId xmlns:a16="http://schemas.microsoft.com/office/drawing/2014/main" xmlns="" id="{4E76B488-B2CD-463B-861A-27D4912FE160}"/>
              </a:ext>
            </a:extLst>
          </p:cNvPr>
          <p:cNvSpPr/>
          <p:nvPr/>
        </p:nvSpPr>
        <p:spPr>
          <a:xfrm>
            <a:off x="4579567" y="3352373"/>
            <a:ext cx="153646" cy="40611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4169463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xmlns="" id="{0F47F0A9-ECF9-49C7-AC98-64983FB43246}"/>
              </a:ext>
            </a:extLst>
          </p:cNvPr>
          <p:cNvSpPr/>
          <p:nvPr/>
        </p:nvSpPr>
        <p:spPr>
          <a:xfrm>
            <a:off x="272506" y="740447"/>
            <a:ext cx="8598877" cy="3840480"/>
          </a:xfrm>
          <a:prstGeom prst="frame">
            <a:avLst>
              <a:gd name="adj1" fmla="val 1043"/>
            </a:avLst>
          </a:prstGeom>
          <a:gradFill flip="none" rotWithShape="1">
            <a:gsLst>
              <a:gs pos="0">
                <a:schemeClr val="accent1">
                  <a:lumMod val="5000"/>
                  <a:lumOff val="95000"/>
                </a:schemeClr>
              </a:gs>
              <a:gs pos="44000">
                <a:schemeClr val="bg1"/>
              </a:gs>
              <a:gs pos="75000">
                <a:schemeClr val="accent1">
                  <a:alpha val="50000"/>
                </a:schemeClr>
              </a:gs>
              <a:gs pos="100000">
                <a:schemeClr val="accent1">
                  <a:alpha val="5000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2" name="TextBox 1">
            <a:extLst>
              <a:ext uri="{FF2B5EF4-FFF2-40B4-BE49-F238E27FC236}">
                <a16:creationId xmlns:a16="http://schemas.microsoft.com/office/drawing/2014/main" xmlns="" id="{5859D6F4-996C-4143-8832-56B071227105}"/>
              </a:ext>
            </a:extLst>
          </p:cNvPr>
          <p:cNvSpPr txBox="1"/>
          <p:nvPr/>
        </p:nvSpPr>
        <p:spPr>
          <a:xfrm>
            <a:off x="467535" y="324347"/>
            <a:ext cx="4643755" cy="715581"/>
          </a:xfrm>
          <a:prstGeom prst="rect">
            <a:avLst/>
          </a:prstGeom>
          <a:noFill/>
        </p:spPr>
        <p:txBody>
          <a:bodyPr wrap="square" rtlCol="0" anchor="ctr">
            <a:spAutoFit/>
          </a:bodyPr>
          <a:lstStyle/>
          <a:p>
            <a:r>
              <a:rPr lang="en-US" altLang="ko-KR" sz="4050" dirty="0" smtClean="0">
                <a:solidFill>
                  <a:schemeClr val="bg1"/>
                </a:solidFill>
                <a:cs typeface="Arial" pitchFamily="34" charset="0"/>
              </a:rPr>
              <a:t>RECOMENDACIONES</a:t>
            </a:r>
            <a:endParaRPr lang="ko-KR" altLang="en-US" sz="4050" dirty="0">
              <a:solidFill>
                <a:schemeClr val="bg1"/>
              </a:solidFill>
              <a:cs typeface="Arial" pitchFamily="34" charset="0"/>
            </a:endParaRPr>
          </a:p>
        </p:txBody>
      </p:sp>
      <p:grpSp>
        <p:nvGrpSpPr>
          <p:cNvPr id="21" name="Group 20">
            <a:extLst>
              <a:ext uri="{FF2B5EF4-FFF2-40B4-BE49-F238E27FC236}">
                <a16:creationId xmlns:a16="http://schemas.microsoft.com/office/drawing/2014/main" xmlns="" id="{CE97D1FA-6437-46BF-ADA0-F762A6C2EB53}"/>
              </a:ext>
            </a:extLst>
          </p:cNvPr>
          <p:cNvGrpSpPr/>
          <p:nvPr/>
        </p:nvGrpSpPr>
        <p:grpSpPr>
          <a:xfrm>
            <a:off x="7241251" y="275679"/>
            <a:ext cx="1630132" cy="411680"/>
            <a:chOff x="7859405" y="716481"/>
            <a:chExt cx="2173509" cy="548907"/>
          </a:xfrm>
        </p:grpSpPr>
        <p:sp>
          <p:nvSpPr>
            <p:cNvPr id="22" name="Rectangle 21">
              <a:extLst>
                <a:ext uri="{FF2B5EF4-FFF2-40B4-BE49-F238E27FC236}">
                  <a16:creationId xmlns:a16="http://schemas.microsoft.com/office/drawing/2014/main" xmlns="" id="{6AE20D57-C790-4BB3-BB0F-29A82F67A939}"/>
                </a:ext>
              </a:extLst>
            </p:cNvPr>
            <p:cNvSpPr/>
            <p:nvPr/>
          </p:nvSpPr>
          <p:spPr>
            <a:xfrm rot="2735247">
              <a:off x="8529637" y="490381"/>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3" name="Rectangle 22">
              <a:extLst>
                <a:ext uri="{FF2B5EF4-FFF2-40B4-BE49-F238E27FC236}">
                  <a16:creationId xmlns:a16="http://schemas.microsoft.com/office/drawing/2014/main" xmlns="" id="{8700AF8F-323E-42A4-9BEF-2C93AA7FDEF9}"/>
                </a:ext>
              </a:extLst>
            </p:cNvPr>
            <p:cNvSpPr/>
            <p:nvPr/>
          </p:nvSpPr>
          <p:spPr>
            <a:xfrm rot="2735247">
              <a:off x="9257907" y="46249"/>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24" name="Group 23">
            <a:extLst>
              <a:ext uri="{FF2B5EF4-FFF2-40B4-BE49-F238E27FC236}">
                <a16:creationId xmlns:a16="http://schemas.microsoft.com/office/drawing/2014/main" xmlns="" id="{79FF8A57-D793-4355-8B7A-877C5D025C47}"/>
              </a:ext>
            </a:extLst>
          </p:cNvPr>
          <p:cNvGrpSpPr/>
          <p:nvPr/>
        </p:nvGrpSpPr>
        <p:grpSpPr>
          <a:xfrm>
            <a:off x="277254" y="4465647"/>
            <a:ext cx="1498562" cy="283100"/>
            <a:chOff x="2229738" y="5215131"/>
            <a:chExt cx="1998082" cy="377467"/>
          </a:xfrm>
        </p:grpSpPr>
        <p:sp>
          <p:nvSpPr>
            <p:cNvPr id="25" name="Rectangle 24">
              <a:extLst>
                <a:ext uri="{FF2B5EF4-FFF2-40B4-BE49-F238E27FC236}">
                  <a16:creationId xmlns:a16="http://schemas.microsoft.com/office/drawing/2014/main" xmlns="" id="{CCA51A4B-0D04-4F21-BE62-067036006E49}"/>
                </a:ext>
              </a:extLst>
            </p:cNvPr>
            <p:cNvSpPr/>
            <p:nvPr/>
          </p:nvSpPr>
          <p:spPr>
            <a:xfrm rot="2735247">
              <a:off x="3452813" y="4544899"/>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Rectangle 25">
              <a:extLst>
                <a:ext uri="{FF2B5EF4-FFF2-40B4-BE49-F238E27FC236}">
                  <a16:creationId xmlns:a16="http://schemas.microsoft.com/office/drawing/2014/main" xmlns="" id="{2D6CD5A8-0DA3-4A9C-B4A5-B03581E493A9}"/>
                </a:ext>
              </a:extLst>
            </p:cNvPr>
            <p:cNvSpPr/>
            <p:nvPr/>
          </p:nvSpPr>
          <p:spPr>
            <a:xfrm rot="2735247">
              <a:off x="2899970" y="4817591"/>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5" name="Rounded Rectangle 51">
            <a:extLst>
              <a:ext uri="{FF2B5EF4-FFF2-40B4-BE49-F238E27FC236}">
                <a16:creationId xmlns:a16="http://schemas.microsoft.com/office/drawing/2014/main" xmlns="" id="{B83253D3-E181-4488-9CD9-39D21527F719}"/>
              </a:ext>
            </a:extLst>
          </p:cNvPr>
          <p:cNvSpPr/>
          <p:nvPr/>
        </p:nvSpPr>
        <p:spPr>
          <a:xfrm rot="16200000" flipH="1">
            <a:off x="4811187" y="214753"/>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6" name="Group 3">
            <a:extLst>
              <a:ext uri="{FF2B5EF4-FFF2-40B4-BE49-F238E27FC236}">
                <a16:creationId xmlns:a16="http://schemas.microsoft.com/office/drawing/2014/main" xmlns="" id="{D1B798CC-A50B-4833-A9F4-CD4A9317294E}"/>
              </a:ext>
            </a:extLst>
          </p:cNvPr>
          <p:cNvGrpSpPr/>
          <p:nvPr/>
        </p:nvGrpSpPr>
        <p:grpSpPr>
          <a:xfrm>
            <a:off x="272506" y="2098183"/>
            <a:ext cx="8598877" cy="868904"/>
            <a:chOff x="5776287" y="1615577"/>
            <a:chExt cx="5483384" cy="1158539"/>
          </a:xfrm>
        </p:grpSpPr>
        <p:sp>
          <p:nvSpPr>
            <p:cNvPr id="20" name="TextBox 8"/>
            <p:cNvSpPr txBox="1"/>
            <p:nvPr/>
          </p:nvSpPr>
          <p:spPr>
            <a:xfrm>
              <a:off x="6212554" y="1666120"/>
              <a:ext cx="5047117" cy="1107996"/>
            </a:xfrm>
            <a:prstGeom prst="rect">
              <a:avLst/>
            </a:prstGeom>
            <a:noFill/>
          </p:spPr>
          <p:txBody>
            <a:bodyPr wrap="square" lIns="81000" rIns="81000" rtlCol="0">
              <a:spAutoFit/>
            </a:bodyPr>
            <a:lstStyle/>
            <a:p>
              <a:r>
                <a:rPr lang="es-419" altLang="ko-KR" sz="1600" b="1" dirty="0" smtClean="0">
                  <a:solidFill>
                    <a:schemeClr val="bg1"/>
                  </a:solidFill>
                  <a:cs typeface="Arial" pitchFamily="34" charset="0"/>
                </a:rPr>
                <a:t>Se </a:t>
              </a:r>
              <a:r>
                <a:rPr lang="es-419" altLang="ko-KR" sz="1600" b="1" dirty="0">
                  <a:solidFill>
                    <a:schemeClr val="bg1"/>
                  </a:solidFill>
                  <a:cs typeface="Arial" pitchFamily="34" charset="0"/>
                </a:rPr>
                <a:t>recomienda realizar un análisis de mayor profundidad sobre los medios publicitarios que más frecuentan las personas de los segmentos identificados, para determinar los mejores canales de comunicación para el lanzamiento del producto.</a:t>
              </a:r>
            </a:p>
          </p:txBody>
        </p:sp>
        <p:sp>
          <p:nvSpPr>
            <p:cNvPr id="18" name="TextBox 6"/>
            <p:cNvSpPr txBox="1"/>
            <p:nvPr/>
          </p:nvSpPr>
          <p:spPr>
            <a:xfrm>
              <a:off x="5776287" y="1615577"/>
              <a:ext cx="958096" cy="861774"/>
            </a:xfrm>
            <a:prstGeom prst="rect">
              <a:avLst/>
            </a:prstGeom>
            <a:noFill/>
          </p:spPr>
          <p:txBody>
            <a:bodyPr wrap="square" lIns="81000" rIns="81000" rtlCol="0">
              <a:spAutoFit/>
            </a:bodyPr>
            <a:lstStyle/>
            <a:p>
              <a:pPr algn="ctr"/>
              <a:endParaRPr lang="ko-KR" altLang="en-US" sz="3600" b="1" dirty="0">
                <a:solidFill>
                  <a:schemeClr val="bg1"/>
                </a:solidFill>
                <a:cs typeface="Arial" pitchFamily="34" charset="0"/>
              </a:endParaRPr>
            </a:p>
          </p:txBody>
        </p:sp>
      </p:grpSp>
      <p:sp>
        <p:nvSpPr>
          <p:cNvPr id="37" name="Donut 24">
            <a:extLst>
              <a:ext uri="{FF2B5EF4-FFF2-40B4-BE49-F238E27FC236}">
                <a16:creationId xmlns:a16="http://schemas.microsoft.com/office/drawing/2014/main" xmlns="" id="{2358F6B7-5407-478C-BBCE-24DB33354B70}"/>
              </a:ext>
            </a:extLst>
          </p:cNvPr>
          <p:cNvSpPr/>
          <p:nvPr/>
        </p:nvSpPr>
        <p:spPr>
          <a:xfrm>
            <a:off x="340302" y="2201261"/>
            <a:ext cx="616623"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Donut 24">
            <a:extLst>
              <a:ext uri="{FF2B5EF4-FFF2-40B4-BE49-F238E27FC236}">
                <a16:creationId xmlns:a16="http://schemas.microsoft.com/office/drawing/2014/main" xmlns="" id="{2358F6B7-5407-478C-BBCE-24DB33354B70}"/>
              </a:ext>
            </a:extLst>
          </p:cNvPr>
          <p:cNvSpPr/>
          <p:nvPr/>
        </p:nvSpPr>
        <p:spPr>
          <a:xfrm>
            <a:off x="314760" y="3057546"/>
            <a:ext cx="616623"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TextBox 8"/>
          <p:cNvSpPr txBox="1"/>
          <p:nvPr/>
        </p:nvSpPr>
        <p:spPr>
          <a:xfrm>
            <a:off x="956647" y="3021911"/>
            <a:ext cx="7914736" cy="830997"/>
          </a:xfrm>
          <a:prstGeom prst="rect">
            <a:avLst/>
          </a:prstGeom>
          <a:noFill/>
        </p:spPr>
        <p:txBody>
          <a:bodyPr wrap="square" lIns="81000" rIns="81000" rtlCol="0">
            <a:spAutoFit/>
          </a:bodyPr>
          <a:lstStyle/>
          <a:p>
            <a:r>
              <a:rPr lang="es-419" altLang="ko-KR" sz="1600" b="1" dirty="0" smtClean="0">
                <a:solidFill>
                  <a:schemeClr val="bg1"/>
                </a:solidFill>
                <a:cs typeface="Arial" pitchFamily="34" charset="0"/>
              </a:rPr>
              <a:t>Se </a:t>
            </a:r>
            <a:r>
              <a:rPr lang="es-419" altLang="ko-KR" sz="1600" b="1" dirty="0">
                <a:solidFill>
                  <a:schemeClr val="bg1"/>
                </a:solidFill>
                <a:cs typeface="Arial" pitchFamily="34" charset="0"/>
              </a:rPr>
              <a:t>recomienda trabajar con un experto en packing para que este sea más llamativo e innovador para que a la gente le genere intriga y se atreve a consumir esta bebida natural Detox en polvo lista para reconstituir en agua.</a:t>
            </a:r>
          </a:p>
        </p:txBody>
      </p:sp>
      <p:grpSp>
        <p:nvGrpSpPr>
          <p:cNvPr id="42" name="Group 3">
            <a:extLst>
              <a:ext uri="{FF2B5EF4-FFF2-40B4-BE49-F238E27FC236}">
                <a16:creationId xmlns:a16="http://schemas.microsoft.com/office/drawing/2014/main" xmlns="" id="{D1B798CC-A50B-4833-A9F4-CD4A9317294E}"/>
              </a:ext>
            </a:extLst>
          </p:cNvPr>
          <p:cNvGrpSpPr/>
          <p:nvPr/>
        </p:nvGrpSpPr>
        <p:grpSpPr>
          <a:xfrm>
            <a:off x="340302" y="1336751"/>
            <a:ext cx="8531082" cy="718346"/>
            <a:chOff x="5776287" y="1615577"/>
            <a:chExt cx="5440152" cy="957796"/>
          </a:xfrm>
        </p:grpSpPr>
        <p:sp>
          <p:nvSpPr>
            <p:cNvPr id="43" name="TextBox 8"/>
            <p:cNvSpPr txBox="1"/>
            <p:nvPr/>
          </p:nvSpPr>
          <p:spPr>
            <a:xfrm>
              <a:off x="6169322" y="1793672"/>
              <a:ext cx="5047117" cy="779701"/>
            </a:xfrm>
            <a:prstGeom prst="rect">
              <a:avLst/>
            </a:prstGeom>
            <a:noFill/>
          </p:spPr>
          <p:txBody>
            <a:bodyPr wrap="square" lIns="81000" rIns="81000" rtlCol="0">
              <a:spAutoFit/>
            </a:bodyPr>
            <a:lstStyle/>
            <a:p>
              <a:r>
                <a:rPr lang="es-419" altLang="ko-KR" sz="1600" b="1" dirty="0" smtClean="0">
                  <a:solidFill>
                    <a:schemeClr val="bg1"/>
                  </a:solidFill>
                  <a:cs typeface="Arial" pitchFamily="34" charset="0"/>
                </a:rPr>
                <a:t>Se </a:t>
              </a:r>
              <a:r>
                <a:rPr lang="es-419" altLang="ko-KR" sz="1600" b="1" dirty="0">
                  <a:solidFill>
                    <a:schemeClr val="bg1"/>
                  </a:solidFill>
                  <a:cs typeface="Arial" pitchFamily="34" charset="0"/>
                </a:rPr>
                <a:t>recomienda elaborar un plan de comercialización y distribución para la bebida natural Detox en polvo lista para reconstituir en agua en el Distrito Metropolitano de Quito y Valles.</a:t>
              </a:r>
            </a:p>
          </p:txBody>
        </p:sp>
        <p:sp>
          <p:nvSpPr>
            <p:cNvPr id="44" name="TextBox 6"/>
            <p:cNvSpPr txBox="1"/>
            <p:nvPr/>
          </p:nvSpPr>
          <p:spPr>
            <a:xfrm>
              <a:off x="5776287" y="1615577"/>
              <a:ext cx="958096" cy="861774"/>
            </a:xfrm>
            <a:prstGeom prst="rect">
              <a:avLst/>
            </a:prstGeom>
            <a:noFill/>
          </p:spPr>
          <p:txBody>
            <a:bodyPr wrap="square" lIns="81000" rIns="81000" rtlCol="0">
              <a:spAutoFit/>
            </a:bodyPr>
            <a:lstStyle/>
            <a:p>
              <a:pPr algn="ctr"/>
              <a:endParaRPr lang="ko-KR" altLang="en-US" sz="3600" b="1" dirty="0">
                <a:solidFill>
                  <a:schemeClr val="bg1"/>
                </a:solidFill>
                <a:cs typeface="Arial" pitchFamily="34" charset="0"/>
              </a:endParaRPr>
            </a:p>
          </p:txBody>
        </p:sp>
      </p:grpSp>
      <p:sp>
        <p:nvSpPr>
          <p:cNvPr id="45" name="Donut 24">
            <a:extLst>
              <a:ext uri="{FF2B5EF4-FFF2-40B4-BE49-F238E27FC236}">
                <a16:creationId xmlns:a16="http://schemas.microsoft.com/office/drawing/2014/main" xmlns="" id="{2358F6B7-5407-478C-BBCE-24DB33354B70}"/>
              </a:ext>
            </a:extLst>
          </p:cNvPr>
          <p:cNvSpPr/>
          <p:nvPr/>
        </p:nvSpPr>
        <p:spPr>
          <a:xfrm>
            <a:off x="408098" y="1439831"/>
            <a:ext cx="616623"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1239839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92000"/>
          </a:srgbClr>
        </a:solidFill>
        <a:effectLst/>
      </p:bgPr>
    </p:bg>
    <p:spTree>
      <p:nvGrpSpPr>
        <p:cNvPr id="1" name=""/>
        <p:cNvGrpSpPr/>
        <p:nvPr/>
      </p:nvGrpSpPr>
      <p:grpSpPr>
        <a:xfrm>
          <a:off x="0" y="0"/>
          <a:ext cx="0" cy="0"/>
          <a:chOff x="0" y="0"/>
          <a:chExt cx="0" cy="0"/>
        </a:xfrm>
      </p:grpSpPr>
      <p:sp>
        <p:nvSpPr>
          <p:cNvPr id="131" name="Parallelogram 130">
            <a:extLst>
              <a:ext uri="{FF2B5EF4-FFF2-40B4-BE49-F238E27FC236}">
                <a16:creationId xmlns:a16="http://schemas.microsoft.com/office/drawing/2014/main" xmlns="" id="{24F2A924-9B23-465D-AF79-5CED0639BFEA}"/>
              </a:ext>
            </a:extLst>
          </p:cNvPr>
          <p:cNvSpPr/>
          <p:nvPr/>
        </p:nvSpPr>
        <p:spPr>
          <a:xfrm>
            <a:off x="2483108" y="1869270"/>
            <a:ext cx="4177785" cy="623248"/>
          </a:xfrm>
          <a:prstGeom prst="parallelogram">
            <a:avLst>
              <a:gd name="adj" fmla="val 49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2" name="TextBox 1">
            <a:extLst>
              <a:ext uri="{FF2B5EF4-FFF2-40B4-BE49-F238E27FC236}">
                <a16:creationId xmlns:a16="http://schemas.microsoft.com/office/drawing/2014/main" xmlns="" id="{29E2714A-BE29-4E83-A155-D5802C472B0A}"/>
              </a:ext>
            </a:extLst>
          </p:cNvPr>
          <p:cNvSpPr txBox="1"/>
          <p:nvPr/>
        </p:nvSpPr>
        <p:spPr>
          <a:xfrm>
            <a:off x="0" y="1782278"/>
            <a:ext cx="9144000" cy="784830"/>
          </a:xfrm>
          <a:prstGeom prst="rect">
            <a:avLst/>
          </a:prstGeom>
          <a:noFill/>
        </p:spPr>
        <p:txBody>
          <a:bodyPr wrap="square" rtlCol="0" anchor="ctr">
            <a:spAutoFit/>
          </a:bodyPr>
          <a:lstStyle/>
          <a:p>
            <a:pPr algn="ctr" defTabSz="685800"/>
            <a:r>
              <a:rPr lang="en-US" altLang="ko-KR" sz="4500" dirty="0" smtClean="0">
                <a:solidFill>
                  <a:prstClr val="white"/>
                </a:solidFill>
                <a:latin typeface="Arial"/>
                <a:cs typeface="Arial" pitchFamily="34" charset="0"/>
              </a:rPr>
              <a:t>GRACIAS</a:t>
            </a:r>
            <a:endParaRPr lang="ko-KR" altLang="en-US" sz="4500" dirty="0">
              <a:solidFill>
                <a:prstClr val="white"/>
              </a:solidFill>
              <a:latin typeface="Arial"/>
              <a:cs typeface="Arial" pitchFamily="34" charset="0"/>
            </a:endParaRPr>
          </a:p>
        </p:txBody>
      </p:sp>
      <p:pic>
        <p:nvPicPr>
          <p:cNvPr id="6" name="Picture 8" descr="Resultado de imagen para LOGO espe png"/>
          <p:cNvPicPr>
            <a:picLocks noChangeAspect="1" noChangeArrowheads="1"/>
          </p:cNvPicPr>
          <p:nvPr/>
        </p:nvPicPr>
        <p:blipFill rotWithShape="1">
          <a:blip r:embed="rId2">
            <a:extLst>
              <a:ext uri="{28A0092B-C50C-407E-A947-70E740481C1C}">
                <a14:useLocalDpi xmlns:a14="http://schemas.microsoft.com/office/drawing/2010/main" val="0"/>
              </a:ext>
            </a:extLst>
          </a:blip>
          <a:srcRect r="27536"/>
          <a:stretch/>
        </p:blipFill>
        <p:spPr bwMode="auto">
          <a:xfrm>
            <a:off x="2965209" y="84083"/>
            <a:ext cx="3213581" cy="635921"/>
          </a:xfrm>
          <a:prstGeom prst="rect">
            <a:avLst/>
          </a:prstGeom>
          <a:noFill/>
          <a:extLst>
            <a:ext uri="{909E8E84-426E-40DD-AFC4-6F175D3DCCD1}">
              <a14:hiddenFill xmlns:a14="http://schemas.microsoft.com/office/drawing/2010/main">
                <a:solidFill>
                  <a:srgbClr val="FFFFFF"/>
                </a:solidFill>
              </a14:hiddenFill>
            </a:ext>
          </a:extLst>
        </p:spPr>
      </p:pic>
      <p:pic>
        <p:nvPicPr>
          <p:cNvPr id="7" name="1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6" y="0"/>
            <a:ext cx="1253654" cy="720004"/>
          </a:xfrm>
          <a:prstGeom prst="rect">
            <a:avLst/>
          </a:prstGeom>
          <a:effectLst>
            <a:outerShdw blurRad="50800" dist="38100" dir="2700000" algn="tl" rotWithShape="0">
              <a:prstClr val="black">
                <a:alpha val="40000"/>
              </a:prstClr>
            </a:outerShdw>
          </a:effectLst>
        </p:spPr>
      </p:pic>
      <p:pic>
        <p:nvPicPr>
          <p:cNvPr id="8" name="2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5173" y="0"/>
            <a:ext cx="804911" cy="7200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101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150" y="0"/>
            <a:ext cx="6880500" cy="582900"/>
          </a:xfrm>
        </p:spPr>
        <p:txBody>
          <a:bodyPr>
            <a:normAutofit/>
          </a:bodyPr>
          <a:lstStyle/>
          <a:p>
            <a:r>
              <a:rPr lang="es-EC" sz="3000" dirty="0" smtClean="0">
                <a:latin typeface="+mn-lt"/>
                <a:cs typeface="Times New Roman" panose="02020603050405020304" pitchFamily="18" charset="0"/>
              </a:rPr>
              <a:t>PLANTEAMIENTO DEL PROBLEMA</a:t>
            </a:r>
            <a:endParaRPr lang="es-EC" sz="3000" dirty="0">
              <a:latin typeface="+mn-lt"/>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4</a:t>
            </a:fld>
            <a:endParaRPr lang="es-EC"/>
          </a:p>
        </p:txBody>
      </p:sp>
      <p:pic>
        <p:nvPicPr>
          <p:cNvPr id="5122" name="Picture 2" descr="Resultado de imagen para problema.png"/>
          <p:cNvPicPr>
            <a:picLocks noChangeAspect="1" noChangeArrowheads="1"/>
          </p:cNvPicPr>
          <p:nvPr/>
        </p:nvPicPr>
        <p:blipFill>
          <a:blip r:embed="rId2">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134956" y="-8095"/>
            <a:ext cx="361829" cy="46004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4">
            <a:extLst>
              <a:ext uri="{FF2B5EF4-FFF2-40B4-BE49-F238E27FC236}">
                <a16:creationId xmlns:a16="http://schemas.microsoft.com/office/drawing/2014/main" xmlns="" id="{15CDDEE8-DD62-4283-AA7C-31329CA369FC}"/>
              </a:ext>
            </a:extLst>
          </p:cNvPr>
          <p:cNvSpPr/>
          <p:nvPr/>
        </p:nvSpPr>
        <p:spPr>
          <a:xfrm>
            <a:off x="1279608" y="3094288"/>
            <a:ext cx="823767" cy="2030780"/>
          </a:xfrm>
          <a:custGeom>
            <a:avLst/>
            <a:gdLst>
              <a:gd name="connsiteX0" fmla="*/ 1479568 w 2811199"/>
              <a:gd name="connsiteY0" fmla="*/ 6757084 h 6750195"/>
              <a:gd name="connsiteX1" fmla="*/ 1098107 w 2811199"/>
              <a:gd name="connsiteY1" fmla="*/ 6757084 h 6750195"/>
              <a:gd name="connsiteX2" fmla="*/ 978694 w 2811199"/>
              <a:gd name="connsiteY2" fmla="*/ 6616110 h 6750195"/>
              <a:gd name="connsiteX3" fmla="*/ 1007718 w 2811199"/>
              <a:gd name="connsiteY3" fmla="*/ 6448599 h 6750195"/>
              <a:gd name="connsiteX4" fmla="*/ 950499 w 2811199"/>
              <a:gd name="connsiteY4" fmla="*/ 6033138 h 6750195"/>
              <a:gd name="connsiteX5" fmla="*/ 787963 w 2811199"/>
              <a:gd name="connsiteY5" fmla="*/ 5630946 h 6750195"/>
              <a:gd name="connsiteX6" fmla="*/ 763085 w 2811199"/>
              <a:gd name="connsiteY6" fmla="*/ 5192266 h 6750195"/>
              <a:gd name="connsiteX7" fmla="*/ 827768 w 2811199"/>
              <a:gd name="connsiteY7" fmla="*/ 4960902 h 6750195"/>
              <a:gd name="connsiteX8" fmla="*/ 673525 w 2811199"/>
              <a:gd name="connsiteY8" fmla="*/ 4367150 h 6750195"/>
              <a:gd name="connsiteX9" fmla="*/ 399039 w 2811199"/>
              <a:gd name="connsiteY9" fmla="*/ 4031299 h 6750195"/>
              <a:gd name="connsiteX10" fmla="*/ 291235 w 2811199"/>
              <a:gd name="connsiteY10" fmla="*/ 3932617 h 6750195"/>
              <a:gd name="connsiteX11" fmla="*/ 31676 w 2811199"/>
              <a:gd name="connsiteY11" fmla="*/ 3553644 h 6750195"/>
              <a:gd name="connsiteX12" fmla="*/ 10115 w 2811199"/>
              <a:gd name="connsiteY12" fmla="*/ 3105013 h 6750195"/>
              <a:gd name="connsiteX13" fmla="*/ 10115 w 2811199"/>
              <a:gd name="connsiteY13" fmla="*/ 2926721 h 6750195"/>
              <a:gd name="connsiteX14" fmla="*/ 103822 w 2811199"/>
              <a:gd name="connsiteY14" fmla="*/ 2677943 h 6750195"/>
              <a:gd name="connsiteX15" fmla="*/ 111285 w 2811199"/>
              <a:gd name="connsiteY15" fmla="*/ 2559358 h 6750195"/>
              <a:gd name="connsiteX16" fmla="*/ 60700 w 2811199"/>
              <a:gd name="connsiteY16" fmla="*/ 2416725 h 6750195"/>
              <a:gd name="connsiteX17" fmla="*/ 136163 w 2811199"/>
              <a:gd name="connsiteY17" fmla="*/ 2025313 h 6750195"/>
              <a:gd name="connsiteX18" fmla="*/ 140309 w 2811199"/>
              <a:gd name="connsiteY18" fmla="*/ 1774876 h 6750195"/>
              <a:gd name="connsiteX19" fmla="*/ 198358 w 2811199"/>
              <a:gd name="connsiteY19" fmla="*/ 1290587 h 6750195"/>
              <a:gd name="connsiteX20" fmla="*/ 399868 w 2811199"/>
              <a:gd name="connsiteY20" fmla="*/ 1022735 h 6750195"/>
              <a:gd name="connsiteX21" fmla="*/ 486112 w 2811199"/>
              <a:gd name="connsiteY21" fmla="*/ 866833 h 6750195"/>
              <a:gd name="connsiteX22" fmla="*/ 452112 w 2811199"/>
              <a:gd name="connsiteY22" fmla="*/ 693518 h 6750195"/>
              <a:gd name="connsiteX23" fmla="*/ 422258 w 2811199"/>
              <a:gd name="connsiteY23" fmla="*/ 516055 h 6750195"/>
              <a:gd name="connsiteX24" fmla="*/ 480307 w 2811199"/>
              <a:gd name="connsiteY24" fmla="*/ 296301 h 6750195"/>
              <a:gd name="connsiteX25" fmla="*/ 669379 w 2811199"/>
              <a:gd name="connsiteY25" fmla="*/ 79034 h 6750195"/>
              <a:gd name="connsiteX26" fmla="*/ 1180204 w 2811199"/>
              <a:gd name="connsiteY26" fmla="*/ 69083 h 6750195"/>
              <a:gd name="connsiteX27" fmla="*/ 1245716 w 2811199"/>
              <a:gd name="connsiteY27" fmla="*/ 150351 h 6750195"/>
              <a:gd name="connsiteX28" fmla="*/ 1283033 w 2811199"/>
              <a:gd name="connsiteY28" fmla="*/ 219180 h 6750195"/>
              <a:gd name="connsiteX29" fmla="*/ 1327813 w 2811199"/>
              <a:gd name="connsiteY29" fmla="*/ 293813 h 6750195"/>
              <a:gd name="connsiteX30" fmla="*/ 1467958 w 2811199"/>
              <a:gd name="connsiteY30" fmla="*/ 451373 h 6750195"/>
              <a:gd name="connsiteX31" fmla="*/ 1476251 w 2811199"/>
              <a:gd name="connsiteY31" fmla="*/ 506104 h 6750195"/>
              <a:gd name="connsiteX32" fmla="*/ 1466300 w 2811199"/>
              <a:gd name="connsiteY32" fmla="*/ 657859 h 6750195"/>
              <a:gd name="connsiteX33" fmla="*/ 1477909 w 2811199"/>
              <a:gd name="connsiteY33" fmla="*/ 679420 h 6750195"/>
              <a:gd name="connsiteX34" fmla="*/ 1449715 w 2811199"/>
              <a:gd name="connsiteY34" fmla="*/ 885077 h 6750195"/>
              <a:gd name="connsiteX35" fmla="*/ 1472934 w 2811199"/>
              <a:gd name="connsiteY35" fmla="*/ 1006150 h 6750195"/>
              <a:gd name="connsiteX36" fmla="*/ 1918248 w 2811199"/>
              <a:gd name="connsiteY36" fmla="*/ 1253270 h 6750195"/>
              <a:gd name="connsiteX37" fmla="*/ 2094881 w 2811199"/>
              <a:gd name="connsiteY37" fmla="*/ 1374342 h 6750195"/>
              <a:gd name="connsiteX38" fmla="*/ 2163710 w 2811199"/>
              <a:gd name="connsiteY38" fmla="*/ 1622292 h 6750195"/>
              <a:gd name="connsiteX39" fmla="*/ 2130539 w 2811199"/>
              <a:gd name="connsiteY39" fmla="*/ 1687803 h 6750195"/>
              <a:gd name="connsiteX40" fmla="*/ 2136344 w 2811199"/>
              <a:gd name="connsiteY40" fmla="*/ 1748339 h 6750195"/>
              <a:gd name="connsiteX41" fmla="*/ 2514488 w 2811199"/>
              <a:gd name="connsiteY41" fmla="*/ 2307262 h 6750195"/>
              <a:gd name="connsiteX42" fmla="*/ 2812193 w 2811199"/>
              <a:gd name="connsiteY42" fmla="*/ 3054428 h 6750195"/>
              <a:gd name="connsiteX43" fmla="*/ 2738389 w 2811199"/>
              <a:gd name="connsiteY43" fmla="*/ 3615009 h 6750195"/>
              <a:gd name="connsiteX44" fmla="*/ 2500390 w 2811199"/>
              <a:gd name="connsiteY44" fmla="*/ 3910227 h 6750195"/>
              <a:gd name="connsiteX45" fmla="*/ 2451464 w 2811199"/>
              <a:gd name="connsiteY45" fmla="*/ 3978226 h 6750195"/>
              <a:gd name="connsiteX46" fmla="*/ 2405854 w 2811199"/>
              <a:gd name="connsiteY46" fmla="*/ 4084372 h 6750195"/>
              <a:gd name="connsiteX47" fmla="*/ 2290587 w 2811199"/>
              <a:gd name="connsiteY47" fmla="*/ 4313248 h 6750195"/>
              <a:gd name="connsiteX48" fmla="*/ 2012784 w 2811199"/>
              <a:gd name="connsiteY48" fmla="*/ 4679782 h 6750195"/>
              <a:gd name="connsiteX49" fmla="*/ 1947272 w 2811199"/>
              <a:gd name="connsiteY49" fmla="*/ 4859732 h 6750195"/>
              <a:gd name="connsiteX50" fmla="*/ 1939809 w 2811199"/>
              <a:gd name="connsiteY50" fmla="*/ 5033048 h 6750195"/>
              <a:gd name="connsiteX51" fmla="*/ 1784737 w 2811199"/>
              <a:gd name="connsiteY51" fmla="*/ 5272705 h 6750195"/>
              <a:gd name="connsiteX52" fmla="*/ 1697664 w 2811199"/>
              <a:gd name="connsiteY52" fmla="*/ 5420313 h 6750195"/>
              <a:gd name="connsiteX53" fmla="*/ 1636299 w 2811199"/>
              <a:gd name="connsiteY53" fmla="*/ 5604410 h 6750195"/>
              <a:gd name="connsiteX54" fmla="*/ 1517714 w 2811199"/>
              <a:gd name="connsiteY54" fmla="*/ 6189040 h 6750195"/>
              <a:gd name="connsiteX55" fmla="*/ 1598153 w 2811199"/>
              <a:gd name="connsiteY55" fmla="*/ 6374795 h 6750195"/>
              <a:gd name="connsiteX56" fmla="*/ 1771468 w 2811199"/>
              <a:gd name="connsiteY56" fmla="*/ 6529037 h 6750195"/>
              <a:gd name="connsiteX57" fmla="*/ 1951418 w 2811199"/>
              <a:gd name="connsiteY57" fmla="*/ 6592890 h 6750195"/>
              <a:gd name="connsiteX58" fmla="*/ 2025223 w 2811199"/>
              <a:gd name="connsiteY58" fmla="*/ 6617768 h 6750195"/>
              <a:gd name="connsiteX59" fmla="*/ 2026881 w 2811199"/>
              <a:gd name="connsiteY59" fmla="*/ 6704841 h 6750195"/>
              <a:gd name="connsiteX60" fmla="*/ 1871809 w 2811199"/>
              <a:gd name="connsiteY60" fmla="*/ 6755426 h 6750195"/>
              <a:gd name="connsiteX61" fmla="*/ 1479568 w 2811199"/>
              <a:gd name="connsiteY61" fmla="*/ 6757084 h 675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1199" h="6750195">
                <a:moveTo>
                  <a:pt x="1479568" y="6757084"/>
                </a:moveTo>
                <a:cubicBezTo>
                  <a:pt x="1352691" y="6757084"/>
                  <a:pt x="1224984" y="6757084"/>
                  <a:pt x="1098107" y="6757084"/>
                </a:cubicBezTo>
                <a:cubicBezTo>
                  <a:pt x="985328" y="6756255"/>
                  <a:pt x="959620" y="6725572"/>
                  <a:pt x="978694" y="6616110"/>
                </a:cubicBezTo>
                <a:cubicBezTo>
                  <a:pt x="988645" y="6560549"/>
                  <a:pt x="1003571" y="6504989"/>
                  <a:pt x="1007718" y="6448599"/>
                </a:cubicBezTo>
                <a:cubicBezTo>
                  <a:pt x="1019327" y="6306795"/>
                  <a:pt x="995279" y="6168308"/>
                  <a:pt x="950499" y="6033138"/>
                </a:cubicBezTo>
                <a:cubicBezTo>
                  <a:pt x="904060" y="5896310"/>
                  <a:pt x="860109" y="5758653"/>
                  <a:pt x="787963" y="5630946"/>
                </a:cubicBezTo>
                <a:cubicBezTo>
                  <a:pt x="708354" y="5490801"/>
                  <a:pt x="721622" y="5341533"/>
                  <a:pt x="763085" y="5192266"/>
                </a:cubicBezTo>
                <a:cubicBezTo>
                  <a:pt x="784646" y="5115145"/>
                  <a:pt x="805378" y="5038024"/>
                  <a:pt x="827768" y="4960902"/>
                </a:cubicBezTo>
                <a:cubicBezTo>
                  <a:pt x="892450" y="4732855"/>
                  <a:pt x="850987" y="4532173"/>
                  <a:pt x="673525" y="4367150"/>
                </a:cubicBezTo>
                <a:cubicBezTo>
                  <a:pt x="566550" y="4267639"/>
                  <a:pt x="476161" y="4154030"/>
                  <a:pt x="399039" y="4031299"/>
                </a:cubicBezTo>
                <a:cubicBezTo>
                  <a:pt x="371673" y="3988177"/>
                  <a:pt x="336015" y="3958324"/>
                  <a:pt x="291235" y="3932617"/>
                </a:cubicBezTo>
                <a:cubicBezTo>
                  <a:pt x="143626" y="3848861"/>
                  <a:pt x="66505" y="3712862"/>
                  <a:pt x="31676" y="3553644"/>
                </a:cubicBezTo>
                <a:cubicBezTo>
                  <a:pt x="-665" y="3406035"/>
                  <a:pt x="-8958" y="3255939"/>
                  <a:pt x="10115" y="3105013"/>
                </a:cubicBezTo>
                <a:cubicBezTo>
                  <a:pt x="17578" y="3046964"/>
                  <a:pt x="13432" y="2986428"/>
                  <a:pt x="10115" y="2926721"/>
                </a:cubicBezTo>
                <a:cubicBezTo>
                  <a:pt x="4310" y="2828868"/>
                  <a:pt x="25871" y="2744284"/>
                  <a:pt x="103822" y="2677943"/>
                </a:cubicBezTo>
                <a:cubicBezTo>
                  <a:pt x="159382" y="2630675"/>
                  <a:pt x="161870" y="2613260"/>
                  <a:pt x="111285" y="2559358"/>
                </a:cubicBezTo>
                <a:cubicBezTo>
                  <a:pt x="71480" y="2517066"/>
                  <a:pt x="64017" y="2471456"/>
                  <a:pt x="60700" y="2416725"/>
                </a:cubicBezTo>
                <a:cubicBezTo>
                  <a:pt x="54066" y="2279067"/>
                  <a:pt x="90553" y="2151361"/>
                  <a:pt x="136163" y="2025313"/>
                </a:cubicBezTo>
                <a:cubicBezTo>
                  <a:pt x="144456" y="2002094"/>
                  <a:pt x="149431" y="1798095"/>
                  <a:pt x="140309" y="1774876"/>
                </a:cubicBezTo>
                <a:cubicBezTo>
                  <a:pt x="73968" y="1603219"/>
                  <a:pt x="113773" y="1444000"/>
                  <a:pt x="198358" y="1290587"/>
                </a:cubicBezTo>
                <a:cubicBezTo>
                  <a:pt x="252260" y="1191904"/>
                  <a:pt x="323576" y="1105661"/>
                  <a:pt x="399868" y="1022735"/>
                </a:cubicBezTo>
                <a:cubicBezTo>
                  <a:pt x="441331" y="977955"/>
                  <a:pt x="471185" y="929857"/>
                  <a:pt x="486112" y="866833"/>
                </a:cubicBezTo>
                <a:cubicBezTo>
                  <a:pt x="503526" y="798834"/>
                  <a:pt x="491087" y="747420"/>
                  <a:pt x="452112" y="693518"/>
                </a:cubicBezTo>
                <a:cubicBezTo>
                  <a:pt x="413966" y="640445"/>
                  <a:pt x="404015" y="579079"/>
                  <a:pt x="422258" y="516055"/>
                </a:cubicBezTo>
                <a:cubicBezTo>
                  <a:pt x="442990" y="443080"/>
                  <a:pt x="461234" y="369276"/>
                  <a:pt x="480307" y="296301"/>
                </a:cubicBezTo>
                <a:cubicBezTo>
                  <a:pt x="506843" y="195960"/>
                  <a:pt x="587282" y="133765"/>
                  <a:pt x="669379" y="79034"/>
                </a:cubicBezTo>
                <a:cubicBezTo>
                  <a:pt x="836890" y="-34575"/>
                  <a:pt x="1008547" y="-14673"/>
                  <a:pt x="1180204" y="69083"/>
                </a:cubicBezTo>
                <a:cubicBezTo>
                  <a:pt x="1213375" y="85668"/>
                  <a:pt x="1237423" y="112205"/>
                  <a:pt x="1245716" y="150351"/>
                </a:cubicBezTo>
                <a:cubicBezTo>
                  <a:pt x="1251521" y="176887"/>
                  <a:pt x="1268106" y="197619"/>
                  <a:pt x="1283033" y="219180"/>
                </a:cubicBezTo>
                <a:cubicBezTo>
                  <a:pt x="1298789" y="243228"/>
                  <a:pt x="1318691" y="266447"/>
                  <a:pt x="1327813" y="293813"/>
                </a:cubicBezTo>
                <a:cubicBezTo>
                  <a:pt x="1352691" y="366788"/>
                  <a:pt x="1409081" y="410739"/>
                  <a:pt x="1467958" y="451373"/>
                </a:cubicBezTo>
                <a:cubicBezTo>
                  <a:pt x="1494495" y="469617"/>
                  <a:pt x="1496983" y="482056"/>
                  <a:pt x="1476251" y="506104"/>
                </a:cubicBezTo>
                <a:cubicBezTo>
                  <a:pt x="1436446" y="551714"/>
                  <a:pt x="1433959" y="608104"/>
                  <a:pt x="1466300" y="657859"/>
                </a:cubicBezTo>
                <a:cubicBezTo>
                  <a:pt x="1470446" y="664493"/>
                  <a:pt x="1478739" y="672786"/>
                  <a:pt x="1477909" y="679420"/>
                </a:cubicBezTo>
                <a:cubicBezTo>
                  <a:pt x="1465471" y="747420"/>
                  <a:pt x="1492836" y="822053"/>
                  <a:pt x="1449715" y="885077"/>
                </a:cubicBezTo>
                <a:cubicBezTo>
                  <a:pt x="1405764" y="949760"/>
                  <a:pt x="1406593" y="964686"/>
                  <a:pt x="1472934" y="1006150"/>
                </a:cubicBezTo>
                <a:cubicBezTo>
                  <a:pt x="1616396" y="1097368"/>
                  <a:pt x="1766493" y="1176978"/>
                  <a:pt x="1918248" y="1253270"/>
                </a:cubicBezTo>
                <a:cubicBezTo>
                  <a:pt x="1982930" y="1285611"/>
                  <a:pt x="2045125" y="1321269"/>
                  <a:pt x="2094881" y="1374342"/>
                </a:cubicBezTo>
                <a:cubicBezTo>
                  <a:pt x="2160393" y="1444829"/>
                  <a:pt x="2186929" y="1526926"/>
                  <a:pt x="2163710" y="1622292"/>
                </a:cubicBezTo>
                <a:cubicBezTo>
                  <a:pt x="2157905" y="1647169"/>
                  <a:pt x="2150441" y="1672877"/>
                  <a:pt x="2130539" y="1687803"/>
                </a:cubicBezTo>
                <a:cubicBezTo>
                  <a:pt x="2095710" y="1714340"/>
                  <a:pt x="2113125" y="1728437"/>
                  <a:pt x="2136344" y="1748339"/>
                </a:cubicBezTo>
                <a:cubicBezTo>
                  <a:pt x="2271514" y="1865265"/>
                  <a:pt x="2404196" y="2166288"/>
                  <a:pt x="2514488" y="2307262"/>
                </a:cubicBezTo>
                <a:cubicBezTo>
                  <a:pt x="2686974" y="2527017"/>
                  <a:pt x="2787315" y="2774966"/>
                  <a:pt x="2812193" y="3054428"/>
                </a:cubicBezTo>
                <a:cubicBezTo>
                  <a:pt x="2829607" y="3247646"/>
                  <a:pt x="2812193" y="3435059"/>
                  <a:pt x="2738389" y="3615009"/>
                </a:cubicBezTo>
                <a:cubicBezTo>
                  <a:pt x="2688633" y="3736911"/>
                  <a:pt x="2611511" y="3838081"/>
                  <a:pt x="2500390" y="3910227"/>
                </a:cubicBezTo>
                <a:cubicBezTo>
                  <a:pt x="2474683" y="3926812"/>
                  <a:pt x="2458098" y="3947543"/>
                  <a:pt x="2451464" y="3978226"/>
                </a:cubicBezTo>
                <a:cubicBezTo>
                  <a:pt x="2443171" y="4016372"/>
                  <a:pt x="2428244" y="4052030"/>
                  <a:pt x="2405854" y="4084372"/>
                </a:cubicBezTo>
                <a:cubicBezTo>
                  <a:pt x="2356098" y="4154859"/>
                  <a:pt x="2337855" y="4241103"/>
                  <a:pt x="2290587" y="4313248"/>
                </a:cubicBezTo>
                <a:cubicBezTo>
                  <a:pt x="2206002" y="4441784"/>
                  <a:pt x="2109807" y="4561198"/>
                  <a:pt x="2012784" y="4679782"/>
                </a:cubicBezTo>
                <a:cubicBezTo>
                  <a:pt x="1968833" y="4733684"/>
                  <a:pt x="1942296" y="4787586"/>
                  <a:pt x="1947272" y="4859732"/>
                </a:cubicBezTo>
                <a:cubicBezTo>
                  <a:pt x="1951418" y="4916951"/>
                  <a:pt x="1945614" y="4975829"/>
                  <a:pt x="1939809" y="5033048"/>
                </a:cubicBezTo>
                <a:cubicBezTo>
                  <a:pt x="1929857" y="5139194"/>
                  <a:pt x="1865175" y="5215486"/>
                  <a:pt x="1784737" y="5272705"/>
                </a:cubicBezTo>
                <a:cubicBezTo>
                  <a:pt x="1730005" y="5311680"/>
                  <a:pt x="1704298" y="5354802"/>
                  <a:pt x="1697664" y="5420313"/>
                </a:cubicBezTo>
                <a:cubicBezTo>
                  <a:pt x="1691030" y="5484996"/>
                  <a:pt x="1660347" y="5543874"/>
                  <a:pt x="1636299" y="5604410"/>
                </a:cubicBezTo>
                <a:cubicBezTo>
                  <a:pt x="1559177" y="5791823"/>
                  <a:pt x="1522690" y="5987529"/>
                  <a:pt x="1517714" y="6189040"/>
                </a:cubicBezTo>
                <a:cubicBezTo>
                  <a:pt x="1516056" y="6263673"/>
                  <a:pt x="1537616" y="6325868"/>
                  <a:pt x="1598153" y="6374795"/>
                </a:cubicBezTo>
                <a:cubicBezTo>
                  <a:pt x="1657859" y="6423721"/>
                  <a:pt x="1715908" y="6475135"/>
                  <a:pt x="1771468" y="6529037"/>
                </a:cubicBezTo>
                <a:cubicBezTo>
                  <a:pt x="1822883" y="6577964"/>
                  <a:pt x="1888394" y="6580452"/>
                  <a:pt x="1951418" y="6592890"/>
                </a:cubicBezTo>
                <a:cubicBezTo>
                  <a:pt x="1977125" y="6597866"/>
                  <a:pt x="2002833" y="6602842"/>
                  <a:pt x="2025223" y="6617768"/>
                </a:cubicBezTo>
                <a:cubicBezTo>
                  <a:pt x="2062539" y="6641817"/>
                  <a:pt x="2064198" y="6681622"/>
                  <a:pt x="2026881" y="6704841"/>
                </a:cubicBezTo>
                <a:cubicBezTo>
                  <a:pt x="1979613" y="6734694"/>
                  <a:pt x="1929028" y="6755426"/>
                  <a:pt x="1871809" y="6755426"/>
                </a:cubicBezTo>
                <a:cubicBezTo>
                  <a:pt x="1741615" y="6757084"/>
                  <a:pt x="1610591" y="6757084"/>
                  <a:pt x="1479568" y="6757084"/>
                </a:cubicBezTo>
                <a:close/>
              </a:path>
            </a:pathLst>
          </a:custGeom>
          <a:solidFill>
            <a:schemeClr val="bg2">
              <a:lumMod val="50000"/>
            </a:schemeClr>
          </a:solidFill>
          <a:ln w="8289" cap="flat">
            <a:noFill/>
            <a:prstDash val="solid"/>
            <a:miter/>
          </a:ln>
        </p:spPr>
        <p:txBody>
          <a:bodyPr rtlCol="0" anchor="ctr"/>
          <a:lstStyle/>
          <a:p>
            <a:endParaRPr lang="en-US">
              <a:solidFill>
                <a:schemeClr val="tx1">
                  <a:lumMod val="75000"/>
                  <a:lumOff val="25000"/>
                </a:schemeClr>
              </a:solidFill>
            </a:endParaRPr>
          </a:p>
        </p:txBody>
      </p:sp>
      <p:sp>
        <p:nvSpPr>
          <p:cNvPr id="15" name="Freeform: Shape 5">
            <a:extLst>
              <a:ext uri="{FF2B5EF4-FFF2-40B4-BE49-F238E27FC236}">
                <a16:creationId xmlns:a16="http://schemas.microsoft.com/office/drawing/2014/main" xmlns="" id="{8FD93981-98B4-4DDB-9CE1-6F5EE991898B}"/>
              </a:ext>
            </a:extLst>
          </p:cNvPr>
          <p:cNvSpPr/>
          <p:nvPr/>
        </p:nvSpPr>
        <p:spPr>
          <a:xfrm>
            <a:off x="3493034" y="3091793"/>
            <a:ext cx="641518" cy="2033275"/>
          </a:xfrm>
          <a:custGeom>
            <a:avLst/>
            <a:gdLst>
              <a:gd name="connsiteX0" fmla="*/ 1316889 w 2189252"/>
              <a:gd name="connsiteY0" fmla="*/ 6755723 h 6758488"/>
              <a:gd name="connsiteX1" fmla="*/ 943721 w 2189252"/>
              <a:gd name="connsiteY1" fmla="*/ 6755723 h 6758488"/>
              <a:gd name="connsiteX2" fmla="*/ 814356 w 2189252"/>
              <a:gd name="connsiteY2" fmla="*/ 6598992 h 6758488"/>
              <a:gd name="connsiteX3" fmla="*/ 757137 w 2189252"/>
              <a:gd name="connsiteY3" fmla="*/ 5953826 h 6758488"/>
              <a:gd name="connsiteX4" fmla="*/ 621968 w 2189252"/>
              <a:gd name="connsiteY4" fmla="*/ 5633731 h 6758488"/>
              <a:gd name="connsiteX5" fmla="*/ 596260 w 2189252"/>
              <a:gd name="connsiteY5" fmla="*/ 5183441 h 6758488"/>
              <a:gd name="connsiteX6" fmla="*/ 662601 w 2189252"/>
              <a:gd name="connsiteY6" fmla="*/ 4948760 h 6758488"/>
              <a:gd name="connsiteX7" fmla="*/ 635236 w 2189252"/>
              <a:gd name="connsiteY7" fmla="*/ 4763005 h 6758488"/>
              <a:gd name="connsiteX8" fmla="*/ 618650 w 2189252"/>
              <a:gd name="connsiteY8" fmla="*/ 4725688 h 6758488"/>
              <a:gd name="connsiteX9" fmla="*/ 500066 w 2189252"/>
              <a:gd name="connsiteY9" fmla="*/ 4442080 h 6758488"/>
              <a:gd name="connsiteX10" fmla="*/ 287774 w 2189252"/>
              <a:gd name="connsiteY10" fmla="*/ 4087156 h 6758488"/>
              <a:gd name="connsiteX11" fmla="*/ 213141 w 2189252"/>
              <a:gd name="connsiteY11" fmla="*/ 3995937 h 6758488"/>
              <a:gd name="connsiteX12" fmla="*/ 38167 w 2189252"/>
              <a:gd name="connsiteY12" fmla="*/ 3688281 h 6758488"/>
              <a:gd name="connsiteX13" fmla="*/ 8313 w 2189252"/>
              <a:gd name="connsiteY13" fmla="*/ 3149260 h 6758488"/>
              <a:gd name="connsiteX14" fmla="*/ 8313 w 2189252"/>
              <a:gd name="connsiteY14" fmla="*/ 3029846 h 6758488"/>
              <a:gd name="connsiteX15" fmla="*/ 87093 w 2189252"/>
              <a:gd name="connsiteY15" fmla="*/ 2727166 h 6758488"/>
              <a:gd name="connsiteX16" fmla="*/ 94556 w 2189252"/>
              <a:gd name="connsiteY16" fmla="*/ 2646727 h 6758488"/>
              <a:gd name="connsiteX17" fmla="*/ 57240 w 2189252"/>
              <a:gd name="connsiteY17" fmla="*/ 2278535 h 6758488"/>
              <a:gd name="connsiteX18" fmla="*/ 69679 w 2189252"/>
              <a:gd name="connsiteY18" fmla="*/ 2217998 h 6758488"/>
              <a:gd name="connsiteX19" fmla="*/ 83776 w 2189252"/>
              <a:gd name="connsiteY19" fmla="*/ 1731221 h 6758488"/>
              <a:gd name="connsiteX20" fmla="*/ 200702 w 2189252"/>
              <a:gd name="connsiteY20" fmla="*/ 1236152 h 6758488"/>
              <a:gd name="connsiteX21" fmla="*/ 311823 w 2189252"/>
              <a:gd name="connsiteY21" fmla="*/ 1056202 h 6758488"/>
              <a:gd name="connsiteX22" fmla="*/ 346652 w 2189252"/>
              <a:gd name="connsiteY22" fmla="*/ 891179 h 6758488"/>
              <a:gd name="connsiteX23" fmla="*/ 273677 w 2189252"/>
              <a:gd name="connsiteY23" fmla="*/ 674741 h 6758488"/>
              <a:gd name="connsiteX24" fmla="*/ 256263 w 2189252"/>
              <a:gd name="connsiteY24" fmla="*/ 507230 h 6758488"/>
              <a:gd name="connsiteX25" fmla="*/ 308506 w 2189252"/>
              <a:gd name="connsiteY25" fmla="*/ 307378 h 6758488"/>
              <a:gd name="connsiteX26" fmla="*/ 345823 w 2189252"/>
              <a:gd name="connsiteY26" fmla="*/ 225281 h 6758488"/>
              <a:gd name="connsiteX27" fmla="*/ 734747 w 2189252"/>
              <a:gd name="connsiteY27" fmla="*/ 551 h 6758488"/>
              <a:gd name="connsiteX28" fmla="*/ 1023330 w 2189252"/>
              <a:gd name="connsiteY28" fmla="*/ 76014 h 6758488"/>
              <a:gd name="connsiteX29" fmla="*/ 1078062 w 2189252"/>
              <a:gd name="connsiteY29" fmla="*/ 145672 h 6758488"/>
              <a:gd name="connsiteX30" fmla="*/ 1250548 w 2189252"/>
              <a:gd name="connsiteY30" fmla="*/ 414353 h 6758488"/>
              <a:gd name="connsiteX31" fmla="*/ 1275426 w 2189252"/>
              <a:gd name="connsiteY31" fmla="*/ 435913 h 6758488"/>
              <a:gd name="connsiteX32" fmla="*/ 1291182 w 2189252"/>
              <a:gd name="connsiteY32" fmla="*/ 525474 h 6758488"/>
              <a:gd name="connsiteX33" fmla="*/ 1295328 w 2189252"/>
              <a:gd name="connsiteY33" fmla="*/ 654839 h 6758488"/>
              <a:gd name="connsiteX34" fmla="*/ 1307767 w 2189252"/>
              <a:gd name="connsiteY34" fmla="*/ 736936 h 6758488"/>
              <a:gd name="connsiteX35" fmla="*/ 1303621 w 2189252"/>
              <a:gd name="connsiteY35" fmla="*/ 748545 h 6758488"/>
              <a:gd name="connsiteX36" fmla="*/ 1243914 w 2189252"/>
              <a:gd name="connsiteY36" fmla="*/ 963324 h 6758488"/>
              <a:gd name="connsiteX37" fmla="*/ 1260500 w 2189252"/>
              <a:gd name="connsiteY37" fmla="*/ 998983 h 6758488"/>
              <a:gd name="connsiteX38" fmla="*/ 1535814 w 2189252"/>
              <a:gd name="connsiteY38" fmla="*/ 1224542 h 6758488"/>
              <a:gd name="connsiteX39" fmla="*/ 1658546 w 2189252"/>
              <a:gd name="connsiteY39" fmla="*/ 1329029 h 6758488"/>
              <a:gd name="connsiteX40" fmla="*/ 1736496 w 2189252"/>
              <a:gd name="connsiteY40" fmla="*/ 1649124 h 6758488"/>
              <a:gd name="connsiteX41" fmla="*/ 1730691 w 2189252"/>
              <a:gd name="connsiteY41" fmla="*/ 1664880 h 6758488"/>
              <a:gd name="connsiteX42" fmla="*/ 1746447 w 2189252"/>
              <a:gd name="connsiteY42" fmla="*/ 1780148 h 6758488"/>
              <a:gd name="connsiteX43" fmla="*/ 2115469 w 2189252"/>
              <a:gd name="connsiteY43" fmla="*/ 2628483 h 6758488"/>
              <a:gd name="connsiteX44" fmla="*/ 2144493 w 2189252"/>
              <a:gd name="connsiteY44" fmla="*/ 3590428 h 6758488"/>
              <a:gd name="connsiteX45" fmla="*/ 1970348 w 2189252"/>
              <a:gd name="connsiteY45" fmla="*/ 3914669 h 6758488"/>
              <a:gd name="connsiteX46" fmla="*/ 1944641 w 2189252"/>
              <a:gd name="connsiteY46" fmla="*/ 3961108 h 6758488"/>
              <a:gd name="connsiteX47" fmla="*/ 1676789 w 2189252"/>
              <a:gd name="connsiteY47" fmla="*/ 4608762 h 6758488"/>
              <a:gd name="connsiteX48" fmla="*/ 1590546 w 2189252"/>
              <a:gd name="connsiteY48" fmla="*/ 4946272 h 6758488"/>
              <a:gd name="connsiteX49" fmla="*/ 1486888 w 2189252"/>
              <a:gd name="connsiteY49" fmla="*/ 5268855 h 6758488"/>
              <a:gd name="connsiteX50" fmla="*/ 1421376 w 2189252"/>
              <a:gd name="connsiteY50" fmla="*/ 5423098 h 6758488"/>
              <a:gd name="connsiteX51" fmla="*/ 1348401 w 2189252"/>
              <a:gd name="connsiteY51" fmla="*/ 5729096 h 6758488"/>
              <a:gd name="connsiteX52" fmla="*/ 1298646 w 2189252"/>
              <a:gd name="connsiteY52" fmla="*/ 6210068 h 6758488"/>
              <a:gd name="connsiteX53" fmla="*/ 1327670 w 2189252"/>
              <a:gd name="connsiteY53" fmla="*/ 6284702 h 6758488"/>
              <a:gd name="connsiteX54" fmla="*/ 1607131 w 2189252"/>
              <a:gd name="connsiteY54" fmla="*/ 6537627 h 6758488"/>
              <a:gd name="connsiteX55" fmla="*/ 1747276 w 2189252"/>
              <a:gd name="connsiteY55" fmla="*/ 6591529 h 6758488"/>
              <a:gd name="connsiteX56" fmla="*/ 1846788 w 2189252"/>
              <a:gd name="connsiteY56" fmla="*/ 6616407 h 6758488"/>
              <a:gd name="connsiteX57" fmla="*/ 1850934 w 2189252"/>
              <a:gd name="connsiteY57" fmla="*/ 6713430 h 6758488"/>
              <a:gd name="connsiteX58" fmla="*/ 1694204 w 2189252"/>
              <a:gd name="connsiteY58" fmla="*/ 6761527 h 6758488"/>
              <a:gd name="connsiteX59" fmla="*/ 1316889 w 2189252"/>
              <a:gd name="connsiteY59" fmla="*/ 6755723 h 67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89252" h="6758488">
                <a:moveTo>
                  <a:pt x="1316889" y="6755723"/>
                </a:moveTo>
                <a:cubicBezTo>
                  <a:pt x="1192500" y="6755723"/>
                  <a:pt x="1068111" y="6755723"/>
                  <a:pt x="943721" y="6755723"/>
                </a:cubicBezTo>
                <a:cubicBezTo>
                  <a:pt x="813527" y="6755723"/>
                  <a:pt x="783674" y="6725040"/>
                  <a:pt x="814356" y="6598992"/>
                </a:cubicBezTo>
                <a:cubicBezTo>
                  <a:pt x="869088" y="6375920"/>
                  <a:pt x="831771" y="6164459"/>
                  <a:pt x="757137" y="5953826"/>
                </a:cubicBezTo>
                <a:cubicBezTo>
                  <a:pt x="718162" y="5844363"/>
                  <a:pt x="679186" y="5735730"/>
                  <a:pt x="621968" y="5633731"/>
                </a:cubicBezTo>
                <a:cubicBezTo>
                  <a:pt x="540700" y="5487780"/>
                  <a:pt x="553968" y="5336025"/>
                  <a:pt x="596260" y="5183441"/>
                </a:cubicBezTo>
                <a:cubicBezTo>
                  <a:pt x="618650" y="5104661"/>
                  <a:pt x="637723" y="5025881"/>
                  <a:pt x="662601" y="4948760"/>
                </a:cubicBezTo>
                <a:cubicBezTo>
                  <a:pt x="684991" y="4880760"/>
                  <a:pt x="665918" y="4821883"/>
                  <a:pt x="635236" y="4763005"/>
                </a:cubicBezTo>
                <a:cubicBezTo>
                  <a:pt x="628602" y="4750566"/>
                  <a:pt x="619479" y="4739785"/>
                  <a:pt x="618650" y="4725688"/>
                </a:cubicBezTo>
                <a:cubicBezTo>
                  <a:pt x="607870" y="4619542"/>
                  <a:pt x="563090" y="4525836"/>
                  <a:pt x="500066" y="4442080"/>
                </a:cubicBezTo>
                <a:cubicBezTo>
                  <a:pt x="417140" y="4330959"/>
                  <a:pt x="345823" y="4213204"/>
                  <a:pt x="287774" y="4087156"/>
                </a:cubicBezTo>
                <a:cubicBezTo>
                  <a:pt x="270360" y="4049839"/>
                  <a:pt x="245482" y="4021644"/>
                  <a:pt x="213141" y="3995937"/>
                </a:cubicBezTo>
                <a:cubicBezTo>
                  <a:pt x="113630" y="3917986"/>
                  <a:pt x="66362" y="3806036"/>
                  <a:pt x="38167" y="3688281"/>
                </a:cubicBezTo>
                <a:cubicBezTo>
                  <a:pt x="-4126" y="3510819"/>
                  <a:pt x="-6613" y="3330039"/>
                  <a:pt x="8313" y="3149260"/>
                </a:cubicBezTo>
                <a:cubicBezTo>
                  <a:pt x="11630" y="3109456"/>
                  <a:pt x="11630" y="3069651"/>
                  <a:pt x="8313" y="3029846"/>
                </a:cubicBezTo>
                <a:cubicBezTo>
                  <a:pt x="-1638" y="2919555"/>
                  <a:pt x="6655" y="2814238"/>
                  <a:pt x="87093" y="2727166"/>
                </a:cubicBezTo>
                <a:cubicBezTo>
                  <a:pt x="109483" y="2703117"/>
                  <a:pt x="111971" y="2671605"/>
                  <a:pt x="94556" y="2646727"/>
                </a:cubicBezTo>
                <a:cubicBezTo>
                  <a:pt x="13289" y="2530631"/>
                  <a:pt x="47289" y="2402924"/>
                  <a:pt x="57240" y="2278535"/>
                </a:cubicBezTo>
                <a:cubicBezTo>
                  <a:pt x="58898" y="2257803"/>
                  <a:pt x="63874" y="2237901"/>
                  <a:pt x="69679" y="2217998"/>
                </a:cubicBezTo>
                <a:cubicBezTo>
                  <a:pt x="98703" y="2117658"/>
                  <a:pt x="101191" y="1836538"/>
                  <a:pt x="83776" y="1731221"/>
                </a:cubicBezTo>
                <a:cubicBezTo>
                  <a:pt x="55581" y="1554589"/>
                  <a:pt x="116117" y="1390395"/>
                  <a:pt x="200702" y="1236152"/>
                </a:cubicBezTo>
                <a:cubicBezTo>
                  <a:pt x="234702" y="1174786"/>
                  <a:pt x="272019" y="1115079"/>
                  <a:pt x="311823" y="1056202"/>
                </a:cubicBezTo>
                <a:cubicBezTo>
                  <a:pt x="345823" y="1004787"/>
                  <a:pt x="354945" y="951715"/>
                  <a:pt x="346652" y="891179"/>
                </a:cubicBezTo>
                <a:cubicBezTo>
                  <a:pt x="335872" y="814057"/>
                  <a:pt x="320116" y="741082"/>
                  <a:pt x="273677" y="674741"/>
                </a:cubicBezTo>
                <a:cubicBezTo>
                  <a:pt x="238019" y="624985"/>
                  <a:pt x="238848" y="565278"/>
                  <a:pt x="256263" y="507230"/>
                </a:cubicBezTo>
                <a:cubicBezTo>
                  <a:pt x="275336" y="440889"/>
                  <a:pt x="299384" y="376207"/>
                  <a:pt x="308506" y="307378"/>
                </a:cubicBezTo>
                <a:cubicBezTo>
                  <a:pt x="312652" y="276695"/>
                  <a:pt x="327579" y="249329"/>
                  <a:pt x="345823" y="225281"/>
                </a:cubicBezTo>
                <a:cubicBezTo>
                  <a:pt x="444505" y="96745"/>
                  <a:pt x="568895" y="8843"/>
                  <a:pt x="734747" y="551"/>
                </a:cubicBezTo>
                <a:cubicBezTo>
                  <a:pt x="836746" y="-4425"/>
                  <a:pt x="934599" y="24599"/>
                  <a:pt x="1023330" y="76014"/>
                </a:cubicBezTo>
                <a:cubicBezTo>
                  <a:pt x="1050696" y="91770"/>
                  <a:pt x="1063135" y="119135"/>
                  <a:pt x="1078062" y="145672"/>
                </a:cubicBezTo>
                <a:cubicBezTo>
                  <a:pt x="1129476" y="238549"/>
                  <a:pt x="1164305" y="343036"/>
                  <a:pt x="1250548" y="414353"/>
                </a:cubicBezTo>
                <a:cubicBezTo>
                  <a:pt x="1258841" y="420987"/>
                  <a:pt x="1267134" y="429279"/>
                  <a:pt x="1275426" y="435913"/>
                </a:cubicBezTo>
                <a:cubicBezTo>
                  <a:pt x="1321036" y="472401"/>
                  <a:pt x="1318548" y="471572"/>
                  <a:pt x="1291182" y="525474"/>
                </a:cubicBezTo>
                <a:cubicBezTo>
                  <a:pt x="1269621" y="567766"/>
                  <a:pt x="1265475" y="613376"/>
                  <a:pt x="1295328" y="654839"/>
                </a:cubicBezTo>
                <a:cubicBezTo>
                  <a:pt x="1314402" y="680546"/>
                  <a:pt x="1319377" y="707082"/>
                  <a:pt x="1307767" y="736936"/>
                </a:cubicBezTo>
                <a:cubicBezTo>
                  <a:pt x="1306109" y="741082"/>
                  <a:pt x="1302792" y="745228"/>
                  <a:pt x="1303621" y="748545"/>
                </a:cubicBezTo>
                <a:cubicBezTo>
                  <a:pt x="1320206" y="830642"/>
                  <a:pt x="1272109" y="894496"/>
                  <a:pt x="1243914" y="963324"/>
                </a:cubicBezTo>
                <a:cubicBezTo>
                  <a:pt x="1234792" y="984885"/>
                  <a:pt x="1251378" y="990690"/>
                  <a:pt x="1260500" y="998983"/>
                </a:cubicBezTo>
                <a:cubicBezTo>
                  <a:pt x="1346743" y="1081080"/>
                  <a:pt x="1439620" y="1155713"/>
                  <a:pt x="1535814" y="1224542"/>
                </a:cubicBezTo>
                <a:cubicBezTo>
                  <a:pt x="1579766" y="1256054"/>
                  <a:pt x="1622058" y="1289225"/>
                  <a:pt x="1658546" y="1329029"/>
                </a:cubicBezTo>
                <a:cubicBezTo>
                  <a:pt x="1743130" y="1421077"/>
                  <a:pt x="1763862" y="1529711"/>
                  <a:pt x="1736496" y="1649124"/>
                </a:cubicBezTo>
                <a:cubicBezTo>
                  <a:pt x="1735667" y="1654100"/>
                  <a:pt x="1734008" y="1660734"/>
                  <a:pt x="1730691" y="1664880"/>
                </a:cubicBezTo>
                <a:cubicBezTo>
                  <a:pt x="1690058" y="1709661"/>
                  <a:pt x="1715764" y="1742002"/>
                  <a:pt x="1746447" y="1780148"/>
                </a:cubicBezTo>
                <a:cubicBezTo>
                  <a:pt x="1909812" y="1980000"/>
                  <a:pt x="2045811" y="2377217"/>
                  <a:pt x="2115469" y="2628483"/>
                </a:cubicBezTo>
                <a:cubicBezTo>
                  <a:pt x="2204200" y="2946091"/>
                  <a:pt x="2224932" y="3267015"/>
                  <a:pt x="2144493" y="3590428"/>
                </a:cubicBezTo>
                <a:cubicBezTo>
                  <a:pt x="2113810" y="3712329"/>
                  <a:pt x="2064055" y="3825938"/>
                  <a:pt x="1970348" y="3914669"/>
                </a:cubicBezTo>
                <a:cubicBezTo>
                  <a:pt x="1957080" y="3927108"/>
                  <a:pt x="1948788" y="3942864"/>
                  <a:pt x="1944641" y="3961108"/>
                </a:cubicBezTo>
                <a:cubicBezTo>
                  <a:pt x="1885763" y="4189984"/>
                  <a:pt x="1801178" y="4408080"/>
                  <a:pt x="1676789" y="4608762"/>
                </a:cubicBezTo>
                <a:cubicBezTo>
                  <a:pt x="1611278" y="4714078"/>
                  <a:pt x="1580595" y="4823541"/>
                  <a:pt x="1590546" y="4946272"/>
                </a:cubicBezTo>
                <a:cubicBezTo>
                  <a:pt x="1600497" y="5067344"/>
                  <a:pt x="1569814" y="5178465"/>
                  <a:pt x="1486888" y="5268855"/>
                </a:cubicBezTo>
                <a:cubicBezTo>
                  <a:pt x="1445425" y="5314465"/>
                  <a:pt x="1427181" y="5361732"/>
                  <a:pt x="1421376" y="5423098"/>
                </a:cubicBezTo>
                <a:cubicBezTo>
                  <a:pt x="1411425" y="5527585"/>
                  <a:pt x="1368304" y="5626267"/>
                  <a:pt x="1348401" y="5729096"/>
                </a:cubicBezTo>
                <a:cubicBezTo>
                  <a:pt x="1317719" y="5887485"/>
                  <a:pt x="1294499" y="6047532"/>
                  <a:pt x="1298646" y="6210068"/>
                </a:cubicBezTo>
                <a:cubicBezTo>
                  <a:pt x="1299475" y="6239092"/>
                  <a:pt x="1304451" y="6263970"/>
                  <a:pt x="1327670" y="6284702"/>
                </a:cubicBezTo>
                <a:cubicBezTo>
                  <a:pt x="1422206" y="6367628"/>
                  <a:pt x="1511766" y="6455529"/>
                  <a:pt x="1607131" y="6537627"/>
                </a:cubicBezTo>
                <a:cubicBezTo>
                  <a:pt x="1649423" y="6573285"/>
                  <a:pt x="1696692" y="6583236"/>
                  <a:pt x="1747276" y="6591529"/>
                </a:cubicBezTo>
                <a:cubicBezTo>
                  <a:pt x="1781276" y="6597333"/>
                  <a:pt x="1816106" y="6599821"/>
                  <a:pt x="1846788" y="6616407"/>
                </a:cubicBezTo>
                <a:cubicBezTo>
                  <a:pt x="1893227" y="6641284"/>
                  <a:pt x="1895715" y="6685235"/>
                  <a:pt x="1850934" y="6713430"/>
                </a:cubicBezTo>
                <a:cubicBezTo>
                  <a:pt x="1803667" y="6742454"/>
                  <a:pt x="1751423" y="6761527"/>
                  <a:pt x="1694204" y="6761527"/>
                </a:cubicBezTo>
                <a:cubicBezTo>
                  <a:pt x="1571473" y="6755723"/>
                  <a:pt x="1444596" y="6755723"/>
                  <a:pt x="1316889" y="6755723"/>
                </a:cubicBezTo>
                <a:close/>
              </a:path>
            </a:pathLst>
          </a:custGeom>
          <a:solidFill>
            <a:srgbClr val="92D050"/>
          </a:solidFill>
          <a:ln w="8289" cap="flat">
            <a:noFill/>
            <a:prstDash val="solid"/>
            <a:miter/>
          </a:ln>
        </p:spPr>
        <p:txBody>
          <a:bodyPr rtlCol="0" anchor="ctr"/>
          <a:lstStyle/>
          <a:p>
            <a:endParaRPr lang="en-US"/>
          </a:p>
        </p:txBody>
      </p:sp>
      <p:sp>
        <p:nvSpPr>
          <p:cNvPr id="16" name="Freeform: Shape 6">
            <a:extLst>
              <a:ext uri="{FF2B5EF4-FFF2-40B4-BE49-F238E27FC236}">
                <a16:creationId xmlns:a16="http://schemas.microsoft.com/office/drawing/2014/main" xmlns="" id="{B0DB8D55-AFA2-499D-A5DA-4628B5004592}"/>
              </a:ext>
            </a:extLst>
          </p:cNvPr>
          <p:cNvSpPr/>
          <p:nvPr/>
        </p:nvSpPr>
        <p:spPr>
          <a:xfrm>
            <a:off x="5458000" y="3094288"/>
            <a:ext cx="597779" cy="2030780"/>
          </a:xfrm>
          <a:custGeom>
            <a:avLst/>
            <a:gdLst>
              <a:gd name="connsiteX0" fmla="*/ 1316415 w 2039985"/>
              <a:gd name="connsiteY0" fmla="*/ 6757036 h 6750195"/>
              <a:gd name="connsiteX1" fmla="*/ 939101 w 2039985"/>
              <a:gd name="connsiteY1" fmla="*/ 6757036 h 6750195"/>
              <a:gd name="connsiteX2" fmla="*/ 889346 w 2039985"/>
              <a:gd name="connsiteY2" fmla="*/ 6756207 h 6750195"/>
              <a:gd name="connsiteX3" fmla="*/ 810566 w 2039985"/>
              <a:gd name="connsiteY3" fmla="*/ 6664159 h 6750195"/>
              <a:gd name="connsiteX4" fmla="*/ 824663 w 2039985"/>
              <a:gd name="connsiteY4" fmla="*/ 6557184 h 6750195"/>
              <a:gd name="connsiteX5" fmla="*/ 780712 w 2039985"/>
              <a:gd name="connsiteY5" fmla="*/ 6019822 h 6750195"/>
              <a:gd name="connsiteX6" fmla="*/ 623982 w 2039985"/>
              <a:gd name="connsiteY6" fmla="*/ 5633386 h 6750195"/>
              <a:gd name="connsiteX7" fmla="*/ 582519 w 2039985"/>
              <a:gd name="connsiteY7" fmla="*/ 5263534 h 6750195"/>
              <a:gd name="connsiteX8" fmla="*/ 666274 w 2039985"/>
              <a:gd name="connsiteY8" fmla="*/ 4955878 h 6750195"/>
              <a:gd name="connsiteX9" fmla="*/ 639737 w 2039985"/>
              <a:gd name="connsiteY9" fmla="*/ 4765977 h 6750195"/>
              <a:gd name="connsiteX10" fmla="*/ 623152 w 2039985"/>
              <a:gd name="connsiteY10" fmla="*/ 4728660 h 6750195"/>
              <a:gd name="connsiteX11" fmla="*/ 553494 w 2039985"/>
              <a:gd name="connsiteY11" fmla="*/ 4431784 h 6750195"/>
              <a:gd name="connsiteX12" fmla="*/ 481349 w 2039985"/>
              <a:gd name="connsiteY12" fmla="*/ 4330614 h 6750195"/>
              <a:gd name="connsiteX13" fmla="*/ 468081 w 2039985"/>
              <a:gd name="connsiteY13" fmla="*/ 4288322 h 6750195"/>
              <a:gd name="connsiteX14" fmla="*/ 426617 w 2039985"/>
              <a:gd name="connsiteY14" fmla="*/ 4165591 h 6750195"/>
              <a:gd name="connsiteX15" fmla="*/ 283155 w 2039985"/>
              <a:gd name="connsiteY15" fmla="*/ 3869544 h 6750195"/>
              <a:gd name="connsiteX16" fmla="*/ 311350 w 2039985"/>
              <a:gd name="connsiteY16" fmla="*/ 3517937 h 6750195"/>
              <a:gd name="connsiteX17" fmla="*/ 341203 w 2039985"/>
              <a:gd name="connsiteY17" fmla="*/ 3401840 h 6750195"/>
              <a:gd name="connsiteX18" fmla="*/ 311350 w 2039985"/>
              <a:gd name="connsiteY18" fmla="*/ 3288231 h 6750195"/>
              <a:gd name="connsiteX19" fmla="*/ 197741 w 2039985"/>
              <a:gd name="connsiteY19" fmla="*/ 3156379 h 6750195"/>
              <a:gd name="connsiteX20" fmla="*/ 26083 w 2039985"/>
              <a:gd name="connsiteY20" fmla="*/ 2724333 h 6750195"/>
              <a:gd name="connsiteX21" fmla="*/ 1205 w 2039985"/>
              <a:gd name="connsiteY21" fmla="*/ 2381847 h 6750195"/>
              <a:gd name="connsiteX22" fmla="*/ 141351 w 2039985"/>
              <a:gd name="connsiteY22" fmla="*/ 1356050 h 6750195"/>
              <a:gd name="connsiteX23" fmla="*/ 321301 w 2039985"/>
              <a:gd name="connsiteY23" fmla="*/ 1050052 h 6750195"/>
              <a:gd name="connsiteX24" fmla="*/ 376862 w 2039985"/>
              <a:gd name="connsiteY24" fmla="*/ 970443 h 6750195"/>
              <a:gd name="connsiteX25" fmla="*/ 384325 w 2039985"/>
              <a:gd name="connsiteY25" fmla="*/ 903272 h 6750195"/>
              <a:gd name="connsiteX26" fmla="*/ 307203 w 2039985"/>
              <a:gd name="connsiteY26" fmla="*/ 671079 h 6750195"/>
              <a:gd name="connsiteX27" fmla="*/ 293935 w 2039985"/>
              <a:gd name="connsiteY27" fmla="*/ 499422 h 6750195"/>
              <a:gd name="connsiteX28" fmla="*/ 343691 w 2039985"/>
              <a:gd name="connsiteY28" fmla="*/ 307033 h 6750195"/>
              <a:gd name="connsiteX29" fmla="*/ 468081 w 2039985"/>
              <a:gd name="connsiteY29" fmla="*/ 130400 h 6750195"/>
              <a:gd name="connsiteX30" fmla="*/ 1030320 w 2039985"/>
              <a:gd name="connsiteY30" fmla="*/ 59083 h 6750195"/>
              <a:gd name="connsiteX31" fmla="*/ 1116563 w 2039985"/>
              <a:gd name="connsiteY31" fmla="*/ 158595 h 6750195"/>
              <a:gd name="connsiteX32" fmla="*/ 1145588 w 2039985"/>
              <a:gd name="connsiteY32" fmla="*/ 212497 h 6750195"/>
              <a:gd name="connsiteX33" fmla="*/ 1192026 w 2039985"/>
              <a:gd name="connsiteY33" fmla="*/ 290448 h 6750195"/>
              <a:gd name="connsiteX34" fmla="*/ 1337977 w 2039985"/>
              <a:gd name="connsiteY34" fmla="*/ 453812 h 6750195"/>
              <a:gd name="connsiteX35" fmla="*/ 1343781 w 2039985"/>
              <a:gd name="connsiteY35" fmla="*/ 502739 h 6750195"/>
              <a:gd name="connsiteX36" fmla="*/ 1334660 w 2039985"/>
              <a:gd name="connsiteY36" fmla="*/ 661128 h 6750195"/>
              <a:gd name="connsiteX37" fmla="*/ 1343781 w 2039985"/>
              <a:gd name="connsiteY37" fmla="*/ 728298 h 6750195"/>
              <a:gd name="connsiteX38" fmla="*/ 1337977 w 2039985"/>
              <a:gd name="connsiteY38" fmla="*/ 817029 h 6750195"/>
              <a:gd name="connsiteX39" fmla="*/ 1318075 w 2039985"/>
              <a:gd name="connsiteY39" fmla="*/ 881712 h 6750195"/>
              <a:gd name="connsiteX40" fmla="*/ 1308953 w 2039985"/>
              <a:gd name="connsiteY40" fmla="*/ 1046735 h 6750195"/>
              <a:gd name="connsiteX41" fmla="*/ 1662218 w 2039985"/>
              <a:gd name="connsiteY41" fmla="*/ 1608146 h 6750195"/>
              <a:gd name="connsiteX42" fmla="*/ 1988948 w 2039985"/>
              <a:gd name="connsiteY42" fmla="*/ 2687845 h 6750195"/>
              <a:gd name="connsiteX43" fmla="*/ 2037874 w 2039985"/>
              <a:gd name="connsiteY43" fmla="*/ 3317255 h 6750195"/>
              <a:gd name="connsiteX44" fmla="*/ 1959924 w 2039985"/>
              <a:gd name="connsiteY44" fmla="*/ 4008031 h 6750195"/>
              <a:gd name="connsiteX45" fmla="*/ 1925094 w 2039985"/>
              <a:gd name="connsiteY45" fmla="*/ 4085152 h 6750195"/>
              <a:gd name="connsiteX46" fmla="*/ 1823925 w 2039985"/>
              <a:gd name="connsiteY46" fmla="*/ 4253493 h 6750195"/>
              <a:gd name="connsiteX47" fmla="*/ 1687925 w 2039985"/>
              <a:gd name="connsiteY47" fmla="*/ 4598466 h 6750195"/>
              <a:gd name="connsiteX48" fmla="*/ 1595877 w 2039985"/>
              <a:gd name="connsiteY48" fmla="*/ 4943439 h 6750195"/>
              <a:gd name="connsiteX49" fmla="*/ 1458220 w 2039985"/>
              <a:gd name="connsiteY49" fmla="*/ 5305827 h 6750195"/>
              <a:gd name="connsiteX50" fmla="*/ 1433342 w 2039985"/>
              <a:gd name="connsiteY50" fmla="*/ 5365533 h 6750195"/>
              <a:gd name="connsiteX51" fmla="*/ 1367001 w 2039985"/>
              <a:gd name="connsiteY51" fmla="*/ 5668214 h 6750195"/>
              <a:gd name="connsiteX52" fmla="*/ 1303147 w 2039985"/>
              <a:gd name="connsiteY52" fmla="*/ 6205577 h 6750195"/>
              <a:gd name="connsiteX53" fmla="*/ 1341293 w 2039985"/>
              <a:gd name="connsiteY53" fmla="*/ 6254503 h 6750195"/>
              <a:gd name="connsiteX54" fmla="*/ 1363684 w 2039985"/>
              <a:gd name="connsiteY54" fmla="*/ 6280210 h 6750195"/>
              <a:gd name="connsiteX55" fmla="*/ 1417586 w 2039985"/>
              <a:gd name="connsiteY55" fmla="*/ 6362307 h 6750195"/>
              <a:gd name="connsiteX56" fmla="*/ 1593389 w 2039985"/>
              <a:gd name="connsiteY56" fmla="*/ 6519867 h 6750195"/>
              <a:gd name="connsiteX57" fmla="*/ 1773340 w 2039985"/>
              <a:gd name="connsiteY57" fmla="*/ 6592842 h 6750195"/>
              <a:gd name="connsiteX58" fmla="*/ 1860412 w 2039985"/>
              <a:gd name="connsiteY58" fmla="*/ 6618549 h 6750195"/>
              <a:gd name="connsiteX59" fmla="*/ 1864559 w 2039985"/>
              <a:gd name="connsiteY59" fmla="*/ 6705622 h 6750195"/>
              <a:gd name="connsiteX60" fmla="*/ 1717779 w 2039985"/>
              <a:gd name="connsiteY60" fmla="*/ 6755378 h 6750195"/>
              <a:gd name="connsiteX61" fmla="*/ 1316415 w 2039985"/>
              <a:gd name="connsiteY61" fmla="*/ 6757036 h 675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39985" h="6750195">
                <a:moveTo>
                  <a:pt x="1316415" y="6757036"/>
                </a:moveTo>
                <a:cubicBezTo>
                  <a:pt x="1190368" y="6757036"/>
                  <a:pt x="1065150" y="6757036"/>
                  <a:pt x="939101" y="6757036"/>
                </a:cubicBezTo>
                <a:cubicBezTo>
                  <a:pt x="922516" y="6757036"/>
                  <a:pt x="905931" y="6757865"/>
                  <a:pt x="889346" y="6756207"/>
                </a:cubicBezTo>
                <a:cubicBezTo>
                  <a:pt x="827151" y="6750402"/>
                  <a:pt x="806420" y="6726353"/>
                  <a:pt x="810566" y="6664159"/>
                </a:cubicBezTo>
                <a:cubicBezTo>
                  <a:pt x="813054" y="6628500"/>
                  <a:pt x="815541" y="6592013"/>
                  <a:pt x="824663" y="6557184"/>
                </a:cubicBezTo>
                <a:cubicBezTo>
                  <a:pt x="871102" y="6373087"/>
                  <a:pt x="837931" y="6194796"/>
                  <a:pt x="780712" y="6019822"/>
                </a:cubicBezTo>
                <a:cubicBezTo>
                  <a:pt x="737591" y="5887140"/>
                  <a:pt x="691981" y="5756116"/>
                  <a:pt x="623982" y="5633386"/>
                </a:cubicBezTo>
                <a:cubicBezTo>
                  <a:pt x="560128" y="5518118"/>
                  <a:pt x="551007" y="5392900"/>
                  <a:pt x="582519" y="5263534"/>
                </a:cubicBezTo>
                <a:cubicBezTo>
                  <a:pt x="607397" y="5159876"/>
                  <a:pt x="631445" y="5056219"/>
                  <a:pt x="666274" y="4955878"/>
                </a:cubicBezTo>
                <a:cubicBezTo>
                  <a:pt x="690323" y="4886220"/>
                  <a:pt x="670420" y="4825684"/>
                  <a:pt x="639737" y="4765977"/>
                </a:cubicBezTo>
                <a:cubicBezTo>
                  <a:pt x="633103" y="4753538"/>
                  <a:pt x="623982" y="4742758"/>
                  <a:pt x="623152" y="4728660"/>
                </a:cubicBezTo>
                <a:cubicBezTo>
                  <a:pt x="611543" y="4615881"/>
                  <a:pt x="617348" y="4521344"/>
                  <a:pt x="553494" y="4431784"/>
                </a:cubicBezTo>
                <a:cubicBezTo>
                  <a:pt x="529446" y="4397785"/>
                  <a:pt x="505397" y="4364614"/>
                  <a:pt x="481349" y="4330614"/>
                </a:cubicBezTo>
                <a:cubicBezTo>
                  <a:pt x="472227" y="4318175"/>
                  <a:pt x="466422" y="4304078"/>
                  <a:pt x="468081" y="4288322"/>
                </a:cubicBezTo>
                <a:cubicBezTo>
                  <a:pt x="473056" y="4241054"/>
                  <a:pt x="453153" y="4202908"/>
                  <a:pt x="426617" y="4165591"/>
                </a:cubicBezTo>
                <a:cubicBezTo>
                  <a:pt x="362764" y="4074372"/>
                  <a:pt x="306374" y="3979836"/>
                  <a:pt x="283155" y="3869544"/>
                </a:cubicBezTo>
                <a:cubicBezTo>
                  <a:pt x="258277" y="3750130"/>
                  <a:pt x="283155" y="3633204"/>
                  <a:pt x="311350" y="3517937"/>
                </a:cubicBezTo>
                <a:cubicBezTo>
                  <a:pt x="321301" y="3478962"/>
                  <a:pt x="329594" y="3439986"/>
                  <a:pt x="341203" y="3401840"/>
                </a:cubicBezTo>
                <a:cubicBezTo>
                  <a:pt x="355301" y="3357060"/>
                  <a:pt x="341203" y="3321402"/>
                  <a:pt x="311350" y="3288231"/>
                </a:cubicBezTo>
                <a:cubicBezTo>
                  <a:pt x="273204" y="3245110"/>
                  <a:pt x="235058" y="3200329"/>
                  <a:pt x="197741" y="3156379"/>
                </a:cubicBezTo>
                <a:cubicBezTo>
                  <a:pt x="92424" y="3031989"/>
                  <a:pt x="42669" y="2884380"/>
                  <a:pt x="26083" y="2724333"/>
                </a:cubicBezTo>
                <a:cubicBezTo>
                  <a:pt x="13644" y="2610724"/>
                  <a:pt x="4523" y="2496286"/>
                  <a:pt x="1205" y="2381847"/>
                </a:cubicBezTo>
                <a:cubicBezTo>
                  <a:pt x="-6258" y="2083313"/>
                  <a:pt x="18620" y="1623901"/>
                  <a:pt x="141351" y="1356050"/>
                </a:cubicBezTo>
                <a:cubicBezTo>
                  <a:pt x="191107" y="1247416"/>
                  <a:pt x="247496" y="1143759"/>
                  <a:pt x="321301" y="1050052"/>
                </a:cubicBezTo>
                <a:cubicBezTo>
                  <a:pt x="341203" y="1025174"/>
                  <a:pt x="346179" y="991174"/>
                  <a:pt x="376862" y="970443"/>
                </a:cubicBezTo>
                <a:cubicBezTo>
                  <a:pt x="390959" y="960492"/>
                  <a:pt x="388471" y="927321"/>
                  <a:pt x="384325" y="903272"/>
                </a:cubicBezTo>
                <a:cubicBezTo>
                  <a:pt x="371886" y="821176"/>
                  <a:pt x="358618" y="741566"/>
                  <a:pt x="307203" y="671079"/>
                </a:cubicBezTo>
                <a:cubicBezTo>
                  <a:pt x="269887" y="619665"/>
                  <a:pt x="275692" y="558299"/>
                  <a:pt x="293935" y="499422"/>
                </a:cubicBezTo>
                <a:cubicBezTo>
                  <a:pt x="313837" y="436398"/>
                  <a:pt x="330423" y="372545"/>
                  <a:pt x="343691" y="307033"/>
                </a:cubicBezTo>
                <a:cubicBezTo>
                  <a:pt x="358618" y="231570"/>
                  <a:pt x="412520" y="179326"/>
                  <a:pt x="468081" y="130400"/>
                </a:cubicBezTo>
                <a:cubicBezTo>
                  <a:pt x="633103" y="-13892"/>
                  <a:pt x="833785" y="-39599"/>
                  <a:pt x="1030320" y="59083"/>
                </a:cubicBezTo>
                <a:cubicBezTo>
                  <a:pt x="1073442" y="80644"/>
                  <a:pt x="1104954" y="109668"/>
                  <a:pt x="1116563" y="158595"/>
                </a:cubicBezTo>
                <a:cubicBezTo>
                  <a:pt x="1121539" y="177668"/>
                  <a:pt x="1135637" y="195082"/>
                  <a:pt x="1145588" y="212497"/>
                </a:cubicBezTo>
                <a:cubicBezTo>
                  <a:pt x="1161344" y="238204"/>
                  <a:pt x="1182904" y="262253"/>
                  <a:pt x="1192026" y="290448"/>
                </a:cubicBezTo>
                <a:cubicBezTo>
                  <a:pt x="1217734" y="366740"/>
                  <a:pt x="1276611" y="411520"/>
                  <a:pt x="1337977" y="453812"/>
                </a:cubicBezTo>
                <a:cubicBezTo>
                  <a:pt x="1362855" y="470398"/>
                  <a:pt x="1361196" y="482836"/>
                  <a:pt x="1343781" y="502739"/>
                </a:cubicBezTo>
                <a:cubicBezTo>
                  <a:pt x="1303147" y="550007"/>
                  <a:pt x="1300660" y="608055"/>
                  <a:pt x="1334660" y="661128"/>
                </a:cubicBezTo>
                <a:cubicBezTo>
                  <a:pt x="1348757" y="682689"/>
                  <a:pt x="1352074" y="706737"/>
                  <a:pt x="1343781" y="728298"/>
                </a:cubicBezTo>
                <a:cubicBezTo>
                  <a:pt x="1333001" y="758152"/>
                  <a:pt x="1331343" y="787176"/>
                  <a:pt x="1337977" y="817029"/>
                </a:cubicBezTo>
                <a:cubicBezTo>
                  <a:pt x="1342952" y="841907"/>
                  <a:pt x="1333001" y="862639"/>
                  <a:pt x="1318075" y="881712"/>
                </a:cubicBezTo>
                <a:cubicBezTo>
                  <a:pt x="1272465" y="940589"/>
                  <a:pt x="1270806" y="987028"/>
                  <a:pt x="1308953" y="1046735"/>
                </a:cubicBezTo>
                <a:cubicBezTo>
                  <a:pt x="1428366" y="1232490"/>
                  <a:pt x="1554414" y="1414098"/>
                  <a:pt x="1662218" y="1608146"/>
                </a:cubicBezTo>
                <a:cubicBezTo>
                  <a:pt x="1819778" y="1892583"/>
                  <a:pt x="1906851" y="2375213"/>
                  <a:pt x="1988948" y="2687845"/>
                </a:cubicBezTo>
                <a:cubicBezTo>
                  <a:pt x="2042850" y="2891844"/>
                  <a:pt x="2049484" y="3104964"/>
                  <a:pt x="2037874" y="3317255"/>
                </a:cubicBezTo>
                <a:cubicBezTo>
                  <a:pt x="2026265" y="3549449"/>
                  <a:pt x="1988118" y="3778325"/>
                  <a:pt x="1959924" y="4008031"/>
                </a:cubicBezTo>
                <a:cubicBezTo>
                  <a:pt x="1956607" y="4037055"/>
                  <a:pt x="1944997" y="4061933"/>
                  <a:pt x="1925094" y="4085152"/>
                </a:cubicBezTo>
                <a:cubicBezTo>
                  <a:pt x="1881973" y="4135737"/>
                  <a:pt x="1845485" y="4188810"/>
                  <a:pt x="1823925" y="4253493"/>
                </a:cubicBezTo>
                <a:cubicBezTo>
                  <a:pt x="1783291" y="4375394"/>
                  <a:pt x="1754266" y="4489004"/>
                  <a:pt x="1687925" y="4598466"/>
                </a:cubicBezTo>
                <a:cubicBezTo>
                  <a:pt x="1622413" y="4705441"/>
                  <a:pt x="1585097" y="4815733"/>
                  <a:pt x="1595877" y="4943439"/>
                </a:cubicBezTo>
                <a:cubicBezTo>
                  <a:pt x="1608316" y="5085243"/>
                  <a:pt x="1561878" y="5207145"/>
                  <a:pt x="1458220" y="5305827"/>
                </a:cubicBezTo>
                <a:cubicBezTo>
                  <a:pt x="1440805" y="5322412"/>
                  <a:pt x="1435000" y="5343973"/>
                  <a:pt x="1433342" y="5365533"/>
                </a:cubicBezTo>
                <a:cubicBezTo>
                  <a:pt x="1427537" y="5470021"/>
                  <a:pt x="1391049" y="5567874"/>
                  <a:pt x="1367001" y="5668214"/>
                </a:cubicBezTo>
                <a:cubicBezTo>
                  <a:pt x="1325538" y="5844848"/>
                  <a:pt x="1301489" y="6023968"/>
                  <a:pt x="1303147" y="6205577"/>
                </a:cubicBezTo>
                <a:cubicBezTo>
                  <a:pt x="1303147" y="6232113"/>
                  <a:pt x="1303976" y="6256161"/>
                  <a:pt x="1341293" y="6254503"/>
                </a:cubicBezTo>
                <a:cubicBezTo>
                  <a:pt x="1356220" y="6253674"/>
                  <a:pt x="1361196" y="6267771"/>
                  <a:pt x="1363684" y="6280210"/>
                </a:cubicBezTo>
                <a:cubicBezTo>
                  <a:pt x="1371148" y="6314210"/>
                  <a:pt x="1391879" y="6339917"/>
                  <a:pt x="1417586" y="6362307"/>
                </a:cubicBezTo>
                <a:cubicBezTo>
                  <a:pt x="1476463" y="6414550"/>
                  <a:pt x="1537000" y="6465136"/>
                  <a:pt x="1593389" y="6519867"/>
                </a:cubicBezTo>
                <a:cubicBezTo>
                  <a:pt x="1644804" y="6569623"/>
                  <a:pt x="1706999" y="6583720"/>
                  <a:pt x="1773340" y="6592842"/>
                </a:cubicBezTo>
                <a:cubicBezTo>
                  <a:pt x="1803193" y="6596988"/>
                  <a:pt x="1833875" y="6602793"/>
                  <a:pt x="1860412" y="6618549"/>
                </a:cubicBezTo>
                <a:cubicBezTo>
                  <a:pt x="1897729" y="6641768"/>
                  <a:pt x="1900216" y="6681573"/>
                  <a:pt x="1864559" y="6705622"/>
                </a:cubicBezTo>
                <a:cubicBezTo>
                  <a:pt x="1820607" y="6735475"/>
                  <a:pt x="1771681" y="6754548"/>
                  <a:pt x="1717779" y="6755378"/>
                </a:cubicBezTo>
                <a:cubicBezTo>
                  <a:pt x="1585097" y="6757036"/>
                  <a:pt x="1450757" y="6757036"/>
                  <a:pt x="1316415" y="6757036"/>
                </a:cubicBezTo>
                <a:close/>
              </a:path>
            </a:pathLst>
          </a:custGeom>
          <a:solidFill>
            <a:schemeClr val="bg2">
              <a:lumMod val="50000"/>
            </a:schemeClr>
          </a:solidFill>
          <a:ln w="8289" cap="flat">
            <a:noFill/>
            <a:prstDash val="solid"/>
            <a:miter/>
          </a:ln>
        </p:spPr>
        <p:txBody>
          <a:bodyPr rtlCol="0" anchor="ctr"/>
          <a:lstStyle/>
          <a:p>
            <a:endParaRPr lang="en-US"/>
          </a:p>
        </p:txBody>
      </p:sp>
      <p:sp>
        <p:nvSpPr>
          <p:cNvPr id="17" name="Chevron 2">
            <a:extLst>
              <a:ext uri="{FF2B5EF4-FFF2-40B4-BE49-F238E27FC236}">
                <a16:creationId xmlns:a16="http://schemas.microsoft.com/office/drawing/2014/main" xmlns="" id="{4D055103-05E4-4D42-BB40-0943D0063684}"/>
              </a:ext>
            </a:extLst>
          </p:cNvPr>
          <p:cNvSpPr/>
          <p:nvPr/>
        </p:nvSpPr>
        <p:spPr>
          <a:xfrm>
            <a:off x="2587801" y="3511065"/>
            <a:ext cx="528190" cy="773820"/>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8" name="Chevron 16">
            <a:extLst>
              <a:ext uri="{FF2B5EF4-FFF2-40B4-BE49-F238E27FC236}">
                <a16:creationId xmlns:a16="http://schemas.microsoft.com/office/drawing/2014/main" xmlns="" id="{6BCEBDF2-C86F-4D70-95DC-479718AC16C2}"/>
              </a:ext>
            </a:extLst>
          </p:cNvPr>
          <p:cNvSpPr/>
          <p:nvPr/>
        </p:nvSpPr>
        <p:spPr>
          <a:xfrm>
            <a:off x="4552767" y="3511065"/>
            <a:ext cx="528190" cy="773820"/>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Chevron 17">
            <a:extLst>
              <a:ext uri="{FF2B5EF4-FFF2-40B4-BE49-F238E27FC236}">
                <a16:creationId xmlns:a16="http://schemas.microsoft.com/office/drawing/2014/main" xmlns="" id="{C97C9489-9301-40F3-919E-E47802422690}"/>
              </a:ext>
            </a:extLst>
          </p:cNvPr>
          <p:cNvSpPr/>
          <p:nvPr/>
        </p:nvSpPr>
        <p:spPr>
          <a:xfrm>
            <a:off x="6458103" y="3511065"/>
            <a:ext cx="528190" cy="773820"/>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Freeform: Shape 16">
            <a:extLst>
              <a:ext uri="{FF2B5EF4-FFF2-40B4-BE49-F238E27FC236}">
                <a16:creationId xmlns:a16="http://schemas.microsoft.com/office/drawing/2014/main" xmlns="" id="{95E5D19D-8EC3-4A0A-BB6D-8BABC12522B9}"/>
              </a:ext>
            </a:extLst>
          </p:cNvPr>
          <p:cNvSpPr/>
          <p:nvPr/>
        </p:nvSpPr>
        <p:spPr>
          <a:xfrm>
            <a:off x="7363333" y="3090041"/>
            <a:ext cx="487895" cy="2035027"/>
          </a:xfrm>
          <a:custGeom>
            <a:avLst/>
            <a:gdLst>
              <a:gd name="connsiteX0" fmla="*/ 174701 w 665146"/>
              <a:gd name="connsiteY0" fmla="*/ 1448 h 2702261"/>
              <a:gd name="connsiteX1" fmla="*/ 291725 w 665146"/>
              <a:gd name="connsiteY1" fmla="*/ 23602 h 2702261"/>
              <a:gd name="connsiteX2" fmla="*/ 326178 w 665146"/>
              <a:gd name="connsiteY2" fmla="*/ 63356 h 2702261"/>
              <a:gd name="connsiteX3" fmla="*/ 337773 w 665146"/>
              <a:gd name="connsiteY3" fmla="*/ 84889 h 2702261"/>
              <a:gd name="connsiteX4" fmla="*/ 356325 w 665146"/>
              <a:gd name="connsiteY4" fmla="*/ 116029 h 2702261"/>
              <a:gd name="connsiteX5" fmla="*/ 414630 w 665146"/>
              <a:gd name="connsiteY5" fmla="*/ 181291 h 2702261"/>
              <a:gd name="connsiteX6" fmla="*/ 416949 w 665146"/>
              <a:gd name="connsiteY6" fmla="*/ 200837 h 2702261"/>
              <a:gd name="connsiteX7" fmla="*/ 413305 w 665146"/>
              <a:gd name="connsiteY7" fmla="*/ 264112 h 2702261"/>
              <a:gd name="connsiteX8" fmla="*/ 416949 w 665146"/>
              <a:gd name="connsiteY8" fmla="*/ 290945 h 2702261"/>
              <a:gd name="connsiteX9" fmla="*/ 414630 w 665146"/>
              <a:gd name="connsiteY9" fmla="*/ 326392 h 2702261"/>
              <a:gd name="connsiteX10" fmla="*/ 406679 w 665146"/>
              <a:gd name="connsiteY10" fmla="*/ 352232 h 2702261"/>
              <a:gd name="connsiteX11" fmla="*/ 353343 w 665146"/>
              <a:gd name="connsiteY11" fmla="*/ 474475 h 2702261"/>
              <a:gd name="connsiteX12" fmla="*/ 461341 w 665146"/>
              <a:gd name="connsiteY12" fmla="*/ 652372 h 2702261"/>
              <a:gd name="connsiteX13" fmla="*/ 485856 w 665146"/>
              <a:gd name="connsiteY13" fmla="*/ 1057197 h 2702261"/>
              <a:gd name="connsiteX14" fmla="*/ 505401 w 665146"/>
              <a:gd name="connsiteY14" fmla="*/ 1308638 h 2702261"/>
              <a:gd name="connsiteX15" fmla="*/ 474261 w 665146"/>
              <a:gd name="connsiteY15" fmla="*/ 1584595 h 2702261"/>
              <a:gd name="connsiteX16" fmla="*/ 465648 w 665146"/>
              <a:gd name="connsiteY16" fmla="*/ 1630643 h 2702261"/>
              <a:gd name="connsiteX17" fmla="*/ 458028 w 665146"/>
              <a:gd name="connsiteY17" fmla="*/ 1697893 h 2702261"/>
              <a:gd name="connsiteX18" fmla="*/ 451733 w 665146"/>
              <a:gd name="connsiteY18" fmla="*/ 1837362 h 2702261"/>
              <a:gd name="connsiteX19" fmla="*/ 448090 w 665146"/>
              <a:gd name="connsiteY19" fmla="*/ 1975175 h 2702261"/>
              <a:gd name="connsiteX20" fmla="*/ 428213 w 665146"/>
              <a:gd name="connsiteY20" fmla="*/ 2119944 h 2702261"/>
              <a:gd name="connsiteX21" fmla="*/ 411649 w 665146"/>
              <a:gd name="connsiteY21" fmla="*/ 2146447 h 2702261"/>
              <a:gd name="connsiteX22" fmla="*/ 396741 w 665146"/>
              <a:gd name="connsiteY22" fmla="*/ 2265045 h 2702261"/>
              <a:gd name="connsiteX23" fmla="*/ 401048 w 665146"/>
              <a:gd name="connsiteY23" fmla="*/ 2479715 h 2702261"/>
              <a:gd name="connsiteX24" fmla="*/ 416287 w 665146"/>
              <a:gd name="connsiteY24" fmla="*/ 2499261 h 2702261"/>
              <a:gd name="connsiteX25" fmla="*/ 425231 w 665146"/>
              <a:gd name="connsiteY25" fmla="*/ 2509530 h 2702261"/>
              <a:gd name="connsiteX26" fmla="*/ 433265 w 665146"/>
              <a:gd name="connsiteY26" fmla="*/ 2527668 h 2702261"/>
              <a:gd name="connsiteX27" fmla="*/ 442935 w 665146"/>
              <a:gd name="connsiteY27" fmla="*/ 2538168 h 2702261"/>
              <a:gd name="connsiteX28" fmla="*/ 470639 w 665146"/>
              <a:gd name="connsiteY28" fmla="*/ 2538168 h 2702261"/>
              <a:gd name="connsiteX29" fmla="*/ 476460 w 665146"/>
              <a:gd name="connsiteY29" fmla="*/ 2544490 h 2702261"/>
              <a:gd name="connsiteX30" fmla="*/ 546691 w 665146"/>
              <a:gd name="connsiteY30" fmla="*/ 2607433 h 2702261"/>
              <a:gd name="connsiteX31" fmla="*/ 618579 w 665146"/>
              <a:gd name="connsiteY31" fmla="*/ 2636585 h 2702261"/>
              <a:gd name="connsiteX32" fmla="*/ 653364 w 665146"/>
              <a:gd name="connsiteY32" fmla="*/ 2646855 h 2702261"/>
              <a:gd name="connsiteX33" fmla="*/ 655020 w 665146"/>
              <a:gd name="connsiteY33" fmla="*/ 2681640 h 2702261"/>
              <a:gd name="connsiteX34" fmla="*/ 596383 w 665146"/>
              <a:gd name="connsiteY34" fmla="*/ 2701517 h 2702261"/>
              <a:gd name="connsiteX35" fmla="*/ 436043 w 665146"/>
              <a:gd name="connsiteY35" fmla="*/ 2702179 h 2702261"/>
              <a:gd name="connsiteX36" fmla="*/ 285311 w 665146"/>
              <a:gd name="connsiteY36" fmla="*/ 2702179 h 2702261"/>
              <a:gd name="connsiteX37" fmla="*/ 265434 w 665146"/>
              <a:gd name="connsiteY37" fmla="*/ 2701848 h 2702261"/>
              <a:gd name="connsiteX38" fmla="*/ 259846 w 665146"/>
              <a:gd name="connsiteY38" fmla="*/ 2699685 h 2702261"/>
              <a:gd name="connsiteX39" fmla="*/ 254953 w 665146"/>
              <a:gd name="connsiteY39" fmla="*/ 2699685 h 2702261"/>
              <a:gd name="connsiteX40" fmla="*/ 235076 w 665146"/>
              <a:gd name="connsiteY40" fmla="*/ 2699354 h 2702261"/>
              <a:gd name="connsiteX41" fmla="*/ 203604 w 665146"/>
              <a:gd name="connsiteY41" fmla="*/ 2662582 h 2702261"/>
              <a:gd name="connsiteX42" fmla="*/ 209236 w 665146"/>
              <a:gd name="connsiteY42" fmla="*/ 2619847 h 2702261"/>
              <a:gd name="connsiteX43" fmla="*/ 244683 w 665146"/>
              <a:gd name="connsiteY43" fmla="*/ 2477727 h 2702261"/>
              <a:gd name="connsiteX44" fmla="*/ 194991 w 665146"/>
              <a:gd name="connsiteY44" fmla="*/ 2245831 h 2702261"/>
              <a:gd name="connsiteX45" fmla="*/ 180746 w 665146"/>
              <a:gd name="connsiteY45" fmla="*/ 2066939 h 2702261"/>
              <a:gd name="connsiteX46" fmla="*/ 205592 w 665146"/>
              <a:gd name="connsiteY46" fmla="*/ 1980144 h 2702261"/>
              <a:gd name="connsiteX47" fmla="*/ 185053 w 665146"/>
              <a:gd name="connsiteY47" fmla="*/ 1904281 h 2702261"/>
              <a:gd name="connsiteX48" fmla="*/ 178427 w 665146"/>
              <a:gd name="connsiteY48" fmla="*/ 1889373 h 2702261"/>
              <a:gd name="connsiteX49" fmla="*/ 150599 w 665146"/>
              <a:gd name="connsiteY49" fmla="*/ 1770775 h 2702261"/>
              <a:gd name="connsiteX50" fmla="*/ 121778 w 665146"/>
              <a:gd name="connsiteY50" fmla="*/ 1730358 h 2702261"/>
              <a:gd name="connsiteX51" fmla="*/ 116478 w 665146"/>
              <a:gd name="connsiteY51" fmla="*/ 1713463 h 2702261"/>
              <a:gd name="connsiteX52" fmla="*/ 91632 w 665146"/>
              <a:gd name="connsiteY52" fmla="*/ 1674703 h 2702261"/>
              <a:gd name="connsiteX53" fmla="*/ 50884 w 665146"/>
              <a:gd name="connsiteY53" fmla="*/ 1546498 h 2702261"/>
              <a:gd name="connsiteX54" fmla="*/ 77386 w 665146"/>
              <a:gd name="connsiteY54" fmla="*/ 1405372 h 2702261"/>
              <a:gd name="connsiteX55" fmla="*/ 89312 w 665146"/>
              <a:gd name="connsiteY55" fmla="*/ 1358993 h 2702261"/>
              <a:gd name="connsiteX56" fmla="*/ 77386 w 665146"/>
              <a:gd name="connsiteY56" fmla="*/ 1313608 h 2702261"/>
              <a:gd name="connsiteX57" fmla="*/ 32001 w 665146"/>
              <a:gd name="connsiteY57" fmla="*/ 1260934 h 2702261"/>
              <a:gd name="connsiteX58" fmla="*/ 29682 w 665146"/>
              <a:gd name="connsiteY58" fmla="*/ 1088337 h 2702261"/>
              <a:gd name="connsiteX59" fmla="*/ 6492 w 665146"/>
              <a:gd name="connsiteY59" fmla="*/ 951519 h 2702261"/>
              <a:gd name="connsiteX60" fmla="*/ 32663 w 665146"/>
              <a:gd name="connsiteY60" fmla="*/ 541725 h 2702261"/>
              <a:gd name="connsiteX61" fmla="*/ 91301 w 665146"/>
              <a:gd name="connsiteY61" fmla="*/ 472487 h 2702261"/>
              <a:gd name="connsiteX62" fmla="*/ 123435 w 665146"/>
              <a:gd name="connsiteY62" fmla="*/ 440684 h 2702261"/>
              <a:gd name="connsiteX63" fmla="*/ 126416 w 665146"/>
              <a:gd name="connsiteY63" fmla="*/ 413850 h 2702261"/>
              <a:gd name="connsiteX64" fmla="*/ 26038 w 665146"/>
              <a:gd name="connsiteY64" fmla="*/ 268087 h 2702261"/>
              <a:gd name="connsiteX65" fmla="*/ 20737 w 665146"/>
              <a:gd name="connsiteY65" fmla="*/ 199512 h 2702261"/>
              <a:gd name="connsiteX66" fmla="*/ 30676 w 665146"/>
              <a:gd name="connsiteY66" fmla="*/ 122655 h 2702261"/>
              <a:gd name="connsiteX67" fmla="*/ 67117 w 665146"/>
              <a:gd name="connsiteY67" fmla="*/ 52092 h 2702261"/>
              <a:gd name="connsiteX68" fmla="*/ 174701 w 665146"/>
              <a:gd name="connsiteY68" fmla="*/ 1448 h 2702261"/>
              <a:gd name="connsiteX0" fmla="*/ 174701 w 665146"/>
              <a:gd name="connsiteY0" fmla="*/ 1448 h 2702261"/>
              <a:gd name="connsiteX1" fmla="*/ 291725 w 665146"/>
              <a:gd name="connsiteY1" fmla="*/ 23602 h 2702261"/>
              <a:gd name="connsiteX2" fmla="*/ 326178 w 665146"/>
              <a:gd name="connsiteY2" fmla="*/ 63356 h 2702261"/>
              <a:gd name="connsiteX3" fmla="*/ 337773 w 665146"/>
              <a:gd name="connsiteY3" fmla="*/ 84889 h 2702261"/>
              <a:gd name="connsiteX4" fmla="*/ 356325 w 665146"/>
              <a:gd name="connsiteY4" fmla="*/ 116029 h 2702261"/>
              <a:gd name="connsiteX5" fmla="*/ 414630 w 665146"/>
              <a:gd name="connsiteY5" fmla="*/ 181291 h 2702261"/>
              <a:gd name="connsiteX6" fmla="*/ 416949 w 665146"/>
              <a:gd name="connsiteY6" fmla="*/ 200837 h 2702261"/>
              <a:gd name="connsiteX7" fmla="*/ 413305 w 665146"/>
              <a:gd name="connsiteY7" fmla="*/ 264112 h 2702261"/>
              <a:gd name="connsiteX8" fmla="*/ 416949 w 665146"/>
              <a:gd name="connsiteY8" fmla="*/ 290945 h 2702261"/>
              <a:gd name="connsiteX9" fmla="*/ 414630 w 665146"/>
              <a:gd name="connsiteY9" fmla="*/ 326392 h 2702261"/>
              <a:gd name="connsiteX10" fmla="*/ 406679 w 665146"/>
              <a:gd name="connsiteY10" fmla="*/ 352232 h 2702261"/>
              <a:gd name="connsiteX11" fmla="*/ 353343 w 665146"/>
              <a:gd name="connsiteY11" fmla="*/ 474475 h 2702261"/>
              <a:gd name="connsiteX12" fmla="*/ 461341 w 665146"/>
              <a:gd name="connsiteY12" fmla="*/ 652372 h 2702261"/>
              <a:gd name="connsiteX13" fmla="*/ 485856 w 665146"/>
              <a:gd name="connsiteY13" fmla="*/ 1057197 h 2702261"/>
              <a:gd name="connsiteX14" fmla="*/ 505401 w 665146"/>
              <a:gd name="connsiteY14" fmla="*/ 1308638 h 2702261"/>
              <a:gd name="connsiteX15" fmla="*/ 474261 w 665146"/>
              <a:gd name="connsiteY15" fmla="*/ 1584595 h 2702261"/>
              <a:gd name="connsiteX16" fmla="*/ 465648 w 665146"/>
              <a:gd name="connsiteY16" fmla="*/ 1630643 h 2702261"/>
              <a:gd name="connsiteX17" fmla="*/ 458028 w 665146"/>
              <a:gd name="connsiteY17" fmla="*/ 1697893 h 2702261"/>
              <a:gd name="connsiteX18" fmla="*/ 451733 w 665146"/>
              <a:gd name="connsiteY18" fmla="*/ 1837362 h 2702261"/>
              <a:gd name="connsiteX19" fmla="*/ 448090 w 665146"/>
              <a:gd name="connsiteY19" fmla="*/ 1975175 h 2702261"/>
              <a:gd name="connsiteX20" fmla="*/ 428213 w 665146"/>
              <a:gd name="connsiteY20" fmla="*/ 2119944 h 2702261"/>
              <a:gd name="connsiteX21" fmla="*/ 411649 w 665146"/>
              <a:gd name="connsiteY21" fmla="*/ 2146447 h 2702261"/>
              <a:gd name="connsiteX22" fmla="*/ 396741 w 665146"/>
              <a:gd name="connsiteY22" fmla="*/ 2265045 h 2702261"/>
              <a:gd name="connsiteX23" fmla="*/ 401048 w 665146"/>
              <a:gd name="connsiteY23" fmla="*/ 2479715 h 2702261"/>
              <a:gd name="connsiteX24" fmla="*/ 416287 w 665146"/>
              <a:gd name="connsiteY24" fmla="*/ 2499261 h 2702261"/>
              <a:gd name="connsiteX25" fmla="*/ 425231 w 665146"/>
              <a:gd name="connsiteY25" fmla="*/ 2509530 h 2702261"/>
              <a:gd name="connsiteX26" fmla="*/ 433265 w 665146"/>
              <a:gd name="connsiteY26" fmla="*/ 2527668 h 2702261"/>
              <a:gd name="connsiteX27" fmla="*/ 442935 w 665146"/>
              <a:gd name="connsiteY27" fmla="*/ 2538168 h 2702261"/>
              <a:gd name="connsiteX28" fmla="*/ 470639 w 665146"/>
              <a:gd name="connsiteY28" fmla="*/ 2538168 h 2702261"/>
              <a:gd name="connsiteX29" fmla="*/ 546691 w 665146"/>
              <a:gd name="connsiteY29" fmla="*/ 2607433 h 2702261"/>
              <a:gd name="connsiteX30" fmla="*/ 618579 w 665146"/>
              <a:gd name="connsiteY30" fmla="*/ 2636585 h 2702261"/>
              <a:gd name="connsiteX31" fmla="*/ 653364 w 665146"/>
              <a:gd name="connsiteY31" fmla="*/ 2646855 h 2702261"/>
              <a:gd name="connsiteX32" fmla="*/ 655020 w 665146"/>
              <a:gd name="connsiteY32" fmla="*/ 2681640 h 2702261"/>
              <a:gd name="connsiteX33" fmla="*/ 596383 w 665146"/>
              <a:gd name="connsiteY33" fmla="*/ 2701517 h 2702261"/>
              <a:gd name="connsiteX34" fmla="*/ 436043 w 665146"/>
              <a:gd name="connsiteY34" fmla="*/ 2702179 h 2702261"/>
              <a:gd name="connsiteX35" fmla="*/ 285311 w 665146"/>
              <a:gd name="connsiteY35" fmla="*/ 2702179 h 2702261"/>
              <a:gd name="connsiteX36" fmla="*/ 265434 w 665146"/>
              <a:gd name="connsiteY36" fmla="*/ 2701848 h 2702261"/>
              <a:gd name="connsiteX37" fmla="*/ 259846 w 665146"/>
              <a:gd name="connsiteY37" fmla="*/ 2699685 h 2702261"/>
              <a:gd name="connsiteX38" fmla="*/ 254953 w 665146"/>
              <a:gd name="connsiteY38" fmla="*/ 2699685 h 2702261"/>
              <a:gd name="connsiteX39" fmla="*/ 235076 w 665146"/>
              <a:gd name="connsiteY39" fmla="*/ 2699354 h 2702261"/>
              <a:gd name="connsiteX40" fmla="*/ 203604 w 665146"/>
              <a:gd name="connsiteY40" fmla="*/ 2662582 h 2702261"/>
              <a:gd name="connsiteX41" fmla="*/ 209236 w 665146"/>
              <a:gd name="connsiteY41" fmla="*/ 2619847 h 2702261"/>
              <a:gd name="connsiteX42" fmla="*/ 244683 w 665146"/>
              <a:gd name="connsiteY42" fmla="*/ 2477727 h 2702261"/>
              <a:gd name="connsiteX43" fmla="*/ 194991 w 665146"/>
              <a:gd name="connsiteY43" fmla="*/ 2245831 h 2702261"/>
              <a:gd name="connsiteX44" fmla="*/ 180746 w 665146"/>
              <a:gd name="connsiteY44" fmla="*/ 2066939 h 2702261"/>
              <a:gd name="connsiteX45" fmla="*/ 205592 w 665146"/>
              <a:gd name="connsiteY45" fmla="*/ 1980144 h 2702261"/>
              <a:gd name="connsiteX46" fmla="*/ 185053 w 665146"/>
              <a:gd name="connsiteY46" fmla="*/ 1904281 h 2702261"/>
              <a:gd name="connsiteX47" fmla="*/ 178427 w 665146"/>
              <a:gd name="connsiteY47" fmla="*/ 1889373 h 2702261"/>
              <a:gd name="connsiteX48" fmla="*/ 150599 w 665146"/>
              <a:gd name="connsiteY48" fmla="*/ 1770775 h 2702261"/>
              <a:gd name="connsiteX49" fmla="*/ 121778 w 665146"/>
              <a:gd name="connsiteY49" fmla="*/ 1730358 h 2702261"/>
              <a:gd name="connsiteX50" fmla="*/ 116478 w 665146"/>
              <a:gd name="connsiteY50" fmla="*/ 1713463 h 2702261"/>
              <a:gd name="connsiteX51" fmla="*/ 91632 w 665146"/>
              <a:gd name="connsiteY51" fmla="*/ 1674703 h 2702261"/>
              <a:gd name="connsiteX52" fmla="*/ 50884 w 665146"/>
              <a:gd name="connsiteY52" fmla="*/ 1546498 h 2702261"/>
              <a:gd name="connsiteX53" fmla="*/ 77386 w 665146"/>
              <a:gd name="connsiteY53" fmla="*/ 1405372 h 2702261"/>
              <a:gd name="connsiteX54" fmla="*/ 89312 w 665146"/>
              <a:gd name="connsiteY54" fmla="*/ 1358993 h 2702261"/>
              <a:gd name="connsiteX55" fmla="*/ 77386 w 665146"/>
              <a:gd name="connsiteY55" fmla="*/ 1313608 h 2702261"/>
              <a:gd name="connsiteX56" fmla="*/ 32001 w 665146"/>
              <a:gd name="connsiteY56" fmla="*/ 1260934 h 2702261"/>
              <a:gd name="connsiteX57" fmla="*/ 29682 w 665146"/>
              <a:gd name="connsiteY57" fmla="*/ 1088337 h 2702261"/>
              <a:gd name="connsiteX58" fmla="*/ 6492 w 665146"/>
              <a:gd name="connsiteY58" fmla="*/ 951519 h 2702261"/>
              <a:gd name="connsiteX59" fmla="*/ 32663 w 665146"/>
              <a:gd name="connsiteY59" fmla="*/ 541725 h 2702261"/>
              <a:gd name="connsiteX60" fmla="*/ 91301 w 665146"/>
              <a:gd name="connsiteY60" fmla="*/ 472487 h 2702261"/>
              <a:gd name="connsiteX61" fmla="*/ 123435 w 665146"/>
              <a:gd name="connsiteY61" fmla="*/ 440684 h 2702261"/>
              <a:gd name="connsiteX62" fmla="*/ 126416 w 665146"/>
              <a:gd name="connsiteY62" fmla="*/ 413850 h 2702261"/>
              <a:gd name="connsiteX63" fmla="*/ 26038 w 665146"/>
              <a:gd name="connsiteY63" fmla="*/ 268087 h 2702261"/>
              <a:gd name="connsiteX64" fmla="*/ 20737 w 665146"/>
              <a:gd name="connsiteY64" fmla="*/ 199512 h 2702261"/>
              <a:gd name="connsiteX65" fmla="*/ 30676 w 665146"/>
              <a:gd name="connsiteY65" fmla="*/ 122655 h 2702261"/>
              <a:gd name="connsiteX66" fmla="*/ 67117 w 665146"/>
              <a:gd name="connsiteY66" fmla="*/ 52092 h 2702261"/>
              <a:gd name="connsiteX67" fmla="*/ 174701 w 665146"/>
              <a:gd name="connsiteY67" fmla="*/ 1448 h 2702261"/>
              <a:gd name="connsiteX0" fmla="*/ 174701 w 665146"/>
              <a:gd name="connsiteY0" fmla="*/ 1448 h 2702261"/>
              <a:gd name="connsiteX1" fmla="*/ 291725 w 665146"/>
              <a:gd name="connsiteY1" fmla="*/ 23602 h 2702261"/>
              <a:gd name="connsiteX2" fmla="*/ 326178 w 665146"/>
              <a:gd name="connsiteY2" fmla="*/ 63356 h 2702261"/>
              <a:gd name="connsiteX3" fmla="*/ 337773 w 665146"/>
              <a:gd name="connsiteY3" fmla="*/ 84889 h 2702261"/>
              <a:gd name="connsiteX4" fmla="*/ 356325 w 665146"/>
              <a:gd name="connsiteY4" fmla="*/ 116029 h 2702261"/>
              <a:gd name="connsiteX5" fmla="*/ 414630 w 665146"/>
              <a:gd name="connsiteY5" fmla="*/ 181291 h 2702261"/>
              <a:gd name="connsiteX6" fmla="*/ 416949 w 665146"/>
              <a:gd name="connsiteY6" fmla="*/ 200837 h 2702261"/>
              <a:gd name="connsiteX7" fmla="*/ 413305 w 665146"/>
              <a:gd name="connsiteY7" fmla="*/ 264112 h 2702261"/>
              <a:gd name="connsiteX8" fmla="*/ 416949 w 665146"/>
              <a:gd name="connsiteY8" fmla="*/ 290945 h 2702261"/>
              <a:gd name="connsiteX9" fmla="*/ 414630 w 665146"/>
              <a:gd name="connsiteY9" fmla="*/ 326392 h 2702261"/>
              <a:gd name="connsiteX10" fmla="*/ 406679 w 665146"/>
              <a:gd name="connsiteY10" fmla="*/ 352232 h 2702261"/>
              <a:gd name="connsiteX11" fmla="*/ 353343 w 665146"/>
              <a:gd name="connsiteY11" fmla="*/ 474475 h 2702261"/>
              <a:gd name="connsiteX12" fmla="*/ 461341 w 665146"/>
              <a:gd name="connsiteY12" fmla="*/ 652372 h 2702261"/>
              <a:gd name="connsiteX13" fmla="*/ 485856 w 665146"/>
              <a:gd name="connsiteY13" fmla="*/ 1057197 h 2702261"/>
              <a:gd name="connsiteX14" fmla="*/ 505401 w 665146"/>
              <a:gd name="connsiteY14" fmla="*/ 1308638 h 2702261"/>
              <a:gd name="connsiteX15" fmla="*/ 474261 w 665146"/>
              <a:gd name="connsiteY15" fmla="*/ 1584595 h 2702261"/>
              <a:gd name="connsiteX16" fmla="*/ 465648 w 665146"/>
              <a:gd name="connsiteY16" fmla="*/ 1630643 h 2702261"/>
              <a:gd name="connsiteX17" fmla="*/ 458028 w 665146"/>
              <a:gd name="connsiteY17" fmla="*/ 1697893 h 2702261"/>
              <a:gd name="connsiteX18" fmla="*/ 451733 w 665146"/>
              <a:gd name="connsiteY18" fmla="*/ 1837362 h 2702261"/>
              <a:gd name="connsiteX19" fmla="*/ 448090 w 665146"/>
              <a:gd name="connsiteY19" fmla="*/ 1975175 h 2702261"/>
              <a:gd name="connsiteX20" fmla="*/ 428213 w 665146"/>
              <a:gd name="connsiteY20" fmla="*/ 2119944 h 2702261"/>
              <a:gd name="connsiteX21" fmla="*/ 411649 w 665146"/>
              <a:gd name="connsiteY21" fmla="*/ 2146447 h 2702261"/>
              <a:gd name="connsiteX22" fmla="*/ 396741 w 665146"/>
              <a:gd name="connsiteY22" fmla="*/ 2265045 h 2702261"/>
              <a:gd name="connsiteX23" fmla="*/ 401048 w 665146"/>
              <a:gd name="connsiteY23" fmla="*/ 2479715 h 2702261"/>
              <a:gd name="connsiteX24" fmla="*/ 416287 w 665146"/>
              <a:gd name="connsiteY24" fmla="*/ 2499261 h 2702261"/>
              <a:gd name="connsiteX25" fmla="*/ 425231 w 665146"/>
              <a:gd name="connsiteY25" fmla="*/ 2509530 h 2702261"/>
              <a:gd name="connsiteX26" fmla="*/ 433265 w 665146"/>
              <a:gd name="connsiteY26" fmla="*/ 2527668 h 2702261"/>
              <a:gd name="connsiteX27" fmla="*/ 442935 w 665146"/>
              <a:gd name="connsiteY27" fmla="*/ 2538168 h 2702261"/>
              <a:gd name="connsiteX28" fmla="*/ 546691 w 665146"/>
              <a:gd name="connsiteY28" fmla="*/ 2607433 h 2702261"/>
              <a:gd name="connsiteX29" fmla="*/ 618579 w 665146"/>
              <a:gd name="connsiteY29" fmla="*/ 2636585 h 2702261"/>
              <a:gd name="connsiteX30" fmla="*/ 653364 w 665146"/>
              <a:gd name="connsiteY30" fmla="*/ 2646855 h 2702261"/>
              <a:gd name="connsiteX31" fmla="*/ 655020 w 665146"/>
              <a:gd name="connsiteY31" fmla="*/ 2681640 h 2702261"/>
              <a:gd name="connsiteX32" fmla="*/ 596383 w 665146"/>
              <a:gd name="connsiteY32" fmla="*/ 2701517 h 2702261"/>
              <a:gd name="connsiteX33" fmla="*/ 436043 w 665146"/>
              <a:gd name="connsiteY33" fmla="*/ 2702179 h 2702261"/>
              <a:gd name="connsiteX34" fmla="*/ 285311 w 665146"/>
              <a:gd name="connsiteY34" fmla="*/ 2702179 h 2702261"/>
              <a:gd name="connsiteX35" fmla="*/ 265434 w 665146"/>
              <a:gd name="connsiteY35" fmla="*/ 2701848 h 2702261"/>
              <a:gd name="connsiteX36" fmla="*/ 259846 w 665146"/>
              <a:gd name="connsiteY36" fmla="*/ 2699685 h 2702261"/>
              <a:gd name="connsiteX37" fmla="*/ 254953 w 665146"/>
              <a:gd name="connsiteY37" fmla="*/ 2699685 h 2702261"/>
              <a:gd name="connsiteX38" fmla="*/ 235076 w 665146"/>
              <a:gd name="connsiteY38" fmla="*/ 2699354 h 2702261"/>
              <a:gd name="connsiteX39" fmla="*/ 203604 w 665146"/>
              <a:gd name="connsiteY39" fmla="*/ 2662582 h 2702261"/>
              <a:gd name="connsiteX40" fmla="*/ 209236 w 665146"/>
              <a:gd name="connsiteY40" fmla="*/ 2619847 h 2702261"/>
              <a:gd name="connsiteX41" fmla="*/ 244683 w 665146"/>
              <a:gd name="connsiteY41" fmla="*/ 2477727 h 2702261"/>
              <a:gd name="connsiteX42" fmla="*/ 194991 w 665146"/>
              <a:gd name="connsiteY42" fmla="*/ 2245831 h 2702261"/>
              <a:gd name="connsiteX43" fmla="*/ 180746 w 665146"/>
              <a:gd name="connsiteY43" fmla="*/ 2066939 h 2702261"/>
              <a:gd name="connsiteX44" fmla="*/ 205592 w 665146"/>
              <a:gd name="connsiteY44" fmla="*/ 1980144 h 2702261"/>
              <a:gd name="connsiteX45" fmla="*/ 185053 w 665146"/>
              <a:gd name="connsiteY45" fmla="*/ 1904281 h 2702261"/>
              <a:gd name="connsiteX46" fmla="*/ 178427 w 665146"/>
              <a:gd name="connsiteY46" fmla="*/ 1889373 h 2702261"/>
              <a:gd name="connsiteX47" fmla="*/ 150599 w 665146"/>
              <a:gd name="connsiteY47" fmla="*/ 1770775 h 2702261"/>
              <a:gd name="connsiteX48" fmla="*/ 121778 w 665146"/>
              <a:gd name="connsiteY48" fmla="*/ 1730358 h 2702261"/>
              <a:gd name="connsiteX49" fmla="*/ 116478 w 665146"/>
              <a:gd name="connsiteY49" fmla="*/ 1713463 h 2702261"/>
              <a:gd name="connsiteX50" fmla="*/ 91632 w 665146"/>
              <a:gd name="connsiteY50" fmla="*/ 1674703 h 2702261"/>
              <a:gd name="connsiteX51" fmla="*/ 50884 w 665146"/>
              <a:gd name="connsiteY51" fmla="*/ 1546498 h 2702261"/>
              <a:gd name="connsiteX52" fmla="*/ 77386 w 665146"/>
              <a:gd name="connsiteY52" fmla="*/ 1405372 h 2702261"/>
              <a:gd name="connsiteX53" fmla="*/ 89312 w 665146"/>
              <a:gd name="connsiteY53" fmla="*/ 1358993 h 2702261"/>
              <a:gd name="connsiteX54" fmla="*/ 77386 w 665146"/>
              <a:gd name="connsiteY54" fmla="*/ 1313608 h 2702261"/>
              <a:gd name="connsiteX55" fmla="*/ 32001 w 665146"/>
              <a:gd name="connsiteY55" fmla="*/ 1260934 h 2702261"/>
              <a:gd name="connsiteX56" fmla="*/ 29682 w 665146"/>
              <a:gd name="connsiteY56" fmla="*/ 1088337 h 2702261"/>
              <a:gd name="connsiteX57" fmla="*/ 6492 w 665146"/>
              <a:gd name="connsiteY57" fmla="*/ 951519 h 2702261"/>
              <a:gd name="connsiteX58" fmla="*/ 32663 w 665146"/>
              <a:gd name="connsiteY58" fmla="*/ 541725 h 2702261"/>
              <a:gd name="connsiteX59" fmla="*/ 91301 w 665146"/>
              <a:gd name="connsiteY59" fmla="*/ 472487 h 2702261"/>
              <a:gd name="connsiteX60" fmla="*/ 123435 w 665146"/>
              <a:gd name="connsiteY60" fmla="*/ 440684 h 2702261"/>
              <a:gd name="connsiteX61" fmla="*/ 126416 w 665146"/>
              <a:gd name="connsiteY61" fmla="*/ 413850 h 2702261"/>
              <a:gd name="connsiteX62" fmla="*/ 26038 w 665146"/>
              <a:gd name="connsiteY62" fmla="*/ 268087 h 2702261"/>
              <a:gd name="connsiteX63" fmla="*/ 20737 w 665146"/>
              <a:gd name="connsiteY63" fmla="*/ 199512 h 2702261"/>
              <a:gd name="connsiteX64" fmla="*/ 30676 w 665146"/>
              <a:gd name="connsiteY64" fmla="*/ 122655 h 2702261"/>
              <a:gd name="connsiteX65" fmla="*/ 67117 w 665146"/>
              <a:gd name="connsiteY65" fmla="*/ 52092 h 2702261"/>
              <a:gd name="connsiteX66" fmla="*/ 174701 w 665146"/>
              <a:gd name="connsiteY66" fmla="*/ 1448 h 270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5146" h="2702261">
                <a:moveTo>
                  <a:pt x="174701" y="1448"/>
                </a:moveTo>
                <a:cubicBezTo>
                  <a:pt x="212798" y="-3397"/>
                  <a:pt x="252469" y="3891"/>
                  <a:pt x="291725" y="23602"/>
                </a:cubicBezTo>
                <a:cubicBezTo>
                  <a:pt x="308952" y="32215"/>
                  <a:pt x="321541" y="43810"/>
                  <a:pt x="326178" y="63356"/>
                </a:cubicBezTo>
                <a:cubicBezTo>
                  <a:pt x="328166" y="70975"/>
                  <a:pt x="333798" y="77932"/>
                  <a:pt x="337773" y="84889"/>
                </a:cubicBezTo>
                <a:cubicBezTo>
                  <a:pt x="344067" y="95159"/>
                  <a:pt x="352681" y="104766"/>
                  <a:pt x="356325" y="116029"/>
                </a:cubicBezTo>
                <a:cubicBezTo>
                  <a:pt x="366594" y="146507"/>
                  <a:pt x="390115" y="164396"/>
                  <a:pt x="414630" y="181291"/>
                </a:cubicBezTo>
                <a:cubicBezTo>
                  <a:pt x="424569" y="187917"/>
                  <a:pt x="423906" y="192886"/>
                  <a:pt x="416949" y="200837"/>
                </a:cubicBezTo>
                <a:cubicBezTo>
                  <a:pt x="400716" y="219720"/>
                  <a:pt x="399723" y="242910"/>
                  <a:pt x="413305" y="264112"/>
                </a:cubicBezTo>
                <a:cubicBezTo>
                  <a:pt x="418937" y="272725"/>
                  <a:pt x="420262" y="282332"/>
                  <a:pt x="416949" y="290945"/>
                </a:cubicBezTo>
                <a:cubicBezTo>
                  <a:pt x="412643" y="302872"/>
                  <a:pt x="411980" y="314466"/>
                  <a:pt x="414630" y="326392"/>
                </a:cubicBezTo>
                <a:cubicBezTo>
                  <a:pt x="416618" y="336331"/>
                  <a:pt x="412643" y="344613"/>
                  <a:pt x="406679" y="352232"/>
                </a:cubicBezTo>
                <a:cubicBezTo>
                  <a:pt x="312927" y="347263"/>
                  <a:pt x="295369" y="404574"/>
                  <a:pt x="353343" y="474475"/>
                </a:cubicBezTo>
                <a:cubicBezTo>
                  <a:pt x="401048" y="548681"/>
                  <a:pt x="418274" y="574853"/>
                  <a:pt x="461341" y="652372"/>
                </a:cubicBezTo>
                <a:cubicBezTo>
                  <a:pt x="524284" y="766001"/>
                  <a:pt x="453059" y="932304"/>
                  <a:pt x="485856" y="1057197"/>
                </a:cubicBezTo>
                <a:cubicBezTo>
                  <a:pt x="507389" y="1138692"/>
                  <a:pt x="510039" y="1223831"/>
                  <a:pt x="505401" y="1308638"/>
                </a:cubicBezTo>
                <a:cubicBezTo>
                  <a:pt x="500763" y="1401397"/>
                  <a:pt x="485524" y="1492830"/>
                  <a:pt x="474261" y="1584595"/>
                </a:cubicBezTo>
                <a:cubicBezTo>
                  <a:pt x="472935" y="1596190"/>
                  <a:pt x="473598" y="1621367"/>
                  <a:pt x="465648" y="1630643"/>
                </a:cubicBezTo>
                <a:cubicBezTo>
                  <a:pt x="448421" y="1650851"/>
                  <a:pt x="466641" y="1672053"/>
                  <a:pt x="458028" y="1697893"/>
                </a:cubicBezTo>
                <a:cubicBezTo>
                  <a:pt x="441795" y="1746591"/>
                  <a:pt x="478567" y="1793633"/>
                  <a:pt x="451733" y="1837362"/>
                </a:cubicBezTo>
                <a:cubicBezTo>
                  <a:pt x="425562" y="1880097"/>
                  <a:pt x="443783" y="1924158"/>
                  <a:pt x="448090" y="1975175"/>
                </a:cubicBezTo>
                <a:cubicBezTo>
                  <a:pt x="453059" y="2031824"/>
                  <a:pt x="469623" y="2080522"/>
                  <a:pt x="428213" y="2119944"/>
                </a:cubicBezTo>
                <a:cubicBezTo>
                  <a:pt x="421256" y="2126570"/>
                  <a:pt x="411980" y="2137833"/>
                  <a:pt x="411649" y="2146447"/>
                </a:cubicBezTo>
                <a:cubicBezTo>
                  <a:pt x="409330" y="2188188"/>
                  <a:pt x="395416" y="2222310"/>
                  <a:pt x="396741" y="2265045"/>
                </a:cubicBezTo>
                <a:cubicBezTo>
                  <a:pt x="398397" y="2352835"/>
                  <a:pt x="400385" y="2407164"/>
                  <a:pt x="401048" y="2479715"/>
                </a:cubicBezTo>
                <a:cubicBezTo>
                  <a:pt x="401048" y="2490316"/>
                  <a:pt x="401379" y="2499923"/>
                  <a:pt x="416287" y="2499261"/>
                </a:cubicBezTo>
                <a:cubicBezTo>
                  <a:pt x="422250" y="2498929"/>
                  <a:pt x="424237" y="2504561"/>
                  <a:pt x="425231" y="2509530"/>
                </a:cubicBezTo>
                <a:cubicBezTo>
                  <a:pt x="426722" y="2516321"/>
                  <a:pt x="429538" y="2522284"/>
                  <a:pt x="433265" y="2527668"/>
                </a:cubicBezTo>
                <a:lnTo>
                  <a:pt x="442935" y="2538168"/>
                </a:lnTo>
                <a:lnTo>
                  <a:pt x="546691" y="2607433"/>
                </a:lnTo>
                <a:cubicBezTo>
                  <a:pt x="567231" y="2627310"/>
                  <a:pt x="592077" y="2632941"/>
                  <a:pt x="618579" y="2636585"/>
                </a:cubicBezTo>
                <a:cubicBezTo>
                  <a:pt x="630505" y="2638242"/>
                  <a:pt x="642763" y="2640561"/>
                  <a:pt x="653364" y="2646855"/>
                </a:cubicBezTo>
                <a:cubicBezTo>
                  <a:pt x="668271" y="2656131"/>
                  <a:pt x="669265" y="2672032"/>
                  <a:pt x="655020" y="2681640"/>
                </a:cubicBezTo>
                <a:cubicBezTo>
                  <a:pt x="637462" y="2693566"/>
                  <a:pt x="617917" y="2701185"/>
                  <a:pt x="596383" y="2701517"/>
                </a:cubicBezTo>
                <a:lnTo>
                  <a:pt x="436043" y="2702179"/>
                </a:lnTo>
                <a:lnTo>
                  <a:pt x="285311" y="2702179"/>
                </a:lnTo>
                <a:cubicBezTo>
                  <a:pt x="278685" y="2702179"/>
                  <a:pt x="272060" y="2702510"/>
                  <a:pt x="265434" y="2701848"/>
                </a:cubicBezTo>
                <a:lnTo>
                  <a:pt x="259846" y="2699685"/>
                </a:lnTo>
                <a:lnTo>
                  <a:pt x="254953" y="2699685"/>
                </a:lnTo>
                <a:cubicBezTo>
                  <a:pt x="248327" y="2699685"/>
                  <a:pt x="241702" y="2700016"/>
                  <a:pt x="235076" y="2699354"/>
                </a:cubicBezTo>
                <a:cubicBezTo>
                  <a:pt x="210230" y="2697035"/>
                  <a:pt x="201948" y="2687428"/>
                  <a:pt x="203604" y="2662582"/>
                </a:cubicBezTo>
                <a:cubicBezTo>
                  <a:pt x="204598" y="2648337"/>
                  <a:pt x="205592" y="2633760"/>
                  <a:pt x="209236" y="2619847"/>
                </a:cubicBezTo>
                <a:cubicBezTo>
                  <a:pt x="227788" y="2546303"/>
                  <a:pt x="246340" y="2557235"/>
                  <a:pt x="244683" y="2477727"/>
                </a:cubicBezTo>
                <a:cubicBezTo>
                  <a:pt x="236070" y="2419753"/>
                  <a:pt x="222156" y="2295192"/>
                  <a:pt x="194991" y="2245831"/>
                </a:cubicBezTo>
                <a:cubicBezTo>
                  <a:pt x="169483" y="2199783"/>
                  <a:pt x="168157" y="2118619"/>
                  <a:pt x="180746" y="2066939"/>
                </a:cubicBezTo>
                <a:cubicBezTo>
                  <a:pt x="190685" y="2025529"/>
                  <a:pt x="191678" y="2020229"/>
                  <a:pt x="205592" y="1980144"/>
                </a:cubicBezTo>
                <a:cubicBezTo>
                  <a:pt x="215199" y="1952316"/>
                  <a:pt x="197310" y="1928133"/>
                  <a:pt x="185053" y="1904281"/>
                </a:cubicBezTo>
                <a:cubicBezTo>
                  <a:pt x="182403" y="1899311"/>
                  <a:pt x="178758" y="1895005"/>
                  <a:pt x="178427" y="1889373"/>
                </a:cubicBezTo>
                <a:cubicBezTo>
                  <a:pt x="173789" y="1844319"/>
                  <a:pt x="176108" y="1806553"/>
                  <a:pt x="150599" y="1770775"/>
                </a:cubicBezTo>
                <a:cubicBezTo>
                  <a:pt x="140993" y="1757192"/>
                  <a:pt x="131385" y="1743941"/>
                  <a:pt x="121778" y="1730358"/>
                </a:cubicBezTo>
                <a:cubicBezTo>
                  <a:pt x="118134" y="1725389"/>
                  <a:pt x="115815" y="1719758"/>
                  <a:pt x="116478" y="1713463"/>
                </a:cubicBezTo>
                <a:cubicBezTo>
                  <a:pt x="118465" y="1694580"/>
                  <a:pt x="101901" y="1689611"/>
                  <a:pt x="91632" y="1674703"/>
                </a:cubicBezTo>
                <a:cubicBezTo>
                  <a:pt x="66123" y="1638262"/>
                  <a:pt x="59829" y="1590890"/>
                  <a:pt x="50884" y="1546498"/>
                </a:cubicBezTo>
                <a:cubicBezTo>
                  <a:pt x="40946" y="1498794"/>
                  <a:pt x="66123" y="1451752"/>
                  <a:pt x="77386" y="1405372"/>
                </a:cubicBezTo>
                <a:cubicBezTo>
                  <a:pt x="81362" y="1389802"/>
                  <a:pt x="84675" y="1374232"/>
                  <a:pt x="89312" y="1358993"/>
                </a:cubicBezTo>
                <a:cubicBezTo>
                  <a:pt x="94944" y="1341104"/>
                  <a:pt x="89312" y="1326859"/>
                  <a:pt x="77386" y="1313608"/>
                </a:cubicBezTo>
                <a:cubicBezTo>
                  <a:pt x="62148" y="1296381"/>
                  <a:pt x="46909" y="1278492"/>
                  <a:pt x="32001" y="1260934"/>
                </a:cubicBezTo>
                <a:cubicBezTo>
                  <a:pt x="17094" y="1181427"/>
                  <a:pt x="36307" y="1152274"/>
                  <a:pt x="29682" y="1088337"/>
                </a:cubicBezTo>
                <a:cubicBezTo>
                  <a:pt x="24713" y="1042952"/>
                  <a:pt x="7818" y="997235"/>
                  <a:pt x="6492" y="951519"/>
                </a:cubicBezTo>
                <a:cubicBezTo>
                  <a:pt x="3511" y="832257"/>
                  <a:pt x="-16366" y="648728"/>
                  <a:pt x="32663" y="541725"/>
                </a:cubicBezTo>
                <a:cubicBezTo>
                  <a:pt x="52540" y="498327"/>
                  <a:pt x="61816" y="509922"/>
                  <a:pt x="91301" y="472487"/>
                </a:cubicBezTo>
                <a:cubicBezTo>
                  <a:pt x="99251" y="462548"/>
                  <a:pt x="111177" y="448966"/>
                  <a:pt x="123435" y="440684"/>
                </a:cubicBezTo>
                <a:cubicBezTo>
                  <a:pt x="129066" y="436709"/>
                  <a:pt x="128072" y="423457"/>
                  <a:pt x="126416" y="413850"/>
                </a:cubicBezTo>
                <a:cubicBezTo>
                  <a:pt x="121447" y="381054"/>
                  <a:pt x="46578" y="296246"/>
                  <a:pt x="26038" y="268087"/>
                </a:cubicBezTo>
                <a:cubicBezTo>
                  <a:pt x="11130" y="247548"/>
                  <a:pt x="13450" y="223033"/>
                  <a:pt x="20737" y="199512"/>
                </a:cubicBezTo>
                <a:cubicBezTo>
                  <a:pt x="28688" y="174335"/>
                  <a:pt x="25375" y="148826"/>
                  <a:pt x="30676" y="122655"/>
                </a:cubicBezTo>
                <a:cubicBezTo>
                  <a:pt x="36639" y="92508"/>
                  <a:pt x="44921" y="71638"/>
                  <a:pt x="67117" y="52092"/>
                </a:cubicBezTo>
                <a:cubicBezTo>
                  <a:pt x="100080" y="23271"/>
                  <a:pt x="136603" y="6293"/>
                  <a:pt x="174701" y="1448"/>
                </a:cubicBezTo>
                <a:close/>
              </a:path>
            </a:pathLst>
          </a:custGeom>
          <a:solidFill>
            <a:srgbClr val="92D050"/>
          </a:solidFill>
          <a:ln w="8289" cap="flat">
            <a:noFill/>
            <a:prstDash val="solid"/>
            <a:miter/>
          </a:ln>
        </p:spPr>
        <p:txBody>
          <a:bodyPr rtlCol="0" anchor="ctr"/>
          <a:lstStyle/>
          <a:p>
            <a:endParaRPr lang="en-US"/>
          </a:p>
        </p:txBody>
      </p:sp>
      <p:sp>
        <p:nvSpPr>
          <p:cNvPr id="21" name="TextBox 7">
            <a:extLst>
              <a:ext uri="{FF2B5EF4-FFF2-40B4-BE49-F238E27FC236}">
                <a16:creationId xmlns:a16="http://schemas.microsoft.com/office/drawing/2014/main" xmlns="" id="{70715DE7-E621-47E0-905C-D683A39440DD}"/>
              </a:ext>
            </a:extLst>
          </p:cNvPr>
          <p:cNvSpPr txBox="1"/>
          <p:nvPr/>
        </p:nvSpPr>
        <p:spPr>
          <a:xfrm>
            <a:off x="747418" y="576541"/>
            <a:ext cx="3743881" cy="830997"/>
          </a:xfrm>
          <a:prstGeom prst="rect">
            <a:avLst/>
          </a:prstGeom>
          <a:noFill/>
        </p:spPr>
        <p:txBody>
          <a:bodyPr wrap="square" rtlCol="0">
            <a:spAutoFit/>
          </a:bodyPr>
          <a:lstStyle/>
          <a:p>
            <a:r>
              <a:rPr lang="es-EC" altLang="ko-KR" sz="1600" dirty="0" smtClean="0">
                <a:cs typeface="Arial" pitchFamily="34" charset="0"/>
              </a:rPr>
              <a:t>Desconocimiento de los factores clave en la decisión de compra para el producto bebida Detox nano encapsulada.</a:t>
            </a:r>
            <a:endParaRPr lang="ko-KR" altLang="en-US" sz="1600" dirty="0">
              <a:cs typeface="Arial" pitchFamily="34" charset="0"/>
            </a:endParaRPr>
          </a:p>
        </p:txBody>
      </p:sp>
      <p:sp>
        <p:nvSpPr>
          <p:cNvPr id="22" name="TextBox 10">
            <a:extLst>
              <a:ext uri="{FF2B5EF4-FFF2-40B4-BE49-F238E27FC236}">
                <a16:creationId xmlns:a16="http://schemas.microsoft.com/office/drawing/2014/main" xmlns="" id="{F27B6863-0BE7-4675-B71D-584442BCE24A}"/>
              </a:ext>
            </a:extLst>
          </p:cNvPr>
          <p:cNvSpPr txBox="1"/>
          <p:nvPr/>
        </p:nvSpPr>
        <p:spPr>
          <a:xfrm>
            <a:off x="736531" y="2018251"/>
            <a:ext cx="3743881" cy="830997"/>
          </a:xfrm>
          <a:prstGeom prst="rect">
            <a:avLst/>
          </a:prstGeom>
          <a:noFill/>
        </p:spPr>
        <p:txBody>
          <a:bodyPr wrap="square" rtlCol="0">
            <a:spAutoFit/>
          </a:bodyPr>
          <a:lstStyle/>
          <a:p>
            <a:r>
              <a:rPr lang="es-EC" sz="1600" dirty="0"/>
              <a:t>L</a:t>
            </a:r>
            <a:r>
              <a:rPr lang="es-EC" sz="1600" dirty="0" smtClean="0"/>
              <a:t>a </a:t>
            </a:r>
            <a:r>
              <a:rPr lang="es-EC" sz="1600" dirty="0"/>
              <a:t>demanda </a:t>
            </a:r>
            <a:r>
              <a:rPr lang="es-EC" sz="1600" dirty="0" smtClean="0"/>
              <a:t>de alimentos y bebidas sanos prácticos </a:t>
            </a:r>
            <a:r>
              <a:rPr lang="es-EC" sz="1600" dirty="0"/>
              <a:t>y </a:t>
            </a:r>
            <a:r>
              <a:rPr lang="es-EC" sz="1600" dirty="0" smtClean="0"/>
              <a:t>listos </a:t>
            </a:r>
            <a:r>
              <a:rPr lang="es-EC" sz="1600" dirty="0"/>
              <a:t>para su consumo </a:t>
            </a:r>
            <a:r>
              <a:rPr lang="es-EC" sz="1600" dirty="0" smtClean="0"/>
              <a:t>está teniendo un crecimiento tendencial.</a:t>
            </a:r>
            <a:endParaRPr lang="ko-KR" altLang="en-US" sz="1600" dirty="0">
              <a:cs typeface="Arial" pitchFamily="34" charset="0"/>
            </a:endParaRPr>
          </a:p>
        </p:txBody>
      </p:sp>
      <p:sp>
        <p:nvSpPr>
          <p:cNvPr id="23" name="TextBox 13">
            <a:extLst>
              <a:ext uri="{FF2B5EF4-FFF2-40B4-BE49-F238E27FC236}">
                <a16:creationId xmlns:a16="http://schemas.microsoft.com/office/drawing/2014/main" xmlns="" id="{56A9390E-B027-45A3-A194-4C4CE630CE34}"/>
              </a:ext>
            </a:extLst>
          </p:cNvPr>
          <p:cNvSpPr txBox="1"/>
          <p:nvPr/>
        </p:nvSpPr>
        <p:spPr>
          <a:xfrm>
            <a:off x="5320183" y="597615"/>
            <a:ext cx="3743881" cy="1077218"/>
          </a:xfrm>
          <a:prstGeom prst="rect">
            <a:avLst/>
          </a:prstGeom>
          <a:noFill/>
        </p:spPr>
        <p:txBody>
          <a:bodyPr wrap="square" rtlCol="0">
            <a:spAutoFit/>
          </a:bodyPr>
          <a:lstStyle/>
          <a:p>
            <a:r>
              <a:rPr lang="es-419" altLang="ko-KR" sz="1600" dirty="0">
                <a:cs typeface="Arial" pitchFamily="34" charset="0"/>
              </a:rPr>
              <a:t>La investigación de Kantar Worldpanel, indica que el </a:t>
            </a:r>
            <a:r>
              <a:rPr lang="es-419" altLang="ko-KR" sz="1600" b="1" dirty="0">
                <a:cs typeface="Arial" pitchFamily="34" charset="0"/>
              </a:rPr>
              <a:t>68%</a:t>
            </a:r>
            <a:r>
              <a:rPr lang="es-419" altLang="ko-KR" sz="1600" dirty="0">
                <a:cs typeface="Arial" pitchFamily="34" charset="0"/>
              </a:rPr>
              <a:t> de los hogares ecuatorianos dirigen su alimentación hacia productos </a:t>
            </a:r>
            <a:r>
              <a:rPr lang="es-419" altLang="ko-KR" sz="1600" dirty="0" smtClean="0">
                <a:cs typeface="Arial" pitchFamily="34" charset="0"/>
              </a:rPr>
              <a:t>saludables.</a:t>
            </a:r>
            <a:endParaRPr lang="ko-KR" altLang="en-US" sz="1600" dirty="0">
              <a:cs typeface="Arial" pitchFamily="34" charset="0"/>
            </a:endParaRPr>
          </a:p>
        </p:txBody>
      </p:sp>
      <p:sp>
        <p:nvSpPr>
          <p:cNvPr id="24" name="Chevron 2">
            <a:extLst>
              <a:ext uri="{FF2B5EF4-FFF2-40B4-BE49-F238E27FC236}">
                <a16:creationId xmlns:a16="http://schemas.microsoft.com/office/drawing/2014/main" xmlns="" id="{9DA13FD4-CE61-4A83-AEA3-BB86340E67DC}"/>
              </a:ext>
            </a:extLst>
          </p:cNvPr>
          <p:cNvSpPr/>
          <p:nvPr/>
        </p:nvSpPr>
        <p:spPr>
          <a:xfrm rot="5400000">
            <a:off x="56042" y="578963"/>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Chevron 2">
            <a:extLst>
              <a:ext uri="{FF2B5EF4-FFF2-40B4-BE49-F238E27FC236}">
                <a16:creationId xmlns:a16="http://schemas.microsoft.com/office/drawing/2014/main" xmlns="" id="{C6F4A594-6651-4EFD-B9F9-84C1D1F93DE5}"/>
              </a:ext>
            </a:extLst>
          </p:cNvPr>
          <p:cNvSpPr/>
          <p:nvPr/>
        </p:nvSpPr>
        <p:spPr>
          <a:xfrm rot="5400000">
            <a:off x="56042" y="2020673"/>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Chevron 2">
            <a:extLst>
              <a:ext uri="{FF2B5EF4-FFF2-40B4-BE49-F238E27FC236}">
                <a16:creationId xmlns:a16="http://schemas.microsoft.com/office/drawing/2014/main" xmlns="" id="{394C9E99-0CD6-4B0C-BC30-D37305EBB2DC}"/>
              </a:ext>
            </a:extLst>
          </p:cNvPr>
          <p:cNvSpPr/>
          <p:nvPr/>
        </p:nvSpPr>
        <p:spPr>
          <a:xfrm rot="5400000">
            <a:off x="4628807" y="60003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Chevron 2">
            <a:extLst>
              <a:ext uri="{FF2B5EF4-FFF2-40B4-BE49-F238E27FC236}">
                <a16:creationId xmlns:a16="http://schemas.microsoft.com/office/drawing/2014/main" xmlns="" id="{C6F4A594-6651-4EFD-B9F9-84C1D1F93DE5}"/>
              </a:ext>
            </a:extLst>
          </p:cNvPr>
          <p:cNvSpPr/>
          <p:nvPr/>
        </p:nvSpPr>
        <p:spPr>
          <a:xfrm rot="5400000">
            <a:off x="4628807" y="200978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TextBox 13">
            <a:extLst>
              <a:ext uri="{FF2B5EF4-FFF2-40B4-BE49-F238E27FC236}">
                <a16:creationId xmlns:a16="http://schemas.microsoft.com/office/drawing/2014/main" xmlns="" id="{56A9390E-B027-45A3-A194-4C4CE630CE34}"/>
              </a:ext>
            </a:extLst>
          </p:cNvPr>
          <p:cNvSpPr txBox="1"/>
          <p:nvPr/>
        </p:nvSpPr>
        <p:spPr>
          <a:xfrm>
            <a:off x="5231066" y="2018251"/>
            <a:ext cx="3743881" cy="1077218"/>
          </a:xfrm>
          <a:prstGeom prst="rect">
            <a:avLst/>
          </a:prstGeom>
          <a:noFill/>
        </p:spPr>
        <p:txBody>
          <a:bodyPr wrap="square" rtlCol="0">
            <a:spAutoFit/>
          </a:bodyPr>
          <a:lstStyle/>
          <a:p>
            <a:r>
              <a:rPr lang="es-419" sz="1600" dirty="0"/>
              <a:t>La preocupación por comer productos sanos y nutritivos es cada vez mayor por temor a sufrir problemas médicos derivados de una mala alimentación.</a:t>
            </a:r>
            <a:endParaRPr lang="ko-KR" altLang="en-US" sz="1600" dirty="0">
              <a:cs typeface="Arial" pitchFamily="34" charset="0"/>
            </a:endParaRPr>
          </a:p>
        </p:txBody>
      </p:sp>
    </p:spTree>
    <p:extLst>
      <p:ext uri="{BB962C8B-B14F-4D97-AF65-F5344CB8AC3E}">
        <p14:creationId xmlns:p14="http://schemas.microsoft.com/office/powerpoint/2010/main" val="915481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xmlns="" id="{E4327C63-A6AC-4E9E-8107-F2DCFBBB7C8F}"/>
              </a:ext>
            </a:extLst>
          </p:cNvPr>
          <p:cNvSpPr txBox="1"/>
          <p:nvPr/>
        </p:nvSpPr>
        <p:spPr>
          <a:xfrm>
            <a:off x="2393706" y="749008"/>
            <a:ext cx="4356588" cy="323165"/>
          </a:xfrm>
          <a:prstGeom prst="rect">
            <a:avLst/>
          </a:prstGeom>
          <a:solidFill>
            <a:schemeClr val="bg1"/>
          </a:solidFill>
        </p:spPr>
        <p:txBody>
          <a:bodyPr wrap="square" lIns="27000" tIns="0" rIns="27000" bIns="0" rtlCol="0">
            <a:spAutoFit/>
          </a:bodyPr>
          <a:lstStyle/>
          <a:p>
            <a:pPr algn="ctr"/>
            <a:r>
              <a:rPr lang="en-US" sz="2100" dirty="0" smtClean="0">
                <a:solidFill>
                  <a:srgbClr val="92D050"/>
                </a:solidFill>
                <a:cs typeface="Arial" pitchFamily="34" charset="0"/>
              </a:rPr>
              <a:t>INSIGHTS MERCADO</a:t>
            </a:r>
            <a:endParaRPr lang="en-US" sz="2100" dirty="0">
              <a:solidFill>
                <a:srgbClr val="92D050"/>
              </a:solidFill>
            </a:endParaRPr>
          </a:p>
        </p:txBody>
      </p:sp>
      <p:grpSp>
        <p:nvGrpSpPr>
          <p:cNvPr id="35" name="Group 34">
            <a:extLst>
              <a:ext uri="{FF2B5EF4-FFF2-40B4-BE49-F238E27FC236}">
                <a16:creationId xmlns:a16="http://schemas.microsoft.com/office/drawing/2014/main" xmlns="" id="{B49A462C-6735-46C5-BD9C-DC33C21522BB}"/>
              </a:ext>
            </a:extLst>
          </p:cNvPr>
          <p:cNvGrpSpPr/>
          <p:nvPr/>
        </p:nvGrpSpPr>
        <p:grpSpPr>
          <a:xfrm>
            <a:off x="1262243" y="1781780"/>
            <a:ext cx="441814" cy="441814"/>
            <a:chOff x="1582614" y="2839915"/>
            <a:chExt cx="589085" cy="589085"/>
          </a:xfrm>
        </p:grpSpPr>
        <p:sp>
          <p:nvSpPr>
            <p:cNvPr id="36" name="Rectangle 35">
              <a:extLst>
                <a:ext uri="{FF2B5EF4-FFF2-40B4-BE49-F238E27FC236}">
                  <a16:creationId xmlns:a16="http://schemas.microsoft.com/office/drawing/2014/main" xmlns="" id="{84632E5B-41C8-4452-B9A1-6AA1A6789784}"/>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xmlns="" id="{2EC9A884-DA84-4BF1-9162-A94308157C10}"/>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 name="Group 37">
            <a:extLst>
              <a:ext uri="{FF2B5EF4-FFF2-40B4-BE49-F238E27FC236}">
                <a16:creationId xmlns:a16="http://schemas.microsoft.com/office/drawing/2014/main" xmlns="" id="{C61A290E-A144-454D-B232-96B50F403A6A}"/>
              </a:ext>
            </a:extLst>
          </p:cNvPr>
          <p:cNvGrpSpPr/>
          <p:nvPr/>
        </p:nvGrpSpPr>
        <p:grpSpPr>
          <a:xfrm rot="5400000">
            <a:off x="3402085" y="1781780"/>
            <a:ext cx="441814" cy="441814"/>
            <a:chOff x="1582614" y="2839915"/>
            <a:chExt cx="589085" cy="589085"/>
          </a:xfrm>
        </p:grpSpPr>
        <p:sp>
          <p:nvSpPr>
            <p:cNvPr id="39" name="Rectangle 38">
              <a:extLst>
                <a:ext uri="{FF2B5EF4-FFF2-40B4-BE49-F238E27FC236}">
                  <a16:creationId xmlns:a16="http://schemas.microsoft.com/office/drawing/2014/main" xmlns="" id="{FB94419A-D6D1-4D14-B39A-7AD72C65AD12}"/>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xmlns="" id="{B3D8A6FB-10BB-417D-8DD6-D6B99F542520}"/>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 name="Group 40">
            <a:extLst>
              <a:ext uri="{FF2B5EF4-FFF2-40B4-BE49-F238E27FC236}">
                <a16:creationId xmlns:a16="http://schemas.microsoft.com/office/drawing/2014/main" xmlns="" id="{08E14FFB-5AA2-418B-9EA8-15CBB59EFDDE}"/>
              </a:ext>
            </a:extLst>
          </p:cNvPr>
          <p:cNvGrpSpPr/>
          <p:nvPr/>
        </p:nvGrpSpPr>
        <p:grpSpPr>
          <a:xfrm flipV="1">
            <a:off x="1262243" y="3918280"/>
            <a:ext cx="441814" cy="441814"/>
            <a:chOff x="1582614" y="2839915"/>
            <a:chExt cx="589085" cy="589085"/>
          </a:xfrm>
        </p:grpSpPr>
        <p:sp>
          <p:nvSpPr>
            <p:cNvPr id="42" name="Rectangle 41">
              <a:extLst>
                <a:ext uri="{FF2B5EF4-FFF2-40B4-BE49-F238E27FC236}">
                  <a16:creationId xmlns:a16="http://schemas.microsoft.com/office/drawing/2014/main" xmlns="" id="{A4A97CEE-8F8E-4557-844E-FC9D5B116C63}"/>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xmlns="" id="{AD18AD04-58B0-484E-846C-5475B1E12ADF}"/>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4" name="Group 43">
            <a:extLst>
              <a:ext uri="{FF2B5EF4-FFF2-40B4-BE49-F238E27FC236}">
                <a16:creationId xmlns:a16="http://schemas.microsoft.com/office/drawing/2014/main" xmlns="" id="{A24F7523-6078-4DB0-98CD-B4A95F62D890}"/>
              </a:ext>
            </a:extLst>
          </p:cNvPr>
          <p:cNvGrpSpPr/>
          <p:nvPr/>
        </p:nvGrpSpPr>
        <p:grpSpPr>
          <a:xfrm rot="16200000" flipV="1">
            <a:off x="3402085" y="3918280"/>
            <a:ext cx="441814" cy="441814"/>
            <a:chOff x="1582614" y="2839915"/>
            <a:chExt cx="589085" cy="589085"/>
          </a:xfrm>
        </p:grpSpPr>
        <p:sp>
          <p:nvSpPr>
            <p:cNvPr id="45" name="Rectangle 44">
              <a:extLst>
                <a:ext uri="{FF2B5EF4-FFF2-40B4-BE49-F238E27FC236}">
                  <a16:creationId xmlns:a16="http://schemas.microsoft.com/office/drawing/2014/main" xmlns="" id="{875F0F41-587F-4EA1-B9E5-F80E8CA46823}"/>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xmlns="" id="{DD89A6E7-3B9C-48B7-828D-A5A18C320D45}"/>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5" name="Group 94">
            <a:extLst>
              <a:ext uri="{FF2B5EF4-FFF2-40B4-BE49-F238E27FC236}">
                <a16:creationId xmlns:a16="http://schemas.microsoft.com/office/drawing/2014/main" xmlns="" id="{346ADE6A-DA27-417E-A574-719F9216DF9B}"/>
              </a:ext>
            </a:extLst>
          </p:cNvPr>
          <p:cNvGrpSpPr/>
          <p:nvPr/>
        </p:nvGrpSpPr>
        <p:grpSpPr>
          <a:xfrm rot="19800000">
            <a:off x="1905426" y="2131233"/>
            <a:ext cx="1476833" cy="1830565"/>
            <a:chOff x="395536" y="1793041"/>
            <a:chExt cx="3170093" cy="3929395"/>
          </a:xfrm>
          <a:solidFill>
            <a:schemeClr val="bg1"/>
          </a:solidFill>
        </p:grpSpPr>
        <p:sp>
          <p:nvSpPr>
            <p:cNvPr id="96" name="Freeform 20">
              <a:extLst>
                <a:ext uri="{FF2B5EF4-FFF2-40B4-BE49-F238E27FC236}">
                  <a16:creationId xmlns:a16="http://schemas.microsoft.com/office/drawing/2014/main" xmlns="" id="{84D630F0-0296-40D4-A12C-07EFCB48E757}"/>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7" name="Oval 96">
              <a:extLst>
                <a:ext uri="{FF2B5EF4-FFF2-40B4-BE49-F238E27FC236}">
                  <a16:creationId xmlns:a16="http://schemas.microsoft.com/office/drawing/2014/main" xmlns="" id="{AAD1606A-9025-488F-A33D-6805CE15C6CE}"/>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0" name="Group 3">
            <a:extLst>
              <a:ext uri="{FF2B5EF4-FFF2-40B4-BE49-F238E27FC236}">
                <a16:creationId xmlns:a16="http://schemas.microsoft.com/office/drawing/2014/main" xmlns="" id="{D1B798CC-A50B-4833-A9F4-CD4A9317294E}"/>
              </a:ext>
            </a:extLst>
          </p:cNvPr>
          <p:cNvGrpSpPr/>
          <p:nvPr/>
        </p:nvGrpSpPr>
        <p:grpSpPr>
          <a:xfrm>
            <a:off x="4687098" y="1884650"/>
            <a:ext cx="4126392" cy="864111"/>
            <a:chOff x="5776287" y="1615577"/>
            <a:chExt cx="5501856" cy="1152147"/>
          </a:xfrm>
        </p:grpSpPr>
        <p:grpSp>
          <p:nvGrpSpPr>
            <p:cNvPr id="21" name="Group 2">
              <a:extLst>
                <a:ext uri="{FF2B5EF4-FFF2-40B4-BE49-F238E27FC236}">
                  <a16:creationId xmlns:a16="http://schemas.microsoft.com/office/drawing/2014/main" xmlns="" id="{EF024045-B298-4962-9312-D0F2ECA5F537}"/>
                </a:ext>
              </a:extLst>
            </p:cNvPr>
            <p:cNvGrpSpPr/>
            <p:nvPr/>
          </p:nvGrpSpPr>
          <p:grpSpPr>
            <a:xfrm>
              <a:off x="6751979" y="1666120"/>
              <a:ext cx="4526164" cy="1101604"/>
              <a:chOff x="6751979" y="1666120"/>
              <a:chExt cx="4526164" cy="1101604"/>
            </a:xfrm>
          </p:grpSpPr>
          <p:sp>
            <p:nvSpPr>
              <p:cNvPr id="23" name="TextBox 7"/>
              <p:cNvSpPr txBox="1"/>
              <p:nvPr/>
            </p:nvSpPr>
            <p:spPr>
              <a:xfrm>
                <a:off x="6770451" y="2090617"/>
                <a:ext cx="4507692" cy="677107"/>
              </a:xfrm>
              <a:prstGeom prst="rect">
                <a:avLst/>
              </a:prstGeom>
              <a:noFill/>
            </p:spPr>
            <p:txBody>
              <a:bodyPr wrap="square" rtlCol="0">
                <a:spAutoFit/>
              </a:bodyPr>
              <a:lstStyle/>
              <a:p>
                <a:r>
                  <a:rPr lang="es-419" altLang="ko-KR" sz="900" dirty="0">
                    <a:solidFill>
                      <a:schemeClr val="bg1"/>
                    </a:solidFill>
                    <a:cs typeface="Arial" pitchFamily="34" charset="0"/>
                  </a:rPr>
                  <a:t>Las bebidas naturales Detox  son consideradas una bebida saludable, porque dentro de sus principales beneficios  se encuentra el desintoxicar al </a:t>
                </a:r>
                <a:r>
                  <a:rPr lang="es-419" altLang="ko-KR" sz="900" dirty="0" smtClean="0">
                    <a:solidFill>
                      <a:schemeClr val="bg1"/>
                    </a:solidFill>
                    <a:cs typeface="Arial" pitchFamily="34" charset="0"/>
                  </a:rPr>
                  <a:t>organismo.</a:t>
                </a:r>
                <a:endParaRPr lang="es-419" altLang="ko-KR" sz="900" dirty="0">
                  <a:solidFill>
                    <a:schemeClr val="bg1"/>
                  </a:solidFill>
                  <a:cs typeface="Arial" pitchFamily="34" charset="0"/>
                </a:endParaRPr>
              </a:p>
            </p:txBody>
          </p:sp>
          <p:sp>
            <p:nvSpPr>
              <p:cNvPr id="24" name="TextBox 8"/>
              <p:cNvSpPr txBox="1"/>
              <p:nvPr/>
            </p:nvSpPr>
            <p:spPr>
              <a:xfrm>
                <a:off x="6751979" y="1666120"/>
                <a:ext cx="4507692" cy="538609"/>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Detox</a:t>
                </a:r>
                <a:endParaRPr lang="es-419" altLang="ko-KR" sz="2025" b="1" dirty="0">
                  <a:solidFill>
                    <a:schemeClr val="bg1"/>
                  </a:solidFill>
                  <a:cs typeface="Arial" pitchFamily="34" charset="0"/>
                </a:endParaRPr>
              </a:p>
            </p:txBody>
          </p:sp>
        </p:grpSp>
        <p:sp>
          <p:nvSpPr>
            <p:cNvPr id="22" name="TextBox 6"/>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25" name="Group 9">
            <a:extLst>
              <a:ext uri="{FF2B5EF4-FFF2-40B4-BE49-F238E27FC236}">
                <a16:creationId xmlns:a16="http://schemas.microsoft.com/office/drawing/2014/main" xmlns="" id="{0A9459A3-3616-4690-9950-AA429FBFDFB4}"/>
              </a:ext>
            </a:extLst>
          </p:cNvPr>
          <p:cNvGrpSpPr/>
          <p:nvPr/>
        </p:nvGrpSpPr>
        <p:grpSpPr>
          <a:xfrm>
            <a:off x="4687098" y="2694007"/>
            <a:ext cx="4267716" cy="962086"/>
            <a:chOff x="5776287" y="1569409"/>
            <a:chExt cx="5501856" cy="1282780"/>
          </a:xfrm>
        </p:grpSpPr>
        <p:grpSp>
          <p:nvGrpSpPr>
            <p:cNvPr id="26" name="Group 10">
              <a:extLst>
                <a:ext uri="{FF2B5EF4-FFF2-40B4-BE49-F238E27FC236}">
                  <a16:creationId xmlns:a16="http://schemas.microsoft.com/office/drawing/2014/main" xmlns="" id="{305C2F2B-CA7A-4DFE-9546-DDCD4C7CD701}"/>
                </a:ext>
              </a:extLst>
            </p:cNvPr>
            <p:cNvGrpSpPr/>
            <p:nvPr/>
          </p:nvGrpSpPr>
          <p:grpSpPr>
            <a:xfrm>
              <a:off x="6770448" y="1569409"/>
              <a:ext cx="4507695" cy="1282780"/>
              <a:chOff x="6770448" y="1569409"/>
              <a:chExt cx="4507695" cy="1282780"/>
            </a:xfrm>
          </p:grpSpPr>
          <p:sp>
            <p:nvSpPr>
              <p:cNvPr id="28" name="TextBox 12">
                <a:extLst>
                  <a:ext uri="{FF2B5EF4-FFF2-40B4-BE49-F238E27FC236}">
                    <a16:creationId xmlns:a16="http://schemas.microsoft.com/office/drawing/2014/main" xmlns="" id="{FAEB471A-C385-402A-A8DD-57F933A5D346}"/>
                  </a:ext>
                </a:extLst>
              </p:cNvPr>
              <p:cNvSpPr txBox="1"/>
              <p:nvPr/>
            </p:nvSpPr>
            <p:spPr>
              <a:xfrm>
                <a:off x="6770451" y="1990415"/>
                <a:ext cx="4507692" cy="861774"/>
              </a:xfrm>
              <a:prstGeom prst="rect">
                <a:avLst/>
              </a:prstGeom>
              <a:noFill/>
            </p:spPr>
            <p:txBody>
              <a:bodyPr wrap="square" rtlCol="0">
                <a:spAutoFit/>
              </a:bodyPr>
              <a:lstStyle/>
              <a:p>
                <a:r>
                  <a:rPr lang="es-419" altLang="ko-KR" sz="900" dirty="0" smtClean="0">
                    <a:solidFill>
                      <a:schemeClr val="bg1"/>
                    </a:solidFill>
                    <a:cs typeface="Arial" pitchFamily="34" charset="0"/>
                  </a:rPr>
                  <a:t>Bebida nano encapsulada, facilidad de preparación, reducción de espacio en la conservación, concentración de componentes, valor diferenciador en el mercado motor principal de búsqueda y generar atracción por probarlo.</a:t>
                </a:r>
                <a:endParaRPr lang="es-EC" altLang="ko-KR" sz="900" dirty="0">
                  <a:solidFill>
                    <a:schemeClr val="bg1"/>
                  </a:solidFill>
                  <a:cs typeface="Arial" pitchFamily="34" charset="0"/>
                </a:endParaRPr>
              </a:p>
            </p:txBody>
          </p:sp>
          <p:sp>
            <p:nvSpPr>
              <p:cNvPr id="29" name="TextBox 13">
                <a:extLst>
                  <a:ext uri="{FF2B5EF4-FFF2-40B4-BE49-F238E27FC236}">
                    <a16:creationId xmlns:a16="http://schemas.microsoft.com/office/drawing/2014/main" xmlns="" id="{6096E1CD-75CD-452D-A4BE-E1789794770A}"/>
                  </a:ext>
                </a:extLst>
              </p:cNvPr>
              <p:cNvSpPr txBox="1"/>
              <p:nvPr/>
            </p:nvSpPr>
            <p:spPr>
              <a:xfrm>
                <a:off x="6770448" y="1569409"/>
                <a:ext cx="4507695" cy="954107"/>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Innovación + Desconocimiento</a:t>
                </a:r>
                <a:endParaRPr lang="es-EC" altLang="ko-KR" sz="2025" b="1" dirty="0">
                  <a:solidFill>
                    <a:schemeClr val="bg1"/>
                  </a:solidFill>
                  <a:cs typeface="Arial" pitchFamily="34" charset="0"/>
                </a:endParaRPr>
              </a:p>
            </p:txBody>
          </p:sp>
        </p:grpSp>
        <p:sp>
          <p:nvSpPr>
            <p:cNvPr id="27" name="TextBox 11">
              <a:extLst>
                <a:ext uri="{FF2B5EF4-FFF2-40B4-BE49-F238E27FC236}">
                  <a16:creationId xmlns:a16="http://schemas.microsoft.com/office/drawing/2014/main" xmlns="" id="{01892250-0812-424C-9181-78128436C8F3}"/>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30" name="Group 14">
            <a:extLst>
              <a:ext uri="{FF2B5EF4-FFF2-40B4-BE49-F238E27FC236}">
                <a16:creationId xmlns:a16="http://schemas.microsoft.com/office/drawing/2014/main" xmlns="" id="{07ED876F-7A33-4478-9ED3-A2053B8B8EEA}"/>
              </a:ext>
            </a:extLst>
          </p:cNvPr>
          <p:cNvGrpSpPr/>
          <p:nvPr/>
        </p:nvGrpSpPr>
        <p:grpSpPr>
          <a:xfrm>
            <a:off x="4687098" y="3583502"/>
            <a:ext cx="4126392" cy="1002612"/>
            <a:chOff x="5776287" y="1615577"/>
            <a:chExt cx="5501856" cy="1336815"/>
          </a:xfrm>
        </p:grpSpPr>
        <p:sp>
          <p:nvSpPr>
            <p:cNvPr id="48" name="TextBox 17">
              <a:extLst>
                <a:ext uri="{FF2B5EF4-FFF2-40B4-BE49-F238E27FC236}">
                  <a16:creationId xmlns:a16="http://schemas.microsoft.com/office/drawing/2014/main" xmlns="" id="{D4184A27-D783-41AE-BF78-834B54A99CFA}"/>
                </a:ext>
              </a:extLst>
            </p:cNvPr>
            <p:cNvSpPr txBox="1"/>
            <p:nvPr/>
          </p:nvSpPr>
          <p:spPr>
            <a:xfrm>
              <a:off x="6770451" y="2090618"/>
              <a:ext cx="4507692" cy="861774"/>
            </a:xfrm>
            <a:prstGeom prst="rect">
              <a:avLst/>
            </a:prstGeom>
            <a:noFill/>
          </p:spPr>
          <p:txBody>
            <a:bodyPr wrap="square" rtlCol="0">
              <a:spAutoFit/>
            </a:bodyPr>
            <a:lstStyle/>
            <a:p>
              <a:r>
                <a:rPr lang="es-419" altLang="ko-KR" sz="900" dirty="0" smtClean="0">
                  <a:solidFill>
                    <a:schemeClr val="bg1"/>
                  </a:solidFill>
                  <a:cs typeface="Arial" pitchFamily="34" charset="0"/>
                </a:rPr>
                <a:t>Las nuevas generaciones  han encontrado en la tecnología la solución a la mayoría de necesidades básicas donde necesitan </a:t>
              </a:r>
              <a:r>
                <a:rPr lang="es-419" altLang="ko-KR" sz="900" dirty="0">
                  <a:solidFill>
                    <a:schemeClr val="bg1"/>
                  </a:solidFill>
                  <a:cs typeface="Arial" pitchFamily="34" charset="0"/>
                </a:rPr>
                <a:t>encontrar placer y comodidad al saciarlas, por lo tanto, cualquier actividad que tome un tiempo considerable, es innecesaria.</a:t>
              </a:r>
              <a:endParaRPr lang="es-EC" altLang="ko-KR" sz="900" dirty="0">
                <a:solidFill>
                  <a:schemeClr val="bg1"/>
                </a:solidFill>
                <a:cs typeface="Arial" pitchFamily="34" charset="0"/>
              </a:endParaRPr>
            </a:p>
          </p:txBody>
        </p:sp>
        <p:sp>
          <p:nvSpPr>
            <p:cNvPr id="33" name="TextBox 16">
              <a:extLst>
                <a:ext uri="{FF2B5EF4-FFF2-40B4-BE49-F238E27FC236}">
                  <a16:creationId xmlns:a16="http://schemas.microsoft.com/office/drawing/2014/main" xmlns="" id="{42D4E945-B51D-4D17-A36E-ABB30618F236}"/>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sp>
        <p:nvSpPr>
          <p:cNvPr id="34" name="TextBox 13">
            <a:extLst>
              <a:ext uri="{FF2B5EF4-FFF2-40B4-BE49-F238E27FC236}">
                <a16:creationId xmlns:a16="http://schemas.microsoft.com/office/drawing/2014/main" xmlns="" id="{6096E1CD-75CD-452D-A4BE-E1789794770A}"/>
              </a:ext>
            </a:extLst>
          </p:cNvPr>
          <p:cNvSpPr txBox="1"/>
          <p:nvPr/>
        </p:nvSpPr>
        <p:spPr>
          <a:xfrm>
            <a:off x="5458254" y="3614057"/>
            <a:ext cx="3496559" cy="403957"/>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Alineación con tendencias</a:t>
            </a:r>
            <a:endParaRPr lang="es-EC" altLang="ko-KR" sz="2025" b="1" dirty="0">
              <a:solidFill>
                <a:schemeClr val="bg1"/>
              </a:solidFill>
              <a:cs typeface="Arial" pitchFamily="34" charset="0"/>
            </a:endParaRPr>
          </a:p>
        </p:txBody>
      </p:sp>
    </p:spTree>
    <p:extLst>
      <p:ext uri="{BB962C8B-B14F-4D97-AF65-F5344CB8AC3E}">
        <p14:creationId xmlns:p14="http://schemas.microsoft.com/office/powerpoint/2010/main" val="303777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xmlns="" id="{E4327C63-A6AC-4E9E-8107-F2DCFBBB7C8F}"/>
              </a:ext>
            </a:extLst>
          </p:cNvPr>
          <p:cNvSpPr txBox="1"/>
          <p:nvPr/>
        </p:nvSpPr>
        <p:spPr>
          <a:xfrm>
            <a:off x="2393706" y="749008"/>
            <a:ext cx="4356588" cy="323165"/>
          </a:xfrm>
          <a:prstGeom prst="rect">
            <a:avLst/>
          </a:prstGeom>
          <a:solidFill>
            <a:schemeClr val="bg1"/>
          </a:solidFill>
        </p:spPr>
        <p:txBody>
          <a:bodyPr wrap="square" lIns="27000" tIns="0" rIns="27000" bIns="0" rtlCol="0">
            <a:spAutoFit/>
          </a:bodyPr>
          <a:lstStyle/>
          <a:p>
            <a:pPr algn="ctr"/>
            <a:r>
              <a:rPr lang="en-US" sz="2100" dirty="0" smtClean="0">
                <a:solidFill>
                  <a:srgbClr val="92D050"/>
                </a:solidFill>
                <a:cs typeface="Arial" pitchFamily="34" charset="0"/>
              </a:rPr>
              <a:t>INSIGHTS MERCADO</a:t>
            </a:r>
            <a:endParaRPr lang="en-US" sz="2100" dirty="0">
              <a:solidFill>
                <a:srgbClr val="92D050"/>
              </a:solidFill>
            </a:endParaRPr>
          </a:p>
        </p:txBody>
      </p:sp>
      <p:grpSp>
        <p:nvGrpSpPr>
          <p:cNvPr id="35" name="Group 34">
            <a:extLst>
              <a:ext uri="{FF2B5EF4-FFF2-40B4-BE49-F238E27FC236}">
                <a16:creationId xmlns:a16="http://schemas.microsoft.com/office/drawing/2014/main" xmlns="" id="{B49A462C-6735-46C5-BD9C-DC33C21522BB}"/>
              </a:ext>
            </a:extLst>
          </p:cNvPr>
          <p:cNvGrpSpPr/>
          <p:nvPr/>
        </p:nvGrpSpPr>
        <p:grpSpPr>
          <a:xfrm>
            <a:off x="1262243" y="1781780"/>
            <a:ext cx="441814" cy="441814"/>
            <a:chOff x="1582614" y="2839915"/>
            <a:chExt cx="589085" cy="589085"/>
          </a:xfrm>
        </p:grpSpPr>
        <p:sp>
          <p:nvSpPr>
            <p:cNvPr id="36" name="Rectangle 35">
              <a:extLst>
                <a:ext uri="{FF2B5EF4-FFF2-40B4-BE49-F238E27FC236}">
                  <a16:creationId xmlns:a16="http://schemas.microsoft.com/office/drawing/2014/main" xmlns="" id="{84632E5B-41C8-4452-B9A1-6AA1A6789784}"/>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xmlns="" id="{2EC9A884-DA84-4BF1-9162-A94308157C10}"/>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 name="Group 37">
            <a:extLst>
              <a:ext uri="{FF2B5EF4-FFF2-40B4-BE49-F238E27FC236}">
                <a16:creationId xmlns:a16="http://schemas.microsoft.com/office/drawing/2014/main" xmlns="" id="{C61A290E-A144-454D-B232-96B50F403A6A}"/>
              </a:ext>
            </a:extLst>
          </p:cNvPr>
          <p:cNvGrpSpPr/>
          <p:nvPr/>
        </p:nvGrpSpPr>
        <p:grpSpPr>
          <a:xfrm rot="5400000">
            <a:off x="3402085" y="1781780"/>
            <a:ext cx="441814" cy="441814"/>
            <a:chOff x="1582614" y="2839915"/>
            <a:chExt cx="589085" cy="589085"/>
          </a:xfrm>
        </p:grpSpPr>
        <p:sp>
          <p:nvSpPr>
            <p:cNvPr id="39" name="Rectangle 38">
              <a:extLst>
                <a:ext uri="{FF2B5EF4-FFF2-40B4-BE49-F238E27FC236}">
                  <a16:creationId xmlns:a16="http://schemas.microsoft.com/office/drawing/2014/main" xmlns="" id="{FB94419A-D6D1-4D14-B39A-7AD72C65AD12}"/>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xmlns="" id="{B3D8A6FB-10BB-417D-8DD6-D6B99F542520}"/>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 name="Group 40">
            <a:extLst>
              <a:ext uri="{FF2B5EF4-FFF2-40B4-BE49-F238E27FC236}">
                <a16:creationId xmlns:a16="http://schemas.microsoft.com/office/drawing/2014/main" xmlns="" id="{08E14FFB-5AA2-418B-9EA8-15CBB59EFDDE}"/>
              </a:ext>
            </a:extLst>
          </p:cNvPr>
          <p:cNvGrpSpPr/>
          <p:nvPr/>
        </p:nvGrpSpPr>
        <p:grpSpPr>
          <a:xfrm flipV="1">
            <a:off x="1262243" y="3918280"/>
            <a:ext cx="441814" cy="441814"/>
            <a:chOff x="1582614" y="2839915"/>
            <a:chExt cx="589085" cy="589085"/>
          </a:xfrm>
        </p:grpSpPr>
        <p:sp>
          <p:nvSpPr>
            <p:cNvPr id="42" name="Rectangle 41">
              <a:extLst>
                <a:ext uri="{FF2B5EF4-FFF2-40B4-BE49-F238E27FC236}">
                  <a16:creationId xmlns:a16="http://schemas.microsoft.com/office/drawing/2014/main" xmlns="" id="{A4A97CEE-8F8E-4557-844E-FC9D5B116C63}"/>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xmlns="" id="{AD18AD04-58B0-484E-846C-5475B1E12ADF}"/>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4" name="Group 43">
            <a:extLst>
              <a:ext uri="{FF2B5EF4-FFF2-40B4-BE49-F238E27FC236}">
                <a16:creationId xmlns:a16="http://schemas.microsoft.com/office/drawing/2014/main" xmlns="" id="{A24F7523-6078-4DB0-98CD-B4A95F62D890}"/>
              </a:ext>
            </a:extLst>
          </p:cNvPr>
          <p:cNvGrpSpPr/>
          <p:nvPr/>
        </p:nvGrpSpPr>
        <p:grpSpPr>
          <a:xfrm rot="16200000" flipV="1">
            <a:off x="3402085" y="3918280"/>
            <a:ext cx="441814" cy="441814"/>
            <a:chOff x="1582614" y="2839915"/>
            <a:chExt cx="589085" cy="589085"/>
          </a:xfrm>
        </p:grpSpPr>
        <p:sp>
          <p:nvSpPr>
            <p:cNvPr id="45" name="Rectangle 44">
              <a:extLst>
                <a:ext uri="{FF2B5EF4-FFF2-40B4-BE49-F238E27FC236}">
                  <a16:creationId xmlns:a16="http://schemas.microsoft.com/office/drawing/2014/main" xmlns="" id="{875F0F41-587F-4EA1-B9E5-F80E8CA46823}"/>
                </a:ext>
              </a:extLst>
            </p:cNvPr>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xmlns="" id="{DD89A6E7-3B9C-48B7-828D-A5A18C320D45}"/>
                </a:ext>
              </a:extLst>
            </p:cNvPr>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5" name="Group 94">
            <a:extLst>
              <a:ext uri="{FF2B5EF4-FFF2-40B4-BE49-F238E27FC236}">
                <a16:creationId xmlns:a16="http://schemas.microsoft.com/office/drawing/2014/main" xmlns="" id="{346ADE6A-DA27-417E-A574-719F9216DF9B}"/>
              </a:ext>
            </a:extLst>
          </p:cNvPr>
          <p:cNvGrpSpPr/>
          <p:nvPr/>
        </p:nvGrpSpPr>
        <p:grpSpPr>
          <a:xfrm rot="19800000">
            <a:off x="1905426" y="2131233"/>
            <a:ext cx="1476833" cy="1830565"/>
            <a:chOff x="395536" y="1793041"/>
            <a:chExt cx="3170093" cy="3929395"/>
          </a:xfrm>
          <a:solidFill>
            <a:schemeClr val="bg1"/>
          </a:solidFill>
        </p:grpSpPr>
        <p:sp>
          <p:nvSpPr>
            <p:cNvPr id="96" name="Freeform 20">
              <a:extLst>
                <a:ext uri="{FF2B5EF4-FFF2-40B4-BE49-F238E27FC236}">
                  <a16:creationId xmlns:a16="http://schemas.microsoft.com/office/drawing/2014/main" xmlns="" id="{84D630F0-0296-40D4-A12C-07EFCB48E757}"/>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97" name="Oval 96">
              <a:extLst>
                <a:ext uri="{FF2B5EF4-FFF2-40B4-BE49-F238E27FC236}">
                  <a16:creationId xmlns:a16="http://schemas.microsoft.com/office/drawing/2014/main" xmlns="" id="{AAD1606A-9025-488F-A33D-6805CE15C6CE}"/>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0" name="Group 3">
            <a:extLst>
              <a:ext uri="{FF2B5EF4-FFF2-40B4-BE49-F238E27FC236}">
                <a16:creationId xmlns:a16="http://schemas.microsoft.com/office/drawing/2014/main" xmlns="" id="{D1B798CC-A50B-4833-A9F4-CD4A9317294E}"/>
              </a:ext>
            </a:extLst>
          </p:cNvPr>
          <p:cNvGrpSpPr/>
          <p:nvPr/>
        </p:nvGrpSpPr>
        <p:grpSpPr>
          <a:xfrm>
            <a:off x="4687098" y="1884650"/>
            <a:ext cx="4126392" cy="725612"/>
            <a:chOff x="5776287" y="1615577"/>
            <a:chExt cx="5501856" cy="967482"/>
          </a:xfrm>
        </p:grpSpPr>
        <p:grpSp>
          <p:nvGrpSpPr>
            <p:cNvPr id="21" name="Group 2">
              <a:extLst>
                <a:ext uri="{FF2B5EF4-FFF2-40B4-BE49-F238E27FC236}">
                  <a16:creationId xmlns:a16="http://schemas.microsoft.com/office/drawing/2014/main" xmlns="" id="{EF024045-B298-4962-9312-D0F2ECA5F537}"/>
                </a:ext>
              </a:extLst>
            </p:cNvPr>
            <p:cNvGrpSpPr/>
            <p:nvPr/>
          </p:nvGrpSpPr>
          <p:grpSpPr>
            <a:xfrm>
              <a:off x="6751979" y="1666120"/>
              <a:ext cx="4526164" cy="916939"/>
              <a:chOff x="6751979" y="1666120"/>
              <a:chExt cx="4526164" cy="916939"/>
            </a:xfrm>
          </p:grpSpPr>
          <p:sp>
            <p:nvSpPr>
              <p:cNvPr id="23" name="TextBox 7"/>
              <p:cNvSpPr txBox="1"/>
              <p:nvPr/>
            </p:nvSpPr>
            <p:spPr>
              <a:xfrm>
                <a:off x="6770451" y="2090617"/>
                <a:ext cx="4507692" cy="492442"/>
              </a:xfrm>
              <a:prstGeom prst="rect">
                <a:avLst/>
              </a:prstGeom>
              <a:noFill/>
            </p:spPr>
            <p:txBody>
              <a:bodyPr wrap="square" rtlCol="0">
                <a:spAutoFit/>
              </a:bodyPr>
              <a:lstStyle/>
              <a:p>
                <a:r>
                  <a:rPr lang="es-419" altLang="ko-KR" sz="900" dirty="0" smtClean="0">
                    <a:solidFill>
                      <a:schemeClr val="bg1"/>
                    </a:solidFill>
                    <a:cs typeface="Arial" pitchFamily="34" charset="0"/>
                  </a:rPr>
                  <a:t>Según el PMA la mala alimentación, falta de ejercicios serán </a:t>
                </a:r>
                <a:r>
                  <a:rPr lang="es-419" altLang="ko-KR" sz="900" dirty="0">
                    <a:solidFill>
                      <a:schemeClr val="bg1"/>
                    </a:solidFill>
                    <a:cs typeface="Arial" pitchFamily="34" charset="0"/>
                  </a:rPr>
                  <a:t>l</a:t>
                </a:r>
                <a:r>
                  <a:rPr lang="es-419" altLang="ko-KR" sz="900" dirty="0" smtClean="0">
                    <a:solidFill>
                      <a:schemeClr val="bg1"/>
                    </a:solidFill>
                    <a:cs typeface="Arial" pitchFamily="34" charset="0"/>
                  </a:rPr>
                  <a:t>as principales causas de muerte para el 2030.</a:t>
                </a:r>
                <a:endParaRPr lang="es-419" altLang="ko-KR" sz="900" dirty="0">
                  <a:solidFill>
                    <a:schemeClr val="bg1"/>
                  </a:solidFill>
                  <a:cs typeface="Arial" pitchFamily="34" charset="0"/>
                </a:endParaRPr>
              </a:p>
            </p:txBody>
          </p:sp>
          <p:sp>
            <p:nvSpPr>
              <p:cNvPr id="24" name="TextBox 8"/>
              <p:cNvSpPr txBox="1"/>
              <p:nvPr/>
            </p:nvSpPr>
            <p:spPr>
              <a:xfrm>
                <a:off x="6751979" y="1666120"/>
                <a:ext cx="4507692" cy="538609"/>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Mortalidad </a:t>
                </a:r>
                <a:r>
                  <a:rPr lang="es-EC" altLang="ko-KR" sz="2025" b="1" dirty="0" smtClean="0">
                    <a:solidFill>
                      <a:schemeClr val="bg1"/>
                    </a:solidFill>
                    <a:latin typeface="Calibri" panose="020F0502020204030204" pitchFamily="34" charset="0"/>
                    <a:cs typeface="Calibri" panose="020F0502020204030204" pitchFamily="34" charset="0"/>
                  </a:rPr>
                  <a:t>↔ Sedentarismo</a:t>
                </a:r>
                <a:endParaRPr lang="es-419" altLang="ko-KR" sz="2025" b="1" dirty="0">
                  <a:solidFill>
                    <a:schemeClr val="bg1"/>
                  </a:solidFill>
                  <a:cs typeface="Arial" pitchFamily="34" charset="0"/>
                </a:endParaRPr>
              </a:p>
            </p:txBody>
          </p:sp>
        </p:grpSp>
        <p:sp>
          <p:nvSpPr>
            <p:cNvPr id="22" name="TextBox 6"/>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smtClean="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25" name="Group 9">
            <a:extLst>
              <a:ext uri="{FF2B5EF4-FFF2-40B4-BE49-F238E27FC236}">
                <a16:creationId xmlns:a16="http://schemas.microsoft.com/office/drawing/2014/main" xmlns="" id="{0A9459A3-3616-4690-9950-AA429FBFDFB4}"/>
              </a:ext>
            </a:extLst>
          </p:cNvPr>
          <p:cNvGrpSpPr/>
          <p:nvPr/>
        </p:nvGrpSpPr>
        <p:grpSpPr>
          <a:xfrm>
            <a:off x="4687098" y="2728633"/>
            <a:ext cx="4126392" cy="725612"/>
            <a:chOff x="5776287" y="1615577"/>
            <a:chExt cx="5501856" cy="967482"/>
          </a:xfrm>
        </p:grpSpPr>
        <p:grpSp>
          <p:nvGrpSpPr>
            <p:cNvPr id="26" name="Group 10">
              <a:extLst>
                <a:ext uri="{FF2B5EF4-FFF2-40B4-BE49-F238E27FC236}">
                  <a16:creationId xmlns:a16="http://schemas.microsoft.com/office/drawing/2014/main" xmlns="" id="{305C2F2B-CA7A-4DFE-9546-DDCD4C7CD701}"/>
                </a:ext>
              </a:extLst>
            </p:cNvPr>
            <p:cNvGrpSpPr/>
            <p:nvPr/>
          </p:nvGrpSpPr>
          <p:grpSpPr>
            <a:xfrm>
              <a:off x="6751979" y="1666120"/>
              <a:ext cx="4526164" cy="916939"/>
              <a:chOff x="6751979" y="1666120"/>
              <a:chExt cx="4526164" cy="916939"/>
            </a:xfrm>
          </p:grpSpPr>
          <p:sp>
            <p:nvSpPr>
              <p:cNvPr id="28" name="TextBox 12">
                <a:extLst>
                  <a:ext uri="{FF2B5EF4-FFF2-40B4-BE49-F238E27FC236}">
                    <a16:creationId xmlns:a16="http://schemas.microsoft.com/office/drawing/2014/main" xmlns="" id="{FAEB471A-C385-402A-A8DD-57F933A5D346}"/>
                  </a:ext>
                </a:extLst>
              </p:cNvPr>
              <p:cNvSpPr txBox="1"/>
              <p:nvPr/>
            </p:nvSpPr>
            <p:spPr>
              <a:xfrm>
                <a:off x="6770451" y="2090617"/>
                <a:ext cx="4507692" cy="492442"/>
              </a:xfrm>
              <a:prstGeom prst="rect">
                <a:avLst/>
              </a:prstGeom>
              <a:noFill/>
            </p:spPr>
            <p:txBody>
              <a:bodyPr wrap="square" rtlCol="0">
                <a:spAutoFit/>
              </a:bodyPr>
              <a:lstStyle/>
              <a:p>
                <a:r>
                  <a:rPr lang="es-EC" altLang="ko-KR" sz="900" dirty="0" smtClean="0">
                    <a:solidFill>
                      <a:schemeClr val="bg1"/>
                    </a:solidFill>
                    <a:cs typeface="Arial" pitchFamily="34" charset="0"/>
                  </a:rPr>
                  <a:t>Un llamado a la industria del país a elaborar productos saludables y nutritivos que conlleven algo de innovación tecnológica.</a:t>
                </a:r>
                <a:endParaRPr lang="es-EC" altLang="ko-KR" sz="900" dirty="0">
                  <a:solidFill>
                    <a:schemeClr val="bg1"/>
                  </a:solidFill>
                  <a:cs typeface="Arial" pitchFamily="34" charset="0"/>
                </a:endParaRPr>
              </a:p>
            </p:txBody>
          </p:sp>
          <p:sp>
            <p:nvSpPr>
              <p:cNvPr id="29" name="TextBox 13">
                <a:extLst>
                  <a:ext uri="{FF2B5EF4-FFF2-40B4-BE49-F238E27FC236}">
                    <a16:creationId xmlns:a16="http://schemas.microsoft.com/office/drawing/2014/main" xmlns="" id="{6096E1CD-75CD-452D-A4BE-E1789794770A}"/>
                  </a:ext>
                </a:extLst>
              </p:cNvPr>
              <p:cNvSpPr txBox="1"/>
              <p:nvPr/>
            </p:nvSpPr>
            <p:spPr>
              <a:xfrm>
                <a:off x="6751979" y="1666120"/>
                <a:ext cx="4507692" cy="538609"/>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Tok tok empresarial</a:t>
                </a:r>
                <a:endParaRPr lang="es-EC" altLang="ko-KR" sz="2025" b="1" dirty="0">
                  <a:solidFill>
                    <a:schemeClr val="bg1"/>
                  </a:solidFill>
                  <a:cs typeface="Arial" pitchFamily="34" charset="0"/>
                </a:endParaRPr>
              </a:p>
            </p:txBody>
          </p:sp>
        </p:grpSp>
        <p:sp>
          <p:nvSpPr>
            <p:cNvPr id="27" name="TextBox 11">
              <a:extLst>
                <a:ext uri="{FF2B5EF4-FFF2-40B4-BE49-F238E27FC236}">
                  <a16:creationId xmlns:a16="http://schemas.microsoft.com/office/drawing/2014/main" xmlns="" id="{01892250-0812-424C-9181-78128436C8F3}"/>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smtClean="0">
                  <a:solidFill>
                    <a:schemeClr val="bg1"/>
                  </a:solidFill>
                  <a:cs typeface="Arial" pitchFamily="34" charset="0"/>
                </a:rPr>
                <a:t>05</a:t>
              </a:r>
              <a:endParaRPr lang="ko-KR" altLang="en-US" sz="3600" b="1" dirty="0">
                <a:solidFill>
                  <a:schemeClr val="bg1"/>
                </a:solidFill>
                <a:cs typeface="Arial" pitchFamily="34" charset="0"/>
              </a:endParaRPr>
            </a:p>
          </p:txBody>
        </p:sp>
      </p:grpSp>
      <p:grpSp>
        <p:nvGrpSpPr>
          <p:cNvPr id="30" name="Group 14">
            <a:extLst>
              <a:ext uri="{FF2B5EF4-FFF2-40B4-BE49-F238E27FC236}">
                <a16:creationId xmlns:a16="http://schemas.microsoft.com/office/drawing/2014/main" xmlns="" id="{07ED876F-7A33-4478-9ED3-A2053B8B8EEA}"/>
              </a:ext>
            </a:extLst>
          </p:cNvPr>
          <p:cNvGrpSpPr/>
          <p:nvPr/>
        </p:nvGrpSpPr>
        <p:grpSpPr>
          <a:xfrm>
            <a:off x="4687098" y="3583503"/>
            <a:ext cx="4126392" cy="864113"/>
            <a:chOff x="5776287" y="1615577"/>
            <a:chExt cx="5501856" cy="1152149"/>
          </a:xfrm>
        </p:grpSpPr>
        <p:grpSp>
          <p:nvGrpSpPr>
            <p:cNvPr id="31" name="Group 15">
              <a:extLst>
                <a:ext uri="{FF2B5EF4-FFF2-40B4-BE49-F238E27FC236}">
                  <a16:creationId xmlns:a16="http://schemas.microsoft.com/office/drawing/2014/main" xmlns="" id="{D83C7EEA-D7A0-4CCA-B9CA-80018BB8D4A8}"/>
                </a:ext>
              </a:extLst>
            </p:cNvPr>
            <p:cNvGrpSpPr/>
            <p:nvPr/>
          </p:nvGrpSpPr>
          <p:grpSpPr>
            <a:xfrm>
              <a:off x="6751979" y="1666119"/>
              <a:ext cx="4526164" cy="1101607"/>
              <a:chOff x="6751979" y="1666119"/>
              <a:chExt cx="4526164" cy="1101607"/>
            </a:xfrm>
          </p:grpSpPr>
          <p:sp>
            <p:nvSpPr>
              <p:cNvPr id="48" name="TextBox 17">
                <a:extLst>
                  <a:ext uri="{FF2B5EF4-FFF2-40B4-BE49-F238E27FC236}">
                    <a16:creationId xmlns:a16="http://schemas.microsoft.com/office/drawing/2014/main" xmlns="" id="{D4184A27-D783-41AE-BF78-834B54A99CFA}"/>
                  </a:ext>
                </a:extLst>
              </p:cNvPr>
              <p:cNvSpPr txBox="1"/>
              <p:nvPr/>
            </p:nvSpPr>
            <p:spPr>
              <a:xfrm>
                <a:off x="6770451" y="2090618"/>
                <a:ext cx="4507692" cy="677108"/>
              </a:xfrm>
              <a:prstGeom prst="rect">
                <a:avLst/>
              </a:prstGeom>
              <a:noFill/>
            </p:spPr>
            <p:txBody>
              <a:bodyPr wrap="square" rtlCol="0">
                <a:spAutoFit/>
              </a:bodyPr>
              <a:lstStyle/>
              <a:p>
                <a:r>
                  <a:rPr lang="es-EC" altLang="ko-KR" sz="900" dirty="0" smtClean="0">
                    <a:solidFill>
                      <a:schemeClr val="bg1"/>
                    </a:solidFill>
                    <a:cs typeface="Arial" pitchFamily="34" charset="0"/>
                  </a:rPr>
                  <a:t>Productos en envases de fácil manejo, que conserven sus nutrientes, calidad y que cumplan con un largo tiempo de conservación en el hogar.</a:t>
                </a:r>
                <a:endParaRPr lang="es-EC" altLang="ko-KR" sz="900" dirty="0">
                  <a:solidFill>
                    <a:schemeClr val="bg1"/>
                  </a:solidFill>
                  <a:cs typeface="Arial" pitchFamily="34" charset="0"/>
                </a:endParaRPr>
              </a:p>
            </p:txBody>
          </p:sp>
          <p:sp>
            <p:nvSpPr>
              <p:cNvPr id="49" name="TextBox 18">
                <a:extLst>
                  <a:ext uri="{FF2B5EF4-FFF2-40B4-BE49-F238E27FC236}">
                    <a16:creationId xmlns:a16="http://schemas.microsoft.com/office/drawing/2014/main" xmlns="" id="{7DDE9DD4-9B53-4681-95FD-81AD463B2625}"/>
                  </a:ext>
                </a:extLst>
              </p:cNvPr>
              <p:cNvSpPr txBox="1"/>
              <p:nvPr/>
            </p:nvSpPr>
            <p:spPr>
              <a:xfrm>
                <a:off x="6751979" y="1666119"/>
                <a:ext cx="4507692" cy="538609"/>
              </a:xfrm>
              <a:prstGeom prst="rect">
                <a:avLst/>
              </a:prstGeom>
              <a:noFill/>
            </p:spPr>
            <p:txBody>
              <a:bodyPr wrap="square" lIns="81000" rIns="81000" rtlCol="0">
                <a:spAutoFit/>
              </a:bodyPr>
              <a:lstStyle/>
              <a:p>
                <a:r>
                  <a:rPr lang="es-EC" altLang="ko-KR" sz="2025" b="1" dirty="0" smtClean="0">
                    <a:solidFill>
                      <a:schemeClr val="bg1"/>
                    </a:solidFill>
                    <a:cs typeface="Arial" pitchFamily="34" charset="0"/>
                  </a:rPr>
                  <a:t>Facilidad de preparar</a:t>
                </a:r>
                <a:endParaRPr lang="es-EC" altLang="ko-KR" sz="2025" b="1" dirty="0">
                  <a:solidFill>
                    <a:schemeClr val="bg1"/>
                  </a:solidFill>
                  <a:cs typeface="Arial" pitchFamily="34" charset="0"/>
                </a:endParaRPr>
              </a:p>
            </p:txBody>
          </p:sp>
        </p:grpSp>
        <p:sp>
          <p:nvSpPr>
            <p:cNvPr id="33" name="TextBox 16">
              <a:extLst>
                <a:ext uri="{FF2B5EF4-FFF2-40B4-BE49-F238E27FC236}">
                  <a16:creationId xmlns:a16="http://schemas.microsoft.com/office/drawing/2014/main" xmlns="" id="{42D4E945-B51D-4D17-A36E-ABB30618F236}"/>
                </a:ext>
              </a:extLst>
            </p:cNvPr>
            <p:cNvSpPr txBox="1"/>
            <p:nvPr/>
          </p:nvSpPr>
          <p:spPr>
            <a:xfrm>
              <a:off x="5776287" y="1615577"/>
              <a:ext cx="958096" cy="861774"/>
            </a:xfrm>
            <a:prstGeom prst="rect">
              <a:avLst/>
            </a:prstGeom>
            <a:noFill/>
          </p:spPr>
          <p:txBody>
            <a:bodyPr wrap="square" lIns="81000" rIns="81000" rtlCol="0">
              <a:spAutoFit/>
            </a:bodyPr>
            <a:lstStyle/>
            <a:p>
              <a:pPr algn="ctr"/>
              <a:r>
                <a:rPr lang="en-US" altLang="ko-KR" sz="3600" b="1" dirty="0" smtClean="0">
                  <a:solidFill>
                    <a:schemeClr val="bg1"/>
                  </a:solidFill>
                  <a:cs typeface="Arial" pitchFamily="34" charset="0"/>
                </a:rPr>
                <a:t>06</a:t>
              </a:r>
              <a:endParaRPr lang="ko-KR" altLang="en-US" sz="3600" b="1" dirty="0">
                <a:solidFill>
                  <a:schemeClr val="bg1"/>
                </a:solidFill>
                <a:cs typeface="Arial" pitchFamily="34" charset="0"/>
              </a:endParaRPr>
            </a:p>
          </p:txBody>
        </p:sp>
      </p:grpSp>
    </p:spTree>
    <p:extLst>
      <p:ext uri="{BB962C8B-B14F-4D97-AF65-F5344CB8AC3E}">
        <p14:creationId xmlns:p14="http://schemas.microsoft.com/office/powerpoint/2010/main" val="396799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0" y="1"/>
            <a:ext cx="9144000" cy="5143500"/>
          </a:xfrm>
          <a:prstGeom prst="rect">
            <a:avLst/>
          </a:prstGeom>
        </p:spPr>
      </p:pic>
      <p:cxnSp>
        <p:nvCxnSpPr>
          <p:cNvPr id="4" name="Conector recto 3"/>
          <p:cNvCxnSpPr/>
          <p:nvPr/>
        </p:nvCxnSpPr>
        <p:spPr>
          <a:xfrm>
            <a:off x="903890" y="935421"/>
            <a:ext cx="7104993" cy="31531"/>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cto de flecha 9"/>
          <p:cNvCxnSpPr/>
          <p:nvPr/>
        </p:nvCxnSpPr>
        <p:spPr>
          <a:xfrm flipV="1">
            <a:off x="4572000" y="840828"/>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p:cNvCxnSpPr/>
          <p:nvPr/>
        </p:nvCxnSpPr>
        <p:spPr>
          <a:xfrm flipV="1">
            <a:off x="898642" y="961698"/>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p:cNvCxnSpPr/>
          <p:nvPr/>
        </p:nvCxnSpPr>
        <p:spPr>
          <a:xfrm flipV="1">
            <a:off x="4566750" y="972208"/>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p:cNvCxnSpPr/>
          <p:nvPr/>
        </p:nvCxnSpPr>
        <p:spPr>
          <a:xfrm flipV="1">
            <a:off x="2779993" y="940675"/>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p:cNvCxnSpPr/>
          <p:nvPr/>
        </p:nvCxnSpPr>
        <p:spPr>
          <a:xfrm flipV="1">
            <a:off x="6237883" y="961697"/>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p:nvPr/>
        </p:nvCxnSpPr>
        <p:spPr>
          <a:xfrm flipV="1">
            <a:off x="8035143" y="951187"/>
            <a:ext cx="1" cy="12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8348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647" y="254632"/>
            <a:ext cx="8679898" cy="543185"/>
          </a:xfrm>
        </p:spPr>
        <p:txBody>
          <a:bodyPr>
            <a:normAutofit fontScale="92500" lnSpcReduction="20000"/>
          </a:bodyPr>
          <a:lstStyle/>
          <a:p>
            <a:r>
              <a:rPr lang="en-US" dirty="0" smtClean="0"/>
              <a:t>JUSTIFICACIÓN E IMPORTANCIA</a:t>
            </a:r>
            <a:endParaRPr lang="en-US" dirty="0"/>
          </a:p>
        </p:txBody>
      </p:sp>
      <p:sp>
        <p:nvSpPr>
          <p:cNvPr id="41" name="Rounded Rectangle 2">
            <a:extLst>
              <a:ext uri="{FF2B5EF4-FFF2-40B4-BE49-F238E27FC236}">
                <a16:creationId xmlns:a16="http://schemas.microsoft.com/office/drawing/2014/main" xmlns="" id="{085FB06E-CC4E-4558-A09D-D743EB402AAD}"/>
              </a:ext>
            </a:extLst>
          </p:cNvPr>
          <p:cNvSpPr/>
          <p:nvPr/>
        </p:nvSpPr>
        <p:spPr>
          <a:xfrm>
            <a:off x="831715" y="3027379"/>
            <a:ext cx="3564000" cy="1370187"/>
          </a:xfrm>
          <a:prstGeom prst="rect">
            <a:avLst/>
          </a:prstGeom>
          <a:solidFill>
            <a:schemeClr val="bg1"/>
          </a:solidFill>
          <a:ln w="38100">
            <a:solidFill>
              <a:schemeClr val="accent1"/>
            </a:solid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cs typeface="Arial" pitchFamily="34" charset="0"/>
            </a:endParaRPr>
          </a:p>
        </p:txBody>
      </p:sp>
      <p:sp>
        <p:nvSpPr>
          <p:cNvPr id="42" name="Chevron 3">
            <a:extLst>
              <a:ext uri="{FF2B5EF4-FFF2-40B4-BE49-F238E27FC236}">
                <a16:creationId xmlns:a16="http://schemas.microsoft.com/office/drawing/2014/main" xmlns="" id="{06AA067B-566D-47DC-ACAE-EF2A37144068}"/>
              </a:ext>
            </a:extLst>
          </p:cNvPr>
          <p:cNvSpPr/>
          <p:nvPr/>
        </p:nvSpPr>
        <p:spPr>
          <a:xfrm rot="18900000">
            <a:off x="3913713" y="2784652"/>
            <a:ext cx="723953" cy="72395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43" name="Chevron 4">
            <a:extLst>
              <a:ext uri="{FF2B5EF4-FFF2-40B4-BE49-F238E27FC236}">
                <a16:creationId xmlns:a16="http://schemas.microsoft.com/office/drawing/2014/main" xmlns="" id="{BB77D8BC-FA87-4352-A306-C365EAD6603C}"/>
              </a:ext>
            </a:extLst>
          </p:cNvPr>
          <p:cNvSpPr/>
          <p:nvPr/>
        </p:nvSpPr>
        <p:spPr>
          <a:xfrm rot="8100000">
            <a:off x="578161" y="3894154"/>
            <a:ext cx="723953" cy="723953"/>
          </a:xfrm>
          <a:prstGeom prst="chevron">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44" name="Rounded Rectangle 6">
            <a:extLst>
              <a:ext uri="{FF2B5EF4-FFF2-40B4-BE49-F238E27FC236}">
                <a16:creationId xmlns:a16="http://schemas.microsoft.com/office/drawing/2014/main" xmlns="" id="{4CAD1D6D-7974-4CD5-B6A5-BD8EE220D5A0}"/>
              </a:ext>
            </a:extLst>
          </p:cNvPr>
          <p:cNvSpPr/>
          <p:nvPr/>
        </p:nvSpPr>
        <p:spPr>
          <a:xfrm>
            <a:off x="825844" y="1356623"/>
            <a:ext cx="3564000" cy="1370187"/>
          </a:xfrm>
          <a:prstGeom prst="rect">
            <a:avLst/>
          </a:prstGeom>
          <a:solidFill>
            <a:schemeClr val="bg1"/>
          </a:solidFill>
          <a:ln w="38100">
            <a:solidFill>
              <a:schemeClr val="accent2"/>
            </a:solid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cs typeface="Arial" pitchFamily="34" charset="0"/>
            </a:endParaRPr>
          </a:p>
        </p:txBody>
      </p:sp>
      <p:sp>
        <p:nvSpPr>
          <p:cNvPr id="45" name="Chevron 7">
            <a:extLst>
              <a:ext uri="{FF2B5EF4-FFF2-40B4-BE49-F238E27FC236}">
                <a16:creationId xmlns:a16="http://schemas.microsoft.com/office/drawing/2014/main" xmlns="" id="{1AE3752D-7340-4C78-B46B-6F2E09AEC8B0}"/>
              </a:ext>
            </a:extLst>
          </p:cNvPr>
          <p:cNvSpPr/>
          <p:nvPr/>
        </p:nvSpPr>
        <p:spPr>
          <a:xfrm rot="2700000">
            <a:off x="3913713" y="2203818"/>
            <a:ext cx="723953" cy="72395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46" name="Chevron 8">
            <a:extLst>
              <a:ext uri="{FF2B5EF4-FFF2-40B4-BE49-F238E27FC236}">
                <a16:creationId xmlns:a16="http://schemas.microsoft.com/office/drawing/2014/main" xmlns="" id="{95A761FF-4A11-496C-B46F-02EB0B4B09A0}"/>
              </a:ext>
            </a:extLst>
          </p:cNvPr>
          <p:cNvSpPr/>
          <p:nvPr/>
        </p:nvSpPr>
        <p:spPr>
          <a:xfrm rot="13500000">
            <a:off x="578161" y="1180275"/>
            <a:ext cx="723953" cy="723953"/>
          </a:xfrm>
          <a:prstGeom prst="chevron">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47" name="Rounded Rectangle 10">
            <a:extLst>
              <a:ext uri="{FF2B5EF4-FFF2-40B4-BE49-F238E27FC236}">
                <a16:creationId xmlns:a16="http://schemas.microsoft.com/office/drawing/2014/main" xmlns="" id="{B7377622-526F-4A40-B17A-8C9FD3210027}"/>
              </a:ext>
            </a:extLst>
          </p:cNvPr>
          <p:cNvSpPr/>
          <p:nvPr/>
        </p:nvSpPr>
        <p:spPr>
          <a:xfrm>
            <a:off x="4755999" y="1343942"/>
            <a:ext cx="3564000" cy="1370187"/>
          </a:xfrm>
          <a:prstGeom prst="rect">
            <a:avLst/>
          </a:prstGeom>
          <a:solidFill>
            <a:schemeClr val="bg1"/>
          </a:solidFill>
          <a:ln w="38100">
            <a:solidFill>
              <a:schemeClr val="accent3"/>
            </a:solid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cs typeface="Arial" pitchFamily="34" charset="0"/>
            </a:endParaRPr>
          </a:p>
        </p:txBody>
      </p:sp>
      <p:sp>
        <p:nvSpPr>
          <p:cNvPr id="48" name="Chevron 11">
            <a:extLst>
              <a:ext uri="{FF2B5EF4-FFF2-40B4-BE49-F238E27FC236}">
                <a16:creationId xmlns:a16="http://schemas.microsoft.com/office/drawing/2014/main" xmlns="" id="{F94AB0D8-C69E-4289-B9F6-29C3664D425D}"/>
              </a:ext>
            </a:extLst>
          </p:cNvPr>
          <p:cNvSpPr/>
          <p:nvPr/>
        </p:nvSpPr>
        <p:spPr>
          <a:xfrm rot="8100000">
            <a:off x="4517995" y="2203818"/>
            <a:ext cx="723953" cy="72395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49" name="Chevron 12">
            <a:extLst>
              <a:ext uri="{FF2B5EF4-FFF2-40B4-BE49-F238E27FC236}">
                <a16:creationId xmlns:a16="http://schemas.microsoft.com/office/drawing/2014/main" xmlns="" id="{04F4167E-9AA7-4FA6-84E4-2A8B22967B21}"/>
              </a:ext>
            </a:extLst>
          </p:cNvPr>
          <p:cNvSpPr/>
          <p:nvPr/>
        </p:nvSpPr>
        <p:spPr>
          <a:xfrm rot="18900000">
            <a:off x="7843704" y="1167594"/>
            <a:ext cx="723953" cy="723953"/>
          </a:xfrm>
          <a:prstGeom prst="chevron">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50" name="Rounded Rectangle 14">
            <a:extLst>
              <a:ext uri="{FF2B5EF4-FFF2-40B4-BE49-F238E27FC236}">
                <a16:creationId xmlns:a16="http://schemas.microsoft.com/office/drawing/2014/main" xmlns="" id="{FB2CC0B4-9862-470A-B6B7-4B1AD7569A8B}"/>
              </a:ext>
            </a:extLst>
          </p:cNvPr>
          <p:cNvSpPr/>
          <p:nvPr/>
        </p:nvSpPr>
        <p:spPr>
          <a:xfrm>
            <a:off x="4755999" y="3033250"/>
            <a:ext cx="3564000" cy="1370187"/>
          </a:xfrm>
          <a:prstGeom prst="rect">
            <a:avLst/>
          </a:prstGeom>
          <a:solidFill>
            <a:schemeClr val="bg1"/>
          </a:solidFill>
          <a:ln w="38100">
            <a:solidFill>
              <a:schemeClr val="accent2"/>
            </a:solid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cs typeface="Arial" pitchFamily="34" charset="0"/>
            </a:endParaRPr>
          </a:p>
        </p:txBody>
      </p:sp>
      <p:sp>
        <p:nvSpPr>
          <p:cNvPr id="51" name="Chevron 15">
            <a:extLst>
              <a:ext uri="{FF2B5EF4-FFF2-40B4-BE49-F238E27FC236}">
                <a16:creationId xmlns:a16="http://schemas.microsoft.com/office/drawing/2014/main" xmlns="" id="{14AACB14-7B64-442D-8988-E6CE22DCC29C}"/>
              </a:ext>
            </a:extLst>
          </p:cNvPr>
          <p:cNvSpPr/>
          <p:nvPr/>
        </p:nvSpPr>
        <p:spPr>
          <a:xfrm rot="13500000">
            <a:off x="4530676" y="2784652"/>
            <a:ext cx="723953" cy="72395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52" name="Chevron 16">
            <a:extLst>
              <a:ext uri="{FF2B5EF4-FFF2-40B4-BE49-F238E27FC236}">
                <a16:creationId xmlns:a16="http://schemas.microsoft.com/office/drawing/2014/main" xmlns="" id="{D6690757-4D47-4FFF-8F7C-8C33CEB7FBAF}"/>
              </a:ext>
            </a:extLst>
          </p:cNvPr>
          <p:cNvSpPr/>
          <p:nvPr/>
        </p:nvSpPr>
        <p:spPr>
          <a:xfrm rot="2700000">
            <a:off x="7843704" y="3900025"/>
            <a:ext cx="723953" cy="723953"/>
          </a:xfrm>
          <a:prstGeom prst="chevron">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cs typeface="Arial" pitchFamily="34" charset="0"/>
            </a:endParaRPr>
          </a:p>
        </p:txBody>
      </p:sp>
      <p:sp>
        <p:nvSpPr>
          <p:cNvPr id="55" name="TextBox 54">
            <a:extLst>
              <a:ext uri="{FF2B5EF4-FFF2-40B4-BE49-F238E27FC236}">
                <a16:creationId xmlns:a16="http://schemas.microsoft.com/office/drawing/2014/main" xmlns="" id="{1B697B63-1ADB-4502-A144-B188045730E9}"/>
              </a:ext>
            </a:extLst>
          </p:cNvPr>
          <p:cNvSpPr txBox="1"/>
          <p:nvPr/>
        </p:nvSpPr>
        <p:spPr>
          <a:xfrm>
            <a:off x="5204784" y="1493222"/>
            <a:ext cx="2638510" cy="1169551"/>
          </a:xfrm>
          <a:prstGeom prst="rect">
            <a:avLst/>
          </a:prstGeom>
          <a:noFill/>
        </p:spPr>
        <p:txBody>
          <a:bodyPr wrap="square" rtlCol="0">
            <a:spAutoFit/>
          </a:bodyPr>
          <a:lstStyle/>
          <a:p>
            <a:pPr algn="ctr"/>
            <a:r>
              <a:rPr lang="es-419" altLang="ko-KR" sz="1000" b="1">
                <a:solidFill>
                  <a:schemeClr val="accent3"/>
                </a:solidFill>
                <a:latin typeface="Calibri" panose="020F0502020204030204" pitchFamily="34" charset="0"/>
                <a:cs typeface="Calibri" panose="020F0502020204030204" pitchFamily="34" charset="0"/>
              </a:rPr>
              <a:t>Actualmente en Ecuador no se conoce de empresas nacionales ni multinacionales que se dediquen a la elaboración y comercialización de productos nano encapsulados por ende no se ha presentado un estudio que clarifique el comportamiento del consumidor ecuatoriano</a:t>
            </a:r>
            <a:endParaRPr lang="es-EC" altLang="ko-KR" sz="1000" b="1" dirty="0">
              <a:solidFill>
                <a:schemeClr val="accent3"/>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xmlns="" id="{9A4B1CB1-1BD6-495D-B4ED-120E2B90CF76}"/>
              </a:ext>
            </a:extLst>
          </p:cNvPr>
          <p:cNvSpPr txBox="1"/>
          <p:nvPr/>
        </p:nvSpPr>
        <p:spPr>
          <a:xfrm>
            <a:off x="5215229" y="3207658"/>
            <a:ext cx="2638510" cy="1169551"/>
          </a:xfrm>
          <a:prstGeom prst="rect">
            <a:avLst/>
          </a:prstGeom>
          <a:noFill/>
        </p:spPr>
        <p:txBody>
          <a:bodyPr wrap="square" rtlCol="0">
            <a:spAutoFit/>
          </a:bodyPr>
          <a:lstStyle/>
          <a:p>
            <a:pPr algn="ctr"/>
            <a:r>
              <a:rPr lang="es-419" altLang="ko-KR" sz="1000" b="1" dirty="0" smtClean="0">
                <a:solidFill>
                  <a:schemeClr val="accent2"/>
                </a:solidFill>
                <a:latin typeface="Calibri" panose="020F0502020204030204" pitchFamily="34" charset="0"/>
                <a:cs typeface="Calibri" panose="020F0502020204030204" pitchFamily="34" charset="0"/>
              </a:rPr>
              <a:t>Frente a posibles </a:t>
            </a:r>
            <a:r>
              <a:rPr lang="es-419" altLang="ko-KR" sz="1000" b="1" dirty="0">
                <a:solidFill>
                  <a:schemeClr val="accent2"/>
                </a:solidFill>
                <a:latin typeface="Calibri" panose="020F0502020204030204" pitchFamily="34" charset="0"/>
                <a:cs typeface="Calibri" panose="020F0502020204030204" pitchFamily="34" charset="0"/>
              </a:rPr>
              <a:t>micro empresas, empresas entre otras les brindaría una visión más clara de una posible percepción de alimentos y bebidas nano encapsuladas para decidirse sobre la inmersión en el mercado por esta categoría de productos o al menos tenerlos bajo la mira y analizar su comportamiento.</a:t>
            </a:r>
            <a:endParaRPr lang="es-EC" altLang="ko-KR" sz="1000" b="1" dirty="0">
              <a:solidFill>
                <a:schemeClr val="accent2"/>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xmlns="" id="{93AD95E8-4B3A-4BE4-8850-8A803ABB938C}"/>
              </a:ext>
            </a:extLst>
          </p:cNvPr>
          <p:cNvSpPr txBox="1"/>
          <p:nvPr/>
        </p:nvSpPr>
        <p:spPr>
          <a:xfrm>
            <a:off x="1274628" y="1561680"/>
            <a:ext cx="2638510" cy="900246"/>
          </a:xfrm>
          <a:prstGeom prst="rect">
            <a:avLst/>
          </a:prstGeom>
          <a:noFill/>
        </p:spPr>
        <p:txBody>
          <a:bodyPr wrap="square" rtlCol="0">
            <a:spAutoFit/>
          </a:bodyPr>
          <a:lstStyle/>
          <a:p>
            <a:pPr algn="ctr"/>
            <a:r>
              <a:rPr lang="es-EC" altLang="ko-KR" sz="1050" b="1" dirty="0" smtClean="0">
                <a:solidFill>
                  <a:schemeClr val="accent2"/>
                </a:solidFill>
                <a:latin typeface="Calibri" panose="020F0502020204030204" pitchFamily="34" charset="0"/>
                <a:cs typeface="Calibri" panose="020F0502020204030204" pitchFamily="34" charset="0"/>
              </a:rPr>
              <a:t>Presentar una propuesta de un producto innovador que conjuga alguno de los requerimientos del mercado dentro del mismo el mejorar la calidad de vida de los consumidores</a:t>
            </a:r>
            <a:endParaRPr lang="es-EC" altLang="ko-KR" sz="1050" b="1" dirty="0">
              <a:solidFill>
                <a:schemeClr val="accent2"/>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xmlns="" id="{9B1951AD-9AA9-4B09-9BE5-05DD16579800}"/>
              </a:ext>
            </a:extLst>
          </p:cNvPr>
          <p:cNvSpPr txBox="1"/>
          <p:nvPr/>
        </p:nvSpPr>
        <p:spPr>
          <a:xfrm>
            <a:off x="1274628" y="3207658"/>
            <a:ext cx="2638510" cy="1223412"/>
          </a:xfrm>
          <a:prstGeom prst="rect">
            <a:avLst/>
          </a:prstGeom>
          <a:noFill/>
        </p:spPr>
        <p:txBody>
          <a:bodyPr wrap="square" rtlCol="0">
            <a:spAutoFit/>
          </a:bodyPr>
          <a:lstStyle/>
          <a:p>
            <a:pPr algn="ctr"/>
            <a:r>
              <a:rPr lang="es-419" altLang="ko-KR" sz="1050" b="1" dirty="0" smtClean="0">
                <a:solidFill>
                  <a:schemeClr val="accent1"/>
                </a:solidFill>
                <a:latin typeface="Calibri" panose="020F0502020204030204" pitchFamily="34" charset="0"/>
                <a:cs typeface="Calibri" panose="020F0502020204030204" pitchFamily="34" charset="0"/>
              </a:rPr>
              <a:t>Gracias </a:t>
            </a:r>
            <a:r>
              <a:rPr lang="es-419" altLang="ko-KR" sz="1050" b="1" dirty="0">
                <a:solidFill>
                  <a:schemeClr val="accent1"/>
                </a:solidFill>
                <a:latin typeface="Calibri" panose="020F0502020204030204" pitchFamily="34" charset="0"/>
                <a:cs typeface="Calibri" panose="020F0502020204030204" pitchFamily="34" charset="0"/>
              </a:rPr>
              <a:t>a la misma se podrá entender el comportamiento del consumidor frente a dicho producto y su posible diversificación de productos nano encapsulados en el mercado </a:t>
            </a:r>
            <a:r>
              <a:rPr lang="es-419" altLang="ko-KR" sz="1050" b="1" dirty="0" smtClean="0">
                <a:solidFill>
                  <a:schemeClr val="accent1"/>
                </a:solidFill>
                <a:latin typeface="Calibri" panose="020F0502020204030204" pitchFamily="34" charset="0"/>
                <a:cs typeface="Calibri" panose="020F0502020204030204" pitchFamily="34" charset="0"/>
              </a:rPr>
              <a:t>ecuatoriano, obteniendo la información correcta para la penetración en el mercado</a:t>
            </a:r>
            <a:endParaRPr lang="es-EC" altLang="ko-KR" sz="105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79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07137D8-AB70-428C-ABC5-8A8090C4DCD7}"/>
              </a:ext>
            </a:extLst>
          </p:cNvPr>
          <p:cNvSpPr txBox="1"/>
          <p:nvPr/>
        </p:nvSpPr>
        <p:spPr>
          <a:xfrm>
            <a:off x="507539" y="1382175"/>
            <a:ext cx="7703061" cy="2462213"/>
          </a:xfrm>
          <a:prstGeom prst="rect">
            <a:avLst/>
          </a:prstGeom>
          <a:noFill/>
        </p:spPr>
        <p:txBody>
          <a:bodyPr wrap="square" rtlCol="0">
            <a:spAutoFit/>
          </a:bodyPr>
          <a:lstStyle/>
          <a:p>
            <a:pPr defTabSz="685715"/>
            <a:r>
              <a:rPr lang="es-419" altLang="ko-KR" sz="2200" dirty="0">
                <a:solidFill>
                  <a:prstClr val="black">
                    <a:lumMod val="75000"/>
                    <a:lumOff val="25000"/>
                  </a:prstClr>
                </a:solidFill>
                <a:latin typeface="Calibri" panose="020F0502020204030204" pitchFamily="34" charset="0"/>
                <a:cs typeface="Calibri" panose="020F0502020204030204" pitchFamily="34" charset="0"/>
              </a:rPr>
              <a:t>Identificar el nivel de aceptación de las bebidas naturales Detox (desintoxicantes) nano encapsuladas en las personas que conforman la Población Económica Activa del Distrito Metropolitano de Quito y Valles, mediante el uso de herramientas de investigación y el análisis estadístico, para identificar los principales factores que ayudarán al lanzamiento exitoso del producto.</a:t>
            </a:r>
            <a:endParaRPr lang="en-US" altLang="ko-KR" sz="220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7784EB9C-CFDD-457D-AAA4-AF6895A11227}"/>
              </a:ext>
            </a:extLst>
          </p:cNvPr>
          <p:cNvSpPr txBox="1"/>
          <p:nvPr/>
        </p:nvSpPr>
        <p:spPr>
          <a:xfrm rot="16200000">
            <a:off x="7642546" y="2448640"/>
            <a:ext cx="2574996" cy="246221"/>
          </a:xfrm>
          <a:prstGeom prst="rect">
            <a:avLst/>
          </a:prstGeom>
          <a:noFill/>
        </p:spPr>
        <p:txBody>
          <a:bodyPr wrap="square" rtlCol="0" anchor="ctr">
            <a:spAutoFit/>
          </a:bodyPr>
          <a:lstStyle/>
          <a:p>
            <a:pPr algn="dist" defTabSz="685715"/>
            <a:r>
              <a:rPr lang="en-GB" altLang="ko-KR" sz="1000" b="1" dirty="0" smtClean="0">
                <a:solidFill>
                  <a:srgbClr val="79D155"/>
                </a:solidFill>
                <a:latin typeface="Calibri" panose="020F0502020204030204" pitchFamily="34" charset="0"/>
                <a:cs typeface="Calibri" panose="020F0502020204030204" pitchFamily="34" charset="0"/>
              </a:rPr>
              <a:t>OBJETIVO GENERAL</a:t>
            </a:r>
            <a:endParaRPr lang="ko-KR" altLang="en-US" sz="1000" b="1" dirty="0">
              <a:solidFill>
                <a:srgbClr val="79D155"/>
              </a:solidFill>
              <a:latin typeface="Calibri" panose="020F0502020204030204" pitchFamily="34" charset="0"/>
              <a:cs typeface="Calibri" panose="020F0502020204030204" pitchFamily="34" charset="0"/>
            </a:endParaRPr>
          </a:p>
        </p:txBody>
      </p:sp>
      <p:sp>
        <p:nvSpPr>
          <p:cNvPr id="4" name="Título 1"/>
          <p:cNvSpPr txBox="1">
            <a:spLocks/>
          </p:cNvSpPr>
          <p:nvPr/>
        </p:nvSpPr>
        <p:spPr>
          <a:xfrm>
            <a:off x="507539" y="701352"/>
            <a:ext cx="2403827" cy="582900"/>
          </a:xfrm>
          <a:prstGeom prst="rect">
            <a:avLst/>
          </a:prstGeom>
        </p:spPr>
        <p:txBody>
          <a:bodyPr>
            <a:normAutofit/>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r>
              <a:rPr lang="es-EC" sz="3000" dirty="0" smtClean="0">
                <a:latin typeface="+mn-lt"/>
                <a:cs typeface="Times New Roman" panose="02020603050405020304" pitchFamily="18" charset="0"/>
              </a:rPr>
              <a:t>OBJETIVOS</a:t>
            </a:r>
            <a:endParaRPr lang="es-EC" sz="3000" dirty="0">
              <a:latin typeface="+mn-lt"/>
              <a:cs typeface="Times New Roman" panose="02020603050405020304" pitchFamily="18" charset="0"/>
            </a:endParaRPr>
          </a:p>
        </p:txBody>
      </p:sp>
    </p:spTree>
    <p:extLst>
      <p:ext uri="{BB962C8B-B14F-4D97-AF65-F5344CB8AC3E}">
        <p14:creationId xmlns:p14="http://schemas.microsoft.com/office/powerpoint/2010/main" val="3412644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ORGANIC FOOD">
      <a:dk1>
        <a:sysClr val="windowText" lastClr="000000"/>
      </a:dk1>
      <a:lt1>
        <a:sysClr val="window" lastClr="FFFFFF"/>
      </a:lt1>
      <a:dk2>
        <a:srgbClr val="44546A"/>
      </a:dk2>
      <a:lt2>
        <a:srgbClr val="E7E6E6"/>
      </a:lt2>
      <a:accent1>
        <a:srgbClr val="BFD594"/>
      </a:accent1>
      <a:accent2>
        <a:srgbClr val="718E37"/>
      </a:accent2>
      <a:accent3>
        <a:srgbClr val="E3AE00"/>
      </a:accent3>
      <a:accent4>
        <a:srgbClr val="9A7037"/>
      </a:accent4>
      <a:accent5>
        <a:srgbClr val="4A5A2B"/>
      </a:accent5>
      <a:accent6>
        <a:srgbClr val="5F473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and End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5554</TotalTime>
  <Words>4196</Words>
  <Application>Microsoft Office PowerPoint</Application>
  <PresentationFormat>Presentación en pantalla (16:9)</PresentationFormat>
  <Paragraphs>424</Paragraphs>
  <Slides>39</Slides>
  <Notes>15</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39</vt:i4>
      </vt:variant>
    </vt:vector>
  </HeadingPairs>
  <TitlesOfParts>
    <vt:vector size="52" baseType="lpstr">
      <vt:lpstr>Arial Unicode MS</vt:lpstr>
      <vt:lpstr>Amatic SC</vt:lpstr>
      <vt:lpstr>Arial</vt:lpstr>
      <vt:lpstr>Cambria Math</vt:lpstr>
      <vt:lpstr>Calibri Light</vt:lpstr>
      <vt:lpstr>Cambria</vt:lpstr>
      <vt:lpstr>맑은 고딕</vt:lpstr>
      <vt:lpstr>Calibri</vt:lpstr>
      <vt:lpstr>Times New Roman</vt:lpstr>
      <vt:lpstr>Tema de Office</vt:lpstr>
      <vt:lpstr>Contents Slide Master</vt:lpstr>
      <vt:lpstr>1_Contents Slide Master</vt:lpstr>
      <vt:lpstr>Cover and End Slide Master</vt:lpstr>
      <vt:lpstr>Presentación de PowerPoint</vt:lpstr>
      <vt:lpstr>Presentación de PowerPoint</vt:lpstr>
      <vt:lpstr>ASPECTOS  GENERALES</vt:lpstr>
      <vt:lpstr>PLANTEAMIENTO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¿QUÉ ES UNA BEBIDA DETOX?</vt:lpstr>
      <vt:lpstr>¿DETOX NANO ENCAPSULADA?</vt:lpstr>
      <vt:lpstr>MARCO METODOLÓGICO</vt:lpstr>
      <vt:lpstr>Presentación de PowerPoint</vt:lpstr>
      <vt:lpstr>CONSTRUCTO</vt:lpstr>
      <vt:lpstr>Presentación de PowerPoint</vt:lpstr>
      <vt:lpstr>Presentación de PowerPoint</vt:lpstr>
      <vt:lpstr>Construcción del instrumento</vt:lpstr>
      <vt:lpstr>ANÁLISIS Y RESULTADOS</vt:lpstr>
      <vt:lpstr>ANÁLISIS UNIVARIADO</vt:lpstr>
      <vt:lpstr>ANÁLISIS BIVARIADO</vt:lpstr>
      <vt:lpstr>Presentación de PowerPoint</vt:lpstr>
      <vt:lpstr>PRUEBA CHI CUADRADO</vt:lpstr>
      <vt:lpstr>PRUEBA CHI CUADRADO</vt:lpstr>
      <vt:lpstr>PRUEBA CHI CUADRADO</vt:lpstr>
      <vt:lpstr>PRUEBA CHI CUADRADO</vt:lpstr>
      <vt:lpstr>CONCLUSIONES Y RECOMENDACIONES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Chafla</dc:creator>
  <cp:lastModifiedBy>David Calderón</cp:lastModifiedBy>
  <cp:revision>153</cp:revision>
  <dcterms:modified xsi:type="dcterms:W3CDTF">2021-02-21T23:04:28Z</dcterms:modified>
</cp:coreProperties>
</file>