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4">
  <p:sldMasterIdLst>
    <p:sldMasterId id="2147483732" r:id="rId1"/>
  </p:sldMasterIdLst>
  <p:notesMasterIdLst>
    <p:notesMasterId r:id="rId20"/>
  </p:notesMasterIdLst>
  <p:handoutMasterIdLst>
    <p:handoutMasterId r:id="rId21"/>
  </p:handoutMasterIdLst>
  <p:sldIdLst>
    <p:sldId id="256" r:id="rId2"/>
    <p:sldId id="488" r:id="rId3"/>
    <p:sldId id="484" r:id="rId4"/>
    <p:sldId id="496" r:id="rId5"/>
    <p:sldId id="486" r:id="rId6"/>
    <p:sldId id="489" r:id="rId7"/>
    <p:sldId id="491" r:id="rId8"/>
    <p:sldId id="500" r:id="rId9"/>
    <p:sldId id="501" r:id="rId10"/>
    <p:sldId id="494" r:id="rId11"/>
    <p:sldId id="497" r:id="rId12"/>
    <p:sldId id="502" r:id="rId13"/>
    <p:sldId id="490" r:id="rId14"/>
    <p:sldId id="495" r:id="rId15"/>
    <p:sldId id="498" r:id="rId16"/>
    <p:sldId id="499" r:id="rId17"/>
    <p:sldId id="492" r:id="rId18"/>
    <p:sldId id="493" r:id="rId19"/>
  </p:sldIdLst>
  <p:sldSz cx="9144000" cy="6858000" type="screen4x3"/>
  <p:notesSz cx="9028113" cy="7077075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leria Bautista Vega" initials="VBV" lastIdx="1" clrIdx="0">
    <p:extLst>
      <p:ext uri="{19B8F6BF-5375-455C-9EA6-DF929625EA0E}">
        <p15:presenceInfo xmlns:p15="http://schemas.microsoft.com/office/powerpoint/2012/main" userId="b7de6e0254996e5b" providerId="Windows Live"/>
      </p:ext>
    </p:extLst>
  </p:cmAuthor>
  <p:cmAuthor id="2" name="Felipe sandoval sandoval" initials="Fss" lastIdx="20" clrIdx="1">
    <p:extLst>
      <p:ext uri="{19B8F6BF-5375-455C-9EA6-DF929625EA0E}">
        <p15:presenceInfo xmlns:p15="http://schemas.microsoft.com/office/powerpoint/2012/main" userId="c2276afc92dad68e" providerId="Windows Live"/>
      </p:ext>
    </p:extLst>
  </p:cmAuthor>
  <p:cmAuthor id="3" name="luis andres salvatierra chung sang" initials="lascs" lastIdx="5" clrIdx="2">
    <p:extLst>
      <p:ext uri="{19B8F6BF-5375-455C-9EA6-DF929625EA0E}">
        <p15:presenceInfo xmlns:p15="http://schemas.microsoft.com/office/powerpoint/2012/main" userId="cce90cb814d10db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4A2"/>
    <a:srgbClr val="5DB18E"/>
    <a:srgbClr val="5F9DAC"/>
    <a:srgbClr val="5FB65B"/>
    <a:srgbClr val="9BBB59"/>
    <a:srgbClr val="626EA7"/>
    <a:srgbClr val="00713C"/>
    <a:srgbClr val="25AE88"/>
    <a:srgbClr val="B3C7A0"/>
    <a:srgbClr val="E9E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CD7C28-9F86-4A21-A9CA-859306CFBE5D}" v="333" dt="2021-03-25T14:35:09.186"/>
  </p1510:revLst>
</p1510:revInfo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8603FDC-E32A-4AB5-989C-0864C3EAD2B8}" styleName="Estilo temático 2 - Énfasis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temático 2 - Énfasis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temático 2 - Énfasis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8D230F3-CF80-4859-8CE7-A43EE81993B5}" styleName="Estilo claro 1 - Acento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65" autoAdjust="0"/>
    <p:restoredTop sz="94250" autoAdjust="0"/>
  </p:normalViewPr>
  <p:slideViewPr>
    <p:cSldViewPr>
      <p:cViewPr varScale="1">
        <p:scale>
          <a:sx n="64" d="100"/>
          <a:sy n="64" d="100"/>
        </p:scale>
        <p:origin x="103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06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Relationship Id="rId27" Type="http://schemas.microsoft.com/office/2015/10/relationships/revisionInfo" Target="revisionInfo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b1880d892e570fd/Documents/Results/EDN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b1880d892e570fd/Documents/Results/EDN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b1880d892e570fd/Documents/Results/EDN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b1880d892e570fd/Documents/Results/EDNA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b1880d892e570fd/Documents/Results/EDNA.xlsx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b1880d892e570fd/Documents/Results/EDNA.xlsx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b1880d892e570fd/Documents/Results/EDNA.xlsx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eb1880d892e570fd/Documents/Results/EDNA.xlsx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HTS/Target-specific reverse primer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'GLRaV4-4'!$F$3</c:f>
              <c:strCache>
                <c:ptCount val="1"/>
                <c:pt idx="0">
                  <c:v>DSe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'GLRaV4-4'!$G$2:$J$2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'GLRaV4-4'!$G$3:$J$3</c:f>
              <c:numCache>
                <c:formatCode>General</c:formatCode>
                <c:ptCount val="4"/>
                <c:pt idx="0">
                  <c:v>33.33</c:v>
                </c:pt>
                <c:pt idx="1">
                  <c:v>28.57</c:v>
                </c:pt>
                <c:pt idx="2">
                  <c:v>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00-4F5E-8E6A-D544D1B5299A}"/>
            </c:ext>
          </c:extLst>
        </c:ser>
        <c:ser>
          <c:idx val="1"/>
          <c:order val="1"/>
          <c:tx>
            <c:strRef>
              <c:f>'GLRaV4-4'!$F$4</c:f>
              <c:strCache>
                <c:ptCount val="1"/>
                <c:pt idx="0">
                  <c:v>DSp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'GLRaV4-4'!$G$2:$J$2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'GLRaV4-4'!$G$4:$J$4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100</c:v>
                </c:pt>
                <c:pt idx="3">
                  <c:v>83.33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D00-4F5E-8E6A-D544D1B5299A}"/>
            </c:ext>
          </c:extLst>
        </c:ser>
        <c:ser>
          <c:idx val="2"/>
          <c:order val="2"/>
          <c:tx>
            <c:strRef>
              <c:f>'GLRaV4-4'!$F$5</c:f>
              <c:strCache>
                <c:ptCount val="1"/>
                <c:pt idx="0">
                  <c:v>VPP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'GLRaV4-4'!$G$2:$J$2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'GLRaV4-4'!$G$5:$J$5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0</c:v>
                </c:pt>
                <c:pt idx="3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D00-4F5E-8E6A-D544D1B5299A}"/>
            </c:ext>
          </c:extLst>
        </c:ser>
        <c:ser>
          <c:idx val="3"/>
          <c:order val="3"/>
          <c:tx>
            <c:strRef>
              <c:f>'GLRaV4-4'!$F$6</c:f>
              <c:strCache>
                <c:ptCount val="1"/>
                <c:pt idx="0">
                  <c:v>VPN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'GLRaV4-4'!$G$2:$J$2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'GLRaV4-4'!$G$6:$J$6</c:f>
              <c:numCache>
                <c:formatCode>General</c:formatCode>
                <c:ptCount val="4"/>
                <c:pt idx="0">
                  <c:v>0</c:v>
                </c:pt>
                <c:pt idx="1">
                  <c:v>28.57</c:v>
                </c:pt>
                <c:pt idx="2">
                  <c:v>22.22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D00-4F5E-8E6A-D544D1B5299A}"/>
            </c:ext>
          </c:extLst>
        </c:ser>
        <c:ser>
          <c:idx val="4"/>
          <c:order val="4"/>
          <c:tx>
            <c:strRef>
              <c:f>'GLRaV4-4'!$F$7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'GLRaV4-4'!$G$2:$J$2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'GLRaV4-4'!$G$7:$J$7</c:f>
              <c:numCache>
                <c:formatCode>General</c:formatCode>
                <c:ptCount val="4"/>
                <c:pt idx="0">
                  <c:v>100</c:v>
                </c:pt>
                <c:pt idx="1">
                  <c:v>77.78</c:v>
                </c:pt>
                <c:pt idx="2">
                  <c:v>77.78</c:v>
                </c:pt>
                <c:pt idx="3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D00-4F5E-8E6A-D544D1B5299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926079312"/>
        <c:axId val="513255152"/>
      </c:barChart>
      <c:catAx>
        <c:axId val="926079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255152"/>
        <c:crosses val="autoZero"/>
        <c:auto val="1"/>
        <c:lblAlgn val="ctr"/>
        <c:lblOffset val="100"/>
        <c:noMultiLvlLbl val="0"/>
      </c:catAx>
      <c:valAx>
        <c:axId val="513255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2607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EDNA/Target-specific reverse primer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'GLRaV4-4'!$O$3</c:f>
              <c:strCache>
                <c:ptCount val="1"/>
                <c:pt idx="0">
                  <c:v>DSe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'GLRaV4-4'!$P$2:$S$2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'GLRaV4-4'!$P$3:$S$3</c:f>
              <c:numCache>
                <c:formatCode>General</c:formatCode>
                <c:ptCount val="4"/>
                <c:pt idx="0">
                  <c:v>11.11</c:v>
                </c:pt>
                <c:pt idx="1">
                  <c:v>0</c:v>
                </c:pt>
                <c:pt idx="2">
                  <c:v>0</c:v>
                </c:pt>
                <c:pt idx="3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11C-4045-A9D1-6C250F259FAE}"/>
            </c:ext>
          </c:extLst>
        </c:ser>
        <c:ser>
          <c:idx val="1"/>
          <c:order val="1"/>
          <c:tx>
            <c:strRef>
              <c:f>'GLRaV4-4'!$O$4</c:f>
              <c:strCache>
                <c:ptCount val="1"/>
                <c:pt idx="0">
                  <c:v>DSp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'GLRaV4-4'!$P$2:$S$2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'GLRaV4-4'!$P$4:$S$4</c:f>
              <c:numCache>
                <c:formatCode>General</c:formatCode>
                <c:ptCount val="4"/>
                <c:pt idx="0">
                  <c:v>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11C-4045-A9D1-6C250F259FAE}"/>
            </c:ext>
          </c:extLst>
        </c:ser>
        <c:ser>
          <c:idx val="2"/>
          <c:order val="2"/>
          <c:tx>
            <c:strRef>
              <c:f>'GLRaV4-4'!$O$5</c:f>
              <c:strCache>
                <c:ptCount val="1"/>
                <c:pt idx="0">
                  <c:v>VPP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'GLRaV4-4'!$P$2:$S$2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'GLRaV4-4'!$P$5:$S$5</c:f>
              <c:numCache>
                <c:formatCode>General</c:formatCode>
                <c:ptCount val="4"/>
                <c:pt idx="0">
                  <c:v>100</c:v>
                </c:pt>
                <c:pt idx="1">
                  <c:v>0</c:v>
                </c:pt>
                <c:pt idx="2">
                  <c:v>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11C-4045-A9D1-6C250F259FAE}"/>
            </c:ext>
          </c:extLst>
        </c:ser>
        <c:ser>
          <c:idx val="3"/>
          <c:order val="3"/>
          <c:tx>
            <c:strRef>
              <c:f>'GLRaV4-4'!$O$6</c:f>
              <c:strCache>
                <c:ptCount val="1"/>
                <c:pt idx="0">
                  <c:v>VPN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'GLRaV4-4'!$P$2:$S$2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'GLRaV4-4'!$P$6:$S$6</c:f>
              <c:numCache>
                <c:formatCode>General</c:formatCode>
                <c:ptCount val="4"/>
                <c:pt idx="0">
                  <c:v>0</c:v>
                </c:pt>
                <c:pt idx="1">
                  <c:v>22.22</c:v>
                </c:pt>
                <c:pt idx="2">
                  <c:v>22.22</c:v>
                </c:pt>
                <c:pt idx="3">
                  <c:v>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11C-4045-A9D1-6C250F259FAE}"/>
            </c:ext>
          </c:extLst>
        </c:ser>
        <c:ser>
          <c:idx val="4"/>
          <c:order val="4"/>
          <c:tx>
            <c:strRef>
              <c:f>'GLRaV4-4'!$O$7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'GLRaV4-4'!$P$2:$S$2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'GLRaV4-4'!$P$7:$S$7</c:f>
              <c:numCache>
                <c:formatCode>General</c:formatCode>
                <c:ptCount val="4"/>
                <c:pt idx="0">
                  <c:v>100</c:v>
                </c:pt>
                <c:pt idx="1">
                  <c:v>77.78</c:v>
                </c:pt>
                <c:pt idx="2">
                  <c:v>77.78</c:v>
                </c:pt>
                <c:pt idx="3">
                  <c:v>33.33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111C-4045-A9D1-6C250F259F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976543328"/>
        <c:axId val="516751248"/>
      </c:barChart>
      <c:catAx>
        <c:axId val="1976543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751248"/>
        <c:crosses val="autoZero"/>
        <c:auto val="1"/>
        <c:lblAlgn val="ctr"/>
        <c:lblOffset val="100"/>
        <c:noMultiLvlLbl val="0"/>
      </c:catAx>
      <c:valAx>
        <c:axId val="516751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76543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HTS/Coctel de Target-specific reverse primers  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cap="all" spc="120" normalizeH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'GLRaV4-4'!$F$11</c:f>
              <c:strCache>
                <c:ptCount val="1"/>
                <c:pt idx="0">
                  <c:v>DSe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'GLRaV4-4'!$G$10:$J$10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'GLRaV4-4'!$G$11:$J$11</c:f>
              <c:numCache>
                <c:formatCode>General</c:formatCode>
                <c:ptCount val="4"/>
                <c:pt idx="0">
                  <c:v>12.5</c:v>
                </c:pt>
                <c:pt idx="1">
                  <c:v>12.5</c:v>
                </c:pt>
                <c:pt idx="2">
                  <c:v>0</c:v>
                </c:pt>
                <c:pt idx="3">
                  <c:v>28.57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4FA-4EE3-8B29-42A302194F0F}"/>
            </c:ext>
          </c:extLst>
        </c:ser>
        <c:ser>
          <c:idx val="1"/>
          <c:order val="1"/>
          <c:tx>
            <c:strRef>
              <c:f>'GLRaV4-4'!$F$12</c:f>
              <c:strCache>
                <c:ptCount val="1"/>
                <c:pt idx="0">
                  <c:v>DSp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'GLRaV4-4'!$G$10:$J$10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'GLRaV4-4'!$G$12:$J$12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4FA-4EE3-8B29-42A302194F0F}"/>
            </c:ext>
          </c:extLst>
        </c:ser>
        <c:ser>
          <c:idx val="2"/>
          <c:order val="2"/>
          <c:tx>
            <c:strRef>
              <c:f>'GLRaV4-4'!$F$13</c:f>
              <c:strCache>
                <c:ptCount val="1"/>
                <c:pt idx="0">
                  <c:v>VPP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'GLRaV4-4'!$G$10:$J$10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'GLRaV4-4'!$G$13:$J$13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4FA-4EE3-8B29-42A302194F0F}"/>
            </c:ext>
          </c:extLst>
        </c:ser>
        <c:ser>
          <c:idx val="3"/>
          <c:order val="3"/>
          <c:tx>
            <c:strRef>
              <c:f>'GLRaV4-4'!$F$14</c:f>
              <c:strCache>
                <c:ptCount val="1"/>
                <c:pt idx="0">
                  <c:v>VPN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'GLRaV4-4'!$G$10:$J$10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'GLRaV4-4'!$G$14:$J$14</c:f>
              <c:numCache>
                <c:formatCode>General</c:formatCode>
                <c:ptCount val="4"/>
                <c:pt idx="0">
                  <c:v>12.5</c:v>
                </c:pt>
                <c:pt idx="1">
                  <c:v>12.5</c:v>
                </c:pt>
                <c:pt idx="2">
                  <c:v>11.11</c:v>
                </c:pt>
                <c:pt idx="3">
                  <c:v>28.57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4FA-4EE3-8B29-42A302194F0F}"/>
            </c:ext>
          </c:extLst>
        </c:ser>
        <c:ser>
          <c:idx val="4"/>
          <c:order val="4"/>
          <c:tx>
            <c:strRef>
              <c:f>'GLRaV4-4'!$F$15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'GLRaV4-4'!$G$10:$J$10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'GLRaV4-4'!$G$15:$J$15</c:f>
              <c:numCache>
                <c:formatCode>General</c:formatCode>
                <c:ptCount val="4"/>
                <c:pt idx="0">
                  <c:v>12.5</c:v>
                </c:pt>
                <c:pt idx="1">
                  <c:v>12.5</c:v>
                </c:pt>
                <c:pt idx="2">
                  <c:v>88.89</c:v>
                </c:pt>
                <c:pt idx="3">
                  <c:v>77.78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74FA-4EE3-8B29-42A302194F0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788903392"/>
        <c:axId val="916947536"/>
      </c:barChart>
      <c:catAx>
        <c:axId val="788903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6947536"/>
        <c:crosses val="autoZero"/>
        <c:auto val="1"/>
        <c:lblAlgn val="ctr"/>
        <c:lblOffset val="100"/>
        <c:noMultiLvlLbl val="0"/>
      </c:catAx>
      <c:valAx>
        <c:axId val="9169475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88903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1" i="0" u="none" strike="noStrike" kern="1200" cap="all" spc="120" normalizeH="0" baseline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+mn-lt"/>
                <a:ea typeface="+mn-ea"/>
                <a:cs typeface="+mn-cs"/>
              </a:defRPr>
            </a:pPr>
            <a:r>
              <a:rPr lang="en-US" sz="1600" b="1" i="0" cap="all" baseline="0" dirty="0" err="1">
                <a:effectLst/>
              </a:rPr>
              <a:t>EdNA</a:t>
            </a:r>
            <a:r>
              <a:rPr lang="en-US" sz="1600" b="1" i="0" cap="all" baseline="0" dirty="0">
                <a:effectLst/>
              </a:rPr>
              <a:t>/</a:t>
            </a:r>
            <a:r>
              <a:rPr lang="en-US" sz="1600" b="1" i="0" cap="all" baseline="0" dirty="0" err="1">
                <a:effectLst/>
              </a:rPr>
              <a:t>Coctel</a:t>
            </a:r>
            <a:r>
              <a:rPr lang="en-US" sz="1600" b="1" i="0" cap="all" baseline="0" dirty="0">
                <a:effectLst/>
              </a:rPr>
              <a:t> de Target-specific reverse primers  </a:t>
            </a:r>
            <a:endParaRPr lang="en-US" sz="1400" dirty="0">
              <a:effectLst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600" b="1" i="0" u="none" strike="noStrike" kern="1200" cap="all" spc="120" normalizeH="0" baseline="0">
              <a:solidFill>
                <a:sysClr val="windowText" lastClr="000000">
                  <a:lumMod val="65000"/>
                  <a:lumOff val="35000"/>
                </a:sys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'GLRaV4-4'!$O$11</c:f>
              <c:strCache>
                <c:ptCount val="1"/>
                <c:pt idx="0">
                  <c:v>DSe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'GLRaV4-4'!$P$10:$S$10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'GLRaV4-4'!$P$11:$S$11</c:f>
              <c:numCache>
                <c:formatCode>General</c:formatCode>
                <c:ptCount val="4"/>
                <c:pt idx="0">
                  <c:v>12.5</c:v>
                </c:pt>
                <c:pt idx="1">
                  <c:v>12.5</c:v>
                </c:pt>
                <c:pt idx="2">
                  <c:v>0</c:v>
                </c:pt>
                <c:pt idx="3">
                  <c:v>28.57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F54-444D-8671-76E7DE48940A}"/>
            </c:ext>
          </c:extLst>
        </c:ser>
        <c:ser>
          <c:idx val="1"/>
          <c:order val="1"/>
          <c:tx>
            <c:strRef>
              <c:f>'GLRaV4-4'!$O$12</c:f>
              <c:strCache>
                <c:ptCount val="1"/>
                <c:pt idx="0">
                  <c:v>DSp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'GLRaV4-4'!$P$10:$S$10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'GLRaV4-4'!$P$12:$S$12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100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F54-444D-8671-76E7DE48940A}"/>
            </c:ext>
          </c:extLst>
        </c:ser>
        <c:ser>
          <c:idx val="2"/>
          <c:order val="2"/>
          <c:tx>
            <c:strRef>
              <c:f>'GLRaV4-4'!$O$13</c:f>
              <c:strCache>
                <c:ptCount val="1"/>
                <c:pt idx="0">
                  <c:v>VPP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'GLRaV4-4'!$P$10:$S$10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'GLRaV4-4'!$P$13:$S$13</c:f>
              <c:numCache>
                <c:formatCode>General</c:formatCode>
                <c:ptCount val="4"/>
                <c:pt idx="0">
                  <c:v>100</c:v>
                </c:pt>
                <c:pt idx="1">
                  <c:v>100</c:v>
                </c:pt>
                <c:pt idx="2">
                  <c:v>0</c:v>
                </c:pt>
                <c:pt idx="3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0F54-444D-8671-76E7DE48940A}"/>
            </c:ext>
          </c:extLst>
        </c:ser>
        <c:ser>
          <c:idx val="3"/>
          <c:order val="3"/>
          <c:tx>
            <c:strRef>
              <c:f>'GLRaV4-4'!$O$14</c:f>
              <c:strCache>
                <c:ptCount val="1"/>
                <c:pt idx="0">
                  <c:v>VPN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'GLRaV4-4'!$P$10:$S$10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'GLRaV4-4'!$P$14:$S$14</c:f>
              <c:numCache>
                <c:formatCode>General</c:formatCode>
                <c:ptCount val="4"/>
                <c:pt idx="0">
                  <c:v>12.5</c:v>
                </c:pt>
                <c:pt idx="1">
                  <c:v>12.5</c:v>
                </c:pt>
                <c:pt idx="2">
                  <c:v>11.11</c:v>
                </c:pt>
                <c:pt idx="3">
                  <c:v>28.57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0F54-444D-8671-76E7DE48940A}"/>
            </c:ext>
          </c:extLst>
        </c:ser>
        <c:ser>
          <c:idx val="4"/>
          <c:order val="4"/>
          <c:tx>
            <c:strRef>
              <c:f>'GLRaV4-4'!$O$15</c:f>
              <c:strCache>
                <c:ptCount val="1"/>
                <c:pt idx="0">
                  <c:v>P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'GLRaV4-4'!$P$10:$S$10</c:f>
              <c:strCache>
                <c:ptCount val="4"/>
                <c:pt idx="0">
                  <c:v>GLRaV-4(4)</c:v>
                </c:pt>
                <c:pt idx="1">
                  <c:v>GLRaV-4(6)</c:v>
                </c:pt>
                <c:pt idx="2">
                  <c:v>GLRaV-3</c:v>
                </c:pt>
                <c:pt idx="3">
                  <c:v>GRBaV</c:v>
                </c:pt>
              </c:strCache>
            </c:strRef>
          </c:cat>
          <c:val>
            <c:numRef>
              <c:f>'GLRaV4-4'!$P$15:$S$15</c:f>
              <c:numCache>
                <c:formatCode>General</c:formatCode>
                <c:ptCount val="4"/>
                <c:pt idx="0">
                  <c:v>12.5</c:v>
                </c:pt>
                <c:pt idx="1">
                  <c:v>12.5</c:v>
                </c:pt>
                <c:pt idx="2">
                  <c:v>88.89</c:v>
                </c:pt>
                <c:pt idx="3">
                  <c:v>77.78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F54-444D-8671-76E7DE48940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519786592"/>
        <c:axId val="1052514192"/>
      </c:barChart>
      <c:catAx>
        <c:axId val="5197865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052514192"/>
        <c:crosses val="autoZero"/>
        <c:auto val="1"/>
        <c:lblAlgn val="ctr"/>
        <c:lblOffset val="100"/>
        <c:noMultiLvlLbl val="0"/>
      </c:catAx>
      <c:valAx>
        <c:axId val="105251419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5197865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'GLRaV4-4'!$F$3</c:f>
              <c:strCache>
                <c:ptCount val="1"/>
                <c:pt idx="0">
                  <c:v>DSe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'GLRaV4-4'!$G$2:$J$2</c:f>
              <c:strCache>
                <c:ptCount val="3"/>
                <c:pt idx="0">
                  <c:v>GLRaV-4(4)</c:v>
                </c:pt>
                <c:pt idx="1">
                  <c:v>GLRaV-4(6)</c:v>
                </c:pt>
                <c:pt idx="2">
                  <c:v>GRBaV</c:v>
                </c:pt>
              </c:strCache>
            </c:strRef>
          </c:cat>
          <c:val>
            <c:numRef>
              <c:f>'GLRaV4-4'!$G$3:$J$3</c:f>
              <c:numCache>
                <c:formatCode>General</c:formatCode>
                <c:ptCount val="3"/>
                <c:pt idx="0">
                  <c:v>33.33</c:v>
                </c:pt>
                <c:pt idx="1">
                  <c:v>28.57</c:v>
                </c:pt>
                <c:pt idx="2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BE-413E-A793-AFD741D0E24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926079312"/>
        <c:axId val="513255152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'GLRaV4-4'!$F$4</c15:sqref>
                        </c15:formulaRef>
                      </c:ext>
                    </c:extLst>
                    <c:strCache>
                      <c:ptCount val="1"/>
                      <c:pt idx="0">
                        <c:v>DSp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'GLRaV4-4'!$G$2:$J$2</c15:sqref>
                        </c15:formulaRef>
                      </c:ext>
                    </c:extLst>
                    <c:strCache>
                      <c:ptCount val="3"/>
                      <c:pt idx="0">
                        <c:v>GLRaV-4(4)</c:v>
                      </c:pt>
                      <c:pt idx="1">
                        <c:v>GLRaV-4(6)</c:v>
                      </c:pt>
                      <c:pt idx="2">
                        <c:v>GRBaV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'GLRaV4-4'!$G$4:$J$4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0</c:v>
                      </c:pt>
                      <c:pt idx="1">
                        <c:v>100</c:v>
                      </c:pt>
                      <c:pt idx="2">
                        <c:v>83.33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C8BE-413E-A793-AFD741D0E24F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'GLRaV4-4'!$F$5</c15:sqref>
                        </c15:formulaRef>
                      </c:ext>
                    </c:extLst>
                    <c:strCache>
                      <c:ptCount val="1"/>
                      <c:pt idx="0">
                        <c:v>VPP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'GLRaV4-4'!$G$2:$J$2</c15:sqref>
                        </c15:formulaRef>
                      </c:ext>
                    </c:extLst>
                    <c:strCache>
                      <c:ptCount val="3"/>
                      <c:pt idx="0">
                        <c:v>GLRaV-4(4)</c:v>
                      </c:pt>
                      <c:pt idx="1">
                        <c:v>GLRaV-4(6)</c:v>
                      </c:pt>
                      <c:pt idx="2">
                        <c:v>GRBaV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'GLRaV4-4'!$G$5:$J$5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75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C8BE-413E-A793-AFD741D0E24F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'GLRaV4-4'!$F$6</c15:sqref>
                        </c15:formulaRef>
                      </c:ext>
                    </c:extLst>
                    <c:strCache>
                      <c:ptCount val="1"/>
                      <c:pt idx="0">
                        <c:v>VPN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'GLRaV4-4'!$G$2:$J$2</c15:sqref>
                        </c15:formulaRef>
                      </c:ext>
                    </c:extLst>
                    <c:strCache>
                      <c:ptCount val="3"/>
                      <c:pt idx="0">
                        <c:v>GLRaV-4(4)</c:v>
                      </c:pt>
                      <c:pt idx="1">
                        <c:v>GLRaV-4(6)</c:v>
                      </c:pt>
                      <c:pt idx="2">
                        <c:v>GRBaV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'GLRaV4-4'!$G$6:$J$6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0</c:v>
                      </c:pt>
                      <c:pt idx="1">
                        <c:v>28.57</c:v>
                      </c:pt>
                      <c:pt idx="2">
                        <c:v>100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C8BE-413E-A793-AFD741D0E24F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'GLRaV4-4'!$F$7</c15:sqref>
                        </c15:formulaRef>
                      </c:ext>
                    </c:extLst>
                    <c:strCache>
                      <c:ptCount val="1"/>
                      <c:pt idx="0">
                        <c:v>P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'GLRaV4-4'!$G$2:$J$2</c15:sqref>
                        </c15:formulaRef>
                      </c:ext>
                    </c:extLst>
                    <c:strCache>
                      <c:ptCount val="3"/>
                      <c:pt idx="0">
                        <c:v>GLRaV-4(4)</c:v>
                      </c:pt>
                      <c:pt idx="1">
                        <c:v>GLRaV-4(6)</c:v>
                      </c:pt>
                      <c:pt idx="2">
                        <c:v>GRBaV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'GLRaV4-4'!$G$7:$J$7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100</c:v>
                      </c:pt>
                      <c:pt idx="1">
                        <c:v>77.78</c:v>
                      </c:pt>
                      <c:pt idx="2">
                        <c:v>33.33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8BE-413E-A793-AFD741D0E24F}"/>
                  </c:ext>
                </c:extLst>
              </c15:ser>
            </c15:filteredBarSeries>
          </c:ext>
        </c:extLst>
      </c:barChart>
      <c:catAx>
        <c:axId val="926079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255152"/>
        <c:crosses val="autoZero"/>
        <c:auto val="1"/>
        <c:lblAlgn val="ctr"/>
        <c:lblOffset val="100"/>
        <c:noMultiLvlLbl val="0"/>
      </c:catAx>
      <c:valAx>
        <c:axId val="513255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2607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'GLRaV4-4'!$F$11</c:f>
              <c:strCache>
                <c:ptCount val="1"/>
                <c:pt idx="0">
                  <c:v>DSe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'GLRaV4-4'!$G$10:$J$10</c:f>
              <c:strCache>
                <c:ptCount val="3"/>
                <c:pt idx="0">
                  <c:v>GLRaV-4(4)</c:v>
                </c:pt>
                <c:pt idx="1">
                  <c:v>GLRaV-4(6)</c:v>
                </c:pt>
                <c:pt idx="2">
                  <c:v>GRBaV</c:v>
                </c:pt>
              </c:strCache>
            </c:strRef>
          </c:cat>
          <c:val>
            <c:numRef>
              <c:f>'GLRaV4-4'!$G$11:$J$11</c:f>
              <c:numCache>
                <c:formatCode>General</c:formatCode>
                <c:ptCount val="3"/>
                <c:pt idx="0">
                  <c:v>12.5</c:v>
                </c:pt>
                <c:pt idx="1">
                  <c:v>12.5</c:v>
                </c:pt>
                <c:pt idx="2">
                  <c:v>28.57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EF-4F54-B05C-477EE1710F1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788903392"/>
        <c:axId val="91694753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'GLRaV4-4'!$F$12</c15:sqref>
                        </c15:formulaRef>
                      </c:ext>
                    </c:extLst>
                    <c:strCache>
                      <c:ptCount val="1"/>
                      <c:pt idx="0">
                        <c:v>DSp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'GLRaV4-4'!$G$10:$J$10</c15:sqref>
                        </c15:formulaRef>
                      </c:ext>
                    </c:extLst>
                    <c:strCache>
                      <c:ptCount val="3"/>
                      <c:pt idx="0">
                        <c:v>GLRaV-4(4)</c:v>
                      </c:pt>
                      <c:pt idx="1">
                        <c:v>GLRaV-4(6)</c:v>
                      </c:pt>
                      <c:pt idx="2">
                        <c:v>GRBaV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'GLRaV4-4'!$G$12:$J$12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6AEF-4F54-B05C-477EE1710F11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'GLRaV4-4'!$F$13</c15:sqref>
                        </c15:formulaRef>
                      </c:ext>
                    </c:extLst>
                    <c:strCache>
                      <c:ptCount val="1"/>
                      <c:pt idx="0">
                        <c:v>VPP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'GLRaV4-4'!$G$10:$J$10</c15:sqref>
                        </c15:formulaRef>
                      </c:ext>
                    </c:extLst>
                    <c:strCache>
                      <c:ptCount val="3"/>
                      <c:pt idx="0">
                        <c:v>GLRaV-4(4)</c:v>
                      </c:pt>
                      <c:pt idx="1">
                        <c:v>GLRaV-4(6)</c:v>
                      </c:pt>
                      <c:pt idx="2">
                        <c:v>GRBaV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'GLRaV4-4'!$G$13:$J$13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100</c:v>
                      </c:pt>
                      <c:pt idx="1">
                        <c:v>100</c:v>
                      </c:pt>
                      <c:pt idx="2">
                        <c:v>100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6AEF-4F54-B05C-477EE1710F11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'GLRaV4-4'!$F$14</c15:sqref>
                        </c15:formulaRef>
                      </c:ext>
                    </c:extLst>
                    <c:strCache>
                      <c:ptCount val="1"/>
                      <c:pt idx="0">
                        <c:v>VPN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'GLRaV4-4'!$G$10:$J$10</c15:sqref>
                        </c15:formulaRef>
                      </c:ext>
                    </c:extLst>
                    <c:strCache>
                      <c:ptCount val="3"/>
                      <c:pt idx="0">
                        <c:v>GLRaV-4(4)</c:v>
                      </c:pt>
                      <c:pt idx="1">
                        <c:v>GLRaV-4(6)</c:v>
                      </c:pt>
                      <c:pt idx="2">
                        <c:v>GRBaV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'GLRaV4-4'!$G$14:$J$14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12.5</c:v>
                      </c:pt>
                      <c:pt idx="1">
                        <c:v>12.5</c:v>
                      </c:pt>
                      <c:pt idx="2">
                        <c:v>28.57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6AEF-4F54-B05C-477EE1710F11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'GLRaV4-4'!$F$15</c15:sqref>
                        </c15:formulaRef>
                      </c:ext>
                    </c:extLst>
                    <c:strCache>
                      <c:ptCount val="1"/>
                      <c:pt idx="0">
                        <c:v>P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'GLRaV4-4'!$G$10:$J$10</c15:sqref>
                        </c15:formulaRef>
                      </c:ext>
                    </c:extLst>
                    <c:strCache>
                      <c:ptCount val="3"/>
                      <c:pt idx="0">
                        <c:v>GLRaV-4(4)</c:v>
                      </c:pt>
                      <c:pt idx="1">
                        <c:v>GLRaV-4(6)</c:v>
                      </c:pt>
                      <c:pt idx="2">
                        <c:v>GRBaV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'GLRaV4-4'!$G$15:$J$15</c15:sqref>
                        </c15:formulaRef>
                      </c:ext>
                    </c:extLst>
                    <c:numCache>
                      <c:formatCode>General</c:formatCode>
                      <c:ptCount val="3"/>
                      <c:pt idx="0">
                        <c:v>12.5</c:v>
                      </c:pt>
                      <c:pt idx="1">
                        <c:v>12.5</c:v>
                      </c:pt>
                      <c:pt idx="2">
                        <c:v>77.78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6AEF-4F54-B05C-477EE1710F11}"/>
                  </c:ext>
                </c:extLst>
              </c15:ser>
            </c15:filteredBarSeries>
          </c:ext>
        </c:extLst>
      </c:barChart>
      <c:catAx>
        <c:axId val="78890339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6947536"/>
        <c:crosses val="autoZero"/>
        <c:auto val="1"/>
        <c:lblAlgn val="ctr"/>
        <c:lblOffset val="100"/>
        <c:noMultiLvlLbl val="0"/>
      </c:catAx>
      <c:valAx>
        <c:axId val="91694753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788903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'GLRaV4-4'!$O$3</c:f>
              <c:strCache>
                <c:ptCount val="1"/>
                <c:pt idx="0">
                  <c:v>DSe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'GLRaV4-4'!$P$2:$S$2</c15:sqref>
                  </c15:fullRef>
                </c:ext>
              </c:extLst>
              <c:f>'GLRaV4-4'!$R$2</c:f>
              <c:strCache>
                <c:ptCount val="1"/>
                <c:pt idx="0">
                  <c:v>GLRaV-3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'GLRaV4-4'!$P$3:$S$3</c15:sqref>
                  </c15:fullRef>
                </c:ext>
              </c:extLst>
              <c:f>'GLRaV4-4'!$R$3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9E-4A87-A39A-B267F0362244}"/>
            </c:ext>
          </c:extLst>
        </c:ser>
        <c:ser>
          <c:idx val="1"/>
          <c:order val="1"/>
          <c:tx>
            <c:strRef>
              <c:f>'GLRaV4-4'!$O$4</c:f>
              <c:strCache>
                <c:ptCount val="1"/>
                <c:pt idx="0">
                  <c:v>DSp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'GLRaV4-4'!$P$2:$S$2</c15:sqref>
                  </c15:fullRef>
                </c:ext>
              </c:extLst>
              <c:f>'GLRaV4-4'!$R$2</c:f>
              <c:strCache>
                <c:ptCount val="1"/>
                <c:pt idx="0">
                  <c:v>GLRaV-3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'GLRaV4-4'!$P$4:$S$4</c15:sqref>
                  </c15:fullRef>
                </c:ext>
              </c:extLst>
              <c:f>'GLRaV4-4'!$R$4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19E-4A87-A39A-B267F0362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1976543328"/>
        <c:axId val="516751248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'GLRaV4-4'!$O$5</c15:sqref>
                        </c15:formulaRef>
                      </c:ext>
                    </c:extLst>
                    <c:strCache>
                      <c:ptCount val="1"/>
                      <c:pt idx="0">
                        <c:v>VPP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ullRef>
                          <c15:sqref>'GLRaV4-4'!$P$2:$S$2</c15:sqref>
                        </c15:fullRef>
                        <c15:formulaRef>
                          <c15:sqref>'GLRaV4-4'!$R$2</c15:sqref>
                        </c15:formulaRef>
                      </c:ext>
                    </c:extLst>
                    <c:strCache>
                      <c:ptCount val="1"/>
                      <c:pt idx="0">
                        <c:v>GLRaV-3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ullRef>
                          <c15:sqref>'GLRaV4-4'!$P$5:$S$5</c15:sqref>
                        </c15:fullRef>
                        <c15:formulaRef>
                          <c15:sqref>'GLRaV4-4'!$R$5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319E-4A87-A39A-B267F0362244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'GLRaV4-4'!$O$6</c15:sqref>
                        </c15:formulaRef>
                      </c:ext>
                    </c:extLst>
                    <c:strCache>
                      <c:ptCount val="1"/>
                      <c:pt idx="0">
                        <c:v>VPN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xmlns:c15="http://schemas.microsoft.com/office/drawing/2012/chart" uri="{02D57815-91ED-43cb-92C2-25804820EDAC}">
                        <c15:fullRef>
                          <c15:sqref>'GLRaV4-4'!$P$2:$S$2</c15:sqref>
                        </c15:fullRef>
                        <c15:formulaRef>
                          <c15:sqref>'GLRaV4-4'!$R$2</c15:sqref>
                        </c15:formulaRef>
                      </c:ext>
                    </c:extLst>
                    <c:strCache>
                      <c:ptCount val="1"/>
                      <c:pt idx="0">
                        <c:v>GLRaV-3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'GLRaV4-4'!$P$6:$S$6</c15:sqref>
                        </c15:fullRef>
                        <c15:formulaRef>
                          <c15:sqref>'GLRaV4-4'!$R$6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22.22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319E-4A87-A39A-B267F0362244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'GLRaV4-4'!$O$7</c15:sqref>
                        </c15:formulaRef>
                      </c:ext>
                    </c:extLst>
                    <c:strCache>
                      <c:ptCount val="1"/>
                      <c:pt idx="0">
                        <c:v>P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xmlns:c15="http://schemas.microsoft.com/office/drawing/2012/chart" uri="{02D57815-91ED-43cb-92C2-25804820EDAC}">
                        <c15:fullRef>
                          <c15:sqref>'GLRaV4-4'!$P$2:$S$2</c15:sqref>
                        </c15:fullRef>
                        <c15:formulaRef>
                          <c15:sqref>'GLRaV4-4'!$R$2</c15:sqref>
                        </c15:formulaRef>
                      </c:ext>
                    </c:extLst>
                    <c:strCache>
                      <c:ptCount val="1"/>
                      <c:pt idx="0">
                        <c:v>GLRaV-3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'GLRaV4-4'!$P$7:$S$7</c15:sqref>
                        </c15:fullRef>
                        <c15:formulaRef>
                          <c15:sqref>'GLRaV4-4'!$R$7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77.78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4-319E-4A87-A39A-B267F0362244}"/>
                  </c:ext>
                </c:extLst>
              </c15:ser>
            </c15:filteredBarSeries>
          </c:ext>
        </c:extLst>
      </c:barChart>
      <c:catAx>
        <c:axId val="197654332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6751248"/>
        <c:crosses val="autoZero"/>
        <c:auto val="1"/>
        <c:lblAlgn val="ctr"/>
        <c:lblOffset val="100"/>
        <c:noMultiLvlLbl val="0"/>
      </c:catAx>
      <c:valAx>
        <c:axId val="51675124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9765433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'GLRaV4-4'!$F$3</c:f>
              <c:strCache>
                <c:ptCount val="1"/>
                <c:pt idx="0">
                  <c:v>DSe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'GLRaV4-4'!$G$2:$J$2</c15:sqref>
                  </c15:fullRef>
                </c:ext>
              </c:extLst>
              <c:f>'GLRaV4-4'!$J$2</c:f>
              <c:strCache>
                <c:ptCount val="1"/>
                <c:pt idx="0">
                  <c:v>GRBaV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'GLRaV4-4'!$G$3:$J$3</c15:sqref>
                  </c15:fullRef>
                </c:ext>
              </c:extLst>
              <c:f>'GLRaV4-4'!$J$3</c:f>
              <c:numCache>
                <c:formatCode>General</c:formatCode>
                <c:ptCount val="1"/>
                <c:pt idx="0">
                  <c:v>100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BE-413E-A793-AFD741D0E24F}"/>
            </c:ext>
          </c:extLst>
        </c:ser>
        <c:ser>
          <c:idx val="1"/>
          <c:order val="1"/>
          <c:tx>
            <c:strRef>
              <c:f>'GLRaV4-4'!$F$4</c:f>
              <c:strCache>
                <c:ptCount val="1"/>
                <c:pt idx="0">
                  <c:v>DSp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extLst>
                <c:ext xmlns:c15="http://schemas.microsoft.com/office/drawing/2012/chart" uri="{02D57815-91ED-43cb-92C2-25804820EDAC}">
                  <c15:fullRef>
                    <c15:sqref>'GLRaV4-4'!$G$2:$J$2</c15:sqref>
                  </c15:fullRef>
                </c:ext>
              </c:extLst>
              <c:f>'GLRaV4-4'!$J$2</c:f>
              <c:strCache>
                <c:ptCount val="1"/>
                <c:pt idx="0">
                  <c:v>GRBaV</c:v>
                </c:pt>
              </c:strCache>
            </c:strRef>
          </c:cat>
          <c:val>
            <c:numRef>
              <c:extLst>
                <c:ext xmlns:c15="http://schemas.microsoft.com/office/drawing/2012/chart" uri="{02D57815-91ED-43cb-92C2-25804820EDAC}">
                  <c15:fullRef>
                    <c15:sqref>'GLRaV4-4'!$G$4:$J$4</c15:sqref>
                  </c15:fullRef>
                </c:ext>
              </c:extLst>
              <c:f>'GLRaV4-4'!$J$4</c:f>
              <c:numCache>
                <c:formatCode>General</c:formatCode>
                <c:ptCount val="1"/>
                <c:pt idx="0">
                  <c:v>83.33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BE-413E-A793-AFD741D0E24F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444"/>
        <c:overlap val="-90"/>
        <c:axId val="926079312"/>
        <c:axId val="513255152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'GLRaV4-4'!$F$5</c15:sqref>
                        </c15:formulaRef>
                      </c:ext>
                    </c:extLst>
                    <c:strCache>
                      <c:ptCount val="1"/>
                      <c:pt idx="0">
                        <c:v>VPP</c:v>
                      </c:pt>
                    </c:strCache>
                  </c:strRef>
                </c:tx>
                <c:spPr>
                  <a:solidFill>
                    <a:schemeClr val="accent5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ullRef>
                          <c15:sqref>'GLRaV4-4'!$G$2:$J$2</c15:sqref>
                        </c15:fullRef>
                        <c15:formulaRef>
                          <c15:sqref>'GLRaV4-4'!$J$2</c15:sqref>
                        </c15:formulaRef>
                      </c:ext>
                    </c:extLst>
                    <c:strCache>
                      <c:ptCount val="1"/>
                      <c:pt idx="0">
                        <c:v>GRBaV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ullRef>
                          <c15:sqref>'GLRaV4-4'!$G$5:$J$5</c15:sqref>
                        </c15:fullRef>
                        <c15:formulaRef>
                          <c15:sqref>'GLRaV4-4'!$J$5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75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C8BE-413E-A793-AFD741D0E24F}"/>
                  </c:ext>
                </c:extLst>
              </c15:ser>
            </c15:filteredBarSeries>
            <c15:filteredBarSeries>
              <c15:ser>
                <c:idx val="3"/>
                <c:order val="3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'GLRaV4-4'!$F$6</c15:sqref>
                        </c15:formulaRef>
                      </c:ext>
                    </c:extLst>
                    <c:strCache>
                      <c:ptCount val="1"/>
                      <c:pt idx="0">
                        <c:v>VPN</c:v>
                      </c:pt>
                    </c:strCache>
                  </c:strRef>
                </c:tx>
                <c:spPr>
                  <a:solidFill>
                    <a:schemeClr val="accent1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xmlns:c15="http://schemas.microsoft.com/office/drawing/2012/chart" uri="{02D57815-91ED-43cb-92C2-25804820EDAC}">
                        <c15:fullRef>
                          <c15:sqref>'GLRaV4-4'!$G$2:$J$2</c15:sqref>
                        </c15:fullRef>
                        <c15:formulaRef>
                          <c15:sqref>'GLRaV4-4'!$J$2</c15:sqref>
                        </c15:formulaRef>
                      </c:ext>
                    </c:extLst>
                    <c:strCache>
                      <c:ptCount val="1"/>
                      <c:pt idx="0">
                        <c:v>GRBaV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'GLRaV4-4'!$G$6:$J$6</c15:sqref>
                        </c15:fullRef>
                        <c15:formulaRef>
                          <c15:sqref>'GLRaV4-4'!$J$6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100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3-C8BE-413E-A793-AFD741D0E24F}"/>
                  </c:ext>
                </c:extLst>
              </c15:ser>
            </c15:filteredBarSeries>
            <c15:filteredBarSeries>
              <c15:ser>
                <c:idx val="4"/>
                <c:order val="4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'GLRaV4-4'!$F$7</c15:sqref>
                        </c15:formulaRef>
                      </c:ext>
                    </c:extLst>
                    <c:strCache>
                      <c:ptCount val="1"/>
                      <c:pt idx="0">
                        <c:v>P</c:v>
                      </c:pt>
                    </c:strCache>
                  </c:strRef>
                </c:tx>
                <c:spPr>
                  <a:solidFill>
                    <a:schemeClr val="accent3">
                      <a:lumMod val="60000"/>
                    </a:schemeClr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-540000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800" b="0" i="0" u="none" strike="noStrike" kern="1200" baseline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 xmlns:c15="http://schemas.microsoft.com/office/drawing/2012/chart">
                    <c:ext xmlns:c15="http://schemas.microsoft.com/office/drawing/2012/chart"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xmlns:c15="http://schemas.microsoft.com/office/drawing/2012/chart" uri="{02D57815-91ED-43cb-92C2-25804820EDAC}">
                        <c15:fullRef>
                          <c15:sqref>'GLRaV4-4'!$G$2:$J$2</c15:sqref>
                        </c15:fullRef>
                        <c15:formulaRef>
                          <c15:sqref>'GLRaV4-4'!$J$2</c15:sqref>
                        </c15:formulaRef>
                      </c:ext>
                    </c:extLst>
                    <c:strCache>
                      <c:ptCount val="1"/>
                      <c:pt idx="0">
                        <c:v>GRBaV</c:v>
                      </c:pt>
                    </c:strCache>
                  </c:str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ullRef>
                          <c15:sqref>'GLRaV4-4'!$G$7:$J$7</c15:sqref>
                        </c15:fullRef>
                        <c15:formulaRef>
                          <c15:sqref>'GLRaV4-4'!$J$7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33.33</c:v>
                      </c:pt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C8BE-413E-A793-AFD741D0E24F}"/>
                  </c:ext>
                </c:extLst>
              </c15:ser>
            </c15:filteredBarSeries>
          </c:ext>
        </c:extLst>
      </c:barChart>
      <c:catAx>
        <c:axId val="9260793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all" spc="12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255152"/>
        <c:crosses val="autoZero"/>
        <c:auto val="1"/>
        <c:lblAlgn val="ctr"/>
        <c:lblOffset val="100"/>
        <c:noMultiLvlLbl val="0"/>
      </c:catAx>
      <c:valAx>
        <c:axId val="5132551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926079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20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800" kern="1200" cap="all" spc="12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800" b="0" i="0" u="none" strike="noStrike" kern="1200" baseline="0"/>
    <cs:bodyPr rot="-5400000" spcFirstLastPara="1" vertOverflow="clip" horzOverflow="clip" vert="horz" wrap="square" lIns="38100" tIns="19050" rIns="38100" bIns="19050" anchor="ctr" anchorCtr="1">
      <a:spAutoFit/>
    </cs:bodyPr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22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phClr"/>
        </a:solidFill>
        <a:round/>
      </a:ln>
    </cs:spPr>
  </cs:dataPointMarker>
  <cs:dataPointMarkerLayout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15000"/>
            <a:lumOff val="8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cap="all" spc="12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8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dk1">
            <a:lumMod val="15000"/>
            <a:lumOff val="8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3149493-D430-458C-896A-5A7EBA01F184}" type="doc">
      <dgm:prSet loTypeId="urn:microsoft.com/office/officeart/2005/8/layout/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E94A8123-2DAE-46FF-89D2-35E5E91EFD01}">
      <dgm:prSet phldrT="[Text]"/>
      <dgm:spPr/>
      <dgm:t>
        <a:bodyPr/>
        <a:lstStyle/>
        <a:p>
          <a:r>
            <a:rPr lang="es-EC"/>
            <a:t>Estudio experimental</a:t>
          </a:r>
          <a:endParaRPr lang="en-US" dirty="0"/>
        </a:p>
      </dgm:t>
    </dgm:pt>
    <dgm:pt modelId="{80DA37C4-8A9C-4D09-86B5-AF49C7845E47}" type="parTrans" cxnId="{7C79AB9D-0568-4CAF-9C1C-1EF6521D7971}">
      <dgm:prSet/>
      <dgm:spPr/>
      <dgm:t>
        <a:bodyPr/>
        <a:lstStyle/>
        <a:p>
          <a:endParaRPr lang="en-US"/>
        </a:p>
      </dgm:t>
    </dgm:pt>
    <dgm:pt modelId="{EA4963C6-DC3E-48AF-8FC4-6758CAC696CB}" type="sibTrans" cxnId="{7C79AB9D-0568-4CAF-9C1C-1EF6521D7971}">
      <dgm:prSet/>
      <dgm:spPr/>
      <dgm:t>
        <a:bodyPr/>
        <a:lstStyle/>
        <a:p>
          <a:endParaRPr lang="en-US"/>
        </a:p>
      </dgm:t>
    </dgm:pt>
    <dgm:pt modelId="{0E62B0AD-3D5F-418D-B9DF-AB8700DD0DF8}">
      <dgm:prSet phldrT="[Text]"/>
      <dgm:spPr/>
      <dgm:t>
        <a:bodyPr/>
        <a:lstStyle/>
        <a:p>
          <a:r>
            <a:rPr lang="es-EC" dirty="0"/>
            <a:t>Características analíticas</a:t>
          </a:r>
          <a:endParaRPr lang="en-US" dirty="0"/>
        </a:p>
      </dgm:t>
    </dgm:pt>
    <dgm:pt modelId="{BC81C868-1886-4AAE-BA76-74508B34F931}" type="parTrans" cxnId="{9B12474F-65F0-4316-85C5-E828162C7480}">
      <dgm:prSet/>
      <dgm:spPr/>
      <dgm:t>
        <a:bodyPr/>
        <a:lstStyle/>
        <a:p>
          <a:endParaRPr lang="en-US"/>
        </a:p>
      </dgm:t>
    </dgm:pt>
    <dgm:pt modelId="{1EA798CC-FFD5-491A-8D44-87F3A36AE1BF}" type="sibTrans" cxnId="{9B12474F-65F0-4316-85C5-E828162C7480}">
      <dgm:prSet/>
      <dgm:spPr/>
      <dgm:t>
        <a:bodyPr/>
        <a:lstStyle/>
        <a:p>
          <a:endParaRPr lang="en-US"/>
        </a:p>
      </dgm:t>
    </dgm:pt>
    <dgm:pt modelId="{0E82CEFB-0401-41EF-8902-671ED6EB6D23}">
      <dgm:prSet phldrT="[Text]"/>
      <dgm:spPr/>
      <dgm:t>
        <a:bodyPr/>
        <a:lstStyle/>
        <a:p>
          <a:r>
            <a:rPr lang="es-EC" dirty="0"/>
            <a:t>Características diagnósticas</a:t>
          </a:r>
          <a:endParaRPr lang="en-US" dirty="0"/>
        </a:p>
      </dgm:t>
    </dgm:pt>
    <dgm:pt modelId="{794CC7E5-5BD2-4C7F-A947-232D1B3DA480}" type="parTrans" cxnId="{B5354954-F9AC-49A2-8B1B-A44183AFB70D}">
      <dgm:prSet/>
      <dgm:spPr/>
      <dgm:t>
        <a:bodyPr/>
        <a:lstStyle/>
        <a:p>
          <a:endParaRPr lang="en-US"/>
        </a:p>
      </dgm:t>
    </dgm:pt>
    <dgm:pt modelId="{220364BC-23D1-45C5-BD7B-E472D7B590AE}" type="sibTrans" cxnId="{B5354954-F9AC-49A2-8B1B-A44183AFB70D}">
      <dgm:prSet/>
      <dgm:spPr/>
      <dgm:t>
        <a:bodyPr/>
        <a:lstStyle/>
        <a:p>
          <a:endParaRPr lang="en-US"/>
        </a:p>
      </dgm:t>
    </dgm:pt>
    <dgm:pt modelId="{EABD0D4B-DB2C-497A-83EF-7E9B2E88DF16}">
      <dgm:prSet phldrT="[Text]"/>
      <dgm:spPr/>
      <dgm:t>
        <a:bodyPr/>
        <a:lstStyle/>
        <a:p>
          <a:r>
            <a:rPr lang="es-EC" dirty="0"/>
            <a:t>Reproducibilidad</a:t>
          </a:r>
          <a:endParaRPr lang="en-US" dirty="0"/>
        </a:p>
      </dgm:t>
    </dgm:pt>
    <dgm:pt modelId="{E1835FE9-07F0-481D-AE12-9F6B39F723B4}" type="parTrans" cxnId="{E70DEBC6-596A-4E41-8536-C135C3793918}">
      <dgm:prSet/>
      <dgm:spPr/>
      <dgm:t>
        <a:bodyPr/>
        <a:lstStyle/>
        <a:p>
          <a:endParaRPr lang="en-US"/>
        </a:p>
      </dgm:t>
    </dgm:pt>
    <dgm:pt modelId="{E35B2637-3CF3-410A-B8C8-49D0775B7FCD}" type="sibTrans" cxnId="{E70DEBC6-596A-4E41-8536-C135C3793918}">
      <dgm:prSet/>
      <dgm:spPr/>
      <dgm:t>
        <a:bodyPr/>
        <a:lstStyle/>
        <a:p>
          <a:endParaRPr lang="en-US"/>
        </a:p>
      </dgm:t>
    </dgm:pt>
    <dgm:pt modelId="{8A4572BB-8CF7-46BF-9412-1F07EDB4156B}">
      <dgm:prSet phldrT="[Text]"/>
      <dgm:spPr/>
      <dgm:t>
        <a:bodyPr/>
        <a:lstStyle/>
        <a:p>
          <a:r>
            <a:rPr lang="es-EC" dirty="0"/>
            <a:t>Implementación</a:t>
          </a:r>
          <a:endParaRPr lang="en-US" dirty="0"/>
        </a:p>
      </dgm:t>
    </dgm:pt>
    <dgm:pt modelId="{B695606D-F94E-44FC-890F-54A744DE76C8}" type="parTrans" cxnId="{04ED1BA5-F83B-4487-99D0-F4F93E6F6437}">
      <dgm:prSet/>
      <dgm:spPr/>
      <dgm:t>
        <a:bodyPr/>
        <a:lstStyle/>
        <a:p>
          <a:endParaRPr lang="en-US"/>
        </a:p>
      </dgm:t>
    </dgm:pt>
    <dgm:pt modelId="{C5A686C3-19AF-4C03-870D-A88A088510E3}" type="sibTrans" cxnId="{04ED1BA5-F83B-4487-99D0-F4F93E6F6437}">
      <dgm:prSet/>
      <dgm:spPr/>
      <dgm:t>
        <a:bodyPr/>
        <a:lstStyle/>
        <a:p>
          <a:endParaRPr lang="en-US"/>
        </a:p>
      </dgm:t>
    </dgm:pt>
    <dgm:pt modelId="{4AA799BE-05A1-488D-8925-80652E54503D}">
      <dgm:prSet phldrT="[Text]"/>
      <dgm:spPr/>
      <dgm:t>
        <a:bodyPr/>
        <a:lstStyle/>
        <a:p>
          <a:r>
            <a:rPr lang="es-EC" dirty="0"/>
            <a:t>Robustez</a:t>
          </a:r>
          <a:endParaRPr lang="en-US" dirty="0"/>
        </a:p>
      </dgm:t>
    </dgm:pt>
    <dgm:pt modelId="{917A7B6D-A1A5-4F57-949A-1627F80AE039}" type="parTrans" cxnId="{6D0A300E-CC11-4EDD-9B28-39F660CC9BF7}">
      <dgm:prSet/>
      <dgm:spPr/>
      <dgm:t>
        <a:bodyPr/>
        <a:lstStyle/>
        <a:p>
          <a:endParaRPr lang="en-US"/>
        </a:p>
      </dgm:t>
    </dgm:pt>
    <dgm:pt modelId="{06F69B74-2C8D-4D2F-840A-437CCE59BEBD}" type="sibTrans" cxnId="{6D0A300E-CC11-4EDD-9B28-39F660CC9BF7}">
      <dgm:prSet/>
      <dgm:spPr/>
      <dgm:t>
        <a:bodyPr/>
        <a:lstStyle/>
        <a:p>
          <a:endParaRPr lang="en-US"/>
        </a:p>
      </dgm:t>
    </dgm:pt>
    <dgm:pt modelId="{A5B1FCA1-8722-4A76-8847-55CCDE5AB167}" type="pres">
      <dgm:prSet presAssocID="{33149493-D430-458C-896A-5A7EBA01F184}" presName="diagram" presStyleCnt="0">
        <dgm:presLayoutVars>
          <dgm:dir/>
          <dgm:resizeHandles val="exact"/>
        </dgm:presLayoutVars>
      </dgm:prSet>
      <dgm:spPr/>
    </dgm:pt>
    <dgm:pt modelId="{9CDD83F2-E515-43E9-8B41-95D2946DFA66}" type="pres">
      <dgm:prSet presAssocID="{E94A8123-2DAE-46FF-89D2-35E5E91EFD01}" presName="node" presStyleLbl="node1" presStyleIdx="0" presStyleCnt="6" custLinFactNeighborY="9028">
        <dgm:presLayoutVars>
          <dgm:bulletEnabled val="1"/>
        </dgm:presLayoutVars>
      </dgm:prSet>
      <dgm:spPr/>
    </dgm:pt>
    <dgm:pt modelId="{D85F17A3-16F3-4334-A761-DBA7332AA623}" type="pres">
      <dgm:prSet presAssocID="{EA4963C6-DC3E-48AF-8FC4-6758CAC696CB}" presName="sibTrans" presStyleLbl="sibTrans2D1" presStyleIdx="0" presStyleCnt="5"/>
      <dgm:spPr/>
    </dgm:pt>
    <dgm:pt modelId="{55371474-592C-44D2-A835-342D5A6BC5B2}" type="pres">
      <dgm:prSet presAssocID="{EA4963C6-DC3E-48AF-8FC4-6758CAC696CB}" presName="connectorText" presStyleLbl="sibTrans2D1" presStyleIdx="0" presStyleCnt="5"/>
      <dgm:spPr/>
    </dgm:pt>
    <dgm:pt modelId="{3EAFA0CB-5935-4F40-A971-BDB993FC75F3}" type="pres">
      <dgm:prSet presAssocID="{0E62B0AD-3D5F-418D-B9DF-AB8700DD0DF8}" presName="node" presStyleLbl="node1" presStyleIdx="1" presStyleCnt="6" custLinFactNeighborY="9028">
        <dgm:presLayoutVars>
          <dgm:bulletEnabled val="1"/>
        </dgm:presLayoutVars>
      </dgm:prSet>
      <dgm:spPr/>
    </dgm:pt>
    <dgm:pt modelId="{B3196157-6D9C-4950-9907-B8FD4AF8AE89}" type="pres">
      <dgm:prSet presAssocID="{1EA798CC-FFD5-491A-8D44-87F3A36AE1BF}" presName="sibTrans" presStyleLbl="sibTrans2D1" presStyleIdx="1" presStyleCnt="5"/>
      <dgm:spPr/>
    </dgm:pt>
    <dgm:pt modelId="{9CF5C619-E590-46FC-8763-F26009E4DB3D}" type="pres">
      <dgm:prSet presAssocID="{1EA798CC-FFD5-491A-8D44-87F3A36AE1BF}" presName="connectorText" presStyleLbl="sibTrans2D1" presStyleIdx="1" presStyleCnt="5"/>
      <dgm:spPr/>
    </dgm:pt>
    <dgm:pt modelId="{9C25BA2A-F798-4CE8-8F79-306ED5C3639A}" type="pres">
      <dgm:prSet presAssocID="{0E82CEFB-0401-41EF-8902-671ED6EB6D23}" presName="node" presStyleLbl="node1" presStyleIdx="2" presStyleCnt="6" custLinFactNeighborY="9028">
        <dgm:presLayoutVars>
          <dgm:bulletEnabled val="1"/>
        </dgm:presLayoutVars>
      </dgm:prSet>
      <dgm:spPr/>
    </dgm:pt>
    <dgm:pt modelId="{1F340855-1AC4-4B20-88C7-B306F58325DA}" type="pres">
      <dgm:prSet presAssocID="{220364BC-23D1-45C5-BD7B-E472D7B590AE}" presName="sibTrans" presStyleLbl="sibTrans2D1" presStyleIdx="2" presStyleCnt="5"/>
      <dgm:spPr/>
    </dgm:pt>
    <dgm:pt modelId="{95246FAA-616B-44A8-A4E6-2C9F06CD0688}" type="pres">
      <dgm:prSet presAssocID="{220364BC-23D1-45C5-BD7B-E472D7B590AE}" presName="connectorText" presStyleLbl="sibTrans2D1" presStyleIdx="2" presStyleCnt="5"/>
      <dgm:spPr/>
    </dgm:pt>
    <dgm:pt modelId="{32CBC89E-651C-412A-BA9A-11C29627B643}" type="pres">
      <dgm:prSet presAssocID="{EABD0D4B-DB2C-497A-83EF-7E9B2E88DF16}" presName="node" presStyleLbl="node1" presStyleIdx="3" presStyleCnt="6">
        <dgm:presLayoutVars>
          <dgm:bulletEnabled val="1"/>
        </dgm:presLayoutVars>
      </dgm:prSet>
      <dgm:spPr/>
    </dgm:pt>
    <dgm:pt modelId="{78A839F2-B13C-4F48-BC6F-A8634BC7817B}" type="pres">
      <dgm:prSet presAssocID="{E35B2637-3CF3-410A-B8C8-49D0775B7FCD}" presName="sibTrans" presStyleLbl="sibTrans2D1" presStyleIdx="3" presStyleCnt="5"/>
      <dgm:spPr/>
    </dgm:pt>
    <dgm:pt modelId="{ABBC11D8-72B4-4911-A0F4-251D743C1756}" type="pres">
      <dgm:prSet presAssocID="{E35B2637-3CF3-410A-B8C8-49D0775B7FCD}" presName="connectorText" presStyleLbl="sibTrans2D1" presStyleIdx="3" presStyleCnt="5"/>
      <dgm:spPr/>
    </dgm:pt>
    <dgm:pt modelId="{9A7D92BE-8324-4268-92EE-1CA9C5B5986A}" type="pres">
      <dgm:prSet presAssocID="{8A4572BB-8CF7-46BF-9412-1F07EDB4156B}" presName="node" presStyleLbl="node1" presStyleIdx="4" presStyleCnt="6">
        <dgm:presLayoutVars>
          <dgm:bulletEnabled val="1"/>
        </dgm:presLayoutVars>
      </dgm:prSet>
      <dgm:spPr/>
    </dgm:pt>
    <dgm:pt modelId="{1226E78E-57AE-4D55-98A3-F2A3D15B31C8}" type="pres">
      <dgm:prSet presAssocID="{C5A686C3-19AF-4C03-870D-A88A088510E3}" presName="sibTrans" presStyleLbl="sibTrans2D1" presStyleIdx="4" presStyleCnt="5"/>
      <dgm:spPr/>
    </dgm:pt>
    <dgm:pt modelId="{19E25C5D-C3A1-4E62-8D1F-370797A00FFF}" type="pres">
      <dgm:prSet presAssocID="{C5A686C3-19AF-4C03-870D-A88A088510E3}" presName="connectorText" presStyleLbl="sibTrans2D1" presStyleIdx="4" presStyleCnt="5"/>
      <dgm:spPr/>
    </dgm:pt>
    <dgm:pt modelId="{C057A66C-1034-4C0E-BB56-1EB964CDCB93}" type="pres">
      <dgm:prSet presAssocID="{4AA799BE-05A1-488D-8925-80652E54503D}" presName="node" presStyleLbl="node1" presStyleIdx="5" presStyleCnt="6">
        <dgm:presLayoutVars>
          <dgm:bulletEnabled val="1"/>
        </dgm:presLayoutVars>
      </dgm:prSet>
      <dgm:spPr/>
    </dgm:pt>
  </dgm:ptLst>
  <dgm:cxnLst>
    <dgm:cxn modelId="{F438F007-1206-4973-8C40-95EEE6356990}" type="presOf" srcId="{E35B2637-3CF3-410A-B8C8-49D0775B7FCD}" destId="{ABBC11D8-72B4-4911-A0F4-251D743C1756}" srcOrd="1" destOrd="0" presId="urn:microsoft.com/office/officeart/2005/8/layout/process5"/>
    <dgm:cxn modelId="{6D0A300E-CC11-4EDD-9B28-39F660CC9BF7}" srcId="{33149493-D430-458C-896A-5A7EBA01F184}" destId="{4AA799BE-05A1-488D-8925-80652E54503D}" srcOrd="5" destOrd="0" parTransId="{917A7B6D-A1A5-4F57-949A-1627F80AE039}" sibTransId="{06F69B74-2C8D-4D2F-840A-437CCE59BEBD}"/>
    <dgm:cxn modelId="{5BDC8C29-B790-47AF-B34C-46B283B2C801}" type="presOf" srcId="{220364BC-23D1-45C5-BD7B-E472D7B590AE}" destId="{95246FAA-616B-44A8-A4E6-2C9F06CD0688}" srcOrd="1" destOrd="0" presId="urn:microsoft.com/office/officeart/2005/8/layout/process5"/>
    <dgm:cxn modelId="{64E1F637-43BF-4258-ACB5-B0D2AEC2E699}" type="presOf" srcId="{220364BC-23D1-45C5-BD7B-E472D7B590AE}" destId="{1F340855-1AC4-4B20-88C7-B306F58325DA}" srcOrd="0" destOrd="0" presId="urn:microsoft.com/office/officeart/2005/8/layout/process5"/>
    <dgm:cxn modelId="{C5E30A63-3493-4D8F-8B8A-27A42857ED35}" type="presOf" srcId="{4AA799BE-05A1-488D-8925-80652E54503D}" destId="{C057A66C-1034-4C0E-BB56-1EB964CDCB93}" srcOrd="0" destOrd="0" presId="urn:microsoft.com/office/officeart/2005/8/layout/process5"/>
    <dgm:cxn modelId="{E3AE1B47-E661-49DE-85CC-D5DA2F908FA4}" type="presOf" srcId="{C5A686C3-19AF-4C03-870D-A88A088510E3}" destId="{1226E78E-57AE-4D55-98A3-F2A3D15B31C8}" srcOrd="0" destOrd="0" presId="urn:microsoft.com/office/officeart/2005/8/layout/process5"/>
    <dgm:cxn modelId="{9B12474F-65F0-4316-85C5-E828162C7480}" srcId="{33149493-D430-458C-896A-5A7EBA01F184}" destId="{0E62B0AD-3D5F-418D-B9DF-AB8700DD0DF8}" srcOrd="1" destOrd="0" parTransId="{BC81C868-1886-4AAE-BA76-74508B34F931}" sibTransId="{1EA798CC-FFD5-491A-8D44-87F3A36AE1BF}"/>
    <dgm:cxn modelId="{3233FE53-8AE3-4F5A-9DCF-4917C1658B5E}" type="presOf" srcId="{8A4572BB-8CF7-46BF-9412-1F07EDB4156B}" destId="{9A7D92BE-8324-4268-92EE-1CA9C5B5986A}" srcOrd="0" destOrd="0" presId="urn:microsoft.com/office/officeart/2005/8/layout/process5"/>
    <dgm:cxn modelId="{B5354954-F9AC-49A2-8B1B-A44183AFB70D}" srcId="{33149493-D430-458C-896A-5A7EBA01F184}" destId="{0E82CEFB-0401-41EF-8902-671ED6EB6D23}" srcOrd="2" destOrd="0" parTransId="{794CC7E5-5BD2-4C7F-A947-232D1B3DA480}" sibTransId="{220364BC-23D1-45C5-BD7B-E472D7B590AE}"/>
    <dgm:cxn modelId="{CFA2B678-FF7D-43CA-ABBF-2B931C4F718C}" type="presOf" srcId="{E35B2637-3CF3-410A-B8C8-49D0775B7FCD}" destId="{78A839F2-B13C-4F48-BC6F-A8634BC7817B}" srcOrd="0" destOrd="0" presId="urn:microsoft.com/office/officeart/2005/8/layout/process5"/>
    <dgm:cxn modelId="{7C79AB9D-0568-4CAF-9C1C-1EF6521D7971}" srcId="{33149493-D430-458C-896A-5A7EBA01F184}" destId="{E94A8123-2DAE-46FF-89D2-35E5E91EFD01}" srcOrd="0" destOrd="0" parTransId="{80DA37C4-8A9C-4D09-86B5-AF49C7845E47}" sibTransId="{EA4963C6-DC3E-48AF-8FC4-6758CAC696CB}"/>
    <dgm:cxn modelId="{04ED1BA5-F83B-4487-99D0-F4F93E6F6437}" srcId="{33149493-D430-458C-896A-5A7EBA01F184}" destId="{8A4572BB-8CF7-46BF-9412-1F07EDB4156B}" srcOrd="4" destOrd="0" parTransId="{B695606D-F94E-44FC-890F-54A744DE76C8}" sibTransId="{C5A686C3-19AF-4C03-870D-A88A088510E3}"/>
    <dgm:cxn modelId="{A60FB3B4-9F19-41AE-B8D1-6F52E8CAC14B}" type="presOf" srcId="{1EA798CC-FFD5-491A-8D44-87F3A36AE1BF}" destId="{9CF5C619-E590-46FC-8763-F26009E4DB3D}" srcOrd="1" destOrd="0" presId="urn:microsoft.com/office/officeart/2005/8/layout/process5"/>
    <dgm:cxn modelId="{EF827BC0-0E6D-4662-AC11-950AFF2E33F1}" type="presOf" srcId="{E94A8123-2DAE-46FF-89D2-35E5E91EFD01}" destId="{9CDD83F2-E515-43E9-8B41-95D2946DFA66}" srcOrd="0" destOrd="0" presId="urn:microsoft.com/office/officeart/2005/8/layout/process5"/>
    <dgm:cxn modelId="{E70DEBC6-596A-4E41-8536-C135C3793918}" srcId="{33149493-D430-458C-896A-5A7EBA01F184}" destId="{EABD0D4B-DB2C-497A-83EF-7E9B2E88DF16}" srcOrd="3" destOrd="0" parTransId="{E1835FE9-07F0-481D-AE12-9F6B39F723B4}" sibTransId="{E35B2637-3CF3-410A-B8C8-49D0775B7FCD}"/>
    <dgm:cxn modelId="{F63ABCCA-8631-4B5A-ABA4-BA5B67949E5F}" type="presOf" srcId="{0E82CEFB-0401-41EF-8902-671ED6EB6D23}" destId="{9C25BA2A-F798-4CE8-8F79-306ED5C3639A}" srcOrd="0" destOrd="0" presId="urn:microsoft.com/office/officeart/2005/8/layout/process5"/>
    <dgm:cxn modelId="{2A824BD1-18F8-4B22-B150-7C5B6BC096E9}" type="presOf" srcId="{EA4963C6-DC3E-48AF-8FC4-6758CAC696CB}" destId="{D85F17A3-16F3-4334-A761-DBA7332AA623}" srcOrd="0" destOrd="0" presId="urn:microsoft.com/office/officeart/2005/8/layout/process5"/>
    <dgm:cxn modelId="{2CBDDFDB-0ACB-4074-B17A-5EF6F9C3DDC2}" type="presOf" srcId="{33149493-D430-458C-896A-5A7EBA01F184}" destId="{A5B1FCA1-8722-4A76-8847-55CCDE5AB167}" srcOrd="0" destOrd="0" presId="urn:microsoft.com/office/officeart/2005/8/layout/process5"/>
    <dgm:cxn modelId="{2AB0DDDF-F818-4EFC-B2C7-F7BB486E00FB}" type="presOf" srcId="{C5A686C3-19AF-4C03-870D-A88A088510E3}" destId="{19E25C5D-C3A1-4E62-8D1F-370797A00FFF}" srcOrd="1" destOrd="0" presId="urn:microsoft.com/office/officeart/2005/8/layout/process5"/>
    <dgm:cxn modelId="{07CC32E1-29A7-4F69-9246-B700071B0000}" type="presOf" srcId="{1EA798CC-FFD5-491A-8D44-87F3A36AE1BF}" destId="{B3196157-6D9C-4950-9907-B8FD4AF8AE89}" srcOrd="0" destOrd="0" presId="urn:microsoft.com/office/officeart/2005/8/layout/process5"/>
    <dgm:cxn modelId="{6D0FBBE4-A11A-4B71-8601-BB02BBC2D728}" type="presOf" srcId="{EA4963C6-DC3E-48AF-8FC4-6758CAC696CB}" destId="{55371474-592C-44D2-A835-342D5A6BC5B2}" srcOrd="1" destOrd="0" presId="urn:microsoft.com/office/officeart/2005/8/layout/process5"/>
    <dgm:cxn modelId="{5CC0A1F0-4724-44BC-89E2-B19ABC891F6D}" type="presOf" srcId="{0E62B0AD-3D5F-418D-B9DF-AB8700DD0DF8}" destId="{3EAFA0CB-5935-4F40-A971-BDB993FC75F3}" srcOrd="0" destOrd="0" presId="urn:microsoft.com/office/officeart/2005/8/layout/process5"/>
    <dgm:cxn modelId="{80C3A6F2-AE6C-4048-B441-CC2A267D9342}" type="presOf" srcId="{EABD0D4B-DB2C-497A-83EF-7E9B2E88DF16}" destId="{32CBC89E-651C-412A-BA9A-11C29627B643}" srcOrd="0" destOrd="0" presId="urn:microsoft.com/office/officeart/2005/8/layout/process5"/>
    <dgm:cxn modelId="{7AFAF303-BCE1-44A2-9136-D1CCF6757328}" type="presParOf" srcId="{A5B1FCA1-8722-4A76-8847-55CCDE5AB167}" destId="{9CDD83F2-E515-43E9-8B41-95D2946DFA66}" srcOrd="0" destOrd="0" presId="urn:microsoft.com/office/officeart/2005/8/layout/process5"/>
    <dgm:cxn modelId="{C192BF7B-7598-4045-837B-6F3FD1CDC21D}" type="presParOf" srcId="{A5B1FCA1-8722-4A76-8847-55CCDE5AB167}" destId="{D85F17A3-16F3-4334-A761-DBA7332AA623}" srcOrd="1" destOrd="0" presId="urn:microsoft.com/office/officeart/2005/8/layout/process5"/>
    <dgm:cxn modelId="{A620E1BB-C983-4E92-A348-5FC5F877564B}" type="presParOf" srcId="{D85F17A3-16F3-4334-A761-DBA7332AA623}" destId="{55371474-592C-44D2-A835-342D5A6BC5B2}" srcOrd="0" destOrd="0" presId="urn:microsoft.com/office/officeart/2005/8/layout/process5"/>
    <dgm:cxn modelId="{BB1A0355-E279-4FD7-83B0-38A9B16E33C0}" type="presParOf" srcId="{A5B1FCA1-8722-4A76-8847-55CCDE5AB167}" destId="{3EAFA0CB-5935-4F40-A971-BDB993FC75F3}" srcOrd="2" destOrd="0" presId="urn:microsoft.com/office/officeart/2005/8/layout/process5"/>
    <dgm:cxn modelId="{E7D0F68D-CDAF-4155-8C50-81F7C51CE4BC}" type="presParOf" srcId="{A5B1FCA1-8722-4A76-8847-55CCDE5AB167}" destId="{B3196157-6D9C-4950-9907-B8FD4AF8AE89}" srcOrd="3" destOrd="0" presId="urn:microsoft.com/office/officeart/2005/8/layout/process5"/>
    <dgm:cxn modelId="{3B0EAF48-27D0-4930-B7CC-FE0B244D5D5E}" type="presParOf" srcId="{B3196157-6D9C-4950-9907-B8FD4AF8AE89}" destId="{9CF5C619-E590-46FC-8763-F26009E4DB3D}" srcOrd="0" destOrd="0" presId="urn:microsoft.com/office/officeart/2005/8/layout/process5"/>
    <dgm:cxn modelId="{B0BB0BE8-C61D-4C8C-8BFD-45DC83CC97CF}" type="presParOf" srcId="{A5B1FCA1-8722-4A76-8847-55CCDE5AB167}" destId="{9C25BA2A-F798-4CE8-8F79-306ED5C3639A}" srcOrd="4" destOrd="0" presId="urn:microsoft.com/office/officeart/2005/8/layout/process5"/>
    <dgm:cxn modelId="{92CF8C25-B2E3-41E5-A02D-A989875C6AF2}" type="presParOf" srcId="{A5B1FCA1-8722-4A76-8847-55CCDE5AB167}" destId="{1F340855-1AC4-4B20-88C7-B306F58325DA}" srcOrd="5" destOrd="0" presId="urn:microsoft.com/office/officeart/2005/8/layout/process5"/>
    <dgm:cxn modelId="{3768FA0A-4DFF-471B-8300-BD9C0E388DF3}" type="presParOf" srcId="{1F340855-1AC4-4B20-88C7-B306F58325DA}" destId="{95246FAA-616B-44A8-A4E6-2C9F06CD0688}" srcOrd="0" destOrd="0" presId="urn:microsoft.com/office/officeart/2005/8/layout/process5"/>
    <dgm:cxn modelId="{18BDC7A2-D51F-4024-AA73-05B8BDBE2947}" type="presParOf" srcId="{A5B1FCA1-8722-4A76-8847-55CCDE5AB167}" destId="{32CBC89E-651C-412A-BA9A-11C29627B643}" srcOrd="6" destOrd="0" presId="urn:microsoft.com/office/officeart/2005/8/layout/process5"/>
    <dgm:cxn modelId="{AD34B37B-2FD2-40D9-90F5-0B68F716A7F1}" type="presParOf" srcId="{A5B1FCA1-8722-4A76-8847-55CCDE5AB167}" destId="{78A839F2-B13C-4F48-BC6F-A8634BC7817B}" srcOrd="7" destOrd="0" presId="urn:microsoft.com/office/officeart/2005/8/layout/process5"/>
    <dgm:cxn modelId="{5725A216-E7DF-4FD2-BF5B-C3D29653380F}" type="presParOf" srcId="{78A839F2-B13C-4F48-BC6F-A8634BC7817B}" destId="{ABBC11D8-72B4-4911-A0F4-251D743C1756}" srcOrd="0" destOrd="0" presId="urn:microsoft.com/office/officeart/2005/8/layout/process5"/>
    <dgm:cxn modelId="{A76CD117-5CD7-4FCC-927D-BC4FF9F68EB2}" type="presParOf" srcId="{A5B1FCA1-8722-4A76-8847-55CCDE5AB167}" destId="{9A7D92BE-8324-4268-92EE-1CA9C5B5986A}" srcOrd="8" destOrd="0" presId="urn:microsoft.com/office/officeart/2005/8/layout/process5"/>
    <dgm:cxn modelId="{008AA039-BE1D-4B7C-AFAF-9EA6D135D0E1}" type="presParOf" srcId="{A5B1FCA1-8722-4A76-8847-55CCDE5AB167}" destId="{1226E78E-57AE-4D55-98A3-F2A3D15B31C8}" srcOrd="9" destOrd="0" presId="urn:microsoft.com/office/officeart/2005/8/layout/process5"/>
    <dgm:cxn modelId="{EFF6167F-E612-403F-BCF2-BCF5E1A35E41}" type="presParOf" srcId="{1226E78E-57AE-4D55-98A3-F2A3D15B31C8}" destId="{19E25C5D-C3A1-4E62-8D1F-370797A00FFF}" srcOrd="0" destOrd="0" presId="urn:microsoft.com/office/officeart/2005/8/layout/process5"/>
    <dgm:cxn modelId="{61CC0E1A-E89A-4D64-95F0-718F318BC489}" type="presParOf" srcId="{A5B1FCA1-8722-4A76-8847-55CCDE5AB167}" destId="{C057A66C-1034-4C0E-BB56-1EB964CDCB93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C4EF0B4-D50F-4DB6-8BE5-BF1A89F8E72A}" type="doc">
      <dgm:prSet loTypeId="urn:microsoft.com/office/officeart/2011/layout/Tab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B64D24F-2206-4788-B7C5-1967CD9DFAA8}">
      <dgm:prSet phldrT="[Text]"/>
      <dgm:spPr/>
      <dgm:t>
        <a:bodyPr/>
        <a:lstStyle/>
        <a:p>
          <a:r>
            <a:rPr lang="es-EC" dirty="0"/>
            <a:t>1</a:t>
          </a:r>
          <a:endParaRPr lang="en-US" dirty="0"/>
        </a:p>
      </dgm:t>
    </dgm:pt>
    <dgm:pt modelId="{B4EC79E5-78BE-444B-B6FC-AB89EC96444A}" type="parTrans" cxnId="{3C6DAFEA-DA95-4B3B-BE5F-7B8913532C00}">
      <dgm:prSet/>
      <dgm:spPr/>
      <dgm:t>
        <a:bodyPr/>
        <a:lstStyle/>
        <a:p>
          <a:endParaRPr lang="en-US"/>
        </a:p>
      </dgm:t>
    </dgm:pt>
    <dgm:pt modelId="{240BACE6-F617-4CC9-AC75-20643AC376D6}" type="sibTrans" cxnId="{3C6DAFEA-DA95-4B3B-BE5F-7B8913532C00}">
      <dgm:prSet/>
      <dgm:spPr/>
      <dgm:t>
        <a:bodyPr/>
        <a:lstStyle/>
        <a:p>
          <a:endParaRPr lang="en-US"/>
        </a:p>
      </dgm:t>
    </dgm:pt>
    <dgm:pt modelId="{50ECF9F9-6EAE-4C97-A35F-01C52BB82FD0}">
      <dgm:prSet phldrT="[Text]" phldr="1"/>
      <dgm:spPr/>
      <dgm:t>
        <a:bodyPr/>
        <a:lstStyle/>
        <a:p>
          <a:endParaRPr lang="en-US" dirty="0"/>
        </a:p>
      </dgm:t>
    </dgm:pt>
    <dgm:pt modelId="{F8C5F241-D55F-411A-B20F-46A305E40C5C}" type="parTrans" cxnId="{D7C05649-F38E-4A3A-B5AC-1A214BBF2A9B}">
      <dgm:prSet/>
      <dgm:spPr/>
      <dgm:t>
        <a:bodyPr/>
        <a:lstStyle/>
        <a:p>
          <a:endParaRPr lang="en-US"/>
        </a:p>
      </dgm:t>
    </dgm:pt>
    <dgm:pt modelId="{BB8A274F-315D-43FB-8D81-7E2A3B477E75}" type="sibTrans" cxnId="{D7C05649-F38E-4A3A-B5AC-1A214BBF2A9B}">
      <dgm:prSet/>
      <dgm:spPr/>
      <dgm:t>
        <a:bodyPr/>
        <a:lstStyle/>
        <a:p>
          <a:endParaRPr lang="en-US"/>
        </a:p>
      </dgm:t>
    </dgm:pt>
    <dgm:pt modelId="{C94067B0-8000-4070-A42E-01EB4ED06097}">
      <dgm:prSet phldrT="[Text]" phldr="1"/>
      <dgm:spPr/>
      <dgm:t>
        <a:bodyPr/>
        <a:lstStyle/>
        <a:p>
          <a:endParaRPr lang="en-US" dirty="0"/>
        </a:p>
      </dgm:t>
    </dgm:pt>
    <dgm:pt modelId="{DE08E651-DD0E-4151-AFE3-576AAD2D7AE8}" type="parTrans" cxnId="{490DA8DC-A734-4815-B2EC-01CB7181F3EC}">
      <dgm:prSet/>
      <dgm:spPr/>
      <dgm:t>
        <a:bodyPr/>
        <a:lstStyle/>
        <a:p>
          <a:endParaRPr lang="en-US"/>
        </a:p>
      </dgm:t>
    </dgm:pt>
    <dgm:pt modelId="{5357115A-BE24-40C0-A82F-B373FBAD3D63}" type="sibTrans" cxnId="{490DA8DC-A734-4815-B2EC-01CB7181F3EC}">
      <dgm:prSet/>
      <dgm:spPr/>
      <dgm:t>
        <a:bodyPr/>
        <a:lstStyle/>
        <a:p>
          <a:endParaRPr lang="en-US"/>
        </a:p>
      </dgm:t>
    </dgm:pt>
    <dgm:pt modelId="{D89F5C1E-0C1C-4C7A-BDB2-164800323AE5}">
      <dgm:prSet phldrT="[Text]"/>
      <dgm:spPr/>
      <dgm:t>
        <a:bodyPr/>
        <a:lstStyle/>
        <a:p>
          <a:r>
            <a:rPr lang="es-EC" dirty="0"/>
            <a:t>2</a:t>
          </a:r>
          <a:endParaRPr lang="en-US" dirty="0"/>
        </a:p>
      </dgm:t>
    </dgm:pt>
    <dgm:pt modelId="{FB42116A-6CF8-44B5-9832-E5F573604DC1}" type="parTrans" cxnId="{5FE5B8F4-8C7F-448C-B4B5-84F2E0AB886C}">
      <dgm:prSet/>
      <dgm:spPr/>
      <dgm:t>
        <a:bodyPr/>
        <a:lstStyle/>
        <a:p>
          <a:endParaRPr lang="en-US"/>
        </a:p>
      </dgm:t>
    </dgm:pt>
    <dgm:pt modelId="{122ED9C9-90D0-4A44-B000-D3E6D5B33BF8}" type="sibTrans" cxnId="{5FE5B8F4-8C7F-448C-B4B5-84F2E0AB886C}">
      <dgm:prSet/>
      <dgm:spPr/>
      <dgm:t>
        <a:bodyPr/>
        <a:lstStyle/>
        <a:p>
          <a:endParaRPr lang="en-US"/>
        </a:p>
      </dgm:t>
    </dgm:pt>
    <dgm:pt modelId="{09B783B7-283E-4930-8F5D-91D6E5461CD6}">
      <dgm:prSet phldrT="[Text]" phldr="1"/>
      <dgm:spPr/>
      <dgm:t>
        <a:bodyPr/>
        <a:lstStyle/>
        <a:p>
          <a:endParaRPr lang="en-US" dirty="0"/>
        </a:p>
      </dgm:t>
    </dgm:pt>
    <dgm:pt modelId="{C9A95EC2-1E2B-4860-A169-86B170277068}" type="parTrans" cxnId="{72C3201F-BB88-4B07-B8D3-433697C8FD9D}">
      <dgm:prSet/>
      <dgm:spPr/>
      <dgm:t>
        <a:bodyPr/>
        <a:lstStyle/>
        <a:p>
          <a:endParaRPr lang="en-US"/>
        </a:p>
      </dgm:t>
    </dgm:pt>
    <dgm:pt modelId="{47E61190-CDDE-44D4-AFF3-626F75F77154}" type="sibTrans" cxnId="{72C3201F-BB88-4B07-B8D3-433697C8FD9D}">
      <dgm:prSet/>
      <dgm:spPr/>
      <dgm:t>
        <a:bodyPr/>
        <a:lstStyle/>
        <a:p>
          <a:endParaRPr lang="en-US"/>
        </a:p>
      </dgm:t>
    </dgm:pt>
    <dgm:pt modelId="{6DC938E1-4DC7-423E-B399-F70CBEF992C2}">
      <dgm:prSet phldrT="[Text]"/>
      <dgm:spPr/>
      <dgm:t>
        <a:bodyPr/>
        <a:lstStyle/>
        <a:p>
          <a:r>
            <a:rPr lang="es-EC" dirty="0"/>
            <a:t>4</a:t>
          </a:r>
          <a:endParaRPr lang="en-US" dirty="0"/>
        </a:p>
      </dgm:t>
    </dgm:pt>
    <dgm:pt modelId="{218CC23B-9F0D-4DF1-9246-F17B37CBF449}" type="parTrans" cxnId="{D58004B0-7FDA-49A8-894E-B5170567B8E9}">
      <dgm:prSet/>
      <dgm:spPr/>
      <dgm:t>
        <a:bodyPr/>
        <a:lstStyle/>
        <a:p>
          <a:endParaRPr lang="en-US"/>
        </a:p>
      </dgm:t>
    </dgm:pt>
    <dgm:pt modelId="{44E3F41D-53E8-456A-BDB3-4D959E22ED1F}" type="sibTrans" cxnId="{D58004B0-7FDA-49A8-894E-B5170567B8E9}">
      <dgm:prSet/>
      <dgm:spPr/>
      <dgm:t>
        <a:bodyPr/>
        <a:lstStyle/>
        <a:p>
          <a:endParaRPr lang="en-US"/>
        </a:p>
      </dgm:t>
    </dgm:pt>
    <dgm:pt modelId="{84FD0D07-BCF7-4F5A-9E63-FE20725643CF}">
      <dgm:prSet phldrT="[Text]"/>
      <dgm:spPr/>
      <dgm:t>
        <a:bodyPr/>
        <a:lstStyle/>
        <a:p>
          <a:r>
            <a:rPr lang="es-EC" dirty="0"/>
            <a:t>5</a:t>
          </a:r>
          <a:endParaRPr lang="en-US" dirty="0"/>
        </a:p>
      </dgm:t>
    </dgm:pt>
    <dgm:pt modelId="{9D81A3AF-0B80-4082-880E-D1CCD2C944DA}" type="parTrans" cxnId="{8CFCDCD9-CD41-48B8-8E8C-8DFF66838824}">
      <dgm:prSet/>
      <dgm:spPr/>
      <dgm:t>
        <a:bodyPr/>
        <a:lstStyle/>
        <a:p>
          <a:endParaRPr lang="en-US"/>
        </a:p>
      </dgm:t>
    </dgm:pt>
    <dgm:pt modelId="{0F46ABE6-C9E0-456A-887B-483768673E51}" type="sibTrans" cxnId="{8CFCDCD9-CD41-48B8-8E8C-8DFF66838824}">
      <dgm:prSet/>
      <dgm:spPr/>
      <dgm:t>
        <a:bodyPr/>
        <a:lstStyle/>
        <a:p>
          <a:endParaRPr lang="en-US"/>
        </a:p>
      </dgm:t>
    </dgm:pt>
    <dgm:pt modelId="{20172B81-A0BB-4F5B-863E-6F9015C15030}">
      <dgm:prSet phldrT="[Text]" phldr="1"/>
      <dgm:spPr/>
      <dgm:t>
        <a:bodyPr/>
        <a:lstStyle/>
        <a:p>
          <a:endParaRPr lang="en-US" dirty="0"/>
        </a:p>
      </dgm:t>
    </dgm:pt>
    <dgm:pt modelId="{3B7FB9DC-28FD-4A9A-84E0-9D61E42D255E}" type="parTrans" cxnId="{024350A5-DE5C-4BDD-AA09-9B41D2927604}">
      <dgm:prSet/>
      <dgm:spPr/>
      <dgm:t>
        <a:bodyPr/>
        <a:lstStyle/>
        <a:p>
          <a:endParaRPr lang="en-US"/>
        </a:p>
      </dgm:t>
    </dgm:pt>
    <dgm:pt modelId="{A0400EE9-8762-4704-B99B-263DAF4D733B}" type="sibTrans" cxnId="{024350A5-DE5C-4BDD-AA09-9B41D2927604}">
      <dgm:prSet/>
      <dgm:spPr/>
      <dgm:t>
        <a:bodyPr/>
        <a:lstStyle/>
        <a:p>
          <a:endParaRPr lang="en-US"/>
        </a:p>
      </dgm:t>
    </dgm:pt>
    <dgm:pt modelId="{DE26E469-AE27-434B-A471-AD43FF04C580}">
      <dgm:prSet phldrT="[Text]" phldr="1"/>
      <dgm:spPr/>
      <dgm:t>
        <a:bodyPr/>
        <a:lstStyle/>
        <a:p>
          <a:endParaRPr lang="en-US"/>
        </a:p>
      </dgm:t>
    </dgm:pt>
    <dgm:pt modelId="{98E47B5D-BBB1-4C54-A396-7B8809C73F2B}" type="parTrans" cxnId="{2B88EA1A-2A61-49F7-B475-A1E28C910040}">
      <dgm:prSet/>
      <dgm:spPr/>
      <dgm:t>
        <a:bodyPr/>
        <a:lstStyle/>
        <a:p>
          <a:endParaRPr lang="en-US"/>
        </a:p>
      </dgm:t>
    </dgm:pt>
    <dgm:pt modelId="{EB55C91D-5E64-4ACD-B146-2BF883852011}" type="sibTrans" cxnId="{2B88EA1A-2A61-49F7-B475-A1E28C910040}">
      <dgm:prSet/>
      <dgm:spPr/>
      <dgm:t>
        <a:bodyPr/>
        <a:lstStyle/>
        <a:p>
          <a:endParaRPr lang="en-US"/>
        </a:p>
      </dgm:t>
    </dgm:pt>
    <dgm:pt modelId="{9231CA19-1421-49CA-9680-FB8CF8103CFD}">
      <dgm:prSet phldrT="[Text]"/>
      <dgm:spPr/>
      <dgm:t>
        <a:bodyPr/>
        <a:lstStyle/>
        <a:p>
          <a:r>
            <a:rPr lang="es-EC" dirty="0"/>
            <a:t>3</a:t>
          </a:r>
          <a:endParaRPr lang="en-US" dirty="0"/>
        </a:p>
      </dgm:t>
    </dgm:pt>
    <dgm:pt modelId="{8254D9F3-5B10-4E92-B641-A02F6D7B426A}" type="parTrans" cxnId="{364DBF9B-241E-4B6C-873C-1F02DA672BF2}">
      <dgm:prSet/>
      <dgm:spPr/>
      <dgm:t>
        <a:bodyPr/>
        <a:lstStyle/>
        <a:p>
          <a:endParaRPr lang="en-US"/>
        </a:p>
      </dgm:t>
    </dgm:pt>
    <dgm:pt modelId="{7F46E620-4F73-4047-942D-8E90BB3E93EF}" type="sibTrans" cxnId="{364DBF9B-241E-4B6C-873C-1F02DA672BF2}">
      <dgm:prSet/>
      <dgm:spPr/>
      <dgm:t>
        <a:bodyPr/>
        <a:lstStyle/>
        <a:p>
          <a:endParaRPr lang="en-US"/>
        </a:p>
      </dgm:t>
    </dgm:pt>
    <dgm:pt modelId="{C4E3072A-0228-432A-940F-A3DD1A65F070}" type="pres">
      <dgm:prSet presAssocID="{EC4EF0B4-D50F-4DB6-8BE5-BF1A89F8E72A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842B7E6C-2598-450F-BF2C-02F61010A7D9}" type="pres">
      <dgm:prSet presAssocID="{6B64D24F-2206-4788-B7C5-1967CD9DFAA8}" presName="composite" presStyleCnt="0"/>
      <dgm:spPr/>
    </dgm:pt>
    <dgm:pt modelId="{39ED318A-72C2-4A79-9E73-F37F8BC65574}" type="pres">
      <dgm:prSet presAssocID="{6B64D24F-2206-4788-B7C5-1967CD9DFAA8}" presName="FirstChild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E23CCB17-DD86-4A16-89B1-EBC3CFB77586}" type="pres">
      <dgm:prSet presAssocID="{6B64D24F-2206-4788-B7C5-1967CD9DFAA8}" presName="Parent" presStyleLbl="alignNode1" presStyleIdx="0" presStyleCnt="5">
        <dgm:presLayoutVars>
          <dgm:chMax val="3"/>
          <dgm:chPref val="3"/>
          <dgm:bulletEnabled val="1"/>
        </dgm:presLayoutVars>
      </dgm:prSet>
      <dgm:spPr/>
    </dgm:pt>
    <dgm:pt modelId="{6E5CEEC7-2022-4204-A113-588878ADC43A}" type="pres">
      <dgm:prSet presAssocID="{6B64D24F-2206-4788-B7C5-1967CD9DFAA8}" presName="Accent" presStyleLbl="parChTrans1D1" presStyleIdx="0" presStyleCnt="5"/>
      <dgm:spPr/>
    </dgm:pt>
    <dgm:pt modelId="{AE4E5AEC-834B-4B43-81C1-939BD5838A68}" type="pres">
      <dgm:prSet presAssocID="{6B64D24F-2206-4788-B7C5-1967CD9DFAA8}" presName="Child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83E0E842-A61D-4F51-8A21-142F8F5E2B73}" type="pres">
      <dgm:prSet presAssocID="{240BACE6-F617-4CC9-AC75-20643AC376D6}" presName="sibTrans" presStyleCnt="0"/>
      <dgm:spPr/>
    </dgm:pt>
    <dgm:pt modelId="{D9624351-0F8C-422B-810A-ADEBB63B5DFF}" type="pres">
      <dgm:prSet presAssocID="{D89F5C1E-0C1C-4C7A-BDB2-164800323AE5}" presName="composite" presStyleCnt="0"/>
      <dgm:spPr/>
    </dgm:pt>
    <dgm:pt modelId="{BDCCCF1C-A99F-4A7A-92E8-F4321752B4DD}" type="pres">
      <dgm:prSet presAssocID="{D89F5C1E-0C1C-4C7A-BDB2-164800323AE5}" presName="FirstChild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D4AA8335-A8BE-4ABF-8677-799A8175E8D8}" type="pres">
      <dgm:prSet presAssocID="{D89F5C1E-0C1C-4C7A-BDB2-164800323AE5}" presName="Parent" presStyleLbl="alignNode1" presStyleIdx="1" presStyleCnt="5">
        <dgm:presLayoutVars>
          <dgm:chMax val="3"/>
          <dgm:chPref val="3"/>
          <dgm:bulletEnabled val="1"/>
        </dgm:presLayoutVars>
      </dgm:prSet>
      <dgm:spPr/>
    </dgm:pt>
    <dgm:pt modelId="{B42B04AD-3ACB-49F5-947C-38E008FC2B0B}" type="pres">
      <dgm:prSet presAssocID="{D89F5C1E-0C1C-4C7A-BDB2-164800323AE5}" presName="Accent" presStyleLbl="parChTrans1D1" presStyleIdx="1" presStyleCnt="5"/>
      <dgm:spPr/>
    </dgm:pt>
    <dgm:pt modelId="{B5A625DF-E5DF-4AAF-8DEC-048B8A08B508}" type="pres">
      <dgm:prSet presAssocID="{122ED9C9-90D0-4A44-B000-D3E6D5B33BF8}" presName="sibTrans" presStyleCnt="0"/>
      <dgm:spPr/>
    </dgm:pt>
    <dgm:pt modelId="{1D8DEE03-0060-41A0-A793-8B97A6664696}" type="pres">
      <dgm:prSet presAssocID="{9231CA19-1421-49CA-9680-FB8CF8103CFD}" presName="composite" presStyleCnt="0"/>
      <dgm:spPr/>
    </dgm:pt>
    <dgm:pt modelId="{F1A5AAE7-95C3-4A09-90AF-12405B2B9E8A}" type="pres">
      <dgm:prSet presAssocID="{9231CA19-1421-49CA-9680-FB8CF8103CFD}" presName="FirstChild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A8C76900-A63A-43E5-BBA8-2B412AF13ADF}" type="pres">
      <dgm:prSet presAssocID="{9231CA19-1421-49CA-9680-FB8CF8103CFD}" presName="Parent" presStyleLbl="alignNode1" presStyleIdx="2" presStyleCnt="5">
        <dgm:presLayoutVars>
          <dgm:chMax val="3"/>
          <dgm:chPref val="3"/>
          <dgm:bulletEnabled val="1"/>
        </dgm:presLayoutVars>
      </dgm:prSet>
      <dgm:spPr/>
    </dgm:pt>
    <dgm:pt modelId="{CE816DF6-D0B3-4C7B-AC5E-7716D17321AB}" type="pres">
      <dgm:prSet presAssocID="{9231CA19-1421-49CA-9680-FB8CF8103CFD}" presName="Accent" presStyleLbl="parChTrans1D1" presStyleIdx="2" presStyleCnt="5"/>
      <dgm:spPr/>
    </dgm:pt>
    <dgm:pt modelId="{A3074CAA-00CF-459F-B90E-E764FCDD5AE5}" type="pres">
      <dgm:prSet presAssocID="{7F46E620-4F73-4047-942D-8E90BB3E93EF}" presName="sibTrans" presStyleCnt="0"/>
      <dgm:spPr/>
    </dgm:pt>
    <dgm:pt modelId="{EFC7BFA4-ECED-4046-A06C-DE7C792F8681}" type="pres">
      <dgm:prSet presAssocID="{6DC938E1-4DC7-423E-B399-F70CBEF992C2}" presName="composite" presStyleCnt="0"/>
      <dgm:spPr/>
    </dgm:pt>
    <dgm:pt modelId="{543206F6-DB83-46FF-8449-171CFFF5FF70}" type="pres">
      <dgm:prSet presAssocID="{6DC938E1-4DC7-423E-B399-F70CBEF992C2}" presName="FirstChild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4CEC4D79-2007-4A3F-B457-3F4A573D156C}" type="pres">
      <dgm:prSet presAssocID="{6DC938E1-4DC7-423E-B399-F70CBEF992C2}" presName="Parent" presStyleLbl="alignNode1" presStyleIdx="3" presStyleCnt="5">
        <dgm:presLayoutVars>
          <dgm:chMax val="3"/>
          <dgm:chPref val="3"/>
          <dgm:bulletEnabled val="1"/>
        </dgm:presLayoutVars>
      </dgm:prSet>
      <dgm:spPr/>
    </dgm:pt>
    <dgm:pt modelId="{62880592-319D-4B5C-B553-B55ED4ECCFF9}" type="pres">
      <dgm:prSet presAssocID="{6DC938E1-4DC7-423E-B399-F70CBEF992C2}" presName="Accent" presStyleLbl="parChTrans1D1" presStyleIdx="3" presStyleCnt="5"/>
      <dgm:spPr/>
    </dgm:pt>
    <dgm:pt modelId="{70BB3A31-1F79-4A0A-8167-1F2A8319E51E}" type="pres">
      <dgm:prSet presAssocID="{44E3F41D-53E8-456A-BDB3-4D959E22ED1F}" presName="sibTrans" presStyleCnt="0"/>
      <dgm:spPr/>
    </dgm:pt>
    <dgm:pt modelId="{A0A4DB92-0180-41AE-92CE-E9B8856C7E1C}" type="pres">
      <dgm:prSet presAssocID="{84FD0D07-BCF7-4F5A-9E63-FE20725643CF}" presName="composite" presStyleCnt="0"/>
      <dgm:spPr/>
    </dgm:pt>
    <dgm:pt modelId="{CF76062B-249E-4AFB-9F0B-C0D0FC97E162}" type="pres">
      <dgm:prSet presAssocID="{84FD0D07-BCF7-4F5A-9E63-FE20725643CF}" presName="FirstChild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F9E52276-B5F2-4443-8964-9060C076D47C}" type="pres">
      <dgm:prSet presAssocID="{84FD0D07-BCF7-4F5A-9E63-FE20725643CF}" presName="Parent" presStyleLbl="alignNode1" presStyleIdx="4" presStyleCnt="5">
        <dgm:presLayoutVars>
          <dgm:chMax val="3"/>
          <dgm:chPref val="3"/>
          <dgm:bulletEnabled val="1"/>
        </dgm:presLayoutVars>
      </dgm:prSet>
      <dgm:spPr/>
    </dgm:pt>
    <dgm:pt modelId="{983B45B1-9D2F-4685-87EE-059B4BBD4991}" type="pres">
      <dgm:prSet presAssocID="{84FD0D07-BCF7-4F5A-9E63-FE20725643CF}" presName="Accent" presStyleLbl="parChTrans1D1" presStyleIdx="4" presStyleCnt="5"/>
      <dgm:spPr/>
    </dgm:pt>
    <dgm:pt modelId="{B8AF31F7-68E0-4706-94AD-7A7F53EC512B}" type="pres">
      <dgm:prSet presAssocID="{84FD0D07-BCF7-4F5A-9E63-FE20725643CF}" presName="Child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0E4A0C03-6236-43B4-9707-9F0535B11294}" type="presOf" srcId="{09B783B7-283E-4930-8F5D-91D6E5461CD6}" destId="{BDCCCF1C-A99F-4A7A-92E8-F4321752B4DD}" srcOrd="0" destOrd="0" presId="urn:microsoft.com/office/officeart/2011/layout/TabList"/>
    <dgm:cxn modelId="{B83C660B-DFD2-4725-AA2E-42DE9BFC7BC5}" type="presOf" srcId="{84FD0D07-BCF7-4F5A-9E63-FE20725643CF}" destId="{F9E52276-B5F2-4443-8964-9060C076D47C}" srcOrd="0" destOrd="0" presId="urn:microsoft.com/office/officeart/2011/layout/TabList"/>
    <dgm:cxn modelId="{EFD8480F-5061-41B7-A2B9-FFD22CD7940D}" type="presOf" srcId="{EC4EF0B4-D50F-4DB6-8BE5-BF1A89F8E72A}" destId="{C4E3072A-0228-432A-940F-A3DD1A65F070}" srcOrd="0" destOrd="0" presId="urn:microsoft.com/office/officeart/2011/layout/TabList"/>
    <dgm:cxn modelId="{2B88EA1A-2A61-49F7-B475-A1E28C910040}" srcId="{84FD0D07-BCF7-4F5A-9E63-FE20725643CF}" destId="{DE26E469-AE27-434B-A471-AD43FF04C580}" srcOrd="1" destOrd="0" parTransId="{98E47B5D-BBB1-4C54-A396-7B8809C73F2B}" sibTransId="{EB55C91D-5E64-4ACD-B146-2BF883852011}"/>
    <dgm:cxn modelId="{72C3201F-BB88-4B07-B8D3-433697C8FD9D}" srcId="{D89F5C1E-0C1C-4C7A-BDB2-164800323AE5}" destId="{09B783B7-283E-4930-8F5D-91D6E5461CD6}" srcOrd="0" destOrd="0" parTransId="{C9A95EC2-1E2B-4860-A169-86B170277068}" sibTransId="{47E61190-CDDE-44D4-AFF3-626F75F77154}"/>
    <dgm:cxn modelId="{DCB1AC5D-1A30-4391-8DCC-DBC4FA2F1459}" type="presOf" srcId="{DE26E469-AE27-434B-A471-AD43FF04C580}" destId="{B8AF31F7-68E0-4706-94AD-7A7F53EC512B}" srcOrd="0" destOrd="0" presId="urn:microsoft.com/office/officeart/2011/layout/TabList"/>
    <dgm:cxn modelId="{D7C05649-F38E-4A3A-B5AC-1A214BBF2A9B}" srcId="{6B64D24F-2206-4788-B7C5-1967CD9DFAA8}" destId="{50ECF9F9-6EAE-4C97-A35F-01C52BB82FD0}" srcOrd="0" destOrd="0" parTransId="{F8C5F241-D55F-411A-B20F-46A305E40C5C}" sibTransId="{BB8A274F-315D-43FB-8D81-7E2A3B477E75}"/>
    <dgm:cxn modelId="{F4DF7D4B-639C-4CB5-8F75-E9F246F99937}" type="presOf" srcId="{6DC938E1-4DC7-423E-B399-F70CBEF992C2}" destId="{4CEC4D79-2007-4A3F-B457-3F4A573D156C}" srcOrd="0" destOrd="0" presId="urn:microsoft.com/office/officeart/2011/layout/TabList"/>
    <dgm:cxn modelId="{8C21964D-9207-4459-B096-DE5554F68C1C}" type="presOf" srcId="{20172B81-A0BB-4F5B-863E-6F9015C15030}" destId="{CF76062B-249E-4AFB-9F0B-C0D0FC97E162}" srcOrd="0" destOrd="0" presId="urn:microsoft.com/office/officeart/2011/layout/TabList"/>
    <dgm:cxn modelId="{159F5C8E-8CD8-47CF-84AB-90986F37E15C}" type="presOf" srcId="{6B64D24F-2206-4788-B7C5-1967CD9DFAA8}" destId="{E23CCB17-DD86-4A16-89B1-EBC3CFB77586}" srcOrd="0" destOrd="0" presId="urn:microsoft.com/office/officeart/2011/layout/TabList"/>
    <dgm:cxn modelId="{364DBF9B-241E-4B6C-873C-1F02DA672BF2}" srcId="{EC4EF0B4-D50F-4DB6-8BE5-BF1A89F8E72A}" destId="{9231CA19-1421-49CA-9680-FB8CF8103CFD}" srcOrd="2" destOrd="0" parTransId="{8254D9F3-5B10-4E92-B641-A02F6D7B426A}" sibTransId="{7F46E620-4F73-4047-942D-8E90BB3E93EF}"/>
    <dgm:cxn modelId="{024350A5-DE5C-4BDD-AA09-9B41D2927604}" srcId="{84FD0D07-BCF7-4F5A-9E63-FE20725643CF}" destId="{20172B81-A0BB-4F5B-863E-6F9015C15030}" srcOrd="0" destOrd="0" parTransId="{3B7FB9DC-28FD-4A9A-84E0-9D61E42D255E}" sibTransId="{A0400EE9-8762-4704-B99B-263DAF4D733B}"/>
    <dgm:cxn modelId="{D58004B0-7FDA-49A8-894E-B5170567B8E9}" srcId="{EC4EF0B4-D50F-4DB6-8BE5-BF1A89F8E72A}" destId="{6DC938E1-4DC7-423E-B399-F70CBEF992C2}" srcOrd="3" destOrd="0" parTransId="{218CC23B-9F0D-4DF1-9246-F17B37CBF449}" sibTransId="{44E3F41D-53E8-456A-BDB3-4D959E22ED1F}"/>
    <dgm:cxn modelId="{57A176B2-3F04-4425-8BCC-752D83330FDE}" type="presOf" srcId="{9231CA19-1421-49CA-9680-FB8CF8103CFD}" destId="{A8C76900-A63A-43E5-BBA8-2B412AF13ADF}" srcOrd="0" destOrd="0" presId="urn:microsoft.com/office/officeart/2011/layout/TabList"/>
    <dgm:cxn modelId="{5EC816B4-C096-4F78-93FF-1EBF7C36E52E}" type="presOf" srcId="{50ECF9F9-6EAE-4C97-A35F-01C52BB82FD0}" destId="{39ED318A-72C2-4A79-9E73-F37F8BC65574}" srcOrd="0" destOrd="0" presId="urn:microsoft.com/office/officeart/2011/layout/TabList"/>
    <dgm:cxn modelId="{95BE5BC5-4CC6-4EB5-9504-95611A53235D}" type="presOf" srcId="{D89F5C1E-0C1C-4C7A-BDB2-164800323AE5}" destId="{D4AA8335-A8BE-4ABF-8677-799A8175E8D8}" srcOrd="0" destOrd="0" presId="urn:microsoft.com/office/officeart/2011/layout/TabList"/>
    <dgm:cxn modelId="{8CFCDCD9-CD41-48B8-8E8C-8DFF66838824}" srcId="{EC4EF0B4-D50F-4DB6-8BE5-BF1A89F8E72A}" destId="{84FD0D07-BCF7-4F5A-9E63-FE20725643CF}" srcOrd="4" destOrd="0" parTransId="{9D81A3AF-0B80-4082-880E-D1CCD2C944DA}" sibTransId="{0F46ABE6-C9E0-456A-887B-483768673E51}"/>
    <dgm:cxn modelId="{490DA8DC-A734-4815-B2EC-01CB7181F3EC}" srcId="{6B64D24F-2206-4788-B7C5-1967CD9DFAA8}" destId="{C94067B0-8000-4070-A42E-01EB4ED06097}" srcOrd="1" destOrd="0" parTransId="{DE08E651-DD0E-4151-AFE3-576AAD2D7AE8}" sibTransId="{5357115A-BE24-40C0-A82F-B373FBAD3D63}"/>
    <dgm:cxn modelId="{253130E3-0A43-4FB2-8E5E-367E98301B8D}" type="presOf" srcId="{C94067B0-8000-4070-A42E-01EB4ED06097}" destId="{AE4E5AEC-834B-4B43-81C1-939BD5838A68}" srcOrd="0" destOrd="0" presId="urn:microsoft.com/office/officeart/2011/layout/TabList"/>
    <dgm:cxn modelId="{3C6DAFEA-DA95-4B3B-BE5F-7B8913532C00}" srcId="{EC4EF0B4-D50F-4DB6-8BE5-BF1A89F8E72A}" destId="{6B64D24F-2206-4788-B7C5-1967CD9DFAA8}" srcOrd="0" destOrd="0" parTransId="{B4EC79E5-78BE-444B-B6FC-AB89EC96444A}" sibTransId="{240BACE6-F617-4CC9-AC75-20643AC376D6}"/>
    <dgm:cxn modelId="{5FE5B8F4-8C7F-448C-B4B5-84F2E0AB886C}" srcId="{EC4EF0B4-D50F-4DB6-8BE5-BF1A89F8E72A}" destId="{D89F5C1E-0C1C-4C7A-BDB2-164800323AE5}" srcOrd="1" destOrd="0" parTransId="{FB42116A-6CF8-44B5-9832-E5F573604DC1}" sibTransId="{122ED9C9-90D0-4A44-B000-D3E6D5B33BF8}"/>
    <dgm:cxn modelId="{647F574A-D534-4351-BC08-7C560FBD088F}" type="presParOf" srcId="{C4E3072A-0228-432A-940F-A3DD1A65F070}" destId="{842B7E6C-2598-450F-BF2C-02F61010A7D9}" srcOrd="0" destOrd="0" presId="urn:microsoft.com/office/officeart/2011/layout/TabList"/>
    <dgm:cxn modelId="{366E451A-07A5-499F-9491-01F2556D52E7}" type="presParOf" srcId="{842B7E6C-2598-450F-BF2C-02F61010A7D9}" destId="{39ED318A-72C2-4A79-9E73-F37F8BC65574}" srcOrd="0" destOrd="0" presId="urn:microsoft.com/office/officeart/2011/layout/TabList"/>
    <dgm:cxn modelId="{EC2F1CB0-AD15-4003-B9CD-98ED32F85DDF}" type="presParOf" srcId="{842B7E6C-2598-450F-BF2C-02F61010A7D9}" destId="{E23CCB17-DD86-4A16-89B1-EBC3CFB77586}" srcOrd="1" destOrd="0" presId="urn:microsoft.com/office/officeart/2011/layout/TabList"/>
    <dgm:cxn modelId="{8075FF1A-8966-4BAF-AC51-234D4935861B}" type="presParOf" srcId="{842B7E6C-2598-450F-BF2C-02F61010A7D9}" destId="{6E5CEEC7-2022-4204-A113-588878ADC43A}" srcOrd="2" destOrd="0" presId="urn:microsoft.com/office/officeart/2011/layout/TabList"/>
    <dgm:cxn modelId="{9556BF86-B479-492E-AEFB-C821B5CA7176}" type="presParOf" srcId="{C4E3072A-0228-432A-940F-A3DD1A65F070}" destId="{AE4E5AEC-834B-4B43-81C1-939BD5838A68}" srcOrd="1" destOrd="0" presId="urn:microsoft.com/office/officeart/2011/layout/TabList"/>
    <dgm:cxn modelId="{F6086087-1DE4-4ED5-BF19-51ACE6C27721}" type="presParOf" srcId="{C4E3072A-0228-432A-940F-A3DD1A65F070}" destId="{83E0E842-A61D-4F51-8A21-142F8F5E2B73}" srcOrd="2" destOrd="0" presId="urn:microsoft.com/office/officeart/2011/layout/TabList"/>
    <dgm:cxn modelId="{AE39FF41-E439-49C9-9125-DBEAC674E1EC}" type="presParOf" srcId="{C4E3072A-0228-432A-940F-A3DD1A65F070}" destId="{D9624351-0F8C-422B-810A-ADEBB63B5DFF}" srcOrd="3" destOrd="0" presId="urn:microsoft.com/office/officeart/2011/layout/TabList"/>
    <dgm:cxn modelId="{26DE2EDB-F539-43EE-9772-D819460B8559}" type="presParOf" srcId="{D9624351-0F8C-422B-810A-ADEBB63B5DFF}" destId="{BDCCCF1C-A99F-4A7A-92E8-F4321752B4DD}" srcOrd="0" destOrd="0" presId="urn:microsoft.com/office/officeart/2011/layout/TabList"/>
    <dgm:cxn modelId="{F81DEDAE-0FAF-4AD0-A649-1027CC6218A4}" type="presParOf" srcId="{D9624351-0F8C-422B-810A-ADEBB63B5DFF}" destId="{D4AA8335-A8BE-4ABF-8677-799A8175E8D8}" srcOrd="1" destOrd="0" presId="urn:microsoft.com/office/officeart/2011/layout/TabList"/>
    <dgm:cxn modelId="{D8C63139-3E8A-4956-97C1-13D8A7FBA5FB}" type="presParOf" srcId="{D9624351-0F8C-422B-810A-ADEBB63B5DFF}" destId="{B42B04AD-3ACB-49F5-947C-38E008FC2B0B}" srcOrd="2" destOrd="0" presId="urn:microsoft.com/office/officeart/2011/layout/TabList"/>
    <dgm:cxn modelId="{0535E0C5-6102-49A5-A7F2-B3DC1D218635}" type="presParOf" srcId="{C4E3072A-0228-432A-940F-A3DD1A65F070}" destId="{B5A625DF-E5DF-4AAF-8DEC-048B8A08B508}" srcOrd="4" destOrd="0" presId="urn:microsoft.com/office/officeart/2011/layout/TabList"/>
    <dgm:cxn modelId="{E9FE2BD8-D9AE-469D-B4C2-42031740BDF9}" type="presParOf" srcId="{C4E3072A-0228-432A-940F-A3DD1A65F070}" destId="{1D8DEE03-0060-41A0-A793-8B97A6664696}" srcOrd="5" destOrd="0" presId="urn:microsoft.com/office/officeart/2011/layout/TabList"/>
    <dgm:cxn modelId="{9DA937E7-7C78-4DE0-B619-F136507CD198}" type="presParOf" srcId="{1D8DEE03-0060-41A0-A793-8B97A6664696}" destId="{F1A5AAE7-95C3-4A09-90AF-12405B2B9E8A}" srcOrd="0" destOrd="0" presId="urn:microsoft.com/office/officeart/2011/layout/TabList"/>
    <dgm:cxn modelId="{92DB1D0C-A1AF-4A05-A34D-03918471D2D2}" type="presParOf" srcId="{1D8DEE03-0060-41A0-A793-8B97A6664696}" destId="{A8C76900-A63A-43E5-BBA8-2B412AF13ADF}" srcOrd="1" destOrd="0" presId="urn:microsoft.com/office/officeart/2011/layout/TabList"/>
    <dgm:cxn modelId="{CBE14A16-4972-47C1-85CE-A4406C1C617B}" type="presParOf" srcId="{1D8DEE03-0060-41A0-A793-8B97A6664696}" destId="{CE816DF6-D0B3-4C7B-AC5E-7716D17321AB}" srcOrd="2" destOrd="0" presId="urn:microsoft.com/office/officeart/2011/layout/TabList"/>
    <dgm:cxn modelId="{C5ABCE11-20DE-49E4-B2F3-186BA73DC5DA}" type="presParOf" srcId="{C4E3072A-0228-432A-940F-A3DD1A65F070}" destId="{A3074CAA-00CF-459F-B90E-E764FCDD5AE5}" srcOrd="6" destOrd="0" presId="urn:microsoft.com/office/officeart/2011/layout/TabList"/>
    <dgm:cxn modelId="{9ABF1768-7957-4D35-BD14-00E6E6A52471}" type="presParOf" srcId="{C4E3072A-0228-432A-940F-A3DD1A65F070}" destId="{EFC7BFA4-ECED-4046-A06C-DE7C792F8681}" srcOrd="7" destOrd="0" presId="urn:microsoft.com/office/officeart/2011/layout/TabList"/>
    <dgm:cxn modelId="{73FAD35B-161E-45F3-A63E-29906BC4B57F}" type="presParOf" srcId="{EFC7BFA4-ECED-4046-A06C-DE7C792F8681}" destId="{543206F6-DB83-46FF-8449-171CFFF5FF70}" srcOrd="0" destOrd="0" presId="urn:microsoft.com/office/officeart/2011/layout/TabList"/>
    <dgm:cxn modelId="{6B1DE7B7-1E67-4533-B653-675BDF354BDA}" type="presParOf" srcId="{EFC7BFA4-ECED-4046-A06C-DE7C792F8681}" destId="{4CEC4D79-2007-4A3F-B457-3F4A573D156C}" srcOrd="1" destOrd="0" presId="urn:microsoft.com/office/officeart/2011/layout/TabList"/>
    <dgm:cxn modelId="{B5321CA9-D448-4B41-80C3-E0C85A048112}" type="presParOf" srcId="{EFC7BFA4-ECED-4046-A06C-DE7C792F8681}" destId="{62880592-319D-4B5C-B553-B55ED4ECCFF9}" srcOrd="2" destOrd="0" presId="urn:microsoft.com/office/officeart/2011/layout/TabList"/>
    <dgm:cxn modelId="{E836C6CA-0358-45CF-A0FD-3E53061248D7}" type="presParOf" srcId="{C4E3072A-0228-432A-940F-A3DD1A65F070}" destId="{70BB3A31-1F79-4A0A-8167-1F2A8319E51E}" srcOrd="8" destOrd="0" presId="urn:microsoft.com/office/officeart/2011/layout/TabList"/>
    <dgm:cxn modelId="{58644B67-54AC-435B-B28D-67FF8A809BD7}" type="presParOf" srcId="{C4E3072A-0228-432A-940F-A3DD1A65F070}" destId="{A0A4DB92-0180-41AE-92CE-E9B8856C7E1C}" srcOrd="9" destOrd="0" presId="urn:microsoft.com/office/officeart/2011/layout/TabList"/>
    <dgm:cxn modelId="{FDA424C5-4DE5-41C6-9DF0-92F14898740B}" type="presParOf" srcId="{A0A4DB92-0180-41AE-92CE-E9B8856C7E1C}" destId="{CF76062B-249E-4AFB-9F0B-C0D0FC97E162}" srcOrd="0" destOrd="0" presId="urn:microsoft.com/office/officeart/2011/layout/TabList"/>
    <dgm:cxn modelId="{1B707032-F324-493B-85A9-730FF4A0A434}" type="presParOf" srcId="{A0A4DB92-0180-41AE-92CE-E9B8856C7E1C}" destId="{F9E52276-B5F2-4443-8964-9060C076D47C}" srcOrd="1" destOrd="0" presId="urn:microsoft.com/office/officeart/2011/layout/TabList"/>
    <dgm:cxn modelId="{6A315875-B70E-4448-83B7-C55A9A6A49B7}" type="presParOf" srcId="{A0A4DB92-0180-41AE-92CE-E9B8856C7E1C}" destId="{983B45B1-9D2F-4685-87EE-059B4BBD4991}" srcOrd="2" destOrd="0" presId="urn:microsoft.com/office/officeart/2011/layout/TabList"/>
    <dgm:cxn modelId="{BF479BBD-3A90-4951-B9B3-E48F5F626109}" type="presParOf" srcId="{C4E3072A-0228-432A-940F-A3DD1A65F070}" destId="{B8AF31F7-68E0-4706-94AD-7A7F53EC512B}" srcOrd="10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0537823-1D9C-4E5E-B11E-46F51C02C423}" type="doc">
      <dgm:prSet loTypeId="urn:microsoft.com/office/officeart/2011/layout/TabList" loCatId="list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72B5F2F-6C8D-4E1B-B354-190EE6F8CA49}">
      <dgm:prSet phldrT="[Text]"/>
      <dgm:spPr/>
      <dgm:t>
        <a:bodyPr/>
        <a:lstStyle/>
        <a:p>
          <a:r>
            <a:rPr lang="es-EC" dirty="0"/>
            <a:t>1</a:t>
          </a:r>
          <a:endParaRPr lang="en-US" dirty="0"/>
        </a:p>
      </dgm:t>
    </dgm:pt>
    <dgm:pt modelId="{F6EB6DB2-820E-4826-AB0C-813D6A7405E5}" type="parTrans" cxnId="{62E70AD7-68C3-4F13-9286-A81365C06E00}">
      <dgm:prSet/>
      <dgm:spPr/>
      <dgm:t>
        <a:bodyPr/>
        <a:lstStyle/>
        <a:p>
          <a:endParaRPr lang="en-US"/>
        </a:p>
      </dgm:t>
    </dgm:pt>
    <dgm:pt modelId="{23FFFB1D-9FD7-4193-9105-015927FC09B7}" type="sibTrans" cxnId="{62E70AD7-68C3-4F13-9286-A81365C06E00}">
      <dgm:prSet/>
      <dgm:spPr/>
      <dgm:t>
        <a:bodyPr/>
        <a:lstStyle/>
        <a:p>
          <a:endParaRPr lang="en-US"/>
        </a:p>
      </dgm:t>
    </dgm:pt>
    <dgm:pt modelId="{9BA028A2-58D2-4813-9AB4-3D2684A55361}">
      <dgm:prSet phldrT="[Text]"/>
      <dgm:spPr/>
      <dgm:t>
        <a:bodyPr/>
        <a:lstStyle/>
        <a:p>
          <a:endParaRPr lang="en-US" dirty="0"/>
        </a:p>
      </dgm:t>
    </dgm:pt>
    <dgm:pt modelId="{CEAE6173-9E0A-4A64-B247-D59E61DF6291}" type="parTrans" cxnId="{6B643571-7595-4306-908C-95657EEF207A}">
      <dgm:prSet/>
      <dgm:spPr/>
      <dgm:t>
        <a:bodyPr/>
        <a:lstStyle/>
        <a:p>
          <a:endParaRPr lang="en-US"/>
        </a:p>
      </dgm:t>
    </dgm:pt>
    <dgm:pt modelId="{35F329B6-1AAD-456C-84B3-59CD995E0245}" type="sibTrans" cxnId="{6B643571-7595-4306-908C-95657EEF207A}">
      <dgm:prSet/>
      <dgm:spPr/>
      <dgm:t>
        <a:bodyPr/>
        <a:lstStyle/>
        <a:p>
          <a:endParaRPr lang="en-US"/>
        </a:p>
      </dgm:t>
    </dgm:pt>
    <dgm:pt modelId="{7079F032-44D1-4098-92AE-245AD5DAA379}">
      <dgm:prSet phldrT="[Text]"/>
      <dgm:spPr/>
      <dgm:t>
        <a:bodyPr/>
        <a:lstStyle/>
        <a:p>
          <a:r>
            <a:rPr lang="es-EC" dirty="0"/>
            <a:t>2</a:t>
          </a:r>
          <a:endParaRPr lang="en-US" dirty="0"/>
        </a:p>
      </dgm:t>
    </dgm:pt>
    <dgm:pt modelId="{00F16C05-291C-42A5-9B28-DC2C01A6D856}" type="parTrans" cxnId="{C0FB5FDF-9D2F-40B3-9DCD-6FBC30C3E5FD}">
      <dgm:prSet/>
      <dgm:spPr/>
      <dgm:t>
        <a:bodyPr/>
        <a:lstStyle/>
        <a:p>
          <a:endParaRPr lang="en-US"/>
        </a:p>
      </dgm:t>
    </dgm:pt>
    <dgm:pt modelId="{00896351-4CEF-4721-9086-D19264A66CFE}" type="sibTrans" cxnId="{C0FB5FDF-9D2F-40B3-9DCD-6FBC30C3E5FD}">
      <dgm:prSet/>
      <dgm:spPr/>
      <dgm:t>
        <a:bodyPr/>
        <a:lstStyle/>
        <a:p>
          <a:endParaRPr lang="en-US"/>
        </a:p>
      </dgm:t>
    </dgm:pt>
    <dgm:pt modelId="{D31298EE-4042-4F12-A156-6ED0211F6757}">
      <dgm:prSet phldrT="[Text]"/>
      <dgm:spPr/>
      <dgm:t>
        <a:bodyPr/>
        <a:lstStyle/>
        <a:p>
          <a:endParaRPr lang="en-US" dirty="0"/>
        </a:p>
      </dgm:t>
    </dgm:pt>
    <dgm:pt modelId="{627ACBD6-D28C-4DD4-8BD6-0216367D6792}" type="parTrans" cxnId="{C78626B3-4A4F-4336-9631-B09B4B1B11FA}">
      <dgm:prSet/>
      <dgm:spPr/>
      <dgm:t>
        <a:bodyPr/>
        <a:lstStyle/>
        <a:p>
          <a:endParaRPr lang="en-US"/>
        </a:p>
      </dgm:t>
    </dgm:pt>
    <dgm:pt modelId="{5EAFB2F9-3724-40F6-958E-63A9CF49BFAF}" type="sibTrans" cxnId="{C78626B3-4A4F-4336-9631-B09B4B1B11FA}">
      <dgm:prSet/>
      <dgm:spPr/>
      <dgm:t>
        <a:bodyPr/>
        <a:lstStyle/>
        <a:p>
          <a:endParaRPr lang="en-US"/>
        </a:p>
      </dgm:t>
    </dgm:pt>
    <dgm:pt modelId="{2AF6EEED-AE66-4935-A809-1885BCABC8F8}">
      <dgm:prSet phldrT="[Text]"/>
      <dgm:spPr/>
      <dgm:t>
        <a:bodyPr/>
        <a:lstStyle/>
        <a:p>
          <a:endParaRPr lang="en-US" dirty="0"/>
        </a:p>
      </dgm:t>
    </dgm:pt>
    <dgm:pt modelId="{8533C8AF-F83C-4F29-BDCF-E617C48B706D}" type="parTrans" cxnId="{D3B4C048-36A5-441B-A4C0-8F7C499CBFB8}">
      <dgm:prSet/>
      <dgm:spPr/>
      <dgm:t>
        <a:bodyPr/>
        <a:lstStyle/>
        <a:p>
          <a:endParaRPr lang="en-US"/>
        </a:p>
      </dgm:t>
    </dgm:pt>
    <dgm:pt modelId="{EE9B829E-1187-4B31-A122-7A1B1465E51E}" type="sibTrans" cxnId="{D3B4C048-36A5-441B-A4C0-8F7C499CBFB8}">
      <dgm:prSet/>
      <dgm:spPr/>
      <dgm:t>
        <a:bodyPr/>
        <a:lstStyle/>
        <a:p>
          <a:endParaRPr lang="en-US"/>
        </a:p>
      </dgm:t>
    </dgm:pt>
    <dgm:pt modelId="{251FC50A-4309-475F-8628-3E219327BD00}">
      <dgm:prSet phldrT="[Text]"/>
      <dgm:spPr/>
      <dgm:t>
        <a:bodyPr/>
        <a:lstStyle/>
        <a:p>
          <a:r>
            <a:rPr lang="es-EC" dirty="0"/>
            <a:t>4</a:t>
          </a:r>
          <a:endParaRPr lang="en-US" dirty="0"/>
        </a:p>
      </dgm:t>
    </dgm:pt>
    <dgm:pt modelId="{ECE27023-6683-4146-888E-435CAF7A088A}" type="parTrans" cxnId="{04622C1D-578A-4658-903A-06F9122D1026}">
      <dgm:prSet/>
      <dgm:spPr/>
      <dgm:t>
        <a:bodyPr/>
        <a:lstStyle/>
        <a:p>
          <a:endParaRPr lang="en-US"/>
        </a:p>
      </dgm:t>
    </dgm:pt>
    <dgm:pt modelId="{E4B37EE3-856B-4300-A142-2289A7E0082B}" type="sibTrans" cxnId="{04622C1D-578A-4658-903A-06F9122D1026}">
      <dgm:prSet/>
      <dgm:spPr/>
      <dgm:t>
        <a:bodyPr/>
        <a:lstStyle/>
        <a:p>
          <a:endParaRPr lang="en-US"/>
        </a:p>
      </dgm:t>
    </dgm:pt>
    <dgm:pt modelId="{5AA0740E-4C6F-44D5-B371-C3801BFB7730}">
      <dgm:prSet phldrT="[Text]"/>
      <dgm:spPr/>
      <dgm:t>
        <a:bodyPr/>
        <a:lstStyle/>
        <a:p>
          <a:r>
            <a:rPr lang="es-EC" dirty="0"/>
            <a:t>5</a:t>
          </a:r>
          <a:endParaRPr lang="en-US" dirty="0"/>
        </a:p>
      </dgm:t>
    </dgm:pt>
    <dgm:pt modelId="{028142EB-DA2D-4EFF-89DF-7AC3280B5C2A}" type="parTrans" cxnId="{727BB3AE-A044-46D9-9D5C-913E78ACE09D}">
      <dgm:prSet/>
      <dgm:spPr/>
      <dgm:t>
        <a:bodyPr/>
        <a:lstStyle/>
        <a:p>
          <a:endParaRPr lang="en-US"/>
        </a:p>
      </dgm:t>
    </dgm:pt>
    <dgm:pt modelId="{4C7F7B6C-16EF-45D7-903F-8B100382D11A}" type="sibTrans" cxnId="{727BB3AE-A044-46D9-9D5C-913E78ACE09D}">
      <dgm:prSet/>
      <dgm:spPr/>
      <dgm:t>
        <a:bodyPr/>
        <a:lstStyle/>
        <a:p>
          <a:endParaRPr lang="en-US"/>
        </a:p>
      </dgm:t>
    </dgm:pt>
    <dgm:pt modelId="{EB44D8FA-C979-434D-8F98-EC5567031F57}">
      <dgm:prSet phldrT="[Text]"/>
      <dgm:spPr/>
      <dgm:t>
        <a:bodyPr/>
        <a:lstStyle/>
        <a:p>
          <a:endParaRPr lang="en-US" dirty="0"/>
        </a:p>
      </dgm:t>
    </dgm:pt>
    <dgm:pt modelId="{6D14AB3B-7109-4ED7-838F-7FD657CFB9CA}" type="parTrans" cxnId="{8C3BD5C7-7328-4E57-8270-2FC7D748F0F4}">
      <dgm:prSet/>
      <dgm:spPr/>
      <dgm:t>
        <a:bodyPr/>
        <a:lstStyle/>
        <a:p>
          <a:endParaRPr lang="en-US"/>
        </a:p>
      </dgm:t>
    </dgm:pt>
    <dgm:pt modelId="{00376282-1B6B-47AB-8F25-E5B5388486AA}" type="sibTrans" cxnId="{8C3BD5C7-7328-4E57-8270-2FC7D748F0F4}">
      <dgm:prSet/>
      <dgm:spPr/>
      <dgm:t>
        <a:bodyPr/>
        <a:lstStyle/>
        <a:p>
          <a:endParaRPr lang="en-US"/>
        </a:p>
      </dgm:t>
    </dgm:pt>
    <dgm:pt modelId="{2193CF46-34A9-473B-9DE0-C8890DB77292}">
      <dgm:prSet phldrT="[Text]"/>
      <dgm:spPr/>
      <dgm:t>
        <a:bodyPr/>
        <a:lstStyle/>
        <a:p>
          <a:endParaRPr lang="en-US" dirty="0"/>
        </a:p>
      </dgm:t>
    </dgm:pt>
    <dgm:pt modelId="{1AF9A4AE-F0BE-4214-9A86-554E812A4739}" type="parTrans" cxnId="{90815F7F-D7B7-42A7-951F-E47BBF2B3286}">
      <dgm:prSet/>
      <dgm:spPr/>
      <dgm:t>
        <a:bodyPr/>
        <a:lstStyle/>
        <a:p>
          <a:endParaRPr lang="en-US"/>
        </a:p>
      </dgm:t>
    </dgm:pt>
    <dgm:pt modelId="{865C03A7-CB37-434C-84E4-1BCD8783CB66}" type="sibTrans" cxnId="{90815F7F-D7B7-42A7-951F-E47BBF2B3286}">
      <dgm:prSet/>
      <dgm:spPr/>
      <dgm:t>
        <a:bodyPr/>
        <a:lstStyle/>
        <a:p>
          <a:endParaRPr lang="en-US"/>
        </a:p>
      </dgm:t>
    </dgm:pt>
    <dgm:pt modelId="{6298AB69-FB76-467E-8D62-44212AC533F1}">
      <dgm:prSet phldrT="[Text]"/>
      <dgm:spPr/>
      <dgm:t>
        <a:bodyPr/>
        <a:lstStyle/>
        <a:p>
          <a:r>
            <a:rPr lang="es-EC" dirty="0"/>
            <a:t>3</a:t>
          </a:r>
          <a:endParaRPr lang="en-US" dirty="0"/>
        </a:p>
      </dgm:t>
    </dgm:pt>
    <dgm:pt modelId="{427D6041-ED1C-43F5-9010-139379DA10AB}" type="sibTrans" cxnId="{D7B538BF-569E-4B3D-96BD-CB6FC0B95464}">
      <dgm:prSet/>
      <dgm:spPr/>
      <dgm:t>
        <a:bodyPr/>
        <a:lstStyle/>
        <a:p>
          <a:endParaRPr lang="en-US"/>
        </a:p>
      </dgm:t>
    </dgm:pt>
    <dgm:pt modelId="{980ACF7A-304F-43F1-BE78-AF4744F417D8}" type="parTrans" cxnId="{D7B538BF-569E-4B3D-96BD-CB6FC0B95464}">
      <dgm:prSet/>
      <dgm:spPr/>
      <dgm:t>
        <a:bodyPr/>
        <a:lstStyle/>
        <a:p>
          <a:endParaRPr lang="en-US"/>
        </a:p>
      </dgm:t>
    </dgm:pt>
    <dgm:pt modelId="{74DE129F-98A8-4073-B0C1-5535700FF75A}" type="pres">
      <dgm:prSet presAssocID="{40537823-1D9C-4E5E-B11E-46F51C02C423}" presName="Name0" presStyleCnt="0">
        <dgm:presLayoutVars>
          <dgm:chMax/>
          <dgm:chPref val="3"/>
          <dgm:dir/>
          <dgm:animOne val="branch"/>
          <dgm:animLvl val="lvl"/>
        </dgm:presLayoutVars>
      </dgm:prSet>
      <dgm:spPr/>
    </dgm:pt>
    <dgm:pt modelId="{D4BE73D0-70B0-4860-B885-1E5AD424E503}" type="pres">
      <dgm:prSet presAssocID="{272B5F2F-6C8D-4E1B-B354-190EE6F8CA49}" presName="composite" presStyleCnt="0"/>
      <dgm:spPr/>
    </dgm:pt>
    <dgm:pt modelId="{447F6B80-8654-48FA-9D64-FC40F375E460}" type="pres">
      <dgm:prSet presAssocID="{272B5F2F-6C8D-4E1B-B354-190EE6F8CA49}" presName="FirstChild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3BD34AE9-D0F3-49D1-8946-3D8D760FB2F8}" type="pres">
      <dgm:prSet presAssocID="{272B5F2F-6C8D-4E1B-B354-190EE6F8CA49}" presName="Parent" presStyleLbl="alignNode1" presStyleIdx="0" presStyleCnt="5">
        <dgm:presLayoutVars>
          <dgm:chMax val="3"/>
          <dgm:chPref val="3"/>
          <dgm:bulletEnabled val="1"/>
        </dgm:presLayoutVars>
      </dgm:prSet>
      <dgm:spPr/>
    </dgm:pt>
    <dgm:pt modelId="{D8AA0C6B-8DE7-455E-A28C-F68BDC8C0B06}" type="pres">
      <dgm:prSet presAssocID="{272B5F2F-6C8D-4E1B-B354-190EE6F8CA49}" presName="Accent" presStyleLbl="parChTrans1D1" presStyleIdx="0" presStyleCnt="5"/>
      <dgm:spPr/>
    </dgm:pt>
    <dgm:pt modelId="{DAFF5CE9-23AB-46D8-BA68-84298E4EC1AD}" type="pres">
      <dgm:prSet presAssocID="{23FFFB1D-9FD7-4193-9105-015927FC09B7}" presName="sibTrans" presStyleCnt="0"/>
      <dgm:spPr/>
    </dgm:pt>
    <dgm:pt modelId="{019F8962-5339-41E2-8F70-D6D00EE730CC}" type="pres">
      <dgm:prSet presAssocID="{7079F032-44D1-4098-92AE-245AD5DAA379}" presName="composite" presStyleCnt="0"/>
      <dgm:spPr/>
    </dgm:pt>
    <dgm:pt modelId="{E39EDFB8-DA35-47F6-93D7-7BBC433BA7DB}" type="pres">
      <dgm:prSet presAssocID="{7079F032-44D1-4098-92AE-245AD5DAA379}" presName="FirstChild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AAB15C35-45F7-4505-8D92-7CD1A0936B80}" type="pres">
      <dgm:prSet presAssocID="{7079F032-44D1-4098-92AE-245AD5DAA379}" presName="Parent" presStyleLbl="alignNode1" presStyleIdx="1" presStyleCnt="5">
        <dgm:presLayoutVars>
          <dgm:chMax val="3"/>
          <dgm:chPref val="3"/>
          <dgm:bulletEnabled val="1"/>
        </dgm:presLayoutVars>
      </dgm:prSet>
      <dgm:spPr/>
    </dgm:pt>
    <dgm:pt modelId="{7D30FA15-8462-4099-8876-0796F2585173}" type="pres">
      <dgm:prSet presAssocID="{7079F032-44D1-4098-92AE-245AD5DAA379}" presName="Accent" presStyleLbl="parChTrans1D1" presStyleIdx="1" presStyleCnt="5"/>
      <dgm:spPr/>
    </dgm:pt>
    <dgm:pt modelId="{20418D1C-E64E-47C3-A34A-45BF97E15863}" type="pres">
      <dgm:prSet presAssocID="{00896351-4CEF-4721-9086-D19264A66CFE}" presName="sibTrans" presStyleCnt="0"/>
      <dgm:spPr/>
    </dgm:pt>
    <dgm:pt modelId="{F708408E-CB32-4361-9299-DB7899603AE2}" type="pres">
      <dgm:prSet presAssocID="{6298AB69-FB76-467E-8D62-44212AC533F1}" presName="composite" presStyleCnt="0"/>
      <dgm:spPr/>
    </dgm:pt>
    <dgm:pt modelId="{D52C52E8-CC9F-472B-B179-A9073092D373}" type="pres">
      <dgm:prSet presAssocID="{6298AB69-FB76-467E-8D62-44212AC533F1}" presName="FirstChild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FF427018-000F-4E7D-9928-EEF434E72EEA}" type="pres">
      <dgm:prSet presAssocID="{6298AB69-FB76-467E-8D62-44212AC533F1}" presName="Parent" presStyleLbl="alignNode1" presStyleIdx="2" presStyleCnt="5">
        <dgm:presLayoutVars>
          <dgm:chMax val="3"/>
          <dgm:chPref val="3"/>
          <dgm:bulletEnabled val="1"/>
        </dgm:presLayoutVars>
      </dgm:prSet>
      <dgm:spPr/>
    </dgm:pt>
    <dgm:pt modelId="{CDD1366F-D39F-4BB3-89E0-6B54954D9A7E}" type="pres">
      <dgm:prSet presAssocID="{6298AB69-FB76-467E-8D62-44212AC533F1}" presName="Accent" presStyleLbl="parChTrans1D1" presStyleIdx="2" presStyleCnt="5"/>
      <dgm:spPr/>
    </dgm:pt>
    <dgm:pt modelId="{C2BD766F-850D-4CAC-8B5E-2E9B554B163D}" type="pres">
      <dgm:prSet presAssocID="{427D6041-ED1C-43F5-9010-139379DA10AB}" presName="sibTrans" presStyleCnt="0"/>
      <dgm:spPr/>
    </dgm:pt>
    <dgm:pt modelId="{82AEAAD9-D0FF-4D02-BA56-8FA56AC9FD23}" type="pres">
      <dgm:prSet presAssocID="{251FC50A-4309-475F-8628-3E219327BD00}" presName="composite" presStyleCnt="0"/>
      <dgm:spPr/>
    </dgm:pt>
    <dgm:pt modelId="{23F05F21-976D-4BFB-A7B7-6DCC037BB516}" type="pres">
      <dgm:prSet presAssocID="{251FC50A-4309-475F-8628-3E219327BD00}" presName="FirstChild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DFFAD5EB-36C3-482A-BF60-154758B2ADD9}" type="pres">
      <dgm:prSet presAssocID="{251FC50A-4309-475F-8628-3E219327BD00}" presName="Parent" presStyleLbl="alignNode1" presStyleIdx="3" presStyleCnt="5">
        <dgm:presLayoutVars>
          <dgm:chMax val="3"/>
          <dgm:chPref val="3"/>
          <dgm:bulletEnabled val="1"/>
        </dgm:presLayoutVars>
      </dgm:prSet>
      <dgm:spPr/>
    </dgm:pt>
    <dgm:pt modelId="{690002A5-CB5A-45D7-A6AC-57A3282CBCBA}" type="pres">
      <dgm:prSet presAssocID="{251FC50A-4309-475F-8628-3E219327BD00}" presName="Accent" presStyleLbl="parChTrans1D1" presStyleIdx="3" presStyleCnt="5"/>
      <dgm:spPr/>
    </dgm:pt>
    <dgm:pt modelId="{CA2EB962-BAF4-4DFE-88EC-4DA3F52110DB}" type="pres">
      <dgm:prSet presAssocID="{E4B37EE3-856B-4300-A142-2289A7E0082B}" presName="sibTrans" presStyleCnt="0"/>
      <dgm:spPr/>
    </dgm:pt>
    <dgm:pt modelId="{46E0BA97-9315-49C1-960F-9604ABF802F0}" type="pres">
      <dgm:prSet presAssocID="{5AA0740E-4C6F-44D5-B371-C3801BFB7730}" presName="composite" presStyleCnt="0"/>
      <dgm:spPr/>
    </dgm:pt>
    <dgm:pt modelId="{AF07220C-7059-435E-A2A9-A95CAACC76FC}" type="pres">
      <dgm:prSet presAssocID="{5AA0740E-4C6F-44D5-B371-C3801BFB7730}" presName="FirstChild" presStyleLbl="revTx" presStyleIdx="4" presStyleCnt="5">
        <dgm:presLayoutVars>
          <dgm:chMax val="0"/>
          <dgm:chPref val="0"/>
          <dgm:bulletEnabled val="1"/>
        </dgm:presLayoutVars>
      </dgm:prSet>
      <dgm:spPr/>
    </dgm:pt>
    <dgm:pt modelId="{6813B048-2C61-49D2-985A-C38D773B973C}" type="pres">
      <dgm:prSet presAssocID="{5AA0740E-4C6F-44D5-B371-C3801BFB7730}" presName="Parent" presStyleLbl="alignNode1" presStyleIdx="4" presStyleCnt="5">
        <dgm:presLayoutVars>
          <dgm:chMax val="3"/>
          <dgm:chPref val="3"/>
          <dgm:bulletEnabled val="1"/>
        </dgm:presLayoutVars>
      </dgm:prSet>
      <dgm:spPr/>
    </dgm:pt>
    <dgm:pt modelId="{E92BC0F2-48A3-4CD0-A112-A96E331311AE}" type="pres">
      <dgm:prSet presAssocID="{5AA0740E-4C6F-44D5-B371-C3801BFB7730}" presName="Accent" presStyleLbl="parChTrans1D1" presStyleIdx="4" presStyleCnt="5"/>
      <dgm:spPr/>
    </dgm:pt>
  </dgm:ptLst>
  <dgm:cxnLst>
    <dgm:cxn modelId="{CAA9A401-D22E-4592-88BD-E654AB66AF13}" type="presOf" srcId="{2AF6EEED-AE66-4935-A809-1885BCABC8F8}" destId="{AF07220C-7059-435E-A2A9-A95CAACC76FC}" srcOrd="0" destOrd="0" presId="urn:microsoft.com/office/officeart/2011/layout/TabList"/>
    <dgm:cxn modelId="{04622C1D-578A-4658-903A-06F9122D1026}" srcId="{40537823-1D9C-4E5E-B11E-46F51C02C423}" destId="{251FC50A-4309-475F-8628-3E219327BD00}" srcOrd="3" destOrd="0" parTransId="{ECE27023-6683-4146-888E-435CAF7A088A}" sibTransId="{E4B37EE3-856B-4300-A142-2289A7E0082B}"/>
    <dgm:cxn modelId="{2340EB2A-0940-4A85-ACB1-B1CF5933E9A5}" type="presOf" srcId="{2193CF46-34A9-473B-9DE0-C8890DB77292}" destId="{23F05F21-976D-4BFB-A7B7-6DCC037BB516}" srcOrd="0" destOrd="0" presId="urn:microsoft.com/office/officeart/2011/layout/TabList"/>
    <dgm:cxn modelId="{16A1E235-1278-4572-8C97-1CA68159AB2B}" type="presOf" srcId="{6298AB69-FB76-467E-8D62-44212AC533F1}" destId="{FF427018-000F-4E7D-9928-EEF434E72EEA}" srcOrd="0" destOrd="0" presId="urn:microsoft.com/office/officeart/2011/layout/TabList"/>
    <dgm:cxn modelId="{4D814E47-83C7-4F3C-8FFC-61EBF9CD08C9}" type="presOf" srcId="{9BA028A2-58D2-4813-9AB4-3D2684A55361}" destId="{447F6B80-8654-48FA-9D64-FC40F375E460}" srcOrd="0" destOrd="0" presId="urn:microsoft.com/office/officeart/2011/layout/TabList"/>
    <dgm:cxn modelId="{D3B4C048-36A5-441B-A4C0-8F7C499CBFB8}" srcId="{5AA0740E-4C6F-44D5-B371-C3801BFB7730}" destId="{2AF6EEED-AE66-4935-A809-1885BCABC8F8}" srcOrd="0" destOrd="0" parTransId="{8533C8AF-F83C-4F29-BDCF-E617C48B706D}" sibTransId="{EE9B829E-1187-4B31-A122-7A1B1465E51E}"/>
    <dgm:cxn modelId="{FD83244A-3C1B-40A4-89A9-1903D88608B4}" type="presOf" srcId="{5AA0740E-4C6F-44D5-B371-C3801BFB7730}" destId="{6813B048-2C61-49D2-985A-C38D773B973C}" srcOrd="0" destOrd="0" presId="urn:microsoft.com/office/officeart/2011/layout/TabList"/>
    <dgm:cxn modelId="{10407A4B-2E22-4D8C-8EC5-AF293520E1E8}" type="presOf" srcId="{D31298EE-4042-4F12-A156-6ED0211F6757}" destId="{E39EDFB8-DA35-47F6-93D7-7BBC433BA7DB}" srcOrd="0" destOrd="0" presId="urn:microsoft.com/office/officeart/2011/layout/TabList"/>
    <dgm:cxn modelId="{6B643571-7595-4306-908C-95657EEF207A}" srcId="{272B5F2F-6C8D-4E1B-B354-190EE6F8CA49}" destId="{9BA028A2-58D2-4813-9AB4-3D2684A55361}" srcOrd="0" destOrd="0" parTransId="{CEAE6173-9E0A-4A64-B247-D59E61DF6291}" sibTransId="{35F329B6-1AAD-456C-84B3-59CD995E0245}"/>
    <dgm:cxn modelId="{99706777-0897-4396-AAD3-220AA2965E8C}" type="presOf" srcId="{272B5F2F-6C8D-4E1B-B354-190EE6F8CA49}" destId="{3BD34AE9-D0F3-49D1-8946-3D8D760FB2F8}" srcOrd="0" destOrd="0" presId="urn:microsoft.com/office/officeart/2011/layout/TabList"/>
    <dgm:cxn modelId="{ADFA0278-3EEB-43C4-B338-3C64E618ACC5}" type="presOf" srcId="{251FC50A-4309-475F-8628-3E219327BD00}" destId="{DFFAD5EB-36C3-482A-BF60-154758B2ADD9}" srcOrd="0" destOrd="0" presId="urn:microsoft.com/office/officeart/2011/layout/TabList"/>
    <dgm:cxn modelId="{90815F7F-D7B7-42A7-951F-E47BBF2B3286}" srcId="{251FC50A-4309-475F-8628-3E219327BD00}" destId="{2193CF46-34A9-473B-9DE0-C8890DB77292}" srcOrd="0" destOrd="0" parTransId="{1AF9A4AE-F0BE-4214-9A86-554E812A4739}" sibTransId="{865C03A7-CB37-434C-84E4-1BCD8783CB66}"/>
    <dgm:cxn modelId="{727BB3AE-A044-46D9-9D5C-913E78ACE09D}" srcId="{40537823-1D9C-4E5E-B11E-46F51C02C423}" destId="{5AA0740E-4C6F-44D5-B371-C3801BFB7730}" srcOrd="4" destOrd="0" parTransId="{028142EB-DA2D-4EFF-89DF-7AC3280B5C2A}" sibTransId="{4C7F7B6C-16EF-45D7-903F-8B100382D11A}"/>
    <dgm:cxn modelId="{C78626B3-4A4F-4336-9631-B09B4B1B11FA}" srcId="{7079F032-44D1-4098-92AE-245AD5DAA379}" destId="{D31298EE-4042-4F12-A156-6ED0211F6757}" srcOrd="0" destOrd="0" parTransId="{627ACBD6-D28C-4DD4-8BD6-0216367D6792}" sibTransId="{5EAFB2F9-3724-40F6-958E-63A9CF49BFAF}"/>
    <dgm:cxn modelId="{D7B538BF-569E-4B3D-96BD-CB6FC0B95464}" srcId="{40537823-1D9C-4E5E-B11E-46F51C02C423}" destId="{6298AB69-FB76-467E-8D62-44212AC533F1}" srcOrd="2" destOrd="0" parTransId="{980ACF7A-304F-43F1-BE78-AF4744F417D8}" sibTransId="{427D6041-ED1C-43F5-9010-139379DA10AB}"/>
    <dgm:cxn modelId="{8C3BD5C7-7328-4E57-8270-2FC7D748F0F4}" srcId="{6298AB69-FB76-467E-8D62-44212AC533F1}" destId="{EB44D8FA-C979-434D-8F98-EC5567031F57}" srcOrd="0" destOrd="0" parTransId="{6D14AB3B-7109-4ED7-838F-7FD657CFB9CA}" sibTransId="{00376282-1B6B-47AB-8F25-E5B5388486AA}"/>
    <dgm:cxn modelId="{62E70AD7-68C3-4F13-9286-A81365C06E00}" srcId="{40537823-1D9C-4E5E-B11E-46F51C02C423}" destId="{272B5F2F-6C8D-4E1B-B354-190EE6F8CA49}" srcOrd="0" destOrd="0" parTransId="{F6EB6DB2-820E-4826-AB0C-813D6A7405E5}" sibTransId="{23FFFB1D-9FD7-4193-9105-015927FC09B7}"/>
    <dgm:cxn modelId="{C0FB5FDF-9D2F-40B3-9DCD-6FBC30C3E5FD}" srcId="{40537823-1D9C-4E5E-B11E-46F51C02C423}" destId="{7079F032-44D1-4098-92AE-245AD5DAA379}" srcOrd="1" destOrd="0" parTransId="{00F16C05-291C-42A5-9B28-DC2C01A6D856}" sibTransId="{00896351-4CEF-4721-9086-D19264A66CFE}"/>
    <dgm:cxn modelId="{8D4FFDF2-0092-4464-A07D-BB29E121DEE1}" type="presOf" srcId="{EB44D8FA-C979-434D-8F98-EC5567031F57}" destId="{D52C52E8-CC9F-472B-B179-A9073092D373}" srcOrd="0" destOrd="0" presId="urn:microsoft.com/office/officeart/2011/layout/TabList"/>
    <dgm:cxn modelId="{A53542F6-2174-4D77-AC84-C6669BC2CD33}" type="presOf" srcId="{7079F032-44D1-4098-92AE-245AD5DAA379}" destId="{AAB15C35-45F7-4505-8D92-7CD1A0936B80}" srcOrd="0" destOrd="0" presId="urn:microsoft.com/office/officeart/2011/layout/TabList"/>
    <dgm:cxn modelId="{6FDCA5FF-25FD-450B-AD7C-6BC343AD41BD}" type="presOf" srcId="{40537823-1D9C-4E5E-B11E-46F51C02C423}" destId="{74DE129F-98A8-4073-B0C1-5535700FF75A}" srcOrd="0" destOrd="0" presId="urn:microsoft.com/office/officeart/2011/layout/TabList"/>
    <dgm:cxn modelId="{105FE156-6216-4C7D-BF63-5DCD5B74D965}" type="presParOf" srcId="{74DE129F-98A8-4073-B0C1-5535700FF75A}" destId="{D4BE73D0-70B0-4860-B885-1E5AD424E503}" srcOrd="0" destOrd="0" presId="urn:microsoft.com/office/officeart/2011/layout/TabList"/>
    <dgm:cxn modelId="{B55CD7FF-7F54-4E77-8291-7BBF61383FA9}" type="presParOf" srcId="{D4BE73D0-70B0-4860-B885-1E5AD424E503}" destId="{447F6B80-8654-48FA-9D64-FC40F375E460}" srcOrd="0" destOrd="0" presId="urn:microsoft.com/office/officeart/2011/layout/TabList"/>
    <dgm:cxn modelId="{00B6FBE1-4234-4AE9-82E6-0B97208B88E3}" type="presParOf" srcId="{D4BE73D0-70B0-4860-B885-1E5AD424E503}" destId="{3BD34AE9-D0F3-49D1-8946-3D8D760FB2F8}" srcOrd="1" destOrd="0" presId="urn:microsoft.com/office/officeart/2011/layout/TabList"/>
    <dgm:cxn modelId="{8405BBF0-363C-45DA-976E-1569DB4AEEFA}" type="presParOf" srcId="{D4BE73D0-70B0-4860-B885-1E5AD424E503}" destId="{D8AA0C6B-8DE7-455E-A28C-F68BDC8C0B06}" srcOrd="2" destOrd="0" presId="urn:microsoft.com/office/officeart/2011/layout/TabList"/>
    <dgm:cxn modelId="{AC7ECAAA-5087-4701-B112-06F29B6A5E84}" type="presParOf" srcId="{74DE129F-98A8-4073-B0C1-5535700FF75A}" destId="{DAFF5CE9-23AB-46D8-BA68-84298E4EC1AD}" srcOrd="1" destOrd="0" presId="urn:microsoft.com/office/officeart/2011/layout/TabList"/>
    <dgm:cxn modelId="{2BDA6A55-852C-4B54-93EC-5F440A386825}" type="presParOf" srcId="{74DE129F-98A8-4073-B0C1-5535700FF75A}" destId="{019F8962-5339-41E2-8F70-D6D00EE730CC}" srcOrd="2" destOrd="0" presId="urn:microsoft.com/office/officeart/2011/layout/TabList"/>
    <dgm:cxn modelId="{30D8A46B-090C-4161-9374-35A696DEC681}" type="presParOf" srcId="{019F8962-5339-41E2-8F70-D6D00EE730CC}" destId="{E39EDFB8-DA35-47F6-93D7-7BBC433BA7DB}" srcOrd="0" destOrd="0" presId="urn:microsoft.com/office/officeart/2011/layout/TabList"/>
    <dgm:cxn modelId="{FDA937F2-0EBF-436C-9F14-4FE0FCF70271}" type="presParOf" srcId="{019F8962-5339-41E2-8F70-D6D00EE730CC}" destId="{AAB15C35-45F7-4505-8D92-7CD1A0936B80}" srcOrd="1" destOrd="0" presId="urn:microsoft.com/office/officeart/2011/layout/TabList"/>
    <dgm:cxn modelId="{38EAAF3E-6DC2-4E16-989D-CED5392A99AF}" type="presParOf" srcId="{019F8962-5339-41E2-8F70-D6D00EE730CC}" destId="{7D30FA15-8462-4099-8876-0796F2585173}" srcOrd="2" destOrd="0" presId="urn:microsoft.com/office/officeart/2011/layout/TabList"/>
    <dgm:cxn modelId="{76EEDD82-AA8D-4908-9795-558E71293AEF}" type="presParOf" srcId="{74DE129F-98A8-4073-B0C1-5535700FF75A}" destId="{20418D1C-E64E-47C3-A34A-45BF97E15863}" srcOrd="3" destOrd="0" presId="urn:microsoft.com/office/officeart/2011/layout/TabList"/>
    <dgm:cxn modelId="{C0DA031F-4ACE-411D-8DD1-97BD531D3067}" type="presParOf" srcId="{74DE129F-98A8-4073-B0C1-5535700FF75A}" destId="{F708408E-CB32-4361-9299-DB7899603AE2}" srcOrd="4" destOrd="0" presId="urn:microsoft.com/office/officeart/2011/layout/TabList"/>
    <dgm:cxn modelId="{9CA99A4B-33CB-4630-8B37-7907B2BAA004}" type="presParOf" srcId="{F708408E-CB32-4361-9299-DB7899603AE2}" destId="{D52C52E8-CC9F-472B-B179-A9073092D373}" srcOrd="0" destOrd="0" presId="urn:microsoft.com/office/officeart/2011/layout/TabList"/>
    <dgm:cxn modelId="{ED9DBAE5-C711-4CD3-ADD6-C9A5EE36BD4A}" type="presParOf" srcId="{F708408E-CB32-4361-9299-DB7899603AE2}" destId="{FF427018-000F-4E7D-9928-EEF434E72EEA}" srcOrd="1" destOrd="0" presId="urn:microsoft.com/office/officeart/2011/layout/TabList"/>
    <dgm:cxn modelId="{D2D13369-2C27-40F4-8F3A-ED0AF47A3446}" type="presParOf" srcId="{F708408E-CB32-4361-9299-DB7899603AE2}" destId="{CDD1366F-D39F-4BB3-89E0-6B54954D9A7E}" srcOrd="2" destOrd="0" presId="urn:microsoft.com/office/officeart/2011/layout/TabList"/>
    <dgm:cxn modelId="{0F605366-063F-4EE5-AF9E-5AC66A933E9E}" type="presParOf" srcId="{74DE129F-98A8-4073-B0C1-5535700FF75A}" destId="{C2BD766F-850D-4CAC-8B5E-2E9B554B163D}" srcOrd="5" destOrd="0" presId="urn:microsoft.com/office/officeart/2011/layout/TabList"/>
    <dgm:cxn modelId="{E2790AB8-B182-4E18-824B-DEF97215983F}" type="presParOf" srcId="{74DE129F-98A8-4073-B0C1-5535700FF75A}" destId="{82AEAAD9-D0FF-4D02-BA56-8FA56AC9FD23}" srcOrd="6" destOrd="0" presId="urn:microsoft.com/office/officeart/2011/layout/TabList"/>
    <dgm:cxn modelId="{AC775B27-2685-4BAD-93AA-7D8DEC517BB9}" type="presParOf" srcId="{82AEAAD9-D0FF-4D02-BA56-8FA56AC9FD23}" destId="{23F05F21-976D-4BFB-A7B7-6DCC037BB516}" srcOrd="0" destOrd="0" presId="urn:microsoft.com/office/officeart/2011/layout/TabList"/>
    <dgm:cxn modelId="{3C2EE315-EE01-45F0-A988-5C064CD0D02A}" type="presParOf" srcId="{82AEAAD9-D0FF-4D02-BA56-8FA56AC9FD23}" destId="{DFFAD5EB-36C3-482A-BF60-154758B2ADD9}" srcOrd="1" destOrd="0" presId="urn:microsoft.com/office/officeart/2011/layout/TabList"/>
    <dgm:cxn modelId="{469407A2-40FC-4D1E-839B-069B28109991}" type="presParOf" srcId="{82AEAAD9-D0FF-4D02-BA56-8FA56AC9FD23}" destId="{690002A5-CB5A-45D7-A6AC-57A3282CBCBA}" srcOrd="2" destOrd="0" presId="urn:microsoft.com/office/officeart/2011/layout/TabList"/>
    <dgm:cxn modelId="{9FC2F1E4-C3CC-4BFA-94BF-64B9F21E3532}" type="presParOf" srcId="{74DE129F-98A8-4073-B0C1-5535700FF75A}" destId="{CA2EB962-BAF4-4DFE-88EC-4DA3F52110DB}" srcOrd="7" destOrd="0" presId="urn:microsoft.com/office/officeart/2011/layout/TabList"/>
    <dgm:cxn modelId="{82CD1386-0466-471B-89A6-3BD61B6DFA14}" type="presParOf" srcId="{74DE129F-98A8-4073-B0C1-5535700FF75A}" destId="{46E0BA97-9315-49C1-960F-9604ABF802F0}" srcOrd="8" destOrd="0" presId="urn:microsoft.com/office/officeart/2011/layout/TabList"/>
    <dgm:cxn modelId="{27219749-E1BB-4EFF-A0CF-06BF014CA89A}" type="presParOf" srcId="{46E0BA97-9315-49C1-960F-9604ABF802F0}" destId="{AF07220C-7059-435E-A2A9-A95CAACC76FC}" srcOrd="0" destOrd="0" presId="urn:microsoft.com/office/officeart/2011/layout/TabList"/>
    <dgm:cxn modelId="{21310A90-A331-4E74-98D4-655D2E59DFC6}" type="presParOf" srcId="{46E0BA97-9315-49C1-960F-9604ABF802F0}" destId="{6813B048-2C61-49D2-985A-C38D773B973C}" srcOrd="1" destOrd="0" presId="urn:microsoft.com/office/officeart/2011/layout/TabList"/>
    <dgm:cxn modelId="{7132A7E7-C1B1-41B0-876D-61A0398C3D5C}" type="presParOf" srcId="{46E0BA97-9315-49C1-960F-9604ABF802F0}" destId="{E92BC0F2-48A3-4CD0-A112-A96E331311AE}" srcOrd="2" destOrd="0" presId="urn:microsoft.com/office/officeart/2011/layout/Tab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269FFFA-363B-4670-8DB5-CBD3D81E874D}" type="doc">
      <dgm:prSet loTypeId="urn:microsoft.com/office/officeart/2011/layout/RadialPictureList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FF641008-34CB-4FBB-83C4-52F81387E0B0}">
      <dgm:prSet phldrT="[Text]"/>
      <dgm:spPr/>
      <dgm:t>
        <a:bodyPr/>
        <a:lstStyle/>
        <a:p>
          <a:pPr algn="l"/>
          <a:r>
            <a:rPr lang="es-US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Detectar </a:t>
          </a:r>
          <a:r>
            <a:rPr lang="es-US" dirty="0" err="1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GLRaV</a:t>
          </a:r>
          <a:r>
            <a:rPr lang="es-US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(</a:t>
          </a:r>
          <a:r>
            <a:rPr lang="es-US" i="1" dirty="0" err="1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Grapevine</a:t>
          </a:r>
          <a:r>
            <a:rPr lang="es-US" i="1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s-US" i="1" dirty="0" err="1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leafroll-associated</a:t>
          </a:r>
          <a:r>
            <a:rPr lang="es-US" i="1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virus</a:t>
          </a:r>
          <a:r>
            <a:rPr lang="es-US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) y </a:t>
          </a:r>
          <a:r>
            <a:rPr lang="es-US" dirty="0" err="1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GRBaV</a:t>
          </a:r>
          <a:r>
            <a:rPr lang="es-US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(</a:t>
          </a:r>
          <a:r>
            <a:rPr lang="es-US" i="1" dirty="0" err="1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Grapevine</a:t>
          </a:r>
          <a:r>
            <a:rPr lang="es-US" i="1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red </a:t>
          </a:r>
          <a:r>
            <a:rPr lang="es-US" i="1" dirty="0" err="1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blotch-associated</a:t>
          </a:r>
          <a:r>
            <a:rPr lang="es-US" i="1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virus</a:t>
          </a:r>
          <a:r>
            <a:rPr lang="es-US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) mediante secuenciación de alto rendimiento (HTS)</a:t>
          </a:r>
          <a:endParaRPr lang="en-US" dirty="0">
            <a:solidFill>
              <a:schemeClr val="tx1"/>
            </a:solidFill>
          </a:endParaRPr>
        </a:p>
      </dgm:t>
    </dgm:pt>
    <dgm:pt modelId="{83773931-99E6-4B76-8244-72CE316492D1}" type="parTrans" cxnId="{D4D59C96-3E37-4F04-AAED-7787FB2060BF}">
      <dgm:prSet/>
      <dgm:spPr/>
      <dgm:t>
        <a:bodyPr/>
        <a:lstStyle/>
        <a:p>
          <a:endParaRPr lang="en-US"/>
        </a:p>
      </dgm:t>
    </dgm:pt>
    <dgm:pt modelId="{5588308E-1FE7-4763-999C-2955B39553A2}" type="sibTrans" cxnId="{D4D59C96-3E37-4F04-AAED-7787FB2060BF}">
      <dgm:prSet/>
      <dgm:spPr/>
      <dgm:t>
        <a:bodyPr/>
        <a:lstStyle/>
        <a:p>
          <a:endParaRPr lang="en-US"/>
        </a:p>
      </dgm:t>
    </dgm:pt>
    <dgm:pt modelId="{29BE4BA6-29A3-4FDE-8E23-A444AB018B4F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Generar controles positivos para HTS de </a:t>
          </a:r>
          <a:r>
            <a:rPr lang="es-US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GLRaV</a:t>
          </a:r>
          <a:r>
            <a:rPr lang="es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(</a:t>
          </a:r>
          <a:r>
            <a:rPr lang="es-US" i="1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Grapevine</a:t>
          </a:r>
          <a:r>
            <a:rPr lang="es-US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s-US" i="1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leafroll</a:t>
          </a:r>
          <a:r>
            <a:rPr lang="es-US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s-US" i="1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associated</a:t>
          </a:r>
          <a:r>
            <a:rPr lang="es-US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virus</a:t>
          </a:r>
          <a:r>
            <a:rPr lang="es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) y </a:t>
          </a:r>
          <a:r>
            <a:rPr lang="es-US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GRBaV</a:t>
          </a:r>
          <a:r>
            <a:rPr lang="es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(</a:t>
          </a:r>
          <a:r>
            <a:rPr lang="es-US" i="1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Grapevine</a:t>
          </a:r>
          <a:r>
            <a:rPr lang="es-US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red </a:t>
          </a:r>
          <a:r>
            <a:rPr lang="es-US" i="1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blotch-associated</a:t>
          </a:r>
          <a:r>
            <a:rPr lang="es-US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virus</a:t>
          </a:r>
          <a:r>
            <a:rPr lang="es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).</a:t>
          </a:r>
          <a:endParaRPr lang="en-US" dirty="0"/>
        </a:p>
      </dgm:t>
    </dgm:pt>
    <dgm:pt modelId="{3A83C3BF-C806-4CCF-94FA-48FA27B54F68}" type="parTrans" cxnId="{2EF29643-79EE-4B6C-939E-DD8B07E78978}">
      <dgm:prSet/>
      <dgm:spPr/>
      <dgm:t>
        <a:bodyPr/>
        <a:lstStyle/>
        <a:p>
          <a:endParaRPr lang="en-US"/>
        </a:p>
      </dgm:t>
    </dgm:pt>
    <dgm:pt modelId="{0DED6616-C600-40D6-9DBE-90C2D5370C21}" type="sibTrans" cxnId="{2EF29643-79EE-4B6C-939E-DD8B07E78978}">
      <dgm:prSet/>
      <dgm:spPr/>
      <dgm:t>
        <a:bodyPr/>
        <a:lstStyle/>
        <a:p>
          <a:endParaRPr lang="en-US"/>
        </a:p>
      </dgm:t>
    </dgm:pt>
    <dgm:pt modelId="{67138950-0441-4D6F-A9E7-828BA54FC8AF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Validar la detección de patógenos de uva (</a:t>
          </a:r>
          <a:r>
            <a:rPr lang="es-US" i="1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Vitis</a:t>
          </a:r>
          <a:r>
            <a:rPr lang="es-US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s-US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spp</a:t>
          </a:r>
          <a:r>
            <a:rPr lang="es-US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.</a:t>
          </a:r>
          <a:r>
            <a:rPr lang="es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) con </a:t>
          </a:r>
          <a:r>
            <a:rPr lang="es-US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MinION</a:t>
          </a:r>
          <a:r>
            <a:rPr lang="es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a través de q-PCR y métodos bioinformáticos (EDNA).</a:t>
          </a:r>
          <a:endParaRPr lang="en-US" dirty="0"/>
        </a:p>
      </dgm:t>
    </dgm:pt>
    <dgm:pt modelId="{E1BE51C5-C3ED-48FF-ACE1-97FB873484AB}" type="parTrans" cxnId="{353EC408-A8A9-46E3-B910-7B9A1F58FA38}">
      <dgm:prSet/>
      <dgm:spPr/>
      <dgm:t>
        <a:bodyPr/>
        <a:lstStyle/>
        <a:p>
          <a:endParaRPr lang="en-US"/>
        </a:p>
      </dgm:t>
    </dgm:pt>
    <dgm:pt modelId="{2F62550C-3B04-46C0-ACF6-3FA949CF5A7D}" type="sibTrans" cxnId="{353EC408-A8A9-46E3-B910-7B9A1F58FA38}">
      <dgm:prSet/>
      <dgm:spPr/>
      <dgm:t>
        <a:bodyPr/>
        <a:lstStyle/>
        <a:p>
          <a:endParaRPr lang="en-US"/>
        </a:p>
      </dgm:t>
    </dgm:pt>
    <dgm:pt modelId="{74A9B818-6969-4D7B-947D-508595BB6E1B}">
      <dgm:prSet phldrT="[Text]"/>
      <dgm:spPr/>
      <dgm:t>
        <a:bodyPr/>
        <a:lstStyle/>
        <a:p>
          <a:endParaRPr lang="en-US" dirty="0"/>
        </a:p>
      </dgm:t>
    </dgm:pt>
    <dgm:pt modelId="{07919E5C-124B-46B1-A117-74748D6D062D}" type="parTrans" cxnId="{865AEAC4-CE3E-4438-AB60-B3FF741734B3}">
      <dgm:prSet/>
      <dgm:spPr/>
      <dgm:t>
        <a:bodyPr/>
        <a:lstStyle/>
        <a:p>
          <a:endParaRPr lang="en-US"/>
        </a:p>
      </dgm:t>
    </dgm:pt>
    <dgm:pt modelId="{65CE63D1-BE07-4D6B-BEBA-84BA3EF66C70}" type="sibTrans" cxnId="{865AEAC4-CE3E-4438-AB60-B3FF741734B3}">
      <dgm:prSet/>
      <dgm:spPr/>
      <dgm:t>
        <a:bodyPr/>
        <a:lstStyle/>
        <a:p>
          <a:endParaRPr lang="en-US"/>
        </a:p>
      </dgm:t>
    </dgm:pt>
    <dgm:pt modelId="{5C49537D-3CD5-4B66-8904-D128283E8632}">
      <dgm:prSet phldrT="[Text]"/>
      <dgm:spPr/>
      <dgm:t>
        <a:bodyPr/>
        <a:lstStyle/>
        <a:p>
          <a:pPr>
            <a:buFont typeface="Symbol" panose="05050102010706020507" pitchFamily="18" charset="2"/>
            <a:buChar char=""/>
          </a:pPr>
          <a:r>
            <a:rPr lang="es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Estandarizar el protocolo de detección </a:t>
          </a:r>
          <a:r>
            <a:rPr lang="es-US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GLRaV</a:t>
          </a:r>
          <a:r>
            <a:rPr lang="es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(</a:t>
          </a:r>
          <a:r>
            <a:rPr lang="es-US" i="1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Grapevine</a:t>
          </a:r>
          <a:r>
            <a:rPr lang="es-US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s-US" i="1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leafroll</a:t>
          </a:r>
          <a:r>
            <a:rPr lang="es-US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s-US" i="1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associated</a:t>
          </a:r>
          <a:r>
            <a:rPr lang="es-US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virus</a:t>
          </a:r>
          <a:r>
            <a:rPr lang="es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) y </a:t>
          </a:r>
          <a:r>
            <a:rPr lang="es-US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GRBaV</a:t>
          </a:r>
          <a:r>
            <a:rPr lang="es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(</a:t>
          </a:r>
          <a:r>
            <a:rPr lang="es-US" i="1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Grapevine</a:t>
          </a:r>
          <a:r>
            <a:rPr lang="es-US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red </a:t>
          </a:r>
          <a:r>
            <a:rPr lang="es-US" i="1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blotch-associated</a:t>
          </a:r>
          <a:r>
            <a:rPr lang="es-US" i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virus</a:t>
          </a:r>
          <a:r>
            <a:rPr lang="es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) para el uso de </a:t>
          </a:r>
          <a:r>
            <a:rPr lang="es-US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MinION</a:t>
          </a:r>
          <a:r>
            <a:rPr lang="es-US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.</a:t>
          </a:r>
          <a:endParaRPr lang="en-US" dirty="0"/>
        </a:p>
      </dgm:t>
    </dgm:pt>
    <dgm:pt modelId="{F32E54F5-EA41-4974-B852-04B4F5EE0B17}" type="parTrans" cxnId="{913D505F-606C-4151-8709-6306B3E329C2}">
      <dgm:prSet/>
      <dgm:spPr/>
      <dgm:t>
        <a:bodyPr/>
        <a:lstStyle/>
        <a:p>
          <a:endParaRPr lang="en-US"/>
        </a:p>
      </dgm:t>
    </dgm:pt>
    <dgm:pt modelId="{3F4ABA3F-CD04-4AC3-A350-0EF1448BCD28}" type="sibTrans" cxnId="{913D505F-606C-4151-8709-6306B3E329C2}">
      <dgm:prSet/>
      <dgm:spPr/>
      <dgm:t>
        <a:bodyPr/>
        <a:lstStyle/>
        <a:p>
          <a:endParaRPr lang="en-US"/>
        </a:p>
      </dgm:t>
    </dgm:pt>
    <dgm:pt modelId="{C6F91F4D-00FB-4CA0-9456-8AA1508D3CF3}" type="pres">
      <dgm:prSet presAssocID="{B269FFFA-363B-4670-8DB5-CBD3D81E874D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C59D4029-886A-4290-91ED-A8E4C348B207}" type="pres">
      <dgm:prSet presAssocID="{FF641008-34CB-4FBB-83C4-52F81387E0B0}" presName="Parent" presStyleLbl="node1" presStyleIdx="0" presStyleCnt="2">
        <dgm:presLayoutVars>
          <dgm:chMax val="4"/>
          <dgm:chPref val="3"/>
        </dgm:presLayoutVars>
      </dgm:prSet>
      <dgm:spPr/>
    </dgm:pt>
    <dgm:pt modelId="{894E1647-0059-48AF-84C7-4DF219963CA1}" type="pres">
      <dgm:prSet presAssocID="{5C49537D-3CD5-4B66-8904-D128283E8632}" presName="Accent" presStyleLbl="node1" presStyleIdx="1" presStyleCnt="2"/>
      <dgm:spPr>
        <a:solidFill>
          <a:srgbClr val="5DB18E"/>
        </a:solidFill>
        <a:ln>
          <a:solidFill>
            <a:srgbClr val="5DB18E"/>
          </a:solidFill>
        </a:ln>
      </dgm:spPr>
    </dgm:pt>
    <dgm:pt modelId="{7BD9AD22-651F-4ED3-AD5A-D673EB9EDF71}" type="pres">
      <dgm:prSet presAssocID="{5C49537D-3CD5-4B66-8904-D128283E8632}" presName="Image1" presStyleLbl="f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  <a:ln>
          <a:solidFill>
            <a:srgbClr val="5FB65B"/>
          </a:solidFill>
        </a:ln>
      </dgm:spPr>
    </dgm:pt>
    <dgm:pt modelId="{9E3C895D-8CC4-472C-A81F-B29C3BDB620B}" type="pres">
      <dgm:prSet presAssocID="{5C49537D-3CD5-4B66-8904-D128283E8632}" presName="Child1" presStyleLbl="revTx" presStyleIdx="0" presStyleCnt="3" custScaleX="198946" custLinFactNeighborX="46488" custLinFactNeighborY="-2903">
        <dgm:presLayoutVars>
          <dgm:chMax val="0"/>
          <dgm:chPref val="0"/>
          <dgm:bulletEnabled val="1"/>
        </dgm:presLayoutVars>
      </dgm:prSet>
      <dgm:spPr/>
    </dgm:pt>
    <dgm:pt modelId="{6741D8E3-8DCB-413D-8486-526C2369B8AC}" type="pres">
      <dgm:prSet presAssocID="{29BE4BA6-29A3-4FDE-8E23-A444AB018B4F}" presName="Image2" presStyleCnt="0"/>
      <dgm:spPr/>
    </dgm:pt>
    <dgm:pt modelId="{A66EB06F-454C-4EE1-B4DE-1A50B2B9F05A}" type="pres">
      <dgm:prSet presAssocID="{29BE4BA6-29A3-4FDE-8E23-A444AB018B4F}" presName="Image" presStyleLbl="f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>
          <a:solidFill>
            <a:srgbClr val="5F9DAC"/>
          </a:solidFill>
        </a:ln>
      </dgm:spPr>
    </dgm:pt>
    <dgm:pt modelId="{EB06C27F-E1C7-46D8-8BB8-477F4EF2DABB}" type="pres">
      <dgm:prSet presAssocID="{29BE4BA6-29A3-4FDE-8E23-A444AB018B4F}" presName="Child2" presStyleLbl="revTx" presStyleIdx="1" presStyleCnt="3" custScaleX="206128" custLinFactNeighborX="48453" custLinFactNeighborY="-3106">
        <dgm:presLayoutVars>
          <dgm:chMax val="0"/>
          <dgm:chPref val="0"/>
          <dgm:bulletEnabled val="1"/>
        </dgm:presLayoutVars>
      </dgm:prSet>
      <dgm:spPr/>
    </dgm:pt>
    <dgm:pt modelId="{61C545F3-6683-40FC-A5D8-973FE848320E}" type="pres">
      <dgm:prSet presAssocID="{67138950-0441-4D6F-A9E7-828BA54FC8AF}" presName="Image3" presStyleCnt="0"/>
      <dgm:spPr/>
    </dgm:pt>
    <dgm:pt modelId="{5FC5B7FD-4501-4F25-AD37-B85EBD7CD482}" type="pres">
      <dgm:prSet presAssocID="{67138950-0441-4D6F-A9E7-828BA54FC8AF}" presName="Image" presStyleLbl="fgImgPlace1" presStyleIdx="2" presStyleCnt="3"/>
      <dgm:spPr>
        <a:solidFill>
          <a:schemeClr val="bg1"/>
        </a:solidFill>
        <a:ln>
          <a:solidFill>
            <a:schemeClr val="accent4"/>
          </a:solidFill>
        </a:ln>
      </dgm:spPr>
    </dgm:pt>
    <dgm:pt modelId="{C96F4529-3EA4-4057-A368-54B496FFA5BC}" type="pres">
      <dgm:prSet presAssocID="{67138950-0441-4D6F-A9E7-828BA54FC8AF}" presName="Child3" presStyleLbl="revTx" presStyleIdx="2" presStyleCnt="3" custScaleX="239755" custLinFactNeighborX="65253" custLinFactNeighborY="3012">
        <dgm:presLayoutVars>
          <dgm:chMax val="0"/>
          <dgm:chPref val="0"/>
          <dgm:bulletEnabled val="1"/>
        </dgm:presLayoutVars>
      </dgm:prSet>
      <dgm:spPr/>
    </dgm:pt>
  </dgm:ptLst>
  <dgm:cxnLst>
    <dgm:cxn modelId="{353EC408-A8A9-46E3-B910-7B9A1F58FA38}" srcId="{FF641008-34CB-4FBB-83C4-52F81387E0B0}" destId="{67138950-0441-4D6F-A9E7-828BA54FC8AF}" srcOrd="2" destOrd="0" parTransId="{E1BE51C5-C3ED-48FF-ACE1-97FB873484AB}" sibTransId="{2F62550C-3B04-46C0-ACF6-3FA949CF5A7D}"/>
    <dgm:cxn modelId="{F5722D40-7858-4B05-8C5A-F788006263B3}" type="presOf" srcId="{FF641008-34CB-4FBB-83C4-52F81387E0B0}" destId="{C59D4029-886A-4290-91ED-A8E4C348B207}" srcOrd="0" destOrd="0" presId="urn:microsoft.com/office/officeart/2011/layout/RadialPictureList"/>
    <dgm:cxn modelId="{913D505F-606C-4151-8709-6306B3E329C2}" srcId="{FF641008-34CB-4FBB-83C4-52F81387E0B0}" destId="{5C49537D-3CD5-4B66-8904-D128283E8632}" srcOrd="0" destOrd="0" parTransId="{F32E54F5-EA41-4974-B852-04B4F5EE0B17}" sibTransId="{3F4ABA3F-CD04-4AC3-A350-0EF1448BCD28}"/>
    <dgm:cxn modelId="{2EF29643-79EE-4B6C-939E-DD8B07E78978}" srcId="{FF641008-34CB-4FBB-83C4-52F81387E0B0}" destId="{29BE4BA6-29A3-4FDE-8E23-A444AB018B4F}" srcOrd="1" destOrd="0" parTransId="{3A83C3BF-C806-4CCF-94FA-48FA27B54F68}" sibTransId="{0DED6616-C600-40D6-9DBE-90C2D5370C21}"/>
    <dgm:cxn modelId="{CAFF396A-7D5C-4A6D-B4A7-AF93BBEF3B98}" type="presOf" srcId="{29BE4BA6-29A3-4FDE-8E23-A444AB018B4F}" destId="{EB06C27F-E1C7-46D8-8BB8-477F4EF2DABB}" srcOrd="0" destOrd="0" presId="urn:microsoft.com/office/officeart/2011/layout/RadialPictureList"/>
    <dgm:cxn modelId="{03A75B4D-7FCD-451C-A0B5-F39AF5DD2A99}" type="presOf" srcId="{5C49537D-3CD5-4B66-8904-D128283E8632}" destId="{9E3C895D-8CC4-472C-A81F-B29C3BDB620B}" srcOrd="0" destOrd="0" presId="urn:microsoft.com/office/officeart/2011/layout/RadialPictureList"/>
    <dgm:cxn modelId="{6BE7F34F-7975-4044-9EC1-238ED4AF77C6}" type="presOf" srcId="{67138950-0441-4D6F-A9E7-828BA54FC8AF}" destId="{C96F4529-3EA4-4057-A368-54B496FFA5BC}" srcOrd="0" destOrd="0" presId="urn:microsoft.com/office/officeart/2011/layout/RadialPictureList"/>
    <dgm:cxn modelId="{4F80F480-4597-4D3D-BE9E-02792A5E3215}" type="presOf" srcId="{B269FFFA-363B-4670-8DB5-CBD3D81E874D}" destId="{C6F91F4D-00FB-4CA0-9456-8AA1508D3CF3}" srcOrd="0" destOrd="0" presId="urn:microsoft.com/office/officeart/2011/layout/RadialPictureList"/>
    <dgm:cxn modelId="{D4D59C96-3E37-4F04-AAED-7787FB2060BF}" srcId="{B269FFFA-363B-4670-8DB5-CBD3D81E874D}" destId="{FF641008-34CB-4FBB-83C4-52F81387E0B0}" srcOrd="0" destOrd="0" parTransId="{83773931-99E6-4B76-8244-72CE316492D1}" sibTransId="{5588308E-1FE7-4763-999C-2955B39553A2}"/>
    <dgm:cxn modelId="{865AEAC4-CE3E-4438-AB60-B3FF741734B3}" srcId="{B269FFFA-363B-4670-8DB5-CBD3D81E874D}" destId="{74A9B818-6969-4D7B-947D-508595BB6E1B}" srcOrd="1" destOrd="0" parTransId="{07919E5C-124B-46B1-A117-74748D6D062D}" sibTransId="{65CE63D1-BE07-4D6B-BEBA-84BA3EF66C70}"/>
    <dgm:cxn modelId="{2F9C6D8D-57C4-4E0D-B80F-556DD9D46019}" type="presParOf" srcId="{C6F91F4D-00FB-4CA0-9456-8AA1508D3CF3}" destId="{C59D4029-886A-4290-91ED-A8E4C348B207}" srcOrd="0" destOrd="0" presId="urn:microsoft.com/office/officeart/2011/layout/RadialPictureList"/>
    <dgm:cxn modelId="{FA2B7043-5780-4983-A6FF-62EAFFC968DE}" type="presParOf" srcId="{C6F91F4D-00FB-4CA0-9456-8AA1508D3CF3}" destId="{894E1647-0059-48AF-84C7-4DF219963CA1}" srcOrd="1" destOrd="0" presId="urn:microsoft.com/office/officeart/2011/layout/RadialPictureList"/>
    <dgm:cxn modelId="{8E9804D2-165E-45BC-8650-6F56175D5A01}" type="presParOf" srcId="{C6F91F4D-00FB-4CA0-9456-8AA1508D3CF3}" destId="{7BD9AD22-651F-4ED3-AD5A-D673EB9EDF71}" srcOrd="2" destOrd="0" presId="urn:microsoft.com/office/officeart/2011/layout/RadialPictureList"/>
    <dgm:cxn modelId="{E8EEDB23-AC71-4845-BDB4-0D0E93E9B0B1}" type="presParOf" srcId="{C6F91F4D-00FB-4CA0-9456-8AA1508D3CF3}" destId="{9E3C895D-8CC4-472C-A81F-B29C3BDB620B}" srcOrd="3" destOrd="0" presId="urn:microsoft.com/office/officeart/2011/layout/RadialPictureList"/>
    <dgm:cxn modelId="{AA6B2D0E-AE62-46E3-8649-242D867B85C3}" type="presParOf" srcId="{C6F91F4D-00FB-4CA0-9456-8AA1508D3CF3}" destId="{6741D8E3-8DCB-413D-8486-526C2369B8AC}" srcOrd="4" destOrd="0" presId="urn:microsoft.com/office/officeart/2011/layout/RadialPictureList"/>
    <dgm:cxn modelId="{1D1D24F0-C15C-4025-8D16-ADE54824CCBB}" type="presParOf" srcId="{6741D8E3-8DCB-413D-8486-526C2369B8AC}" destId="{A66EB06F-454C-4EE1-B4DE-1A50B2B9F05A}" srcOrd="0" destOrd="0" presId="urn:microsoft.com/office/officeart/2011/layout/RadialPictureList"/>
    <dgm:cxn modelId="{1C9ACDBD-CF27-4D8A-AC6B-80AF8FDC615E}" type="presParOf" srcId="{C6F91F4D-00FB-4CA0-9456-8AA1508D3CF3}" destId="{EB06C27F-E1C7-46D8-8BB8-477F4EF2DABB}" srcOrd="5" destOrd="0" presId="urn:microsoft.com/office/officeart/2011/layout/RadialPictureList"/>
    <dgm:cxn modelId="{1F36DA0D-20AF-47E4-A229-4BE7B983CCB2}" type="presParOf" srcId="{C6F91F4D-00FB-4CA0-9456-8AA1508D3CF3}" destId="{61C545F3-6683-40FC-A5D8-973FE848320E}" srcOrd="6" destOrd="0" presId="urn:microsoft.com/office/officeart/2011/layout/RadialPictureList"/>
    <dgm:cxn modelId="{02E0D0C7-9C68-4BCB-879F-631C5D3C4B0F}" type="presParOf" srcId="{61C545F3-6683-40FC-A5D8-973FE848320E}" destId="{5FC5B7FD-4501-4F25-AD37-B85EBD7CD482}" srcOrd="0" destOrd="0" presId="urn:microsoft.com/office/officeart/2011/layout/RadialPictureList"/>
    <dgm:cxn modelId="{625F8A66-394A-42C6-9D0E-68A694000567}" type="presParOf" srcId="{C6F91F4D-00FB-4CA0-9456-8AA1508D3CF3}" destId="{C96F4529-3EA4-4057-A368-54B496FFA5BC}" srcOrd="7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DE0A317-F610-440B-8FCF-2B724E8B277A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C34EBC11-DDDD-4F14-91B9-C433A3C00D20}">
      <dgm:prSet phldrT="[Text]"/>
      <dgm:spPr/>
      <dgm:t>
        <a:bodyPr/>
        <a:lstStyle/>
        <a:p>
          <a:r>
            <a:rPr lang="es-EC" dirty="0"/>
            <a:t>Concentración</a:t>
          </a:r>
          <a:endParaRPr lang="en-US" dirty="0"/>
        </a:p>
      </dgm:t>
    </dgm:pt>
    <dgm:pt modelId="{FF13A22E-5150-4E8F-A6C4-255F42366803}" type="parTrans" cxnId="{5948A434-CD44-44FD-8F96-9043932F986B}">
      <dgm:prSet/>
      <dgm:spPr/>
      <dgm:t>
        <a:bodyPr/>
        <a:lstStyle/>
        <a:p>
          <a:endParaRPr lang="en-US"/>
        </a:p>
      </dgm:t>
    </dgm:pt>
    <dgm:pt modelId="{46A21939-9684-4390-BAAC-721FBBCE15FA}" type="sibTrans" cxnId="{5948A434-CD44-44FD-8F96-9043932F986B}">
      <dgm:prSet/>
      <dgm:spPr/>
      <dgm:t>
        <a:bodyPr/>
        <a:lstStyle/>
        <a:p>
          <a:endParaRPr lang="en-US"/>
        </a:p>
      </dgm:t>
    </dgm:pt>
    <dgm:pt modelId="{0FE3A7DC-872D-426A-B5E7-5DD1A8D9B222}">
      <dgm:prSet phldrT="[Text]"/>
      <dgm:spPr/>
      <dgm:t>
        <a:bodyPr/>
        <a:lstStyle/>
        <a:p>
          <a:r>
            <a:rPr lang="es-EC" dirty="0"/>
            <a:t>260/280</a:t>
          </a:r>
          <a:endParaRPr lang="en-US" dirty="0"/>
        </a:p>
      </dgm:t>
    </dgm:pt>
    <dgm:pt modelId="{C7F42DBA-4653-444B-924E-3A4D34A2F11E}" type="parTrans" cxnId="{534CCB65-241C-4B84-BCE1-D33B165B33FD}">
      <dgm:prSet/>
      <dgm:spPr/>
      <dgm:t>
        <a:bodyPr/>
        <a:lstStyle/>
        <a:p>
          <a:endParaRPr lang="en-US"/>
        </a:p>
      </dgm:t>
    </dgm:pt>
    <dgm:pt modelId="{CDBB43B2-F91E-44EC-A143-46A9B8FB27A5}" type="sibTrans" cxnId="{534CCB65-241C-4B84-BCE1-D33B165B33FD}">
      <dgm:prSet/>
      <dgm:spPr/>
      <dgm:t>
        <a:bodyPr/>
        <a:lstStyle/>
        <a:p>
          <a:endParaRPr lang="en-US"/>
        </a:p>
      </dgm:t>
    </dgm:pt>
    <dgm:pt modelId="{152C6035-7002-41CF-B8E0-C38E03A6288C}" type="pres">
      <dgm:prSet presAssocID="{2DE0A317-F610-440B-8FCF-2B724E8B277A}" presName="Name0" presStyleCnt="0">
        <dgm:presLayoutVars>
          <dgm:chMax val="7"/>
          <dgm:chPref val="7"/>
          <dgm:dir/>
        </dgm:presLayoutVars>
      </dgm:prSet>
      <dgm:spPr/>
    </dgm:pt>
    <dgm:pt modelId="{1132B611-CE18-4A87-92FB-0BFAAE68BD04}" type="pres">
      <dgm:prSet presAssocID="{2DE0A317-F610-440B-8FCF-2B724E8B277A}" presName="Name1" presStyleCnt="0"/>
      <dgm:spPr/>
    </dgm:pt>
    <dgm:pt modelId="{BD3CDC02-147A-43EB-A84D-C3F9E9A5EEE5}" type="pres">
      <dgm:prSet presAssocID="{2DE0A317-F610-440B-8FCF-2B724E8B277A}" presName="cycle" presStyleCnt="0"/>
      <dgm:spPr/>
    </dgm:pt>
    <dgm:pt modelId="{A158993B-3997-41CD-BF16-C8D5728462CB}" type="pres">
      <dgm:prSet presAssocID="{2DE0A317-F610-440B-8FCF-2B724E8B277A}" presName="srcNode" presStyleLbl="node1" presStyleIdx="0" presStyleCnt="2"/>
      <dgm:spPr/>
    </dgm:pt>
    <dgm:pt modelId="{3924F986-1500-4F55-B40B-4D3E524A882B}" type="pres">
      <dgm:prSet presAssocID="{2DE0A317-F610-440B-8FCF-2B724E8B277A}" presName="conn" presStyleLbl="parChTrans1D2" presStyleIdx="0" presStyleCnt="1"/>
      <dgm:spPr/>
    </dgm:pt>
    <dgm:pt modelId="{212AAA31-39C4-44B6-A645-A752BAC0CD15}" type="pres">
      <dgm:prSet presAssocID="{2DE0A317-F610-440B-8FCF-2B724E8B277A}" presName="extraNode" presStyleLbl="node1" presStyleIdx="0" presStyleCnt="2"/>
      <dgm:spPr/>
    </dgm:pt>
    <dgm:pt modelId="{D062B3A5-71B3-46C2-9781-FECC57E48CEE}" type="pres">
      <dgm:prSet presAssocID="{2DE0A317-F610-440B-8FCF-2B724E8B277A}" presName="dstNode" presStyleLbl="node1" presStyleIdx="0" presStyleCnt="2"/>
      <dgm:spPr/>
    </dgm:pt>
    <dgm:pt modelId="{315FF398-3C2B-4B4B-8117-000634AB8D59}" type="pres">
      <dgm:prSet presAssocID="{C34EBC11-DDDD-4F14-91B9-C433A3C00D20}" presName="text_1" presStyleLbl="node1" presStyleIdx="0" presStyleCnt="2">
        <dgm:presLayoutVars>
          <dgm:bulletEnabled val="1"/>
        </dgm:presLayoutVars>
      </dgm:prSet>
      <dgm:spPr/>
    </dgm:pt>
    <dgm:pt modelId="{16E0CD86-3CFF-458C-B51E-51BA2E8C0CD5}" type="pres">
      <dgm:prSet presAssocID="{C34EBC11-DDDD-4F14-91B9-C433A3C00D20}" presName="accent_1" presStyleCnt="0"/>
      <dgm:spPr/>
    </dgm:pt>
    <dgm:pt modelId="{A96A7EF9-219D-49E1-969E-92403247C808}" type="pres">
      <dgm:prSet presAssocID="{C34EBC11-DDDD-4F14-91B9-C433A3C00D20}" presName="accentRepeatNode" presStyleLbl="solidFgAcc1" presStyleIdx="0" presStyleCnt="2"/>
      <dgm:spPr/>
    </dgm:pt>
    <dgm:pt modelId="{9BA851EA-F67D-4571-85A5-8B27E272E7D6}" type="pres">
      <dgm:prSet presAssocID="{0FE3A7DC-872D-426A-B5E7-5DD1A8D9B222}" presName="text_2" presStyleLbl="node1" presStyleIdx="1" presStyleCnt="2" custScaleY="82186">
        <dgm:presLayoutVars>
          <dgm:bulletEnabled val="1"/>
        </dgm:presLayoutVars>
      </dgm:prSet>
      <dgm:spPr/>
    </dgm:pt>
    <dgm:pt modelId="{EBFD2106-1E83-4236-A246-F617DFCEF26D}" type="pres">
      <dgm:prSet presAssocID="{0FE3A7DC-872D-426A-B5E7-5DD1A8D9B222}" presName="accent_2" presStyleCnt="0"/>
      <dgm:spPr/>
    </dgm:pt>
    <dgm:pt modelId="{B771A932-5A12-49DB-8CCD-D253F452827E}" type="pres">
      <dgm:prSet presAssocID="{0FE3A7DC-872D-426A-B5E7-5DD1A8D9B222}" presName="accentRepeatNode" presStyleLbl="solidFgAcc1" presStyleIdx="1" presStyleCnt="2"/>
      <dgm:spPr/>
    </dgm:pt>
  </dgm:ptLst>
  <dgm:cxnLst>
    <dgm:cxn modelId="{17A7FA33-9B69-4CC7-AF35-17AE0E43F276}" type="presOf" srcId="{0FE3A7DC-872D-426A-B5E7-5DD1A8D9B222}" destId="{9BA851EA-F67D-4571-85A5-8B27E272E7D6}" srcOrd="0" destOrd="0" presId="urn:microsoft.com/office/officeart/2008/layout/VerticalCurvedList"/>
    <dgm:cxn modelId="{5948A434-CD44-44FD-8F96-9043932F986B}" srcId="{2DE0A317-F610-440B-8FCF-2B724E8B277A}" destId="{C34EBC11-DDDD-4F14-91B9-C433A3C00D20}" srcOrd="0" destOrd="0" parTransId="{FF13A22E-5150-4E8F-A6C4-255F42366803}" sibTransId="{46A21939-9684-4390-BAAC-721FBBCE15FA}"/>
    <dgm:cxn modelId="{534CCB65-241C-4B84-BCE1-D33B165B33FD}" srcId="{2DE0A317-F610-440B-8FCF-2B724E8B277A}" destId="{0FE3A7DC-872D-426A-B5E7-5DD1A8D9B222}" srcOrd="1" destOrd="0" parTransId="{C7F42DBA-4653-444B-924E-3A4D34A2F11E}" sibTransId="{CDBB43B2-F91E-44EC-A143-46A9B8FB27A5}"/>
    <dgm:cxn modelId="{64BF6C81-0C1B-4577-9009-1697919CADEB}" type="presOf" srcId="{C34EBC11-DDDD-4F14-91B9-C433A3C00D20}" destId="{315FF398-3C2B-4B4B-8117-000634AB8D59}" srcOrd="0" destOrd="0" presId="urn:microsoft.com/office/officeart/2008/layout/VerticalCurvedList"/>
    <dgm:cxn modelId="{2E673EBD-B23E-48EA-A16C-C7F85924F0E2}" type="presOf" srcId="{2DE0A317-F610-440B-8FCF-2B724E8B277A}" destId="{152C6035-7002-41CF-B8E0-C38E03A6288C}" srcOrd="0" destOrd="0" presId="urn:microsoft.com/office/officeart/2008/layout/VerticalCurvedList"/>
    <dgm:cxn modelId="{531B64DB-FEDC-47FA-908B-273252C9612E}" type="presOf" srcId="{46A21939-9684-4390-BAAC-721FBBCE15FA}" destId="{3924F986-1500-4F55-B40B-4D3E524A882B}" srcOrd="0" destOrd="0" presId="urn:microsoft.com/office/officeart/2008/layout/VerticalCurvedList"/>
    <dgm:cxn modelId="{76B2C44B-F3CA-4D17-8477-5B2EF94A8AD9}" type="presParOf" srcId="{152C6035-7002-41CF-B8E0-C38E03A6288C}" destId="{1132B611-CE18-4A87-92FB-0BFAAE68BD04}" srcOrd="0" destOrd="0" presId="urn:microsoft.com/office/officeart/2008/layout/VerticalCurvedList"/>
    <dgm:cxn modelId="{37BD37C5-6E07-4522-99A2-C32F8C337158}" type="presParOf" srcId="{1132B611-CE18-4A87-92FB-0BFAAE68BD04}" destId="{BD3CDC02-147A-43EB-A84D-C3F9E9A5EEE5}" srcOrd="0" destOrd="0" presId="urn:microsoft.com/office/officeart/2008/layout/VerticalCurvedList"/>
    <dgm:cxn modelId="{95049222-7569-49DB-993F-2E083E1C9883}" type="presParOf" srcId="{BD3CDC02-147A-43EB-A84D-C3F9E9A5EEE5}" destId="{A158993B-3997-41CD-BF16-C8D5728462CB}" srcOrd="0" destOrd="0" presId="urn:microsoft.com/office/officeart/2008/layout/VerticalCurvedList"/>
    <dgm:cxn modelId="{C69482FE-31FA-4C0D-8544-DDEA09569096}" type="presParOf" srcId="{BD3CDC02-147A-43EB-A84D-C3F9E9A5EEE5}" destId="{3924F986-1500-4F55-B40B-4D3E524A882B}" srcOrd="1" destOrd="0" presId="urn:microsoft.com/office/officeart/2008/layout/VerticalCurvedList"/>
    <dgm:cxn modelId="{5EF137AF-D19E-41E3-A9B1-7D93EE27C989}" type="presParOf" srcId="{BD3CDC02-147A-43EB-A84D-C3F9E9A5EEE5}" destId="{212AAA31-39C4-44B6-A645-A752BAC0CD15}" srcOrd="2" destOrd="0" presId="urn:microsoft.com/office/officeart/2008/layout/VerticalCurvedList"/>
    <dgm:cxn modelId="{751031D1-4194-4666-9B5A-2415B1EC2403}" type="presParOf" srcId="{BD3CDC02-147A-43EB-A84D-C3F9E9A5EEE5}" destId="{D062B3A5-71B3-46C2-9781-FECC57E48CEE}" srcOrd="3" destOrd="0" presId="urn:microsoft.com/office/officeart/2008/layout/VerticalCurvedList"/>
    <dgm:cxn modelId="{501D5D0B-A7CE-4B24-9E79-A210C3CA4C60}" type="presParOf" srcId="{1132B611-CE18-4A87-92FB-0BFAAE68BD04}" destId="{315FF398-3C2B-4B4B-8117-000634AB8D59}" srcOrd="1" destOrd="0" presId="urn:microsoft.com/office/officeart/2008/layout/VerticalCurvedList"/>
    <dgm:cxn modelId="{5EDE0449-97AA-4681-B16D-A64B0C886C94}" type="presParOf" srcId="{1132B611-CE18-4A87-92FB-0BFAAE68BD04}" destId="{16E0CD86-3CFF-458C-B51E-51BA2E8C0CD5}" srcOrd="2" destOrd="0" presId="urn:microsoft.com/office/officeart/2008/layout/VerticalCurvedList"/>
    <dgm:cxn modelId="{77774FFA-879D-4F65-A55F-3C8A4D96195D}" type="presParOf" srcId="{16E0CD86-3CFF-458C-B51E-51BA2E8C0CD5}" destId="{A96A7EF9-219D-49E1-969E-92403247C808}" srcOrd="0" destOrd="0" presId="urn:microsoft.com/office/officeart/2008/layout/VerticalCurvedList"/>
    <dgm:cxn modelId="{B025D7F3-10C3-42D6-AC0D-D28BA614D687}" type="presParOf" srcId="{1132B611-CE18-4A87-92FB-0BFAAE68BD04}" destId="{9BA851EA-F67D-4571-85A5-8B27E272E7D6}" srcOrd="3" destOrd="0" presId="urn:microsoft.com/office/officeart/2008/layout/VerticalCurvedList"/>
    <dgm:cxn modelId="{B37249A5-9C43-4E57-85DD-E943C59A83C0}" type="presParOf" srcId="{1132B611-CE18-4A87-92FB-0BFAAE68BD04}" destId="{EBFD2106-1E83-4236-A246-F617DFCEF26D}" srcOrd="4" destOrd="0" presId="urn:microsoft.com/office/officeart/2008/layout/VerticalCurvedList"/>
    <dgm:cxn modelId="{86F1AA3B-B8DA-4A3C-B319-3AA94BBB0E4D}" type="presParOf" srcId="{EBFD2106-1E83-4236-A246-F617DFCEF26D}" destId="{B771A932-5A12-49DB-8CCD-D253F452827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62E914A1-9E1E-4481-8391-6A21A710A679}" type="doc">
      <dgm:prSet loTypeId="urn:microsoft.com/office/officeart/2009/3/layout/PlusandMinus" loCatId="relationship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56569C40-66A8-44ED-AD09-AF2CEEBC731B}">
      <dgm:prSet phldrT="[Text]"/>
      <dgm:spPr/>
      <dgm:t>
        <a:bodyPr/>
        <a:lstStyle/>
        <a:p>
          <a:r>
            <a:rPr lang="es-US" dirty="0"/>
            <a:t>~231pb (Proteína </a:t>
          </a:r>
          <a:r>
            <a:rPr lang="es-US" dirty="0" err="1"/>
            <a:t>Rep</a:t>
          </a:r>
          <a:r>
            <a:rPr lang="es-US" dirty="0"/>
            <a:t>) y ~576pb (Cápside) </a:t>
          </a:r>
          <a:r>
            <a:rPr lang="es-US" dirty="0" err="1"/>
            <a:t>GRBaV</a:t>
          </a:r>
          <a:r>
            <a:rPr lang="es-US" dirty="0"/>
            <a:t> </a:t>
          </a:r>
          <a:endParaRPr lang="en-US" dirty="0"/>
        </a:p>
      </dgm:t>
    </dgm:pt>
    <dgm:pt modelId="{CAF50232-FFE7-4D14-8458-2F4AB1B0198A}" type="parTrans" cxnId="{121FF0EC-5D39-49B5-BEDA-A6C33A27E5BA}">
      <dgm:prSet/>
      <dgm:spPr/>
      <dgm:t>
        <a:bodyPr/>
        <a:lstStyle/>
        <a:p>
          <a:endParaRPr lang="en-US"/>
        </a:p>
      </dgm:t>
    </dgm:pt>
    <dgm:pt modelId="{DFD3A4AA-C517-4093-A6A7-3B4F1DA9D798}" type="sibTrans" cxnId="{121FF0EC-5D39-49B5-BEDA-A6C33A27E5BA}">
      <dgm:prSet/>
      <dgm:spPr/>
      <dgm:t>
        <a:bodyPr/>
        <a:lstStyle/>
        <a:p>
          <a:endParaRPr lang="en-US"/>
        </a:p>
      </dgm:t>
    </dgm:pt>
    <dgm:pt modelId="{4EEE3CB8-5C21-46BF-BA1A-6DE4577646B0}">
      <dgm:prSet phldrT="[Text]"/>
      <dgm:spPr/>
      <dgm:t>
        <a:bodyPr/>
        <a:lstStyle/>
        <a:p>
          <a:r>
            <a:rPr lang="es-US" dirty="0"/>
            <a:t>~17Kb para GLRaV-3</a:t>
          </a:r>
        </a:p>
        <a:p>
          <a:r>
            <a:rPr lang="es-US" dirty="0"/>
            <a:t>~12 a 13 Kb para GLRaV-4</a:t>
          </a:r>
          <a:endParaRPr lang="en-US" dirty="0"/>
        </a:p>
      </dgm:t>
    </dgm:pt>
    <dgm:pt modelId="{6635AB6B-DB20-402B-9C8B-39781BC9880B}" type="parTrans" cxnId="{E501A6EC-5BD1-4557-ADD4-110086E7E12F}">
      <dgm:prSet/>
      <dgm:spPr/>
      <dgm:t>
        <a:bodyPr/>
        <a:lstStyle/>
        <a:p>
          <a:endParaRPr lang="en-US"/>
        </a:p>
      </dgm:t>
    </dgm:pt>
    <dgm:pt modelId="{91B9F846-690D-4119-9AAB-E84B547DCF68}" type="sibTrans" cxnId="{E501A6EC-5BD1-4557-ADD4-110086E7E12F}">
      <dgm:prSet/>
      <dgm:spPr/>
      <dgm:t>
        <a:bodyPr/>
        <a:lstStyle/>
        <a:p>
          <a:endParaRPr lang="en-US"/>
        </a:p>
      </dgm:t>
    </dgm:pt>
    <dgm:pt modelId="{65F25269-071D-4FC0-B7DE-90FC5D8BB233}" type="pres">
      <dgm:prSet presAssocID="{62E914A1-9E1E-4481-8391-6A21A710A679}" presName="Name0" presStyleCnt="0">
        <dgm:presLayoutVars>
          <dgm:chMax val="2"/>
          <dgm:chPref val="2"/>
          <dgm:dir/>
          <dgm:animOne/>
          <dgm:resizeHandles val="exact"/>
        </dgm:presLayoutVars>
      </dgm:prSet>
      <dgm:spPr/>
    </dgm:pt>
    <dgm:pt modelId="{E7F9033C-B81A-4A9B-AE61-BFAF5EA501C3}" type="pres">
      <dgm:prSet presAssocID="{62E914A1-9E1E-4481-8391-6A21A710A679}" presName="Background" presStyleLbl="bgImgPlace1" presStyleIdx="0" presStyleCnt="1"/>
      <dgm:spPr/>
    </dgm:pt>
    <dgm:pt modelId="{93818FDA-6EDA-4B1C-8B87-5AA7093A097D}" type="pres">
      <dgm:prSet presAssocID="{62E914A1-9E1E-4481-8391-6A21A710A679}" presName="ParentText1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D5D3A712-7B1E-4429-88B2-6EC3FC5B8A42}" type="pres">
      <dgm:prSet presAssocID="{62E914A1-9E1E-4481-8391-6A21A710A679}" presName="ParentText2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99071E6E-8B5B-4521-A0A4-DBC00A298616}" type="pres">
      <dgm:prSet presAssocID="{62E914A1-9E1E-4481-8391-6A21A710A679}" presName="Plus" presStyleLbl="alignNode1" presStyleIdx="0" presStyleCnt="2"/>
      <dgm:spPr/>
    </dgm:pt>
    <dgm:pt modelId="{69C4F18E-9AAF-461E-9797-68C04EC9C126}" type="pres">
      <dgm:prSet presAssocID="{62E914A1-9E1E-4481-8391-6A21A710A679}" presName="Minus" presStyleLbl="alignNode1" presStyleIdx="1" presStyleCnt="2"/>
      <dgm:spPr/>
    </dgm:pt>
    <dgm:pt modelId="{85AAF11B-02AC-4FEC-A9B3-328E4B6CBDED}" type="pres">
      <dgm:prSet presAssocID="{62E914A1-9E1E-4481-8391-6A21A710A679}" presName="Divider" presStyleLbl="parChTrans1D1" presStyleIdx="0" presStyleCnt="1"/>
      <dgm:spPr/>
    </dgm:pt>
  </dgm:ptLst>
  <dgm:cxnLst>
    <dgm:cxn modelId="{CFE1491D-59F0-4A76-B1F2-D14197785C7F}" type="presOf" srcId="{56569C40-66A8-44ED-AD09-AF2CEEBC731B}" destId="{93818FDA-6EDA-4B1C-8B87-5AA7093A097D}" srcOrd="0" destOrd="0" presId="urn:microsoft.com/office/officeart/2009/3/layout/PlusandMinus"/>
    <dgm:cxn modelId="{91134076-E473-420A-A743-66A2AF7269C3}" type="presOf" srcId="{4EEE3CB8-5C21-46BF-BA1A-6DE4577646B0}" destId="{D5D3A712-7B1E-4429-88B2-6EC3FC5B8A42}" srcOrd="0" destOrd="0" presId="urn:microsoft.com/office/officeart/2009/3/layout/PlusandMinus"/>
    <dgm:cxn modelId="{79E1AC8B-13A3-476B-ACC5-86E11EA9BC1C}" type="presOf" srcId="{62E914A1-9E1E-4481-8391-6A21A710A679}" destId="{65F25269-071D-4FC0-B7DE-90FC5D8BB233}" srcOrd="0" destOrd="0" presId="urn:microsoft.com/office/officeart/2009/3/layout/PlusandMinus"/>
    <dgm:cxn modelId="{E501A6EC-5BD1-4557-ADD4-110086E7E12F}" srcId="{62E914A1-9E1E-4481-8391-6A21A710A679}" destId="{4EEE3CB8-5C21-46BF-BA1A-6DE4577646B0}" srcOrd="1" destOrd="0" parTransId="{6635AB6B-DB20-402B-9C8B-39781BC9880B}" sibTransId="{91B9F846-690D-4119-9AAB-E84B547DCF68}"/>
    <dgm:cxn modelId="{121FF0EC-5D39-49B5-BEDA-A6C33A27E5BA}" srcId="{62E914A1-9E1E-4481-8391-6A21A710A679}" destId="{56569C40-66A8-44ED-AD09-AF2CEEBC731B}" srcOrd="0" destOrd="0" parTransId="{CAF50232-FFE7-4D14-8458-2F4AB1B0198A}" sibTransId="{DFD3A4AA-C517-4093-A6A7-3B4F1DA9D798}"/>
    <dgm:cxn modelId="{B474F58E-7877-4EA3-AA2B-207C1F463367}" type="presParOf" srcId="{65F25269-071D-4FC0-B7DE-90FC5D8BB233}" destId="{E7F9033C-B81A-4A9B-AE61-BFAF5EA501C3}" srcOrd="0" destOrd="0" presId="urn:microsoft.com/office/officeart/2009/3/layout/PlusandMinus"/>
    <dgm:cxn modelId="{3938C1C8-02A6-4579-A304-48BC8A7E75CE}" type="presParOf" srcId="{65F25269-071D-4FC0-B7DE-90FC5D8BB233}" destId="{93818FDA-6EDA-4B1C-8B87-5AA7093A097D}" srcOrd="1" destOrd="0" presId="urn:microsoft.com/office/officeart/2009/3/layout/PlusandMinus"/>
    <dgm:cxn modelId="{D3B1C524-6DC4-4136-BBE3-D3F721FA2C75}" type="presParOf" srcId="{65F25269-071D-4FC0-B7DE-90FC5D8BB233}" destId="{D5D3A712-7B1E-4429-88B2-6EC3FC5B8A42}" srcOrd="2" destOrd="0" presId="urn:microsoft.com/office/officeart/2009/3/layout/PlusandMinus"/>
    <dgm:cxn modelId="{4280FF91-8351-4C2A-8DDC-A16029C3E40E}" type="presParOf" srcId="{65F25269-071D-4FC0-B7DE-90FC5D8BB233}" destId="{99071E6E-8B5B-4521-A0A4-DBC00A298616}" srcOrd="3" destOrd="0" presId="urn:microsoft.com/office/officeart/2009/3/layout/PlusandMinus"/>
    <dgm:cxn modelId="{F08EE511-E57A-44E7-AE68-199F7A05C3E6}" type="presParOf" srcId="{65F25269-071D-4FC0-B7DE-90FC5D8BB233}" destId="{69C4F18E-9AAF-461E-9797-68C04EC9C126}" srcOrd="4" destOrd="0" presId="urn:microsoft.com/office/officeart/2009/3/layout/PlusandMinus"/>
    <dgm:cxn modelId="{B49243F0-AB11-4CEA-BF2D-DC8B6D21E6A7}" type="presParOf" srcId="{65F25269-071D-4FC0-B7DE-90FC5D8BB233}" destId="{85AAF11B-02AC-4FEC-A9B3-328E4B6CBDED}" srcOrd="5" destOrd="0" presId="urn:microsoft.com/office/officeart/2009/3/layout/PlusandMinu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7768C6-1763-4E46-8FC2-F475A29992DC}" type="doc">
      <dgm:prSet loTypeId="urn:microsoft.com/office/officeart/2005/8/layout/orgChart1" loCatId="hierarchy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2CAAF5D-55B7-4167-9186-25777506EC18}">
      <dgm:prSet phldrT="[Text]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4836D5EE-0969-4E0A-AB14-B4BD78D66F3A}" type="parTrans" cxnId="{1DE5E9E5-793B-466F-9723-56BDABC88026}">
      <dgm:prSet/>
      <dgm:spPr/>
      <dgm:t>
        <a:bodyPr/>
        <a:lstStyle/>
        <a:p>
          <a:endParaRPr lang="en-US"/>
        </a:p>
      </dgm:t>
    </dgm:pt>
    <dgm:pt modelId="{F1E91276-F1CC-4C45-A06B-0E5BC72B43FA}" type="sibTrans" cxnId="{1DE5E9E5-793B-466F-9723-56BDABC88026}">
      <dgm:prSet/>
      <dgm:spPr/>
      <dgm:t>
        <a:bodyPr/>
        <a:lstStyle/>
        <a:p>
          <a:endParaRPr lang="en-US"/>
        </a:p>
      </dgm:t>
    </dgm:pt>
    <dgm:pt modelId="{17028BA1-F700-4D18-B1EC-586D66A3E77D}">
      <dgm:prSet phldrT="[Text]" custT="1"/>
      <dgm:spPr/>
      <dgm:t>
        <a:bodyPr/>
        <a:lstStyle/>
        <a:p>
          <a:r>
            <a:rPr lang="es-EC" sz="1200" dirty="0" err="1"/>
            <a:t>MiDetect</a:t>
          </a:r>
          <a:endParaRPr lang="en-US" sz="1200" dirty="0"/>
        </a:p>
      </dgm:t>
    </dgm:pt>
    <dgm:pt modelId="{CC175132-1D8D-4EF7-85AD-280DDA9A0C57}" type="sibTrans" cxnId="{4D38B950-C5DB-4563-BF6A-465BAF4DF909}">
      <dgm:prSet/>
      <dgm:spPr/>
      <dgm:t>
        <a:bodyPr/>
        <a:lstStyle/>
        <a:p>
          <a:endParaRPr lang="en-US"/>
        </a:p>
      </dgm:t>
    </dgm:pt>
    <dgm:pt modelId="{988A3EC9-22F9-4C8A-8CDB-3DA5331039C4}" type="parTrans" cxnId="{4D38B950-C5DB-4563-BF6A-465BAF4DF909}">
      <dgm:prSet/>
      <dgm:spPr/>
      <dgm:t>
        <a:bodyPr/>
        <a:lstStyle/>
        <a:p>
          <a:endParaRPr lang="en-US"/>
        </a:p>
      </dgm:t>
    </dgm:pt>
    <dgm:pt modelId="{FA975617-9999-4CCC-8F69-64A236DAD424}">
      <dgm:prSet phldrT="[Text]" custT="1"/>
      <dgm:spPr/>
      <dgm:t>
        <a:bodyPr/>
        <a:lstStyle/>
        <a:p>
          <a:r>
            <a:rPr lang="es-EC" sz="1200" dirty="0"/>
            <a:t>Mi e-</a:t>
          </a:r>
          <a:r>
            <a:rPr lang="es-EC" sz="1200" dirty="0" err="1"/>
            <a:t>probe</a:t>
          </a:r>
          <a:endParaRPr lang="en-US" sz="1200" dirty="0"/>
        </a:p>
      </dgm:t>
    </dgm:pt>
    <dgm:pt modelId="{73E2AA22-3205-4442-BF3A-98618CE5FDBE}" type="sibTrans" cxnId="{A6B205B9-E64B-49C2-97F9-6AC04DECDF62}">
      <dgm:prSet/>
      <dgm:spPr/>
      <dgm:t>
        <a:bodyPr/>
        <a:lstStyle/>
        <a:p>
          <a:endParaRPr lang="en-US"/>
        </a:p>
      </dgm:t>
    </dgm:pt>
    <dgm:pt modelId="{CBCF74F9-A8A2-48F7-A90B-83B133C6B17C}" type="parTrans" cxnId="{A6B205B9-E64B-49C2-97F9-6AC04DECDF62}">
      <dgm:prSet/>
      <dgm:spPr/>
      <dgm:t>
        <a:bodyPr/>
        <a:lstStyle/>
        <a:p>
          <a:endParaRPr lang="en-US"/>
        </a:p>
      </dgm:t>
    </dgm:pt>
    <dgm:pt modelId="{7F92BC78-2156-44A0-AD44-C70234617250}" type="pres">
      <dgm:prSet presAssocID="{327768C6-1763-4E46-8FC2-F475A29992DC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076B559A-75F9-473D-B56B-02D60DC4A5A8}" type="pres">
      <dgm:prSet presAssocID="{52CAAF5D-55B7-4167-9186-25777506EC18}" presName="hierRoot1" presStyleCnt="0">
        <dgm:presLayoutVars>
          <dgm:hierBranch val="init"/>
        </dgm:presLayoutVars>
      </dgm:prSet>
      <dgm:spPr/>
    </dgm:pt>
    <dgm:pt modelId="{AF4B162A-21E9-4BF5-B3ED-BCFFDE33CFA9}" type="pres">
      <dgm:prSet presAssocID="{52CAAF5D-55B7-4167-9186-25777506EC18}" presName="rootComposite1" presStyleCnt="0"/>
      <dgm:spPr/>
    </dgm:pt>
    <dgm:pt modelId="{EBDEEA52-023F-4A5B-BE04-AAB68D5A7DD1}" type="pres">
      <dgm:prSet presAssocID="{52CAAF5D-55B7-4167-9186-25777506EC18}" presName="rootText1" presStyleLbl="node0" presStyleIdx="0" presStyleCnt="1">
        <dgm:presLayoutVars>
          <dgm:chPref val="3"/>
        </dgm:presLayoutVars>
      </dgm:prSet>
      <dgm:spPr/>
    </dgm:pt>
    <dgm:pt modelId="{65C7C54C-E60B-4DC1-A4BB-E010A05549F3}" type="pres">
      <dgm:prSet presAssocID="{52CAAF5D-55B7-4167-9186-25777506EC18}" presName="rootConnector1" presStyleLbl="node1" presStyleIdx="0" presStyleCnt="0"/>
      <dgm:spPr/>
    </dgm:pt>
    <dgm:pt modelId="{0278DC81-52CA-4C3D-9F04-2AF87AA33688}" type="pres">
      <dgm:prSet presAssocID="{52CAAF5D-55B7-4167-9186-25777506EC18}" presName="hierChild2" presStyleCnt="0"/>
      <dgm:spPr/>
    </dgm:pt>
    <dgm:pt modelId="{2D67DCAB-8FB4-4D3F-BC82-D0801062DC38}" type="pres">
      <dgm:prSet presAssocID="{CBCF74F9-A8A2-48F7-A90B-83B133C6B17C}" presName="Name37" presStyleLbl="parChTrans1D2" presStyleIdx="0" presStyleCnt="2"/>
      <dgm:spPr/>
    </dgm:pt>
    <dgm:pt modelId="{C3B945F4-4020-4FD7-A7B2-0C22F3BEB51F}" type="pres">
      <dgm:prSet presAssocID="{FA975617-9999-4CCC-8F69-64A236DAD424}" presName="hierRoot2" presStyleCnt="0">
        <dgm:presLayoutVars>
          <dgm:hierBranch val="init"/>
        </dgm:presLayoutVars>
      </dgm:prSet>
      <dgm:spPr/>
    </dgm:pt>
    <dgm:pt modelId="{F3FD67E9-86C8-4A7F-A6FA-ECDB2C1C192D}" type="pres">
      <dgm:prSet presAssocID="{FA975617-9999-4CCC-8F69-64A236DAD424}" presName="rootComposite" presStyleCnt="0"/>
      <dgm:spPr/>
    </dgm:pt>
    <dgm:pt modelId="{1967B095-EEC8-4C37-AE9B-4588645D63AF}" type="pres">
      <dgm:prSet presAssocID="{FA975617-9999-4CCC-8F69-64A236DAD424}" presName="rootText" presStyleLbl="node2" presStyleIdx="0" presStyleCnt="2">
        <dgm:presLayoutVars>
          <dgm:chPref val="3"/>
        </dgm:presLayoutVars>
      </dgm:prSet>
      <dgm:spPr/>
    </dgm:pt>
    <dgm:pt modelId="{0D2EEB04-2889-4B72-B196-B151E0466916}" type="pres">
      <dgm:prSet presAssocID="{FA975617-9999-4CCC-8F69-64A236DAD424}" presName="rootConnector" presStyleLbl="node2" presStyleIdx="0" presStyleCnt="2"/>
      <dgm:spPr/>
    </dgm:pt>
    <dgm:pt modelId="{27CF8821-A774-41F0-8FD8-F6B628C725E6}" type="pres">
      <dgm:prSet presAssocID="{FA975617-9999-4CCC-8F69-64A236DAD424}" presName="hierChild4" presStyleCnt="0"/>
      <dgm:spPr/>
    </dgm:pt>
    <dgm:pt modelId="{B0B9EAB9-5F9A-4800-BF02-55AE7AF9A8FC}" type="pres">
      <dgm:prSet presAssocID="{FA975617-9999-4CCC-8F69-64A236DAD424}" presName="hierChild5" presStyleCnt="0"/>
      <dgm:spPr/>
    </dgm:pt>
    <dgm:pt modelId="{FEE6629F-6D2B-4E94-AC4D-AA21AACF2A49}" type="pres">
      <dgm:prSet presAssocID="{988A3EC9-22F9-4C8A-8CDB-3DA5331039C4}" presName="Name37" presStyleLbl="parChTrans1D2" presStyleIdx="1" presStyleCnt="2"/>
      <dgm:spPr/>
    </dgm:pt>
    <dgm:pt modelId="{734AD02A-5C18-42D9-A67C-9D73AEDA5469}" type="pres">
      <dgm:prSet presAssocID="{17028BA1-F700-4D18-B1EC-586D66A3E77D}" presName="hierRoot2" presStyleCnt="0">
        <dgm:presLayoutVars>
          <dgm:hierBranch val="init"/>
        </dgm:presLayoutVars>
      </dgm:prSet>
      <dgm:spPr/>
    </dgm:pt>
    <dgm:pt modelId="{6C7ECAA5-3765-44E6-8B89-177ECB231345}" type="pres">
      <dgm:prSet presAssocID="{17028BA1-F700-4D18-B1EC-586D66A3E77D}" presName="rootComposite" presStyleCnt="0"/>
      <dgm:spPr/>
    </dgm:pt>
    <dgm:pt modelId="{E61CEBEC-FAE6-4E2F-AB61-EB51C32AAF83}" type="pres">
      <dgm:prSet presAssocID="{17028BA1-F700-4D18-B1EC-586D66A3E77D}" presName="rootText" presStyleLbl="node2" presStyleIdx="1" presStyleCnt="2" custLinFactNeighborX="-1430" custLinFactNeighborY="19367">
        <dgm:presLayoutVars>
          <dgm:chPref val="3"/>
        </dgm:presLayoutVars>
      </dgm:prSet>
      <dgm:spPr/>
    </dgm:pt>
    <dgm:pt modelId="{F478867E-B3AD-4895-B427-C30315E97283}" type="pres">
      <dgm:prSet presAssocID="{17028BA1-F700-4D18-B1EC-586D66A3E77D}" presName="rootConnector" presStyleLbl="node2" presStyleIdx="1" presStyleCnt="2"/>
      <dgm:spPr/>
    </dgm:pt>
    <dgm:pt modelId="{71C15D6A-9552-4D4A-B4D9-996C5CF78B74}" type="pres">
      <dgm:prSet presAssocID="{17028BA1-F700-4D18-B1EC-586D66A3E77D}" presName="hierChild4" presStyleCnt="0"/>
      <dgm:spPr/>
    </dgm:pt>
    <dgm:pt modelId="{67D6E29A-C50D-4F26-94FF-D79DB2867DD7}" type="pres">
      <dgm:prSet presAssocID="{17028BA1-F700-4D18-B1EC-586D66A3E77D}" presName="hierChild5" presStyleCnt="0"/>
      <dgm:spPr/>
    </dgm:pt>
    <dgm:pt modelId="{86415558-AEAA-436B-9F5A-5C454A0E34EB}" type="pres">
      <dgm:prSet presAssocID="{52CAAF5D-55B7-4167-9186-25777506EC18}" presName="hierChild3" presStyleCnt="0"/>
      <dgm:spPr/>
    </dgm:pt>
  </dgm:ptLst>
  <dgm:cxnLst>
    <dgm:cxn modelId="{C259FB13-84B4-4855-A4DD-B5CA81B46F0F}" type="presOf" srcId="{FA975617-9999-4CCC-8F69-64A236DAD424}" destId="{1967B095-EEC8-4C37-AE9B-4588645D63AF}" srcOrd="0" destOrd="0" presId="urn:microsoft.com/office/officeart/2005/8/layout/orgChart1"/>
    <dgm:cxn modelId="{4DCFDF14-B836-432C-B79D-58DC9ED8C959}" type="presOf" srcId="{17028BA1-F700-4D18-B1EC-586D66A3E77D}" destId="{F478867E-B3AD-4895-B427-C30315E97283}" srcOrd="1" destOrd="0" presId="urn:microsoft.com/office/officeart/2005/8/layout/orgChart1"/>
    <dgm:cxn modelId="{10252742-25D7-4653-BC00-B4C4DF7817EB}" type="presOf" srcId="{52CAAF5D-55B7-4167-9186-25777506EC18}" destId="{EBDEEA52-023F-4A5B-BE04-AAB68D5A7DD1}" srcOrd="0" destOrd="0" presId="urn:microsoft.com/office/officeart/2005/8/layout/orgChart1"/>
    <dgm:cxn modelId="{15CA9462-0C21-4DF7-935F-095EB6C5AA0D}" type="presOf" srcId="{327768C6-1763-4E46-8FC2-F475A29992DC}" destId="{7F92BC78-2156-44A0-AD44-C70234617250}" srcOrd="0" destOrd="0" presId="urn:microsoft.com/office/officeart/2005/8/layout/orgChart1"/>
    <dgm:cxn modelId="{A8DF766E-EDF7-4DB4-BBC4-8BB606C68C7E}" type="presOf" srcId="{52CAAF5D-55B7-4167-9186-25777506EC18}" destId="{65C7C54C-E60B-4DC1-A4BB-E010A05549F3}" srcOrd="1" destOrd="0" presId="urn:microsoft.com/office/officeart/2005/8/layout/orgChart1"/>
    <dgm:cxn modelId="{4D38B950-C5DB-4563-BF6A-465BAF4DF909}" srcId="{52CAAF5D-55B7-4167-9186-25777506EC18}" destId="{17028BA1-F700-4D18-B1EC-586D66A3E77D}" srcOrd="1" destOrd="0" parTransId="{988A3EC9-22F9-4C8A-8CDB-3DA5331039C4}" sibTransId="{CC175132-1D8D-4EF7-85AD-280DDA9A0C57}"/>
    <dgm:cxn modelId="{8056A073-20AA-49C5-B7EC-869947ACCD72}" type="presOf" srcId="{CBCF74F9-A8A2-48F7-A90B-83B133C6B17C}" destId="{2D67DCAB-8FB4-4D3F-BC82-D0801062DC38}" srcOrd="0" destOrd="0" presId="urn:microsoft.com/office/officeart/2005/8/layout/orgChart1"/>
    <dgm:cxn modelId="{EC4C7A96-54AF-4039-A9E9-5D7308635F94}" type="presOf" srcId="{988A3EC9-22F9-4C8A-8CDB-3DA5331039C4}" destId="{FEE6629F-6D2B-4E94-AC4D-AA21AACF2A49}" srcOrd="0" destOrd="0" presId="urn:microsoft.com/office/officeart/2005/8/layout/orgChart1"/>
    <dgm:cxn modelId="{A6B205B9-E64B-49C2-97F9-6AC04DECDF62}" srcId="{52CAAF5D-55B7-4167-9186-25777506EC18}" destId="{FA975617-9999-4CCC-8F69-64A236DAD424}" srcOrd="0" destOrd="0" parTransId="{CBCF74F9-A8A2-48F7-A90B-83B133C6B17C}" sibTransId="{73E2AA22-3205-4442-BF3A-98618CE5FDBE}"/>
    <dgm:cxn modelId="{BBE138C6-4739-4A0F-A172-52BD349B741B}" type="presOf" srcId="{17028BA1-F700-4D18-B1EC-586D66A3E77D}" destId="{E61CEBEC-FAE6-4E2F-AB61-EB51C32AAF83}" srcOrd="0" destOrd="0" presId="urn:microsoft.com/office/officeart/2005/8/layout/orgChart1"/>
    <dgm:cxn modelId="{8F2F48C7-A785-4E91-B6E6-A42ADC335DE2}" type="presOf" srcId="{FA975617-9999-4CCC-8F69-64A236DAD424}" destId="{0D2EEB04-2889-4B72-B196-B151E0466916}" srcOrd="1" destOrd="0" presId="urn:microsoft.com/office/officeart/2005/8/layout/orgChart1"/>
    <dgm:cxn modelId="{1DE5E9E5-793B-466F-9723-56BDABC88026}" srcId="{327768C6-1763-4E46-8FC2-F475A29992DC}" destId="{52CAAF5D-55B7-4167-9186-25777506EC18}" srcOrd="0" destOrd="0" parTransId="{4836D5EE-0969-4E0A-AB14-B4BD78D66F3A}" sibTransId="{F1E91276-F1CC-4C45-A06B-0E5BC72B43FA}"/>
    <dgm:cxn modelId="{3CF20700-75B1-44AF-B207-01E9DCF81561}" type="presParOf" srcId="{7F92BC78-2156-44A0-AD44-C70234617250}" destId="{076B559A-75F9-473D-B56B-02D60DC4A5A8}" srcOrd="0" destOrd="0" presId="urn:microsoft.com/office/officeart/2005/8/layout/orgChart1"/>
    <dgm:cxn modelId="{39665312-17CB-49FD-A572-5FF1F5893EE2}" type="presParOf" srcId="{076B559A-75F9-473D-B56B-02D60DC4A5A8}" destId="{AF4B162A-21E9-4BF5-B3ED-BCFFDE33CFA9}" srcOrd="0" destOrd="0" presId="urn:microsoft.com/office/officeart/2005/8/layout/orgChart1"/>
    <dgm:cxn modelId="{08A2B70B-B893-4C96-BF90-0933F06B42B2}" type="presParOf" srcId="{AF4B162A-21E9-4BF5-B3ED-BCFFDE33CFA9}" destId="{EBDEEA52-023F-4A5B-BE04-AAB68D5A7DD1}" srcOrd="0" destOrd="0" presId="urn:microsoft.com/office/officeart/2005/8/layout/orgChart1"/>
    <dgm:cxn modelId="{8CA9443C-C8C5-4480-9F0F-BC5C8F6C3D8B}" type="presParOf" srcId="{AF4B162A-21E9-4BF5-B3ED-BCFFDE33CFA9}" destId="{65C7C54C-E60B-4DC1-A4BB-E010A05549F3}" srcOrd="1" destOrd="0" presId="urn:microsoft.com/office/officeart/2005/8/layout/orgChart1"/>
    <dgm:cxn modelId="{8FE210BC-2F43-4970-8B55-C9B115249A27}" type="presParOf" srcId="{076B559A-75F9-473D-B56B-02D60DC4A5A8}" destId="{0278DC81-52CA-4C3D-9F04-2AF87AA33688}" srcOrd="1" destOrd="0" presId="urn:microsoft.com/office/officeart/2005/8/layout/orgChart1"/>
    <dgm:cxn modelId="{D7734F1E-65C3-47B2-960E-94A15D4409C1}" type="presParOf" srcId="{0278DC81-52CA-4C3D-9F04-2AF87AA33688}" destId="{2D67DCAB-8FB4-4D3F-BC82-D0801062DC38}" srcOrd="0" destOrd="0" presId="urn:microsoft.com/office/officeart/2005/8/layout/orgChart1"/>
    <dgm:cxn modelId="{CF8304D2-84AA-468F-97C9-8FE4F9720179}" type="presParOf" srcId="{0278DC81-52CA-4C3D-9F04-2AF87AA33688}" destId="{C3B945F4-4020-4FD7-A7B2-0C22F3BEB51F}" srcOrd="1" destOrd="0" presId="urn:microsoft.com/office/officeart/2005/8/layout/orgChart1"/>
    <dgm:cxn modelId="{D42AA8B4-B04C-4113-ACEC-AB46142A67F0}" type="presParOf" srcId="{C3B945F4-4020-4FD7-A7B2-0C22F3BEB51F}" destId="{F3FD67E9-86C8-4A7F-A6FA-ECDB2C1C192D}" srcOrd="0" destOrd="0" presId="urn:microsoft.com/office/officeart/2005/8/layout/orgChart1"/>
    <dgm:cxn modelId="{09C8D7F0-E33C-4799-89F8-DC20BC919870}" type="presParOf" srcId="{F3FD67E9-86C8-4A7F-A6FA-ECDB2C1C192D}" destId="{1967B095-EEC8-4C37-AE9B-4588645D63AF}" srcOrd="0" destOrd="0" presId="urn:microsoft.com/office/officeart/2005/8/layout/orgChart1"/>
    <dgm:cxn modelId="{1961669B-FF47-417B-B5D2-70647017557E}" type="presParOf" srcId="{F3FD67E9-86C8-4A7F-A6FA-ECDB2C1C192D}" destId="{0D2EEB04-2889-4B72-B196-B151E0466916}" srcOrd="1" destOrd="0" presId="urn:microsoft.com/office/officeart/2005/8/layout/orgChart1"/>
    <dgm:cxn modelId="{0CFAD4D5-E01F-485F-B36D-45B6D5198C25}" type="presParOf" srcId="{C3B945F4-4020-4FD7-A7B2-0C22F3BEB51F}" destId="{27CF8821-A774-41F0-8FD8-F6B628C725E6}" srcOrd="1" destOrd="0" presId="urn:microsoft.com/office/officeart/2005/8/layout/orgChart1"/>
    <dgm:cxn modelId="{C3074A49-1832-4339-9B0F-657F25EE565F}" type="presParOf" srcId="{C3B945F4-4020-4FD7-A7B2-0C22F3BEB51F}" destId="{B0B9EAB9-5F9A-4800-BF02-55AE7AF9A8FC}" srcOrd="2" destOrd="0" presId="urn:microsoft.com/office/officeart/2005/8/layout/orgChart1"/>
    <dgm:cxn modelId="{DFEAF219-391B-4888-8101-1F6D0A6EC0D3}" type="presParOf" srcId="{0278DC81-52CA-4C3D-9F04-2AF87AA33688}" destId="{FEE6629F-6D2B-4E94-AC4D-AA21AACF2A49}" srcOrd="2" destOrd="0" presId="urn:microsoft.com/office/officeart/2005/8/layout/orgChart1"/>
    <dgm:cxn modelId="{6AB8288E-F600-4BCD-9C82-9CBC67B2057A}" type="presParOf" srcId="{0278DC81-52CA-4C3D-9F04-2AF87AA33688}" destId="{734AD02A-5C18-42D9-A67C-9D73AEDA5469}" srcOrd="3" destOrd="0" presId="urn:microsoft.com/office/officeart/2005/8/layout/orgChart1"/>
    <dgm:cxn modelId="{75BAB72B-897A-4114-91E1-07DA2CCBE413}" type="presParOf" srcId="{734AD02A-5C18-42D9-A67C-9D73AEDA5469}" destId="{6C7ECAA5-3765-44E6-8B89-177ECB231345}" srcOrd="0" destOrd="0" presId="urn:microsoft.com/office/officeart/2005/8/layout/orgChart1"/>
    <dgm:cxn modelId="{DA0C104E-1ED0-4119-A966-6C6D3A045B9C}" type="presParOf" srcId="{6C7ECAA5-3765-44E6-8B89-177ECB231345}" destId="{E61CEBEC-FAE6-4E2F-AB61-EB51C32AAF83}" srcOrd="0" destOrd="0" presId="urn:microsoft.com/office/officeart/2005/8/layout/orgChart1"/>
    <dgm:cxn modelId="{6B1C2F0B-A686-4BEA-937B-C2EF8AE47326}" type="presParOf" srcId="{6C7ECAA5-3765-44E6-8B89-177ECB231345}" destId="{F478867E-B3AD-4895-B427-C30315E97283}" srcOrd="1" destOrd="0" presId="urn:microsoft.com/office/officeart/2005/8/layout/orgChart1"/>
    <dgm:cxn modelId="{3A095CBE-470A-4A6D-BAC4-D42A72809CCC}" type="presParOf" srcId="{734AD02A-5C18-42D9-A67C-9D73AEDA5469}" destId="{71C15D6A-9552-4D4A-B4D9-996C5CF78B74}" srcOrd="1" destOrd="0" presId="urn:microsoft.com/office/officeart/2005/8/layout/orgChart1"/>
    <dgm:cxn modelId="{A2F0A903-41ED-4948-AA94-E9424D3F5E02}" type="presParOf" srcId="{734AD02A-5C18-42D9-A67C-9D73AEDA5469}" destId="{67D6E29A-C50D-4F26-94FF-D79DB2867DD7}" srcOrd="2" destOrd="0" presId="urn:microsoft.com/office/officeart/2005/8/layout/orgChart1"/>
    <dgm:cxn modelId="{77A79D71-B908-4C68-8901-0C12C9795466}" type="presParOf" srcId="{076B559A-75F9-473D-B56B-02D60DC4A5A8}" destId="{86415558-AEAA-436B-9F5A-5C454A0E34E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DE0A317-F610-440B-8FCF-2B724E8B277A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C34EBC11-DDDD-4F14-91B9-C433A3C00D20}">
      <dgm:prSet phldrT="[Text]"/>
      <dgm:spPr/>
      <dgm:t>
        <a:bodyPr/>
        <a:lstStyle/>
        <a:p>
          <a:r>
            <a:rPr lang="es-EC" dirty="0"/>
            <a:t>P-valor</a:t>
          </a:r>
          <a:endParaRPr lang="en-US" dirty="0"/>
        </a:p>
      </dgm:t>
    </dgm:pt>
    <dgm:pt modelId="{FF13A22E-5150-4E8F-A6C4-255F42366803}" type="parTrans" cxnId="{5948A434-CD44-44FD-8F96-9043932F986B}">
      <dgm:prSet/>
      <dgm:spPr/>
      <dgm:t>
        <a:bodyPr/>
        <a:lstStyle/>
        <a:p>
          <a:endParaRPr lang="en-US"/>
        </a:p>
      </dgm:t>
    </dgm:pt>
    <dgm:pt modelId="{46A21939-9684-4390-BAAC-721FBBCE15FA}" type="sibTrans" cxnId="{5948A434-CD44-44FD-8F96-9043932F986B}">
      <dgm:prSet/>
      <dgm:spPr/>
      <dgm:t>
        <a:bodyPr/>
        <a:lstStyle/>
        <a:p>
          <a:endParaRPr lang="en-US"/>
        </a:p>
      </dgm:t>
    </dgm:pt>
    <dgm:pt modelId="{0FE3A7DC-872D-426A-B5E7-5DD1A8D9B222}">
      <dgm:prSet phldrT="[Text]"/>
      <dgm:spPr/>
      <dgm:t>
        <a:bodyPr/>
        <a:lstStyle/>
        <a:p>
          <a:r>
            <a:rPr lang="es-EC" dirty="0"/>
            <a:t>Número de coincidencias</a:t>
          </a:r>
          <a:endParaRPr lang="en-US" dirty="0"/>
        </a:p>
      </dgm:t>
    </dgm:pt>
    <dgm:pt modelId="{C7F42DBA-4653-444B-924E-3A4D34A2F11E}" type="parTrans" cxnId="{534CCB65-241C-4B84-BCE1-D33B165B33FD}">
      <dgm:prSet/>
      <dgm:spPr/>
      <dgm:t>
        <a:bodyPr/>
        <a:lstStyle/>
        <a:p>
          <a:endParaRPr lang="en-US"/>
        </a:p>
      </dgm:t>
    </dgm:pt>
    <dgm:pt modelId="{CDBB43B2-F91E-44EC-A143-46A9B8FB27A5}" type="sibTrans" cxnId="{534CCB65-241C-4B84-BCE1-D33B165B33FD}">
      <dgm:prSet/>
      <dgm:spPr/>
      <dgm:t>
        <a:bodyPr/>
        <a:lstStyle/>
        <a:p>
          <a:endParaRPr lang="en-US"/>
        </a:p>
      </dgm:t>
    </dgm:pt>
    <dgm:pt modelId="{16ADFA86-3502-4231-89BF-7A7AF404EF3B}">
      <dgm:prSet phldrT="[Text]"/>
      <dgm:spPr/>
      <dgm:t>
        <a:bodyPr/>
        <a:lstStyle/>
        <a:p>
          <a:r>
            <a:rPr lang="es-EC" dirty="0"/>
            <a:t>Diagnostico</a:t>
          </a:r>
          <a:endParaRPr lang="en-US" dirty="0"/>
        </a:p>
      </dgm:t>
    </dgm:pt>
    <dgm:pt modelId="{08ADB031-2599-482C-816E-BC189A402B95}" type="parTrans" cxnId="{D11F61C0-4959-482F-A0C3-AEE9D2926BE5}">
      <dgm:prSet/>
      <dgm:spPr/>
      <dgm:t>
        <a:bodyPr/>
        <a:lstStyle/>
        <a:p>
          <a:endParaRPr lang="en-US"/>
        </a:p>
      </dgm:t>
    </dgm:pt>
    <dgm:pt modelId="{09C30A92-7D1B-43FA-A24A-8D14246FE4AB}" type="sibTrans" cxnId="{D11F61C0-4959-482F-A0C3-AEE9D2926BE5}">
      <dgm:prSet/>
      <dgm:spPr/>
      <dgm:t>
        <a:bodyPr/>
        <a:lstStyle/>
        <a:p>
          <a:endParaRPr lang="en-US"/>
        </a:p>
      </dgm:t>
    </dgm:pt>
    <dgm:pt modelId="{152C6035-7002-41CF-B8E0-C38E03A6288C}" type="pres">
      <dgm:prSet presAssocID="{2DE0A317-F610-440B-8FCF-2B724E8B277A}" presName="Name0" presStyleCnt="0">
        <dgm:presLayoutVars>
          <dgm:chMax val="7"/>
          <dgm:chPref val="7"/>
          <dgm:dir/>
        </dgm:presLayoutVars>
      </dgm:prSet>
      <dgm:spPr/>
    </dgm:pt>
    <dgm:pt modelId="{1132B611-CE18-4A87-92FB-0BFAAE68BD04}" type="pres">
      <dgm:prSet presAssocID="{2DE0A317-F610-440B-8FCF-2B724E8B277A}" presName="Name1" presStyleCnt="0"/>
      <dgm:spPr/>
    </dgm:pt>
    <dgm:pt modelId="{BD3CDC02-147A-43EB-A84D-C3F9E9A5EEE5}" type="pres">
      <dgm:prSet presAssocID="{2DE0A317-F610-440B-8FCF-2B724E8B277A}" presName="cycle" presStyleCnt="0"/>
      <dgm:spPr/>
    </dgm:pt>
    <dgm:pt modelId="{A158993B-3997-41CD-BF16-C8D5728462CB}" type="pres">
      <dgm:prSet presAssocID="{2DE0A317-F610-440B-8FCF-2B724E8B277A}" presName="srcNode" presStyleLbl="node1" presStyleIdx="0" presStyleCnt="3"/>
      <dgm:spPr/>
    </dgm:pt>
    <dgm:pt modelId="{3924F986-1500-4F55-B40B-4D3E524A882B}" type="pres">
      <dgm:prSet presAssocID="{2DE0A317-F610-440B-8FCF-2B724E8B277A}" presName="conn" presStyleLbl="parChTrans1D2" presStyleIdx="0" presStyleCnt="1"/>
      <dgm:spPr/>
    </dgm:pt>
    <dgm:pt modelId="{212AAA31-39C4-44B6-A645-A752BAC0CD15}" type="pres">
      <dgm:prSet presAssocID="{2DE0A317-F610-440B-8FCF-2B724E8B277A}" presName="extraNode" presStyleLbl="node1" presStyleIdx="0" presStyleCnt="3"/>
      <dgm:spPr/>
    </dgm:pt>
    <dgm:pt modelId="{D062B3A5-71B3-46C2-9781-FECC57E48CEE}" type="pres">
      <dgm:prSet presAssocID="{2DE0A317-F610-440B-8FCF-2B724E8B277A}" presName="dstNode" presStyleLbl="node1" presStyleIdx="0" presStyleCnt="3"/>
      <dgm:spPr/>
    </dgm:pt>
    <dgm:pt modelId="{315FF398-3C2B-4B4B-8117-000634AB8D59}" type="pres">
      <dgm:prSet presAssocID="{C34EBC11-DDDD-4F14-91B9-C433A3C00D20}" presName="text_1" presStyleLbl="node1" presStyleIdx="0" presStyleCnt="3">
        <dgm:presLayoutVars>
          <dgm:bulletEnabled val="1"/>
        </dgm:presLayoutVars>
      </dgm:prSet>
      <dgm:spPr/>
    </dgm:pt>
    <dgm:pt modelId="{16E0CD86-3CFF-458C-B51E-51BA2E8C0CD5}" type="pres">
      <dgm:prSet presAssocID="{C34EBC11-DDDD-4F14-91B9-C433A3C00D20}" presName="accent_1" presStyleCnt="0"/>
      <dgm:spPr/>
    </dgm:pt>
    <dgm:pt modelId="{A96A7EF9-219D-49E1-969E-92403247C808}" type="pres">
      <dgm:prSet presAssocID="{C34EBC11-DDDD-4F14-91B9-C433A3C00D20}" presName="accentRepeatNode" presStyleLbl="solidFgAcc1" presStyleIdx="0" presStyleCnt="3"/>
      <dgm:spPr/>
    </dgm:pt>
    <dgm:pt modelId="{9BA851EA-F67D-4571-85A5-8B27E272E7D6}" type="pres">
      <dgm:prSet presAssocID="{0FE3A7DC-872D-426A-B5E7-5DD1A8D9B222}" presName="text_2" presStyleLbl="node1" presStyleIdx="1" presStyleCnt="3">
        <dgm:presLayoutVars>
          <dgm:bulletEnabled val="1"/>
        </dgm:presLayoutVars>
      </dgm:prSet>
      <dgm:spPr/>
    </dgm:pt>
    <dgm:pt modelId="{EBFD2106-1E83-4236-A246-F617DFCEF26D}" type="pres">
      <dgm:prSet presAssocID="{0FE3A7DC-872D-426A-B5E7-5DD1A8D9B222}" presName="accent_2" presStyleCnt="0"/>
      <dgm:spPr/>
    </dgm:pt>
    <dgm:pt modelId="{B771A932-5A12-49DB-8CCD-D253F452827E}" type="pres">
      <dgm:prSet presAssocID="{0FE3A7DC-872D-426A-B5E7-5DD1A8D9B222}" presName="accentRepeatNode" presStyleLbl="solidFgAcc1" presStyleIdx="1" presStyleCnt="3"/>
      <dgm:spPr/>
    </dgm:pt>
    <dgm:pt modelId="{513B58BA-1E78-43E6-9D55-71B3789EE56B}" type="pres">
      <dgm:prSet presAssocID="{16ADFA86-3502-4231-89BF-7A7AF404EF3B}" presName="text_3" presStyleLbl="node1" presStyleIdx="2" presStyleCnt="3">
        <dgm:presLayoutVars>
          <dgm:bulletEnabled val="1"/>
        </dgm:presLayoutVars>
      </dgm:prSet>
      <dgm:spPr/>
    </dgm:pt>
    <dgm:pt modelId="{C3C9CCDF-7216-40CA-9B46-41FAA593D152}" type="pres">
      <dgm:prSet presAssocID="{16ADFA86-3502-4231-89BF-7A7AF404EF3B}" presName="accent_3" presStyleCnt="0"/>
      <dgm:spPr/>
    </dgm:pt>
    <dgm:pt modelId="{9F0F5334-6970-4B9E-BFE8-301D50F7F439}" type="pres">
      <dgm:prSet presAssocID="{16ADFA86-3502-4231-89BF-7A7AF404EF3B}" presName="accentRepeatNode" presStyleLbl="solidFgAcc1" presStyleIdx="2" presStyleCnt="3"/>
      <dgm:spPr/>
    </dgm:pt>
  </dgm:ptLst>
  <dgm:cxnLst>
    <dgm:cxn modelId="{17A7FA33-9B69-4CC7-AF35-17AE0E43F276}" type="presOf" srcId="{0FE3A7DC-872D-426A-B5E7-5DD1A8D9B222}" destId="{9BA851EA-F67D-4571-85A5-8B27E272E7D6}" srcOrd="0" destOrd="0" presId="urn:microsoft.com/office/officeart/2008/layout/VerticalCurvedList"/>
    <dgm:cxn modelId="{5948A434-CD44-44FD-8F96-9043932F986B}" srcId="{2DE0A317-F610-440B-8FCF-2B724E8B277A}" destId="{C34EBC11-DDDD-4F14-91B9-C433A3C00D20}" srcOrd="0" destOrd="0" parTransId="{FF13A22E-5150-4E8F-A6C4-255F42366803}" sibTransId="{46A21939-9684-4390-BAAC-721FBBCE15FA}"/>
    <dgm:cxn modelId="{534CCB65-241C-4B84-BCE1-D33B165B33FD}" srcId="{2DE0A317-F610-440B-8FCF-2B724E8B277A}" destId="{0FE3A7DC-872D-426A-B5E7-5DD1A8D9B222}" srcOrd="1" destOrd="0" parTransId="{C7F42DBA-4653-444B-924E-3A4D34A2F11E}" sibTransId="{CDBB43B2-F91E-44EC-A143-46A9B8FB27A5}"/>
    <dgm:cxn modelId="{64BF6C81-0C1B-4577-9009-1697919CADEB}" type="presOf" srcId="{C34EBC11-DDDD-4F14-91B9-C433A3C00D20}" destId="{315FF398-3C2B-4B4B-8117-000634AB8D59}" srcOrd="0" destOrd="0" presId="urn:microsoft.com/office/officeart/2008/layout/VerticalCurvedList"/>
    <dgm:cxn modelId="{0D93869A-73EF-45CC-AE6F-0CA5C2D01314}" type="presOf" srcId="{16ADFA86-3502-4231-89BF-7A7AF404EF3B}" destId="{513B58BA-1E78-43E6-9D55-71B3789EE56B}" srcOrd="0" destOrd="0" presId="urn:microsoft.com/office/officeart/2008/layout/VerticalCurvedList"/>
    <dgm:cxn modelId="{2E673EBD-B23E-48EA-A16C-C7F85924F0E2}" type="presOf" srcId="{2DE0A317-F610-440B-8FCF-2B724E8B277A}" destId="{152C6035-7002-41CF-B8E0-C38E03A6288C}" srcOrd="0" destOrd="0" presId="urn:microsoft.com/office/officeart/2008/layout/VerticalCurvedList"/>
    <dgm:cxn modelId="{D11F61C0-4959-482F-A0C3-AEE9D2926BE5}" srcId="{2DE0A317-F610-440B-8FCF-2B724E8B277A}" destId="{16ADFA86-3502-4231-89BF-7A7AF404EF3B}" srcOrd="2" destOrd="0" parTransId="{08ADB031-2599-482C-816E-BC189A402B95}" sibTransId="{09C30A92-7D1B-43FA-A24A-8D14246FE4AB}"/>
    <dgm:cxn modelId="{531B64DB-FEDC-47FA-908B-273252C9612E}" type="presOf" srcId="{46A21939-9684-4390-BAAC-721FBBCE15FA}" destId="{3924F986-1500-4F55-B40B-4D3E524A882B}" srcOrd="0" destOrd="0" presId="urn:microsoft.com/office/officeart/2008/layout/VerticalCurvedList"/>
    <dgm:cxn modelId="{76B2C44B-F3CA-4D17-8477-5B2EF94A8AD9}" type="presParOf" srcId="{152C6035-7002-41CF-B8E0-C38E03A6288C}" destId="{1132B611-CE18-4A87-92FB-0BFAAE68BD04}" srcOrd="0" destOrd="0" presId="urn:microsoft.com/office/officeart/2008/layout/VerticalCurvedList"/>
    <dgm:cxn modelId="{37BD37C5-6E07-4522-99A2-C32F8C337158}" type="presParOf" srcId="{1132B611-CE18-4A87-92FB-0BFAAE68BD04}" destId="{BD3CDC02-147A-43EB-A84D-C3F9E9A5EEE5}" srcOrd="0" destOrd="0" presId="urn:microsoft.com/office/officeart/2008/layout/VerticalCurvedList"/>
    <dgm:cxn modelId="{95049222-7569-49DB-993F-2E083E1C9883}" type="presParOf" srcId="{BD3CDC02-147A-43EB-A84D-C3F9E9A5EEE5}" destId="{A158993B-3997-41CD-BF16-C8D5728462CB}" srcOrd="0" destOrd="0" presId="urn:microsoft.com/office/officeart/2008/layout/VerticalCurvedList"/>
    <dgm:cxn modelId="{C69482FE-31FA-4C0D-8544-DDEA09569096}" type="presParOf" srcId="{BD3CDC02-147A-43EB-A84D-C3F9E9A5EEE5}" destId="{3924F986-1500-4F55-B40B-4D3E524A882B}" srcOrd="1" destOrd="0" presId="urn:microsoft.com/office/officeart/2008/layout/VerticalCurvedList"/>
    <dgm:cxn modelId="{5EF137AF-D19E-41E3-A9B1-7D93EE27C989}" type="presParOf" srcId="{BD3CDC02-147A-43EB-A84D-C3F9E9A5EEE5}" destId="{212AAA31-39C4-44B6-A645-A752BAC0CD15}" srcOrd="2" destOrd="0" presId="urn:microsoft.com/office/officeart/2008/layout/VerticalCurvedList"/>
    <dgm:cxn modelId="{751031D1-4194-4666-9B5A-2415B1EC2403}" type="presParOf" srcId="{BD3CDC02-147A-43EB-A84D-C3F9E9A5EEE5}" destId="{D062B3A5-71B3-46C2-9781-FECC57E48CEE}" srcOrd="3" destOrd="0" presId="urn:microsoft.com/office/officeart/2008/layout/VerticalCurvedList"/>
    <dgm:cxn modelId="{501D5D0B-A7CE-4B24-9E79-A210C3CA4C60}" type="presParOf" srcId="{1132B611-CE18-4A87-92FB-0BFAAE68BD04}" destId="{315FF398-3C2B-4B4B-8117-000634AB8D59}" srcOrd="1" destOrd="0" presId="urn:microsoft.com/office/officeart/2008/layout/VerticalCurvedList"/>
    <dgm:cxn modelId="{5EDE0449-97AA-4681-B16D-A64B0C886C94}" type="presParOf" srcId="{1132B611-CE18-4A87-92FB-0BFAAE68BD04}" destId="{16E0CD86-3CFF-458C-B51E-51BA2E8C0CD5}" srcOrd="2" destOrd="0" presId="urn:microsoft.com/office/officeart/2008/layout/VerticalCurvedList"/>
    <dgm:cxn modelId="{77774FFA-879D-4F65-A55F-3C8A4D96195D}" type="presParOf" srcId="{16E0CD86-3CFF-458C-B51E-51BA2E8C0CD5}" destId="{A96A7EF9-219D-49E1-969E-92403247C808}" srcOrd="0" destOrd="0" presId="urn:microsoft.com/office/officeart/2008/layout/VerticalCurvedList"/>
    <dgm:cxn modelId="{B025D7F3-10C3-42D6-AC0D-D28BA614D687}" type="presParOf" srcId="{1132B611-CE18-4A87-92FB-0BFAAE68BD04}" destId="{9BA851EA-F67D-4571-85A5-8B27E272E7D6}" srcOrd="3" destOrd="0" presId="urn:microsoft.com/office/officeart/2008/layout/VerticalCurvedList"/>
    <dgm:cxn modelId="{B37249A5-9C43-4E57-85DD-E943C59A83C0}" type="presParOf" srcId="{1132B611-CE18-4A87-92FB-0BFAAE68BD04}" destId="{EBFD2106-1E83-4236-A246-F617DFCEF26D}" srcOrd="4" destOrd="0" presId="urn:microsoft.com/office/officeart/2008/layout/VerticalCurvedList"/>
    <dgm:cxn modelId="{86F1AA3B-B8DA-4A3C-B319-3AA94BBB0E4D}" type="presParOf" srcId="{EBFD2106-1E83-4236-A246-F617DFCEF26D}" destId="{B771A932-5A12-49DB-8CCD-D253F452827E}" srcOrd="0" destOrd="0" presId="urn:microsoft.com/office/officeart/2008/layout/VerticalCurvedList"/>
    <dgm:cxn modelId="{27E0FBD2-4D43-4F1E-AE14-C7105FAFA011}" type="presParOf" srcId="{1132B611-CE18-4A87-92FB-0BFAAE68BD04}" destId="{513B58BA-1E78-43E6-9D55-71B3789EE56B}" srcOrd="5" destOrd="0" presId="urn:microsoft.com/office/officeart/2008/layout/VerticalCurvedList"/>
    <dgm:cxn modelId="{A35EB95D-C8F2-4B1A-B06E-302CD0B508ED}" type="presParOf" srcId="{1132B611-CE18-4A87-92FB-0BFAAE68BD04}" destId="{C3C9CCDF-7216-40CA-9B46-41FAA593D152}" srcOrd="6" destOrd="0" presId="urn:microsoft.com/office/officeart/2008/layout/VerticalCurvedList"/>
    <dgm:cxn modelId="{58042216-A2B3-407D-9EF6-30F340C0C9D2}" type="presParOf" srcId="{C3C9CCDF-7216-40CA-9B46-41FAA593D152}" destId="{9F0F5334-6970-4B9E-BFE8-301D50F7F43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C44A1CD-89B6-4DC2-A87A-4AAA7A5496BF}" type="doc">
      <dgm:prSet loTypeId="urn:microsoft.com/office/officeart/2008/layout/VerticalCurvedList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C9F0E39B-7D10-4320-9337-4E73E3E05909}">
      <dgm:prSet phldrT="[Text]"/>
      <dgm:spPr/>
      <dgm:t>
        <a:bodyPr/>
        <a:lstStyle/>
        <a:p>
          <a:r>
            <a:rPr lang="es-EC" dirty="0" err="1"/>
            <a:t>Metagenomas</a:t>
          </a:r>
          <a:endParaRPr lang="en-US" dirty="0"/>
        </a:p>
      </dgm:t>
    </dgm:pt>
    <dgm:pt modelId="{FB606330-DFB9-4732-8544-2A388F0DA736}" type="parTrans" cxnId="{EC6E0E13-82B8-4692-B95F-DA4F9B48EBC6}">
      <dgm:prSet/>
      <dgm:spPr/>
      <dgm:t>
        <a:bodyPr/>
        <a:lstStyle/>
        <a:p>
          <a:endParaRPr lang="en-US"/>
        </a:p>
      </dgm:t>
    </dgm:pt>
    <dgm:pt modelId="{0DF903F6-D48C-4D67-9FEF-7AF319F16D02}" type="sibTrans" cxnId="{EC6E0E13-82B8-4692-B95F-DA4F9B48EBC6}">
      <dgm:prSet/>
      <dgm:spPr/>
      <dgm:t>
        <a:bodyPr/>
        <a:lstStyle/>
        <a:p>
          <a:endParaRPr lang="en-US"/>
        </a:p>
      </dgm:t>
    </dgm:pt>
    <dgm:pt modelId="{5F380D97-AFE2-4C95-8B6F-377EBACF6CF5}">
      <dgm:prSet phldrT="[Text]"/>
      <dgm:spPr/>
      <dgm:t>
        <a:bodyPr/>
        <a:lstStyle/>
        <a:p>
          <a:r>
            <a:rPr lang="es-EC" dirty="0"/>
            <a:t>Secuencia de referencia</a:t>
          </a:r>
          <a:endParaRPr lang="en-US" dirty="0"/>
        </a:p>
      </dgm:t>
    </dgm:pt>
    <dgm:pt modelId="{7732E402-A083-47F5-A71E-DBB5C511CEF0}" type="parTrans" cxnId="{109BB99C-0347-4F35-ADE2-945A20BC4A9C}">
      <dgm:prSet/>
      <dgm:spPr/>
      <dgm:t>
        <a:bodyPr/>
        <a:lstStyle/>
        <a:p>
          <a:endParaRPr lang="en-US"/>
        </a:p>
      </dgm:t>
    </dgm:pt>
    <dgm:pt modelId="{5C379AD8-4257-476C-8886-EF5DDF2C99BD}" type="sibTrans" cxnId="{109BB99C-0347-4F35-ADE2-945A20BC4A9C}">
      <dgm:prSet/>
      <dgm:spPr/>
      <dgm:t>
        <a:bodyPr/>
        <a:lstStyle/>
        <a:p>
          <a:endParaRPr lang="en-US"/>
        </a:p>
      </dgm:t>
    </dgm:pt>
    <dgm:pt modelId="{8EF6725D-CD8C-4CF3-8027-3448304733F6}" type="pres">
      <dgm:prSet presAssocID="{6C44A1CD-89B6-4DC2-A87A-4AAA7A5496BF}" presName="Name0" presStyleCnt="0">
        <dgm:presLayoutVars>
          <dgm:chMax val="7"/>
          <dgm:chPref val="7"/>
          <dgm:dir/>
        </dgm:presLayoutVars>
      </dgm:prSet>
      <dgm:spPr/>
    </dgm:pt>
    <dgm:pt modelId="{0CBF0EDC-E464-4D38-8048-5E6968CD4246}" type="pres">
      <dgm:prSet presAssocID="{6C44A1CD-89B6-4DC2-A87A-4AAA7A5496BF}" presName="Name1" presStyleCnt="0"/>
      <dgm:spPr/>
    </dgm:pt>
    <dgm:pt modelId="{31E52D6A-F051-4B1B-86C2-32743469E4D4}" type="pres">
      <dgm:prSet presAssocID="{6C44A1CD-89B6-4DC2-A87A-4AAA7A5496BF}" presName="cycle" presStyleCnt="0"/>
      <dgm:spPr/>
    </dgm:pt>
    <dgm:pt modelId="{664A1026-5374-4024-9F54-06E152D45CBC}" type="pres">
      <dgm:prSet presAssocID="{6C44A1CD-89B6-4DC2-A87A-4AAA7A5496BF}" presName="srcNode" presStyleLbl="node1" presStyleIdx="0" presStyleCnt="2"/>
      <dgm:spPr/>
    </dgm:pt>
    <dgm:pt modelId="{78DA6DB5-2159-4D36-BB67-73DAAF84E537}" type="pres">
      <dgm:prSet presAssocID="{6C44A1CD-89B6-4DC2-A87A-4AAA7A5496BF}" presName="conn" presStyleLbl="parChTrans1D2" presStyleIdx="0" presStyleCnt="1"/>
      <dgm:spPr/>
    </dgm:pt>
    <dgm:pt modelId="{B6857B8A-6133-40DD-9666-A3286FF4BA89}" type="pres">
      <dgm:prSet presAssocID="{6C44A1CD-89B6-4DC2-A87A-4AAA7A5496BF}" presName="extraNode" presStyleLbl="node1" presStyleIdx="0" presStyleCnt="2"/>
      <dgm:spPr/>
    </dgm:pt>
    <dgm:pt modelId="{B0812DD9-F473-41D2-9E68-B0D3893041AD}" type="pres">
      <dgm:prSet presAssocID="{6C44A1CD-89B6-4DC2-A87A-4AAA7A5496BF}" presName="dstNode" presStyleLbl="node1" presStyleIdx="0" presStyleCnt="2"/>
      <dgm:spPr/>
    </dgm:pt>
    <dgm:pt modelId="{B2412984-472E-438A-8C88-F2E8CA7C80AC}" type="pres">
      <dgm:prSet presAssocID="{C9F0E39B-7D10-4320-9337-4E73E3E05909}" presName="text_1" presStyleLbl="node1" presStyleIdx="0" presStyleCnt="2">
        <dgm:presLayoutVars>
          <dgm:bulletEnabled val="1"/>
        </dgm:presLayoutVars>
      </dgm:prSet>
      <dgm:spPr/>
    </dgm:pt>
    <dgm:pt modelId="{FE36B146-A60F-4376-BF8E-AC0EC37456E5}" type="pres">
      <dgm:prSet presAssocID="{C9F0E39B-7D10-4320-9337-4E73E3E05909}" presName="accent_1" presStyleCnt="0"/>
      <dgm:spPr/>
    </dgm:pt>
    <dgm:pt modelId="{D715E7A1-5D08-4A5B-9B42-C9D43817259F}" type="pres">
      <dgm:prSet presAssocID="{C9F0E39B-7D10-4320-9337-4E73E3E05909}" presName="accentRepeatNode" presStyleLbl="solidFgAcc1" presStyleIdx="0" presStyleCnt="2"/>
      <dgm:spPr/>
    </dgm:pt>
    <dgm:pt modelId="{E808B89A-046B-4B6A-91A5-7CE5FF56FCC8}" type="pres">
      <dgm:prSet presAssocID="{5F380D97-AFE2-4C95-8B6F-377EBACF6CF5}" presName="text_2" presStyleLbl="node1" presStyleIdx="1" presStyleCnt="2">
        <dgm:presLayoutVars>
          <dgm:bulletEnabled val="1"/>
        </dgm:presLayoutVars>
      </dgm:prSet>
      <dgm:spPr/>
    </dgm:pt>
    <dgm:pt modelId="{6CB1969C-63D3-4A3E-AE44-DB5434535F7C}" type="pres">
      <dgm:prSet presAssocID="{5F380D97-AFE2-4C95-8B6F-377EBACF6CF5}" presName="accent_2" presStyleCnt="0"/>
      <dgm:spPr/>
    </dgm:pt>
    <dgm:pt modelId="{A0C32E90-17F5-4618-AED3-863B1A2588DB}" type="pres">
      <dgm:prSet presAssocID="{5F380D97-AFE2-4C95-8B6F-377EBACF6CF5}" presName="accentRepeatNode" presStyleLbl="solidFgAcc1" presStyleIdx="1" presStyleCnt="2"/>
      <dgm:spPr/>
    </dgm:pt>
  </dgm:ptLst>
  <dgm:cxnLst>
    <dgm:cxn modelId="{EC6E0E13-82B8-4692-B95F-DA4F9B48EBC6}" srcId="{6C44A1CD-89B6-4DC2-A87A-4AAA7A5496BF}" destId="{C9F0E39B-7D10-4320-9337-4E73E3E05909}" srcOrd="0" destOrd="0" parTransId="{FB606330-DFB9-4732-8544-2A388F0DA736}" sibTransId="{0DF903F6-D48C-4D67-9FEF-7AF319F16D02}"/>
    <dgm:cxn modelId="{49F28534-ACA0-4B93-805B-3BDAADCA1FB9}" type="presOf" srcId="{6C44A1CD-89B6-4DC2-A87A-4AAA7A5496BF}" destId="{8EF6725D-CD8C-4CF3-8027-3448304733F6}" srcOrd="0" destOrd="0" presId="urn:microsoft.com/office/officeart/2008/layout/VerticalCurvedList"/>
    <dgm:cxn modelId="{1D7DDC5C-D8F2-4393-A89E-7A47D9CB339B}" type="presOf" srcId="{5F380D97-AFE2-4C95-8B6F-377EBACF6CF5}" destId="{E808B89A-046B-4B6A-91A5-7CE5FF56FCC8}" srcOrd="0" destOrd="0" presId="urn:microsoft.com/office/officeart/2008/layout/VerticalCurvedList"/>
    <dgm:cxn modelId="{737E3F77-512A-4FDE-A09F-3CFF16C22D5D}" type="presOf" srcId="{C9F0E39B-7D10-4320-9337-4E73E3E05909}" destId="{B2412984-472E-438A-8C88-F2E8CA7C80AC}" srcOrd="0" destOrd="0" presId="urn:microsoft.com/office/officeart/2008/layout/VerticalCurvedList"/>
    <dgm:cxn modelId="{109BB99C-0347-4F35-ADE2-945A20BC4A9C}" srcId="{6C44A1CD-89B6-4DC2-A87A-4AAA7A5496BF}" destId="{5F380D97-AFE2-4C95-8B6F-377EBACF6CF5}" srcOrd="1" destOrd="0" parTransId="{7732E402-A083-47F5-A71E-DBB5C511CEF0}" sibTransId="{5C379AD8-4257-476C-8886-EF5DDF2C99BD}"/>
    <dgm:cxn modelId="{6D298DF3-D605-4A15-8518-515CF3AAE0E9}" type="presOf" srcId="{0DF903F6-D48C-4D67-9FEF-7AF319F16D02}" destId="{78DA6DB5-2159-4D36-BB67-73DAAF84E537}" srcOrd="0" destOrd="0" presId="urn:microsoft.com/office/officeart/2008/layout/VerticalCurvedList"/>
    <dgm:cxn modelId="{9C778566-51C2-4C1A-8388-EE254DA7737A}" type="presParOf" srcId="{8EF6725D-CD8C-4CF3-8027-3448304733F6}" destId="{0CBF0EDC-E464-4D38-8048-5E6968CD4246}" srcOrd="0" destOrd="0" presId="urn:microsoft.com/office/officeart/2008/layout/VerticalCurvedList"/>
    <dgm:cxn modelId="{37CC7489-B352-49B5-8DAD-E8BAE8D4B501}" type="presParOf" srcId="{0CBF0EDC-E464-4D38-8048-5E6968CD4246}" destId="{31E52D6A-F051-4B1B-86C2-32743469E4D4}" srcOrd="0" destOrd="0" presId="urn:microsoft.com/office/officeart/2008/layout/VerticalCurvedList"/>
    <dgm:cxn modelId="{C6BA7088-315E-4C67-A33E-3AB52038E8BA}" type="presParOf" srcId="{31E52D6A-F051-4B1B-86C2-32743469E4D4}" destId="{664A1026-5374-4024-9F54-06E152D45CBC}" srcOrd="0" destOrd="0" presId="urn:microsoft.com/office/officeart/2008/layout/VerticalCurvedList"/>
    <dgm:cxn modelId="{32D45561-1CE5-449A-8FDB-7CAFD9E6B6AD}" type="presParOf" srcId="{31E52D6A-F051-4B1B-86C2-32743469E4D4}" destId="{78DA6DB5-2159-4D36-BB67-73DAAF84E537}" srcOrd="1" destOrd="0" presId="urn:microsoft.com/office/officeart/2008/layout/VerticalCurvedList"/>
    <dgm:cxn modelId="{31E25DB8-989F-4237-B6A0-BEB5E12DDCC9}" type="presParOf" srcId="{31E52D6A-F051-4B1B-86C2-32743469E4D4}" destId="{B6857B8A-6133-40DD-9666-A3286FF4BA89}" srcOrd="2" destOrd="0" presId="urn:microsoft.com/office/officeart/2008/layout/VerticalCurvedList"/>
    <dgm:cxn modelId="{061685DC-5028-42A7-B333-B52339A7B5CE}" type="presParOf" srcId="{31E52D6A-F051-4B1B-86C2-32743469E4D4}" destId="{B0812DD9-F473-41D2-9E68-B0D3893041AD}" srcOrd="3" destOrd="0" presId="urn:microsoft.com/office/officeart/2008/layout/VerticalCurvedList"/>
    <dgm:cxn modelId="{A2729C36-D527-466C-948A-60E102893946}" type="presParOf" srcId="{0CBF0EDC-E464-4D38-8048-5E6968CD4246}" destId="{B2412984-472E-438A-8C88-F2E8CA7C80AC}" srcOrd="1" destOrd="0" presId="urn:microsoft.com/office/officeart/2008/layout/VerticalCurvedList"/>
    <dgm:cxn modelId="{E2CE6CB0-98BC-4BBE-B23D-D5F096C22A6F}" type="presParOf" srcId="{0CBF0EDC-E464-4D38-8048-5E6968CD4246}" destId="{FE36B146-A60F-4376-BF8E-AC0EC37456E5}" srcOrd="2" destOrd="0" presId="urn:microsoft.com/office/officeart/2008/layout/VerticalCurvedList"/>
    <dgm:cxn modelId="{C7004118-BF8E-4ED2-82F8-B3A35E4B78DB}" type="presParOf" srcId="{FE36B146-A60F-4376-BF8E-AC0EC37456E5}" destId="{D715E7A1-5D08-4A5B-9B42-C9D43817259F}" srcOrd="0" destOrd="0" presId="urn:microsoft.com/office/officeart/2008/layout/VerticalCurvedList"/>
    <dgm:cxn modelId="{C23E29FC-3BF3-48F4-BDDC-4DAAD1F8560E}" type="presParOf" srcId="{0CBF0EDC-E464-4D38-8048-5E6968CD4246}" destId="{E808B89A-046B-4B6A-91A5-7CE5FF56FCC8}" srcOrd="3" destOrd="0" presId="urn:microsoft.com/office/officeart/2008/layout/VerticalCurvedList"/>
    <dgm:cxn modelId="{2B2637A1-0E59-4AD1-A693-64E8DEAF8BC2}" type="presParOf" srcId="{0CBF0EDC-E464-4D38-8048-5E6968CD4246}" destId="{6CB1969C-63D3-4A3E-AE44-DB5434535F7C}" srcOrd="4" destOrd="0" presId="urn:microsoft.com/office/officeart/2008/layout/VerticalCurvedList"/>
    <dgm:cxn modelId="{E461A258-E974-4E13-9046-70973877040A}" type="presParOf" srcId="{6CB1969C-63D3-4A3E-AE44-DB5434535F7C}" destId="{A0C32E90-17F5-4618-AED3-863B1A2588D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2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9068D2A-F8E3-4DA6-824F-37BA40F5976D}" type="doc">
      <dgm:prSet loTypeId="urn:microsoft.com/office/officeart/2005/8/layout/process5" loCatId="process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FEA854D2-1E63-4A82-AE99-F9786CCD336C}">
      <dgm:prSet phldrT="[Text]" custT="1"/>
      <dgm:spPr/>
      <dgm:t>
        <a:bodyPr/>
        <a:lstStyle/>
        <a:p>
          <a:r>
            <a:rPr lang="es-EC" sz="1000" dirty="0"/>
            <a:t>.</a:t>
          </a:r>
          <a:r>
            <a:rPr lang="es-EC" sz="1000" dirty="0" err="1"/>
            <a:t>sam</a:t>
          </a:r>
          <a:endParaRPr lang="en-US" sz="1000" dirty="0"/>
        </a:p>
      </dgm:t>
    </dgm:pt>
    <dgm:pt modelId="{59ED7615-FE84-4FFB-9E1A-189027D33F3D}" type="parTrans" cxnId="{C827E38F-A80B-4E29-A544-65D4C3BFDAA7}">
      <dgm:prSet/>
      <dgm:spPr/>
      <dgm:t>
        <a:bodyPr/>
        <a:lstStyle/>
        <a:p>
          <a:endParaRPr lang="en-US"/>
        </a:p>
      </dgm:t>
    </dgm:pt>
    <dgm:pt modelId="{D64355EB-284B-4EF5-B634-15BDF59494C1}" type="sibTrans" cxnId="{C827E38F-A80B-4E29-A544-65D4C3BFDAA7}">
      <dgm:prSet/>
      <dgm:spPr/>
      <dgm:t>
        <a:bodyPr/>
        <a:lstStyle/>
        <a:p>
          <a:endParaRPr lang="en-US"/>
        </a:p>
      </dgm:t>
    </dgm:pt>
    <dgm:pt modelId="{9B3BB386-3D85-426B-BCD1-0CA9C8645037}">
      <dgm:prSet phldrT="[Text]" custT="1"/>
      <dgm:spPr/>
      <dgm:t>
        <a:bodyPr/>
        <a:lstStyle/>
        <a:p>
          <a:r>
            <a:rPr lang="es-EC" sz="1000" dirty="0"/>
            <a:t>.</a:t>
          </a:r>
          <a:r>
            <a:rPr lang="es-EC" sz="1000" dirty="0" err="1"/>
            <a:t>bam</a:t>
          </a:r>
          <a:endParaRPr lang="en-US" sz="1000" dirty="0"/>
        </a:p>
      </dgm:t>
    </dgm:pt>
    <dgm:pt modelId="{FF219B4E-2E08-4D38-9256-8F535E5BD358}" type="parTrans" cxnId="{C5914D5C-BE52-47CD-B19E-B767A99DEDB7}">
      <dgm:prSet/>
      <dgm:spPr/>
      <dgm:t>
        <a:bodyPr/>
        <a:lstStyle/>
        <a:p>
          <a:endParaRPr lang="en-US"/>
        </a:p>
      </dgm:t>
    </dgm:pt>
    <dgm:pt modelId="{3EA72ECA-D836-4111-A611-722296A22AD0}" type="sibTrans" cxnId="{C5914D5C-BE52-47CD-B19E-B767A99DEDB7}">
      <dgm:prSet/>
      <dgm:spPr/>
      <dgm:t>
        <a:bodyPr/>
        <a:lstStyle/>
        <a:p>
          <a:endParaRPr lang="en-US"/>
        </a:p>
      </dgm:t>
    </dgm:pt>
    <dgm:pt modelId="{55EE4A82-8019-484E-AC9C-88E432F96BF2}">
      <dgm:prSet phldrT="[Text]" custT="1"/>
      <dgm:spPr/>
      <dgm:t>
        <a:bodyPr/>
        <a:lstStyle/>
        <a:p>
          <a:r>
            <a:rPr lang="es-EC" sz="700" dirty="0"/>
            <a:t>.</a:t>
          </a:r>
          <a:r>
            <a:rPr lang="es-EC" sz="700" dirty="0" err="1"/>
            <a:t>sorted.bam</a:t>
          </a:r>
          <a:endParaRPr lang="en-US" sz="700" dirty="0"/>
        </a:p>
      </dgm:t>
    </dgm:pt>
    <dgm:pt modelId="{F04C3CFB-9FD1-42DE-80CA-EA496DC0634B}" type="parTrans" cxnId="{AB2F7FC1-FB92-4331-8F47-214036CF7A13}">
      <dgm:prSet/>
      <dgm:spPr/>
      <dgm:t>
        <a:bodyPr/>
        <a:lstStyle/>
        <a:p>
          <a:endParaRPr lang="en-US"/>
        </a:p>
      </dgm:t>
    </dgm:pt>
    <dgm:pt modelId="{50E858A9-79F0-4DB7-8F1A-54C9965CCE09}" type="sibTrans" cxnId="{AB2F7FC1-FB92-4331-8F47-214036CF7A13}">
      <dgm:prSet/>
      <dgm:spPr/>
      <dgm:t>
        <a:bodyPr/>
        <a:lstStyle/>
        <a:p>
          <a:endParaRPr lang="en-US"/>
        </a:p>
      </dgm:t>
    </dgm:pt>
    <dgm:pt modelId="{DE72184C-E272-4A11-81D3-0EDDE1CBD3A1}">
      <dgm:prSet phldrT="[Text]" custT="1"/>
      <dgm:spPr/>
      <dgm:t>
        <a:bodyPr/>
        <a:lstStyle/>
        <a:p>
          <a:r>
            <a:rPr lang="es-EC" sz="1000" dirty="0"/>
            <a:t>.bai</a:t>
          </a:r>
          <a:endParaRPr lang="en-US" sz="1000" dirty="0"/>
        </a:p>
      </dgm:t>
    </dgm:pt>
    <dgm:pt modelId="{EE078317-4E1F-4E8E-A736-D540E6BEA8F8}" type="parTrans" cxnId="{827D6C8A-D5C3-4C7A-8344-2838884A0F89}">
      <dgm:prSet/>
      <dgm:spPr/>
      <dgm:t>
        <a:bodyPr/>
        <a:lstStyle/>
        <a:p>
          <a:endParaRPr lang="en-US"/>
        </a:p>
      </dgm:t>
    </dgm:pt>
    <dgm:pt modelId="{6D2A06B5-671C-40C6-B401-5232542D1BF9}" type="sibTrans" cxnId="{827D6C8A-D5C3-4C7A-8344-2838884A0F89}">
      <dgm:prSet/>
      <dgm:spPr/>
      <dgm:t>
        <a:bodyPr/>
        <a:lstStyle/>
        <a:p>
          <a:endParaRPr lang="en-US"/>
        </a:p>
      </dgm:t>
    </dgm:pt>
    <dgm:pt modelId="{5F743550-4E3E-42E9-8ABA-32EE0EE14492}">
      <dgm:prSet phldrT="[Text]" custT="1"/>
      <dgm:spPr/>
      <dgm:t>
        <a:bodyPr/>
        <a:lstStyle/>
        <a:p>
          <a:r>
            <a:rPr lang="en-US" sz="1000" dirty="0"/>
            <a:t>.</a:t>
          </a:r>
          <a:r>
            <a:rPr lang="en-US" sz="1000" dirty="0" err="1"/>
            <a:t>cov.tsv</a:t>
          </a:r>
          <a:endParaRPr lang="en-US" sz="1000" dirty="0"/>
        </a:p>
      </dgm:t>
    </dgm:pt>
    <dgm:pt modelId="{41C42CC5-2364-456F-B056-8DC0EBA2B277}" type="parTrans" cxnId="{F3390C78-F7EF-4E5C-8EF7-D131A96CE839}">
      <dgm:prSet/>
      <dgm:spPr/>
      <dgm:t>
        <a:bodyPr/>
        <a:lstStyle/>
        <a:p>
          <a:endParaRPr lang="en-US"/>
        </a:p>
      </dgm:t>
    </dgm:pt>
    <dgm:pt modelId="{FA318416-49B6-461E-B69A-961C5AF0399E}" type="sibTrans" cxnId="{F3390C78-F7EF-4E5C-8EF7-D131A96CE839}">
      <dgm:prSet/>
      <dgm:spPr/>
      <dgm:t>
        <a:bodyPr/>
        <a:lstStyle/>
        <a:p>
          <a:endParaRPr lang="en-US"/>
        </a:p>
      </dgm:t>
    </dgm:pt>
    <dgm:pt modelId="{23BE3472-7BF4-4D22-9017-DD31AB2B13C9}" type="pres">
      <dgm:prSet presAssocID="{F9068D2A-F8E3-4DA6-824F-37BA40F5976D}" presName="diagram" presStyleCnt="0">
        <dgm:presLayoutVars>
          <dgm:dir/>
          <dgm:resizeHandles val="exact"/>
        </dgm:presLayoutVars>
      </dgm:prSet>
      <dgm:spPr/>
    </dgm:pt>
    <dgm:pt modelId="{A36C38C3-C787-452C-A5F0-4F71DAA50C20}" type="pres">
      <dgm:prSet presAssocID="{FEA854D2-1E63-4A82-AE99-F9786CCD336C}" presName="node" presStyleLbl="node1" presStyleIdx="0" presStyleCnt="5">
        <dgm:presLayoutVars>
          <dgm:bulletEnabled val="1"/>
        </dgm:presLayoutVars>
      </dgm:prSet>
      <dgm:spPr/>
    </dgm:pt>
    <dgm:pt modelId="{9B6711AF-9B25-4CB6-8042-1786011A3702}" type="pres">
      <dgm:prSet presAssocID="{D64355EB-284B-4EF5-B634-15BDF59494C1}" presName="sibTrans" presStyleLbl="sibTrans2D1" presStyleIdx="0" presStyleCnt="4"/>
      <dgm:spPr/>
    </dgm:pt>
    <dgm:pt modelId="{4D1F36ED-6510-4D1C-944E-610EB200D9DE}" type="pres">
      <dgm:prSet presAssocID="{D64355EB-284B-4EF5-B634-15BDF59494C1}" presName="connectorText" presStyleLbl="sibTrans2D1" presStyleIdx="0" presStyleCnt="4"/>
      <dgm:spPr/>
    </dgm:pt>
    <dgm:pt modelId="{2CED3C08-199E-4F48-A6FD-BD5B97FBB42C}" type="pres">
      <dgm:prSet presAssocID="{9B3BB386-3D85-426B-BCD1-0CA9C8645037}" presName="node" presStyleLbl="node1" presStyleIdx="1" presStyleCnt="5">
        <dgm:presLayoutVars>
          <dgm:bulletEnabled val="1"/>
        </dgm:presLayoutVars>
      </dgm:prSet>
      <dgm:spPr/>
    </dgm:pt>
    <dgm:pt modelId="{D80E2BC5-BB87-4E37-99DE-8F079268A1C9}" type="pres">
      <dgm:prSet presAssocID="{3EA72ECA-D836-4111-A611-722296A22AD0}" presName="sibTrans" presStyleLbl="sibTrans2D1" presStyleIdx="1" presStyleCnt="4"/>
      <dgm:spPr/>
    </dgm:pt>
    <dgm:pt modelId="{98A19B10-A9E2-4DD5-8B14-38032F8CD408}" type="pres">
      <dgm:prSet presAssocID="{3EA72ECA-D836-4111-A611-722296A22AD0}" presName="connectorText" presStyleLbl="sibTrans2D1" presStyleIdx="1" presStyleCnt="4"/>
      <dgm:spPr/>
    </dgm:pt>
    <dgm:pt modelId="{85734AE6-F60B-4FD1-A828-F80AF76BEC76}" type="pres">
      <dgm:prSet presAssocID="{55EE4A82-8019-484E-AC9C-88E432F96BF2}" presName="node" presStyleLbl="node1" presStyleIdx="2" presStyleCnt="5">
        <dgm:presLayoutVars>
          <dgm:bulletEnabled val="1"/>
        </dgm:presLayoutVars>
      </dgm:prSet>
      <dgm:spPr/>
    </dgm:pt>
    <dgm:pt modelId="{68152BBB-0D37-49C0-B405-D98B280068E1}" type="pres">
      <dgm:prSet presAssocID="{50E858A9-79F0-4DB7-8F1A-54C9965CCE09}" presName="sibTrans" presStyleLbl="sibTrans2D1" presStyleIdx="2" presStyleCnt="4"/>
      <dgm:spPr/>
    </dgm:pt>
    <dgm:pt modelId="{61514F2B-26F8-4280-9F06-F4866E2382A1}" type="pres">
      <dgm:prSet presAssocID="{50E858A9-79F0-4DB7-8F1A-54C9965CCE09}" presName="connectorText" presStyleLbl="sibTrans2D1" presStyleIdx="2" presStyleCnt="4"/>
      <dgm:spPr/>
    </dgm:pt>
    <dgm:pt modelId="{A7F4E1D4-1734-48BC-9705-B2B75890529D}" type="pres">
      <dgm:prSet presAssocID="{DE72184C-E272-4A11-81D3-0EDDE1CBD3A1}" presName="node" presStyleLbl="node1" presStyleIdx="3" presStyleCnt="5">
        <dgm:presLayoutVars>
          <dgm:bulletEnabled val="1"/>
        </dgm:presLayoutVars>
      </dgm:prSet>
      <dgm:spPr/>
    </dgm:pt>
    <dgm:pt modelId="{3169E02A-3305-41DA-8FDA-4E72E0C362DA}" type="pres">
      <dgm:prSet presAssocID="{6D2A06B5-671C-40C6-B401-5232542D1BF9}" presName="sibTrans" presStyleLbl="sibTrans2D1" presStyleIdx="3" presStyleCnt="4"/>
      <dgm:spPr/>
    </dgm:pt>
    <dgm:pt modelId="{71110923-95FB-47CA-B3F7-FAE80FED68DA}" type="pres">
      <dgm:prSet presAssocID="{6D2A06B5-671C-40C6-B401-5232542D1BF9}" presName="connectorText" presStyleLbl="sibTrans2D1" presStyleIdx="3" presStyleCnt="4"/>
      <dgm:spPr/>
    </dgm:pt>
    <dgm:pt modelId="{8835DBBF-54EE-488E-9B35-99AA8F3E924D}" type="pres">
      <dgm:prSet presAssocID="{5F743550-4E3E-42E9-8ABA-32EE0EE14492}" presName="node" presStyleLbl="node1" presStyleIdx="4" presStyleCnt="5">
        <dgm:presLayoutVars>
          <dgm:bulletEnabled val="1"/>
        </dgm:presLayoutVars>
      </dgm:prSet>
      <dgm:spPr/>
    </dgm:pt>
  </dgm:ptLst>
  <dgm:cxnLst>
    <dgm:cxn modelId="{1BAEFB00-EF6C-4B96-8F36-B14C465E1E8F}" type="presOf" srcId="{5F743550-4E3E-42E9-8ABA-32EE0EE14492}" destId="{8835DBBF-54EE-488E-9B35-99AA8F3E924D}" srcOrd="0" destOrd="0" presId="urn:microsoft.com/office/officeart/2005/8/layout/process5"/>
    <dgm:cxn modelId="{A3FD4E0F-B8E1-4538-8E62-EF392FAAFAD8}" type="presOf" srcId="{9B3BB386-3D85-426B-BCD1-0CA9C8645037}" destId="{2CED3C08-199E-4F48-A6FD-BD5B97FBB42C}" srcOrd="0" destOrd="0" presId="urn:microsoft.com/office/officeart/2005/8/layout/process5"/>
    <dgm:cxn modelId="{68EF541F-DCE9-4BEC-91DF-3E56D3736215}" type="presOf" srcId="{D64355EB-284B-4EF5-B634-15BDF59494C1}" destId="{4D1F36ED-6510-4D1C-944E-610EB200D9DE}" srcOrd="1" destOrd="0" presId="urn:microsoft.com/office/officeart/2005/8/layout/process5"/>
    <dgm:cxn modelId="{EE2D482E-7523-4F87-B50C-922909211C88}" type="presOf" srcId="{6D2A06B5-671C-40C6-B401-5232542D1BF9}" destId="{71110923-95FB-47CA-B3F7-FAE80FED68DA}" srcOrd="1" destOrd="0" presId="urn:microsoft.com/office/officeart/2005/8/layout/process5"/>
    <dgm:cxn modelId="{40C9E139-76E9-44C0-B51B-79322AEFCE4E}" type="presOf" srcId="{D64355EB-284B-4EF5-B634-15BDF59494C1}" destId="{9B6711AF-9B25-4CB6-8042-1786011A3702}" srcOrd="0" destOrd="0" presId="urn:microsoft.com/office/officeart/2005/8/layout/process5"/>
    <dgm:cxn modelId="{C5914D5C-BE52-47CD-B19E-B767A99DEDB7}" srcId="{F9068D2A-F8E3-4DA6-824F-37BA40F5976D}" destId="{9B3BB386-3D85-426B-BCD1-0CA9C8645037}" srcOrd="1" destOrd="0" parTransId="{FF219B4E-2E08-4D38-9256-8F535E5BD358}" sibTransId="{3EA72ECA-D836-4111-A611-722296A22AD0}"/>
    <dgm:cxn modelId="{B1703C69-F2D3-4DED-A05E-E9309D103322}" type="presOf" srcId="{3EA72ECA-D836-4111-A611-722296A22AD0}" destId="{D80E2BC5-BB87-4E37-99DE-8F079268A1C9}" srcOrd="0" destOrd="0" presId="urn:microsoft.com/office/officeart/2005/8/layout/process5"/>
    <dgm:cxn modelId="{4285E24E-6D2E-4914-B886-1621CC6FDDBF}" type="presOf" srcId="{50E858A9-79F0-4DB7-8F1A-54C9965CCE09}" destId="{61514F2B-26F8-4280-9F06-F4866E2382A1}" srcOrd="1" destOrd="0" presId="urn:microsoft.com/office/officeart/2005/8/layout/process5"/>
    <dgm:cxn modelId="{DE05F64F-4443-4D23-87FF-8F5C3182F15F}" type="presOf" srcId="{3EA72ECA-D836-4111-A611-722296A22AD0}" destId="{98A19B10-A9E2-4DD5-8B14-38032F8CD408}" srcOrd="1" destOrd="0" presId="urn:microsoft.com/office/officeart/2005/8/layout/process5"/>
    <dgm:cxn modelId="{F3390C78-F7EF-4E5C-8EF7-D131A96CE839}" srcId="{F9068D2A-F8E3-4DA6-824F-37BA40F5976D}" destId="{5F743550-4E3E-42E9-8ABA-32EE0EE14492}" srcOrd="4" destOrd="0" parTransId="{41C42CC5-2364-456F-B056-8DC0EBA2B277}" sibTransId="{FA318416-49B6-461E-B69A-961C5AF0399E}"/>
    <dgm:cxn modelId="{3DD23482-84EC-4AA5-B258-5B703E0EC9D4}" type="presOf" srcId="{50E858A9-79F0-4DB7-8F1A-54C9965CCE09}" destId="{68152BBB-0D37-49C0-B405-D98B280068E1}" srcOrd="0" destOrd="0" presId="urn:microsoft.com/office/officeart/2005/8/layout/process5"/>
    <dgm:cxn modelId="{827D6C8A-D5C3-4C7A-8344-2838884A0F89}" srcId="{F9068D2A-F8E3-4DA6-824F-37BA40F5976D}" destId="{DE72184C-E272-4A11-81D3-0EDDE1CBD3A1}" srcOrd="3" destOrd="0" parTransId="{EE078317-4E1F-4E8E-A736-D540E6BEA8F8}" sibTransId="{6D2A06B5-671C-40C6-B401-5232542D1BF9}"/>
    <dgm:cxn modelId="{C827E38F-A80B-4E29-A544-65D4C3BFDAA7}" srcId="{F9068D2A-F8E3-4DA6-824F-37BA40F5976D}" destId="{FEA854D2-1E63-4A82-AE99-F9786CCD336C}" srcOrd="0" destOrd="0" parTransId="{59ED7615-FE84-4FFB-9E1A-189027D33F3D}" sibTransId="{D64355EB-284B-4EF5-B634-15BDF59494C1}"/>
    <dgm:cxn modelId="{D65EB492-B5A3-44E0-8150-45C53D4B255D}" type="presOf" srcId="{FEA854D2-1E63-4A82-AE99-F9786CCD336C}" destId="{A36C38C3-C787-452C-A5F0-4F71DAA50C20}" srcOrd="0" destOrd="0" presId="urn:microsoft.com/office/officeart/2005/8/layout/process5"/>
    <dgm:cxn modelId="{4416B5AC-EB40-4F5E-BD79-7574C6DD7E6A}" type="presOf" srcId="{6D2A06B5-671C-40C6-B401-5232542D1BF9}" destId="{3169E02A-3305-41DA-8FDA-4E72E0C362DA}" srcOrd="0" destOrd="0" presId="urn:microsoft.com/office/officeart/2005/8/layout/process5"/>
    <dgm:cxn modelId="{880E47AF-D1CB-4619-8886-E00A527F979A}" type="presOf" srcId="{F9068D2A-F8E3-4DA6-824F-37BA40F5976D}" destId="{23BE3472-7BF4-4D22-9017-DD31AB2B13C9}" srcOrd="0" destOrd="0" presId="urn:microsoft.com/office/officeart/2005/8/layout/process5"/>
    <dgm:cxn modelId="{76D282B6-8F6C-440E-884F-410DCCDFB8C1}" type="presOf" srcId="{55EE4A82-8019-484E-AC9C-88E432F96BF2}" destId="{85734AE6-F60B-4FD1-A828-F80AF76BEC76}" srcOrd="0" destOrd="0" presId="urn:microsoft.com/office/officeart/2005/8/layout/process5"/>
    <dgm:cxn modelId="{AB2F7FC1-FB92-4331-8F47-214036CF7A13}" srcId="{F9068D2A-F8E3-4DA6-824F-37BA40F5976D}" destId="{55EE4A82-8019-484E-AC9C-88E432F96BF2}" srcOrd="2" destOrd="0" parTransId="{F04C3CFB-9FD1-42DE-80CA-EA496DC0634B}" sibTransId="{50E858A9-79F0-4DB7-8F1A-54C9965CCE09}"/>
    <dgm:cxn modelId="{1D3EABE8-1F25-441E-A6A9-62DE1DCEA813}" type="presOf" srcId="{DE72184C-E272-4A11-81D3-0EDDE1CBD3A1}" destId="{A7F4E1D4-1734-48BC-9705-B2B75890529D}" srcOrd="0" destOrd="0" presId="urn:microsoft.com/office/officeart/2005/8/layout/process5"/>
    <dgm:cxn modelId="{5C374D5B-167A-4B74-A3DC-31CC56BEB40F}" type="presParOf" srcId="{23BE3472-7BF4-4D22-9017-DD31AB2B13C9}" destId="{A36C38C3-C787-452C-A5F0-4F71DAA50C20}" srcOrd="0" destOrd="0" presId="urn:microsoft.com/office/officeart/2005/8/layout/process5"/>
    <dgm:cxn modelId="{10944F76-B52C-4865-9548-AF13EF1CC93C}" type="presParOf" srcId="{23BE3472-7BF4-4D22-9017-DD31AB2B13C9}" destId="{9B6711AF-9B25-4CB6-8042-1786011A3702}" srcOrd="1" destOrd="0" presId="urn:microsoft.com/office/officeart/2005/8/layout/process5"/>
    <dgm:cxn modelId="{E15E17C4-3172-4C08-B134-9FF3F71875AC}" type="presParOf" srcId="{9B6711AF-9B25-4CB6-8042-1786011A3702}" destId="{4D1F36ED-6510-4D1C-944E-610EB200D9DE}" srcOrd="0" destOrd="0" presId="urn:microsoft.com/office/officeart/2005/8/layout/process5"/>
    <dgm:cxn modelId="{7E84DACF-1401-4CFE-B196-351270C6AF3A}" type="presParOf" srcId="{23BE3472-7BF4-4D22-9017-DD31AB2B13C9}" destId="{2CED3C08-199E-4F48-A6FD-BD5B97FBB42C}" srcOrd="2" destOrd="0" presId="urn:microsoft.com/office/officeart/2005/8/layout/process5"/>
    <dgm:cxn modelId="{3C9B7378-A919-465C-AF2E-400C9543F7BA}" type="presParOf" srcId="{23BE3472-7BF4-4D22-9017-DD31AB2B13C9}" destId="{D80E2BC5-BB87-4E37-99DE-8F079268A1C9}" srcOrd="3" destOrd="0" presId="urn:microsoft.com/office/officeart/2005/8/layout/process5"/>
    <dgm:cxn modelId="{4601E4F6-E7AB-4709-B561-316661B7A21F}" type="presParOf" srcId="{D80E2BC5-BB87-4E37-99DE-8F079268A1C9}" destId="{98A19B10-A9E2-4DD5-8B14-38032F8CD408}" srcOrd="0" destOrd="0" presId="urn:microsoft.com/office/officeart/2005/8/layout/process5"/>
    <dgm:cxn modelId="{E4FD5C96-509D-46C6-AF6C-1297B032677F}" type="presParOf" srcId="{23BE3472-7BF4-4D22-9017-DD31AB2B13C9}" destId="{85734AE6-F60B-4FD1-A828-F80AF76BEC76}" srcOrd="4" destOrd="0" presId="urn:microsoft.com/office/officeart/2005/8/layout/process5"/>
    <dgm:cxn modelId="{5095568D-CC95-4DBB-820C-3C04B258369C}" type="presParOf" srcId="{23BE3472-7BF4-4D22-9017-DD31AB2B13C9}" destId="{68152BBB-0D37-49C0-B405-D98B280068E1}" srcOrd="5" destOrd="0" presId="urn:microsoft.com/office/officeart/2005/8/layout/process5"/>
    <dgm:cxn modelId="{B72CE4DF-1F99-425E-AB75-0A3B014BDB19}" type="presParOf" srcId="{68152BBB-0D37-49C0-B405-D98B280068E1}" destId="{61514F2B-26F8-4280-9F06-F4866E2382A1}" srcOrd="0" destOrd="0" presId="urn:microsoft.com/office/officeart/2005/8/layout/process5"/>
    <dgm:cxn modelId="{B5F95723-FC21-4455-9245-B702D474306B}" type="presParOf" srcId="{23BE3472-7BF4-4D22-9017-DD31AB2B13C9}" destId="{A7F4E1D4-1734-48BC-9705-B2B75890529D}" srcOrd="6" destOrd="0" presId="urn:microsoft.com/office/officeart/2005/8/layout/process5"/>
    <dgm:cxn modelId="{DA24F863-1FD9-4642-AC47-08F36AC4FCD7}" type="presParOf" srcId="{23BE3472-7BF4-4D22-9017-DD31AB2B13C9}" destId="{3169E02A-3305-41DA-8FDA-4E72E0C362DA}" srcOrd="7" destOrd="0" presId="urn:microsoft.com/office/officeart/2005/8/layout/process5"/>
    <dgm:cxn modelId="{DB44235F-5F7A-40E5-8401-8F3DEC0B2720}" type="presParOf" srcId="{3169E02A-3305-41DA-8FDA-4E72E0C362DA}" destId="{71110923-95FB-47CA-B3F7-FAE80FED68DA}" srcOrd="0" destOrd="0" presId="urn:microsoft.com/office/officeart/2005/8/layout/process5"/>
    <dgm:cxn modelId="{C9EBAC97-023A-4B34-AF5F-15D6F2F773B0}" type="presParOf" srcId="{23BE3472-7BF4-4D22-9017-DD31AB2B13C9}" destId="{8835DBBF-54EE-488E-9B35-99AA8F3E924D}" srcOrd="8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33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DE0A317-F610-440B-8FCF-2B724E8B277A}" type="doc">
      <dgm:prSet loTypeId="urn:microsoft.com/office/officeart/2008/layout/VerticalCurvedList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C34EBC11-DDDD-4F14-91B9-C433A3C00D20}">
      <dgm:prSet phldrT="[Text]"/>
      <dgm:spPr/>
      <dgm:t>
        <a:bodyPr/>
        <a:lstStyle/>
        <a:p>
          <a:r>
            <a:rPr lang="es-EC" dirty="0"/>
            <a:t>Numero de Lecturas mapeadas</a:t>
          </a:r>
          <a:endParaRPr lang="en-US" dirty="0"/>
        </a:p>
      </dgm:t>
    </dgm:pt>
    <dgm:pt modelId="{FF13A22E-5150-4E8F-A6C4-255F42366803}" type="parTrans" cxnId="{5948A434-CD44-44FD-8F96-9043932F986B}">
      <dgm:prSet/>
      <dgm:spPr/>
      <dgm:t>
        <a:bodyPr/>
        <a:lstStyle/>
        <a:p>
          <a:endParaRPr lang="en-US"/>
        </a:p>
      </dgm:t>
    </dgm:pt>
    <dgm:pt modelId="{46A21939-9684-4390-BAAC-721FBBCE15FA}" type="sibTrans" cxnId="{5948A434-CD44-44FD-8F96-9043932F986B}">
      <dgm:prSet/>
      <dgm:spPr/>
      <dgm:t>
        <a:bodyPr/>
        <a:lstStyle/>
        <a:p>
          <a:endParaRPr lang="en-US"/>
        </a:p>
      </dgm:t>
    </dgm:pt>
    <dgm:pt modelId="{0FE3A7DC-872D-426A-B5E7-5DD1A8D9B222}">
      <dgm:prSet phldrT="[Text]"/>
      <dgm:spPr/>
      <dgm:t>
        <a:bodyPr/>
        <a:lstStyle/>
        <a:p>
          <a:r>
            <a:rPr lang="es-EC" dirty="0"/>
            <a:t>Porcentaje </a:t>
          </a:r>
          <a:r>
            <a:rPr lang="es-EC" dirty="0" err="1"/>
            <a:t>covertura</a:t>
          </a:r>
          <a:endParaRPr lang="en-US" dirty="0"/>
        </a:p>
      </dgm:t>
    </dgm:pt>
    <dgm:pt modelId="{C7F42DBA-4653-444B-924E-3A4D34A2F11E}" type="parTrans" cxnId="{534CCB65-241C-4B84-BCE1-D33B165B33FD}">
      <dgm:prSet/>
      <dgm:spPr/>
      <dgm:t>
        <a:bodyPr/>
        <a:lstStyle/>
        <a:p>
          <a:endParaRPr lang="en-US"/>
        </a:p>
      </dgm:t>
    </dgm:pt>
    <dgm:pt modelId="{CDBB43B2-F91E-44EC-A143-46A9B8FB27A5}" type="sibTrans" cxnId="{534CCB65-241C-4B84-BCE1-D33B165B33FD}">
      <dgm:prSet/>
      <dgm:spPr/>
      <dgm:t>
        <a:bodyPr/>
        <a:lstStyle/>
        <a:p>
          <a:endParaRPr lang="en-US"/>
        </a:p>
      </dgm:t>
    </dgm:pt>
    <dgm:pt modelId="{152C6035-7002-41CF-B8E0-C38E03A6288C}" type="pres">
      <dgm:prSet presAssocID="{2DE0A317-F610-440B-8FCF-2B724E8B277A}" presName="Name0" presStyleCnt="0">
        <dgm:presLayoutVars>
          <dgm:chMax val="7"/>
          <dgm:chPref val="7"/>
          <dgm:dir/>
        </dgm:presLayoutVars>
      </dgm:prSet>
      <dgm:spPr/>
    </dgm:pt>
    <dgm:pt modelId="{1132B611-CE18-4A87-92FB-0BFAAE68BD04}" type="pres">
      <dgm:prSet presAssocID="{2DE0A317-F610-440B-8FCF-2B724E8B277A}" presName="Name1" presStyleCnt="0"/>
      <dgm:spPr/>
    </dgm:pt>
    <dgm:pt modelId="{BD3CDC02-147A-43EB-A84D-C3F9E9A5EEE5}" type="pres">
      <dgm:prSet presAssocID="{2DE0A317-F610-440B-8FCF-2B724E8B277A}" presName="cycle" presStyleCnt="0"/>
      <dgm:spPr/>
    </dgm:pt>
    <dgm:pt modelId="{A158993B-3997-41CD-BF16-C8D5728462CB}" type="pres">
      <dgm:prSet presAssocID="{2DE0A317-F610-440B-8FCF-2B724E8B277A}" presName="srcNode" presStyleLbl="node1" presStyleIdx="0" presStyleCnt="2"/>
      <dgm:spPr/>
    </dgm:pt>
    <dgm:pt modelId="{3924F986-1500-4F55-B40B-4D3E524A882B}" type="pres">
      <dgm:prSet presAssocID="{2DE0A317-F610-440B-8FCF-2B724E8B277A}" presName="conn" presStyleLbl="parChTrans1D2" presStyleIdx="0" presStyleCnt="1"/>
      <dgm:spPr/>
    </dgm:pt>
    <dgm:pt modelId="{212AAA31-39C4-44B6-A645-A752BAC0CD15}" type="pres">
      <dgm:prSet presAssocID="{2DE0A317-F610-440B-8FCF-2B724E8B277A}" presName="extraNode" presStyleLbl="node1" presStyleIdx="0" presStyleCnt="2"/>
      <dgm:spPr/>
    </dgm:pt>
    <dgm:pt modelId="{D062B3A5-71B3-46C2-9781-FECC57E48CEE}" type="pres">
      <dgm:prSet presAssocID="{2DE0A317-F610-440B-8FCF-2B724E8B277A}" presName="dstNode" presStyleLbl="node1" presStyleIdx="0" presStyleCnt="2"/>
      <dgm:spPr/>
    </dgm:pt>
    <dgm:pt modelId="{315FF398-3C2B-4B4B-8117-000634AB8D59}" type="pres">
      <dgm:prSet presAssocID="{C34EBC11-DDDD-4F14-91B9-C433A3C00D20}" presName="text_1" presStyleLbl="node1" presStyleIdx="0" presStyleCnt="2">
        <dgm:presLayoutVars>
          <dgm:bulletEnabled val="1"/>
        </dgm:presLayoutVars>
      </dgm:prSet>
      <dgm:spPr/>
    </dgm:pt>
    <dgm:pt modelId="{16E0CD86-3CFF-458C-B51E-51BA2E8C0CD5}" type="pres">
      <dgm:prSet presAssocID="{C34EBC11-DDDD-4F14-91B9-C433A3C00D20}" presName="accent_1" presStyleCnt="0"/>
      <dgm:spPr/>
    </dgm:pt>
    <dgm:pt modelId="{A96A7EF9-219D-49E1-969E-92403247C808}" type="pres">
      <dgm:prSet presAssocID="{C34EBC11-DDDD-4F14-91B9-C433A3C00D20}" presName="accentRepeatNode" presStyleLbl="solidFgAcc1" presStyleIdx="0" presStyleCnt="2"/>
      <dgm:spPr/>
    </dgm:pt>
    <dgm:pt modelId="{9BA851EA-F67D-4571-85A5-8B27E272E7D6}" type="pres">
      <dgm:prSet presAssocID="{0FE3A7DC-872D-426A-B5E7-5DD1A8D9B222}" presName="text_2" presStyleLbl="node1" presStyleIdx="1" presStyleCnt="2" custScaleY="82186">
        <dgm:presLayoutVars>
          <dgm:bulletEnabled val="1"/>
        </dgm:presLayoutVars>
      </dgm:prSet>
      <dgm:spPr/>
    </dgm:pt>
    <dgm:pt modelId="{EBFD2106-1E83-4236-A246-F617DFCEF26D}" type="pres">
      <dgm:prSet presAssocID="{0FE3A7DC-872D-426A-B5E7-5DD1A8D9B222}" presName="accent_2" presStyleCnt="0"/>
      <dgm:spPr/>
    </dgm:pt>
    <dgm:pt modelId="{B771A932-5A12-49DB-8CCD-D253F452827E}" type="pres">
      <dgm:prSet presAssocID="{0FE3A7DC-872D-426A-B5E7-5DD1A8D9B222}" presName="accentRepeatNode" presStyleLbl="solidFgAcc1" presStyleIdx="1" presStyleCnt="2"/>
      <dgm:spPr/>
    </dgm:pt>
  </dgm:ptLst>
  <dgm:cxnLst>
    <dgm:cxn modelId="{17A7FA33-9B69-4CC7-AF35-17AE0E43F276}" type="presOf" srcId="{0FE3A7DC-872D-426A-B5E7-5DD1A8D9B222}" destId="{9BA851EA-F67D-4571-85A5-8B27E272E7D6}" srcOrd="0" destOrd="0" presId="urn:microsoft.com/office/officeart/2008/layout/VerticalCurvedList"/>
    <dgm:cxn modelId="{5948A434-CD44-44FD-8F96-9043932F986B}" srcId="{2DE0A317-F610-440B-8FCF-2B724E8B277A}" destId="{C34EBC11-DDDD-4F14-91B9-C433A3C00D20}" srcOrd="0" destOrd="0" parTransId="{FF13A22E-5150-4E8F-A6C4-255F42366803}" sibTransId="{46A21939-9684-4390-BAAC-721FBBCE15FA}"/>
    <dgm:cxn modelId="{534CCB65-241C-4B84-BCE1-D33B165B33FD}" srcId="{2DE0A317-F610-440B-8FCF-2B724E8B277A}" destId="{0FE3A7DC-872D-426A-B5E7-5DD1A8D9B222}" srcOrd="1" destOrd="0" parTransId="{C7F42DBA-4653-444B-924E-3A4D34A2F11E}" sibTransId="{CDBB43B2-F91E-44EC-A143-46A9B8FB27A5}"/>
    <dgm:cxn modelId="{64BF6C81-0C1B-4577-9009-1697919CADEB}" type="presOf" srcId="{C34EBC11-DDDD-4F14-91B9-C433A3C00D20}" destId="{315FF398-3C2B-4B4B-8117-000634AB8D59}" srcOrd="0" destOrd="0" presId="urn:microsoft.com/office/officeart/2008/layout/VerticalCurvedList"/>
    <dgm:cxn modelId="{2E673EBD-B23E-48EA-A16C-C7F85924F0E2}" type="presOf" srcId="{2DE0A317-F610-440B-8FCF-2B724E8B277A}" destId="{152C6035-7002-41CF-B8E0-C38E03A6288C}" srcOrd="0" destOrd="0" presId="urn:microsoft.com/office/officeart/2008/layout/VerticalCurvedList"/>
    <dgm:cxn modelId="{531B64DB-FEDC-47FA-908B-273252C9612E}" type="presOf" srcId="{46A21939-9684-4390-BAAC-721FBBCE15FA}" destId="{3924F986-1500-4F55-B40B-4D3E524A882B}" srcOrd="0" destOrd="0" presId="urn:microsoft.com/office/officeart/2008/layout/VerticalCurvedList"/>
    <dgm:cxn modelId="{76B2C44B-F3CA-4D17-8477-5B2EF94A8AD9}" type="presParOf" srcId="{152C6035-7002-41CF-B8E0-C38E03A6288C}" destId="{1132B611-CE18-4A87-92FB-0BFAAE68BD04}" srcOrd="0" destOrd="0" presId="urn:microsoft.com/office/officeart/2008/layout/VerticalCurvedList"/>
    <dgm:cxn modelId="{37BD37C5-6E07-4522-99A2-C32F8C337158}" type="presParOf" srcId="{1132B611-CE18-4A87-92FB-0BFAAE68BD04}" destId="{BD3CDC02-147A-43EB-A84D-C3F9E9A5EEE5}" srcOrd="0" destOrd="0" presId="urn:microsoft.com/office/officeart/2008/layout/VerticalCurvedList"/>
    <dgm:cxn modelId="{95049222-7569-49DB-993F-2E083E1C9883}" type="presParOf" srcId="{BD3CDC02-147A-43EB-A84D-C3F9E9A5EEE5}" destId="{A158993B-3997-41CD-BF16-C8D5728462CB}" srcOrd="0" destOrd="0" presId="urn:microsoft.com/office/officeart/2008/layout/VerticalCurvedList"/>
    <dgm:cxn modelId="{C69482FE-31FA-4C0D-8544-DDEA09569096}" type="presParOf" srcId="{BD3CDC02-147A-43EB-A84D-C3F9E9A5EEE5}" destId="{3924F986-1500-4F55-B40B-4D3E524A882B}" srcOrd="1" destOrd="0" presId="urn:microsoft.com/office/officeart/2008/layout/VerticalCurvedList"/>
    <dgm:cxn modelId="{5EF137AF-D19E-41E3-A9B1-7D93EE27C989}" type="presParOf" srcId="{BD3CDC02-147A-43EB-A84D-C3F9E9A5EEE5}" destId="{212AAA31-39C4-44B6-A645-A752BAC0CD15}" srcOrd="2" destOrd="0" presId="urn:microsoft.com/office/officeart/2008/layout/VerticalCurvedList"/>
    <dgm:cxn modelId="{751031D1-4194-4666-9B5A-2415B1EC2403}" type="presParOf" srcId="{BD3CDC02-147A-43EB-A84D-C3F9E9A5EEE5}" destId="{D062B3A5-71B3-46C2-9781-FECC57E48CEE}" srcOrd="3" destOrd="0" presId="urn:microsoft.com/office/officeart/2008/layout/VerticalCurvedList"/>
    <dgm:cxn modelId="{501D5D0B-A7CE-4B24-9E79-A210C3CA4C60}" type="presParOf" srcId="{1132B611-CE18-4A87-92FB-0BFAAE68BD04}" destId="{315FF398-3C2B-4B4B-8117-000634AB8D59}" srcOrd="1" destOrd="0" presId="urn:microsoft.com/office/officeart/2008/layout/VerticalCurvedList"/>
    <dgm:cxn modelId="{5EDE0449-97AA-4681-B16D-A64B0C886C94}" type="presParOf" srcId="{1132B611-CE18-4A87-92FB-0BFAAE68BD04}" destId="{16E0CD86-3CFF-458C-B51E-51BA2E8C0CD5}" srcOrd="2" destOrd="0" presId="urn:microsoft.com/office/officeart/2008/layout/VerticalCurvedList"/>
    <dgm:cxn modelId="{77774FFA-879D-4F65-A55F-3C8A4D96195D}" type="presParOf" srcId="{16E0CD86-3CFF-458C-B51E-51BA2E8C0CD5}" destId="{A96A7EF9-219D-49E1-969E-92403247C808}" srcOrd="0" destOrd="0" presId="urn:microsoft.com/office/officeart/2008/layout/VerticalCurvedList"/>
    <dgm:cxn modelId="{B025D7F3-10C3-42D6-AC0D-D28BA614D687}" type="presParOf" srcId="{1132B611-CE18-4A87-92FB-0BFAAE68BD04}" destId="{9BA851EA-F67D-4571-85A5-8B27E272E7D6}" srcOrd="3" destOrd="0" presId="urn:microsoft.com/office/officeart/2008/layout/VerticalCurvedList"/>
    <dgm:cxn modelId="{B37249A5-9C43-4E57-85DD-E943C59A83C0}" type="presParOf" srcId="{1132B611-CE18-4A87-92FB-0BFAAE68BD04}" destId="{EBFD2106-1E83-4236-A246-F617DFCEF26D}" srcOrd="4" destOrd="0" presId="urn:microsoft.com/office/officeart/2008/layout/VerticalCurvedList"/>
    <dgm:cxn modelId="{86F1AA3B-B8DA-4A3C-B319-3AA94BBB0E4D}" type="presParOf" srcId="{EBFD2106-1E83-4236-A246-F617DFCEF26D}" destId="{B771A932-5A12-49DB-8CCD-D253F452827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3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DD83F2-E515-43E9-8B41-95D2946DFA66}">
      <dsp:nvSpPr>
        <dsp:cNvPr id="0" name=""/>
        <dsp:cNvSpPr/>
      </dsp:nvSpPr>
      <dsp:spPr>
        <a:xfrm>
          <a:off x="3659" y="351850"/>
          <a:ext cx="1093768" cy="65626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/>
            <a:t>Estudio experimental</a:t>
          </a:r>
          <a:endParaRPr lang="en-US" sz="1000" kern="1200" dirty="0"/>
        </a:p>
      </dsp:txBody>
      <dsp:txXfrm>
        <a:off x="22880" y="371071"/>
        <a:ext cx="1055326" cy="617818"/>
      </dsp:txXfrm>
    </dsp:sp>
    <dsp:sp modelId="{D85F17A3-16F3-4334-A761-DBA7332AA623}">
      <dsp:nvSpPr>
        <dsp:cNvPr id="0" name=""/>
        <dsp:cNvSpPr/>
      </dsp:nvSpPr>
      <dsp:spPr>
        <a:xfrm>
          <a:off x="1193679" y="544353"/>
          <a:ext cx="231878" cy="271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1193679" y="598604"/>
        <a:ext cx="162315" cy="162752"/>
      </dsp:txXfrm>
    </dsp:sp>
    <dsp:sp modelId="{3EAFA0CB-5935-4F40-A971-BDB993FC75F3}">
      <dsp:nvSpPr>
        <dsp:cNvPr id="0" name=""/>
        <dsp:cNvSpPr/>
      </dsp:nvSpPr>
      <dsp:spPr>
        <a:xfrm>
          <a:off x="1534934" y="351850"/>
          <a:ext cx="1093768" cy="656260"/>
        </a:xfrm>
        <a:prstGeom prst="roundRect">
          <a:avLst>
            <a:gd name="adj" fmla="val 10000"/>
          </a:avLst>
        </a:prstGeom>
        <a:solidFill>
          <a:schemeClr val="accent4">
            <a:hueOff val="-892954"/>
            <a:satOff val="5380"/>
            <a:lumOff val="43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Características analíticas</a:t>
          </a:r>
          <a:endParaRPr lang="en-US" sz="1000" kern="1200" dirty="0"/>
        </a:p>
      </dsp:txBody>
      <dsp:txXfrm>
        <a:off x="1554155" y="371071"/>
        <a:ext cx="1055326" cy="617818"/>
      </dsp:txXfrm>
    </dsp:sp>
    <dsp:sp modelId="{B3196157-6D9C-4950-9907-B8FD4AF8AE89}">
      <dsp:nvSpPr>
        <dsp:cNvPr id="0" name=""/>
        <dsp:cNvSpPr/>
      </dsp:nvSpPr>
      <dsp:spPr>
        <a:xfrm>
          <a:off x="2724954" y="544353"/>
          <a:ext cx="231878" cy="271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1116192"/>
            <a:satOff val="6725"/>
            <a:lumOff val="53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>
        <a:off x="2724954" y="598604"/>
        <a:ext cx="162315" cy="162752"/>
      </dsp:txXfrm>
    </dsp:sp>
    <dsp:sp modelId="{9C25BA2A-F798-4CE8-8F79-306ED5C3639A}">
      <dsp:nvSpPr>
        <dsp:cNvPr id="0" name=""/>
        <dsp:cNvSpPr/>
      </dsp:nvSpPr>
      <dsp:spPr>
        <a:xfrm>
          <a:off x="3066210" y="351850"/>
          <a:ext cx="1093768" cy="656260"/>
        </a:xfrm>
        <a:prstGeom prst="roundRect">
          <a:avLst>
            <a:gd name="adj" fmla="val 10000"/>
          </a:avLst>
        </a:prstGeom>
        <a:solidFill>
          <a:schemeClr val="accent4">
            <a:hueOff val="-1785908"/>
            <a:satOff val="10760"/>
            <a:lumOff val="86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Características diagnósticas</a:t>
          </a:r>
          <a:endParaRPr lang="en-US" sz="1000" kern="1200" dirty="0"/>
        </a:p>
      </dsp:txBody>
      <dsp:txXfrm>
        <a:off x="3085431" y="371071"/>
        <a:ext cx="1055326" cy="617818"/>
      </dsp:txXfrm>
    </dsp:sp>
    <dsp:sp modelId="{1F340855-1AC4-4B20-88C7-B306F58325DA}">
      <dsp:nvSpPr>
        <dsp:cNvPr id="0" name=""/>
        <dsp:cNvSpPr/>
      </dsp:nvSpPr>
      <dsp:spPr>
        <a:xfrm rot="5400000">
          <a:off x="3512855" y="1055940"/>
          <a:ext cx="200477" cy="271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-5400000">
        <a:off x="3531718" y="1091329"/>
        <a:ext cx="162752" cy="140334"/>
      </dsp:txXfrm>
    </dsp:sp>
    <dsp:sp modelId="{32CBC89E-651C-412A-BA9A-11C29627B643}">
      <dsp:nvSpPr>
        <dsp:cNvPr id="0" name=""/>
        <dsp:cNvSpPr/>
      </dsp:nvSpPr>
      <dsp:spPr>
        <a:xfrm>
          <a:off x="3066210" y="1386371"/>
          <a:ext cx="1093768" cy="656260"/>
        </a:xfrm>
        <a:prstGeom prst="roundRect">
          <a:avLst>
            <a:gd name="adj" fmla="val 10000"/>
          </a:avLst>
        </a:prstGeom>
        <a:solidFill>
          <a:schemeClr val="accent4">
            <a:hueOff val="-2678862"/>
            <a:satOff val="16139"/>
            <a:lumOff val="129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Reproducibilidad</a:t>
          </a:r>
          <a:endParaRPr lang="en-US" sz="1000" kern="1200" dirty="0"/>
        </a:p>
      </dsp:txBody>
      <dsp:txXfrm>
        <a:off x="3085431" y="1405592"/>
        <a:ext cx="1055326" cy="617818"/>
      </dsp:txXfrm>
    </dsp:sp>
    <dsp:sp modelId="{78A839F2-B13C-4F48-BC6F-A8634BC7817B}">
      <dsp:nvSpPr>
        <dsp:cNvPr id="0" name=""/>
        <dsp:cNvSpPr/>
      </dsp:nvSpPr>
      <dsp:spPr>
        <a:xfrm rot="10800000">
          <a:off x="2738079" y="1578874"/>
          <a:ext cx="231878" cy="271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3348577"/>
            <a:satOff val="20174"/>
            <a:lumOff val="161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2807642" y="1633125"/>
        <a:ext cx="162315" cy="162752"/>
      </dsp:txXfrm>
    </dsp:sp>
    <dsp:sp modelId="{9A7D92BE-8324-4268-92EE-1CA9C5B5986A}">
      <dsp:nvSpPr>
        <dsp:cNvPr id="0" name=""/>
        <dsp:cNvSpPr/>
      </dsp:nvSpPr>
      <dsp:spPr>
        <a:xfrm>
          <a:off x="1534934" y="1386371"/>
          <a:ext cx="1093768" cy="656260"/>
        </a:xfrm>
        <a:prstGeom prst="roundRect">
          <a:avLst>
            <a:gd name="adj" fmla="val 10000"/>
          </a:avLst>
        </a:prstGeom>
        <a:solidFill>
          <a:schemeClr val="accent4">
            <a:hueOff val="-3571816"/>
            <a:satOff val="21519"/>
            <a:lumOff val="17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Implementación</a:t>
          </a:r>
          <a:endParaRPr lang="en-US" sz="1000" kern="1200" dirty="0"/>
        </a:p>
      </dsp:txBody>
      <dsp:txXfrm>
        <a:off x="1554155" y="1405592"/>
        <a:ext cx="1055326" cy="617818"/>
      </dsp:txXfrm>
    </dsp:sp>
    <dsp:sp modelId="{1226E78E-57AE-4D55-98A3-F2A3D15B31C8}">
      <dsp:nvSpPr>
        <dsp:cNvPr id="0" name=""/>
        <dsp:cNvSpPr/>
      </dsp:nvSpPr>
      <dsp:spPr>
        <a:xfrm rot="10800000">
          <a:off x="1206804" y="1578874"/>
          <a:ext cx="231878" cy="271254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/>
        </a:p>
      </dsp:txBody>
      <dsp:txXfrm rot="10800000">
        <a:off x="1276367" y="1633125"/>
        <a:ext cx="162315" cy="162752"/>
      </dsp:txXfrm>
    </dsp:sp>
    <dsp:sp modelId="{C057A66C-1034-4C0E-BB56-1EB964CDCB93}">
      <dsp:nvSpPr>
        <dsp:cNvPr id="0" name=""/>
        <dsp:cNvSpPr/>
      </dsp:nvSpPr>
      <dsp:spPr>
        <a:xfrm>
          <a:off x="3659" y="1386371"/>
          <a:ext cx="1093768" cy="656260"/>
        </a:xfrm>
        <a:prstGeom prst="roundRect">
          <a:avLst>
            <a:gd name="adj" fmla="val 10000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Robustez</a:t>
          </a:r>
          <a:endParaRPr lang="en-US" sz="1000" kern="1200" dirty="0"/>
        </a:p>
      </dsp:txBody>
      <dsp:txXfrm>
        <a:off x="22880" y="1405592"/>
        <a:ext cx="1055326" cy="61781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3B45B1-9D2F-4685-87EE-059B4BBD4991}">
      <dsp:nvSpPr>
        <dsp:cNvPr id="0" name=""/>
        <dsp:cNvSpPr/>
      </dsp:nvSpPr>
      <dsp:spPr>
        <a:xfrm>
          <a:off x="0" y="7822308"/>
          <a:ext cx="100000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880592-319D-4B5C-B553-B55ED4ECCFF9}">
      <dsp:nvSpPr>
        <dsp:cNvPr id="0" name=""/>
        <dsp:cNvSpPr/>
      </dsp:nvSpPr>
      <dsp:spPr>
        <a:xfrm>
          <a:off x="0" y="6682530"/>
          <a:ext cx="100000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816DF6-D0B3-4C7B-AC5E-7716D17321AB}">
      <dsp:nvSpPr>
        <dsp:cNvPr id="0" name=""/>
        <dsp:cNvSpPr/>
      </dsp:nvSpPr>
      <dsp:spPr>
        <a:xfrm>
          <a:off x="0" y="5542751"/>
          <a:ext cx="100000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42B04AD-3ACB-49F5-947C-38E008FC2B0B}">
      <dsp:nvSpPr>
        <dsp:cNvPr id="0" name=""/>
        <dsp:cNvSpPr/>
      </dsp:nvSpPr>
      <dsp:spPr>
        <a:xfrm>
          <a:off x="0" y="4402973"/>
          <a:ext cx="100000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E5CEEC7-2022-4204-A113-588878ADC43A}">
      <dsp:nvSpPr>
        <dsp:cNvPr id="0" name=""/>
        <dsp:cNvSpPr/>
      </dsp:nvSpPr>
      <dsp:spPr>
        <a:xfrm>
          <a:off x="0" y="1091862"/>
          <a:ext cx="10000000" cy="0"/>
        </a:xfrm>
        <a:prstGeom prst="line">
          <a:avLst/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9ED318A-72C2-4A79-9E73-F37F8BC65574}">
      <dsp:nvSpPr>
        <dsp:cNvPr id="0" name=""/>
        <dsp:cNvSpPr/>
      </dsp:nvSpPr>
      <dsp:spPr>
        <a:xfrm>
          <a:off x="2599999" y="6358"/>
          <a:ext cx="7400000" cy="1085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b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0" kern="1200" dirty="0"/>
        </a:p>
      </dsp:txBody>
      <dsp:txXfrm>
        <a:off x="2599999" y="6358"/>
        <a:ext cx="7400000" cy="1085503"/>
      </dsp:txXfrm>
    </dsp:sp>
    <dsp:sp modelId="{E23CCB17-DD86-4A16-89B1-EBC3CFB77586}">
      <dsp:nvSpPr>
        <dsp:cNvPr id="0" name=""/>
        <dsp:cNvSpPr/>
      </dsp:nvSpPr>
      <dsp:spPr>
        <a:xfrm>
          <a:off x="0" y="6358"/>
          <a:ext cx="2600000" cy="108550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000" kern="1200" dirty="0"/>
            <a:t>1</a:t>
          </a:r>
          <a:endParaRPr lang="en-US" sz="6000" kern="1200" dirty="0"/>
        </a:p>
      </dsp:txBody>
      <dsp:txXfrm>
        <a:off x="52999" y="59357"/>
        <a:ext cx="2494002" cy="1032504"/>
      </dsp:txXfrm>
    </dsp:sp>
    <dsp:sp modelId="{AE4E5AEC-834B-4B43-81C1-939BD5838A68}">
      <dsp:nvSpPr>
        <dsp:cNvPr id="0" name=""/>
        <dsp:cNvSpPr/>
      </dsp:nvSpPr>
      <dsp:spPr>
        <a:xfrm>
          <a:off x="0" y="1091862"/>
          <a:ext cx="10000000" cy="2171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4700" kern="1200" dirty="0"/>
        </a:p>
      </dsp:txBody>
      <dsp:txXfrm>
        <a:off x="0" y="1091862"/>
        <a:ext cx="10000000" cy="2171332"/>
      </dsp:txXfrm>
    </dsp:sp>
    <dsp:sp modelId="{BDCCCF1C-A99F-4A7A-92E8-F4321752B4DD}">
      <dsp:nvSpPr>
        <dsp:cNvPr id="0" name=""/>
        <dsp:cNvSpPr/>
      </dsp:nvSpPr>
      <dsp:spPr>
        <a:xfrm>
          <a:off x="2599999" y="3317469"/>
          <a:ext cx="7400000" cy="1085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b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0" kern="1200" dirty="0"/>
        </a:p>
      </dsp:txBody>
      <dsp:txXfrm>
        <a:off x="2599999" y="3317469"/>
        <a:ext cx="7400000" cy="1085503"/>
      </dsp:txXfrm>
    </dsp:sp>
    <dsp:sp modelId="{D4AA8335-A8BE-4ABF-8677-799A8175E8D8}">
      <dsp:nvSpPr>
        <dsp:cNvPr id="0" name=""/>
        <dsp:cNvSpPr/>
      </dsp:nvSpPr>
      <dsp:spPr>
        <a:xfrm>
          <a:off x="0" y="3317469"/>
          <a:ext cx="2600000" cy="108550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000" kern="1200" dirty="0"/>
            <a:t>2</a:t>
          </a:r>
          <a:endParaRPr lang="en-US" sz="6000" kern="1200" dirty="0"/>
        </a:p>
      </dsp:txBody>
      <dsp:txXfrm>
        <a:off x="52999" y="3370468"/>
        <a:ext cx="2494002" cy="1032504"/>
      </dsp:txXfrm>
    </dsp:sp>
    <dsp:sp modelId="{F1A5AAE7-95C3-4A09-90AF-12405B2B9E8A}">
      <dsp:nvSpPr>
        <dsp:cNvPr id="0" name=""/>
        <dsp:cNvSpPr/>
      </dsp:nvSpPr>
      <dsp:spPr>
        <a:xfrm>
          <a:off x="2599999" y="4457248"/>
          <a:ext cx="7400000" cy="1085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C76900-A63A-43E5-BBA8-2B412AF13ADF}">
      <dsp:nvSpPr>
        <dsp:cNvPr id="0" name=""/>
        <dsp:cNvSpPr/>
      </dsp:nvSpPr>
      <dsp:spPr>
        <a:xfrm>
          <a:off x="0" y="4457248"/>
          <a:ext cx="2600000" cy="108550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000" kern="1200" dirty="0"/>
            <a:t>3</a:t>
          </a:r>
          <a:endParaRPr lang="en-US" sz="6000" kern="1200" dirty="0"/>
        </a:p>
      </dsp:txBody>
      <dsp:txXfrm>
        <a:off x="52999" y="4510247"/>
        <a:ext cx="2494002" cy="1032504"/>
      </dsp:txXfrm>
    </dsp:sp>
    <dsp:sp modelId="{543206F6-DB83-46FF-8449-171CFFF5FF70}">
      <dsp:nvSpPr>
        <dsp:cNvPr id="0" name=""/>
        <dsp:cNvSpPr/>
      </dsp:nvSpPr>
      <dsp:spPr>
        <a:xfrm>
          <a:off x="2599999" y="5597026"/>
          <a:ext cx="7400000" cy="1085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EC4D79-2007-4A3F-B457-3F4A573D156C}">
      <dsp:nvSpPr>
        <dsp:cNvPr id="0" name=""/>
        <dsp:cNvSpPr/>
      </dsp:nvSpPr>
      <dsp:spPr>
        <a:xfrm>
          <a:off x="0" y="5597026"/>
          <a:ext cx="2600000" cy="108550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000" kern="1200" dirty="0"/>
            <a:t>4</a:t>
          </a:r>
          <a:endParaRPr lang="en-US" sz="6000" kern="1200" dirty="0"/>
        </a:p>
      </dsp:txBody>
      <dsp:txXfrm>
        <a:off x="52999" y="5650025"/>
        <a:ext cx="2494002" cy="1032504"/>
      </dsp:txXfrm>
    </dsp:sp>
    <dsp:sp modelId="{CF76062B-249E-4AFB-9F0B-C0D0FC97E162}">
      <dsp:nvSpPr>
        <dsp:cNvPr id="0" name=""/>
        <dsp:cNvSpPr/>
      </dsp:nvSpPr>
      <dsp:spPr>
        <a:xfrm>
          <a:off x="2599999" y="6736805"/>
          <a:ext cx="7400000" cy="1085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b" anchorCtr="0">
          <a:noAutofit/>
        </a:bodyPr>
        <a:lstStyle/>
        <a:p>
          <a:pPr marL="0" lvl="0" indent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0" kern="1200" dirty="0"/>
        </a:p>
      </dsp:txBody>
      <dsp:txXfrm>
        <a:off x="2599999" y="6736805"/>
        <a:ext cx="7400000" cy="1085503"/>
      </dsp:txXfrm>
    </dsp:sp>
    <dsp:sp modelId="{F9E52276-B5F2-4443-8964-9060C076D47C}">
      <dsp:nvSpPr>
        <dsp:cNvPr id="0" name=""/>
        <dsp:cNvSpPr/>
      </dsp:nvSpPr>
      <dsp:spPr>
        <a:xfrm>
          <a:off x="0" y="6736805"/>
          <a:ext cx="2600000" cy="1085503"/>
        </a:xfrm>
        <a:prstGeom prst="round2SameRect">
          <a:avLst>
            <a:gd name="adj1" fmla="val 1667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000" kern="1200" dirty="0"/>
            <a:t>5</a:t>
          </a:r>
          <a:endParaRPr lang="en-US" sz="6000" kern="1200" dirty="0"/>
        </a:p>
      </dsp:txBody>
      <dsp:txXfrm>
        <a:off x="52999" y="6789804"/>
        <a:ext cx="2494002" cy="1032504"/>
      </dsp:txXfrm>
    </dsp:sp>
    <dsp:sp modelId="{B8AF31F7-68E0-4706-94AD-7A7F53EC512B}">
      <dsp:nvSpPr>
        <dsp:cNvPr id="0" name=""/>
        <dsp:cNvSpPr/>
      </dsp:nvSpPr>
      <dsp:spPr>
        <a:xfrm>
          <a:off x="0" y="7822308"/>
          <a:ext cx="10000000" cy="217133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t" anchorCtr="0">
          <a:noAutofit/>
        </a:bodyPr>
        <a:lstStyle/>
        <a:p>
          <a:pPr marL="285750" lvl="1" indent="-285750" algn="l" defTabSz="2089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4700" kern="1200"/>
        </a:p>
      </dsp:txBody>
      <dsp:txXfrm>
        <a:off x="0" y="7822308"/>
        <a:ext cx="10000000" cy="2171332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92BC0F2-48A3-4CD0-A112-A96E331311AE}">
      <dsp:nvSpPr>
        <dsp:cNvPr id="0" name=""/>
        <dsp:cNvSpPr/>
      </dsp:nvSpPr>
      <dsp:spPr>
        <a:xfrm>
          <a:off x="0" y="4931333"/>
          <a:ext cx="7272808" cy="0"/>
        </a:xfrm>
        <a:prstGeom prst="line">
          <a:avLst/>
        </a:pr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002A5-CB5A-45D7-A6AC-57A3282CBCBA}">
      <dsp:nvSpPr>
        <dsp:cNvPr id="0" name=""/>
        <dsp:cNvSpPr/>
      </dsp:nvSpPr>
      <dsp:spPr>
        <a:xfrm>
          <a:off x="0" y="3936282"/>
          <a:ext cx="7272808" cy="0"/>
        </a:xfrm>
        <a:prstGeom prst="line">
          <a:avLst/>
        </a:pr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D1366F-D39F-4BB3-89E0-6B54954D9A7E}">
      <dsp:nvSpPr>
        <dsp:cNvPr id="0" name=""/>
        <dsp:cNvSpPr/>
      </dsp:nvSpPr>
      <dsp:spPr>
        <a:xfrm>
          <a:off x="0" y="2941230"/>
          <a:ext cx="7272808" cy="0"/>
        </a:xfrm>
        <a:prstGeom prst="line">
          <a:avLst/>
        </a:pr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D30FA15-8462-4099-8876-0796F2585173}">
      <dsp:nvSpPr>
        <dsp:cNvPr id="0" name=""/>
        <dsp:cNvSpPr/>
      </dsp:nvSpPr>
      <dsp:spPr>
        <a:xfrm>
          <a:off x="0" y="1946178"/>
          <a:ext cx="7272808" cy="0"/>
        </a:xfrm>
        <a:prstGeom prst="line">
          <a:avLst/>
        </a:pr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8AA0C6B-8DE7-455E-A28C-F68BDC8C0B06}">
      <dsp:nvSpPr>
        <dsp:cNvPr id="0" name=""/>
        <dsp:cNvSpPr/>
      </dsp:nvSpPr>
      <dsp:spPr>
        <a:xfrm>
          <a:off x="0" y="951127"/>
          <a:ext cx="7272808" cy="0"/>
        </a:xfrm>
        <a:prstGeom prst="line">
          <a:avLst/>
        </a:pr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7F6B80-8654-48FA-9D64-FC40F375E460}">
      <dsp:nvSpPr>
        <dsp:cNvPr id="0" name=""/>
        <dsp:cNvSpPr/>
      </dsp:nvSpPr>
      <dsp:spPr>
        <a:xfrm>
          <a:off x="1890930" y="3459"/>
          <a:ext cx="5381877" cy="94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100965" rIns="100965" bIns="100965" numCol="1" spcCol="1270" anchor="b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1890930" y="3459"/>
        <a:ext cx="5381877" cy="947668"/>
      </dsp:txXfrm>
    </dsp:sp>
    <dsp:sp modelId="{3BD34AE9-D0F3-49D1-8946-3D8D760FB2F8}">
      <dsp:nvSpPr>
        <dsp:cNvPr id="0" name=""/>
        <dsp:cNvSpPr/>
      </dsp:nvSpPr>
      <dsp:spPr>
        <a:xfrm>
          <a:off x="0" y="3459"/>
          <a:ext cx="1890930" cy="94766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100965" rIns="100965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300" kern="1200" dirty="0"/>
            <a:t>1</a:t>
          </a:r>
          <a:endParaRPr lang="en-US" sz="5300" kern="1200" dirty="0"/>
        </a:p>
      </dsp:txBody>
      <dsp:txXfrm>
        <a:off x="46270" y="49729"/>
        <a:ext cx="1798390" cy="901398"/>
      </dsp:txXfrm>
    </dsp:sp>
    <dsp:sp modelId="{E39EDFB8-DA35-47F6-93D7-7BBC433BA7DB}">
      <dsp:nvSpPr>
        <dsp:cNvPr id="0" name=""/>
        <dsp:cNvSpPr/>
      </dsp:nvSpPr>
      <dsp:spPr>
        <a:xfrm>
          <a:off x="1890930" y="998510"/>
          <a:ext cx="5381877" cy="94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100965" rIns="100965" bIns="100965" numCol="1" spcCol="1270" anchor="b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1890930" y="998510"/>
        <a:ext cx="5381877" cy="947668"/>
      </dsp:txXfrm>
    </dsp:sp>
    <dsp:sp modelId="{AAB15C35-45F7-4505-8D92-7CD1A0936B80}">
      <dsp:nvSpPr>
        <dsp:cNvPr id="0" name=""/>
        <dsp:cNvSpPr/>
      </dsp:nvSpPr>
      <dsp:spPr>
        <a:xfrm>
          <a:off x="0" y="998510"/>
          <a:ext cx="1890930" cy="94766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3">
                <a:hueOff val="2812566"/>
                <a:satOff val="-4220"/>
                <a:lumOff val="-686"/>
                <a:alphaOff val="0"/>
                <a:shade val="51000"/>
                <a:satMod val="130000"/>
              </a:schemeClr>
            </a:gs>
            <a:gs pos="80000">
              <a:schemeClr val="accent3">
                <a:hueOff val="2812566"/>
                <a:satOff val="-4220"/>
                <a:lumOff val="-686"/>
                <a:alphaOff val="0"/>
                <a:shade val="93000"/>
                <a:satMod val="130000"/>
              </a:schemeClr>
            </a:gs>
            <a:gs pos="100000">
              <a:schemeClr val="accent3">
                <a:hueOff val="2812566"/>
                <a:satOff val="-4220"/>
                <a:lumOff val="-686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2812566"/>
              <a:satOff val="-4220"/>
              <a:lumOff val="-686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100965" rIns="100965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300" kern="1200" dirty="0"/>
            <a:t>2</a:t>
          </a:r>
          <a:endParaRPr lang="en-US" sz="5300" kern="1200" dirty="0"/>
        </a:p>
      </dsp:txBody>
      <dsp:txXfrm>
        <a:off x="46270" y="1044780"/>
        <a:ext cx="1798390" cy="901398"/>
      </dsp:txXfrm>
    </dsp:sp>
    <dsp:sp modelId="{D52C52E8-CC9F-472B-B179-A9073092D373}">
      <dsp:nvSpPr>
        <dsp:cNvPr id="0" name=""/>
        <dsp:cNvSpPr/>
      </dsp:nvSpPr>
      <dsp:spPr>
        <a:xfrm>
          <a:off x="1890930" y="1993562"/>
          <a:ext cx="5381877" cy="94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100965" rIns="100965" bIns="100965" numCol="1" spcCol="1270" anchor="b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1890930" y="1993562"/>
        <a:ext cx="5381877" cy="947668"/>
      </dsp:txXfrm>
    </dsp:sp>
    <dsp:sp modelId="{FF427018-000F-4E7D-9928-EEF434E72EEA}">
      <dsp:nvSpPr>
        <dsp:cNvPr id="0" name=""/>
        <dsp:cNvSpPr/>
      </dsp:nvSpPr>
      <dsp:spPr>
        <a:xfrm>
          <a:off x="0" y="1993562"/>
          <a:ext cx="1890930" cy="94766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3">
                <a:hueOff val="5625132"/>
                <a:satOff val="-8440"/>
                <a:lumOff val="-1373"/>
                <a:alphaOff val="0"/>
                <a:shade val="51000"/>
                <a:satMod val="130000"/>
              </a:schemeClr>
            </a:gs>
            <a:gs pos="80000">
              <a:schemeClr val="accent3">
                <a:hueOff val="5625132"/>
                <a:satOff val="-8440"/>
                <a:lumOff val="-1373"/>
                <a:alphaOff val="0"/>
                <a:shade val="93000"/>
                <a:satMod val="130000"/>
              </a:schemeClr>
            </a:gs>
            <a:gs pos="100000">
              <a:schemeClr val="accent3">
                <a:hueOff val="5625132"/>
                <a:satOff val="-8440"/>
                <a:lumOff val="-1373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100965" rIns="100965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300" kern="1200" dirty="0"/>
            <a:t>3</a:t>
          </a:r>
          <a:endParaRPr lang="en-US" sz="5300" kern="1200" dirty="0"/>
        </a:p>
      </dsp:txBody>
      <dsp:txXfrm>
        <a:off x="46270" y="2039832"/>
        <a:ext cx="1798390" cy="901398"/>
      </dsp:txXfrm>
    </dsp:sp>
    <dsp:sp modelId="{23F05F21-976D-4BFB-A7B7-6DCC037BB516}">
      <dsp:nvSpPr>
        <dsp:cNvPr id="0" name=""/>
        <dsp:cNvSpPr/>
      </dsp:nvSpPr>
      <dsp:spPr>
        <a:xfrm>
          <a:off x="1890930" y="2988614"/>
          <a:ext cx="5381877" cy="94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100965" rIns="100965" bIns="100965" numCol="1" spcCol="1270" anchor="b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1890930" y="2988614"/>
        <a:ext cx="5381877" cy="947668"/>
      </dsp:txXfrm>
    </dsp:sp>
    <dsp:sp modelId="{DFFAD5EB-36C3-482A-BF60-154758B2ADD9}">
      <dsp:nvSpPr>
        <dsp:cNvPr id="0" name=""/>
        <dsp:cNvSpPr/>
      </dsp:nvSpPr>
      <dsp:spPr>
        <a:xfrm>
          <a:off x="0" y="2988614"/>
          <a:ext cx="1890930" cy="94766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3">
                <a:hueOff val="8437698"/>
                <a:satOff val="-12660"/>
                <a:lumOff val="-2059"/>
                <a:alphaOff val="0"/>
                <a:shade val="51000"/>
                <a:satMod val="130000"/>
              </a:schemeClr>
            </a:gs>
            <a:gs pos="80000">
              <a:schemeClr val="accent3">
                <a:hueOff val="8437698"/>
                <a:satOff val="-12660"/>
                <a:lumOff val="-2059"/>
                <a:alphaOff val="0"/>
                <a:shade val="93000"/>
                <a:satMod val="130000"/>
              </a:schemeClr>
            </a:gs>
            <a:gs pos="100000">
              <a:schemeClr val="accent3">
                <a:hueOff val="8437698"/>
                <a:satOff val="-12660"/>
                <a:lumOff val="-2059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8437698"/>
              <a:satOff val="-12660"/>
              <a:lumOff val="-2059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100965" rIns="100965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300" kern="1200" dirty="0"/>
            <a:t>4</a:t>
          </a:r>
          <a:endParaRPr lang="en-US" sz="5300" kern="1200" dirty="0"/>
        </a:p>
      </dsp:txBody>
      <dsp:txXfrm>
        <a:off x="46270" y="3034884"/>
        <a:ext cx="1798390" cy="901398"/>
      </dsp:txXfrm>
    </dsp:sp>
    <dsp:sp modelId="{AF07220C-7059-435E-A2A9-A95CAACC76FC}">
      <dsp:nvSpPr>
        <dsp:cNvPr id="0" name=""/>
        <dsp:cNvSpPr/>
      </dsp:nvSpPr>
      <dsp:spPr>
        <a:xfrm>
          <a:off x="1890930" y="3983665"/>
          <a:ext cx="5381877" cy="94766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0965" tIns="100965" rIns="100965" bIns="100965" numCol="1" spcCol="1270" anchor="b" anchorCtr="0">
          <a:noAutofit/>
        </a:bodyPr>
        <a:lstStyle/>
        <a:p>
          <a:pPr marL="0" lvl="0" indent="0" algn="l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300" kern="1200" dirty="0"/>
        </a:p>
      </dsp:txBody>
      <dsp:txXfrm>
        <a:off x="1890930" y="3983665"/>
        <a:ext cx="5381877" cy="947668"/>
      </dsp:txXfrm>
    </dsp:sp>
    <dsp:sp modelId="{6813B048-2C61-49D2-985A-C38D773B973C}">
      <dsp:nvSpPr>
        <dsp:cNvPr id="0" name=""/>
        <dsp:cNvSpPr/>
      </dsp:nvSpPr>
      <dsp:spPr>
        <a:xfrm>
          <a:off x="0" y="3983665"/>
          <a:ext cx="1890930" cy="947668"/>
        </a:xfrm>
        <a:prstGeom prst="round2SameRect">
          <a:avLst>
            <a:gd name="adj1" fmla="val 16670"/>
            <a:gd name="adj2" fmla="val 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65" tIns="100965" rIns="100965" bIns="10096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5300" kern="1200" dirty="0"/>
            <a:t>5</a:t>
          </a:r>
          <a:endParaRPr lang="en-US" sz="5300" kern="1200" dirty="0"/>
        </a:p>
      </dsp:txBody>
      <dsp:txXfrm>
        <a:off x="46270" y="4029935"/>
        <a:ext cx="1798390" cy="90139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9D4029-886A-4290-91ED-A8E4C348B207}">
      <dsp:nvSpPr>
        <dsp:cNvPr id="0" name=""/>
        <dsp:cNvSpPr/>
      </dsp:nvSpPr>
      <dsp:spPr>
        <a:xfrm>
          <a:off x="2768386" y="1524265"/>
          <a:ext cx="2741352" cy="2741488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500" kern="1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Detectar </a:t>
          </a:r>
          <a:r>
            <a:rPr lang="es-US" sz="1500" kern="1200" dirty="0" err="1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GLRaV</a:t>
          </a:r>
          <a:r>
            <a:rPr lang="es-US" sz="1500" kern="1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(</a:t>
          </a:r>
          <a:r>
            <a:rPr lang="es-US" sz="1500" i="1" kern="1200" dirty="0" err="1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Grapevine</a:t>
          </a:r>
          <a:r>
            <a:rPr lang="es-US" sz="1500" i="1" kern="1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s-US" sz="1500" i="1" kern="1200" dirty="0" err="1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leafroll-associated</a:t>
          </a:r>
          <a:r>
            <a:rPr lang="es-US" sz="1500" i="1" kern="1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virus</a:t>
          </a:r>
          <a:r>
            <a:rPr lang="es-US" sz="1500" kern="1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) y </a:t>
          </a:r>
          <a:r>
            <a:rPr lang="es-US" sz="1500" kern="1200" dirty="0" err="1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GRBaV</a:t>
          </a:r>
          <a:r>
            <a:rPr lang="es-US" sz="1500" kern="1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(</a:t>
          </a:r>
          <a:r>
            <a:rPr lang="es-US" sz="1500" i="1" kern="1200" dirty="0" err="1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Grapevine</a:t>
          </a:r>
          <a:r>
            <a:rPr lang="es-US" sz="1500" i="1" kern="1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red </a:t>
          </a:r>
          <a:r>
            <a:rPr lang="es-US" sz="1500" i="1" kern="1200" dirty="0" err="1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blotch-associated</a:t>
          </a:r>
          <a:r>
            <a:rPr lang="es-US" sz="1500" i="1" kern="1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virus</a:t>
          </a:r>
          <a:r>
            <a:rPr lang="es-US" sz="1500" kern="1200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) mediante secuenciación de alto rendimiento (HTS)</a:t>
          </a:r>
          <a:endParaRPr lang="en-US" sz="1500" kern="1200" dirty="0">
            <a:solidFill>
              <a:schemeClr val="tx1"/>
            </a:solidFill>
          </a:endParaRPr>
        </a:p>
      </dsp:txBody>
      <dsp:txXfrm>
        <a:off x="3169848" y="1925747"/>
        <a:ext cx="1938428" cy="1938524"/>
      </dsp:txXfrm>
    </dsp:sp>
    <dsp:sp modelId="{894E1647-0059-48AF-84C7-4DF219963CA1}">
      <dsp:nvSpPr>
        <dsp:cNvPr id="0" name=""/>
        <dsp:cNvSpPr/>
      </dsp:nvSpPr>
      <dsp:spPr>
        <a:xfrm>
          <a:off x="1354709" y="0"/>
          <a:ext cx="5526115" cy="5760640"/>
        </a:xfrm>
        <a:prstGeom prst="blockArc">
          <a:avLst>
            <a:gd name="adj1" fmla="val 17527788"/>
            <a:gd name="adj2" fmla="val 4119114"/>
            <a:gd name="adj3" fmla="val 5750"/>
          </a:avLst>
        </a:prstGeom>
        <a:solidFill>
          <a:srgbClr val="5DB18E"/>
        </a:solidFill>
        <a:ln w="25400" cap="flat" cmpd="sng" algn="ctr">
          <a:solidFill>
            <a:srgbClr val="5DB18E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D9AD22-651F-4ED3-AD5A-D673EB9EDF71}">
      <dsp:nvSpPr>
        <dsp:cNvPr id="0" name=""/>
        <dsp:cNvSpPr/>
      </dsp:nvSpPr>
      <dsp:spPr>
        <a:xfrm>
          <a:off x="5423739" y="485621"/>
          <a:ext cx="1468552" cy="1468963"/>
        </a:xfrm>
        <a:prstGeom prst="ellipse">
          <a:avLst/>
        </a:prstGeom>
        <a:blipFill rotWithShape="1">
          <a:blip xmlns:r="http://schemas.openxmlformats.org/officeDocument/2006/relationships" r:embed="rId1"/>
          <a:srcRect/>
          <a:stretch>
            <a:fillRect t="-3000" b="-3000"/>
          </a:stretch>
        </a:blipFill>
        <a:ln w="25400" cap="flat" cmpd="sng" algn="ctr">
          <a:solidFill>
            <a:srgbClr val="5FB65B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3C895D-8CC4-472C-A81F-B29C3BDB620B}">
      <dsp:nvSpPr>
        <dsp:cNvPr id="0" name=""/>
        <dsp:cNvSpPr/>
      </dsp:nvSpPr>
      <dsp:spPr>
        <a:xfrm>
          <a:off x="6945005" y="467967"/>
          <a:ext cx="3910710" cy="1421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10000"/>
            </a:spcAft>
            <a:buFont typeface="Symbol" panose="05050102010706020507" pitchFamily="18" charset="2"/>
            <a:buNone/>
          </a:pPr>
          <a:r>
            <a:rPr lang="es-US" sz="15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Estandarizar el protocolo de detección </a:t>
          </a:r>
          <a:r>
            <a:rPr lang="es-US" sz="1500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GLRaV</a:t>
          </a:r>
          <a:r>
            <a:rPr lang="es-US" sz="15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(</a:t>
          </a:r>
          <a:r>
            <a:rPr lang="es-US" sz="1500" i="1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Grapevine</a:t>
          </a:r>
          <a:r>
            <a:rPr lang="es-US" sz="1500" i="1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s-US" sz="1500" i="1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leafroll</a:t>
          </a:r>
          <a:r>
            <a:rPr lang="es-US" sz="1500" i="1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s-US" sz="1500" i="1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associated</a:t>
          </a:r>
          <a:r>
            <a:rPr lang="es-US" sz="1500" i="1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virus</a:t>
          </a:r>
          <a:r>
            <a:rPr lang="es-US" sz="15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) y </a:t>
          </a:r>
          <a:r>
            <a:rPr lang="es-US" sz="1500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GRBaV</a:t>
          </a:r>
          <a:r>
            <a:rPr lang="es-US" sz="15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(</a:t>
          </a:r>
          <a:r>
            <a:rPr lang="es-US" sz="1500" i="1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Grapevine</a:t>
          </a:r>
          <a:r>
            <a:rPr lang="es-US" sz="1500" i="1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red </a:t>
          </a:r>
          <a:r>
            <a:rPr lang="es-US" sz="1500" i="1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blotch-associated</a:t>
          </a:r>
          <a:r>
            <a:rPr lang="es-US" sz="1500" i="1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virus</a:t>
          </a:r>
          <a:r>
            <a:rPr lang="es-US" sz="15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) para el uso de </a:t>
          </a:r>
          <a:r>
            <a:rPr lang="es-US" sz="1500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MinION</a:t>
          </a:r>
          <a:r>
            <a:rPr lang="es-US" sz="15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.</a:t>
          </a:r>
          <a:endParaRPr lang="en-US" sz="1500" kern="1200" dirty="0"/>
        </a:p>
      </dsp:txBody>
      <dsp:txXfrm>
        <a:off x="6945005" y="467967"/>
        <a:ext cx="3910710" cy="1421725"/>
      </dsp:txXfrm>
    </dsp:sp>
    <dsp:sp modelId="{A66EB06F-454C-4EE1-B4DE-1A50B2B9F05A}">
      <dsp:nvSpPr>
        <dsp:cNvPr id="0" name=""/>
        <dsp:cNvSpPr/>
      </dsp:nvSpPr>
      <dsp:spPr>
        <a:xfrm>
          <a:off x="5991339" y="2156783"/>
          <a:ext cx="1468552" cy="1468963"/>
        </a:xfrm>
        <a:prstGeom prst="ellipse">
          <a:avLst/>
        </a:prstGeom>
        <a:blipFill rotWithShape="1">
          <a:blip xmlns:r="http://schemas.openxmlformats.org/officeDocument/2006/relationships" r:embed="rId2"/>
          <a:srcRect/>
          <a:stretch>
            <a:fillRect l="-18000" r="-18000"/>
          </a:stretch>
        </a:blipFill>
        <a:ln w="25400" cap="flat" cmpd="sng" algn="ctr">
          <a:solidFill>
            <a:srgbClr val="5F9DA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B06C27F-E1C7-46D8-8BB8-477F4EF2DABB}">
      <dsp:nvSpPr>
        <dsp:cNvPr id="0" name=""/>
        <dsp:cNvSpPr/>
      </dsp:nvSpPr>
      <dsp:spPr>
        <a:xfrm>
          <a:off x="7488833" y="2133363"/>
          <a:ext cx="4051888" cy="1421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10000"/>
            </a:spcAft>
            <a:buFont typeface="Symbol" panose="05050102010706020507" pitchFamily="18" charset="2"/>
            <a:buNone/>
          </a:pPr>
          <a:r>
            <a:rPr lang="es-US" sz="15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Generar controles positivos para HTS de </a:t>
          </a:r>
          <a:r>
            <a:rPr lang="es-US" sz="1500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GLRaV</a:t>
          </a:r>
          <a:r>
            <a:rPr lang="es-US" sz="15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(</a:t>
          </a:r>
          <a:r>
            <a:rPr lang="es-US" sz="1500" i="1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Grapevine</a:t>
          </a:r>
          <a:r>
            <a:rPr lang="es-US" sz="1500" i="1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s-US" sz="1500" i="1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leafroll</a:t>
          </a:r>
          <a:r>
            <a:rPr lang="es-US" sz="1500" i="1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s-US" sz="1500" i="1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associated</a:t>
          </a:r>
          <a:r>
            <a:rPr lang="es-US" sz="1500" i="1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virus</a:t>
          </a:r>
          <a:r>
            <a:rPr lang="es-US" sz="15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) y </a:t>
          </a:r>
          <a:r>
            <a:rPr lang="es-US" sz="1500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GRBaV</a:t>
          </a:r>
          <a:r>
            <a:rPr lang="es-US" sz="15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(</a:t>
          </a:r>
          <a:r>
            <a:rPr lang="es-US" sz="1500" i="1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Grapevine</a:t>
          </a:r>
          <a:r>
            <a:rPr lang="es-US" sz="1500" i="1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red </a:t>
          </a:r>
          <a:r>
            <a:rPr lang="es-US" sz="1500" i="1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blotch-associated</a:t>
          </a:r>
          <a:r>
            <a:rPr lang="es-US" sz="1500" i="1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virus</a:t>
          </a:r>
          <a:r>
            <a:rPr lang="es-US" sz="15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).</a:t>
          </a:r>
          <a:endParaRPr lang="en-US" sz="1500" kern="1200" dirty="0"/>
        </a:p>
      </dsp:txBody>
      <dsp:txXfrm>
        <a:off x="7488833" y="2133363"/>
        <a:ext cx="4051888" cy="1421725"/>
      </dsp:txXfrm>
    </dsp:sp>
    <dsp:sp modelId="{5FC5B7FD-4501-4F25-AD37-B85EBD7CD482}">
      <dsp:nvSpPr>
        <dsp:cNvPr id="0" name=""/>
        <dsp:cNvSpPr/>
      </dsp:nvSpPr>
      <dsp:spPr>
        <a:xfrm>
          <a:off x="5423739" y="3851563"/>
          <a:ext cx="1468552" cy="1468963"/>
        </a:xfrm>
        <a:prstGeom prst="ellipse">
          <a:avLst/>
        </a:prstGeom>
        <a:solidFill>
          <a:schemeClr val="bg1"/>
        </a:solidFill>
        <a:ln w="25400" cap="flat" cmpd="sng" algn="ctr">
          <a:solidFill>
            <a:schemeClr val="accent4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6F4529-3EA4-4057-A368-54B496FFA5BC}">
      <dsp:nvSpPr>
        <dsp:cNvPr id="0" name=""/>
        <dsp:cNvSpPr/>
      </dsp:nvSpPr>
      <dsp:spPr>
        <a:xfrm>
          <a:off x="6912777" y="3924341"/>
          <a:ext cx="4712899" cy="142172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10000"/>
            </a:spcAft>
            <a:buFont typeface="Symbol" panose="05050102010706020507" pitchFamily="18" charset="2"/>
            <a:buNone/>
          </a:pPr>
          <a:r>
            <a:rPr lang="es-US" sz="15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Validar la detección de patógenos de uva (</a:t>
          </a:r>
          <a:r>
            <a:rPr lang="es-US" sz="1500" i="1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Vitis</a:t>
          </a:r>
          <a:r>
            <a:rPr lang="es-US" sz="1500" i="1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</a:t>
          </a:r>
          <a:r>
            <a:rPr lang="es-US" sz="1500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spp</a:t>
          </a:r>
          <a:r>
            <a:rPr lang="es-US" sz="1500" i="1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.</a:t>
          </a:r>
          <a:r>
            <a:rPr lang="es-US" sz="15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) con </a:t>
          </a:r>
          <a:r>
            <a:rPr lang="es-US" sz="1500" kern="1200" dirty="0" err="1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MinION</a:t>
          </a:r>
          <a:r>
            <a:rPr lang="es-US" sz="1500" kern="1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rPr>
            <a:t> a través de q-PCR y métodos bioinformáticos (EDNA).</a:t>
          </a:r>
          <a:endParaRPr lang="en-US" sz="1500" kern="1200" dirty="0"/>
        </a:p>
      </dsp:txBody>
      <dsp:txXfrm>
        <a:off x="6912777" y="3924341"/>
        <a:ext cx="4712899" cy="142172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24F986-1500-4F55-B40B-4D3E524A882B}">
      <dsp:nvSpPr>
        <dsp:cNvPr id="0" name=""/>
        <dsp:cNvSpPr/>
      </dsp:nvSpPr>
      <dsp:spPr>
        <a:xfrm>
          <a:off x="-1286778" y="-202031"/>
          <a:ext cx="1547270" cy="1547270"/>
        </a:xfrm>
        <a:prstGeom prst="blockArc">
          <a:avLst>
            <a:gd name="adj1" fmla="val 18900000"/>
            <a:gd name="adj2" fmla="val 2700000"/>
            <a:gd name="adj3" fmla="val 1396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5FF398-3C2B-4B4B-8117-000634AB8D59}">
      <dsp:nvSpPr>
        <dsp:cNvPr id="0" name=""/>
        <dsp:cNvSpPr/>
      </dsp:nvSpPr>
      <dsp:spPr>
        <a:xfrm>
          <a:off x="210150" y="163318"/>
          <a:ext cx="1113957" cy="326591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232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Concentración</a:t>
          </a:r>
          <a:endParaRPr lang="en-US" sz="1000" kern="1200" dirty="0"/>
        </a:p>
      </dsp:txBody>
      <dsp:txXfrm>
        <a:off x="210150" y="163318"/>
        <a:ext cx="1113957" cy="326591"/>
      </dsp:txXfrm>
    </dsp:sp>
    <dsp:sp modelId="{A96A7EF9-219D-49E1-969E-92403247C808}">
      <dsp:nvSpPr>
        <dsp:cNvPr id="0" name=""/>
        <dsp:cNvSpPr/>
      </dsp:nvSpPr>
      <dsp:spPr>
        <a:xfrm>
          <a:off x="6030" y="122494"/>
          <a:ext cx="408239" cy="4082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A851EA-F67D-4571-85A5-8B27E272E7D6}">
      <dsp:nvSpPr>
        <dsp:cNvPr id="0" name=""/>
        <dsp:cNvSpPr/>
      </dsp:nvSpPr>
      <dsp:spPr>
        <a:xfrm>
          <a:off x="210150" y="682386"/>
          <a:ext cx="1113957" cy="2684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9232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260/280</a:t>
          </a:r>
          <a:endParaRPr lang="en-US" sz="1000" kern="1200" dirty="0"/>
        </a:p>
      </dsp:txBody>
      <dsp:txXfrm>
        <a:off x="210150" y="682386"/>
        <a:ext cx="1113957" cy="268412"/>
      </dsp:txXfrm>
    </dsp:sp>
    <dsp:sp modelId="{B771A932-5A12-49DB-8CCD-D253F452827E}">
      <dsp:nvSpPr>
        <dsp:cNvPr id="0" name=""/>
        <dsp:cNvSpPr/>
      </dsp:nvSpPr>
      <dsp:spPr>
        <a:xfrm>
          <a:off x="6030" y="612473"/>
          <a:ext cx="408239" cy="40823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F9033C-B81A-4A9B-AE61-BFAF5EA501C3}">
      <dsp:nvSpPr>
        <dsp:cNvPr id="0" name=""/>
        <dsp:cNvSpPr/>
      </dsp:nvSpPr>
      <dsp:spPr>
        <a:xfrm>
          <a:off x="215599" y="389990"/>
          <a:ext cx="2084129" cy="1077065"/>
        </a:xfrm>
        <a:prstGeom prst="rect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818FDA-6EDA-4B1C-8B87-5AA7093A097D}">
      <dsp:nvSpPr>
        <dsp:cNvPr id="0" name=""/>
        <dsp:cNvSpPr/>
      </dsp:nvSpPr>
      <dsp:spPr>
        <a:xfrm>
          <a:off x="277883" y="515954"/>
          <a:ext cx="967802" cy="921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100" kern="1200" dirty="0"/>
            <a:t>~231pb (Proteína </a:t>
          </a:r>
          <a:r>
            <a:rPr lang="es-US" sz="1100" kern="1200" dirty="0" err="1"/>
            <a:t>Rep</a:t>
          </a:r>
          <a:r>
            <a:rPr lang="es-US" sz="1100" kern="1200" dirty="0"/>
            <a:t>) y ~576pb (Cápside) </a:t>
          </a:r>
          <a:r>
            <a:rPr lang="es-US" sz="1100" kern="1200" dirty="0" err="1"/>
            <a:t>GRBaV</a:t>
          </a:r>
          <a:r>
            <a:rPr lang="es-US" sz="1100" kern="1200" dirty="0"/>
            <a:t> </a:t>
          </a:r>
          <a:endParaRPr lang="en-US" sz="1100" kern="1200" dirty="0"/>
        </a:p>
      </dsp:txBody>
      <dsp:txXfrm>
        <a:off x="277883" y="515954"/>
        <a:ext cx="967802" cy="921416"/>
      </dsp:txXfrm>
    </dsp:sp>
    <dsp:sp modelId="{D5D3A712-7B1E-4429-88B2-6EC3FC5B8A42}">
      <dsp:nvSpPr>
        <dsp:cNvPr id="0" name=""/>
        <dsp:cNvSpPr/>
      </dsp:nvSpPr>
      <dsp:spPr>
        <a:xfrm>
          <a:off x="1267246" y="515954"/>
          <a:ext cx="967802" cy="9214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955" tIns="20955" rIns="20955" bIns="20955" numCol="1" spcCol="1270" anchor="t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100" kern="1200" dirty="0"/>
            <a:t>~17Kb para GLRaV-3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US" sz="1100" kern="1200" dirty="0"/>
            <a:t>~12 a 13 Kb para GLRaV-4</a:t>
          </a:r>
          <a:endParaRPr lang="en-US" sz="1100" kern="1200" dirty="0"/>
        </a:p>
      </dsp:txBody>
      <dsp:txXfrm>
        <a:off x="1267246" y="515954"/>
        <a:ext cx="967802" cy="921416"/>
      </dsp:txXfrm>
    </dsp:sp>
    <dsp:sp modelId="{99071E6E-8B5B-4521-A0A4-DBC00A298616}">
      <dsp:nvSpPr>
        <dsp:cNvPr id="0" name=""/>
        <dsp:cNvSpPr/>
      </dsp:nvSpPr>
      <dsp:spPr>
        <a:xfrm>
          <a:off x="0" y="174445"/>
          <a:ext cx="407243" cy="407243"/>
        </a:xfrm>
        <a:prstGeom prst="plus">
          <a:avLst>
            <a:gd name="adj" fmla="val 328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9C4F18E-9AAF-461E-9797-68C04EC9C126}">
      <dsp:nvSpPr>
        <dsp:cNvPr id="0" name=""/>
        <dsp:cNvSpPr/>
      </dsp:nvSpPr>
      <dsp:spPr>
        <a:xfrm>
          <a:off x="2012262" y="320900"/>
          <a:ext cx="383288" cy="131349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AAF11B-02AC-4FEC-A9B3-328E4B6CBDED}">
      <dsp:nvSpPr>
        <dsp:cNvPr id="0" name=""/>
        <dsp:cNvSpPr/>
      </dsp:nvSpPr>
      <dsp:spPr>
        <a:xfrm>
          <a:off x="1257664" y="517924"/>
          <a:ext cx="239" cy="880041"/>
        </a:xfrm>
        <a:prstGeom prst="line">
          <a:avLst/>
        </a:pr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E6629F-6D2B-4E94-AC4D-AA21AACF2A49}">
      <dsp:nvSpPr>
        <dsp:cNvPr id="0" name=""/>
        <dsp:cNvSpPr/>
      </dsp:nvSpPr>
      <dsp:spPr>
        <a:xfrm>
          <a:off x="2454188" y="450994"/>
          <a:ext cx="531776" cy="18992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5396"/>
              </a:lnTo>
              <a:lnTo>
                <a:pt x="531776" y="95396"/>
              </a:lnTo>
              <a:lnTo>
                <a:pt x="531776" y="18992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67DCAB-8FB4-4D3F-BC82-D0801062DC38}">
      <dsp:nvSpPr>
        <dsp:cNvPr id="0" name=""/>
        <dsp:cNvSpPr/>
      </dsp:nvSpPr>
      <dsp:spPr>
        <a:xfrm>
          <a:off x="1909537" y="450994"/>
          <a:ext cx="544650" cy="189052"/>
        </a:xfrm>
        <a:custGeom>
          <a:avLst/>
          <a:gdLst/>
          <a:ahLst/>
          <a:cxnLst/>
          <a:rect l="0" t="0" r="0" b="0"/>
          <a:pathLst>
            <a:path>
              <a:moveTo>
                <a:pt x="544650" y="0"/>
              </a:moveTo>
              <a:lnTo>
                <a:pt x="544650" y="94526"/>
              </a:lnTo>
              <a:lnTo>
                <a:pt x="0" y="94526"/>
              </a:lnTo>
              <a:lnTo>
                <a:pt x="0" y="189052"/>
              </a:lnTo>
            </a:path>
          </a:pathLst>
        </a:custGeom>
        <a:noFill/>
        <a:ln w="25400" cap="flat" cmpd="sng" algn="ctr">
          <a:solidFill>
            <a:schemeClr val="dk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DEEA52-023F-4A5B-BE04-AAB68D5A7DD1}">
      <dsp:nvSpPr>
        <dsp:cNvPr id="0" name=""/>
        <dsp:cNvSpPr/>
      </dsp:nvSpPr>
      <dsp:spPr>
        <a:xfrm>
          <a:off x="2004063" y="870"/>
          <a:ext cx="900248" cy="450124"/>
        </a:xfrm>
        <a:prstGeom prst="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100" kern="1200" dirty="0"/>
        </a:p>
      </dsp:txBody>
      <dsp:txXfrm>
        <a:off x="2004063" y="870"/>
        <a:ext cx="900248" cy="450124"/>
      </dsp:txXfrm>
    </dsp:sp>
    <dsp:sp modelId="{1967B095-EEC8-4C37-AE9B-4588645D63AF}">
      <dsp:nvSpPr>
        <dsp:cNvPr id="0" name=""/>
        <dsp:cNvSpPr/>
      </dsp:nvSpPr>
      <dsp:spPr>
        <a:xfrm>
          <a:off x="1459413" y="640046"/>
          <a:ext cx="900248" cy="4501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/>
            <a:t>Mi e-</a:t>
          </a:r>
          <a:r>
            <a:rPr lang="es-EC" sz="1200" kern="1200" dirty="0" err="1"/>
            <a:t>probe</a:t>
          </a:r>
          <a:endParaRPr lang="en-US" sz="1200" kern="1200" dirty="0"/>
        </a:p>
      </dsp:txBody>
      <dsp:txXfrm>
        <a:off x="1459413" y="640046"/>
        <a:ext cx="900248" cy="450124"/>
      </dsp:txXfrm>
    </dsp:sp>
    <dsp:sp modelId="{E61CEBEC-FAE6-4E2F-AB61-EB51C32AAF83}">
      <dsp:nvSpPr>
        <dsp:cNvPr id="0" name=""/>
        <dsp:cNvSpPr/>
      </dsp:nvSpPr>
      <dsp:spPr>
        <a:xfrm>
          <a:off x="2535840" y="640916"/>
          <a:ext cx="900248" cy="45012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200" kern="1200" dirty="0" err="1"/>
            <a:t>MiDetect</a:t>
          </a:r>
          <a:endParaRPr lang="en-US" sz="1200" kern="1200" dirty="0"/>
        </a:p>
      </dsp:txBody>
      <dsp:txXfrm>
        <a:off x="2535840" y="640916"/>
        <a:ext cx="900248" cy="4501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24F986-1500-4F55-B40B-4D3E524A882B}">
      <dsp:nvSpPr>
        <dsp:cNvPr id="0" name=""/>
        <dsp:cNvSpPr/>
      </dsp:nvSpPr>
      <dsp:spPr>
        <a:xfrm>
          <a:off x="-1199877" y="-188360"/>
          <a:ext cx="1440445" cy="1440445"/>
        </a:xfrm>
        <a:prstGeom prst="blockArc">
          <a:avLst>
            <a:gd name="adj1" fmla="val 18900000"/>
            <a:gd name="adj2" fmla="val 2700000"/>
            <a:gd name="adj3" fmla="val 15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5FF398-3C2B-4B4B-8117-000634AB8D59}">
      <dsp:nvSpPr>
        <dsp:cNvPr id="0" name=""/>
        <dsp:cNvSpPr/>
      </dsp:nvSpPr>
      <dsp:spPr>
        <a:xfrm>
          <a:off x="154523" y="106372"/>
          <a:ext cx="990137" cy="2127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866" tIns="15240" rIns="15240" bIns="1524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00" kern="1200" dirty="0"/>
            <a:t>P-valor</a:t>
          </a:r>
          <a:endParaRPr lang="en-US" sz="600" kern="1200" dirty="0"/>
        </a:p>
      </dsp:txBody>
      <dsp:txXfrm>
        <a:off x="154523" y="106372"/>
        <a:ext cx="990137" cy="212744"/>
      </dsp:txXfrm>
    </dsp:sp>
    <dsp:sp modelId="{A96A7EF9-219D-49E1-969E-92403247C808}">
      <dsp:nvSpPr>
        <dsp:cNvPr id="0" name=""/>
        <dsp:cNvSpPr/>
      </dsp:nvSpPr>
      <dsp:spPr>
        <a:xfrm>
          <a:off x="21558" y="79779"/>
          <a:ext cx="265931" cy="2659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A851EA-F67D-4571-85A5-8B27E272E7D6}">
      <dsp:nvSpPr>
        <dsp:cNvPr id="0" name=""/>
        <dsp:cNvSpPr/>
      </dsp:nvSpPr>
      <dsp:spPr>
        <a:xfrm>
          <a:off x="231856" y="425489"/>
          <a:ext cx="912804" cy="2127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866" tIns="15240" rIns="15240" bIns="1524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00" kern="1200" dirty="0"/>
            <a:t>Número de coincidencias</a:t>
          </a:r>
          <a:endParaRPr lang="en-US" sz="600" kern="1200" dirty="0"/>
        </a:p>
      </dsp:txBody>
      <dsp:txXfrm>
        <a:off x="231856" y="425489"/>
        <a:ext cx="912804" cy="212744"/>
      </dsp:txXfrm>
    </dsp:sp>
    <dsp:sp modelId="{B771A932-5A12-49DB-8CCD-D253F452827E}">
      <dsp:nvSpPr>
        <dsp:cNvPr id="0" name=""/>
        <dsp:cNvSpPr/>
      </dsp:nvSpPr>
      <dsp:spPr>
        <a:xfrm>
          <a:off x="98891" y="398896"/>
          <a:ext cx="265931" cy="2659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13B58BA-1E78-43E6-9D55-71B3789EE56B}">
      <dsp:nvSpPr>
        <dsp:cNvPr id="0" name=""/>
        <dsp:cNvSpPr/>
      </dsp:nvSpPr>
      <dsp:spPr>
        <a:xfrm>
          <a:off x="154523" y="744606"/>
          <a:ext cx="990137" cy="21274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8866" tIns="15240" rIns="15240" bIns="1524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00" kern="1200" dirty="0"/>
            <a:t>Diagnostico</a:t>
          </a:r>
          <a:endParaRPr lang="en-US" sz="600" kern="1200" dirty="0"/>
        </a:p>
      </dsp:txBody>
      <dsp:txXfrm>
        <a:off x="154523" y="744606"/>
        <a:ext cx="990137" cy="212744"/>
      </dsp:txXfrm>
    </dsp:sp>
    <dsp:sp modelId="{9F0F5334-6970-4B9E-BFE8-301D50F7F439}">
      <dsp:nvSpPr>
        <dsp:cNvPr id="0" name=""/>
        <dsp:cNvSpPr/>
      </dsp:nvSpPr>
      <dsp:spPr>
        <a:xfrm>
          <a:off x="21558" y="718013"/>
          <a:ext cx="265931" cy="265931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DA6DB5-2159-4D36-BB67-73DAAF84E537}">
      <dsp:nvSpPr>
        <dsp:cNvPr id="0" name=""/>
        <dsp:cNvSpPr/>
      </dsp:nvSpPr>
      <dsp:spPr>
        <a:xfrm>
          <a:off x="-792713" y="-123880"/>
          <a:ext cx="936600" cy="936600"/>
        </a:xfrm>
        <a:prstGeom prst="blockArc">
          <a:avLst>
            <a:gd name="adj1" fmla="val 19111628"/>
            <a:gd name="adj2" fmla="val 2488372"/>
            <a:gd name="adj3" fmla="val 2306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412984-472E-438A-8C88-F2E8CA7C80AC}">
      <dsp:nvSpPr>
        <dsp:cNvPr id="0" name=""/>
        <dsp:cNvSpPr/>
      </dsp:nvSpPr>
      <dsp:spPr>
        <a:xfrm>
          <a:off x="126626" y="98407"/>
          <a:ext cx="1786167" cy="1967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00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 err="1"/>
            <a:t>Metagenomas</a:t>
          </a:r>
          <a:endParaRPr lang="en-US" sz="1000" kern="1200" dirty="0"/>
        </a:p>
      </dsp:txBody>
      <dsp:txXfrm>
        <a:off x="126626" y="98407"/>
        <a:ext cx="1786167" cy="196787"/>
      </dsp:txXfrm>
    </dsp:sp>
    <dsp:sp modelId="{D715E7A1-5D08-4A5B-9B42-C9D43817259F}">
      <dsp:nvSpPr>
        <dsp:cNvPr id="0" name=""/>
        <dsp:cNvSpPr/>
      </dsp:nvSpPr>
      <dsp:spPr>
        <a:xfrm>
          <a:off x="3633" y="73809"/>
          <a:ext cx="245984" cy="2459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08B89A-046B-4B6A-91A5-7CE5FF56FCC8}">
      <dsp:nvSpPr>
        <dsp:cNvPr id="0" name=""/>
        <dsp:cNvSpPr/>
      </dsp:nvSpPr>
      <dsp:spPr>
        <a:xfrm>
          <a:off x="126626" y="393644"/>
          <a:ext cx="1786167" cy="19678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6200" tIns="25400" rIns="25400" bIns="254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Secuencia de referencia</a:t>
          </a:r>
          <a:endParaRPr lang="en-US" sz="1000" kern="1200" dirty="0"/>
        </a:p>
      </dsp:txBody>
      <dsp:txXfrm>
        <a:off x="126626" y="393644"/>
        <a:ext cx="1786167" cy="196787"/>
      </dsp:txXfrm>
    </dsp:sp>
    <dsp:sp modelId="{A0C32E90-17F5-4618-AED3-863B1A2588DB}">
      <dsp:nvSpPr>
        <dsp:cNvPr id="0" name=""/>
        <dsp:cNvSpPr/>
      </dsp:nvSpPr>
      <dsp:spPr>
        <a:xfrm>
          <a:off x="3633" y="369046"/>
          <a:ext cx="245984" cy="24598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6C38C3-C787-452C-A5F0-4F71DAA50C20}">
      <dsp:nvSpPr>
        <dsp:cNvPr id="0" name=""/>
        <dsp:cNvSpPr/>
      </dsp:nvSpPr>
      <dsp:spPr>
        <a:xfrm>
          <a:off x="2050" y="134692"/>
          <a:ext cx="612875" cy="3677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.</a:t>
          </a:r>
          <a:r>
            <a:rPr lang="es-EC" sz="1000" kern="1200" dirty="0" err="1"/>
            <a:t>sam</a:t>
          </a:r>
          <a:endParaRPr lang="en-US" sz="1000" kern="1200" dirty="0"/>
        </a:p>
      </dsp:txBody>
      <dsp:txXfrm>
        <a:off x="12820" y="145462"/>
        <a:ext cx="591335" cy="346185"/>
      </dsp:txXfrm>
    </dsp:sp>
    <dsp:sp modelId="{9B6711AF-9B25-4CB6-8042-1786011A3702}">
      <dsp:nvSpPr>
        <dsp:cNvPr id="0" name=""/>
        <dsp:cNvSpPr/>
      </dsp:nvSpPr>
      <dsp:spPr>
        <a:xfrm>
          <a:off x="668859" y="242559"/>
          <a:ext cx="129929" cy="1519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668859" y="272958"/>
        <a:ext cx="90950" cy="91195"/>
      </dsp:txXfrm>
    </dsp:sp>
    <dsp:sp modelId="{2CED3C08-199E-4F48-A6FD-BD5B97FBB42C}">
      <dsp:nvSpPr>
        <dsp:cNvPr id="0" name=""/>
        <dsp:cNvSpPr/>
      </dsp:nvSpPr>
      <dsp:spPr>
        <a:xfrm>
          <a:off x="860076" y="134692"/>
          <a:ext cx="612875" cy="3677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.</a:t>
          </a:r>
          <a:r>
            <a:rPr lang="es-EC" sz="1000" kern="1200" dirty="0" err="1"/>
            <a:t>bam</a:t>
          </a:r>
          <a:endParaRPr lang="en-US" sz="1000" kern="1200" dirty="0"/>
        </a:p>
      </dsp:txBody>
      <dsp:txXfrm>
        <a:off x="870846" y="145462"/>
        <a:ext cx="591335" cy="346185"/>
      </dsp:txXfrm>
    </dsp:sp>
    <dsp:sp modelId="{D80E2BC5-BB87-4E37-99DE-8F079268A1C9}">
      <dsp:nvSpPr>
        <dsp:cNvPr id="0" name=""/>
        <dsp:cNvSpPr/>
      </dsp:nvSpPr>
      <dsp:spPr>
        <a:xfrm>
          <a:off x="1526885" y="242559"/>
          <a:ext cx="129929" cy="1519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>
        <a:off x="1526885" y="272958"/>
        <a:ext cx="90950" cy="91195"/>
      </dsp:txXfrm>
    </dsp:sp>
    <dsp:sp modelId="{85734AE6-F60B-4FD1-A828-F80AF76BEC76}">
      <dsp:nvSpPr>
        <dsp:cNvPr id="0" name=""/>
        <dsp:cNvSpPr/>
      </dsp:nvSpPr>
      <dsp:spPr>
        <a:xfrm>
          <a:off x="1718102" y="134692"/>
          <a:ext cx="612875" cy="3677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311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700" kern="1200" dirty="0"/>
            <a:t>.</a:t>
          </a:r>
          <a:r>
            <a:rPr lang="es-EC" sz="700" kern="1200" dirty="0" err="1"/>
            <a:t>sorted.bam</a:t>
          </a:r>
          <a:endParaRPr lang="en-US" sz="700" kern="1200" dirty="0"/>
        </a:p>
      </dsp:txBody>
      <dsp:txXfrm>
        <a:off x="1728872" y="145462"/>
        <a:ext cx="591335" cy="346185"/>
      </dsp:txXfrm>
    </dsp:sp>
    <dsp:sp modelId="{68152BBB-0D37-49C0-B405-D98B280068E1}">
      <dsp:nvSpPr>
        <dsp:cNvPr id="0" name=""/>
        <dsp:cNvSpPr/>
      </dsp:nvSpPr>
      <dsp:spPr>
        <a:xfrm rot="5400000">
          <a:off x="1959575" y="545319"/>
          <a:ext cx="129929" cy="1519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-5400000">
        <a:off x="1978943" y="556351"/>
        <a:ext cx="91195" cy="90950"/>
      </dsp:txXfrm>
    </dsp:sp>
    <dsp:sp modelId="{A7F4E1D4-1734-48BC-9705-B2B75890529D}">
      <dsp:nvSpPr>
        <dsp:cNvPr id="0" name=""/>
        <dsp:cNvSpPr/>
      </dsp:nvSpPr>
      <dsp:spPr>
        <a:xfrm>
          <a:off x="1718102" y="747568"/>
          <a:ext cx="612875" cy="3677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000" kern="1200" dirty="0"/>
            <a:t>.bai</a:t>
          </a:r>
          <a:endParaRPr lang="en-US" sz="1000" kern="1200" dirty="0"/>
        </a:p>
      </dsp:txBody>
      <dsp:txXfrm>
        <a:off x="1728872" y="758338"/>
        <a:ext cx="591335" cy="346185"/>
      </dsp:txXfrm>
    </dsp:sp>
    <dsp:sp modelId="{3169E02A-3305-41DA-8FDA-4E72E0C362DA}">
      <dsp:nvSpPr>
        <dsp:cNvPr id="0" name=""/>
        <dsp:cNvSpPr/>
      </dsp:nvSpPr>
      <dsp:spPr>
        <a:xfrm rot="10800000">
          <a:off x="1534239" y="855434"/>
          <a:ext cx="129929" cy="151993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00" kern="1200"/>
        </a:p>
      </dsp:txBody>
      <dsp:txXfrm rot="10800000">
        <a:off x="1573218" y="885833"/>
        <a:ext cx="90950" cy="91195"/>
      </dsp:txXfrm>
    </dsp:sp>
    <dsp:sp modelId="{8835DBBF-54EE-488E-9B35-99AA8F3E924D}">
      <dsp:nvSpPr>
        <dsp:cNvPr id="0" name=""/>
        <dsp:cNvSpPr/>
      </dsp:nvSpPr>
      <dsp:spPr>
        <a:xfrm>
          <a:off x="860076" y="747568"/>
          <a:ext cx="612875" cy="367725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.</a:t>
          </a:r>
          <a:r>
            <a:rPr lang="en-US" sz="1000" kern="1200" dirty="0" err="1"/>
            <a:t>cov.tsv</a:t>
          </a:r>
          <a:endParaRPr lang="en-US" sz="1000" kern="1200" dirty="0"/>
        </a:p>
      </dsp:txBody>
      <dsp:txXfrm>
        <a:off x="870846" y="758338"/>
        <a:ext cx="591335" cy="34618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24F986-1500-4F55-B40B-4D3E524A882B}">
      <dsp:nvSpPr>
        <dsp:cNvPr id="0" name=""/>
        <dsp:cNvSpPr/>
      </dsp:nvSpPr>
      <dsp:spPr>
        <a:xfrm>
          <a:off x="-1197688" y="-188360"/>
          <a:ext cx="1440445" cy="1440445"/>
        </a:xfrm>
        <a:prstGeom prst="blockArc">
          <a:avLst>
            <a:gd name="adj1" fmla="val 18900000"/>
            <a:gd name="adj2" fmla="val 2700000"/>
            <a:gd name="adj3" fmla="val 1500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5FF398-3C2B-4B4B-8117-000634AB8D59}">
      <dsp:nvSpPr>
        <dsp:cNvPr id="0" name=""/>
        <dsp:cNvSpPr/>
      </dsp:nvSpPr>
      <dsp:spPr>
        <a:xfrm>
          <a:off x="195539" y="151963"/>
          <a:ext cx="951311" cy="303884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208" tIns="15240" rIns="15240" bIns="1524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00" kern="1200" dirty="0"/>
            <a:t>Numero de Lecturas mapeadas</a:t>
          </a:r>
          <a:endParaRPr lang="en-US" sz="600" kern="1200" dirty="0"/>
        </a:p>
      </dsp:txBody>
      <dsp:txXfrm>
        <a:off x="195539" y="151963"/>
        <a:ext cx="951311" cy="303884"/>
      </dsp:txXfrm>
    </dsp:sp>
    <dsp:sp modelId="{A96A7EF9-219D-49E1-969E-92403247C808}">
      <dsp:nvSpPr>
        <dsp:cNvPr id="0" name=""/>
        <dsp:cNvSpPr/>
      </dsp:nvSpPr>
      <dsp:spPr>
        <a:xfrm>
          <a:off x="5611" y="113978"/>
          <a:ext cx="379855" cy="3798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A851EA-F67D-4571-85A5-8B27E272E7D6}">
      <dsp:nvSpPr>
        <dsp:cNvPr id="0" name=""/>
        <dsp:cNvSpPr/>
      </dsp:nvSpPr>
      <dsp:spPr>
        <a:xfrm>
          <a:off x="195539" y="634942"/>
          <a:ext cx="951311" cy="249750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208" tIns="15240" rIns="15240" bIns="15240" numCol="1" spcCol="1270" anchor="ctr" anchorCtr="0">
          <a:noAutofit/>
        </a:bodyPr>
        <a:lstStyle/>
        <a:p>
          <a:pPr marL="0" lvl="0" indent="0" algn="l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600" kern="1200" dirty="0"/>
            <a:t>Porcentaje </a:t>
          </a:r>
          <a:r>
            <a:rPr lang="es-EC" sz="600" kern="1200" dirty="0" err="1"/>
            <a:t>covertura</a:t>
          </a:r>
          <a:endParaRPr lang="en-US" sz="600" kern="1200" dirty="0"/>
        </a:p>
      </dsp:txBody>
      <dsp:txXfrm>
        <a:off x="195539" y="634942"/>
        <a:ext cx="951311" cy="249750"/>
      </dsp:txXfrm>
    </dsp:sp>
    <dsp:sp modelId="{B771A932-5A12-49DB-8CCD-D253F452827E}">
      <dsp:nvSpPr>
        <dsp:cNvPr id="0" name=""/>
        <dsp:cNvSpPr/>
      </dsp:nvSpPr>
      <dsp:spPr>
        <a:xfrm>
          <a:off x="5611" y="569890"/>
          <a:ext cx="379855" cy="37985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1/layout/TabList">
  <dgm:title val="Tab List"/>
  <dgm:desc val="Use to show non-sequential or grouped blocks of information. Works well for lists with a small amount of Level 1 text. The first Level 2 displays next to the Level 1 text  and the remaining Level 2 text appears beneath the Level 1 text."/>
  <dgm:catLst>
    <dgm:cat type="list" pri="4500"/>
    <dgm:cat type="officeonline" pri="11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30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0" srcId="0" destId="10" srcOrd="0" destOrd="0"/>
        <dgm:cxn modelId="41" srcId="10" destId="11" srcOrd="0" destOrd="0"/>
        <dgm:cxn modelId="42" srcId="10" destId="12" srcOrd="0" destOrd="0"/>
        <dgm:cxn modelId="50" srcId="0" destId="20" srcOrd="1" destOrd="0"/>
        <dgm:cxn modelId="51" srcId="20" destId="21" srcOrd="1" destOrd="0"/>
        <dgm:cxn modelId="52" srcId="20" destId="22" srcOrd="1" destOrd="0"/>
        <dgm:cxn modelId="60" srcId="0" destId="30" srcOrd="2" destOrd="0"/>
        <dgm:cxn modelId="61" srcId="30" destId="31" srcOrd="2" destOrd="0"/>
        <dgm:cxn modelId="62" srcId="30" destId="32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chMax/>
      <dgm:chPref val="3"/>
      <dgm:dir/>
      <dgm:animOne val="branch"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w" for="ch" forName="Child" refType="w"/>
      <dgm:constr type="h" for="ch" forName="Child" refType="h" fact="0.6667"/>
      <dgm:constr type="primFontSz" for="des" forName="Parent" op="equ" val="65"/>
      <dgm:constr type="primFontSz" for="des" forName="Child" op="equ" val="65"/>
      <dgm:constr type="primFontSz" for="des" forName="FirstChild" op="equ" val="65"/>
      <dgm:constr type="primFontSz" for="des" forName="Child" refType="primFontSz" refFor="des" refForName="Parent" op="lte"/>
      <dgm:constr type="primFontSz" for="des" forName="FirstChild" refType="primFontSz" refFor="des" refForName="Parent" op="lte"/>
      <dgm:constr type="primFontSz" for="des" forName="Child" refType="primFontSz" refFor="des" refForName="FirstChild" op="lte"/>
      <dgm:constr type="w" for="ch" forName="composite" refType="w"/>
      <dgm:constr type="h" for="ch" forName="composite" refType="h" fact="0.3333"/>
      <dgm:constr type="sp" refType="h" refFor="ch" refForName="composite" op="equ" fact="0.05"/>
      <dgm:constr type="h" for="ch" forName="sibTrans" refType="h" refFor="ch" refForName="composite" op="equ" fact="0.05"/>
      <dgm:constr type="w" for="ch" forName="sibTrans" refType="h" refFor="ch" refForName="sibTrans" op="equ"/>
    </dgm:constrLst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l" for="ch" forName="FirstChild" refType="w" fact="0.26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l" for="ch" forName="Parent" refType="w" fact="0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if>
          <dgm:else name="Name3">
            <dgm:constrLst>
              <dgm:constr type="l" for="ch" forName="Accent" refType="w" fact="0"/>
              <dgm:constr type="b" for="ch" forName="Accent" refType="h"/>
              <dgm:constr type="w" for="ch" forName="Accent" refType="w"/>
              <dgm:constr type="h" for="ch" forName="Accent" refType="h" fact="0"/>
              <dgm:constr type="r" for="ch" forName="FirstChild" refType="w" fact="0.74"/>
              <dgm:constr type="t" for="ch" forName="FirstChild" refType="h" fact="0"/>
              <dgm:constr type="w" for="ch" forName="FirstChild" refType="w" fact="0.74"/>
              <dgm:constr type="h" for="ch" forName="FirstChild" refType="h"/>
              <dgm:constr type="r" for="ch" forName="Parent" refType="w"/>
              <dgm:constr type="t" for="ch" forName="Parent" refType="h" fact="0"/>
              <dgm:constr type="w" for="ch" forName="Parent" refType="w" fact="0.26"/>
              <dgm:constr type="h" for="ch" forName="Parent" refType="h"/>
            </dgm:constrLst>
          </dgm:else>
        </dgm:choose>
        <dgm:layoutNode name="FirstChild" styleLbl="revTx">
          <dgm:varLst>
            <dgm:chMax val="0"/>
            <dgm:chPref val="0"/>
            <dgm:bulletEnabled val="1"/>
          </dgm:varLst>
          <dgm:choose name="Name4">
            <dgm:if name="Name5" func="var" arg="dir" op="equ" val="norm">
              <dgm:alg type="tx">
                <dgm:param type="parTxLTRAlign" val="l"/>
                <dgm:param type="txAnchorVert" val="b"/>
                <dgm:param type="txAnchorVertCh" val="b"/>
                <dgm:param type="parTxRTLAlign" val="l"/>
              </dgm:alg>
            </dgm:if>
            <dgm:else name="Name6">
              <dgm:alg type="tx">
                <dgm:param type="parTxLTRAlign" val="r"/>
                <dgm:param type="shpTxLTRAlignCh" val="r"/>
                <dgm:param type="txAnchorVert" val="b"/>
                <dgm:param type="txAnchorVertCh" val="b"/>
                <dgm:param type="parTxRTLAlign" val="r"/>
              </dgm:alg>
            </dgm:else>
          </dgm:choose>
          <dgm:shape xmlns:r="http://schemas.openxmlformats.org/officeDocument/2006/relationships" type="rect" r:blip="">
            <dgm:adjLst/>
          </dgm:shape>
          <dgm:choose name="Name7">
            <dgm:if name="Name8" axis="ch" ptType="node" func="cnt" op="gte" val="1">
              <dgm:presOf axis="ch desOrSelf" ptType="node node" st="1 1" cnt="1 0"/>
            </dgm:if>
            <dgm:else name="Name9">
              <dgm:presOf/>
            </dgm:else>
          </dgm:choose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Parent" styleLbl="alignNode1">
          <dgm:varLst>
            <dgm:chMax val="3"/>
            <dgm:chPref val="3"/>
            <dgm:bulletEnabled val="1"/>
          </dgm:varLst>
          <dgm:alg type="tx">
            <dgm:param type="shpTxLTRAlignCh" val="ctr"/>
            <dgm:param type="txAnchorVertCh" val="mid"/>
          </dgm:alg>
          <dgm:shape xmlns:r="http://schemas.openxmlformats.org/officeDocument/2006/relationships" type="round2SameRect" r:blip="">
            <dgm:adjLst>
              <dgm:adj idx="1" val="0.1667"/>
              <dgm:adj idx="2" val="0"/>
            </dgm:adjLst>
          </dgm:shape>
          <dgm:presOf axis="self" ptType="node"/>
          <dgm:constrLst>
            <dgm:constr type="lMarg" refType="primFontSz" fact="0.15"/>
            <dgm:constr type="rMarg" refType="primFontSz" fact="0.15"/>
            <dgm:constr type="tMarg" refType="primFontSz" fact="0.15"/>
            <dgm:constr type="bMarg" refType="primFontSz" fact="0.15"/>
          </dgm:constrLst>
          <dgm:ruleLst>
            <dgm:rule type="primFontSz" val="5" fact="NaN" max="NaN"/>
          </dgm:ruleLst>
        </dgm:layoutNode>
        <dgm:layoutNode name="Accent" styleLbl="parChTrans1D1">
          <dgm:alg type="sp"/>
          <dgm:shape xmlns:r="http://schemas.openxmlformats.org/officeDocument/2006/relationships" type="line" r:blip="" zOrderOff="-99999">
            <dgm:adjLst/>
          </dgm:shape>
          <dgm:presOf/>
        </dgm:layoutNode>
      </dgm:layoutNode>
      <dgm:choose name="Name10">
        <dgm:if name="Name11" axis="ch" ptType="node" st="2" cnt="1" func="cnt" op="gte" val="1">
          <dgm:layoutNode name="Child" styleLbl="revTx">
            <dgm:varLst>
              <dgm:chMax val="0"/>
              <dgm:chPref val="0"/>
              <dgm:bulletEnabled val="1"/>
            </dgm:varLst>
            <dgm:choose name="Name12">
              <dgm:if name="Name13" func="var" arg="dir" op="equ" val="norm">
                <dgm:alg type="tx">
                  <dgm:param type="stBulletLvl" val="1"/>
                  <dgm:param type="parTxLTRAlign" val="l"/>
                  <dgm:param type="parTxRTLAlign" val="l"/>
                  <dgm:param type="txAnchorVert" val="t"/>
                </dgm:alg>
              </dgm:if>
              <dgm:else name="Name14">
                <dgm:alg type="tx">
                  <dgm:param type="stBulletLvl" val="1"/>
                  <dgm:param type="parTxLTRAlign" val="r"/>
                  <dgm:param type="shpTxLTRAlignCh" val="r"/>
                  <dgm:param type="txAnchorVert" val="t"/>
                  <dgm:param type="parTxRTLAlign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ch desOrSelf" ptType="node node" st="2 1" cnt="0 0"/>
            <dgm:constrLst>
              <dgm:constr type="lMarg" refType="primFontSz" fact="0.15"/>
              <dgm:constr type="rMarg" refType="primFontSz" fact="0.15"/>
              <dgm:constr type="tMarg" refType="primFontSz" fact="0.15"/>
              <dgm:constr type="bMarg" refType="primFontSz" fact="0.15"/>
            </dgm:constrLst>
            <dgm:ruleLst>
              <dgm:rule type="primFontSz" val="5" fact="NaN" max="NaN"/>
            </dgm:ruleLst>
          </dgm:layoutNode>
        </dgm:if>
        <dgm:else name="Name15"/>
      </dgm:choos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PlusandMinus">
  <dgm:title val=""/>
  <dgm:desc val=""/>
  <dgm:catLst>
    <dgm:cat type="relationship" pri="36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30" srcId="0" destId="10" srcOrd="0" destOrd="0"/>
        <dgm:cxn modelId="40" srcId="0" destId="20" srcOrd="1" destOrd="0"/>
      </dgm:cxnLst>
      <dgm:bg/>
      <dgm:whole/>
    </dgm:dataModel>
  </dgm:clrData>
  <dgm:layoutNode name="Name0">
    <dgm:varLst>
      <dgm:chMax val="2"/>
      <dgm:chPref val="2"/>
      <dgm:dir/>
      <dgm:animOne/>
      <dgm:resizeHandles val="exact"/>
    </dgm:varLst>
    <dgm:alg type="composite">
      <dgm:param type="ar" val="1.8238"/>
    </dgm:alg>
    <dgm:shape xmlns:r="http://schemas.openxmlformats.org/officeDocument/2006/relationships" r:blip="">
      <dgm:adjLst/>
    </dgm:shape>
    <dgm:choose name="Name1">
      <dgm:if name="Name2" func="var" arg="dir" op="equ" val="norm">
        <dgm:constrLst>
          <dgm:constr type="primFontSz" for="des" ptType="node" op="equ" val="65"/>
          <dgm:constr type="l" for="ch" forName="Background" refType="w" fact="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l" for="ch" forName="ParentText1" refType="w" fact="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l" for="ch" forName="ParentText2" refType="w" fact="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l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l" for="ch" forName="Minus" refType="w" fact="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l" for="ch" forName="Divider" refType="w" fact="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if>
      <dgm:else name="Name3">
        <dgm:constrLst>
          <dgm:constr type="primFontSz" for="des" ptType="node" op="equ" val="65"/>
          <dgm:constr type="r" for="ch" forName="Background" refType="w" fact="-0.09"/>
          <dgm:constr type="t" for="ch" forName="Background" refType="h" fact="0.1641"/>
          <dgm:constr type="w" for="ch" forName="Background" refType="w" fact="0.87"/>
          <dgm:constr type="h" for="ch" forName="Background" refType="h" fact="0.82"/>
          <dgm:constr type="r" for="ch" forName="ParentText1" refType="w" fact="-0.116"/>
          <dgm:constr type="t" for="ch" forName="ParentText1" refType="h" fact="0.26"/>
          <dgm:constr type="w" for="ch" forName="ParentText1" refType="w" fact="0.404"/>
          <dgm:constr type="h" for="ch" forName="ParentText1" refType="h" fact="0.7015"/>
          <dgm:constr type="r" for="ch" forName="ParentText2" refType="w" fact="-0.529"/>
          <dgm:constr type="t" for="ch" forName="ParentText2" refType="h" fact="0.26"/>
          <dgm:constr type="w" for="ch" forName="ParentText2" refType="w" fact="0.404"/>
          <dgm:constr type="h" for="ch" forName="ParentText2" refType="h" fact="0.7015"/>
          <dgm:constr type="r" for="ch" forName="Plus" refType="w" fact="0"/>
          <dgm:constr type="t" for="ch" forName="Plus" refType="h" fact="0"/>
          <dgm:constr type="w" for="ch" forName="Plus" refType="w" fact="0.17"/>
          <dgm:constr type="h" for="ch" forName="Plus" refType="w" refFor="ch" refForName="Plus"/>
          <dgm:constr type="r" for="ch" forName="Minus" refType="w" fact="-0.84"/>
          <dgm:constr type="t" for="ch" forName="Minus" refType="h" fact="0.1115"/>
          <dgm:constr type="w" for="ch" forName="Minus" refType="w" fact="0.16"/>
          <dgm:constr type="h" for="ch" forName="Minus" refType="h" fact="0.1"/>
          <dgm:constr type="r" for="ch" forName="Divider" refType="w" fact="-0.525"/>
          <dgm:constr type="t" for="ch" forName="Divider" refType="h" fact="0.2615"/>
          <dgm:constr type="w" for="ch" forName="Divider" refType="w" fact="0.0001"/>
          <dgm:constr type="h" for="ch" forName="Divider" refType="h" fact="0.67"/>
        </dgm:constrLst>
      </dgm:else>
    </dgm:choose>
    <dgm:layoutNode name="Background" styleLbl="bgImgPlace1">
      <dgm:alg type="sp"/>
      <dgm:shape xmlns:r="http://schemas.openxmlformats.org/officeDocument/2006/relationships" type="rect" r:blip="">
        <dgm:adjLst/>
      </dgm:shape>
      <dgm:presOf/>
    </dgm:layoutNode>
    <dgm:layoutNode name="ParentText1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1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arentText2" styleLbl="revTx">
      <dgm:varLst>
        <dgm:chMax val="0"/>
        <dgm:chPref val="0"/>
        <dgm:bulletEnabled val="1"/>
      </dgm:varLst>
      <dgm:alg type="tx">
        <dgm:param type="parTxLTRAlign" val="l"/>
        <dgm:param type="txAnchorVert" val="t"/>
      </dgm:alg>
      <dgm:shape xmlns:r="http://schemas.openxmlformats.org/officeDocument/2006/relationships" type="rect" r:blip="">
        <dgm:adjLst/>
      </dgm:shape>
      <dgm:presOf axis="ch desOrSelf" ptType="node node" st="2 1" cnt="1 0"/>
      <dgm:constrLst>
        <dgm:constr type="lMarg" refType="primFontSz" fact="0.15"/>
        <dgm:constr type="rMarg" refType="primFontSz" fact="0.15"/>
        <dgm:constr type="tMarg" refType="primFontSz" fact="0.15"/>
        <dgm:constr type="bMarg" refType="primFontSz" fact="0.15"/>
      </dgm:constrLst>
      <dgm:ruleLst>
        <dgm:rule type="primFontSz" val="5" fact="NaN" max="NaN"/>
      </dgm:ruleLst>
    </dgm:layoutNode>
    <dgm:layoutNode name="Plus" styleLbl="alignNode1">
      <dgm:alg type="sp"/>
      <dgm:shape xmlns:r="http://schemas.openxmlformats.org/officeDocument/2006/relationships" type="plus" r:blip="">
        <dgm:adjLst>
          <dgm:adj idx="1" val="0.3281"/>
        </dgm:adjLst>
      </dgm:shape>
      <dgm:presOf/>
    </dgm:layoutNode>
    <dgm:layoutNode name="Minus" styleLbl="alignNode1">
      <dgm:alg type="sp"/>
      <dgm:shape xmlns:r="http://schemas.openxmlformats.org/officeDocument/2006/relationships" type="rect" r:blip="">
        <dgm:adjLst/>
      </dgm:shape>
      <dgm:presOf/>
    </dgm:layoutNode>
    <dgm:layoutNode name="Divider" styleLbl="parChTrans1D1">
      <dgm:alg type="sp"/>
      <dgm:shape xmlns:r="http://schemas.openxmlformats.org/officeDocument/2006/relationships" type="line" r:blip="">
        <dgm:adjLst/>
      </dgm:shape>
      <dgm:presOf/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12451" cy="353470"/>
          </a:xfrm>
          <a:prstGeom prst="rect">
            <a:avLst/>
          </a:prstGeom>
        </p:spPr>
        <p:txBody>
          <a:bodyPr vert="horz" lIns="82525" tIns="41262" rIns="82525" bIns="41262" rtlCol="0"/>
          <a:lstStyle>
            <a:lvl1pPr algn="l">
              <a:defRPr sz="11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5113645" y="0"/>
            <a:ext cx="3912451" cy="353470"/>
          </a:xfrm>
          <a:prstGeom prst="rect">
            <a:avLst/>
          </a:prstGeom>
        </p:spPr>
        <p:txBody>
          <a:bodyPr vert="horz" lIns="82525" tIns="41262" rIns="82525" bIns="41262" rtlCol="0"/>
          <a:lstStyle>
            <a:lvl1pPr algn="r">
              <a:defRPr sz="1100"/>
            </a:lvl1pPr>
          </a:lstStyle>
          <a:p>
            <a:fld id="{5688F513-517E-4CF4-875C-566F382BDF2E}" type="datetimeFigureOut">
              <a:rPr lang="es-ES" smtClean="0"/>
              <a:pPr/>
              <a:t>01/04/2021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1" y="6722507"/>
            <a:ext cx="3912451" cy="353470"/>
          </a:xfrm>
          <a:prstGeom prst="rect">
            <a:avLst/>
          </a:prstGeom>
        </p:spPr>
        <p:txBody>
          <a:bodyPr vert="horz" lIns="82525" tIns="41262" rIns="82525" bIns="41262" rtlCol="0" anchor="b"/>
          <a:lstStyle>
            <a:lvl1pPr algn="l">
              <a:defRPr sz="1100"/>
            </a:lvl1pPr>
          </a:lstStyle>
          <a:p>
            <a:r>
              <a:rPr lang="es-ES"/>
              <a:t>CÓDIGO: SGC.DI.269       VERSIÓN: 1.0        DICIEMBRE 13 2011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5113645" y="6722507"/>
            <a:ext cx="3912451" cy="353470"/>
          </a:xfrm>
          <a:prstGeom prst="rect">
            <a:avLst/>
          </a:prstGeom>
        </p:spPr>
        <p:txBody>
          <a:bodyPr vert="horz" lIns="82525" tIns="41262" rIns="82525" bIns="41262" rtlCol="0" anchor="b"/>
          <a:lstStyle>
            <a:lvl1pPr algn="r">
              <a:defRPr sz="1100"/>
            </a:lvl1pPr>
          </a:lstStyle>
          <a:p>
            <a:fld id="{82D75A72-D475-4644-863B-4274F2D12A47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288414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912181" cy="353854"/>
          </a:xfrm>
          <a:prstGeom prst="rect">
            <a:avLst/>
          </a:prstGeom>
        </p:spPr>
        <p:txBody>
          <a:bodyPr vert="horz" lIns="90137" tIns="45068" rIns="90137" bIns="45068" rtlCol="0"/>
          <a:lstStyle>
            <a:lvl1pPr algn="l">
              <a:defRPr sz="13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5113841" y="0"/>
            <a:ext cx="3912181" cy="353854"/>
          </a:xfrm>
          <a:prstGeom prst="rect">
            <a:avLst/>
          </a:prstGeom>
        </p:spPr>
        <p:txBody>
          <a:bodyPr vert="horz" lIns="90137" tIns="45068" rIns="90137" bIns="45068" rtlCol="0"/>
          <a:lstStyle>
            <a:lvl1pPr algn="r">
              <a:defRPr sz="1300"/>
            </a:lvl1pPr>
          </a:lstStyle>
          <a:p>
            <a:fld id="{467A6AF2-C3A6-4EA1-BB42-D573A88196E2}" type="datetimeFigureOut">
              <a:rPr lang="es-ES" smtClean="0"/>
              <a:pPr/>
              <a:t>01/04/2021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2744788" y="531813"/>
            <a:ext cx="3538537" cy="2652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137" tIns="45068" rIns="90137" bIns="45068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902812" y="3361612"/>
            <a:ext cx="7222490" cy="3184684"/>
          </a:xfrm>
          <a:prstGeom prst="rect">
            <a:avLst/>
          </a:prstGeom>
        </p:spPr>
        <p:txBody>
          <a:bodyPr vert="horz" lIns="90137" tIns="45068" rIns="90137" bIns="45068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1" y="6721994"/>
            <a:ext cx="3912181" cy="353854"/>
          </a:xfrm>
          <a:prstGeom prst="rect">
            <a:avLst/>
          </a:prstGeom>
        </p:spPr>
        <p:txBody>
          <a:bodyPr vert="horz" lIns="90137" tIns="45068" rIns="90137" bIns="45068" rtlCol="0" anchor="b"/>
          <a:lstStyle>
            <a:lvl1pPr algn="l">
              <a:defRPr sz="1300"/>
            </a:lvl1pPr>
          </a:lstStyle>
          <a:p>
            <a:r>
              <a:rPr lang="es-ES"/>
              <a:t>CÓDIGO: SGC.DI.269       VERSIÓN: 1.0        DICIEMBRE 13 2011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5113841" y="6721994"/>
            <a:ext cx="3912181" cy="353854"/>
          </a:xfrm>
          <a:prstGeom prst="rect">
            <a:avLst/>
          </a:prstGeom>
        </p:spPr>
        <p:txBody>
          <a:bodyPr vert="horz" lIns="90137" tIns="45068" rIns="90137" bIns="45068" rtlCol="0" anchor="b"/>
          <a:lstStyle>
            <a:lvl1pPr algn="r">
              <a:defRPr sz="1300"/>
            </a:lvl1pPr>
          </a:lstStyle>
          <a:p>
            <a:fld id="{6A7441D7-C633-4324-86FF-E00342CAD518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62409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5109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8428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825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9604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61847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39648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Realizar un control interno para determinar si la extracción de ARN influye en la secuenciación.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Utilizar un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Basecaller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Basecoder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que tenga parámetros más estrictos para aumentar lecturas obtenidas del patógeno por cada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barcode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Realizar tres muestras para validación: una concentrada, una sana y una difusión intermedia para cada patógeno (GLRaV-4(4), GLRaV-4(6), GLRaV-3 y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GRBaV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y estas realizarlo por triplicado.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Validar la prueba de diagnóstico incrementando el número de controles positivos a un mínimo de 15 muestras para poder determinar especificidad y sensibilidad analítica.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Obtener controles positivos con tejido vegetal fresco, para obtener el genoma completo del GLRaV-4 y GLRaV-3.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648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3061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88413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uva (</a:t>
            </a:r>
            <a:r>
              <a:rPr lang="es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Vitis</a:t>
            </a:r>
            <a:r>
              <a:rPr lang="es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vinífera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es del género </a:t>
            </a:r>
            <a:r>
              <a:rPr lang="es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Vitis</a:t>
            </a:r>
            <a:r>
              <a:rPr lang="es-US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spp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conformado por 80 especies aceptadas descritas actualmente y perteneciente a la familia </a:t>
            </a:r>
            <a:r>
              <a:rPr lang="es-US" sz="1200" i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Vitaceae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(Royal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Botanic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Gardens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2013; Maul, 2021). Son arbustos dicotiledóneos, trepadores y perennes, de hojas grandes con nervaduras unidas por pecíolos al tallo, la flor se caracteriza por tener su fisiología de racimo y frutas con forma de bayas. Florecen al terminar la primavera hasta el inicio del verano. Los frutos se originan a partir agosto hasta las heladas </a:t>
            </a: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s-EC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Ohio </a:t>
            </a:r>
            <a:r>
              <a:rPr lang="es-EC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State</a:t>
            </a: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University</a:t>
            </a: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2021)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72199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Motivos, porque hacer el estudio</a:t>
            </a:r>
          </a:p>
        </p:txBody>
      </p:sp>
    </p:spTree>
    <p:extLst>
      <p:ext uri="{BB962C8B-B14F-4D97-AF65-F5344CB8AC3E}">
        <p14:creationId xmlns:p14="http://schemas.microsoft.com/office/powerpoint/2010/main" val="19034022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Objetivos</a:t>
            </a:r>
          </a:p>
        </p:txBody>
      </p:sp>
    </p:spTree>
    <p:extLst>
      <p:ext uri="{BB962C8B-B14F-4D97-AF65-F5344CB8AC3E}">
        <p14:creationId xmlns:p14="http://schemas.microsoft.com/office/powerpoint/2010/main" val="11167872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 trasladó 100 mg (dos discos) de tejidos vegetales sanos o enfermos a tubos de 1,7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para extraer el ARN total usando el kit Mini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RNeasy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Pant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Qiagen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N°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catálogo/ID: 74904) (Anexo 1). Sin embargo, para la preparación del buffer RLT se adicionó 0.04 g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polivinilpirrolidona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(PVP) por cada 1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mL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reactivo y se igualó el pH a 5 - 5.5 con acetato de sodio 0.2M (4:84) (Gehrig, Winter, Cushman, Borland , &amp;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Taybi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2012;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MacKenzie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McLean, &amp;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Srima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, 1997)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La cuantificación y pureza de ARN total se determinó con el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NanoDrop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2000 (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Thermo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Scientific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La integridad del ARN se evaluó con gel de agarosa al 1%. No obstante, cuando se observó ADN genómico en el gel, se realizó un tratamiento con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DNase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(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N°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catálogo: EN0521). A continuación, las muestras se almacenaron a -80°C hasta su uso.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-El Target-</a:t>
            </a:r>
            <a:r>
              <a:rPr lang="es-EC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hight-trhoroughput</a:t>
            </a: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C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sequencing</a:t>
            </a:r>
            <a:r>
              <a:rPr lang="es-EC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el cual consistió en la 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síntesis ADN complementario (ADNc) usando los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primers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oligo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dT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target-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specific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reverse, hexámeros,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icosámeros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poli-T. Después se obtuvo las dobles cadenas del ADN complementario (ADNc-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dc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mediante amplificación y se cuantificaron con el equipo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Quantus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™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Fluorometer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N°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catálogo: E6150) usando el kit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QuantiFluor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ONE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dsDNA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System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s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N°</a:t>
            </a:r>
            <a:r>
              <a:rPr lang="es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 catálogo: E4870).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73670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7372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3198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6739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3"/>
          <p:cNvGraphicFramePr>
            <a:graphicFrameLocks noChangeAspect="1"/>
          </p:cNvGraphicFramePr>
          <p:nvPr/>
        </p:nvGraphicFramePr>
        <p:xfrm>
          <a:off x="-19050" y="749300"/>
          <a:ext cx="9163050" cy="5360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CorelDRAW" r:id="rId3" imgW="9168480" imgH="5375520" progId="">
                  <p:embed/>
                </p:oleObj>
              </mc:Choice>
              <mc:Fallback>
                <p:oleObj name="CorelDRAW" r:id="rId3" imgW="9168480" imgH="5375520" progId="">
                  <p:embed/>
                  <p:pic>
                    <p:nvPicPr>
                      <p:cNvPr id="2" name="Object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r="2681"/>
                      <a:stretch>
                        <a:fillRect/>
                      </a:stretch>
                    </p:blipFill>
                    <p:spPr bwMode="auto">
                      <a:xfrm>
                        <a:off x="-19050" y="749300"/>
                        <a:ext cx="9163050" cy="5360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27"/>
          <p:cNvSpPr>
            <a:spLocks noChangeArrowheads="1"/>
          </p:cNvSpPr>
          <p:nvPr userDrawn="1"/>
        </p:nvSpPr>
        <p:spPr bwMode="auto">
          <a:xfrm>
            <a:off x="3071813" y="2286000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s-ES" sz="1400"/>
          </a:p>
        </p:txBody>
      </p:sp>
      <p:pic>
        <p:nvPicPr>
          <p:cNvPr id="8" name="12 Imagen" descr="pie de pagina espe.jpg"/>
          <p:cNvPicPr>
            <a:picLocks noChangeAspect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5864225"/>
            <a:ext cx="9144000" cy="1065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7 Marcador de fecha"/>
          <p:cNvSpPr>
            <a:spLocks noGrp="1"/>
          </p:cNvSpPr>
          <p:nvPr>
            <p:ph type="dt" sz="half" idx="2"/>
          </p:nvPr>
        </p:nvSpPr>
        <p:spPr>
          <a:xfrm>
            <a:off x="385192" y="5661248"/>
            <a:ext cx="202656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11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8160" y="5662451"/>
            <a:ext cx="14478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2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812360" y="5662451"/>
            <a:ext cx="87444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9" name="8 Imagen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02" y="222164"/>
            <a:ext cx="2232000" cy="5764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19D555-165C-994E-94F8-F3ECBF5C1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B4CF56-9386-1641-869F-00E6E2B7C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posición de fecha 3">
            <a:extLst>
              <a:ext uri="{FF2B5EF4-FFF2-40B4-BE49-F238E27FC236}">
                <a16:creationId xmlns:a16="http://schemas.microsoft.com/office/drawing/2014/main" id="{3EEA9E92-5AAE-C241-B0B6-BD702B428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D6BA-9569-4393-85B1-DEF2E92C1D5C}" type="datetime1">
              <a:rPr lang="es-CL" smtClean="0"/>
              <a:t>01-04-2021</a:t>
            </a:fld>
            <a:endParaRPr lang="es-CL"/>
          </a:p>
        </p:txBody>
      </p:sp>
      <p:sp>
        <p:nvSpPr>
          <p:cNvPr id="5" name="Marcador de posición de pie de página 4">
            <a:extLst>
              <a:ext uri="{FF2B5EF4-FFF2-40B4-BE49-F238E27FC236}">
                <a16:creationId xmlns:a16="http://schemas.microsoft.com/office/drawing/2014/main" id="{20B11F1C-DBD4-834B-A5BF-1912DD8610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posición de número de diapositiva 5">
            <a:extLst>
              <a:ext uri="{FF2B5EF4-FFF2-40B4-BE49-F238E27FC236}">
                <a16:creationId xmlns:a16="http://schemas.microsoft.com/office/drawing/2014/main" id="{20AA1C56-9926-DA44-8CF4-78CA9E261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0532E-CC41-3144-A800-37B35F439EF7}" type="slidenum">
              <a:rPr lang="es-CL" smtClean="0"/>
              <a:t>‹#›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98608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 userDrawn="1"/>
        </p:nvSpPr>
        <p:spPr bwMode="auto">
          <a:xfrm>
            <a:off x="0" y="0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/>
          </a:p>
        </p:txBody>
      </p:sp>
      <p:sp>
        <p:nvSpPr>
          <p:cNvPr id="1045" name="Rectangle 21"/>
          <p:cNvSpPr>
            <a:spLocks noChangeArrowheads="1"/>
          </p:cNvSpPr>
          <p:nvPr userDrawn="1"/>
        </p:nvSpPr>
        <p:spPr bwMode="auto">
          <a:xfrm rot="10800000">
            <a:off x="0" y="6308725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7" name="Line 23"/>
          <p:cNvSpPr>
            <a:spLocks noChangeShapeType="1"/>
          </p:cNvSpPr>
          <p:nvPr userDrawn="1"/>
        </p:nvSpPr>
        <p:spPr bwMode="auto">
          <a:xfrm rot="10800000" flipH="1">
            <a:off x="25400" y="6235700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1048" name="Line 24"/>
          <p:cNvSpPr>
            <a:spLocks noChangeShapeType="1"/>
          </p:cNvSpPr>
          <p:nvPr userDrawn="1"/>
        </p:nvSpPr>
        <p:spPr bwMode="auto">
          <a:xfrm rot="10800000" flipH="1">
            <a:off x="25400" y="62833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s-ES" sz="800">
              <a:solidFill>
                <a:schemeClr val="tx1"/>
              </a:solidFill>
            </a:endParaRPr>
          </a:p>
        </p:txBody>
      </p:sp>
      <p:sp>
        <p:nvSpPr>
          <p:cNvPr id="8" name="7 Marcador de fecha"/>
          <p:cNvSpPr>
            <a:spLocks noGrp="1"/>
          </p:cNvSpPr>
          <p:nvPr>
            <p:ph type="dt" sz="half" idx="2"/>
          </p:nvPr>
        </p:nvSpPr>
        <p:spPr>
          <a:xfrm>
            <a:off x="385192" y="6656871"/>
            <a:ext cx="2026568" cy="2160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FECHA ÚLTIMA REVISIÓN: 13/12/11</a:t>
            </a:r>
            <a:endParaRPr lang="es-EC" dirty="0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388160" y="6658074"/>
            <a:ext cx="144780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/>
              <a:t>CÓDIGO: </a:t>
            </a:r>
            <a:r>
              <a:rPr lang="es-EC"/>
              <a:t>SGC.DI.260</a:t>
            </a:r>
            <a:endParaRPr lang="es-EC" dirty="0"/>
          </a:p>
        </p:txBody>
      </p:sp>
      <p:sp>
        <p:nvSpPr>
          <p:cNvPr id="10" name="9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7812360" y="6658074"/>
            <a:ext cx="874440" cy="2136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500">
                <a:solidFill>
                  <a:schemeClr val="tx1"/>
                </a:solidFill>
              </a:defRPr>
            </a:lvl1pPr>
          </a:lstStyle>
          <a:p>
            <a:r>
              <a:rPr lang="es-EC" b="1" dirty="0"/>
              <a:t>VERSIÓN: </a:t>
            </a:r>
            <a:r>
              <a:rPr lang="es-EC" dirty="0"/>
              <a:t>1.1</a:t>
            </a:r>
          </a:p>
        </p:txBody>
      </p:sp>
      <p:pic>
        <p:nvPicPr>
          <p:cNvPr id="11" name="10 Imagen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0214" y="5981170"/>
            <a:ext cx="2232000" cy="5764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p:hf hdr="0" ftr="0"/>
  <p:txStyles>
    <p:titleStyle>
      <a:lvl1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0" fontAlgn="base" hangingPunct="0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2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9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4.xml"/><Relationship Id="rId3" Type="http://schemas.openxmlformats.org/officeDocument/2006/relationships/image" Target="../media/image55.png"/><Relationship Id="rId7" Type="http://schemas.openxmlformats.org/officeDocument/2006/relationships/diagramLayout" Target="../diagrams/layout4.xm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Relationship Id="rId6" Type="http://schemas.openxmlformats.org/officeDocument/2006/relationships/diagramData" Target="../diagrams/data4.xml"/><Relationship Id="rId5" Type="http://schemas.openxmlformats.org/officeDocument/2006/relationships/image" Target="../media/image57.png"/><Relationship Id="rId10" Type="http://schemas.microsoft.com/office/2007/relationships/diagramDrawing" Target="../diagrams/drawing4.xml"/><Relationship Id="rId4" Type="http://schemas.openxmlformats.org/officeDocument/2006/relationships/image" Target="../media/image56.jpeg"/><Relationship Id="rId9" Type="http://schemas.openxmlformats.org/officeDocument/2006/relationships/diagramColors" Target="../diagrams/colors4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openxmlformats.org/officeDocument/2006/relationships/diagramData" Target="../diagrams/data6.xml"/><Relationship Id="rId26" Type="http://schemas.openxmlformats.org/officeDocument/2006/relationships/diagramQuickStyle" Target="../diagrams/quickStyle7.xml"/><Relationship Id="rId21" Type="http://schemas.openxmlformats.org/officeDocument/2006/relationships/diagramColors" Target="../diagrams/colors6.xml"/><Relationship Id="rId34" Type="http://schemas.openxmlformats.org/officeDocument/2006/relationships/diagramData" Target="../diagrams/data9.xml"/><Relationship Id="rId7" Type="http://schemas.openxmlformats.org/officeDocument/2006/relationships/diagramColors" Target="../diagrams/colors5.xml"/><Relationship Id="rId12" Type="http://schemas.openxmlformats.org/officeDocument/2006/relationships/image" Target="../media/image15.png"/><Relationship Id="rId17" Type="http://schemas.openxmlformats.org/officeDocument/2006/relationships/image" Target="../media/image66.png"/><Relationship Id="rId25" Type="http://schemas.openxmlformats.org/officeDocument/2006/relationships/diagramLayout" Target="../diagrams/layout7.xml"/><Relationship Id="rId33" Type="http://schemas.microsoft.com/office/2007/relationships/diagramDrawing" Target="../diagrams/drawing8.xml"/><Relationship Id="rId38" Type="http://schemas.microsoft.com/office/2007/relationships/diagramDrawing" Target="../diagrams/drawing9.xm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65.png"/><Relationship Id="rId20" Type="http://schemas.openxmlformats.org/officeDocument/2006/relationships/diagramQuickStyle" Target="../diagrams/quickStyle6.xml"/><Relationship Id="rId29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5.xml"/><Relationship Id="rId11" Type="http://schemas.openxmlformats.org/officeDocument/2006/relationships/image" Target="../media/image61.png"/><Relationship Id="rId24" Type="http://schemas.openxmlformats.org/officeDocument/2006/relationships/diagramData" Target="../diagrams/data7.xml"/><Relationship Id="rId32" Type="http://schemas.openxmlformats.org/officeDocument/2006/relationships/diagramColors" Target="../diagrams/colors8.xml"/><Relationship Id="rId37" Type="http://schemas.openxmlformats.org/officeDocument/2006/relationships/diagramColors" Target="../diagrams/colors9.xml"/><Relationship Id="rId5" Type="http://schemas.openxmlformats.org/officeDocument/2006/relationships/diagramLayout" Target="../diagrams/layout5.xml"/><Relationship Id="rId15" Type="http://schemas.openxmlformats.org/officeDocument/2006/relationships/image" Target="../media/image64.png"/><Relationship Id="rId23" Type="http://schemas.openxmlformats.org/officeDocument/2006/relationships/image" Target="../media/image67.png"/><Relationship Id="rId28" Type="http://schemas.microsoft.com/office/2007/relationships/diagramDrawing" Target="../diagrams/drawing7.xml"/><Relationship Id="rId36" Type="http://schemas.openxmlformats.org/officeDocument/2006/relationships/diagramQuickStyle" Target="../diagrams/quickStyle9.xml"/><Relationship Id="rId10" Type="http://schemas.openxmlformats.org/officeDocument/2006/relationships/image" Target="../media/image60.png"/><Relationship Id="rId19" Type="http://schemas.openxmlformats.org/officeDocument/2006/relationships/diagramLayout" Target="../diagrams/layout6.xml"/><Relationship Id="rId31" Type="http://schemas.openxmlformats.org/officeDocument/2006/relationships/diagramQuickStyle" Target="../diagrams/quickStyle8.xml"/><Relationship Id="rId4" Type="http://schemas.openxmlformats.org/officeDocument/2006/relationships/diagramData" Target="../diagrams/data5.xml"/><Relationship Id="rId9" Type="http://schemas.openxmlformats.org/officeDocument/2006/relationships/image" Target="../media/image59.png"/><Relationship Id="rId14" Type="http://schemas.openxmlformats.org/officeDocument/2006/relationships/image" Target="../media/image63.png"/><Relationship Id="rId22" Type="http://schemas.microsoft.com/office/2007/relationships/diagramDrawing" Target="../diagrams/drawing6.xml"/><Relationship Id="rId27" Type="http://schemas.openxmlformats.org/officeDocument/2006/relationships/diagramColors" Target="../diagrams/colors7.xml"/><Relationship Id="rId30" Type="http://schemas.openxmlformats.org/officeDocument/2006/relationships/diagramLayout" Target="../diagrams/layout8.xml"/><Relationship Id="rId35" Type="http://schemas.openxmlformats.org/officeDocument/2006/relationships/diagramLayout" Target="../diagrams/layout9.xml"/><Relationship Id="rId8" Type="http://schemas.microsoft.com/office/2007/relationships/diagramDrawing" Target="../diagrams/drawing5.xml"/><Relationship Id="rId3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1.xml"/><Relationship Id="rId13" Type="http://schemas.openxmlformats.org/officeDocument/2006/relationships/image" Target="../media/image41.png"/><Relationship Id="rId18" Type="http://schemas.openxmlformats.org/officeDocument/2006/relationships/chart" Target="../charts/chart5.xml"/><Relationship Id="rId3" Type="http://schemas.openxmlformats.org/officeDocument/2006/relationships/diagramLayout" Target="../diagrams/layout10.xml"/><Relationship Id="rId7" Type="http://schemas.openxmlformats.org/officeDocument/2006/relationships/diagramData" Target="../diagrams/data11.xml"/><Relationship Id="rId12" Type="http://schemas.openxmlformats.org/officeDocument/2006/relationships/image" Target="../media/image25.png"/><Relationship Id="rId17" Type="http://schemas.openxmlformats.org/officeDocument/2006/relationships/image" Target="../media/image45.png"/><Relationship Id="rId25" Type="http://schemas.openxmlformats.org/officeDocument/2006/relationships/chart" Target="../charts/chart8.xml"/><Relationship Id="rId2" Type="http://schemas.openxmlformats.org/officeDocument/2006/relationships/diagramData" Target="../diagrams/data10.xml"/><Relationship Id="rId16" Type="http://schemas.openxmlformats.org/officeDocument/2006/relationships/image" Target="../media/image600.png"/><Relationship Id="rId20" Type="http://schemas.openxmlformats.org/officeDocument/2006/relationships/chart" Target="../charts/chart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11" Type="http://schemas.microsoft.com/office/2007/relationships/diagramDrawing" Target="../diagrams/drawing11.xml"/><Relationship Id="rId24" Type="http://schemas.openxmlformats.org/officeDocument/2006/relationships/image" Target="../media/image620.png"/><Relationship Id="rId5" Type="http://schemas.openxmlformats.org/officeDocument/2006/relationships/diagramColors" Target="../diagrams/colors10.xml"/><Relationship Id="rId15" Type="http://schemas.openxmlformats.org/officeDocument/2006/relationships/image" Target="../media/image70.png"/><Relationship Id="rId23" Type="http://schemas.openxmlformats.org/officeDocument/2006/relationships/image" Target="../media/image610.png"/><Relationship Id="rId10" Type="http://schemas.openxmlformats.org/officeDocument/2006/relationships/diagramColors" Target="../diagrams/colors11.xml"/><Relationship Id="rId19" Type="http://schemas.openxmlformats.org/officeDocument/2006/relationships/chart" Target="../charts/chart6.xml"/><Relationship Id="rId4" Type="http://schemas.openxmlformats.org/officeDocument/2006/relationships/diagramQuickStyle" Target="../diagrams/quickStyle10.xml"/><Relationship Id="rId9" Type="http://schemas.openxmlformats.org/officeDocument/2006/relationships/diagramQuickStyle" Target="../diagrams/quickStyle11.xml"/><Relationship Id="rId1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microsoft.com/office/2007/relationships/hdphoto" Target="../media/hdphoto3.wdp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11" Type="http://schemas.openxmlformats.org/officeDocument/2006/relationships/image" Target="../media/image84.jpeg"/><Relationship Id="rId5" Type="http://schemas.openxmlformats.org/officeDocument/2006/relationships/image" Target="../media/image78.png"/><Relationship Id="rId15" Type="http://schemas.openxmlformats.org/officeDocument/2006/relationships/image" Target="../media/image87.png"/><Relationship Id="rId10" Type="http://schemas.openxmlformats.org/officeDocument/2006/relationships/image" Target="../media/image83.png"/><Relationship Id="rId4" Type="http://schemas.openxmlformats.org/officeDocument/2006/relationships/image" Target="../media/image77.jpeg"/><Relationship Id="rId9" Type="http://schemas.openxmlformats.org/officeDocument/2006/relationships/image" Target="../media/image82.png"/><Relationship Id="rId14" Type="http://schemas.openxmlformats.org/officeDocument/2006/relationships/image" Target="../media/image8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11.png"/><Relationship Id="rId7" Type="http://schemas.openxmlformats.org/officeDocument/2006/relationships/diagramData" Target="../diagrams/data1.xml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11" Type="http://schemas.microsoft.com/office/2007/relationships/diagramDrawing" Target="../diagrams/drawing1.xml"/><Relationship Id="rId5" Type="http://schemas.openxmlformats.org/officeDocument/2006/relationships/image" Target="../media/image13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12.png"/><Relationship Id="rId9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16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5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34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33.png"/><Relationship Id="rId9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0"/>
            <a:ext cx="978938" cy="1012694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971600" y="1012694"/>
            <a:ext cx="743929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dirty="0"/>
              <a:t>Departamento de Ciencias de la Vida y de la Agricultura</a:t>
            </a:r>
          </a:p>
          <a:p>
            <a:pPr algn="ctr"/>
            <a:r>
              <a:rPr lang="es-EC" sz="1600" dirty="0"/>
              <a:t>Carrera de Ingeniería en Biotecnología</a:t>
            </a:r>
          </a:p>
          <a:p>
            <a:pPr algn="ctr"/>
            <a:endParaRPr lang="es-EC" dirty="0"/>
          </a:p>
          <a:p>
            <a:pPr algn="ctr"/>
            <a:endParaRPr lang="es-EC" dirty="0"/>
          </a:p>
          <a:p>
            <a:pPr algn="ctr"/>
            <a:r>
              <a:rPr lang="es-EC" sz="1600" dirty="0"/>
              <a:t>Trabajo de Titulación, Previo a la Obtención del título </a:t>
            </a:r>
            <a:r>
              <a:rPr lang="es-EC" sz="1600"/>
              <a:t>de Ingeniera </a:t>
            </a:r>
            <a:r>
              <a:rPr lang="es-EC" sz="1600" dirty="0"/>
              <a:t>en Biotecnología</a:t>
            </a:r>
          </a:p>
          <a:p>
            <a:pPr algn="ctr"/>
            <a:endParaRPr lang="es-EC" sz="2000" b="1" dirty="0"/>
          </a:p>
          <a:p>
            <a:pPr algn="ctr"/>
            <a:r>
              <a:rPr lang="es-EC" sz="1600" b="1" dirty="0"/>
              <a:t>“</a:t>
            </a:r>
            <a:r>
              <a:rPr lang="es-EC" b="1" dirty="0"/>
              <a:t>Detección de </a:t>
            </a:r>
            <a:r>
              <a:rPr lang="es-EC" b="1" dirty="0" err="1"/>
              <a:t>GLRaV</a:t>
            </a:r>
            <a:r>
              <a:rPr lang="es-EC" b="1" dirty="0"/>
              <a:t> (</a:t>
            </a:r>
            <a:r>
              <a:rPr lang="es-EC" b="1" i="1" dirty="0" err="1"/>
              <a:t>Grapevine</a:t>
            </a:r>
            <a:r>
              <a:rPr lang="es-EC" b="1" i="1" dirty="0"/>
              <a:t> </a:t>
            </a:r>
            <a:r>
              <a:rPr lang="es-EC" b="1" i="1" dirty="0" err="1"/>
              <a:t>leafroll-associated</a:t>
            </a:r>
            <a:r>
              <a:rPr lang="es-EC" b="1" i="1" dirty="0"/>
              <a:t> virus</a:t>
            </a:r>
            <a:r>
              <a:rPr lang="es-EC" b="1" dirty="0"/>
              <a:t>) y </a:t>
            </a:r>
            <a:r>
              <a:rPr lang="es-EC" b="1" dirty="0" err="1"/>
              <a:t>GRBaV</a:t>
            </a:r>
            <a:r>
              <a:rPr lang="es-EC" b="1" dirty="0"/>
              <a:t> (</a:t>
            </a:r>
            <a:r>
              <a:rPr lang="es-EC" b="1" i="1" dirty="0" err="1"/>
              <a:t>Grapevine</a:t>
            </a:r>
            <a:r>
              <a:rPr lang="es-EC" b="1" i="1" dirty="0"/>
              <a:t> red </a:t>
            </a:r>
            <a:r>
              <a:rPr lang="es-EC" b="1" i="1" dirty="0" err="1"/>
              <a:t>blotch-associated</a:t>
            </a:r>
            <a:r>
              <a:rPr lang="es-EC" b="1" i="1" dirty="0"/>
              <a:t> virus</a:t>
            </a:r>
            <a:r>
              <a:rPr lang="es-EC" b="1" dirty="0"/>
              <a:t>) mediante Secuenciación de Alto Rendimiento (HTS)</a:t>
            </a:r>
            <a:r>
              <a:rPr lang="es-EC" sz="1600" b="1" dirty="0"/>
              <a:t>”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467544" y="3956006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200" b="1" dirty="0"/>
              <a:t>Elaborado por</a:t>
            </a:r>
          </a:p>
          <a:p>
            <a:pPr algn="ctr"/>
            <a:r>
              <a:rPr lang="es-EC" sz="1600" dirty="0"/>
              <a:t>Sempértegui Bayas , Daniela Johanna </a:t>
            </a:r>
          </a:p>
        </p:txBody>
      </p:sp>
      <p:sp>
        <p:nvSpPr>
          <p:cNvPr id="9" name="Rectángulo 8"/>
          <p:cNvSpPr/>
          <p:nvPr/>
        </p:nvSpPr>
        <p:spPr>
          <a:xfrm>
            <a:off x="2734862" y="4441434"/>
            <a:ext cx="3674276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1200" b="1" dirty="0"/>
              <a:t>Director</a:t>
            </a:r>
          </a:p>
          <a:p>
            <a:pPr algn="ctr"/>
            <a:r>
              <a:rPr lang="es-EC" sz="1600" dirty="0"/>
              <a:t>Ing. Flores Flor, Francisco Javier </a:t>
            </a:r>
            <a:r>
              <a:rPr lang="es-EC" sz="1600" dirty="0" err="1"/>
              <a:t>Ph.D</a:t>
            </a:r>
            <a:endParaRPr lang="es-EC" sz="1600" dirty="0"/>
          </a:p>
          <a:p>
            <a:pPr algn="ctr"/>
            <a:r>
              <a:rPr lang="es-EC" sz="1200" b="1" dirty="0"/>
              <a:t>Fecha</a:t>
            </a:r>
          </a:p>
          <a:p>
            <a:pPr algn="ctr"/>
            <a:r>
              <a:rPr lang="es-EC" sz="1600" dirty="0"/>
              <a:t>25 de marzo del 2021</a:t>
            </a:r>
          </a:p>
          <a:p>
            <a:pPr algn="ctr"/>
            <a:endParaRPr lang="es-EC" sz="1600" dirty="0"/>
          </a:p>
          <a:p>
            <a:pPr algn="ctr"/>
            <a:endParaRPr lang="es-EC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179512" y="9923"/>
            <a:ext cx="8302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lvl="0" algn="l"/>
            <a:r>
              <a:rPr lang="es-EC" sz="3200" dirty="0">
                <a:solidFill>
                  <a:srgbClr val="007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y Métodos     </a:t>
            </a:r>
            <a:r>
              <a:rPr lang="es-EC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 objetivo</a:t>
            </a:r>
            <a:endParaRPr lang="en-US" sz="3200" dirty="0">
              <a:solidFill>
                <a:srgbClr val="0071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A62401-01E9-4A0D-9782-60AEA1344466}"/>
              </a:ext>
            </a:extLst>
          </p:cNvPr>
          <p:cNvSpPr txBox="1"/>
          <p:nvPr/>
        </p:nvSpPr>
        <p:spPr>
          <a:xfrm>
            <a:off x="8316416" y="123110"/>
            <a:ext cx="5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68AF3C-AC5C-4AB5-96C5-B2ACEBD46C53}"/>
              </a:ext>
            </a:extLst>
          </p:cNvPr>
          <p:cNvSpPr txBox="1"/>
          <p:nvPr/>
        </p:nvSpPr>
        <p:spPr>
          <a:xfrm>
            <a:off x="684929" y="603935"/>
            <a:ext cx="470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Controles positivos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B5A6914-0694-43DB-9DBA-64FF4EC8FAF5}"/>
              </a:ext>
            </a:extLst>
          </p:cNvPr>
          <p:cNvSpPr/>
          <p:nvPr/>
        </p:nvSpPr>
        <p:spPr>
          <a:xfrm>
            <a:off x="448029" y="1169550"/>
            <a:ext cx="2520280" cy="4931246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776D0F8-4955-4292-806E-1139E80448C8}"/>
              </a:ext>
            </a:extLst>
          </p:cNvPr>
          <p:cNvSpPr/>
          <p:nvPr/>
        </p:nvSpPr>
        <p:spPr>
          <a:xfrm>
            <a:off x="3319967" y="1169550"/>
            <a:ext cx="2520280" cy="4931245"/>
          </a:xfrm>
          <a:prstGeom prst="rect">
            <a:avLst/>
          </a:prstGeom>
          <a:noFill/>
          <a:ln>
            <a:solidFill>
              <a:srgbClr val="5FB6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26E12DB6-1DF2-4E80-96AC-7BA19DF26DA9}"/>
              </a:ext>
            </a:extLst>
          </p:cNvPr>
          <p:cNvSpPr/>
          <p:nvPr/>
        </p:nvSpPr>
        <p:spPr>
          <a:xfrm>
            <a:off x="448029" y="976780"/>
            <a:ext cx="2516952" cy="513762"/>
          </a:xfrm>
          <a:prstGeom prst="round2SameRect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92EFF8B9-4027-48B8-B5EA-8DCED5CBAA4E}"/>
              </a:ext>
            </a:extLst>
          </p:cNvPr>
          <p:cNvSpPr/>
          <p:nvPr/>
        </p:nvSpPr>
        <p:spPr>
          <a:xfrm>
            <a:off x="3316639" y="988228"/>
            <a:ext cx="2516952" cy="502314"/>
          </a:xfrm>
          <a:prstGeom prst="round2SameRect">
            <a:avLst/>
          </a:prstGeom>
          <a:solidFill>
            <a:srgbClr val="5FB65B"/>
          </a:solidFill>
          <a:ln>
            <a:solidFill>
              <a:srgbClr val="5FB6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66C0EC-2977-43F1-8A15-BD2918E49C72}"/>
              </a:ext>
            </a:extLst>
          </p:cNvPr>
          <p:cNvSpPr txBox="1"/>
          <p:nvPr/>
        </p:nvSpPr>
        <p:spPr>
          <a:xfrm>
            <a:off x="374357" y="1132244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i="1" dirty="0"/>
              <a:t>In </a:t>
            </a:r>
            <a:r>
              <a:rPr lang="es-EC" sz="1600" i="1" dirty="0" err="1"/>
              <a:t>sílico</a:t>
            </a:r>
            <a:endParaRPr lang="en-US" sz="1600" i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0850FC4-9D0B-4072-9B0E-E80C218659A9}"/>
              </a:ext>
            </a:extLst>
          </p:cNvPr>
          <p:cNvSpPr txBox="1"/>
          <p:nvPr/>
        </p:nvSpPr>
        <p:spPr>
          <a:xfrm>
            <a:off x="3258007" y="1132244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i="1" dirty="0"/>
              <a:t>In vitro</a:t>
            </a:r>
            <a:endParaRPr lang="en-US" sz="1600" i="1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3AAAA6C-5608-4D25-9EB2-545919F31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2593" y="1544330"/>
            <a:ext cx="1545044" cy="848353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9DAAC01-719E-441F-843C-B9C52AE241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620638"/>
              </p:ext>
            </p:extLst>
          </p:nvPr>
        </p:nvGraphicFramePr>
        <p:xfrm>
          <a:off x="511655" y="1529590"/>
          <a:ext cx="2413531" cy="199917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438202">
                  <a:extLst>
                    <a:ext uri="{9D8B030D-6E8A-4147-A177-3AD203B41FA5}">
                      <a16:colId xmlns:a16="http://schemas.microsoft.com/office/drawing/2014/main" val="163096727"/>
                    </a:ext>
                  </a:extLst>
                </a:gridCol>
                <a:gridCol w="975329">
                  <a:extLst>
                    <a:ext uri="{9D8B030D-6E8A-4147-A177-3AD203B41FA5}">
                      <a16:colId xmlns:a16="http://schemas.microsoft.com/office/drawing/2014/main" val="532943840"/>
                    </a:ext>
                  </a:extLst>
                </a:gridCol>
              </a:tblGrid>
              <a:tr h="427363"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 b="1" dirty="0">
                          <a:effectLst/>
                        </a:rPr>
                        <a:t>Virus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 b="1" dirty="0">
                          <a:effectLst/>
                        </a:rPr>
                        <a:t>Número de accesión </a:t>
                      </a:r>
                      <a:endParaRPr lang="en-US" sz="1100" b="1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13418029"/>
                  </a:ext>
                </a:extLst>
              </a:tr>
              <a:tr h="19571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GLRaV-4(4)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FJ467503.1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00083620"/>
                  </a:ext>
                </a:extLst>
              </a:tr>
              <a:tr h="19571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GLRaV-4(6)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FJ467504.1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707487823"/>
                  </a:ext>
                </a:extLst>
              </a:tr>
              <a:tr h="284345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GLRaV-3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NC_004667.1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139742"/>
                  </a:ext>
                </a:extLst>
              </a:tr>
              <a:tr h="19571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GRBaV</a:t>
                      </a:r>
                      <a:r>
                        <a:rPr lang="es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NC_022002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59763273"/>
                  </a:ext>
                </a:extLst>
              </a:tr>
              <a:tr h="19571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GRBaV</a:t>
                      </a:r>
                      <a:r>
                        <a:rPr lang="es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Cápside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MK955838.1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44499896"/>
                  </a:ext>
                </a:extLst>
              </a:tr>
              <a:tr h="195716"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GRBaV</a:t>
                      </a:r>
                      <a:r>
                        <a:rPr lang="es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Proteína </a:t>
                      </a:r>
                      <a:r>
                        <a:rPr lang="es-US" sz="1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Rep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MF377525.1</a:t>
                      </a:r>
                      <a:endParaRPr lang="en-US" sz="100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28669926"/>
                  </a:ext>
                </a:extLst>
              </a:tr>
            </a:tbl>
          </a:graphicData>
        </a:graphic>
      </p:graphicFrame>
      <p:pic>
        <p:nvPicPr>
          <p:cNvPr id="32" name="Picture 31">
            <a:extLst>
              <a:ext uri="{FF2B5EF4-FFF2-40B4-BE49-F238E27FC236}">
                <a16:creationId xmlns:a16="http://schemas.microsoft.com/office/drawing/2014/main" id="{6473FC66-27F7-4FC8-A170-76CB102C5E03}"/>
              </a:ext>
            </a:extLst>
          </p:cNvPr>
          <p:cNvPicPr/>
          <p:nvPr/>
        </p:nvPicPr>
        <p:blipFill rotWithShape="1">
          <a:blip r:embed="rId4"/>
          <a:srcRect l="2944" t="23335" r="50659"/>
          <a:stretch/>
        </p:blipFill>
        <p:spPr bwMode="auto">
          <a:xfrm>
            <a:off x="511655" y="3789040"/>
            <a:ext cx="2376264" cy="734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CD28833-4F32-4CBB-97CB-5F91FA902C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1547"/>
          <a:stretch/>
        </p:blipFill>
        <p:spPr>
          <a:xfrm>
            <a:off x="982835" y="4466135"/>
            <a:ext cx="1545044" cy="24138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FCB1A5CA-66CE-40CB-8B13-1C1DDDDAF1BD}"/>
              </a:ext>
            </a:extLst>
          </p:cNvPr>
          <p:cNvPicPr/>
          <p:nvPr/>
        </p:nvPicPr>
        <p:blipFill rotWithShape="1">
          <a:blip r:embed="rId4"/>
          <a:srcRect l="57753" t="23335" r="4627"/>
          <a:stretch/>
        </p:blipFill>
        <p:spPr bwMode="auto">
          <a:xfrm>
            <a:off x="674540" y="4735929"/>
            <a:ext cx="2063929" cy="7092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050" name="Picture 2" descr="SnapGene | Software for everyday molecular biology">
            <a:extLst>
              <a:ext uri="{FF2B5EF4-FFF2-40B4-BE49-F238E27FC236}">
                <a16:creationId xmlns:a16="http://schemas.microsoft.com/office/drawing/2014/main" id="{F0DC76BA-C85F-4AA1-AA0C-C67A5C4559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79" y="5507184"/>
            <a:ext cx="1916720" cy="48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746FC83D-32FC-4665-B295-ACDC4CB0E772}"/>
              </a:ext>
            </a:extLst>
          </p:cNvPr>
          <p:cNvSpPr/>
          <p:nvPr/>
        </p:nvSpPr>
        <p:spPr>
          <a:xfrm>
            <a:off x="3258007" y="2348880"/>
            <a:ext cx="2682145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050" dirty="0">
                <a:latin typeface="Arial" panose="020B0604020202020204" pitchFamily="34" charset="0"/>
                <a:ea typeface="Times New Roman" panose="02020603050405020304" pitchFamily="18" charset="0"/>
              </a:rPr>
              <a:t>TOPO</a:t>
            </a:r>
            <a:r>
              <a:rPr lang="es-US" sz="1050" baseline="30000" dirty="0">
                <a:latin typeface="Arial" panose="020B0604020202020204" pitchFamily="34" charset="0"/>
                <a:ea typeface="Times New Roman" panose="02020603050405020304" pitchFamily="18" charset="0"/>
              </a:rPr>
              <a:t>TM</a:t>
            </a:r>
            <a:r>
              <a:rPr lang="es-US" sz="1050" dirty="0">
                <a:latin typeface="Arial" panose="020B0604020202020204" pitchFamily="34" charset="0"/>
                <a:ea typeface="Times New Roman" panose="02020603050405020304" pitchFamily="18" charset="0"/>
              </a:rPr>
              <a:t> XL-2 Complete PCR </a:t>
            </a:r>
            <a:r>
              <a:rPr lang="es-US" sz="1050" dirty="0" err="1">
                <a:latin typeface="Arial" panose="020B0604020202020204" pitchFamily="34" charset="0"/>
                <a:ea typeface="Times New Roman" panose="02020603050405020304" pitchFamily="18" charset="0"/>
              </a:rPr>
              <a:t>Cloning</a:t>
            </a:r>
            <a:r>
              <a:rPr lang="es-US" sz="1050" dirty="0">
                <a:latin typeface="Arial" panose="020B0604020202020204" pitchFamily="34" charset="0"/>
                <a:ea typeface="Times New Roman" panose="02020603050405020304" pitchFamily="18" charset="0"/>
              </a:rPr>
              <a:t> Kit </a:t>
            </a:r>
            <a:endParaRPr lang="en-US" sz="1050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657ED58-5406-4981-831F-2402A3711E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9339" y="2583748"/>
            <a:ext cx="2345322" cy="877386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87C3007-C283-4320-A1B5-B8A2F9E8A0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4152" y="3758391"/>
            <a:ext cx="1685920" cy="2230381"/>
          </a:xfrm>
          <a:prstGeom prst="rect">
            <a:avLst/>
          </a:prstGeom>
        </p:spPr>
      </p:pic>
      <p:pic>
        <p:nvPicPr>
          <p:cNvPr id="43" name="Picture 42" descr="Shape, circle&#10;&#10;Description automatically generated">
            <a:extLst>
              <a:ext uri="{FF2B5EF4-FFF2-40B4-BE49-F238E27FC236}">
                <a16:creationId xmlns:a16="http://schemas.microsoft.com/office/drawing/2014/main" id="{24086719-A433-4FC6-BCBB-F4F3F2A39244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351580"/>
            <a:ext cx="1453291" cy="122954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6742615E-104C-442D-91E8-09BCD2143463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5881275" y="1544330"/>
            <a:ext cx="3083213" cy="4181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342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107504" y="-1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lvl="0" algn="l"/>
            <a:r>
              <a:rPr lang="es-EC" sz="3200" dirty="0">
                <a:solidFill>
                  <a:srgbClr val="007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  <a:endParaRPr lang="en-US" sz="3200" dirty="0">
              <a:solidFill>
                <a:srgbClr val="0071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A62401-01E9-4A0D-9782-60AEA1344466}"/>
              </a:ext>
            </a:extLst>
          </p:cNvPr>
          <p:cNvSpPr txBox="1"/>
          <p:nvPr/>
        </p:nvSpPr>
        <p:spPr>
          <a:xfrm>
            <a:off x="8316416" y="123110"/>
            <a:ext cx="5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11</a:t>
            </a:r>
          </a:p>
        </p:txBody>
      </p:sp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2BC60400-1FA7-4AF8-9B23-84D9298B7355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9329" y="890907"/>
            <a:ext cx="2593111" cy="2543548"/>
          </a:xfrm>
          <a:prstGeom prst="rect">
            <a:avLst/>
          </a:prstGeom>
        </p:spPr>
      </p:pic>
      <p:pic>
        <p:nvPicPr>
          <p:cNvPr id="19" name="Picture 18" descr="Chart, diagram&#10;&#10;Description automatically generated">
            <a:extLst>
              <a:ext uri="{FF2B5EF4-FFF2-40B4-BE49-F238E27FC236}">
                <a16:creationId xmlns:a16="http://schemas.microsoft.com/office/drawing/2014/main" id="{1C230EEA-208D-4912-83D1-E2FFA6D661E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6621" y="3434455"/>
            <a:ext cx="2593110" cy="2442817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6379FD6-B530-491D-AF28-999E0FF5DB22}"/>
              </a:ext>
            </a:extLst>
          </p:cNvPr>
          <p:cNvSpPr txBox="1"/>
          <p:nvPr/>
        </p:nvSpPr>
        <p:spPr>
          <a:xfrm>
            <a:off x="3190222" y="732820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600" i="1" dirty="0"/>
              <a:t>In </a:t>
            </a:r>
            <a:r>
              <a:rPr lang="es-EC" sz="1600" i="1" dirty="0" err="1"/>
              <a:t>silico</a:t>
            </a:r>
            <a:endParaRPr lang="en-US" sz="1600" i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6783BEA-CA3C-427F-BA1D-A3D3C31DBD57}"/>
              </a:ext>
            </a:extLst>
          </p:cNvPr>
          <p:cNvSpPr txBox="1"/>
          <p:nvPr/>
        </p:nvSpPr>
        <p:spPr>
          <a:xfrm>
            <a:off x="2097054" y="488140"/>
            <a:ext cx="470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Controles positivos</a:t>
            </a:r>
            <a:endParaRPr lang="en-US" b="1" dirty="0"/>
          </a:p>
        </p:txBody>
      </p:sp>
      <p:pic>
        <p:nvPicPr>
          <p:cNvPr id="21" name="Picture 20" descr="Shape, circle&#10;&#10;Description automatically generated">
            <a:extLst>
              <a:ext uri="{FF2B5EF4-FFF2-40B4-BE49-F238E27FC236}">
                <a16:creationId xmlns:a16="http://schemas.microsoft.com/office/drawing/2014/main" id="{5419394F-10EE-445A-AAA3-C38527DE430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68" y="1038984"/>
            <a:ext cx="2160240" cy="2300724"/>
          </a:xfrm>
          <a:prstGeom prst="rect">
            <a:avLst/>
          </a:prstGeom>
        </p:spPr>
      </p:pic>
      <p:pic>
        <p:nvPicPr>
          <p:cNvPr id="29" name="Picture 28" descr="Shape, circle&#10;&#10;Description automatically generated">
            <a:extLst>
              <a:ext uri="{FF2B5EF4-FFF2-40B4-BE49-F238E27FC236}">
                <a16:creationId xmlns:a16="http://schemas.microsoft.com/office/drawing/2014/main" id="{BCC462C6-B062-4B75-81E5-E3F22D662B7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22" y="3373472"/>
            <a:ext cx="2160240" cy="23007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1C31307-6A31-4D41-978B-4E57DE76E4C4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460" y="1089219"/>
            <a:ext cx="2160240" cy="2300724"/>
          </a:xfrm>
          <a:prstGeom prst="rect">
            <a:avLst/>
          </a:prstGeom>
        </p:spPr>
      </p:pic>
      <p:pic>
        <p:nvPicPr>
          <p:cNvPr id="32" name="Picture 31" descr="Diagram&#10;&#10;Description automatically generated">
            <a:extLst>
              <a:ext uri="{FF2B5EF4-FFF2-40B4-BE49-F238E27FC236}">
                <a16:creationId xmlns:a16="http://schemas.microsoft.com/office/drawing/2014/main" id="{4362CE7C-A78A-4D50-8D51-9D9F322D3A3D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373472"/>
            <a:ext cx="2160240" cy="2287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380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DF6E53-44DE-400D-A41B-4C655C7C9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EE7A1-060D-45D5-B435-D218555B14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71BE0E-AD37-4AD7-8EBA-4F0104C53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2D6BA-9569-4393-85B1-DEF2E92C1D5C}" type="datetime1">
              <a:rPr lang="es-CL" smtClean="0"/>
              <a:t>01-04-2021</a:t>
            </a:fld>
            <a:endParaRPr lang="es-C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E577EE-D8F8-45DD-834D-41A093575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0532E-CC41-3144-A800-37B35F439EF7}" type="slidenum">
              <a:rPr lang="es-CL" smtClean="0"/>
              <a:t>12</a:t>
            </a:fld>
            <a:endParaRPr lang="es-CL"/>
          </a:p>
        </p:txBody>
      </p:sp>
      <p:sp>
        <p:nvSpPr>
          <p:cNvPr id="6" name="CuadroTexto 12">
            <a:extLst>
              <a:ext uri="{FF2B5EF4-FFF2-40B4-BE49-F238E27FC236}">
                <a16:creationId xmlns:a16="http://schemas.microsoft.com/office/drawing/2014/main" id="{B906AF09-6F5E-4E56-A62F-C15CD9E70BB3}"/>
              </a:ext>
            </a:extLst>
          </p:cNvPr>
          <p:cNvSpPr txBox="1"/>
          <p:nvPr/>
        </p:nvSpPr>
        <p:spPr>
          <a:xfrm>
            <a:off x="107504" y="-1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lvl="0" algn="l"/>
            <a:r>
              <a:rPr lang="es-EC" sz="3200" dirty="0">
                <a:solidFill>
                  <a:srgbClr val="007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  <a:endParaRPr lang="en-US" sz="3200" dirty="0">
              <a:solidFill>
                <a:srgbClr val="0071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69B84E-7488-4C67-B2BE-2A0D3815102F}"/>
              </a:ext>
            </a:extLst>
          </p:cNvPr>
          <p:cNvSpPr txBox="1"/>
          <p:nvPr/>
        </p:nvSpPr>
        <p:spPr>
          <a:xfrm>
            <a:off x="2641234" y="459186"/>
            <a:ext cx="470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Controles positivos</a:t>
            </a:r>
            <a:endParaRPr lang="en-US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F01DF87-5C2A-40AF-96C7-B9E4558CD04D}"/>
              </a:ext>
            </a:extLst>
          </p:cNvPr>
          <p:cNvPicPr/>
          <p:nvPr/>
        </p:nvPicPr>
        <p:blipFill rotWithShape="1">
          <a:blip r:embed="rId2"/>
          <a:srcRect r="6290" b="3376"/>
          <a:stretch/>
        </p:blipFill>
        <p:spPr bwMode="auto">
          <a:xfrm>
            <a:off x="1399068" y="4015078"/>
            <a:ext cx="3499311" cy="192961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872627-ACC6-40A2-A0A3-3669821BC1FC}"/>
              </a:ext>
            </a:extLst>
          </p:cNvPr>
          <p:cNvSpPr txBox="1"/>
          <p:nvPr/>
        </p:nvSpPr>
        <p:spPr>
          <a:xfrm>
            <a:off x="3662810" y="737487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i="1" dirty="0"/>
              <a:t>In vitro</a:t>
            </a:r>
            <a:endParaRPr lang="en-US" sz="1600" i="1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172B6B5-F4CF-4792-B978-B02080B4BA4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331640" y="1325111"/>
            <a:ext cx="3634169" cy="210388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ED831B1-BAE6-4386-9F64-B023D2448F03}"/>
              </a:ext>
            </a:extLst>
          </p:cNvPr>
          <p:cNvSpPr txBox="1"/>
          <p:nvPr/>
        </p:nvSpPr>
        <p:spPr>
          <a:xfrm>
            <a:off x="1495046" y="3707301"/>
            <a:ext cx="34033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Producto</a:t>
            </a:r>
            <a:r>
              <a:rPr lang="en-US" sz="1400" dirty="0"/>
              <a:t> de PCR </a:t>
            </a:r>
            <a:r>
              <a:rPr lang="en-US" sz="1400" dirty="0" err="1"/>
              <a:t>obtenido</a:t>
            </a:r>
            <a:r>
              <a:rPr lang="en-US" sz="1400" dirty="0"/>
              <a:t> del pl</a:t>
            </a:r>
            <a:r>
              <a:rPr lang="es-EC" sz="1400" dirty="0"/>
              <a:t>á</a:t>
            </a:r>
            <a:r>
              <a:rPr lang="en-US" sz="1400" dirty="0" err="1"/>
              <a:t>smido</a:t>
            </a:r>
            <a:endParaRPr lang="en-US" sz="14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EC4C4A4-801B-4B57-A2FC-DB0A86CFA556}"/>
              </a:ext>
            </a:extLst>
          </p:cNvPr>
          <p:cNvSpPr txBox="1"/>
          <p:nvPr/>
        </p:nvSpPr>
        <p:spPr>
          <a:xfrm>
            <a:off x="2512849" y="1076041"/>
            <a:ext cx="27363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dirty="0"/>
              <a:t>Gel de ADNc-</a:t>
            </a:r>
            <a:r>
              <a:rPr lang="es-EC" sz="1400" dirty="0" err="1"/>
              <a:t>dc</a:t>
            </a:r>
            <a:endParaRPr lang="en-US" sz="140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49D1035-4A09-45CC-835E-C9A591B28569}"/>
              </a:ext>
            </a:extLst>
          </p:cNvPr>
          <p:cNvSpPr/>
          <p:nvPr/>
        </p:nvSpPr>
        <p:spPr>
          <a:xfrm>
            <a:off x="5519292" y="5384016"/>
            <a:ext cx="1398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GenScript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, 2021).</a:t>
            </a:r>
            <a:endParaRPr lang="en-US" sz="110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184FC2-7858-4EDE-B0A0-FC95A16A51E7}"/>
              </a:ext>
            </a:extLst>
          </p:cNvPr>
          <p:cNvSpPr/>
          <p:nvPr/>
        </p:nvSpPr>
        <p:spPr>
          <a:xfrm>
            <a:off x="4659484" y="3538895"/>
            <a:ext cx="218200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(Pérez-Portela &amp; Riesgo, 2013)</a:t>
            </a:r>
            <a:endParaRPr lang="en-US" sz="11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D483B63-FAE4-432B-A911-4742E1C485CB}"/>
              </a:ext>
            </a:extLst>
          </p:cNvPr>
          <p:cNvSpPr/>
          <p:nvPr/>
        </p:nvSpPr>
        <p:spPr>
          <a:xfrm>
            <a:off x="4716019" y="368836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(Center 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Plant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Conservation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-CPC, 2020) </a:t>
            </a:r>
            <a:endParaRPr lang="en-US" sz="1100" dirty="0"/>
          </a:p>
        </p:txBody>
      </p:sp>
      <p:pic>
        <p:nvPicPr>
          <p:cNvPr id="19" name="Picture 2" descr="Ampelovirus ~ ViralZone">
            <a:extLst>
              <a:ext uri="{FF2B5EF4-FFF2-40B4-BE49-F238E27FC236}">
                <a16:creationId xmlns:a16="http://schemas.microsoft.com/office/drawing/2014/main" id="{CDC66C8B-816A-49CA-8A6E-04DD26FE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248942"/>
            <a:ext cx="2363958" cy="165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3457C9F-EFC5-4BC4-8257-4528D5326BE3}"/>
              </a:ext>
            </a:extLst>
          </p:cNvPr>
          <p:cNvSpPr/>
          <p:nvPr/>
        </p:nvSpPr>
        <p:spPr>
          <a:xfrm>
            <a:off x="4968576" y="2350587"/>
            <a:ext cx="214994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s-US" sz="1100" dirty="0">
                <a:latin typeface="Arial" panose="020B0604020202020204" pitchFamily="34" charset="0"/>
              </a:rPr>
              <a:t>Bar-Joseph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&amp; 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Mawassi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, 2013)</a:t>
            </a:r>
            <a:endParaRPr lang="en-US" sz="1100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917B187-9469-4D37-8F1B-CBB23243C71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0489" y="2739186"/>
            <a:ext cx="477696" cy="773113"/>
          </a:xfrm>
          <a:prstGeom prst="rect">
            <a:avLst/>
          </a:prstGeom>
        </p:spPr>
      </p:pic>
      <p:graphicFrame>
        <p:nvGraphicFramePr>
          <p:cNvPr id="22" name="Diagram 21">
            <a:extLst>
              <a:ext uri="{FF2B5EF4-FFF2-40B4-BE49-F238E27FC236}">
                <a16:creationId xmlns:a16="http://schemas.microsoft.com/office/drawing/2014/main" id="{78E8E3EC-AD15-46FC-9FCC-65C43380EC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25167031"/>
              </p:ext>
            </p:extLst>
          </p:nvPr>
        </p:nvGraphicFramePr>
        <p:xfrm>
          <a:off x="4984761" y="4025875"/>
          <a:ext cx="2395551" cy="1641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3" name="CuadroTexto 11">
            <a:extLst>
              <a:ext uri="{FF2B5EF4-FFF2-40B4-BE49-F238E27FC236}">
                <a16:creationId xmlns:a16="http://schemas.microsoft.com/office/drawing/2014/main" id="{93946A23-EAA0-4F4A-8DAB-FC5229B247F6}"/>
              </a:ext>
            </a:extLst>
          </p:cNvPr>
          <p:cNvSpPr txBox="1"/>
          <p:nvPr/>
        </p:nvSpPr>
        <p:spPr>
          <a:xfrm>
            <a:off x="8542784" y="123110"/>
            <a:ext cx="45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12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3127685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-324544" y="-26673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lvl="0"/>
            <a:r>
              <a:rPr lang="es-EC" sz="3200" dirty="0">
                <a:solidFill>
                  <a:srgbClr val="007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  <a:endParaRPr lang="en-US" sz="3200" dirty="0">
              <a:solidFill>
                <a:srgbClr val="0071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A62401-01E9-4A0D-9782-60AEA1344466}"/>
              </a:ext>
            </a:extLst>
          </p:cNvPr>
          <p:cNvSpPr txBox="1"/>
          <p:nvPr/>
        </p:nvSpPr>
        <p:spPr>
          <a:xfrm>
            <a:off x="8542784" y="123110"/>
            <a:ext cx="455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13</a:t>
            </a:r>
            <a:endParaRPr lang="es-EC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BC16C-91DC-4D4E-827C-E597B8E98E21}"/>
              </a:ext>
            </a:extLst>
          </p:cNvPr>
          <p:cNvSpPr txBox="1"/>
          <p:nvPr/>
        </p:nvSpPr>
        <p:spPr>
          <a:xfrm>
            <a:off x="2267744" y="548680"/>
            <a:ext cx="470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Validación de Diagnóstico</a:t>
            </a:r>
            <a:endParaRPr lang="en-US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D854ECB-D5D9-4E8C-90C7-3ABA1744B90E}"/>
              </a:ext>
            </a:extLst>
          </p:cNvPr>
          <p:cNvSpPr/>
          <p:nvPr/>
        </p:nvSpPr>
        <p:spPr>
          <a:xfrm>
            <a:off x="174185" y="1106177"/>
            <a:ext cx="2708517" cy="4931246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085F1F7-AB63-463A-B23E-3372E99787EB}"/>
              </a:ext>
            </a:extLst>
          </p:cNvPr>
          <p:cNvSpPr/>
          <p:nvPr/>
        </p:nvSpPr>
        <p:spPr>
          <a:xfrm>
            <a:off x="3260625" y="1106177"/>
            <a:ext cx="2708517" cy="4931245"/>
          </a:xfrm>
          <a:prstGeom prst="rect">
            <a:avLst/>
          </a:prstGeom>
          <a:noFill/>
          <a:ln>
            <a:solidFill>
              <a:srgbClr val="5FB6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4C45D5-02C7-4CDF-9D93-0A9E9BE07DC8}"/>
              </a:ext>
            </a:extLst>
          </p:cNvPr>
          <p:cNvSpPr/>
          <p:nvPr/>
        </p:nvSpPr>
        <p:spPr>
          <a:xfrm>
            <a:off x="6350641" y="1109009"/>
            <a:ext cx="2708517" cy="4784397"/>
          </a:xfrm>
          <a:prstGeom prst="rect">
            <a:avLst/>
          </a:prstGeom>
          <a:noFill/>
          <a:ln>
            <a:solidFill>
              <a:srgbClr val="5F9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5C17A94E-FCEE-42FF-8BA7-4422FAB80C40}"/>
              </a:ext>
            </a:extLst>
          </p:cNvPr>
          <p:cNvSpPr/>
          <p:nvPr/>
        </p:nvSpPr>
        <p:spPr>
          <a:xfrm>
            <a:off x="174185" y="913407"/>
            <a:ext cx="2704940" cy="513762"/>
          </a:xfrm>
          <a:prstGeom prst="round2SameRect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A569E29A-98F4-42E1-A428-BF7CD9C9C205}"/>
              </a:ext>
            </a:extLst>
          </p:cNvPr>
          <p:cNvSpPr/>
          <p:nvPr/>
        </p:nvSpPr>
        <p:spPr>
          <a:xfrm>
            <a:off x="3257048" y="924855"/>
            <a:ext cx="2704940" cy="502314"/>
          </a:xfrm>
          <a:prstGeom prst="round2SameRect">
            <a:avLst/>
          </a:prstGeom>
          <a:solidFill>
            <a:srgbClr val="5FB65B"/>
          </a:solidFill>
          <a:ln>
            <a:solidFill>
              <a:srgbClr val="5FB6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Top Corners Rounded 9">
            <a:extLst>
              <a:ext uri="{FF2B5EF4-FFF2-40B4-BE49-F238E27FC236}">
                <a16:creationId xmlns:a16="http://schemas.microsoft.com/office/drawing/2014/main" id="{91C9A44D-DF95-438A-AE5B-D517498EABAA}"/>
              </a:ext>
            </a:extLst>
          </p:cNvPr>
          <p:cNvSpPr/>
          <p:nvPr/>
        </p:nvSpPr>
        <p:spPr>
          <a:xfrm>
            <a:off x="6352429" y="913407"/>
            <a:ext cx="2704940" cy="513762"/>
          </a:xfrm>
          <a:prstGeom prst="round2SameRect">
            <a:avLst/>
          </a:prstGeom>
          <a:solidFill>
            <a:srgbClr val="5F9DAC"/>
          </a:solidFill>
          <a:ln>
            <a:solidFill>
              <a:srgbClr val="5F9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C26EE5-7492-4880-9E56-88B9E2FF1452}"/>
              </a:ext>
            </a:extLst>
          </p:cNvPr>
          <p:cNvSpPr txBox="1"/>
          <p:nvPr/>
        </p:nvSpPr>
        <p:spPr>
          <a:xfrm>
            <a:off x="95011" y="1068871"/>
            <a:ext cx="2863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/>
              <a:t>q-PCR</a:t>
            </a:r>
            <a:endParaRPr lang="en-US" sz="16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74B6B8-D113-423B-9008-6A60348CA5E1}"/>
              </a:ext>
            </a:extLst>
          </p:cNvPr>
          <p:cNvSpPr txBox="1"/>
          <p:nvPr/>
        </p:nvSpPr>
        <p:spPr>
          <a:xfrm>
            <a:off x="6347065" y="1097855"/>
            <a:ext cx="2863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/>
              <a:t>EDNA</a:t>
            </a:r>
            <a:endParaRPr lang="en-US" sz="16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ECB38B3-2BCE-40A9-A92D-5C24F74E52A8}"/>
              </a:ext>
            </a:extLst>
          </p:cNvPr>
          <p:cNvSpPr txBox="1"/>
          <p:nvPr/>
        </p:nvSpPr>
        <p:spPr>
          <a:xfrm>
            <a:off x="3098699" y="1052736"/>
            <a:ext cx="2863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/>
              <a:t>HTS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19A905-A19F-4C7D-8987-6835670550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0558" y="1474381"/>
            <a:ext cx="2615248" cy="383041"/>
          </a:xfrm>
          <a:prstGeom prst="rect">
            <a:avLst/>
          </a:prstGeom>
        </p:spPr>
      </p:pic>
      <p:graphicFrame>
        <p:nvGraphicFramePr>
          <p:cNvPr id="16" name="Diagram 15">
            <a:extLst>
              <a:ext uri="{FF2B5EF4-FFF2-40B4-BE49-F238E27FC236}">
                <a16:creationId xmlns:a16="http://schemas.microsoft.com/office/drawing/2014/main" id="{1770289B-F20B-46EA-BC42-0A9843B6490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43257550"/>
              </p:ext>
            </p:extLst>
          </p:nvPr>
        </p:nvGraphicFramePr>
        <p:xfrm>
          <a:off x="5250711" y="1361692"/>
          <a:ext cx="4908376" cy="10910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79B027A4-8A11-4669-99E8-43E342C9C11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8802" t="1" b="-6044"/>
          <a:stretch/>
        </p:blipFill>
        <p:spPr>
          <a:xfrm>
            <a:off x="3318874" y="5193978"/>
            <a:ext cx="2621278" cy="82731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721AC4-FA43-48B3-BE12-C2DE94937FD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08971" y="5109981"/>
            <a:ext cx="2627525" cy="76729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D56F082-217E-41F3-AC21-5A32C74E05F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0468" y="5198329"/>
            <a:ext cx="2653340" cy="77446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074" name="Picture 2" descr="7 Personal Gold Medal Achievements | Gold medal, Medals, Olympic gold medals">
            <a:extLst>
              <a:ext uri="{FF2B5EF4-FFF2-40B4-BE49-F238E27FC236}">
                <a16:creationId xmlns:a16="http://schemas.microsoft.com/office/drawing/2014/main" id="{0EAD3225-21B5-4559-818A-FC0FD088A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/>
          <a:stretch/>
        </p:blipFill>
        <p:spPr bwMode="auto">
          <a:xfrm>
            <a:off x="2030665" y="959118"/>
            <a:ext cx="915049" cy="6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165B32FE-DCE7-437C-9805-92091422FB56}"/>
              </a:ext>
            </a:extLst>
          </p:cNvPr>
          <p:cNvSpPr/>
          <p:nvPr/>
        </p:nvSpPr>
        <p:spPr>
          <a:xfrm>
            <a:off x="196292" y="1605816"/>
            <a:ext cx="2629246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 err="1">
                <a:solidFill>
                  <a:srgbClr val="333333"/>
                </a:solidFill>
                <a:latin typeface="HelveticaNeue-Light"/>
              </a:rPr>
              <a:t>PowerUp</a:t>
            </a:r>
            <a:r>
              <a:rPr lang="en-US" sz="1100" dirty="0">
                <a:solidFill>
                  <a:srgbClr val="333333"/>
                </a:solidFill>
                <a:latin typeface="HelveticaNeue-Light"/>
              </a:rPr>
              <a:t>™ SYBR™ Green Master Mix</a:t>
            </a:r>
            <a:endParaRPr lang="en-US" sz="1100" b="0" i="0" dirty="0">
              <a:solidFill>
                <a:srgbClr val="333333"/>
              </a:solidFill>
              <a:effectLst/>
              <a:latin typeface="HelveticaNeue-Light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9654B73A-F4A3-4C2C-9212-B0780AE021C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9860" y="1867426"/>
            <a:ext cx="2605678" cy="17289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7D63B7-7B93-42D8-B43B-4E9653EC5077}"/>
              </a:ext>
            </a:extLst>
          </p:cNvPr>
          <p:cNvPicPr/>
          <p:nvPr/>
        </p:nvPicPr>
        <p:blipFill rotWithShape="1">
          <a:blip r:embed="rId14"/>
          <a:srcRect l="1207" r="1207"/>
          <a:stretch/>
        </p:blipFill>
        <p:spPr>
          <a:xfrm>
            <a:off x="184245" y="3810340"/>
            <a:ext cx="2694880" cy="127484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E0CD38F-D6BE-4EDF-BFF2-4276C5316E70}"/>
              </a:ext>
            </a:extLst>
          </p:cNvPr>
          <p:cNvSpPr txBox="1"/>
          <p:nvPr/>
        </p:nvSpPr>
        <p:spPr>
          <a:xfrm>
            <a:off x="1662074" y="3835137"/>
            <a:ext cx="4764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dirty="0"/>
              <a:t>50</a:t>
            </a:r>
            <a:r>
              <a:rPr lang="es-EC" sz="600" dirty="0"/>
              <a:t>°C</a:t>
            </a:r>
            <a:endParaRPr lang="en-US" sz="600" dirty="0"/>
          </a:p>
          <a:p>
            <a:r>
              <a:rPr lang="en-US" sz="600" dirty="0"/>
              <a:t>56.8</a:t>
            </a:r>
            <a:r>
              <a:rPr lang="es-EC" sz="600" dirty="0"/>
              <a:t>°C</a:t>
            </a:r>
            <a:endParaRPr lang="en-US" sz="600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C9A17AB-0C18-4839-B07B-8BA963D082D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08971" y="2567629"/>
            <a:ext cx="1331381" cy="143890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21E2D50-80DE-42B2-8DF8-9C2599C5FF2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647820" y="4017686"/>
            <a:ext cx="834106" cy="10292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569A45D-0F97-4E5A-943B-300ED25CB32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726139" y="2481809"/>
            <a:ext cx="1272071" cy="1630327"/>
          </a:xfrm>
          <a:prstGeom prst="rect">
            <a:avLst/>
          </a:prstGeom>
        </p:spPr>
      </p:pic>
      <p:graphicFrame>
        <p:nvGraphicFramePr>
          <p:cNvPr id="25" name="Diagram 24">
            <a:extLst>
              <a:ext uri="{FF2B5EF4-FFF2-40B4-BE49-F238E27FC236}">
                <a16:creationId xmlns:a16="http://schemas.microsoft.com/office/drawing/2014/main" id="{A0140847-1627-4F07-B593-EA3138BDA6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8579874"/>
              </p:ext>
            </p:extLst>
          </p:nvPr>
        </p:nvGraphicFramePr>
        <p:xfrm>
          <a:off x="7812026" y="4021460"/>
          <a:ext cx="1152462" cy="1063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  <p:pic>
        <p:nvPicPr>
          <p:cNvPr id="26" name="Picture 25">
            <a:extLst>
              <a:ext uri="{FF2B5EF4-FFF2-40B4-BE49-F238E27FC236}">
                <a16:creationId xmlns:a16="http://schemas.microsoft.com/office/drawing/2014/main" id="{98B5A77F-CEF8-4B57-BE3C-69DE96EEA154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984276" y="1453472"/>
            <a:ext cx="1175447" cy="447294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195E786-CAB9-41DB-A887-8737D2022C6D}"/>
              </a:ext>
            </a:extLst>
          </p:cNvPr>
          <p:cNvSpPr/>
          <p:nvPr/>
        </p:nvSpPr>
        <p:spPr>
          <a:xfrm>
            <a:off x="4023460" y="2511836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dirty="0" err="1">
                <a:latin typeface="Arial" panose="020B0604020202020204" pitchFamily="34" charset="0"/>
                <a:ea typeface="Times New Roman" panose="02020603050405020304" pitchFamily="18" charset="0"/>
              </a:rPr>
              <a:t>SAMtools</a:t>
            </a:r>
            <a:endParaRPr lang="en-US" dirty="0"/>
          </a:p>
        </p:txBody>
      </p:sp>
      <p:graphicFrame>
        <p:nvGraphicFramePr>
          <p:cNvPr id="32" name="Diagram 31">
            <a:extLst>
              <a:ext uri="{FF2B5EF4-FFF2-40B4-BE49-F238E27FC236}">
                <a16:creationId xmlns:a16="http://schemas.microsoft.com/office/drawing/2014/main" id="{70BAF37C-B12B-4A5D-8510-36FFEDC68D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03631921"/>
              </p:ext>
            </p:extLst>
          </p:nvPr>
        </p:nvGraphicFramePr>
        <p:xfrm>
          <a:off x="3746465" y="1790196"/>
          <a:ext cx="1916427" cy="688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4" r:lo="rId25" r:qs="rId26" r:cs="rId27"/>
          </a:graphicData>
        </a:graphic>
      </p:graphicFrame>
      <p:graphicFrame>
        <p:nvGraphicFramePr>
          <p:cNvPr id="33" name="Diagram 32">
            <a:extLst>
              <a:ext uri="{FF2B5EF4-FFF2-40B4-BE49-F238E27FC236}">
                <a16:creationId xmlns:a16="http://schemas.microsoft.com/office/drawing/2014/main" id="{0445213E-E333-4BA3-A329-68D8825B0A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4942439"/>
              </p:ext>
            </p:extLst>
          </p:nvPr>
        </p:nvGraphicFramePr>
        <p:xfrm>
          <a:off x="3443003" y="2862571"/>
          <a:ext cx="2333029" cy="12499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9" r:lo="rId30" r:qs="rId31" r:cs="rId32"/>
          </a:graphicData>
        </a:graphic>
      </p:graphicFrame>
      <p:graphicFrame>
        <p:nvGraphicFramePr>
          <p:cNvPr id="36" name="Diagram 35">
            <a:extLst>
              <a:ext uri="{FF2B5EF4-FFF2-40B4-BE49-F238E27FC236}">
                <a16:creationId xmlns:a16="http://schemas.microsoft.com/office/drawing/2014/main" id="{11E771F5-879A-4053-ABE1-3F201AAF1B6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07926862"/>
              </p:ext>
            </p:extLst>
          </p:nvPr>
        </p:nvGraphicFramePr>
        <p:xfrm>
          <a:off x="4017066" y="4094375"/>
          <a:ext cx="1152462" cy="10637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4" r:lo="rId35" r:qs="rId36" r:cs="rId37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:a16="http://schemas.microsoft.com/office/drawing/2014/main" id="{453DA689-3788-4CB2-83B5-B5C2F3D949F6}"/>
              </a:ext>
            </a:extLst>
          </p:cNvPr>
          <p:cNvSpPr txBox="1"/>
          <p:nvPr/>
        </p:nvSpPr>
        <p:spPr>
          <a:xfrm>
            <a:off x="467544" y="6381328"/>
            <a:ext cx="410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Coctel y </a:t>
            </a:r>
            <a:r>
              <a:rPr lang="es-EC" dirty="0" err="1"/>
              <a:t>trajet-specific</a:t>
            </a:r>
            <a:r>
              <a:rPr lang="es-EC" dirty="0"/>
              <a:t> reverse primer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9122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-324544" y="-26673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lvl="0"/>
            <a:r>
              <a:rPr lang="es-EC" sz="3200" dirty="0">
                <a:solidFill>
                  <a:srgbClr val="007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y Métodos</a:t>
            </a:r>
            <a:endParaRPr lang="en-US" sz="3200" dirty="0">
              <a:solidFill>
                <a:srgbClr val="0071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A62401-01E9-4A0D-9782-60AEA1344466}"/>
              </a:ext>
            </a:extLst>
          </p:cNvPr>
          <p:cNvSpPr txBox="1"/>
          <p:nvPr/>
        </p:nvSpPr>
        <p:spPr>
          <a:xfrm>
            <a:off x="8244408" y="123110"/>
            <a:ext cx="586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14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D29CE4-1BC1-4415-B1B6-D7B85C264215}"/>
              </a:ext>
            </a:extLst>
          </p:cNvPr>
          <p:cNvSpPr txBox="1"/>
          <p:nvPr/>
        </p:nvSpPr>
        <p:spPr>
          <a:xfrm>
            <a:off x="2267744" y="548680"/>
            <a:ext cx="470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Validación de Diagnóstico</a:t>
            </a:r>
            <a:endParaRPr 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AE82845-730C-478C-AF3D-47FB2BDFC0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4942096"/>
                  </p:ext>
                </p:extLst>
              </p:nvPr>
            </p:nvGraphicFramePr>
            <p:xfrm>
              <a:off x="1115616" y="1196752"/>
              <a:ext cx="7128792" cy="4680521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3564396">
                      <a:extLst>
                        <a:ext uri="{9D8B030D-6E8A-4147-A177-3AD203B41FA5}">
                          <a16:colId xmlns:a16="http://schemas.microsoft.com/office/drawing/2014/main" val="3960867951"/>
                        </a:ext>
                      </a:extLst>
                    </a:gridCol>
                    <a:gridCol w="3564396">
                      <a:extLst>
                        <a:ext uri="{9D8B030D-6E8A-4147-A177-3AD203B41FA5}">
                          <a16:colId xmlns:a16="http://schemas.microsoft.com/office/drawing/2014/main" val="3370523230"/>
                        </a:ext>
                      </a:extLst>
                    </a:gridCol>
                  </a:tblGrid>
                  <a:tr h="37134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Variable</a:t>
                          </a:r>
                          <a:endParaRPr lang="en-US" sz="11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Ecuación</a:t>
                          </a:r>
                          <a:endParaRPr lang="en-US" sz="11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51669684"/>
                      </a:ext>
                    </a:extLst>
                  </a:tr>
                  <a:tr h="83010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Sensibilidad de diagnóstico (DSe)</a:t>
                          </a:r>
                          <a:endParaRPr lang="en-US" sz="1100">
                            <a:effectLst/>
                          </a:endParaRPr>
                        </a:p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s-EC" sz="1100">
                                    <a:effectLst/>
                                    <a:latin typeface="Cambria Math" panose="02040503050406030204" pitchFamily="18" charset="0"/>
                                  </a:rPr>
                                  <m:t>DSe</m:t>
                                </m:r>
                                <m:r>
                                  <a:rPr lang="es-419" sz="11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s-419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VP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VP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FN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386269950"/>
                      </a:ext>
                    </a:extLst>
                  </a:tr>
                  <a:tr h="83010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Especificidad de diagnóstico (DSp)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s-EC" sz="1100">
                                    <a:effectLst/>
                                    <a:latin typeface="Cambria Math" panose="02040503050406030204" pitchFamily="18" charset="0"/>
                                  </a:rPr>
                                  <m:t>DSe</m:t>
                                </m:r>
                                <m:r>
                                  <a:rPr lang="es-419" sz="11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s-419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VN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VN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FP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242892762"/>
                      </a:ext>
                    </a:extLst>
                  </a:tr>
                  <a:tr h="83010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Prevalencia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s-419" sz="1100">
                                    <a:effectLst/>
                                    <a:latin typeface="Cambria Math" panose="02040503050406030204" pitchFamily="18" charset="0"/>
                                  </a:rPr>
                                  <m:t>P</m:t>
                                </m:r>
                                <m:r>
                                  <a:rPr lang="es-419" sz="11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VP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FN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VP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FP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FN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VN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26515237"/>
                      </a:ext>
                    </a:extLst>
                  </a:tr>
                  <a:tr h="90368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Valor Predictivo Positivo (VPP)</a:t>
                          </a:r>
                          <a:endParaRPr lang="en-US" sz="11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s-419" sz="1100">
                                    <a:effectLst/>
                                    <a:latin typeface="Cambria Math" panose="02040503050406030204" pitchFamily="18" charset="0"/>
                                  </a:rPr>
                                  <m:t>VPP</m:t>
                                </m:r>
                                <m:r>
                                  <a:rPr lang="es-419" sz="11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DSe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DSe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+(1−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)×(1−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DSp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895785246"/>
                      </a:ext>
                    </a:extLst>
                  </a:tr>
                  <a:tr h="91517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Valor Predictivo Negativo (VPN)</a:t>
                          </a:r>
                          <a:endParaRPr lang="en-US" sz="11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m:rPr>
                                    <m:sty m:val="p"/>
                                  </m:rPr>
                                  <a:rPr lang="es-419" sz="1100">
                                    <a:effectLst/>
                                    <a:latin typeface="Cambria Math" panose="02040503050406030204" pitchFamily="18" charset="0"/>
                                  </a:rPr>
                                  <m:t>VNP</m:t>
                                </m:r>
                                <m:r>
                                  <a:rPr lang="es-419" sz="1100">
                                    <a:effectLst/>
                                    <a:latin typeface="Cambria Math" panose="02040503050406030204" pitchFamily="18" charset="0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100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(1−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)×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DSp</m:t>
                                    </m:r>
                                  </m:num>
                                  <m:den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×</m:t>
                                    </m:r>
                                    <m:d>
                                      <m:dPr>
                                        <m:ctrlPr>
                                          <a:rPr lang="en-US" sz="1100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1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1−</m:t>
                                        </m:r>
                                        <m:r>
                                          <m:rPr>
                                            <m:sty m:val="p"/>
                                          </m:rPr>
                                          <a:rPr lang="en-US" sz="1100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  <m:t>DSe</m:t>
                                        </m:r>
                                      </m:e>
                                    </m:d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+(1−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P</m:t>
                                    </m:r>
                                    <m: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)×</m:t>
                                    </m:r>
                                    <m:r>
                                      <m:rPr>
                                        <m:sty m:val="p"/>
                                      </m:rPr>
                                      <a:rPr lang="en-US" sz="1100">
                                        <a:effectLst/>
                                        <a:latin typeface="Cambria Math" panose="02040503050406030204" pitchFamily="18" charset="0"/>
                                      </a:rPr>
                                      <m:t>DSp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1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396480158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" name="Table 1">
                <a:extLst>
                  <a:ext uri="{FF2B5EF4-FFF2-40B4-BE49-F238E27FC236}">
                    <a16:creationId xmlns:a16="http://schemas.microsoft.com/office/drawing/2014/main" id="{9AE82845-730C-478C-AF3D-47FB2BDFC078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04942096"/>
                  </p:ext>
                </p:extLst>
              </p:nvPr>
            </p:nvGraphicFramePr>
            <p:xfrm>
              <a:off x="1115616" y="1196752"/>
              <a:ext cx="7128792" cy="4680521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3564396">
                      <a:extLst>
                        <a:ext uri="{9D8B030D-6E8A-4147-A177-3AD203B41FA5}">
                          <a16:colId xmlns:a16="http://schemas.microsoft.com/office/drawing/2014/main" val="3960867951"/>
                        </a:ext>
                      </a:extLst>
                    </a:gridCol>
                    <a:gridCol w="3564396">
                      <a:extLst>
                        <a:ext uri="{9D8B030D-6E8A-4147-A177-3AD203B41FA5}">
                          <a16:colId xmlns:a16="http://schemas.microsoft.com/office/drawing/2014/main" val="3370523230"/>
                        </a:ext>
                      </a:extLst>
                    </a:gridCol>
                  </a:tblGrid>
                  <a:tr h="371349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Variable</a:t>
                          </a:r>
                          <a:endParaRPr lang="en-US" sz="11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Ecuación</a:t>
                          </a:r>
                          <a:endParaRPr lang="en-US" sz="11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551669684"/>
                      </a:ext>
                    </a:extLst>
                  </a:tr>
                  <a:tr h="83010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Sensibilidad de diagnóstico (DSe)</a:t>
                          </a:r>
                          <a:endParaRPr lang="en-US" sz="1100">
                            <a:effectLst/>
                          </a:endParaRPr>
                        </a:p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 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45588" r="-171" b="-42132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386269950"/>
                      </a:ext>
                    </a:extLst>
                  </a:tr>
                  <a:tr h="83010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Especificidad de diagnóstico (DSp)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144526" r="-171" b="-31824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242892762"/>
                      </a:ext>
                    </a:extLst>
                  </a:tr>
                  <a:tr h="830102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>
                              <a:effectLst/>
                            </a:rPr>
                            <a:t>Prevalencia</a:t>
                          </a:r>
                          <a:endParaRPr lang="en-US" sz="110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246324" r="-171" b="-22058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26515237"/>
                      </a:ext>
                    </a:extLst>
                  </a:tr>
                  <a:tr h="903689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Valor Predictivo Positivo (VPP)</a:t>
                          </a:r>
                          <a:endParaRPr lang="en-US" sz="11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316107" r="-171" b="-1013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895785246"/>
                      </a:ext>
                    </a:extLst>
                  </a:tr>
                  <a:tr h="915177"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2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s-EC" sz="1100" dirty="0">
                              <a:effectLst/>
                            </a:rPr>
                            <a:t>Valor Predictivo Negativo (VPN)</a:t>
                          </a:r>
                          <a:endParaRPr lang="en-US" sz="1100" dirty="0"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marL="68580" marR="68580" marT="0" marB="0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>
                          <a:noFill/>
                        </a:lnL>
                        <a:lnR>
                          <a:noFill/>
                        </a:lnR>
                        <a:lnT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413333" r="-171" b="-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64801587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3" name="Rectangle 2">
            <a:extLst>
              <a:ext uri="{FF2B5EF4-FFF2-40B4-BE49-F238E27FC236}">
                <a16:creationId xmlns:a16="http://schemas.microsoft.com/office/drawing/2014/main" id="{FD2FCA9B-84CC-406E-A81E-D8506189B48E}"/>
              </a:ext>
            </a:extLst>
          </p:cNvPr>
          <p:cNvSpPr/>
          <p:nvPr/>
        </p:nvSpPr>
        <p:spPr>
          <a:xfrm>
            <a:off x="179512" y="6132342"/>
            <a:ext cx="1109599" cy="456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200000"/>
              </a:lnSpc>
            </a:pPr>
            <a:r>
              <a:rPr lang="es-EC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(OIE, 2019)</a:t>
            </a:r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612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107504" y="-1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lvl="0" algn="l"/>
            <a:r>
              <a:rPr lang="es-EC" sz="3200" dirty="0">
                <a:solidFill>
                  <a:srgbClr val="007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  <a:endParaRPr lang="en-US" sz="3200" dirty="0">
              <a:solidFill>
                <a:srgbClr val="0071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A62401-01E9-4A0D-9782-60AEA1344466}"/>
              </a:ext>
            </a:extLst>
          </p:cNvPr>
          <p:cNvSpPr txBox="1"/>
          <p:nvPr/>
        </p:nvSpPr>
        <p:spPr>
          <a:xfrm>
            <a:off x="8316416" y="123110"/>
            <a:ext cx="5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15</a:t>
            </a:r>
          </a:p>
        </p:txBody>
      </p:sp>
      <p:graphicFrame>
        <p:nvGraphicFramePr>
          <p:cNvPr id="21" name="Chart 20">
            <a:extLst>
              <a:ext uri="{FF2B5EF4-FFF2-40B4-BE49-F238E27FC236}">
                <a16:creationId xmlns:a16="http://schemas.microsoft.com/office/drawing/2014/main" id="{B5D3B782-E33B-409E-B5BE-62B60BCEFB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1762340"/>
              </p:ext>
            </p:extLst>
          </p:nvPr>
        </p:nvGraphicFramePr>
        <p:xfrm>
          <a:off x="-78214" y="866608"/>
          <a:ext cx="4582068" cy="25335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2" name="Chart 21">
            <a:extLst>
              <a:ext uri="{FF2B5EF4-FFF2-40B4-BE49-F238E27FC236}">
                <a16:creationId xmlns:a16="http://schemas.microsoft.com/office/drawing/2014/main" id="{C28FA561-7620-4F55-8DDC-996DBF1DE9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53170860"/>
              </p:ext>
            </p:extLst>
          </p:nvPr>
        </p:nvGraphicFramePr>
        <p:xfrm>
          <a:off x="4557287" y="872833"/>
          <a:ext cx="4572000" cy="2493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Chart 22">
            <a:extLst>
              <a:ext uri="{FF2B5EF4-FFF2-40B4-BE49-F238E27FC236}">
                <a16:creationId xmlns:a16="http://schemas.microsoft.com/office/drawing/2014/main" id="{6B25916E-CB62-44A6-9361-0CA94A60A7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8832707"/>
              </p:ext>
            </p:extLst>
          </p:nvPr>
        </p:nvGraphicFramePr>
        <p:xfrm>
          <a:off x="-34849" y="3481006"/>
          <a:ext cx="4572000" cy="2493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4" name="Chart 23">
            <a:extLst>
              <a:ext uri="{FF2B5EF4-FFF2-40B4-BE49-F238E27FC236}">
                <a16:creationId xmlns:a16="http://schemas.microsoft.com/office/drawing/2014/main" id="{8D2F56B3-9CEA-41CE-AF10-8C665F94A73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4608863"/>
              </p:ext>
            </p:extLst>
          </p:nvPr>
        </p:nvGraphicFramePr>
        <p:xfrm>
          <a:off x="4650214" y="3527470"/>
          <a:ext cx="4572000" cy="24938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91A6678B-7955-4623-BCF7-7F710A0EE521}"/>
              </a:ext>
            </a:extLst>
          </p:cNvPr>
          <p:cNvSpPr/>
          <p:nvPr/>
        </p:nvSpPr>
        <p:spPr>
          <a:xfrm>
            <a:off x="42648" y="6165213"/>
            <a:ext cx="22365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DSe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y 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DSp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 </a:t>
            </a:r>
            <a:r>
              <a:rPr lang="es-US" sz="1050" dirty="0">
                <a:latin typeface="Arial" panose="020B0604020202020204" pitchFamily="34" charset="0"/>
                <a:ea typeface="Times New Roman" panose="02020603050405020304" pitchFamily="18" charset="0"/>
              </a:rPr>
              <a:t>(</a:t>
            </a:r>
            <a:r>
              <a:rPr lang="es-US" sz="1050" dirty="0" err="1">
                <a:latin typeface="Arial" panose="020B0604020202020204" pitchFamily="34" charset="0"/>
                <a:ea typeface="Times New Roman" panose="02020603050405020304" pitchFamily="18" charset="0"/>
              </a:rPr>
              <a:t>Janse</a:t>
            </a:r>
            <a:r>
              <a:rPr lang="es-US" sz="1050" dirty="0">
                <a:latin typeface="Arial" panose="020B0604020202020204" pitchFamily="34" charset="0"/>
                <a:ea typeface="Times New Roman" panose="02020603050405020304" pitchFamily="18" charset="0"/>
              </a:rPr>
              <a:t>, et al., 2019).</a:t>
            </a:r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22436EB-E75F-4F77-99B2-B5CE891FB521}"/>
              </a:ext>
            </a:extLst>
          </p:cNvPr>
          <p:cNvSpPr/>
          <p:nvPr/>
        </p:nvSpPr>
        <p:spPr>
          <a:xfrm>
            <a:off x="42648" y="6454497"/>
            <a:ext cx="899384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* </a:t>
            </a:r>
            <a:r>
              <a:rPr lang="es-US" sz="1100" dirty="0">
                <a:latin typeface="Arial" panose="020B0604020202020204" pitchFamily="34" charset="0"/>
              </a:rPr>
              <a:t>Sensibilidad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;15 Controles Positivos (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World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Organization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Animal 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Health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, 2019)</a:t>
            </a:r>
          </a:p>
          <a:p>
            <a:r>
              <a:rPr lang="es-US" sz="1100" dirty="0">
                <a:latin typeface="Arial" panose="020B0604020202020204" pitchFamily="34" charset="0"/>
              </a:rPr>
              <a:t>* Especificidad; selectividad (hospedero), exclusividad (organismo más cercano) e inclusividad (cepa diferente) </a:t>
            </a:r>
            <a:endParaRPr lang="en-US" sz="1100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510507-3739-4F42-8636-2C31972FA1AD}"/>
              </a:ext>
            </a:extLst>
          </p:cNvPr>
          <p:cNvSpPr txBox="1"/>
          <p:nvPr/>
        </p:nvSpPr>
        <p:spPr>
          <a:xfrm>
            <a:off x="2886018" y="553471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*Características de Diagnóstico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65238E36-D2E4-43FA-9091-7637A7FB624C}"/>
              </a:ext>
            </a:extLst>
          </p:cNvPr>
          <p:cNvCxnSpPr/>
          <p:nvPr/>
        </p:nvCxnSpPr>
        <p:spPr>
          <a:xfrm>
            <a:off x="1331640" y="2204864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1C2B6A5E-4516-4F3A-830C-3D942E3FEF59}"/>
              </a:ext>
            </a:extLst>
          </p:cNvPr>
          <p:cNvCxnSpPr/>
          <p:nvPr/>
        </p:nvCxnSpPr>
        <p:spPr>
          <a:xfrm>
            <a:off x="2411760" y="2645296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8FD3647F-1890-4D3A-94A9-4932667B08CA}"/>
              </a:ext>
            </a:extLst>
          </p:cNvPr>
          <p:cNvCxnSpPr/>
          <p:nvPr/>
        </p:nvCxnSpPr>
        <p:spPr>
          <a:xfrm>
            <a:off x="2483768" y="5157192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6CF71EF-15E9-4857-9002-26A51136D68A}"/>
              </a:ext>
            </a:extLst>
          </p:cNvPr>
          <p:cNvCxnSpPr>
            <a:cxnSpLocks/>
          </p:cNvCxnSpPr>
          <p:nvPr/>
        </p:nvCxnSpPr>
        <p:spPr>
          <a:xfrm flipV="1">
            <a:off x="1979712" y="1700808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3F61661-3A59-4DD8-ADF3-595AF357F3BE}"/>
              </a:ext>
            </a:extLst>
          </p:cNvPr>
          <p:cNvCxnSpPr>
            <a:cxnSpLocks/>
          </p:cNvCxnSpPr>
          <p:nvPr/>
        </p:nvCxnSpPr>
        <p:spPr>
          <a:xfrm flipV="1">
            <a:off x="3059832" y="1736214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B31797A8-645E-49D3-A97E-3828DC351051}"/>
              </a:ext>
            </a:extLst>
          </p:cNvPr>
          <p:cNvCxnSpPr>
            <a:cxnSpLocks/>
          </p:cNvCxnSpPr>
          <p:nvPr/>
        </p:nvCxnSpPr>
        <p:spPr>
          <a:xfrm flipV="1">
            <a:off x="3212232" y="4437112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4F0EC913-9975-4386-8F25-293C0EE5C1C3}"/>
              </a:ext>
            </a:extLst>
          </p:cNvPr>
          <p:cNvCxnSpPr>
            <a:cxnSpLocks/>
          </p:cNvCxnSpPr>
          <p:nvPr/>
        </p:nvCxnSpPr>
        <p:spPr>
          <a:xfrm flipV="1">
            <a:off x="6588224" y="1700808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ED8F88C8-A748-4BD1-AB5E-B46637EFFA7C}"/>
              </a:ext>
            </a:extLst>
          </p:cNvPr>
          <p:cNvCxnSpPr>
            <a:cxnSpLocks/>
          </p:cNvCxnSpPr>
          <p:nvPr/>
        </p:nvCxnSpPr>
        <p:spPr>
          <a:xfrm flipV="1">
            <a:off x="7668344" y="1700808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909A86A8-117A-43D8-A41D-5F1119344124}"/>
              </a:ext>
            </a:extLst>
          </p:cNvPr>
          <p:cNvCxnSpPr>
            <a:cxnSpLocks/>
          </p:cNvCxnSpPr>
          <p:nvPr/>
        </p:nvCxnSpPr>
        <p:spPr>
          <a:xfrm flipV="1">
            <a:off x="7884368" y="4329100"/>
            <a:ext cx="0" cy="2160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EBA01A25-5B4B-45C7-B723-5B737148CE22}"/>
              </a:ext>
            </a:extLst>
          </p:cNvPr>
          <p:cNvCxnSpPr/>
          <p:nvPr/>
        </p:nvCxnSpPr>
        <p:spPr>
          <a:xfrm>
            <a:off x="6012160" y="2645296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C7204E07-2EC8-4D13-A4E3-86162D86E773}"/>
              </a:ext>
            </a:extLst>
          </p:cNvPr>
          <p:cNvCxnSpPr/>
          <p:nvPr/>
        </p:nvCxnSpPr>
        <p:spPr>
          <a:xfrm>
            <a:off x="7092280" y="2645296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2B01530-0EE5-43AF-9533-C869E3A33BE3}"/>
              </a:ext>
            </a:extLst>
          </p:cNvPr>
          <p:cNvCxnSpPr/>
          <p:nvPr/>
        </p:nvCxnSpPr>
        <p:spPr>
          <a:xfrm>
            <a:off x="7106601" y="5301208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C91882B2-CDB4-4483-A335-7392E64422D1}"/>
              </a:ext>
            </a:extLst>
          </p:cNvPr>
          <p:cNvCxnSpPr/>
          <p:nvPr/>
        </p:nvCxnSpPr>
        <p:spPr>
          <a:xfrm>
            <a:off x="2886018" y="2243134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55D2076F-8501-4B11-8956-A93EB4A69743}"/>
              </a:ext>
            </a:extLst>
          </p:cNvPr>
          <p:cNvCxnSpPr/>
          <p:nvPr/>
        </p:nvCxnSpPr>
        <p:spPr>
          <a:xfrm>
            <a:off x="7524328" y="2213248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2EDDDC9C-863B-4968-A563-8915A1CE7EA7}"/>
              </a:ext>
            </a:extLst>
          </p:cNvPr>
          <p:cNvCxnSpPr/>
          <p:nvPr/>
        </p:nvCxnSpPr>
        <p:spPr>
          <a:xfrm>
            <a:off x="2898754" y="4869160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A98B62C2-0BD5-4C95-AC90-7EA7FDAFA654}"/>
              </a:ext>
            </a:extLst>
          </p:cNvPr>
          <p:cNvCxnSpPr/>
          <p:nvPr/>
        </p:nvCxnSpPr>
        <p:spPr>
          <a:xfrm>
            <a:off x="7599226" y="4994010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785D50C2-22BE-4BAE-BFE9-6561F0A41A53}"/>
              </a:ext>
            </a:extLst>
          </p:cNvPr>
          <p:cNvCxnSpPr/>
          <p:nvPr/>
        </p:nvCxnSpPr>
        <p:spPr>
          <a:xfrm>
            <a:off x="6414410" y="2204864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25BD947C-CA54-4CAD-859E-D777F1376723}"/>
              </a:ext>
            </a:extLst>
          </p:cNvPr>
          <p:cNvCxnSpPr/>
          <p:nvPr/>
        </p:nvCxnSpPr>
        <p:spPr>
          <a:xfrm>
            <a:off x="1835696" y="2204864"/>
            <a:ext cx="0" cy="28803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9885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19680-26F4-44D8-8B7C-EE897AFB4F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graphicFrame>
        <p:nvGraphicFramePr>
          <p:cNvPr id="16" name="Content Placeholder 15">
            <a:extLst>
              <a:ext uri="{FF2B5EF4-FFF2-40B4-BE49-F238E27FC236}">
                <a16:creationId xmlns:a16="http://schemas.microsoft.com/office/drawing/2014/main" id="{6BD2EA9F-A2F8-4BF5-9094-F84B8E2686A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3486433"/>
              </p:ext>
            </p:extLst>
          </p:nvPr>
        </p:nvGraphicFramePr>
        <p:xfrm>
          <a:off x="0" y="0"/>
          <a:ext cx="0" cy="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CuadroTexto 12">
            <a:extLst>
              <a:ext uri="{FF2B5EF4-FFF2-40B4-BE49-F238E27FC236}">
                <a16:creationId xmlns:a16="http://schemas.microsoft.com/office/drawing/2014/main" id="{0BD6937E-F54E-4829-A81F-1DCE2B7EED2C}"/>
              </a:ext>
            </a:extLst>
          </p:cNvPr>
          <p:cNvSpPr txBox="1"/>
          <p:nvPr/>
        </p:nvSpPr>
        <p:spPr>
          <a:xfrm>
            <a:off x="107504" y="-1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lvl="0" algn="l"/>
            <a:r>
              <a:rPr lang="es-EC" sz="3200" dirty="0">
                <a:solidFill>
                  <a:srgbClr val="007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Conclusiones</a:t>
            </a:r>
            <a:endParaRPr lang="en-US" sz="3200" dirty="0">
              <a:solidFill>
                <a:srgbClr val="0071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1">
            <a:extLst>
              <a:ext uri="{FF2B5EF4-FFF2-40B4-BE49-F238E27FC236}">
                <a16:creationId xmlns:a16="http://schemas.microsoft.com/office/drawing/2014/main" id="{BE78D444-F56F-4AE9-8D73-1ED9975D2739}"/>
              </a:ext>
            </a:extLst>
          </p:cNvPr>
          <p:cNvSpPr txBox="1"/>
          <p:nvPr/>
        </p:nvSpPr>
        <p:spPr>
          <a:xfrm>
            <a:off x="8316416" y="123110"/>
            <a:ext cx="5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16</a:t>
            </a:r>
          </a:p>
        </p:txBody>
      </p:sp>
      <p:graphicFrame>
        <p:nvGraphicFramePr>
          <p:cNvPr id="17" name="Diagram 16">
            <a:extLst>
              <a:ext uri="{FF2B5EF4-FFF2-40B4-BE49-F238E27FC236}">
                <a16:creationId xmlns:a16="http://schemas.microsoft.com/office/drawing/2014/main" id="{12584085-E06D-452D-865D-FA3F8CDF3D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13157595"/>
              </p:ext>
            </p:extLst>
          </p:nvPr>
        </p:nvGraphicFramePr>
        <p:xfrm>
          <a:off x="460801" y="762210"/>
          <a:ext cx="7272808" cy="49347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8" name="Picture 17">
            <a:extLst>
              <a:ext uri="{FF2B5EF4-FFF2-40B4-BE49-F238E27FC236}">
                <a16:creationId xmlns:a16="http://schemas.microsoft.com/office/drawing/2014/main" id="{D029A759-5C6B-4513-8199-9FB544DB229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24755" y="716723"/>
            <a:ext cx="1992560" cy="696053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5133BBE-792C-43A5-946A-227355210D91}"/>
              </a:ext>
            </a:extLst>
          </p:cNvPr>
          <p:cNvSpPr/>
          <p:nvPr/>
        </p:nvSpPr>
        <p:spPr>
          <a:xfrm>
            <a:off x="2555776" y="1336976"/>
            <a:ext cx="170993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US" sz="1050" dirty="0"/>
              <a:t>2.3ng/</a:t>
            </a:r>
            <a:r>
              <a:rPr lang="es-US" sz="1050"/>
              <a:t>µL a 50 </a:t>
            </a:r>
            <a:r>
              <a:rPr lang="es-US" sz="1050" dirty="0"/>
              <a:t>ng/µL</a:t>
            </a:r>
            <a:endParaRPr lang="en-US" sz="105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8F8CB2D-4CA5-40D2-9193-CBE9277512D3}"/>
              </a:ext>
            </a:extLst>
          </p:cNvPr>
          <p:cNvSpPr/>
          <p:nvPr/>
        </p:nvSpPr>
        <p:spPr>
          <a:xfrm>
            <a:off x="4139952" y="1343861"/>
            <a:ext cx="6812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sz="1000" dirty="0">
                <a:latin typeface="Arial" panose="020B0604020202020204" pitchFamily="34" charset="0"/>
                <a:ea typeface="Times New Roman" panose="02020603050405020304" pitchFamily="18" charset="0"/>
              </a:rPr>
              <a:t>5.35%  a </a:t>
            </a:r>
            <a:endParaRPr lang="en-US" sz="1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6B17CE2-3737-4905-919F-DA6A98493212}"/>
              </a:ext>
            </a:extLst>
          </p:cNvPr>
          <p:cNvSpPr/>
          <p:nvPr/>
        </p:nvSpPr>
        <p:spPr>
          <a:xfrm>
            <a:off x="4683748" y="1340768"/>
            <a:ext cx="6812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sz="1000" dirty="0">
                <a:latin typeface="Arial" panose="020B0604020202020204" pitchFamily="34" charset="0"/>
                <a:ea typeface="Times New Roman" panose="02020603050405020304" pitchFamily="18" charset="0"/>
              </a:rPr>
              <a:t>5.37% </a:t>
            </a:r>
            <a:endParaRPr lang="en-US" sz="10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D4EE712-2F83-4656-86D5-264C3BA9CB40}"/>
              </a:ext>
            </a:extLst>
          </p:cNvPr>
          <p:cNvSpPr/>
          <p:nvPr/>
        </p:nvSpPr>
        <p:spPr>
          <a:xfrm>
            <a:off x="4029131" y="1490619"/>
            <a:ext cx="158417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sz="1000" dirty="0">
                <a:latin typeface="Arial" panose="020B0604020202020204" pitchFamily="34" charset="0"/>
                <a:ea typeface="Times New Roman" panose="02020603050405020304" pitchFamily="18" charset="0"/>
              </a:rPr>
              <a:t>Target-</a:t>
            </a:r>
            <a:r>
              <a:rPr lang="es-US" sz="1000" dirty="0" err="1">
                <a:latin typeface="Arial" panose="020B0604020202020204" pitchFamily="34" charset="0"/>
                <a:ea typeface="Times New Roman" panose="02020603050405020304" pitchFamily="18" charset="0"/>
              </a:rPr>
              <a:t>specific</a:t>
            </a:r>
            <a:r>
              <a:rPr lang="es-US" sz="1000" dirty="0">
                <a:latin typeface="Arial" panose="020B0604020202020204" pitchFamily="34" charset="0"/>
                <a:ea typeface="Times New Roman" panose="02020603050405020304" pitchFamily="18" charset="0"/>
              </a:rPr>
              <a:t> primer </a:t>
            </a:r>
            <a:endParaRPr lang="en-US" sz="10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78F48DE5-A9CA-4C0B-8605-779914530AE6}"/>
              </a:ext>
            </a:extLst>
          </p:cNvPr>
          <p:cNvPicPr/>
          <p:nvPr/>
        </p:nvPicPr>
        <p:blipFill>
          <a:blip r:embed="rId13"/>
          <a:stretch>
            <a:fillRect/>
          </a:stretch>
        </p:blipFill>
        <p:spPr>
          <a:xfrm>
            <a:off x="5849888" y="716723"/>
            <a:ext cx="1584176" cy="949481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8D5EC0AB-15D0-4087-A49F-5B08D355B72B}"/>
              </a:ext>
            </a:extLst>
          </p:cNvPr>
          <p:cNvSpPr/>
          <p:nvPr/>
        </p:nvSpPr>
        <p:spPr>
          <a:xfrm>
            <a:off x="7416805" y="1035392"/>
            <a:ext cx="68126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sz="1000" dirty="0">
                <a:latin typeface="Arial" panose="020B0604020202020204" pitchFamily="34" charset="0"/>
                <a:ea typeface="Times New Roman" panose="02020603050405020304" pitchFamily="18" charset="0"/>
              </a:rPr>
              <a:t>80% </a:t>
            </a:r>
            <a:endParaRPr lang="en-US" sz="1000" dirty="0"/>
          </a:p>
        </p:txBody>
      </p:sp>
      <p:pic>
        <p:nvPicPr>
          <p:cNvPr id="26" name="Picture 25" descr="Diagram&#10;&#10;Description automatically generated">
            <a:extLst>
              <a:ext uri="{FF2B5EF4-FFF2-40B4-BE49-F238E27FC236}">
                <a16:creationId xmlns:a16="http://schemas.microsoft.com/office/drawing/2014/main" id="{049DBD85-3C6E-4633-8FF2-479243EB44EF}"/>
              </a:ext>
            </a:extLst>
          </p:cNvPr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250" y="1770184"/>
            <a:ext cx="962098" cy="921439"/>
          </a:xfrm>
          <a:prstGeom prst="rect">
            <a:avLst/>
          </a:prstGeom>
        </p:spPr>
      </p:pic>
      <p:pic>
        <p:nvPicPr>
          <p:cNvPr id="27" name="Picture 26" descr="Chart, diagram&#10;&#10;Description automatically generated">
            <a:extLst>
              <a:ext uri="{FF2B5EF4-FFF2-40B4-BE49-F238E27FC236}">
                <a16:creationId xmlns:a16="http://schemas.microsoft.com/office/drawing/2014/main" id="{1D90F4F7-22E0-47AF-A1D5-3A533CB7BF6B}"/>
              </a:ext>
            </a:extLst>
          </p:cNvPr>
          <p:cNvPicPr/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6119" y="1783468"/>
            <a:ext cx="887719" cy="92040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5428198-C224-4CD6-B1E9-BB04F6E6CC45}"/>
                  </a:ext>
                </a:extLst>
              </p:cNvPr>
              <p:cNvSpPr/>
              <p:nvPr/>
            </p:nvSpPr>
            <p:spPr>
              <a:xfrm>
                <a:off x="2613144" y="2424947"/>
                <a:ext cx="1652568" cy="2666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s-US" sz="11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9E</a:t>
                </a:r>
                <a:r>
                  <a:rPr lang="es-US" sz="1100" baseline="30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11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1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s-US" sz="1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CFU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s-US" sz="1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μg</m:t>
                        </m:r>
                      </m:den>
                    </m:f>
                  </m:oMath>
                </a14:m>
                <a:r>
                  <a:rPr lang="es-US" sz="11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 a 3E</a:t>
                </a:r>
                <a:r>
                  <a:rPr lang="es-US" sz="1100" baseline="30000" dirty="0">
                    <a:latin typeface="Arial" panose="020B0604020202020204" pitchFamily="34" charset="0"/>
                    <a:ea typeface="Times New Roman" panose="02020603050405020304" pitchFamily="18" charset="0"/>
                  </a:rPr>
                  <a:t>12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1100" i="1">
                            <a:effectLst/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s-US" sz="1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CFU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s-US" sz="110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Arial" panose="020B0604020202020204" pitchFamily="34" charset="0"/>
                          </a:rPr>
                          <m:t>μg</m:t>
                        </m:r>
                      </m:den>
                    </m:f>
                  </m:oMath>
                </a14:m>
                <a:endParaRPr lang="en-US" sz="1100" dirty="0"/>
              </a:p>
            </p:txBody>
          </p:sp>
        </mc:Choice>
        <mc:Fallback xmlns=""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05428198-C224-4CD6-B1E9-BB04F6E6CC4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13144" y="2424947"/>
                <a:ext cx="1652568" cy="266676"/>
              </a:xfrm>
              <a:prstGeom prst="rect">
                <a:avLst/>
              </a:prstGeom>
              <a:blipFill>
                <a:blip r:embed="rId16"/>
                <a:stretch>
                  <a:fillRect t="-84091" r="-14391" b="-1363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9" name="Picture 28">
            <a:extLst>
              <a:ext uri="{FF2B5EF4-FFF2-40B4-BE49-F238E27FC236}">
                <a16:creationId xmlns:a16="http://schemas.microsoft.com/office/drawing/2014/main" id="{EB021D84-28A3-4F56-B701-28D8688CE289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53030"/>
          <a:stretch/>
        </p:blipFill>
        <p:spPr>
          <a:xfrm>
            <a:off x="2771800" y="1751608"/>
            <a:ext cx="1083613" cy="673339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52907D94-7156-4803-B7B1-40A3570819C6}"/>
              </a:ext>
            </a:extLst>
          </p:cNvPr>
          <p:cNvSpPr/>
          <p:nvPr/>
        </p:nvSpPr>
        <p:spPr>
          <a:xfrm>
            <a:off x="6638302" y="1994060"/>
            <a:ext cx="697627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~576bp </a:t>
            </a:r>
          </a:p>
          <a:p>
            <a:r>
              <a:rPr lang="es-US" sz="1100">
                <a:latin typeface="Arial" panose="020B0604020202020204" pitchFamily="34" charset="0"/>
                <a:ea typeface="Times New Roman" panose="02020603050405020304" pitchFamily="18" charset="0"/>
              </a:rPr>
              <a:t>~231bp</a:t>
            </a:r>
            <a:endParaRPr lang="en-US" sz="1100" dirty="0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C37190F-8158-441A-9DED-7A47999BC72C}"/>
              </a:ext>
            </a:extLst>
          </p:cNvPr>
          <p:cNvSpPr/>
          <p:nvPr/>
        </p:nvSpPr>
        <p:spPr>
          <a:xfrm>
            <a:off x="2633274" y="2913818"/>
            <a:ext cx="98296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GLRaV-4(4)</a:t>
            </a:r>
          </a:p>
          <a:p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GLRaV-4(6) </a:t>
            </a:r>
          </a:p>
          <a:p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GLRaV-3 </a:t>
            </a:r>
            <a:endParaRPr lang="en-US" sz="1100" dirty="0"/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E47E825A-332A-4107-8911-523B1C578EB6}"/>
              </a:ext>
            </a:extLst>
          </p:cNvPr>
          <p:cNvCxnSpPr/>
          <p:nvPr/>
        </p:nvCxnSpPr>
        <p:spPr>
          <a:xfrm>
            <a:off x="3563888" y="2913818"/>
            <a:ext cx="0" cy="600164"/>
          </a:xfrm>
          <a:prstGeom prst="straightConnector1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B5D3B782-E33B-409E-B5BE-62B60BCEFB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36739807"/>
              </p:ext>
            </p:extLst>
          </p:nvPr>
        </p:nvGraphicFramePr>
        <p:xfrm>
          <a:off x="2271644" y="3608910"/>
          <a:ext cx="3164452" cy="1141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8"/>
          </a:graphicData>
        </a:graphic>
      </p:graphicFrame>
      <p:graphicFrame>
        <p:nvGraphicFramePr>
          <p:cNvPr id="40" name="Chart 39">
            <a:extLst>
              <a:ext uri="{FF2B5EF4-FFF2-40B4-BE49-F238E27FC236}">
                <a16:creationId xmlns:a16="http://schemas.microsoft.com/office/drawing/2014/main" id="{6B25916E-CB62-44A6-9361-0CA94A60A70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0961905"/>
              </p:ext>
            </p:extLst>
          </p:nvPr>
        </p:nvGraphicFramePr>
        <p:xfrm>
          <a:off x="5239893" y="3642254"/>
          <a:ext cx="3164453" cy="11188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9"/>
          </a:graphicData>
        </a:graphic>
      </p:graphicFrame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AAAF54B-E7BD-424F-A6DF-3CECA1B6B2B7}"/>
              </a:ext>
            </a:extLst>
          </p:cNvPr>
          <p:cNvCxnSpPr/>
          <p:nvPr/>
        </p:nvCxnSpPr>
        <p:spPr>
          <a:xfrm>
            <a:off x="2771800" y="3861048"/>
            <a:ext cx="54180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9C441001-2406-4932-A3E5-43809B4811C1}"/>
              </a:ext>
            </a:extLst>
          </p:cNvPr>
          <p:cNvCxnSpPr/>
          <p:nvPr/>
        </p:nvCxnSpPr>
        <p:spPr>
          <a:xfrm>
            <a:off x="5548240" y="3789040"/>
            <a:ext cx="541806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25416B4-A42C-4D6E-B291-62E245192F8E}"/>
              </a:ext>
            </a:extLst>
          </p:cNvPr>
          <p:cNvCxnSpPr/>
          <p:nvPr/>
        </p:nvCxnSpPr>
        <p:spPr>
          <a:xfrm>
            <a:off x="5542362" y="3933056"/>
            <a:ext cx="541806" cy="0"/>
          </a:xfrm>
          <a:prstGeom prst="line">
            <a:avLst/>
          </a:prstGeom>
          <a:ln w="28575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8E8A14E-32C5-49BB-8AC2-108CF4B7A070}"/>
              </a:ext>
            </a:extLst>
          </p:cNvPr>
          <p:cNvCxnSpPr/>
          <p:nvPr/>
        </p:nvCxnSpPr>
        <p:spPr>
          <a:xfrm>
            <a:off x="5542362" y="3861048"/>
            <a:ext cx="541806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0" name="Chart 49">
            <a:extLst>
              <a:ext uri="{FF2B5EF4-FFF2-40B4-BE49-F238E27FC236}">
                <a16:creationId xmlns:a16="http://schemas.microsoft.com/office/drawing/2014/main" id="{C28FA561-7620-4F55-8DDC-996DBF1DE9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9512013"/>
              </p:ext>
            </p:extLst>
          </p:nvPr>
        </p:nvGraphicFramePr>
        <p:xfrm>
          <a:off x="2337620" y="4769838"/>
          <a:ext cx="1823573" cy="9746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0"/>
          </a:graphicData>
        </a:graphic>
      </p:graphicFrame>
      <p:sp>
        <p:nvSpPr>
          <p:cNvPr id="51" name="TextBox 50">
            <a:extLst>
              <a:ext uri="{FF2B5EF4-FFF2-40B4-BE49-F238E27FC236}">
                <a16:creationId xmlns:a16="http://schemas.microsoft.com/office/drawing/2014/main" id="{F6E43777-41C6-4365-BCFB-196F4D0B0378}"/>
              </a:ext>
            </a:extLst>
          </p:cNvPr>
          <p:cNvSpPr txBox="1"/>
          <p:nvPr/>
        </p:nvSpPr>
        <p:spPr>
          <a:xfrm>
            <a:off x="3060554" y="5157192"/>
            <a:ext cx="1888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F3AE4E7-0E3C-44AD-B084-A82C0D58FAA5}"/>
                  </a:ext>
                </a:extLst>
              </p:cNvPr>
              <p:cNvSpPr txBox="1"/>
              <p:nvPr/>
            </p:nvSpPr>
            <p:spPr>
              <a:xfrm>
                <a:off x="4136801" y="5091722"/>
                <a:ext cx="1146148" cy="3308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≤100</m:t>
                      </m:r>
                    </m:oMath>
                  </m:oMathPara>
                </a14:m>
                <a:endParaRPr lang="en-US" sz="1100" dirty="0"/>
              </a:p>
              <a:p>
                <a:r>
                  <a:rPr lang="es-419" sz="1100" dirty="0"/>
                  <a:t>No tiene Precisión</a:t>
                </a:r>
                <a:endParaRPr lang="en-US" sz="11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F3AE4E7-0E3C-44AD-B084-A82C0D58F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6801" y="5091722"/>
                <a:ext cx="1146148" cy="330860"/>
              </a:xfrm>
              <a:prstGeom prst="rect">
                <a:avLst/>
              </a:prstGeom>
              <a:blipFill>
                <a:blip r:embed="rId23"/>
                <a:stretch>
                  <a:fillRect l="-7979" r="-6915" b="-254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id="{83D782C8-19D8-45C1-AB95-38A804FA7943}"/>
              </a:ext>
            </a:extLst>
          </p:cNvPr>
          <p:cNvSpPr/>
          <p:nvPr/>
        </p:nvSpPr>
        <p:spPr>
          <a:xfrm>
            <a:off x="5619126" y="4947077"/>
            <a:ext cx="982961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100" b="1" dirty="0">
                <a:latin typeface="Arial" panose="020B0604020202020204" pitchFamily="34" charset="0"/>
                <a:ea typeface="Times New Roman" panose="02020603050405020304" pitchFamily="18" charset="0"/>
              </a:rPr>
              <a:t>GLRaV-4(4)</a:t>
            </a:r>
          </a:p>
          <a:p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GLRaV-4(6) </a:t>
            </a:r>
          </a:p>
          <a:p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GRBaV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11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D9E69B3-66BC-4ABC-A380-B161A3AACE14}"/>
                  </a:ext>
                </a:extLst>
              </p:cNvPr>
              <p:cNvSpPr txBox="1"/>
              <p:nvPr/>
            </p:nvSpPr>
            <p:spPr>
              <a:xfrm>
                <a:off x="6582397" y="5039771"/>
                <a:ext cx="581891" cy="3308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05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105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100</m:t>
                      </m:r>
                    </m:oMath>
                  </m:oMathPara>
                </a14:m>
                <a:endParaRPr lang="en-US" sz="1100" dirty="0"/>
              </a:p>
              <a:p>
                <a:r>
                  <a:rPr lang="es-419" sz="1100" dirty="0"/>
                  <a:t>Precisión</a:t>
                </a:r>
                <a:endParaRPr lang="en-US" sz="11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6D9E69B3-66BC-4ABC-A380-B161A3AAC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2397" y="5039771"/>
                <a:ext cx="581891" cy="330860"/>
              </a:xfrm>
              <a:prstGeom prst="rect">
                <a:avLst/>
              </a:prstGeom>
              <a:blipFill>
                <a:blip r:embed="rId24"/>
                <a:stretch>
                  <a:fillRect l="-15789" r="-14737" b="-25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5" name="Chart 34">
            <a:extLst>
              <a:ext uri="{FF2B5EF4-FFF2-40B4-BE49-F238E27FC236}">
                <a16:creationId xmlns:a16="http://schemas.microsoft.com/office/drawing/2014/main" id="{B5D3B782-E33B-409E-B5BE-62B60BCEFB9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7003024"/>
              </p:ext>
            </p:extLst>
          </p:nvPr>
        </p:nvGraphicFramePr>
        <p:xfrm>
          <a:off x="4920381" y="2724967"/>
          <a:ext cx="1243962" cy="10081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5"/>
          </a:graphicData>
        </a:graphic>
      </p:graphicFrame>
    </p:spTree>
    <p:extLst>
      <p:ext uri="{BB962C8B-B14F-4D97-AF65-F5344CB8AC3E}">
        <p14:creationId xmlns:p14="http://schemas.microsoft.com/office/powerpoint/2010/main" val="28065237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-828600" y="-1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lvl="0"/>
            <a:r>
              <a:rPr lang="es-EC" sz="3200" dirty="0">
                <a:solidFill>
                  <a:srgbClr val="007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n-US" sz="3200" dirty="0">
              <a:solidFill>
                <a:srgbClr val="0071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A62401-01E9-4A0D-9782-60AEA1344466}"/>
              </a:ext>
            </a:extLst>
          </p:cNvPr>
          <p:cNvSpPr txBox="1"/>
          <p:nvPr/>
        </p:nvSpPr>
        <p:spPr>
          <a:xfrm>
            <a:off x="8419067" y="123110"/>
            <a:ext cx="4117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17</a:t>
            </a:r>
            <a:endParaRPr lang="es-EC" sz="2000" b="1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1FEA6112-B971-4581-9053-BC5BDFE43E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5237" b="1657"/>
          <a:stretch/>
        </p:blipFill>
        <p:spPr>
          <a:xfrm>
            <a:off x="3491880" y="1196752"/>
            <a:ext cx="4927188" cy="1794838"/>
          </a:xfrm>
          <a:prstGeom prst="rect">
            <a:avLst/>
          </a:prstGeom>
          <a:ln w="28575">
            <a:solidFill>
              <a:srgbClr val="5FB65B"/>
            </a:solidFill>
          </a:ln>
        </p:spPr>
      </p:pic>
      <p:pic>
        <p:nvPicPr>
          <p:cNvPr id="31" name="Picture 30" descr="Logo, icon&#10;&#10;Description automatically generated">
            <a:extLst>
              <a:ext uri="{FF2B5EF4-FFF2-40B4-BE49-F238E27FC236}">
                <a16:creationId xmlns:a16="http://schemas.microsoft.com/office/drawing/2014/main" id="{2413DB04-0D47-4E71-9E2D-DFE7078D46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267" y="1167779"/>
            <a:ext cx="2483780" cy="1799208"/>
          </a:xfrm>
          <a:prstGeom prst="rect">
            <a:avLst/>
          </a:prstGeom>
          <a:ln w="28575">
            <a:solidFill>
              <a:srgbClr val="9BBB59"/>
            </a:solidFill>
          </a:ln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ED776153-0CD1-4D20-BE8E-026E5AB19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27" y="3809516"/>
            <a:ext cx="3185645" cy="1979043"/>
          </a:xfrm>
          <a:prstGeom prst="rect">
            <a:avLst/>
          </a:prstGeom>
          <a:ln w="28575">
            <a:solidFill>
              <a:srgbClr val="5DB18E"/>
            </a:solidFill>
          </a:ln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1992352-C515-4599-9D33-15B9228B9B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07101" y="3787696"/>
            <a:ext cx="1611967" cy="2017568"/>
          </a:xfrm>
          <a:prstGeom prst="rect">
            <a:avLst/>
          </a:prstGeom>
          <a:ln w="28575">
            <a:solidFill>
              <a:srgbClr val="626EA7"/>
            </a:solidFill>
          </a:ln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119BC16-A54C-4A22-9064-B06A7010D66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3151" y="3787695"/>
            <a:ext cx="2304256" cy="2017568"/>
          </a:xfrm>
          <a:prstGeom prst="rect">
            <a:avLst/>
          </a:prstGeom>
          <a:ln w="28575">
            <a:solidFill>
              <a:srgbClr val="5F9DAC"/>
            </a:solidFill>
          </a:ln>
        </p:spPr>
      </p:pic>
      <p:sp>
        <p:nvSpPr>
          <p:cNvPr id="35" name="Rectangle: Top Corners Rounded 34">
            <a:extLst>
              <a:ext uri="{FF2B5EF4-FFF2-40B4-BE49-F238E27FC236}">
                <a16:creationId xmlns:a16="http://schemas.microsoft.com/office/drawing/2014/main" id="{AA3ECBAC-A7AC-4CFC-8E3A-E9892219618B}"/>
              </a:ext>
            </a:extLst>
          </p:cNvPr>
          <p:cNvSpPr/>
          <p:nvPr/>
        </p:nvSpPr>
        <p:spPr>
          <a:xfrm>
            <a:off x="762507" y="804274"/>
            <a:ext cx="2494540" cy="369332"/>
          </a:xfrm>
          <a:prstGeom prst="round2SameRect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: Top Corners Rounded 36">
            <a:extLst>
              <a:ext uri="{FF2B5EF4-FFF2-40B4-BE49-F238E27FC236}">
                <a16:creationId xmlns:a16="http://schemas.microsoft.com/office/drawing/2014/main" id="{CB3CFA96-5219-4CBC-ADEC-CC94E41D7328}"/>
              </a:ext>
            </a:extLst>
          </p:cNvPr>
          <p:cNvSpPr/>
          <p:nvPr/>
        </p:nvSpPr>
        <p:spPr>
          <a:xfrm>
            <a:off x="3491879" y="781073"/>
            <a:ext cx="4927188" cy="385861"/>
          </a:xfrm>
          <a:prstGeom prst="round2SameRect">
            <a:avLst/>
          </a:prstGeom>
          <a:solidFill>
            <a:srgbClr val="5FB65B"/>
          </a:solidFill>
          <a:ln>
            <a:solidFill>
              <a:srgbClr val="5FB6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Top Corners Rounded 37">
            <a:extLst>
              <a:ext uri="{FF2B5EF4-FFF2-40B4-BE49-F238E27FC236}">
                <a16:creationId xmlns:a16="http://schemas.microsoft.com/office/drawing/2014/main" id="{4FB101D8-0C70-4C71-85CB-DAAE7D6D436D}"/>
              </a:ext>
            </a:extLst>
          </p:cNvPr>
          <p:cNvSpPr/>
          <p:nvPr/>
        </p:nvSpPr>
        <p:spPr>
          <a:xfrm>
            <a:off x="731727" y="3427771"/>
            <a:ext cx="3180604" cy="348829"/>
          </a:xfrm>
          <a:prstGeom prst="round2SameRect">
            <a:avLst/>
          </a:prstGeom>
          <a:solidFill>
            <a:srgbClr val="5DB18E"/>
          </a:solidFill>
          <a:ln>
            <a:solidFill>
              <a:srgbClr val="5DB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: Top Corners Rounded 38">
            <a:extLst>
              <a:ext uri="{FF2B5EF4-FFF2-40B4-BE49-F238E27FC236}">
                <a16:creationId xmlns:a16="http://schemas.microsoft.com/office/drawing/2014/main" id="{811F742B-5B69-4502-975C-FE43AD61D8A8}"/>
              </a:ext>
            </a:extLst>
          </p:cNvPr>
          <p:cNvSpPr/>
          <p:nvPr/>
        </p:nvSpPr>
        <p:spPr>
          <a:xfrm>
            <a:off x="4179815" y="3427772"/>
            <a:ext cx="2317592" cy="348828"/>
          </a:xfrm>
          <a:prstGeom prst="round2SameRect">
            <a:avLst/>
          </a:prstGeom>
          <a:solidFill>
            <a:srgbClr val="5F9DAC"/>
          </a:solidFill>
          <a:ln>
            <a:solidFill>
              <a:srgbClr val="5F9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: Top Corners Rounded 39">
            <a:extLst>
              <a:ext uri="{FF2B5EF4-FFF2-40B4-BE49-F238E27FC236}">
                <a16:creationId xmlns:a16="http://schemas.microsoft.com/office/drawing/2014/main" id="{1B18A48C-084B-4434-8DCD-4EF479480555}"/>
              </a:ext>
            </a:extLst>
          </p:cNvPr>
          <p:cNvSpPr/>
          <p:nvPr/>
        </p:nvSpPr>
        <p:spPr>
          <a:xfrm>
            <a:off x="6807101" y="3403715"/>
            <a:ext cx="1611967" cy="345852"/>
          </a:xfrm>
          <a:prstGeom prst="round2SameRect">
            <a:avLst/>
          </a:prstGeom>
          <a:solidFill>
            <a:srgbClr val="626EA7"/>
          </a:solidFill>
          <a:ln>
            <a:solidFill>
              <a:srgbClr val="626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BBFCCB0-8941-46F2-9630-D0F05CFFDC93}"/>
              </a:ext>
            </a:extLst>
          </p:cNvPr>
          <p:cNvSpPr txBox="1"/>
          <p:nvPr/>
        </p:nvSpPr>
        <p:spPr>
          <a:xfrm>
            <a:off x="772274" y="804274"/>
            <a:ext cx="172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Control Interno</a:t>
            </a:r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446D284-90AA-44DC-B122-E8D105EAE7C3}"/>
              </a:ext>
            </a:extLst>
          </p:cNvPr>
          <p:cNvSpPr txBox="1"/>
          <p:nvPr/>
        </p:nvSpPr>
        <p:spPr>
          <a:xfrm>
            <a:off x="3596287" y="769978"/>
            <a:ext cx="36192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Parámetros mas estrictos</a:t>
            </a:r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86968CE-AA5B-4C76-B494-E0A7CE97CB4B}"/>
              </a:ext>
            </a:extLst>
          </p:cNvPr>
          <p:cNvSpPr txBox="1"/>
          <p:nvPr/>
        </p:nvSpPr>
        <p:spPr>
          <a:xfrm>
            <a:off x="664759" y="3407268"/>
            <a:ext cx="3675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Número de muestras y replicas</a:t>
            </a:r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3E380D-AF88-46F2-9227-7C23E8646288}"/>
              </a:ext>
            </a:extLst>
          </p:cNvPr>
          <p:cNvSpPr txBox="1"/>
          <p:nvPr/>
        </p:nvSpPr>
        <p:spPr>
          <a:xfrm>
            <a:off x="4179815" y="3417519"/>
            <a:ext cx="2317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Controles positivos</a:t>
            </a:r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D5CA36D-1688-45A0-B9DC-F9810E0D52D3}"/>
              </a:ext>
            </a:extLst>
          </p:cNvPr>
          <p:cNvSpPr txBox="1"/>
          <p:nvPr/>
        </p:nvSpPr>
        <p:spPr>
          <a:xfrm>
            <a:off x="6891391" y="3427771"/>
            <a:ext cx="1819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Tejido fresco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5017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312107" y="-78618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lvl="0" algn="l"/>
            <a:r>
              <a:rPr lang="en-US" sz="3200" dirty="0" err="1">
                <a:solidFill>
                  <a:srgbClr val="007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Agradecimientos</a:t>
            </a:r>
            <a:endParaRPr lang="en-US" sz="3200" dirty="0">
              <a:solidFill>
                <a:srgbClr val="0071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A62401-01E9-4A0D-9782-60AEA1344466}"/>
              </a:ext>
            </a:extLst>
          </p:cNvPr>
          <p:cNvSpPr txBox="1"/>
          <p:nvPr/>
        </p:nvSpPr>
        <p:spPr>
          <a:xfrm>
            <a:off x="8388424" y="123110"/>
            <a:ext cx="442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18</a:t>
            </a:r>
            <a:endParaRPr lang="es-EC" sz="2000" b="1" dirty="0"/>
          </a:p>
        </p:txBody>
      </p:sp>
      <p:pic>
        <p:nvPicPr>
          <p:cNvPr id="8" name="Picture 8" descr="Image result for espe logo">
            <a:extLst>
              <a:ext uri="{FF2B5EF4-FFF2-40B4-BE49-F238E27FC236}">
                <a16:creationId xmlns:a16="http://schemas.microsoft.com/office/drawing/2014/main" id="{F5E7CEAF-DC15-4F23-97F5-6A0338CC76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88" y="990962"/>
            <a:ext cx="3585818" cy="925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EBA36EC-1B2F-4B40-AC0E-C34FDBBB7755}"/>
              </a:ext>
            </a:extLst>
          </p:cNvPr>
          <p:cNvSpPr/>
          <p:nvPr/>
        </p:nvSpPr>
        <p:spPr>
          <a:xfrm>
            <a:off x="-831172" y="2151173"/>
            <a:ext cx="83861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Francisco J. Flores Flor, PhD.  	    Alma Koch Kaiser, </a:t>
            </a:r>
            <a:r>
              <a:rPr lang="es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M.Sc</a:t>
            </a:r>
            <a:r>
              <a:rPr lang="es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	</a:t>
            </a:r>
          </a:p>
          <a:p>
            <a:pPr algn="ctr"/>
            <a:r>
              <a:rPr lang="es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Tutor de tesis                           Cotutor de tesis</a:t>
            </a:r>
            <a:endParaRPr lang="en-US" sz="14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A87A03-048D-42DC-BCA4-AF504CDA026B}"/>
              </a:ext>
            </a:extLst>
          </p:cNvPr>
          <p:cNvSpPr/>
          <p:nvPr/>
        </p:nvSpPr>
        <p:spPr>
          <a:xfrm>
            <a:off x="179512" y="4551770"/>
            <a:ext cx="849140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697480" marR="0" indent="-2697480" algn="ctr">
              <a:spcBef>
                <a:spcPts val="0"/>
              </a:spcBef>
              <a:spcAft>
                <a:spcPts val="0"/>
              </a:spcAft>
            </a:pPr>
            <a:endParaRPr lang="en-US" sz="1400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697480" indent="-2697480"/>
            <a:r>
              <a:rPr lang="es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Andrés S. Espíndola Camacho, PhD.           Carla D. Garzón, PhD</a:t>
            </a:r>
          </a:p>
          <a:p>
            <a:pPr marL="2697480" indent="-2697480"/>
            <a:r>
              <a:rPr lang="es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Asesor externo                     Coordinadora de convenio (OSU)</a:t>
            </a:r>
          </a:p>
          <a:p>
            <a:pPr marL="2697480" marR="0" indent="-2697480">
              <a:spcBef>
                <a:spcPts val="0"/>
              </a:spcBef>
              <a:spcAft>
                <a:spcPts val="0"/>
              </a:spcAft>
            </a:pPr>
            <a:endParaRPr lang="es-US" sz="14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s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Lizbeth D. Peña </a:t>
            </a:r>
            <a:r>
              <a:rPr lang="es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Zuñiga</a:t>
            </a:r>
            <a:r>
              <a:rPr lang="es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PhD.             Francisco Ocho Corona, PhD.                               </a:t>
            </a:r>
          </a:p>
          <a:p>
            <a:r>
              <a:rPr lang="es-US" sz="14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Asesor externo                                  Asesor externo</a:t>
            </a:r>
            <a:endParaRPr lang="es-US" sz="14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No hay ninguna descripción de la foto disponible.">
            <a:extLst>
              <a:ext uri="{FF2B5EF4-FFF2-40B4-BE49-F238E27FC236}">
                <a16:creationId xmlns:a16="http://schemas.microsoft.com/office/drawing/2014/main" id="{91E84389-77D3-4C09-950A-7108C5FBCA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525" y="724692"/>
            <a:ext cx="1181531" cy="118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060391-9A86-4B6E-9122-4EF15AD94C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74297" y="3180308"/>
            <a:ext cx="1241504" cy="1135642"/>
          </a:xfrm>
          <a:prstGeom prst="rect">
            <a:avLst/>
          </a:prstGeom>
        </p:spPr>
      </p:pic>
      <p:pic>
        <p:nvPicPr>
          <p:cNvPr id="7" name="Picture 6" descr="Image result for oklahoma state university institutional logo">
            <a:extLst>
              <a:ext uri="{FF2B5EF4-FFF2-40B4-BE49-F238E27FC236}">
                <a16:creationId xmlns:a16="http://schemas.microsoft.com/office/drawing/2014/main" id="{618D4640-ACA1-41D1-A808-E6884C63A2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6403" y="3173309"/>
            <a:ext cx="1115128" cy="111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58DF865-3142-4878-816F-22D188BFC53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2108" b="24801"/>
          <a:stretch/>
        </p:blipFill>
        <p:spPr>
          <a:xfrm>
            <a:off x="1109602" y="3270915"/>
            <a:ext cx="1825710" cy="121601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ED9D6C7-5AAB-49CC-9880-A21C44B78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3488" y="3218525"/>
            <a:ext cx="897836" cy="126840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34B199-59A0-4436-95A6-425A64C585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3488" y="3068960"/>
            <a:ext cx="2721824" cy="2086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EF07CD3-6196-427D-AEB9-B0BF125D73DC}"/>
              </a:ext>
            </a:extLst>
          </p:cNvPr>
          <p:cNvSpPr txBox="1"/>
          <p:nvPr/>
        </p:nvSpPr>
        <p:spPr>
          <a:xfrm>
            <a:off x="6490791" y="724692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Familia y Amigos</a:t>
            </a:r>
            <a:endParaRPr lang="en-US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CA92C86-81E2-4F40-96D7-58904FE8247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3524" t="36668" r="15355" b="36350"/>
          <a:stretch/>
        </p:blipFill>
        <p:spPr>
          <a:xfrm>
            <a:off x="6408847" y="2357156"/>
            <a:ext cx="2448273" cy="144769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CD3BDBD-025A-478D-A32F-45BE431F57D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42" r="13994"/>
          <a:stretch/>
        </p:blipFill>
        <p:spPr>
          <a:xfrm rot="16200000">
            <a:off x="6418700" y="3778370"/>
            <a:ext cx="1118060" cy="11544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B88C96C-A83E-480F-A073-7A4B1A3BF5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rcRect t="1" r="17416" b="6350"/>
          <a:stretch/>
        </p:blipFill>
        <p:spPr>
          <a:xfrm>
            <a:off x="7544763" y="3791376"/>
            <a:ext cx="1320711" cy="112325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1A87218-67B8-483E-B5F3-D780D558DAC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947961" y="4914635"/>
            <a:ext cx="1408560" cy="105642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24594D1-6BF6-4537-B8C0-120E67049BCA}"/>
              </a:ext>
            </a:extLst>
          </p:cNvPr>
          <p:cNvPicPr>
            <a:picLocks noChangeAspect="1"/>
          </p:cNvPicPr>
          <p:nvPr/>
        </p:nvPicPr>
        <p:blipFill rotWithShape="1">
          <a:blip r:embed="rId15"/>
          <a:srcRect l="13907" t="16313" r="10435" b="23518"/>
          <a:stretch/>
        </p:blipFill>
        <p:spPr>
          <a:xfrm>
            <a:off x="6728225" y="1254736"/>
            <a:ext cx="1843913" cy="1099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9256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es-EC" b="1"/>
              <a:t>VERSIÓN: </a:t>
            </a:r>
            <a:r>
              <a:rPr lang="es-EC"/>
              <a:t>1.0</a:t>
            </a:r>
            <a:endParaRPr lang="es-EC" dirty="0"/>
          </a:p>
        </p:txBody>
      </p:sp>
      <p:sp>
        <p:nvSpPr>
          <p:cNvPr id="2" name="CuadroTexto 1"/>
          <p:cNvSpPr txBox="1"/>
          <p:nvPr/>
        </p:nvSpPr>
        <p:spPr>
          <a:xfrm>
            <a:off x="179512" y="0"/>
            <a:ext cx="4932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</a:rPr>
              <a:t>Contenido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0404B4B-B9D3-46F8-B058-F32B9565CE58}"/>
              </a:ext>
            </a:extLst>
          </p:cNvPr>
          <p:cNvSpPr txBox="1"/>
          <p:nvPr/>
        </p:nvSpPr>
        <p:spPr>
          <a:xfrm>
            <a:off x="8388424" y="123110"/>
            <a:ext cx="442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C" sz="2000" b="1" dirty="0"/>
              <a:t>2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7CE2C75C-FEE6-4560-BCE7-01E782319CF7}"/>
              </a:ext>
            </a:extLst>
          </p:cNvPr>
          <p:cNvSpPr/>
          <p:nvPr/>
        </p:nvSpPr>
        <p:spPr>
          <a:xfrm>
            <a:off x="4041559" y="1417173"/>
            <a:ext cx="512681" cy="499659"/>
          </a:xfrm>
          <a:prstGeom prst="ellipse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4D0277A8-793B-4E24-A91B-D0F86B9B9461}"/>
              </a:ext>
            </a:extLst>
          </p:cNvPr>
          <p:cNvSpPr/>
          <p:nvPr/>
        </p:nvSpPr>
        <p:spPr>
          <a:xfrm>
            <a:off x="4041559" y="2060848"/>
            <a:ext cx="512681" cy="499659"/>
          </a:xfrm>
          <a:prstGeom prst="ellipse">
            <a:avLst/>
          </a:prstGeom>
          <a:solidFill>
            <a:srgbClr val="5FB65B"/>
          </a:solidFill>
          <a:ln>
            <a:solidFill>
              <a:srgbClr val="5FB6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BD39065F-9F21-4E23-90C0-7126B0AFF28D}"/>
              </a:ext>
            </a:extLst>
          </p:cNvPr>
          <p:cNvSpPr/>
          <p:nvPr/>
        </p:nvSpPr>
        <p:spPr>
          <a:xfrm>
            <a:off x="4041559" y="2708920"/>
            <a:ext cx="512681" cy="499659"/>
          </a:xfrm>
          <a:prstGeom prst="ellipse">
            <a:avLst/>
          </a:prstGeom>
          <a:solidFill>
            <a:srgbClr val="5DB18E"/>
          </a:solidFill>
          <a:ln>
            <a:solidFill>
              <a:srgbClr val="5DB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D9815C2B-68DF-4FD9-A52C-A31AE94D5AF0}"/>
              </a:ext>
            </a:extLst>
          </p:cNvPr>
          <p:cNvSpPr/>
          <p:nvPr/>
        </p:nvSpPr>
        <p:spPr>
          <a:xfrm>
            <a:off x="4041559" y="3356992"/>
            <a:ext cx="512681" cy="499659"/>
          </a:xfrm>
          <a:prstGeom prst="ellipse">
            <a:avLst/>
          </a:prstGeom>
          <a:solidFill>
            <a:srgbClr val="5F9DAC"/>
          </a:solidFill>
          <a:ln>
            <a:solidFill>
              <a:srgbClr val="5F9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94F91E9-3CFC-4A95-82CE-9080E2BE5A02}"/>
              </a:ext>
            </a:extLst>
          </p:cNvPr>
          <p:cNvSpPr/>
          <p:nvPr/>
        </p:nvSpPr>
        <p:spPr>
          <a:xfrm>
            <a:off x="4041559" y="4005064"/>
            <a:ext cx="512681" cy="499659"/>
          </a:xfrm>
          <a:prstGeom prst="ellipse">
            <a:avLst/>
          </a:prstGeom>
          <a:solidFill>
            <a:srgbClr val="626EA7"/>
          </a:solidFill>
          <a:ln>
            <a:solidFill>
              <a:srgbClr val="626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7CDC48F4-7E19-46E2-81A3-F7A9FD7C774F}"/>
              </a:ext>
            </a:extLst>
          </p:cNvPr>
          <p:cNvSpPr/>
          <p:nvPr/>
        </p:nvSpPr>
        <p:spPr>
          <a:xfrm>
            <a:off x="4041559" y="4653136"/>
            <a:ext cx="512681" cy="499659"/>
          </a:xfrm>
          <a:prstGeom prst="ellipse">
            <a:avLst/>
          </a:prstGeom>
          <a:solidFill>
            <a:srgbClr val="8064A2"/>
          </a:solidFill>
          <a:ln>
            <a:solidFill>
              <a:srgbClr val="806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6D522EF9-DB50-4787-A4DF-5AD2F7C19658}"/>
              </a:ext>
            </a:extLst>
          </p:cNvPr>
          <p:cNvSpPr/>
          <p:nvPr/>
        </p:nvSpPr>
        <p:spPr>
          <a:xfrm>
            <a:off x="2453062" y="1412776"/>
            <a:ext cx="1830906" cy="502920"/>
          </a:xfrm>
          <a:prstGeom prst="rect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2" name="Rectangle 131">
            <a:extLst>
              <a:ext uri="{FF2B5EF4-FFF2-40B4-BE49-F238E27FC236}">
                <a16:creationId xmlns:a16="http://schemas.microsoft.com/office/drawing/2014/main" id="{B2BC4D63-ED4D-47AB-B0B1-D976476D74A0}"/>
              </a:ext>
            </a:extLst>
          </p:cNvPr>
          <p:cNvSpPr/>
          <p:nvPr/>
        </p:nvSpPr>
        <p:spPr>
          <a:xfrm>
            <a:off x="2483768" y="2060848"/>
            <a:ext cx="1830906" cy="502920"/>
          </a:xfrm>
          <a:prstGeom prst="rect">
            <a:avLst/>
          </a:prstGeom>
          <a:solidFill>
            <a:srgbClr val="5FB65B"/>
          </a:solidFill>
          <a:ln>
            <a:solidFill>
              <a:srgbClr val="5FB6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3" name="Rectangle 132">
            <a:extLst>
              <a:ext uri="{FF2B5EF4-FFF2-40B4-BE49-F238E27FC236}">
                <a16:creationId xmlns:a16="http://schemas.microsoft.com/office/drawing/2014/main" id="{475D8DF5-0F95-4D63-9E42-D235AB4627DB}"/>
              </a:ext>
            </a:extLst>
          </p:cNvPr>
          <p:cNvSpPr/>
          <p:nvPr/>
        </p:nvSpPr>
        <p:spPr>
          <a:xfrm>
            <a:off x="2483768" y="2708920"/>
            <a:ext cx="1830906" cy="502920"/>
          </a:xfrm>
          <a:prstGeom prst="rect">
            <a:avLst/>
          </a:prstGeom>
          <a:solidFill>
            <a:srgbClr val="5DB18E"/>
          </a:solidFill>
          <a:ln>
            <a:solidFill>
              <a:srgbClr val="5DB18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Rectangle 133">
            <a:extLst>
              <a:ext uri="{FF2B5EF4-FFF2-40B4-BE49-F238E27FC236}">
                <a16:creationId xmlns:a16="http://schemas.microsoft.com/office/drawing/2014/main" id="{64DF99A0-B14D-476C-8F46-D49A2539C8CC}"/>
              </a:ext>
            </a:extLst>
          </p:cNvPr>
          <p:cNvSpPr/>
          <p:nvPr/>
        </p:nvSpPr>
        <p:spPr>
          <a:xfrm>
            <a:off x="2516419" y="3358128"/>
            <a:ext cx="1778179" cy="502920"/>
          </a:xfrm>
          <a:prstGeom prst="rect">
            <a:avLst/>
          </a:prstGeom>
          <a:solidFill>
            <a:srgbClr val="5F9DAC"/>
          </a:solidFill>
          <a:ln>
            <a:solidFill>
              <a:srgbClr val="5F9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467A5F09-7A83-4A22-885D-F1B3C495DC2E}"/>
              </a:ext>
            </a:extLst>
          </p:cNvPr>
          <p:cNvSpPr/>
          <p:nvPr/>
        </p:nvSpPr>
        <p:spPr>
          <a:xfrm>
            <a:off x="2466993" y="4006200"/>
            <a:ext cx="1830906" cy="502920"/>
          </a:xfrm>
          <a:prstGeom prst="rect">
            <a:avLst/>
          </a:prstGeom>
          <a:solidFill>
            <a:srgbClr val="626EA7"/>
          </a:solidFill>
          <a:ln>
            <a:solidFill>
              <a:srgbClr val="626EA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>
            <a:extLst>
              <a:ext uri="{FF2B5EF4-FFF2-40B4-BE49-F238E27FC236}">
                <a16:creationId xmlns:a16="http://schemas.microsoft.com/office/drawing/2014/main" id="{42186F98-9948-47BC-B8A6-28507A82D97D}"/>
              </a:ext>
            </a:extLst>
          </p:cNvPr>
          <p:cNvSpPr/>
          <p:nvPr/>
        </p:nvSpPr>
        <p:spPr>
          <a:xfrm>
            <a:off x="2483768" y="4654272"/>
            <a:ext cx="1830906" cy="502920"/>
          </a:xfrm>
          <a:prstGeom prst="rect">
            <a:avLst/>
          </a:prstGeom>
          <a:solidFill>
            <a:srgbClr val="8064A2"/>
          </a:solidFill>
          <a:ln>
            <a:solidFill>
              <a:srgbClr val="806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Freeform: Shape 163">
            <a:extLst>
              <a:ext uri="{FF2B5EF4-FFF2-40B4-BE49-F238E27FC236}">
                <a16:creationId xmlns:a16="http://schemas.microsoft.com/office/drawing/2014/main" id="{B21ECBC0-F580-479C-95A6-B638D8774EB4}"/>
              </a:ext>
            </a:extLst>
          </p:cNvPr>
          <p:cNvSpPr/>
          <p:nvPr/>
        </p:nvSpPr>
        <p:spPr>
          <a:xfrm flipH="1">
            <a:off x="539552" y="1412776"/>
            <a:ext cx="2843983" cy="3849363"/>
          </a:xfrm>
          <a:custGeom>
            <a:avLst/>
            <a:gdLst>
              <a:gd name="connsiteX0" fmla="*/ 1759294 w 4022581"/>
              <a:gd name="connsiteY0" fmla="*/ 3774190 h 5586511"/>
              <a:gd name="connsiteX1" fmla="*/ 2712181 w 4022581"/>
              <a:gd name="connsiteY1" fmla="*/ 3774190 h 5586511"/>
              <a:gd name="connsiteX2" fmla="*/ 2733706 w 4022581"/>
              <a:gd name="connsiteY2" fmla="*/ 3795715 h 5586511"/>
              <a:gd name="connsiteX3" fmla="*/ 2712706 w 4022581"/>
              <a:gd name="connsiteY3" fmla="*/ 3817241 h 5586511"/>
              <a:gd name="connsiteX4" fmla="*/ 1759294 w 4022581"/>
              <a:gd name="connsiteY4" fmla="*/ 3817241 h 5586511"/>
              <a:gd name="connsiteX5" fmla="*/ 1737769 w 4022581"/>
              <a:gd name="connsiteY5" fmla="*/ 3795715 h 5586511"/>
              <a:gd name="connsiteX6" fmla="*/ 1759294 w 4022581"/>
              <a:gd name="connsiteY6" fmla="*/ 3774190 h 5586511"/>
              <a:gd name="connsiteX7" fmla="*/ 43050 w 4022581"/>
              <a:gd name="connsiteY7" fmla="*/ 3774190 h 5586511"/>
              <a:gd name="connsiteX8" fmla="*/ 1169189 w 4022581"/>
              <a:gd name="connsiteY8" fmla="*/ 3774190 h 5586511"/>
              <a:gd name="connsiteX9" fmla="*/ 1190714 w 4022581"/>
              <a:gd name="connsiteY9" fmla="*/ 3795715 h 5586511"/>
              <a:gd name="connsiteX10" fmla="*/ 1169189 w 4022581"/>
              <a:gd name="connsiteY10" fmla="*/ 3817241 h 5586511"/>
              <a:gd name="connsiteX11" fmla="*/ 43050 w 4022581"/>
              <a:gd name="connsiteY11" fmla="*/ 3817241 h 5586511"/>
              <a:gd name="connsiteX12" fmla="*/ 21525 w 4022581"/>
              <a:gd name="connsiteY12" fmla="*/ 3795715 h 5586511"/>
              <a:gd name="connsiteX13" fmla="*/ 43050 w 4022581"/>
              <a:gd name="connsiteY13" fmla="*/ 3774190 h 5586511"/>
              <a:gd name="connsiteX14" fmla="*/ 1205938 w 4022581"/>
              <a:gd name="connsiteY14" fmla="*/ 3529537 h 5586511"/>
              <a:gd name="connsiteX15" fmla="*/ 1708369 w 4022581"/>
              <a:gd name="connsiteY15" fmla="*/ 3529537 h 5586511"/>
              <a:gd name="connsiteX16" fmla="*/ 1710470 w 4022581"/>
              <a:gd name="connsiteY16" fmla="*/ 3535837 h 5586511"/>
              <a:gd name="connsiteX17" fmla="*/ 1668469 w 4022581"/>
              <a:gd name="connsiteY17" fmla="*/ 3562613 h 5586511"/>
              <a:gd name="connsiteX18" fmla="*/ 1273664 w 4022581"/>
              <a:gd name="connsiteY18" fmla="*/ 3572589 h 5586511"/>
              <a:gd name="connsiteX19" fmla="*/ 1224838 w 4022581"/>
              <a:gd name="connsiteY19" fmla="*/ 3550012 h 5586511"/>
              <a:gd name="connsiteX20" fmla="*/ 1205938 w 4022581"/>
              <a:gd name="connsiteY20" fmla="*/ 3529537 h 5586511"/>
              <a:gd name="connsiteX21" fmla="*/ 1710469 w 4022581"/>
              <a:gd name="connsiteY21" fmla="*/ 2010171 h 5586511"/>
              <a:gd name="connsiteX22" fmla="*/ 1632243 w 4022581"/>
              <a:gd name="connsiteY22" fmla="*/ 2088397 h 5586511"/>
              <a:gd name="connsiteX23" fmla="*/ 1710469 w 4022581"/>
              <a:gd name="connsiteY23" fmla="*/ 2166623 h 5586511"/>
              <a:gd name="connsiteX24" fmla="*/ 1788695 w 4022581"/>
              <a:gd name="connsiteY24" fmla="*/ 2088397 h 5586511"/>
              <a:gd name="connsiteX25" fmla="*/ 1710469 w 4022581"/>
              <a:gd name="connsiteY25" fmla="*/ 2010171 h 5586511"/>
              <a:gd name="connsiteX26" fmla="*/ 1710469 w 4022581"/>
              <a:gd name="connsiteY26" fmla="*/ 1933520 h 5586511"/>
              <a:gd name="connsiteX27" fmla="*/ 1865345 w 4022581"/>
              <a:gd name="connsiteY27" fmla="*/ 2088397 h 5586511"/>
              <a:gd name="connsiteX28" fmla="*/ 1710469 w 4022581"/>
              <a:gd name="connsiteY28" fmla="*/ 2243273 h 5586511"/>
              <a:gd name="connsiteX29" fmla="*/ 1555592 w 4022581"/>
              <a:gd name="connsiteY29" fmla="*/ 2088397 h 5586511"/>
              <a:gd name="connsiteX30" fmla="*/ 1710469 w 4022581"/>
              <a:gd name="connsiteY30" fmla="*/ 1933520 h 5586511"/>
              <a:gd name="connsiteX31" fmla="*/ 1710470 w 4022581"/>
              <a:gd name="connsiteY31" fmla="*/ 1845319 h 5586511"/>
              <a:gd name="connsiteX32" fmla="*/ 1467392 w 4022581"/>
              <a:gd name="connsiteY32" fmla="*/ 2088396 h 5586511"/>
              <a:gd name="connsiteX33" fmla="*/ 1710470 w 4022581"/>
              <a:gd name="connsiteY33" fmla="*/ 2331474 h 5586511"/>
              <a:gd name="connsiteX34" fmla="*/ 1953547 w 4022581"/>
              <a:gd name="connsiteY34" fmla="*/ 2088396 h 5586511"/>
              <a:gd name="connsiteX35" fmla="*/ 1710470 w 4022581"/>
              <a:gd name="connsiteY35" fmla="*/ 1845319 h 5586511"/>
              <a:gd name="connsiteX36" fmla="*/ 1202263 w 4022581"/>
              <a:gd name="connsiteY36" fmla="*/ 167400 h 5586511"/>
              <a:gd name="connsiteX37" fmla="*/ 1738820 w 4022581"/>
              <a:gd name="connsiteY37" fmla="*/ 167400 h 5586511"/>
              <a:gd name="connsiteX38" fmla="*/ 1744070 w 4022581"/>
              <a:gd name="connsiteY38" fmla="*/ 1336588 h 5586511"/>
              <a:gd name="connsiteX39" fmla="*/ 1955122 w 4022581"/>
              <a:gd name="connsiteY39" fmla="*/ 1631116 h 5586511"/>
              <a:gd name="connsiteX40" fmla="*/ 2234426 w 4022581"/>
              <a:gd name="connsiteY40" fmla="*/ 1630066 h 5586511"/>
              <a:gd name="connsiteX41" fmla="*/ 2258576 w 4022581"/>
              <a:gd name="connsiteY41" fmla="*/ 1653167 h 5586511"/>
              <a:gd name="connsiteX42" fmla="*/ 2258576 w 4022581"/>
              <a:gd name="connsiteY42" fmla="*/ 1713542 h 5586511"/>
              <a:gd name="connsiteX43" fmla="*/ 2280101 w 4022581"/>
              <a:gd name="connsiteY43" fmla="*/ 1736642 h 5586511"/>
              <a:gd name="connsiteX44" fmla="*/ 2678055 w 4022581"/>
              <a:gd name="connsiteY44" fmla="*/ 1749243 h 5586511"/>
              <a:gd name="connsiteX45" fmla="*/ 3728592 w 4022581"/>
              <a:gd name="connsiteY45" fmla="*/ 3139458 h 5586511"/>
              <a:gd name="connsiteX46" fmla="*/ 3981120 w 4022581"/>
              <a:gd name="connsiteY46" fmla="*/ 3625088 h 5586511"/>
              <a:gd name="connsiteX47" fmla="*/ 4002120 w 4022581"/>
              <a:gd name="connsiteY47" fmla="*/ 4043518 h 5586511"/>
              <a:gd name="connsiteX48" fmla="*/ 3678191 w 4022581"/>
              <a:gd name="connsiteY48" fmla="*/ 4530724 h 5586511"/>
              <a:gd name="connsiteX49" fmla="*/ 3216186 w 4022581"/>
              <a:gd name="connsiteY49" fmla="*/ 4718676 h 5586511"/>
              <a:gd name="connsiteX50" fmla="*/ 3216186 w 4022581"/>
              <a:gd name="connsiteY50" fmla="*/ 5032629 h 5586511"/>
              <a:gd name="connsiteX51" fmla="*/ 3979020 w 4022581"/>
              <a:gd name="connsiteY51" fmla="*/ 5038929 h 5586511"/>
              <a:gd name="connsiteX52" fmla="*/ 3979020 w 4022581"/>
              <a:gd name="connsiteY52" fmla="*/ 5586511 h 5586511"/>
              <a:gd name="connsiteX53" fmla="*/ 0 w 4022581"/>
              <a:gd name="connsiteY53" fmla="*/ 5586511 h 5586511"/>
              <a:gd name="connsiteX54" fmla="*/ 0 w 4022581"/>
              <a:gd name="connsiteY54" fmla="*/ 5037879 h 5586511"/>
              <a:gd name="connsiteX55" fmla="*/ 405829 w 4022581"/>
              <a:gd name="connsiteY55" fmla="*/ 5028954 h 5586511"/>
              <a:gd name="connsiteX56" fmla="*/ 405829 w 4022581"/>
              <a:gd name="connsiteY56" fmla="*/ 4847827 h 5586511"/>
              <a:gd name="connsiteX57" fmla="*/ 933460 w 4022581"/>
              <a:gd name="connsiteY57" fmla="*/ 4842052 h 5586511"/>
              <a:gd name="connsiteX58" fmla="*/ 1391791 w 4022581"/>
              <a:gd name="connsiteY58" fmla="*/ 4577974 h 5586511"/>
              <a:gd name="connsiteX59" fmla="*/ 1426967 w 4022581"/>
              <a:gd name="connsiteY59" fmla="*/ 4577449 h 5586511"/>
              <a:gd name="connsiteX60" fmla="*/ 1822821 w 4022581"/>
              <a:gd name="connsiteY60" fmla="*/ 4773801 h 5586511"/>
              <a:gd name="connsiteX61" fmla="*/ 1812321 w 4022581"/>
              <a:gd name="connsiteY61" fmla="*/ 4347496 h 5586511"/>
              <a:gd name="connsiteX62" fmla="*/ 746558 w 4022581"/>
              <a:gd name="connsiteY62" fmla="*/ 4336471 h 5586511"/>
              <a:gd name="connsiteX63" fmla="*/ 738683 w 4022581"/>
              <a:gd name="connsiteY63" fmla="*/ 4018843 h 5586511"/>
              <a:gd name="connsiteX64" fmla="*/ 47251 w 4022581"/>
              <a:gd name="connsiteY64" fmla="*/ 4008868 h 5586511"/>
              <a:gd name="connsiteX65" fmla="*/ 22050 w 4022581"/>
              <a:gd name="connsiteY65" fmla="*/ 4008868 h 5586511"/>
              <a:gd name="connsiteX66" fmla="*/ 22050 w 4022581"/>
              <a:gd name="connsiteY66" fmla="*/ 3859241 h 5586511"/>
              <a:gd name="connsiteX67" fmla="*/ 2680155 w 4022581"/>
              <a:gd name="connsiteY67" fmla="*/ 3859241 h 5586511"/>
              <a:gd name="connsiteX68" fmla="*/ 2735281 w 4022581"/>
              <a:gd name="connsiteY68" fmla="*/ 4002567 h 5586511"/>
              <a:gd name="connsiteX69" fmla="*/ 3160011 w 4022581"/>
              <a:gd name="connsiteY69" fmla="*/ 3584138 h 5586511"/>
              <a:gd name="connsiteX70" fmla="*/ 3134286 w 4022581"/>
              <a:gd name="connsiteY70" fmla="*/ 3287510 h 5586511"/>
              <a:gd name="connsiteX71" fmla="*/ 2877558 w 4022581"/>
              <a:gd name="connsiteY71" fmla="*/ 2957806 h 5586511"/>
              <a:gd name="connsiteX72" fmla="*/ 2569379 w 4022581"/>
              <a:gd name="connsiteY72" fmla="*/ 2858055 h 5586511"/>
              <a:gd name="connsiteX73" fmla="*/ 1834896 w 4022581"/>
              <a:gd name="connsiteY73" fmla="*/ 2850180 h 5586511"/>
              <a:gd name="connsiteX74" fmla="*/ 1819671 w 4022581"/>
              <a:gd name="connsiteY74" fmla="*/ 3051257 h 5586511"/>
              <a:gd name="connsiteX75" fmla="*/ 1737770 w 4022581"/>
              <a:gd name="connsiteY75" fmla="*/ 3109008 h 5586511"/>
              <a:gd name="connsiteX76" fmla="*/ 1726745 w 4022581"/>
              <a:gd name="connsiteY76" fmla="*/ 3494362 h 5586511"/>
              <a:gd name="connsiteX77" fmla="*/ 1191238 w 4022581"/>
              <a:gd name="connsiteY77" fmla="*/ 3497512 h 5586511"/>
              <a:gd name="connsiteX78" fmla="*/ 1185463 w 4022581"/>
              <a:gd name="connsiteY78" fmla="*/ 3135258 h 5586511"/>
              <a:gd name="connsiteX79" fmla="*/ 937660 w 4022581"/>
              <a:gd name="connsiteY79" fmla="*/ 3013457 h 5586511"/>
              <a:gd name="connsiteX80" fmla="*/ 936085 w 4022581"/>
              <a:gd name="connsiteY80" fmla="*/ 3013457 h 5586511"/>
              <a:gd name="connsiteX81" fmla="*/ 824784 w 4022581"/>
              <a:gd name="connsiteY81" fmla="*/ 3290660 h 5586511"/>
              <a:gd name="connsiteX82" fmla="*/ 737633 w 4022581"/>
              <a:gd name="connsiteY82" fmla="*/ 3265459 h 5586511"/>
              <a:gd name="connsiteX83" fmla="*/ 660457 w 4022581"/>
              <a:gd name="connsiteY83" fmla="*/ 3297485 h 5586511"/>
              <a:gd name="connsiteX84" fmla="*/ 352279 w 4022581"/>
              <a:gd name="connsiteY84" fmla="*/ 3164658 h 5586511"/>
              <a:gd name="connsiteX85" fmla="*/ 525006 w 4022581"/>
              <a:gd name="connsiteY85" fmla="*/ 2749904 h 5586511"/>
              <a:gd name="connsiteX86" fmla="*/ 536556 w 4022581"/>
              <a:gd name="connsiteY86" fmla="*/ 2717353 h 5586511"/>
              <a:gd name="connsiteX87" fmla="*/ 514506 w 4022581"/>
              <a:gd name="connsiteY87" fmla="*/ 2660653 h 5586511"/>
              <a:gd name="connsiteX88" fmla="*/ 498230 w 4022581"/>
              <a:gd name="connsiteY88" fmla="*/ 2602902 h 5586511"/>
              <a:gd name="connsiteX89" fmla="*/ 592206 w 4022581"/>
              <a:gd name="connsiteY89" fmla="*/ 2387650 h 5586511"/>
              <a:gd name="connsiteX90" fmla="*/ 998561 w 4022581"/>
              <a:gd name="connsiteY90" fmla="*/ 2551976 h 5586511"/>
              <a:gd name="connsiteX91" fmla="*/ 1003286 w 4022581"/>
              <a:gd name="connsiteY91" fmla="*/ 1752393 h 5586511"/>
              <a:gd name="connsiteX92" fmla="*/ 1190188 w 4022581"/>
              <a:gd name="connsiteY92" fmla="*/ 1599091 h 5586511"/>
              <a:gd name="connsiteX93" fmla="*/ 1202263 w 4022581"/>
              <a:gd name="connsiteY93" fmla="*/ 167400 h 5586511"/>
              <a:gd name="connsiteX94" fmla="*/ 1169095 w 4022581"/>
              <a:gd name="connsiteY94" fmla="*/ 0 h 5586511"/>
              <a:gd name="connsiteX95" fmla="*/ 1766794 w 4022581"/>
              <a:gd name="connsiteY95" fmla="*/ 0 h 5586511"/>
              <a:gd name="connsiteX96" fmla="*/ 1827246 w 4022581"/>
              <a:gd name="connsiteY96" fmla="*/ 60452 h 5586511"/>
              <a:gd name="connsiteX97" fmla="*/ 1827245 w 4022581"/>
              <a:gd name="connsiteY97" fmla="*/ 60452 h 5586511"/>
              <a:gd name="connsiteX98" fmla="*/ 1766793 w 4022581"/>
              <a:gd name="connsiteY98" fmla="*/ 120904 h 5586511"/>
              <a:gd name="connsiteX99" fmla="*/ 1169095 w 4022581"/>
              <a:gd name="connsiteY99" fmla="*/ 120903 h 5586511"/>
              <a:gd name="connsiteX100" fmla="*/ 1113394 w 4022581"/>
              <a:gd name="connsiteY100" fmla="*/ 83982 h 5586511"/>
              <a:gd name="connsiteX101" fmla="*/ 1108643 w 4022581"/>
              <a:gd name="connsiteY101" fmla="*/ 60452 h 5586511"/>
              <a:gd name="connsiteX102" fmla="*/ 1113394 w 4022581"/>
              <a:gd name="connsiteY102" fmla="*/ 36921 h 5586511"/>
              <a:gd name="connsiteX103" fmla="*/ 1169095 w 4022581"/>
              <a:gd name="connsiteY103" fmla="*/ 0 h 558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</a:cxnLst>
            <a:rect l="l" t="t" r="r" b="b"/>
            <a:pathLst>
              <a:path w="4022581" h="5586511">
                <a:moveTo>
                  <a:pt x="1759294" y="3774190"/>
                </a:moveTo>
                <a:lnTo>
                  <a:pt x="2712181" y="3774190"/>
                </a:lnTo>
                <a:cubicBezTo>
                  <a:pt x="2723731" y="3774190"/>
                  <a:pt x="2733706" y="3783640"/>
                  <a:pt x="2733706" y="3795715"/>
                </a:cubicBezTo>
                <a:cubicBezTo>
                  <a:pt x="2733706" y="3807791"/>
                  <a:pt x="2724256" y="3817241"/>
                  <a:pt x="2712706" y="3817241"/>
                </a:cubicBezTo>
                <a:lnTo>
                  <a:pt x="1759294" y="3817241"/>
                </a:lnTo>
                <a:cubicBezTo>
                  <a:pt x="1747744" y="3817241"/>
                  <a:pt x="1737769" y="3807791"/>
                  <a:pt x="1737769" y="3795715"/>
                </a:cubicBezTo>
                <a:cubicBezTo>
                  <a:pt x="1737769" y="3784165"/>
                  <a:pt x="1747219" y="3774190"/>
                  <a:pt x="1759294" y="3774190"/>
                </a:cubicBezTo>
                <a:close/>
                <a:moveTo>
                  <a:pt x="43050" y="3774190"/>
                </a:moveTo>
                <a:lnTo>
                  <a:pt x="1169189" y="3774190"/>
                </a:lnTo>
                <a:cubicBezTo>
                  <a:pt x="1180739" y="3774190"/>
                  <a:pt x="1190714" y="3783640"/>
                  <a:pt x="1190714" y="3795715"/>
                </a:cubicBezTo>
                <a:cubicBezTo>
                  <a:pt x="1190714" y="3807791"/>
                  <a:pt x="1180739" y="3817241"/>
                  <a:pt x="1169189" y="3817241"/>
                </a:cubicBezTo>
                <a:lnTo>
                  <a:pt x="43050" y="3817241"/>
                </a:lnTo>
                <a:cubicBezTo>
                  <a:pt x="31500" y="3817241"/>
                  <a:pt x="21525" y="3807791"/>
                  <a:pt x="21525" y="3795715"/>
                </a:cubicBezTo>
                <a:cubicBezTo>
                  <a:pt x="21525" y="3784165"/>
                  <a:pt x="30975" y="3774190"/>
                  <a:pt x="43050" y="3774190"/>
                </a:cubicBezTo>
                <a:close/>
                <a:moveTo>
                  <a:pt x="1205938" y="3529537"/>
                </a:moveTo>
                <a:cubicBezTo>
                  <a:pt x="1378665" y="3529537"/>
                  <a:pt x="1543518" y="3529537"/>
                  <a:pt x="1708369" y="3529537"/>
                </a:cubicBezTo>
                <a:cubicBezTo>
                  <a:pt x="1708894" y="3531637"/>
                  <a:pt x="1709945" y="3533737"/>
                  <a:pt x="1710470" y="3535837"/>
                </a:cubicBezTo>
                <a:cubicBezTo>
                  <a:pt x="1696294" y="3544762"/>
                  <a:pt x="1683169" y="3554738"/>
                  <a:pt x="1668469" y="3562613"/>
                </a:cubicBezTo>
                <a:cubicBezTo>
                  <a:pt x="1538793" y="3632439"/>
                  <a:pt x="1406491" y="3629814"/>
                  <a:pt x="1273664" y="3572589"/>
                </a:cubicBezTo>
                <a:cubicBezTo>
                  <a:pt x="1257389" y="3565764"/>
                  <a:pt x="1240588" y="3558938"/>
                  <a:pt x="1224838" y="3550012"/>
                </a:cubicBezTo>
                <a:cubicBezTo>
                  <a:pt x="1218013" y="3546337"/>
                  <a:pt x="1213813" y="3538462"/>
                  <a:pt x="1205938" y="3529537"/>
                </a:cubicBezTo>
                <a:close/>
                <a:moveTo>
                  <a:pt x="1710469" y="2010171"/>
                </a:moveTo>
                <a:cubicBezTo>
                  <a:pt x="1667418" y="2010171"/>
                  <a:pt x="1632243" y="2045346"/>
                  <a:pt x="1632243" y="2088397"/>
                </a:cubicBezTo>
                <a:cubicBezTo>
                  <a:pt x="1632243" y="2131447"/>
                  <a:pt x="1667418" y="2166623"/>
                  <a:pt x="1710469" y="2166623"/>
                </a:cubicBezTo>
                <a:cubicBezTo>
                  <a:pt x="1754044" y="2166623"/>
                  <a:pt x="1788695" y="2131447"/>
                  <a:pt x="1788695" y="2088397"/>
                </a:cubicBezTo>
                <a:cubicBezTo>
                  <a:pt x="1788695" y="2045346"/>
                  <a:pt x="1753519" y="2010171"/>
                  <a:pt x="1710469" y="2010171"/>
                </a:cubicBezTo>
                <a:close/>
                <a:moveTo>
                  <a:pt x="1710469" y="1933520"/>
                </a:moveTo>
                <a:cubicBezTo>
                  <a:pt x="1796045" y="1933520"/>
                  <a:pt x="1865345" y="2002821"/>
                  <a:pt x="1865345" y="2088397"/>
                </a:cubicBezTo>
                <a:cubicBezTo>
                  <a:pt x="1865345" y="2173973"/>
                  <a:pt x="1796045" y="2243273"/>
                  <a:pt x="1710469" y="2243273"/>
                </a:cubicBezTo>
                <a:cubicBezTo>
                  <a:pt x="1624893" y="2243273"/>
                  <a:pt x="1555592" y="2173973"/>
                  <a:pt x="1555592" y="2088397"/>
                </a:cubicBezTo>
                <a:cubicBezTo>
                  <a:pt x="1555592" y="2002821"/>
                  <a:pt x="1624893" y="1933520"/>
                  <a:pt x="1710469" y="1933520"/>
                </a:cubicBezTo>
                <a:close/>
                <a:moveTo>
                  <a:pt x="1710470" y="1845319"/>
                </a:moveTo>
                <a:cubicBezTo>
                  <a:pt x="1576068" y="1845319"/>
                  <a:pt x="1467392" y="1953995"/>
                  <a:pt x="1467392" y="2088396"/>
                </a:cubicBezTo>
                <a:cubicBezTo>
                  <a:pt x="1467392" y="2222798"/>
                  <a:pt x="1576068" y="2331474"/>
                  <a:pt x="1710470" y="2331474"/>
                </a:cubicBezTo>
                <a:cubicBezTo>
                  <a:pt x="1844871" y="2331474"/>
                  <a:pt x="1953547" y="2222798"/>
                  <a:pt x="1953547" y="2088396"/>
                </a:cubicBezTo>
                <a:cubicBezTo>
                  <a:pt x="1953547" y="1953995"/>
                  <a:pt x="1844871" y="1845319"/>
                  <a:pt x="1710470" y="1845319"/>
                </a:cubicBezTo>
                <a:close/>
                <a:moveTo>
                  <a:pt x="1202263" y="167400"/>
                </a:moveTo>
                <a:cubicBezTo>
                  <a:pt x="1380766" y="167400"/>
                  <a:pt x="1558218" y="167400"/>
                  <a:pt x="1738820" y="167400"/>
                </a:cubicBezTo>
                <a:cubicBezTo>
                  <a:pt x="1738820" y="174750"/>
                  <a:pt x="1741970" y="954384"/>
                  <a:pt x="1744070" y="1336588"/>
                </a:cubicBezTo>
                <a:cubicBezTo>
                  <a:pt x="1744070" y="1349188"/>
                  <a:pt x="1935697" y="1631116"/>
                  <a:pt x="1955122" y="1631116"/>
                </a:cubicBezTo>
                <a:cubicBezTo>
                  <a:pt x="2048574" y="1630066"/>
                  <a:pt x="2141499" y="1631116"/>
                  <a:pt x="2234426" y="1630066"/>
                </a:cubicBezTo>
                <a:cubicBezTo>
                  <a:pt x="2252801" y="1629541"/>
                  <a:pt x="2259101" y="1635316"/>
                  <a:pt x="2258576" y="1653167"/>
                </a:cubicBezTo>
                <a:cubicBezTo>
                  <a:pt x="2257526" y="1673117"/>
                  <a:pt x="2259101" y="1693592"/>
                  <a:pt x="2258576" y="1713542"/>
                </a:cubicBezTo>
                <a:cubicBezTo>
                  <a:pt x="2258051" y="1729817"/>
                  <a:pt x="2262251" y="1736117"/>
                  <a:pt x="2280101" y="1736642"/>
                </a:cubicBezTo>
                <a:cubicBezTo>
                  <a:pt x="2412928" y="1739793"/>
                  <a:pt x="2545229" y="1744518"/>
                  <a:pt x="2678055" y="1749243"/>
                </a:cubicBezTo>
                <a:cubicBezTo>
                  <a:pt x="2686981" y="1749768"/>
                  <a:pt x="3500739" y="2793479"/>
                  <a:pt x="3728592" y="3139458"/>
                </a:cubicBezTo>
                <a:cubicBezTo>
                  <a:pt x="3837793" y="3301685"/>
                  <a:pt x="3907094" y="3431886"/>
                  <a:pt x="3981120" y="3625088"/>
                </a:cubicBezTo>
                <a:cubicBezTo>
                  <a:pt x="4046745" y="3853991"/>
                  <a:pt x="4018920" y="3983143"/>
                  <a:pt x="4002120" y="4043518"/>
                </a:cubicBezTo>
                <a:cubicBezTo>
                  <a:pt x="3978495" y="4145894"/>
                  <a:pt x="3899219" y="4389497"/>
                  <a:pt x="3678191" y="4530724"/>
                </a:cubicBezTo>
                <a:cubicBezTo>
                  <a:pt x="3613616" y="4563799"/>
                  <a:pt x="3479214" y="4637825"/>
                  <a:pt x="3216186" y="4718676"/>
                </a:cubicBezTo>
                <a:cubicBezTo>
                  <a:pt x="3216186" y="4822627"/>
                  <a:pt x="3216186" y="4925003"/>
                  <a:pt x="3216186" y="5032629"/>
                </a:cubicBezTo>
                <a:cubicBezTo>
                  <a:pt x="3471864" y="5034729"/>
                  <a:pt x="3724917" y="5036829"/>
                  <a:pt x="3979020" y="5038929"/>
                </a:cubicBezTo>
                <a:cubicBezTo>
                  <a:pt x="3979020" y="5223206"/>
                  <a:pt x="3979020" y="5404333"/>
                  <a:pt x="3979020" y="5586511"/>
                </a:cubicBezTo>
                <a:cubicBezTo>
                  <a:pt x="2652855" y="5586511"/>
                  <a:pt x="1327216" y="5586511"/>
                  <a:pt x="0" y="5586511"/>
                </a:cubicBezTo>
                <a:cubicBezTo>
                  <a:pt x="0" y="5404858"/>
                  <a:pt x="0" y="5223731"/>
                  <a:pt x="0" y="5037879"/>
                </a:cubicBezTo>
                <a:cubicBezTo>
                  <a:pt x="134926" y="5035254"/>
                  <a:pt x="269328" y="5032104"/>
                  <a:pt x="405829" y="5028954"/>
                </a:cubicBezTo>
                <a:cubicBezTo>
                  <a:pt x="405829" y="4969103"/>
                  <a:pt x="405829" y="4909778"/>
                  <a:pt x="405829" y="4847827"/>
                </a:cubicBezTo>
                <a:cubicBezTo>
                  <a:pt x="416330" y="4847827"/>
                  <a:pt x="765983" y="4844677"/>
                  <a:pt x="933460" y="4842052"/>
                </a:cubicBezTo>
                <a:cubicBezTo>
                  <a:pt x="945535" y="4841527"/>
                  <a:pt x="1251089" y="4662500"/>
                  <a:pt x="1391791" y="4577974"/>
                </a:cubicBezTo>
                <a:cubicBezTo>
                  <a:pt x="1404391" y="4570099"/>
                  <a:pt x="1413842" y="4570624"/>
                  <a:pt x="1426967" y="4577449"/>
                </a:cubicBezTo>
                <a:cubicBezTo>
                  <a:pt x="1544568" y="4638350"/>
                  <a:pt x="1806546" y="4768026"/>
                  <a:pt x="1822821" y="4773801"/>
                </a:cubicBezTo>
                <a:cubicBezTo>
                  <a:pt x="1819146" y="4628900"/>
                  <a:pt x="1815996" y="4489248"/>
                  <a:pt x="1812321" y="4347496"/>
                </a:cubicBezTo>
                <a:cubicBezTo>
                  <a:pt x="1457417" y="4343821"/>
                  <a:pt x="1103562" y="4340146"/>
                  <a:pt x="746558" y="4336471"/>
                </a:cubicBezTo>
                <a:cubicBezTo>
                  <a:pt x="743933" y="4230420"/>
                  <a:pt x="741308" y="4126469"/>
                  <a:pt x="738683" y="4018843"/>
                </a:cubicBezTo>
                <a:cubicBezTo>
                  <a:pt x="720308" y="4017268"/>
                  <a:pt x="259353" y="4010443"/>
                  <a:pt x="47251" y="4008868"/>
                </a:cubicBezTo>
                <a:cubicBezTo>
                  <a:pt x="39375" y="4008868"/>
                  <a:pt x="31500" y="4008868"/>
                  <a:pt x="22050" y="4008868"/>
                </a:cubicBezTo>
                <a:cubicBezTo>
                  <a:pt x="22050" y="3958992"/>
                  <a:pt x="22050" y="3910167"/>
                  <a:pt x="22050" y="3859241"/>
                </a:cubicBezTo>
                <a:cubicBezTo>
                  <a:pt x="28875" y="3859241"/>
                  <a:pt x="1800771" y="3859241"/>
                  <a:pt x="2680155" y="3859241"/>
                </a:cubicBezTo>
                <a:cubicBezTo>
                  <a:pt x="2715856" y="3859241"/>
                  <a:pt x="2730556" y="3966867"/>
                  <a:pt x="2735281" y="4002567"/>
                </a:cubicBezTo>
                <a:cubicBezTo>
                  <a:pt x="2954734" y="3954267"/>
                  <a:pt x="3116435" y="3816190"/>
                  <a:pt x="3160011" y="3584138"/>
                </a:cubicBezTo>
                <a:cubicBezTo>
                  <a:pt x="3178911" y="3484912"/>
                  <a:pt x="3160536" y="3385686"/>
                  <a:pt x="3134286" y="3287510"/>
                </a:cubicBezTo>
                <a:cubicBezTo>
                  <a:pt x="3094910" y="3140508"/>
                  <a:pt x="2999359" y="3036032"/>
                  <a:pt x="2877558" y="2957806"/>
                </a:cubicBezTo>
                <a:cubicBezTo>
                  <a:pt x="2786206" y="2898480"/>
                  <a:pt x="2683305" y="2858580"/>
                  <a:pt x="2569379" y="2858055"/>
                </a:cubicBezTo>
                <a:cubicBezTo>
                  <a:pt x="2329977" y="2855955"/>
                  <a:pt x="1841721" y="2849655"/>
                  <a:pt x="1834896" y="2850180"/>
                </a:cubicBezTo>
                <a:cubicBezTo>
                  <a:pt x="1833321" y="2885355"/>
                  <a:pt x="1825446" y="3018707"/>
                  <a:pt x="1819671" y="3051257"/>
                </a:cubicBezTo>
                <a:cubicBezTo>
                  <a:pt x="1811796" y="3093258"/>
                  <a:pt x="1747220" y="3107958"/>
                  <a:pt x="1737770" y="3109008"/>
                </a:cubicBezTo>
                <a:cubicBezTo>
                  <a:pt x="1734095" y="3236584"/>
                  <a:pt x="1730420" y="3364161"/>
                  <a:pt x="1726745" y="3494362"/>
                </a:cubicBezTo>
                <a:cubicBezTo>
                  <a:pt x="1547193" y="3490687"/>
                  <a:pt x="1388116" y="3501187"/>
                  <a:pt x="1191238" y="3497512"/>
                </a:cubicBezTo>
                <a:cubicBezTo>
                  <a:pt x="1191238" y="3488062"/>
                  <a:pt x="1186513" y="3242884"/>
                  <a:pt x="1185463" y="3135258"/>
                </a:cubicBezTo>
                <a:cubicBezTo>
                  <a:pt x="1185463" y="3123183"/>
                  <a:pt x="1015361" y="3045482"/>
                  <a:pt x="937660" y="3013457"/>
                </a:cubicBezTo>
                <a:cubicBezTo>
                  <a:pt x="936610" y="3012932"/>
                  <a:pt x="934510" y="3013457"/>
                  <a:pt x="936085" y="3013457"/>
                </a:cubicBezTo>
                <a:cubicBezTo>
                  <a:pt x="898810" y="3105858"/>
                  <a:pt x="862059" y="3197209"/>
                  <a:pt x="824784" y="3290660"/>
                </a:cubicBezTo>
                <a:cubicBezTo>
                  <a:pt x="794859" y="3281735"/>
                  <a:pt x="766508" y="3273859"/>
                  <a:pt x="737633" y="3265459"/>
                </a:cubicBezTo>
                <a:cubicBezTo>
                  <a:pt x="701408" y="3254959"/>
                  <a:pt x="662557" y="3294860"/>
                  <a:pt x="660457" y="3297485"/>
                </a:cubicBezTo>
                <a:cubicBezTo>
                  <a:pt x="558606" y="3253384"/>
                  <a:pt x="457805" y="3209809"/>
                  <a:pt x="352279" y="3164658"/>
                </a:cubicBezTo>
                <a:cubicBezTo>
                  <a:pt x="365404" y="3128958"/>
                  <a:pt x="481430" y="2849655"/>
                  <a:pt x="525006" y="2749904"/>
                </a:cubicBezTo>
                <a:cubicBezTo>
                  <a:pt x="529206" y="2739404"/>
                  <a:pt x="533931" y="2728378"/>
                  <a:pt x="536556" y="2717353"/>
                </a:cubicBezTo>
                <a:cubicBezTo>
                  <a:pt x="543906" y="2689003"/>
                  <a:pt x="538656" y="2676928"/>
                  <a:pt x="514506" y="2660653"/>
                </a:cubicBezTo>
                <a:cubicBezTo>
                  <a:pt x="483530" y="2639653"/>
                  <a:pt x="483005" y="2637027"/>
                  <a:pt x="498230" y="2602902"/>
                </a:cubicBezTo>
                <a:cubicBezTo>
                  <a:pt x="527631" y="2535176"/>
                  <a:pt x="589581" y="2392900"/>
                  <a:pt x="592206" y="2387650"/>
                </a:cubicBezTo>
                <a:cubicBezTo>
                  <a:pt x="726608" y="2441725"/>
                  <a:pt x="859959" y="2495801"/>
                  <a:pt x="998561" y="2551976"/>
                </a:cubicBezTo>
                <a:cubicBezTo>
                  <a:pt x="998561" y="2537276"/>
                  <a:pt x="1001711" y="2008595"/>
                  <a:pt x="1003286" y="1752393"/>
                </a:cubicBezTo>
                <a:cubicBezTo>
                  <a:pt x="1003286" y="1738217"/>
                  <a:pt x="1190188" y="1605391"/>
                  <a:pt x="1190188" y="1599091"/>
                </a:cubicBezTo>
                <a:cubicBezTo>
                  <a:pt x="1191763" y="1514040"/>
                  <a:pt x="1202263" y="174750"/>
                  <a:pt x="1202263" y="167400"/>
                </a:cubicBezTo>
                <a:close/>
                <a:moveTo>
                  <a:pt x="1169095" y="0"/>
                </a:moveTo>
                <a:lnTo>
                  <a:pt x="1766794" y="0"/>
                </a:lnTo>
                <a:cubicBezTo>
                  <a:pt x="1800181" y="0"/>
                  <a:pt x="1827246" y="27065"/>
                  <a:pt x="1827246" y="60452"/>
                </a:cubicBezTo>
                <a:lnTo>
                  <a:pt x="1827245" y="60452"/>
                </a:lnTo>
                <a:cubicBezTo>
                  <a:pt x="1827245" y="93839"/>
                  <a:pt x="1800180" y="120904"/>
                  <a:pt x="1766793" y="120904"/>
                </a:cubicBezTo>
                <a:lnTo>
                  <a:pt x="1169095" y="120903"/>
                </a:lnTo>
                <a:cubicBezTo>
                  <a:pt x="1144055" y="120903"/>
                  <a:pt x="1122571" y="105679"/>
                  <a:pt x="1113394" y="83982"/>
                </a:cubicBezTo>
                <a:lnTo>
                  <a:pt x="1108643" y="60452"/>
                </a:lnTo>
                <a:lnTo>
                  <a:pt x="1113394" y="36921"/>
                </a:lnTo>
                <a:cubicBezTo>
                  <a:pt x="1122571" y="15224"/>
                  <a:pt x="1144055" y="0"/>
                  <a:pt x="1169095" y="0"/>
                </a:cubicBezTo>
                <a:close/>
              </a:path>
            </a:pathLst>
          </a:custGeom>
          <a:solidFill>
            <a:srgbClr val="5F9DA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380FCAF0-9351-40DE-AB31-B05E03654918}"/>
              </a:ext>
            </a:extLst>
          </p:cNvPr>
          <p:cNvGrpSpPr/>
          <p:nvPr/>
        </p:nvGrpSpPr>
        <p:grpSpPr>
          <a:xfrm rot="981562" flipH="1">
            <a:off x="650316" y="2434055"/>
            <a:ext cx="2837712" cy="2728332"/>
            <a:chOff x="-116760" y="950876"/>
            <a:chExt cx="6261875" cy="5934029"/>
          </a:xfrm>
        </p:grpSpPr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76E410F-B596-49A5-B3FA-ECFDC7E3C4C0}"/>
                </a:ext>
              </a:extLst>
            </p:cNvPr>
            <p:cNvGrpSpPr/>
            <p:nvPr/>
          </p:nvGrpSpPr>
          <p:grpSpPr>
            <a:xfrm rot="532827">
              <a:off x="-116760" y="3488410"/>
              <a:ext cx="3619070" cy="3396495"/>
              <a:chOff x="509678" y="1797347"/>
              <a:chExt cx="2339381" cy="2195507"/>
            </a:xfrm>
          </p:grpSpPr>
          <p:sp>
            <p:nvSpPr>
              <p:cNvPr id="180" name="Rounded Rectangle 41">
                <a:extLst>
                  <a:ext uri="{FF2B5EF4-FFF2-40B4-BE49-F238E27FC236}">
                    <a16:creationId xmlns:a16="http://schemas.microsoft.com/office/drawing/2014/main" id="{AAD83439-585F-44D7-A4C7-AA82357D8B5D}"/>
                  </a:ext>
                </a:extLst>
              </p:cNvPr>
              <p:cNvSpPr/>
              <p:nvPr/>
            </p:nvSpPr>
            <p:spPr>
              <a:xfrm rot="18063644">
                <a:off x="1724663" y="2419627"/>
                <a:ext cx="73094" cy="8230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81" name="Rounded Rectangle 62">
                <a:extLst>
                  <a:ext uri="{FF2B5EF4-FFF2-40B4-BE49-F238E27FC236}">
                    <a16:creationId xmlns:a16="http://schemas.microsoft.com/office/drawing/2014/main" id="{448FF028-8F6E-43E9-8AAB-D113126037CA}"/>
                  </a:ext>
                </a:extLst>
              </p:cNvPr>
              <p:cNvSpPr/>
              <p:nvPr/>
            </p:nvSpPr>
            <p:spPr>
              <a:xfrm rot="18060000">
                <a:off x="1820802" y="2253850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82" name="Rounded Rectangle 63">
                <a:extLst>
                  <a:ext uri="{FF2B5EF4-FFF2-40B4-BE49-F238E27FC236}">
                    <a16:creationId xmlns:a16="http://schemas.microsoft.com/office/drawing/2014/main" id="{E1441857-E7BC-4185-82AE-07530B604834}"/>
                  </a:ext>
                </a:extLst>
              </p:cNvPr>
              <p:cNvSpPr/>
              <p:nvPr/>
            </p:nvSpPr>
            <p:spPr>
              <a:xfrm rot="18063644">
                <a:off x="1939567" y="2260617"/>
                <a:ext cx="73094" cy="40274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83" name="Rounded Rectangle 64">
                <a:extLst>
                  <a:ext uri="{FF2B5EF4-FFF2-40B4-BE49-F238E27FC236}">
                    <a16:creationId xmlns:a16="http://schemas.microsoft.com/office/drawing/2014/main" id="{0BE973EA-15D5-441F-9E0F-9319BC59C33B}"/>
                  </a:ext>
                </a:extLst>
              </p:cNvPr>
              <p:cNvSpPr/>
              <p:nvPr/>
            </p:nvSpPr>
            <p:spPr>
              <a:xfrm rot="18063644">
                <a:off x="1574952" y="2602544"/>
                <a:ext cx="73094" cy="80549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84" name="Rounded Rectangle 65">
                <a:extLst>
                  <a:ext uri="{FF2B5EF4-FFF2-40B4-BE49-F238E27FC236}">
                    <a16:creationId xmlns:a16="http://schemas.microsoft.com/office/drawing/2014/main" id="{D67E58D2-AE4D-4636-B026-CFDF835931C1}"/>
                  </a:ext>
                </a:extLst>
              </p:cNvPr>
              <p:cNvSpPr/>
              <p:nvPr/>
            </p:nvSpPr>
            <p:spPr>
              <a:xfrm rot="18063644">
                <a:off x="1516856" y="2958046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85" name="Rounded Rectangle 66">
                <a:extLst>
                  <a:ext uri="{FF2B5EF4-FFF2-40B4-BE49-F238E27FC236}">
                    <a16:creationId xmlns:a16="http://schemas.microsoft.com/office/drawing/2014/main" id="{C4D3E8F7-D4A8-47CE-A662-2781D1154F48}"/>
                  </a:ext>
                </a:extLst>
              </p:cNvPr>
              <p:cNvSpPr/>
              <p:nvPr/>
            </p:nvSpPr>
            <p:spPr>
              <a:xfrm rot="18063644">
                <a:off x="1091076" y="3196078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86" name="Rounded Rectangle 67">
                <a:extLst>
                  <a:ext uri="{FF2B5EF4-FFF2-40B4-BE49-F238E27FC236}">
                    <a16:creationId xmlns:a16="http://schemas.microsoft.com/office/drawing/2014/main" id="{66D8ACC7-08FA-4176-9D87-8105F439A037}"/>
                  </a:ext>
                </a:extLst>
              </p:cNvPr>
              <p:cNvSpPr/>
              <p:nvPr/>
            </p:nvSpPr>
            <p:spPr>
              <a:xfrm rot="18063644">
                <a:off x="1223216" y="318059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87" name="Rounded Rectangle 68">
                <a:extLst>
                  <a:ext uri="{FF2B5EF4-FFF2-40B4-BE49-F238E27FC236}">
                    <a16:creationId xmlns:a16="http://schemas.microsoft.com/office/drawing/2014/main" id="{D5FFEFBE-AD39-4A16-8C6D-F4BE48BB0984}"/>
                  </a:ext>
                </a:extLst>
              </p:cNvPr>
              <p:cNvSpPr/>
              <p:nvPr/>
            </p:nvSpPr>
            <p:spPr>
              <a:xfrm rot="18063644">
                <a:off x="2339839" y="1665982"/>
                <a:ext cx="49373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88" name="Rounded Rectangle 69">
                <a:extLst>
                  <a:ext uri="{FF2B5EF4-FFF2-40B4-BE49-F238E27FC236}">
                    <a16:creationId xmlns:a16="http://schemas.microsoft.com/office/drawing/2014/main" id="{1C37CEFB-8C38-4D8D-B8F1-755EEC8C2EF0}"/>
                  </a:ext>
                </a:extLst>
              </p:cNvPr>
              <p:cNvSpPr/>
              <p:nvPr/>
            </p:nvSpPr>
            <p:spPr>
              <a:xfrm rot="18063644">
                <a:off x="2213789" y="195382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89" name="Oval 39">
                <a:extLst>
                  <a:ext uri="{FF2B5EF4-FFF2-40B4-BE49-F238E27FC236}">
                    <a16:creationId xmlns:a16="http://schemas.microsoft.com/office/drawing/2014/main" id="{D9A3EA20-32E7-4CBD-9A53-48A47D274F99}"/>
                  </a:ext>
                </a:extLst>
              </p:cNvPr>
              <p:cNvSpPr/>
              <p:nvPr/>
            </p:nvSpPr>
            <p:spPr>
              <a:xfrm rot="15291151" flipH="1">
                <a:off x="640729" y="1666296"/>
                <a:ext cx="1650865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1777921" h="2274057">
                    <a:moveTo>
                      <a:pt x="1535931" y="0"/>
                    </a:moveTo>
                    <a:cubicBezTo>
                      <a:pt x="1583748" y="0"/>
                      <a:pt x="1622512" y="36012"/>
                      <a:pt x="1622512" y="80435"/>
                    </a:cubicBezTo>
                    <a:cubicBezTo>
                      <a:pt x="1622512" y="91693"/>
                      <a:pt x="1620023" y="102411"/>
                      <a:pt x="1615448" y="112103"/>
                    </a:cubicBezTo>
                    <a:lnTo>
                      <a:pt x="1616074" y="113399"/>
                    </a:lnTo>
                    <a:lnTo>
                      <a:pt x="1584270" y="165850"/>
                    </a:lnTo>
                    <a:lnTo>
                      <a:pt x="1565188" y="222968"/>
                    </a:lnTo>
                    <a:cubicBezTo>
                      <a:pt x="1559887" y="244082"/>
                      <a:pt x="1554587" y="265418"/>
                      <a:pt x="1549286" y="286532"/>
                    </a:cubicBezTo>
                    <a:cubicBezTo>
                      <a:pt x="1548756" y="309868"/>
                      <a:pt x="1548226" y="332982"/>
                      <a:pt x="1547696" y="356318"/>
                    </a:cubicBezTo>
                    <a:cubicBezTo>
                      <a:pt x="1548226" y="378988"/>
                      <a:pt x="1548756" y="401880"/>
                      <a:pt x="1549286" y="424549"/>
                    </a:cubicBezTo>
                    <a:cubicBezTo>
                      <a:pt x="1552466" y="447885"/>
                      <a:pt x="1555647" y="470999"/>
                      <a:pt x="1558827" y="494336"/>
                    </a:cubicBezTo>
                    <a:lnTo>
                      <a:pt x="1573139" y="561011"/>
                    </a:lnTo>
                    <a:lnTo>
                      <a:pt x="1587451" y="627686"/>
                    </a:lnTo>
                    <a:cubicBezTo>
                      <a:pt x="1593281" y="646799"/>
                      <a:pt x="1599112" y="665691"/>
                      <a:pt x="1604943" y="684804"/>
                    </a:cubicBezTo>
                    <a:cubicBezTo>
                      <a:pt x="1610774" y="702362"/>
                      <a:pt x="1616428" y="719697"/>
                      <a:pt x="1622258" y="737255"/>
                    </a:cubicBezTo>
                    <a:cubicBezTo>
                      <a:pt x="1627029" y="751479"/>
                      <a:pt x="1631800" y="765925"/>
                      <a:pt x="1636570" y="780149"/>
                    </a:cubicBezTo>
                    <a:cubicBezTo>
                      <a:pt x="1641341" y="791706"/>
                      <a:pt x="1646111" y="803486"/>
                      <a:pt x="1650882" y="815043"/>
                    </a:cubicBezTo>
                    <a:lnTo>
                      <a:pt x="1660423" y="835712"/>
                    </a:lnTo>
                    <a:lnTo>
                      <a:pt x="1662013" y="840379"/>
                    </a:lnTo>
                    <a:lnTo>
                      <a:pt x="1708129" y="949948"/>
                    </a:lnTo>
                    <a:cubicBezTo>
                      <a:pt x="1719791" y="983730"/>
                      <a:pt x="1731275" y="1017735"/>
                      <a:pt x="1742937" y="1051517"/>
                    </a:cubicBezTo>
                    <a:lnTo>
                      <a:pt x="1766790" y="1146862"/>
                    </a:lnTo>
                    <a:cubicBezTo>
                      <a:pt x="1769440" y="1176421"/>
                      <a:pt x="1772090" y="1206203"/>
                      <a:pt x="1774741" y="1235762"/>
                    </a:cubicBezTo>
                    <a:cubicBezTo>
                      <a:pt x="1775801" y="1263765"/>
                      <a:pt x="1776861" y="1291991"/>
                      <a:pt x="1777921" y="1319995"/>
                    </a:cubicBezTo>
                    <a:cubicBezTo>
                      <a:pt x="1775801" y="1344887"/>
                      <a:pt x="1773681" y="1369556"/>
                      <a:pt x="1771560" y="1394448"/>
                    </a:cubicBezTo>
                    <a:cubicBezTo>
                      <a:pt x="1767850" y="1418896"/>
                      <a:pt x="1764139" y="1443121"/>
                      <a:pt x="1760429" y="1467569"/>
                    </a:cubicBezTo>
                    <a:cubicBezTo>
                      <a:pt x="1754598" y="1488682"/>
                      <a:pt x="1748768" y="1510018"/>
                      <a:pt x="1742937" y="1531132"/>
                    </a:cubicBezTo>
                    <a:cubicBezTo>
                      <a:pt x="1737106" y="1549135"/>
                      <a:pt x="1731452" y="1566915"/>
                      <a:pt x="1725621" y="1584917"/>
                    </a:cubicBezTo>
                    <a:lnTo>
                      <a:pt x="1706539" y="1631145"/>
                    </a:lnTo>
                    <a:lnTo>
                      <a:pt x="1685866" y="1672261"/>
                    </a:lnTo>
                    <a:lnTo>
                      <a:pt x="1665194" y="1704043"/>
                    </a:lnTo>
                    <a:cubicBezTo>
                      <a:pt x="1660423" y="1711377"/>
                      <a:pt x="1655653" y="1718934"/>
                      <a:pt x="1650882" y="1726268"/>
                    </a:cubicBezTo>
                    <a:lnTo>
                      <a:pt x="1639751" y="1738936"/>
                    </a:lnTo>
                    <a:cubicBezTo>
                      <a:pt x="1638690" y="1740492"/>
                      <a:pt x="1637630" y="1742270"/>
                      <a:pt x="1636570" y="1743826"/>
                    </a:cubicBezTo>
                    <a:lnTo>
                      <a:pt x="1576319" y="1810501"/>
                    </a:lnTo>
                    <a:lnTo>
                      <a:pt x="1509708" y="1866063"/>
                    </a:lnTo>
                    <a:lnTo>
                      <a:pt x="1431788" y="1912069"/>
                    </a:lnTo>
                    <a:lnTo>
                      <a:pt x="1354045" y="1946962"/>
                    </a:lnTo>
                    <a:lnTo>
                      <a:pt x="1273121" y="1978744"/>
                    </a:lnTo>
                    <a:lnTo>
                      <a:pt x="1192198" y="1997857"/>
                    </a:lnTo>
                    <a:lnTo>
                      <a:pt x="1114278" y="2015193"/>
                    </a:lnTo>
                    <a:lnTo>
                      <a:pt x="1041306" y="2026305"/>
                    </a:lnTo>
                    <a:lnTo>
                      <a:pt x="976284" y="2035862"/>
                    </a:lnTo>
                    <a:lnTo>
                      <a:pt x="920627" y="2038974"/>
                    </a:lnTo>
                    <a:lnTo>
                      <a:pt x="881049" y="2042307"/>
                    </a:lnTo>
                    <a:lnTo>
                      <a:pt x="850835" y="2042307"/>
                    </a:lnTo>
                    <a:lnTo>
                      <a:pt x="842884" y="2042307"/>
                    </a:lnTo>
                    <a:lnTo>
                      <a:pt x="726976" y="2035862"/>
                    </a:lnTo>
                    <a:lnTo>
                      <a:pt x="626970" y="2038974"/>
                    </a:lnTo>
                    <a:lnTo>
                      <a:pt x="536506" y="2050086"/>
                    </a:lnTo>
                    <a:lnTo>
                      <a:pt x="455582" y="2064532"/>
                    </a:lnTo>
                    <a:lnTo>
                      <a:pt x="390384" y="2081868"/>
                    </a:lnTo>
                    <a:lnTo>
                      <a:pt x="331723" y="2105649"/>
                    </a:lnTo>
                    <a:lnTo>
                      <a:pt x="282427" y="2127874"/>
                    </a:lnTo>
                    <a:lnTo>
                      <a:pt x="246029" y="2151654"/>
                    </a:lnTo>
                    <a:lnTo>
                      <a:pt x="214225" y="2173879"/>
                    </a:lnTo>
                    <a:lnTo>
                      <a:pt x="187192" y="2197882"/>
                    </a:lnTo>
                    <a:cubicBezTo>
                      <a:pt x="181361" y="2204105"/>
                      <a:pt x="175530" y="2210551"/>
                      <a:pt x="169700" y="2216774"/>
                    </a:cubicBezTo>
                    <a:cubicBezTo>
                      <a:pt x="165989" y="2222108"/>
                      <a:pt x="162455" y="2227442"/>
                      <a:pt x="158745" y="2232776"/>
                    </a:cubicBezTo>
                    <a:cubicBezTo>
                      <a:pt x="156625" y="2235443"/>
                      <a:pt x="154504" y="2237887"/>
                      <a:pt x="152384" y="2240554"/>
                    </a:cubicBezTo>
                    <a:cubicBezTo>
                      <a:pt x="139802" y="2247207"/>
                      <a:pt x="108649" y="2281215"/>
                      <a:pt x="83252" y="2272697"/>
                    </a:cubicBezTo>
                    <a:cubicBezTo>
                      <a:pt x="57855" y="2264179"/>
                      <a:pt x="0" y="2235424"/>
                      <a:pt x="0" y="2189445"/>
                    </a:cubicBezTo>
                    <a:cubicBezTo>
                      <a:pt x="0" y="2174502"/>
                      <a:pt x="3937" y="2160478"/>
                      <a:pt x="11964" y="2148998"/>
                    </a:cubicBezTo>
                    <a:cubicBezTo>
                      <a:pt x="22019" y="2131068"/>
                      <a:pt x="42226" y="2101798"/>
                      <a:pt x="60329" y="2081868"/>
                    </a:cubicBezTo>
                    <a:lnTo>
                      <a:pt x="120580" y="2029417"/>
                    </a:lnTo>
                    <a:lnTo>
                      <a:pt x="190372" y="1986745"/>
                    </a:lnTo>
                    <a:lnTo>
                      <a:pt x="263521" y="1951629"/>
                    </a:lnTo>
                    <a:lnTo>
                      <a:pt x="338084" y="1923181"/>
                    </a:lnTo>
                    <a:lnTo>
                      <a:pt x="412647" y="1902512"/>
                    </a:lnTo>
                    <a:lnTo>
                      <a:pt x="487209" y="1888288"/>
                    </a:lnTo>
                    <a:lnTo>
                      <a:pt x="560359" y="1877176"/>
                    </a:lnTo>
                    <a:lnTo>
                      <a:pt x="626970" y="1870730"/>
                    </a:lnTo>
                    <a:lnTo>
                      <a:pt x="684218" y="1867619"/>
                    </a:lnTo>
                    <a:lnTo>
                      <a:pt x="733337" y="1867619"/>
                    </a:lnTo>
                    <a:lnTo>
                      <a:pt x="771502" y="1867619"/>
                    </a:lnTo>
                    <a:lnTo>
                      <a:pt x="796768" y="1870730"/>
                    </a:lnTo>
                    <a:lnTo>
                      <a:pt x="804719" y="1870730"/>
                    </a:lnTo>
                    <a:lnTo>
                      <a:pt x="917447" y="1873842"/>
                    </a:lnTo>
                    <a:lnTo>
                      <a:pt x="1022223" y="1867619"/>
                    </a:lnTo>
                    <a:lnTo>
                      <a:pt x="1114278" y="1853395"/>
                    </a:lnTo>
                    <a:lnTo>
                      <a:pt x="1195378" y="1834281"/>
                    </a:lnTo>
                    <a:lnTo>
                      <a:pt x="1263580" y="1807167"/>
                    </a:lnTo>
                    <a:lnTo>
                      <a:pt x="1325421" y="1781830"/>
                    </a:lnTo>
                    <a:lnTo>
                      <a:pt x="1376308" y="1753382"/>
                    </a:lnTo>
                    <a:lnTo>
                      <a:pt x="1420656" y="1724712"/>
                    </a:lnTo>
                    <a:lnTo>
                      <a:pt x="1452460" y="1694486"/>
                    </a:lnTo>
                    <a:lnTo>
                      <a:pt x="1477904" y="1672261"/>
                    </a:lnTo>
                    <a:lnTo>
                      <a:pt x="1495396" y="1651592"/>
                    </a:lnTo>
                    <a:cubicBezTo>
                      <a:pt x="1499106" y="1647814"/>
                      <a:pt x="1502817" y="1644258"/>
                      <a:pt x="1506527" y="1640479"/>
                    </a:cubicBezTo>
                    <a:cubicBezTo>
                      <a:pt x="1507587" y="1639368"/>
                      <a:pt x="1508647" y="1638479"/>
                      <a:pt x="1509708" y="1637368"/>
                    </a:cubicBezTo>
                    <a:lnTo>
                      <a:pt x="1549286" y="1567581"/>
                    </a:lnTo>
                    <a:lnTo>
                      <a:pt x="1579500" y="1496017"/>
                    </a:lnTo>
                    <a:cubicBezTo>
                      <a:pt x="1585330" y="1471125"/>
                      <a:pt x="1591161" y="1446455"/>
                      <a:pt x="1596992" y="1421563"/>
                    </a:cubicBezTo>
                    <a:cubicBezTo>
                      <a:pt x="1599642" y="1396226"/>
                      <a:pt x="1602292" y="1370668"/>
                      <a:pt x="1604943" y="1345331"/>
                    </a:cubicBezTo>
                    <a:lnTo>
                      <a:pt x="1604943" y="1270655"/>
                    </a:lnTo>
                    <a:lnTo>
                      <a:pt x="1596992" y="1199313"/>
                    </a:lnTo>
                    <a:cubicBezTo>
                      <a:pt x="1592751" y="1174865"/>
                      <a:pt x="1588511" y="1150640"/>
                      <a:pt x="1584270" y="1126193"/>
                    </a:cubicBezTo>
                    <a:cubicBezTo>
                      <a:pt x="1579500" y="1105079"/>
                      <a:pt x="1574729" y="1083743"/>
                      <a:pt x="1569958" y="1062629"/>
                    </a:cubicBezTo>
                    <a:cubicBezTo>
                      <a:pt x="1564128" y="1042627"/>
                      <a:pt x="1558297" y="1022402"/>
                      <a:pt x="1552466" y="1002399"/>
                    </a:cubicBezTo>
                    <a:lnTo>
                      <a:pt x="1533384" y="949948"/>
                    </a:lnTo>
                    <a:cubicBezTo>
                      <a:pt x="1528083" y="935724"/>
                      <a:pt x="1522959" y="921278"/>
                      <a:pt x="1517659" y="907054"/>
                    </a:cubicBezTo>
                    <a:cubicBezTo>
                      <a:pt x="1512888" y="896608"/>
                      <a:pt x="1508117" y="885940"/>
                      <a:pt x="1503347" y="875495"/>
                    </a:cubicBezTo>
                    <a:lnTo>
                      <a:pt x="1495396" y="854825"/>
                    </a:lnTo>
                    <a:cubicBezTo>
                      <a:pt x="1493276" y="853270"/>
                      <a:pt x="1491155" y="851492"/>
                      <a:pt x="1489035" y="849936"/>
                    </a:cubicBezTo>
                    <a:lnTo>
                      <a:pt x="1446100" y="734144"/>
                    </a:lnTo>
                    <a:lnTo>
                      <a:pt x="1414296" y="629242"/>
                    </a:lnTo>
                    <a:cubicBezTo>
                      <a:pt x="1407405" y="597015"/>
                      <a:pt x="1400691" y="564789"/>
                      <a:pt x="1393800" y="532563"/>
                    </a:cubicBezTo>
                    <a:lnTo>
                      <a:pt x="1382668" y="445218"/>
                    </a:lnTo>
                    <a:cubicBezTo>
                      <a:pt x="1381608" y="418326"/>
                      <a:pt x="1380548" y="391212"/>
                      <a:pt x="1379488" y="364319"/>
                    </a:cubicBezTo>
                    <a:cubicBezTo>
                      <a:pt x="1380548" y="340539"/>
                      <a:pt x="1381608" y="316536"/>
                      <a:pt x="1382668" y="292755"/>
                    </a:cubicBezTo>
                    <a:cubicBezTo>
                      <a:pt x="1385319" y="271641"/>
                      <a:pt x="1387969" y="250305"/>
                      <a:pt x="1390619" y="229191"/>
                    </a:cubicBezTo>
                    <a:cubicBezTo>
                      <a:pt x="1394860" y="210745"/>
                      <a:pt x="1399100" y="192076"/>
                      <a:pt x="1403341" y="173629"/>
                    </a:cubicBezTo>
                    <a:cubicBezTo>
                      <a:pt x="1408112" y="158294"/>
                      <a:pt x="1412705" y="142958"/>
                      <a:pt x="1417476" y="127623"/>
                    </a:cubicBezTo>
                    <a:lnTo>
                      <a:pt x="1434968" y="89618"/>
                    </a:lnTo>
                    <a:lnTo>
                      <a:pt x="1449280" y="60948"/>
                    </a:lnTo>
                    <a:lnTo>
                      <a:pt x="1456101" y="49373"/>
                    </a:lnTo>
                    <a:cubicBezTo>
                      <a:pt x="1456198" y="49028"/>
                      <a:pt x="1456346" y="48707"/>
                      <a:pt x="1456642" y="48454"/>
                    </a:cubicBezTo>
                    <a:cubicBezTo>
                      <a:pt x="1457894" y="46305"/>
                      <a:pt x="1459153" y="44168"/>
                      <a:pt x="1460411" y="42057"/>
                    </a:cubicBezTo>
                    <a:lnTo>
                      <a:pt x="1469953" y="26055"/>
                    </a:lnTo>
                    <a:cubicBezTo>
                      <a:pt x="1470483" y="25610"/>
                      <a:pt x="1471013" y="24944"/>
                      <a:pt x="1471543" y="24499"/>
                    </a:cubicBezTo>
                    <a:lnTo>
                      <a:pt x="1474027" y="24499"/>
                    </a:lnTo>
                    <a:cubicBezTo>
                      <a:pt x="1489607" y="9327"/>
                      <a:pt x="1511597" y="0"/>
                      <a:pt x="1535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90" name="Oval 39">
                <a:extLst>
                  <a:ext uri="{FF2B5EF4-FFF2-40B4-BE49-F238E27FC236}">
                    <a16:creationId xmlns:a16="http://schemas.microsoft.com/office/drawing/2014/main" id="{ADA54BD4-F197-4639-816B-204AB1D79BCF}"/>
                  </a:ext>
                </a:extLst>
              </p:cNvPr>
              <p:cNvSpPr/>
              <p:nvPr/>
            </p:nvSpPr>
            <p:spPr>
              <a:xfrm flipH="1" flipV="1">
                <a:off x="1198193" y="2079887"/>
                <a:ext cx="1650866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3393967" h="3932814">
                    <a:moveTo>
                      <a:pt x="1745685" y="3527152"/>
                    </a:moveTo>
                    <a:lnTo>
                      <a:pt x="1657171" y="3238316"/>
                    </a:lnTo>
                    <a:lnTo>
                      <a:pt x="1751363" y="3240672"/>
                    </a:lnTo>
                    <a:lnTo>
                      <a:pt x="1951375" y="3229909"/>
                    </a:lnTo>
                    <a:lnTo>
                      <a:pt x="2127104" y="3205310"/>
                    </a:lnTo>
                    <a:lnTo>
                      <a:pt x="2281920" y="3172254"/>
                    </a:lnTo>
                    <a:lnTo>
                      <a:pt x="2412114" y="3125362"/>
                    </a:lnTo>
                    <a:lnTo>
                      <a:pt x="2530166" y="3081544"/>
                    </a:lnTo>
                    <a:lnTo>
                      <a:pt x="2627307" y="3032345"/>
                    </a:lnTo>
                    <a:lnTo>
                      <a:pt x="2711965" y="2982762"/>
                    </a:lnTo>
                    <a:lnTo>
                      <a:pt x="2772677" y="2930489"/>
                    </a:lnTo>
                    <a:lnTo>
                      <a:pt x="2821249" y="2892052"/>
                    </a:lnTo>
                    <a:lnTo>
                      <a:pt x="2854640" y="2856307"/>
                    </a:lnTo>
                    <a:cubicBezTo>
                      <a:pt x="2861722" y="2849773"/>
                      <a:pt x="2868807" y="2843623"/>
                      <a:pt x="2875889" y="2837088"/>
                    </a:cubicBezTo>
                    <a:cubicBezTo>
                      <a:pt x="2877912" y="2835166"/>
                      <a:pt x="2879936" y="2833629"/>
                      <a:pt x="2881961" y="2831707"/>
                    </a:cubicBezTo>
                    <a:lnTo>
                      <a:pt x="2957514" y="2711016"/>
                    </a:lnTo>
                    <a:lnTo>
                      <a:pt x="3015191" y="2587251"/>
                    </a:lnTo>
                    <a:cubicBezTo>
                      <a:pt x="3026320" y="2544202"/>
                      <a:pt x="3037451" y="2501537"/>
                      <a:pt x="3048582" y="2458489"/>
                    </a:cubicBezTo>
                    <a:cubicBezTo>
                      <a:pt x="3053641" y="2414670"/>
                      <a:pt x="3058700" y="2370469"/>
                      <a:pt x="3063760" y="2326651"/>
                    </a:cubicBezTo>
                    <a:lnTo>
                      <a:pt x="3063760" y="2197504"/>
                    </a:lnTo>
                    <a:lnTo>
                      <a:pt x="3048582" y="2074124"/>
                    </a:lnTo>
                    <a:cubicBezTo>
                      <a:pt x="3040486" y="2031843"/>
                      <a:pt x="3032392" y="1989947"/>
                      <a:pt x="3024296" y="1947668"/>
                    </a:cubicBezTo>
                    <a:cubicBezTo>
                      <a:pt x="3015191" y="1911153"/>
                      <a:pt x="3006083" y="1874254"/>
                      <a:pt x="2996976" y="1837739"/>
                    </a:cubicBezTo>
                    <a:cubicBezTo>
                      <a:pt x="2985846" y="1803147"/>
                      <a:pt x="2974715" y="1768169"/>
                      <a:pt x="2963584" y="1733575"/>
                    </a:cubicBezTo>
                    <a:lnTo>
                      <a:pt x="2927157" y="1642865"/>
                    </a:lnTo>
                    <a:cubicBezTo>
                      <a:pt x="2917038" y="1618266"/>
                      <a:pt x="2907257" y="1593283"/>
                      <a:pt x="2897139" y="1568683"/>
                    </a:cubicBezTo>
                    <a:cubicBezTo>
                      <a:pt x="2888032" y="1550618"/>
                      <a:pt x="2878924" y="1532168"/>
                      <a:pt x="2869818" y="1514104"/>
                    </a:cubicBezTo>
                    <a:lnTo>
                      <a:pt x="2854640" y="1478357"/>
                    </a:lnTo>
                    <a:cubicBezTo>
                      <a:pt x="2850593" y="1475668"/>
                      <a:pt x="2846544" y="1472593"/>
                      <a:pt x="2842497" y="1469902"/>
                    </a:cubicBezTo>
                    <a:lnTo>
                      <a:pt x="2760536" y="1269648"/>
                    </a:lnTo>
                    <a:lnTo>
                      <a:pt x="2699824" y="1088228"/>
                    </a:lnTo>
                    <a:cubicBezTo>
                      <a:pt x="2686670" y="1032494"/>
                      <a:pt x="2673853" y="976761"/>
                      <a:pt x="2660698" y="921029"/>
                    </a:cubicBezTo>
                    <a:lnTo>
                      <a:pt x="2639448" y="769972"/>
                    </a:lnTo>
                    <a:cubicBezTo>
                      <a:pt x="2637424" y="723464"/>
                      <a:pt x="2635401" y="676573"/>
                      <a:pt x="2633377" y="630063"/>
                    </a:cubicBezTo>
                    <a:cubicBezTo>
                      <a:pt x="2635401" y="588937"/>
                      <a:pt x="2637424" y="547426"/>
                      <a:pt x="2639448" y="506298"/>
                    </a:cubicBezTo>
                    <a:cubicBezTo>
                      <a:pt x="2644508" y="469783"/>
                      <a:pt x="2649567" y="432884"/>
                      <a:pt x="2654626" y="396369"/>
                    </a:cubicBezTo>
                    <a:cubicBezTo>
                      <a:pt x="2662722" y="364468"/>
                      <a:pt x="2670816" y="332182"/>
                      <a:pt x="2678912" y="300279"/>
                    </a:cubicBezTo>
                    <a:cubicBezTo>
                      <a:pt x="2688019" y="273758"/>
                      <a:pt x="2696787" y="247236"/>
                      <a:pt x="2705895" y="220715"/>
                    </a:cubicBezTo>
                    <a:lnTo>
                      <a:pt x="2739286" y="154988"/>
                    </a:lnTo>
                    <a:lnTo>
                      <a:pt x="2766607" y="105405"/>
                    </a:lnTo>
                    <a:lnTo>
                      <a:pt x="2779628" y="85387"/>
                    </a:lnTo>
                    <a:cubicBezTo>
                      <a:pt x="2779813" y="84791"/>
                      <a:pt x="2780096" y="84235"/>
                      <a:pt x="2780661" y="83798"/>
                    </a:cubicBezTo>
                    <a:cubicBezTo>
                      <a:pt x="2783051" y="80081"/>
                      <a:pt x="2785454" y="76386"/>
                      <a:pt x="2787855" y="72735"/>
                    </a:cubicBezTo>
                    <a:lnTo>
                      <a:pt x="2806071" y="45060"/>
                    </a:lnTo>
                    <a:cubicBezTo>
                      <a:pt x="2807082" y="44291"/>
                      <a:pt x="2808094" y="43139"/>
                      <a:pt x="2809106" y="42369"/>
                    </a:cubicBezTo>
                    <a:lnTo>
                      <a:pt x="2813848" y="42369"/>
                    </a:lnTo>
                    <a:cubicBezTo>
                      <a:pt x="2843589" y="16131"/>
                      <a:pt x="2885567" y="0"/>
                      <a:pt x="2932020" y="0"/>
                    </a:cubicBezTo>
                    <a:cubicBezTo>
                      <a:pt x="3023300" y="0"/>
                      <a:pt x="3097299" y="62280"/>
                      <a:pt x="3097299" y="139107"/>
                    </a:cubicBezTo>
                    <a:cubicBezTo>
                      <a:pt x="3097299" y="158577"/>
                      <a:pt x="3092547" y="177113"/>
                      <a:pt x="3083814" y="193874"/>
                    </a:cubicBezTo>
                    <a:lnTo>
                      <a:pt x="3085009" y="196115"/>
                    </a:lnTo>
                    <a:lnTo>
                      <a:pt x="3024296" y="286826"/>
                    </a:lnTo>
                    <a:lnTo>
                      <a:pt x="2987870" y="385607"/>
                    </a:lnTo>
                    <a:cubicBezTo>
                      <a:pt x="2977750" y="422122"/>
                      <a:pt x="2967633" y="459021"/>
                      <a:pt x="2957514" y="495536"/>
                    </a:cubicBezTo>
                    <a:cubicBezTo>
                      <a:pt x="2956502" y="535894"/>
                      <a:pt x="2955490" y="575868"/>
                      <a:pt x="2954478" y="616226"/>
                    </a:cubicBezTo>
                    <a:cubicBezTo>
                      <a:pt x="2955490" y="655432"/>
                      <a:pt x="2956502" y="695022"/>
                      <a:pt x="2957514" y="734226"/>
                    </a:cubicBezTo>
                    <a:cubicBezTo>
                      <a:pt x="2963584" y="774584"/>
                      <a:pt x="2969657" y="814558"/>
                      <a:pt x="2975727" y="854918"/>
                    </a:cubicBezTo>
                    <a:lnTo>
                      <a:pt x="3003048" y="970227"/>
                    </a:lnTo>
                    <a:lnTo>
                      <a:pt x="3030369" y="1085537"/>
                    </a:lnTo>
                    <a:cubicBezTo>
                      <a:pt x="3041498" y="1118591"/>
                      <a:pt x="3052629" y="1151264"/>
                      <a:pt x="3063760" y="1184318"/>
                    </a:cubicBezTo>
                    <a:cubicBezTo>
                      <a:pt x="3074891" y="1214683"/>
                      <a:pt x="3085685" y="1244663"/>
                      <a:pt x="3096814" y="1275028"/>
                    </a:cubicBezTo>
                    <a:cubicBezTo>
                      <a:pt x="3105921" y="1299628"/>
                      <a:pt x="3115029" y="1324611"/>
                      <a:pt x="3124135" y="1349210"/>
                    </a:cubicBezTo>
                    <a:cubicBezTo>
                      <a:pt x="3133242" y="1369197"/>
                      <a:pt x="3142348" y="1389570"/>
                      <a:pt x="3151456" y="1409557"/>
                    </a:cubicBezTo>
                    <a:lnTo>
                      <a:pt x="3169669" y="1445302"/>
                    </a:lnTo>
                    <a:lnTo>
                      <a:pt x="3172704" y="1453374"/>
                    </a:lnTo>
                    <a:lnTo>
                      <a:pt x="3260737" y="1642865"/>
                    </a:lnTo>
                    <a:cubicBezTo>
                      <a:pt x="3283000" y="1701289"/>
                      <a:pt x="3304922" y="1760098"/>
                      <a:pt x="3327184" y="1818521"/>
                    </a:cubicBezTo>
                    <a:lnTo>
                      <a:pt x="3372718" y="1983413"/>
                    </a:lnTo>
                    <a:cubicBezTo>
                      <a:pt x="3377777" y="2034534"/>
                      <a:pt x="3382836" y="2086039"/>
                      <a:pt x="3387897" y="2137159"/>
                    </a:cubicBezTo>
                    <a:cubicBezTo>
                      <a:pt x="3389920" y="2185589"/>
                      <a:pt x="3391944" y="2234403"/>
                      <a:pt x="3393967" y="2282834"/>
                    </a:cubicBezTo>
                    <a:cubicBezTo>
                      <a:pt x="3389920" y="2325883"/>
                      <a:pt x="3385873" y="2368546"/>
                      <a:pt x="3381824" y="2411595"/>
                    </a:cubicBezTo>
                    <a:cubicBezTo>
                      <a:pt x="3374742" y="2453876"/>
                      <a:pt x="3367658" y="2495771"/>
                      <a:pt x="3360576" y="2538052"/>
                    </a:cubicBezTo>
                    <a:cubicBezTo>
                      <a:pt x="3349445" y="2574566"/>
                      <a:pt x="3338315" y="2611465"/>
                      <a:pt x="3327184" y="2647980"/>
                    </a:cubicBezTo>
                    <a:cubicBezTo>
                      <a:pt x="3316053" y="2679115"/>
                      <a:pt x="3305260" y="2709864"/>
                      <a:pt x="3294129" y="2740997"/>
                    </a:cubicBezTo>
                    <a:lnTo>
                      <a:pt x="3257702" y="2820945"/>
                    </a:lnTo>
                    <a:lnTo>
                      <a:pt x="3218238" y="2892052"/>
                    </a:lnTo>
                    <a:lnTo>
                      <a:pt x="3178777" y="2947017"/>
                    </a:lnTo>
                    <a:cubicBezTo>
                      <a:pt x="3169669" y="2959700"/>
                      <a:pt x="3160563" y="2972770"/>
                      <a:pt x="3151456" y="2985453"/>
                    </a:cubicBezTo>
                    <a:lnTo>
                      <a:pt x="3130207" y="3007362"/>
                    </a:lnTo>
                    <a:cubicBezTo>
                      <a:pt x="3128182" y="3010053"/>
                      <a:pt x="3126158" y="3013128"/>
                      <a:pt x="3124135" y="3015819"/>
                    </a:cubicBezTo>
                    <a:lnTo>
                      <a:pt x="3009118" y="3131128"/>
                    </a:lnTo>
                    <a:lnTo>
                      <a:pt x="2881961" y="3227218"/>
                    </a:lnTo>
                    <a:lnTo>
                      <a:pt x="2733216" y="3306782"/>
                    </a:lnTo>
                    <a:lnTo>
                      <a:pt x="2584808" y="3367127"/>
                    </a:lnTo>
                    <a:lnTo>
                      <a:pt x="2430328" y="3422092"/>
                    </a:lnTo>
                    <a:lnTo>
                      <a:pt x="2275850" y="3455146"/>
                    </a:lnTo>
                    <a:lnTo>
                      <a:pt x="2127104" y="3485128"/>
                    </a:lnTo>
                    <a:lnTo>
                      <a:pt x="1987804" y="3504345"/>
                    </a:lnTo>
                    <a:lnTo>
                      <a:pt x="1863680" y="3520873"/>
                    </a:lnTo>
                    <a:lnTo>
                      <a:pt x="1757433" y="3526255"/>
                    </a:lnTo>
                    <a:close/>
                    <a:moveTo>
                      <a:pt x="158924" y="3930462"/>
                    </a:moveTo>
                    <a:cubicBezTo>
                      <a:pt x="110443" y="3915731"/>
                      <a:pt x="0" y="3866001"/>
                      <a:pt x="0" y="3786484"/>
                    </a:cubicBezTo>
                    <a:cubicBezTo>
                      <a:pt x="0" y="3760641"/>
                      <a:pt x="7516" y="3736388"/>
                      <a:pt x="22839" y="3716534"/>
                    </a:cubicBezTo>
                    <a:cubicBezTo>
                      <a:pt x="42033" y="3685525"/>
                      <a:pt x="80608" y="3634905"/>
                      <a:pt x="115165" y="3600437"/>
                    </a:cubicBezTo>
                    <a:lnTo>
                      <a:pt x="230182" y="3509727"/>
                    </a:lnTo>
                    <a:lnTo>
                      <a:pt x="363411" y="3435929"/>
                    </a:lnTo>
                    <a:lnTo>
                      <a:pt x="503049" y="3375199"/>
                    </a:lnTo>
                    <a:lnTo>
                      <a:pt x="645387" y="3326000"/>
                    </a:lnTo>
                    <a:lnTo>
                      <a:pt x="787724" y="3290254"/>
                    </a:lnTo>
                    <a:lnTo>
                      <a:pt x="930059" y="3265655"/>
                    </a:lnTo>
                    <a:lnTo>
                      <a:pt x="1069699" y="3246438"/>
                    </a:lnTo>
                    <a:lnTo>
                      <a:pt x="1196856" y="3235290"/>
                    </a:lnTo>
                    <a:lnTo>
                      <a:pt x="1306140" y="3229909"/>
                    </a:lnTo>
                    <a:lnTo>
                      <a:pt x="1322155" y="3229909"/>
                    </a:lnTo>
                    <a:lnTo>
                      <a:pt x="1387858" y="3520878"/>
                    </a:lnTo>
                    <a:lnTo>
                      <a:pt x="1387763" y="3520873"/>
                    </a:lnTo>
                    <a:lnTo>
                      <a:pt x="1196856" y="3526255"/>
                    </a:lnTo>
                    <a:lnTo>
                      <a:pt x="1024165" y="3545473"/>
                    </a:lnTo>
                    <a:lnTo>
                      <a:pt x="869685" y="3570456"/>
                    </a:lnTo>
                    <a:lnTo>
                      <a:pt x="745225" y="3600437"/>
                    </a:lnTo>
                    <a:lnTo>
                      <a:pt x="633244" y="3641565"/>
                    </a:lnTo>
                    <a:lnTo>
                      <a:pt x="539140" y="3680001"/>
                    </a:lnTo>
                    <a:lnTo>
                      <a:pt x="469658" y="3721127"/>
                    </a:lnTo>
                    <a:lnTo>
                      <a:pt x="408946" y="3759564"/>
                    </a:lnTo>
                    <a:lnTo>
                      <a:pt x="357341" y="3801075"/>
                    </a:lnTo>
                    <a:cubicBezTo>
                      <a:pt x="346210" y="3811837"/>
                      <a:pt x="335079" y="3822985"/>
                      <a:pt x="323949" y="3833747"/>
                    </a:cubicBezTo>
                    <a:cubicBezTo>
                      <a:pt x="316865" y="3842972"/>
                      <a:pt x="310119" y="3852197"/>
                      <a:pt x="303037" y="3861422"/>
                    </a:cubicBezTo>
                    <a:cubicBezTo>
                      <a:pt x="298990" y="3866034"/>
                      <a:pt x="294941" y="3870261"/>
                      <a:pt x="290894" y="3874873"/>
                    </a:cubicBezTo>
                    <a:cubicBezTo>
                      <a:pt x="266876" y="3886379"/>
                      <a:pt x="207406" y="3945193"/>
                      <a:pt x="158924" y="3930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 dirty="0"/>
              </a:p>
            </p:txBody>
          </p:sp>
        </p:grpSp>
        <p:grpSp>
          <p:nvGrpSpPr>
            <p:cNvPr id="167" name="Group 166">
              <a:extLst>
                <a:ext uri="{FF2B5EF4-FFF2-40B4-BE49-F238E27FC236}">
                  <a16:creationId xmlns:a16="http://schemas.microsoft.com/office/drawing/2014/main" id="{3F6798F2-496E-40F9-BA78-E450A7134A4C}"/>
                </a:ext>
              </a:extLst>
            </p:cNvPr>
            <p:cNvGrpSpPr/>
            <p:nvPr/>
          </p:nvGrpSpPr>
          <p:grpSpPr>
            <a:xfrm rot="532827">
              <a:off x="2526045" y="950876"/>
              <a:ext cx="3619070" cy="3396495"/>
              <a:chOff x="509678" y="1797347"/>
              <a:chExt cx="2339381" cy="2195507"/>
            </a:xfrm>
          </p:grpSpPr>
          <p:sp>
            <p:nvSpPr>
              <p:cNvPr id="168" name="Rounded Rectangle 16">
                <a:extLst>
                  <a:ext uri="{FF2B5EF4-FFF2-40B4-BE49-F238E27FC236}">
                    <a16:creationId xmlns:a16="http://schemas.microsoft.com/office/drawing/2014/main" id="{29B31123-23CD-472E-AECE-2AEDFE8AA8CD}"/>
                  </a:ext>
                </a:extLst>
              </p:cNvPr>
              <p:cNvSpPr/>
              <p:nvPr/>
            </p:nvSpPr>
            <p:spPr>
              <a:xfrm rot="18063644">
                <a:off x="1724663" y="2419627"/>
                <a:ext cx="73094" cy="82300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69" name="Rounded Rectangle 17">
                <a:extLst>
                  <a:ext uri="{FF2B5EF4-FFF2-40B4-BE49-F238E27FC236}">
                    <a16:creationId xmlns:a16="http://schemas.microsoft.com/office/drawing/2014/main" id="{F8C720FB-7FF9-4F9F-B060-ACA22A582561}"/>
                  </a:ext>
                </a:extLst>
              </p:cNvPr>
              <p:cNvSpPr/>
              <p:nvPr/>
            </p:nvSpPr>
            <p:spPr>
              <a:xfrm rot="18060000">
                <a:off x="1820802" y="2253850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70" name="Rounded Rectangle 18">
                <a:extLst>
                  <a:ext uri="{FF2B5EF4-FFF2-40B4-BE49-F238E27FC236}">
                    <a16:creationId xmlns:a16="http://schemas.microsoft.com/office/drawing/2014/main" id="{4FC09CEB-BA14-466D-9ECA-330D8907B4E7}"/>
                  </a:ext>
                </a:extLst>
              </p:cNvPr>
              <p:cNvSpPr/>
              <p:nvPr/>
            </p:nvSpPr>
            <p:spPr>
              <a:xfrm rot="18063644">
                <a:off x="1939567" y="2260617"/>
                <a:ext cx="73094" cy="402749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71" name="Rounded Rectangle 19">
                <a:extLst>
                  <a:ext uri="{FF2B5EF4-FFF2-40B4-BE49-F238E27FC236}">
                    <a16:creationId xmlns:a16="http://schemas.microsoft.com/office/drawing/2014/main" id="{B656AA30-E6A1-4B7D-BEA8-861E5E6C49DB}"/>
                  </a:ext>
                </a:extLst>
              </p:cNvPr>
              <p:cNvSpPr/>
              <p:nvPr/>
            </p:nvSpPr>
            <p:spPr>
              <a:xfrm rot="18063644">
                <a:off x="1574952" y="2602544"/>
                <a:ext cx="73094" cy="805498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72" name="Rounded Rectangle 20">
                <a:extLst>
                  <a:ext uri="{FF2B5EF4-FFF2-40B4-BE49-F238E27FC236}">
                    <a16:creationId xmlns:a16="http://schemas.microsoft.com/office/drawing/2014/main" id="{D96A59C3-DE65-4257-BD00-451094A36432}"/>
                  </a:ext>
                </a:extLst>
              </p:cNvPr>
              <p:cNvSpPr/>
              <p:nvPr/>
            </p:nvSpPr>
            <p:spPr>
              <a:xfrm rot="18063644">
                <a:off x="1516856" y="2958046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73" name="Rounded Rectangle 21">
                <a:extLst>
                  <a:ext uri="{FF2B5EF4-FFF2-40B4-BE49-F238E27FC236}">
                    <a16:creationId xmlns:a16="http://schemas.microsoft.com/office/drawing/2014/main" id="{6D4B9C02-4420-484C-B403-C66F64CB2B33}"/>
                  </a:ext>
                </a:extLst>
              </p:cNvPr>
              <p:cNvSpPr/>
              <p:nvPr/>
            </p:nvSpPr>
            <p:spPr>
              <a:xfrm rot="18063644">
                <a:off x="1091076" y="3196078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 dirty="0"/>
              </a:p>
            </p:txBody>
          </p:sp>
          <p:sp>
            <p:nvSpPr>
              <p:cNvPr id="174" name="Rounded Rectangle 22">
                <a:extLst>
                  <a:ext uri="{FF2B5EF4-FFF2-40B4-BE49-F238E27FC236}">
                    <a16:creationId xmlns:a16="http://schemas.microsoft.com/office/drawing/2014/main" id="{EB935F2D-07B7-4011-81AB-3EF616C8967B}"/>
                  </a:ext>
                </a:extLst>
              </p:cNvPr>
              <p:cNvSpPr/>
              <p:nvPr/>
            </p:nvSpPr>
            <p:spPr>
              <a:xfrm rot="18063644">
                <a:off x="1223216" y="318059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75" name="Rounded Rectangle 23">
                <a:extLst>
                  <a:ext uri="{FF2B5EF4-FFF2-40B4-BE49-F238E27FC236}">
                    <a16:creationId xmlns:a16="http://schemas.microsoft.com/office/drawing/2014/main" id="{801B07B8-1C33-4E04-B2DB-A8010EF9B13A}"/>
                  </a:ext>
                </a:extLst>
              </p:cNvPr>
              <p:cNvSpPr/>
              <p:nvPr/>
            </p:nvSpPr>
            <p:spPr>
              <a:xfrm rot="18063644">
                <a:off x="2321860" y="1676143"/>
                <a:ext cx="73094" cy="735455"/>
              </a:xfrm>
              <a:prstGeom prst="roundRect">
                <a:avLst>
                  <a:gd name="adj" fmla="val 5000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76" name="Rounded Rectangle 24">
                <a:extLst>
                  <a:ext uri="{FF2B5EF4-FFF2-40B4-BE49-F238E27FC236}">
                    <a16:creationId xmlns:a16="http://schemas.microsoft.com/office/drawing/2014/main" id="{EC2A08A0-3CEB-4E10-8C0A-FA83CE842AD6}"/>
                  </a:ext>
                </a:extLst>
              </p:cNvPr>
              <p:cNvSpPr/>
              <p:nvPr/>
            </p:nvSpPr>
            <p:spPr>
              <a:xfrm rot="18063644">
                <a:off x="2213789" y="1953823"/>
                <a:ext cx="73094" cy="501410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77" name="Oval 39">
                <a:extLst>
                  <a:ext uri="{FF2B5EF4-FFF2-40B4-BE49-F238E27FC236}">
                    <a16:creationId xmlns:a16="http://schemas.microsoft.com/office/drawing/2014/main" id="{A079C8D1-2089-487B-98D3-E454F681BB46}"/>
                  </a:ext>
                </a:extLst>
              </p:cNvPr>
              <p:cNvSpPr/>
              <p:nvPr/>
            </p:nvSpPr>
            <p:spPr>
              <a:xfrm rot="15291151" flipH="1">
                <a:off x="640729" y="1666296"/>
                <a:ext cx="1650865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1777921" h="2274057">
                    <a:moveTo>
                      <a:pt x="1535931" y="0"/>
                    </a:moveTo>
                    <a:cubicBezTo>
                      <a:pt x="1583748" y="0"/>
                      <a:pt x="1622512" y="36012"/>
                      <a:pt x="1622512" y="80435"/>
                    </a:cubicBezTo>
                    <a:cubicBezTo>
                      <a:pt x="1622512" y="91693"/>
                      <a:pt x="1620023" y="102411"/>
                      <a:pt x="1615448" y="112103"/>
                    </a:cubicBezTo>
                    <a:lnTo>
                      <a:pt x="1616074" y="113399"/>
                    </a:lnTo>
                    <a:lnTo>
                      <a:pt x="1584270" y="165850"/>
                    </a:lnTo>
                    <a:lnTo>
                      <a:pt x="1565188" y="222968"/>
                    </a:lnTo>
                    <a:cubicBezTo>
                      <a:pt x="1559887" y="244082"/>
                      <a:pt x="1554587" y="265418"/>
                      <a:pt x="1549286" y="286532"/>
                    </a:cubicBezTo>
                    <a:cubicBezTo>
                      <a:pt x="1548756" y="309868"/>
                      <a:pt x="1548226" y="332982"/>
                      <a:pt x="1547696" y="356318"/>
                    </a:cubicBezTo>
                    <a:cubicBezTo>
                      <a:pt x="1548226" y="378988"/>
                      <a:pt x="1548756" y="401880"/>
                      <a:pt x="1549286" y="424549"/>
                    </a:cubicBezTo>
                    <a:cubicBezTo>
                      <a:pt x="1552466" y="447885"/>
                      <a:pt x="1555647" y="470999"/>
                      <a:pt x="1558827" y="494336"/>
                    </a:cubicBezTo>
                    <a:lnTo>
                      <a:pt x="1573139" y="561011"/>
                    </a:lnTo>
                    <a:lnTo>
                      <a:pt x="1587451" y="627686"/>
                    </a:lnTo>
                    <a:cubicBezTo>
                      <a:pt x="1593281" y="646799"/>
                      <a:pt x="1599112" y="665691"/>
                      <a:pt x="1604943" y="684804"/>
                    </a:cubicBezTo>
                    <a:cubicBezTo>
                      <a:pt x="1610774" y="702362"/>
                      <a:pt x="1616428" y="719697"/>
                      <a:pt x="1622258" y="737255"/>
                    </a:cubicBezTo>
                    <a:cubicBezTo>
                      <a:pt x="1627029" y="751479"/>
                      <a:pt x="1631800" y="765925"/>
                      <a:pt x="1636570" y="780149"/>
                    </a:cubicBezTo>
                    <a:cubicBezTo>
                      <a:pt x="1641341" y="791706"/>
                      <a:pt x="1646111" y="803486"/>
                      <a:pt x="1650882" y="815043"/>
                    </a:cubicBezTo>
                    <a:lnTo>
                      <a:pt x="1660423" y="835712"/>
                    </a:lnTo>
                    <a:lnTo>
                      <a:pt x="1662013" y="840379"/>
                    </a:lnTo>
                    <a:lnTo>
                      <a:pt x="1708129" y="949948"/>
                    </a:lnTo>
                    <a:cubicBezTo>
                      <a:pt x="1719791" y="983730"/>
                      <a:pt x="1731275" y="1017735"/>
                      <a:pt x="1742937" y="1051517"/>
                    </a:cubicBezTo>
                    <a:lnTo>
                      <a:pt x="1766790" y="1146862"/>
                    </a:lnTo>
                    <a:cubicBezTo>
                      <a:pt x="1769440" y="1176421"/>
                      <a:pt x="1772090" y="1206203"/>
                      <a:pt x="1774741" y="1235762"/>
                    </a:cubicBezTo>
                    <a:cubicBezTo>
                      <a:pt x="1775801" y="1263765"/>
                      <a:pt x="1776861" y="1291991"/>
                      <a:pt x="1777921" y="1319995"/>
                    </a:cubicBezTo>
                    <a:cubicBezTo>
                      <a:pt x="1775801" y="1344887"/>
                      <a:pt x="1773681" y="1369556"/>
                      <a:pt x="1771560" y="1394448"/>
                    </a:cubicBezTo>
                    <a:cubicBezTo>
                      <a:pt x="1767850" y="1418896"/>
                      <a:pt x="1764139" y="1443121"/>
                      <a:pt x="1760429" y="1467569"/>
                    </a:cubicBezTo>
                    <a:cubicBezTo>
                      <a:pt x="1754598" y="1488682"/>
                      <a:pt x="1748768" y="1510018"/>
                      <a:pt x="1742937" y="1531132"/>
                    </a:cubicBezTo>
                    <a:cubicBezTo>
                      <a:pt x="1737106" y="1549135"/>
                      <a:pt x="1731452" y="1566915"/>
                      <a:pt x="1725621" y="1584917"/>
                    </a:cubicBezTo>
                    <a:lnTo>
                      <a:pt x="1706539" y="1631145"/>
                    </a:lnTo>
                    <a:lnTo>
                      <a:pt x="1685866" y="1672261"/>
                    </a:lnTo>
                    <a:lnTo>
                      <a:pt x="1665194" y="1704043"/>
                    </a:lnTo>
                    <a:cubicBezTo>
                      <a:pt x="1660423" y="1711377"/>
                      <a:pt x="1655653" y="1718934"/>
                      <a:pt x="1650882" y="1726268"/>
                    </a:cubicBezTo>
                    <a:lnTo>
                      <a:pt x="1639751" y="1738936"/>
                    </a:lnTo>
                    <a:cubicBezTo>
                      <a:pt x="1638690" y="1740492"/>
                      <a:pt x="1637630" y="1742270"/>
                      <a:pt x="1636570" y="1743826"/>
                    </a:cubicBezTo>
                    <a:lnTo>
                      <a:pt x="1576319" y="1810501"/>
                    </a:lnTo>
                    <a:lnTo>
                      <a:pt x="1509708" y="1866063"/>
                    </a:lnTo>
                    <a:lnTo>
                      <a:pt x="1431788" y="1912069"/>
                    </a:lnTo>
                    <a:lnTo>
                      <a:pt x="1354045" y="1946962"/>
                    </a:lnTo>
                    <a:lnTo>
                      <a:pt x="1273121" y="1978744"/>
                    </a:lnTo>
                    <a:lnTo>
                      <a:pt x="1192198" y="1997857"/>
                    </a:lnTo>
                    <a:lnTo>
                      <a:pt x="1114278" y="2015193"/>
                    </a:lnTo>
                    <a:lnTo>
                      <a:pt x="1041306" y="2026305"/>
                    </a:lnTo>
                    <a:lnTo>
                      <a:pt x="976284" y="2035862"/>
                    </a:lnTo>
                    <a:lnTo>
                      <a:pt x="920627" y="2038974"/>
                    </a:lnTo>
                    <a:lnTo>
                      <a:pt x="881049" y="2042307"/>
                    </a:lnTo>
                    <a:lnTo>
                      <a:pt x="850835" y="2042307"/>
                    </a:lnTo>
                    <a:lnTo>
                      <a:pt x="842884" y="2042307"/>
                    </a:lnTo>
                    <a:lnTo>
                      <a:pt x="726976" y="2035862"/>
                    </a:lnTo>
                    <a:lnTo>
                      <a:pt x="626970" y="2038974"/>
                    </a:lnTo>
                    <a:lnTo>
                      <a:pt x="536506" y="2050086"/>
                    </a:lnTo>
                    <a:lnTo>
                      <a:pt x="455582" y="2064532"/>
                    </a:lnTo>
                    <a:lnTo>
                      <a:pt x="390384" y="2081868"/>
                    </a:lnTo>
                    <a:lnTo>
                      <a:pt x="331723" y="2105649"/>
                    </a:lnTo>
                    <a:lnTo>
                      <a:pt x="282427" y="2127874"/>
                    </a:lnTo>
                    <a:lnTo>
                      <a:pt x="246029" y="2151654"/>
                    </a:lnTo>
                    <a:lnTo>
                      <a:pt x="214225" y="2173879"/>
                    </a:lnTo>
                    <a:lnTo>
                      <a:pt x="187192" y="2197882"/>
                    </a:lnTo>
                    <a:cubicBezTo>
                      <a:pt x="181361" y="2204105"/>
                      <a:pt x="175530" y="2210551"/>
                      <a:pt x="169700" y="2216774"/>
                    </a:cubicBezTo>
                    <a:cubicBezTo>
                      <a:pt x="165989" y="2222108"/>
                      <a:pt x="162455" y="2227442"/>
                      <a:pt x="158745" y="2232776"/>
                    </a:cubicBezTo>
                    <a:cubicBezTo>
                      <a:pt x="156625" y="2235443"/>
                      <a:pt x="154504" y="2237887"/>
                      <a:pt x="152384" y="2240554"/>
                    </a:cubicBezTo>
                    <a:cubicBezTo>
                      <a:pt x="139802" y="2247207"/>
                      <a:pt x="108649" y="2281215"/>
                      <a:pt x="83252" y="2272697"/>
                    </a:cubicBezTo>
                    <a:cubicBezTo>
                      <a:pt x="57855" y="2264179"/>
                      <a:pt x="0" y="2235424"/>
                      <a:pt x="0" y="2189445"/>
                    </a:cubicBezTo>
                    <a:cubicBezTo>
                      <a:pt x="0" y="2174502"/>
                      <a:pt x="3937" y="2160478"/>
                      <a:pt x="11964" y="2148998"/>
                    </a:cubicBezTo>
                    <a:cubicBezTo>
                      <a:pt x="22019" y="2131068"/>
                      <a:pt x="42226" y="2101798"/>
                      <a:pt x="60329" y="2081868"/>
                    </a:cubicBezTo>
                    <a:lnTo>
                      <a:pt x="120580" y="2029417"/>
                    </a:lnTo>
                    <a:lnTo>
                      <a:pt x="190372" y="1986745"/>
                    </a:lnTo>
                    <a:lnTo>
                      <a:pt x="263521" y="1951629"/>
                    </a:lnTo>
                    <a:lnTo>
                      <a:pt x="338084" y="1923181"/>
                    </a:lnTo>
                    <a:lnTo>
                      <a:pt x="412647" y="1902512"/>
                    </a:lnTo>
                    <a:lnTo>
                      <a:pt x="487209" y="1888288"/>
                    </a:lnTo>
                    <a:lnTo>
                      <a:pt x="560359" y="1877176"/>
                    </a:lnTo>
                    <a:lnTo>
                      <a:pt x="626970" y="1870730"/>
                    </a:lnTo>
                    <a:lnTo>
                      <a:pt x="684218" y="1867619"/>
                    </a:lnTo>
                    <a:lnTo>
                      <a:pt x="733337" y="1867619"/>
                    </a:lnTo>
                    <a:lnTo>
                      <a:pt x="771502" y="1867619"/>
                    </a:lnTo>
                    <a:lnTo>
                      <a:pt x="796768" y="1870730"/>
                    </a:lnTo>
                    <a:lnTo>
                      <a:pt x="804719" y="1870730"/>
                    </a:lnTo>
                    <a:lnTo>
                      <a:pt x="917447" y="1873842"/>
                    </a:lnTo>
                    <a:lnTo>
                      <a:pt x="1022223" y="1867619"/>
                    </a:lnTo>
                    <a:lnTo>
                      <a:pt x="1114278" y="1853395"/>
                    </a:lnTo>
                    <a:lnTo>
                      <a:pt x="1195378" y="1834281"/>
                    </a:lnTo>
                    <a:lnTo>
                      <a:pt x="1263580" y="1807167"/>
                    </a:lnTo>
                    <a:lnTo>
                      <a:pt x="1325421" y="1781830"/>
                    </a:lnTo>
                    <a:lnTo>
                      <a:pt x="1376308" y="1753382"/>
                    </a:lnTo>
                    <a:lnTo>
                      <a:pt x="1420656" y="1724712"/>
                    </a:lnTo>
                    <a:lnTo>
                      <a:pt x="1452460" y="1694486"/>
                    </a:lnTo>
                    <a:lnTo>
                      <a:pt x="1477904" y="1672261"/>
                    </a:lnTo>
                    <a:lnTo>
                      <a:pt x="1495396" y="1651592"/>
                    </a:lnTo>
                    <a:cubicBezTo>
                      <a:pt x="1499106" y="1647814"/>
                      <a:pt x="1502817" y="1644258"/>
                      <a:pt x="1506527" y="1640479"/>
                    </a:cubicBezTo>
                    <a:cubicBezTo>
                      <a:pt x="1507587" y="1639368"/>
                      <a:pt x="1508647" y="1638479"/>
                      <a:pt x="1509708" y="1637368"/>
                    </a:cubicBezTo>
                    <a:lnTo>
                      <a:pt x="1549286" y="1567581"/>
                    </a:lnTo>
                    <a:lnTo>
                      <a:pt x="1579500" y="1496017"/>
                    </a:lnTo>
                    <a:cubicBezTo>
                      <a:pt x="1585330" y="1471125"/>
                      <a:pt x="1591161" y="1446455"/>
                      <a:pt x="1596992" y="1421563"/>
                    </a:cubicBezTo>
                    <a:cubicBezTo>
                      <a:pt x="1599642" y="1396226"/>
                      <a:pt x="1602292" y="1370668"/>
                      <a:pt x="1604943" y="1345331"/>
                    </a:cubicBezTo>
                    <a:lnTo>
                      <a:pt x="1604943" y="1270655"/>
                    </a:lnTo>
                    <a:lnTo>
                      <a:pt x="1596992" y="1199313"/>
                    </a:lnTo>
                    <a:cubicBezTo>
                      <a:pt x="1592751" y="1174865"/>
                      <a:pt x="1588511" y="1150640"/>
                      <a:pt x="1584270" y="1126193"/>
                    </a:cubicBezTo>
                    <a:cubicBezTo>
                      <a:pt x="1579500" y="1105079"/>
                      <a:pt x="1574729" y="1083743"/>
                      <a:pt x="1569958" y="1062629"/>
                    </a:cubicBezTo>
                    <a:cubicBezTo>
                      <a:pt x="1564128" y="1042627"/>
                      <a:pt x="1558297" y="1022402"/>
                      <a:pt x="1552466" y="1002399"/>
                    </a:cubicBezTo>
                    <a:lnTo>
                      <a:pt x="1533384" y="949948"/>
                    </a:lnTo>
                    <a:cubicBezTo>
                      <a:pt x="1528083" y="935724"/>
                      <a:pt x="1522959" y="921278"/>
                      <a:pt x="1517659" y="907054"/>
                    </a:cubicBezTo>
                    <a:cubicBezTo>
                      <a:pt x="1512888" y="896608"/>
                      <a:pt x="1508117" y="885940"/>
                      <a:pt x="1503347" y="875495"/>
                    </a:cubicBezTo>
                    <a:lnTo>
                      <a:pt x="1495396" y="854825"/>
                    </a:lnTo>
                    <a:cubicBezTo>
                      <a:pt x="1493276" y="853270"/>
                      <a:pt x="1491155" y="851492"/>
                      <a:pt x="1489035" y="849936"/>
                    </a:cubicBezTo>
                    <a:lnTo>
                      <a:pt x="1446100" y="734144"/>
                    </a:lnTo>
                    <a:lnTo>
                      <a:pt x="1414296" y="629242"/>
                    </a:lnTo>
                    <a:cubicBezTo>
                      <a:pt x="1407405" y="597015"/>
                      <a:pt x="1400691" y="564789"/>
                      <a:pt x="1393800" y="532563"/>
                    </a:cubicBezTo>
                    <a:lnTo>
                      <a:pt x="1382668" y="445218"/>
                    </a:lnTo>
                    <a:cubicBezTo>
                      <a:pt x="1381608" y="418326"/>
                      <a:pt x="1380548" y="391212"/>
                      <a:pt x="1379488" y="364319"/>
                    </a:cubicBezTo>
                    <a:cubicBezTo>
                      <a:pt x="1380548" y="340539"/>
                      <a:pt x="1381608" y="316536"/>
                      <a:pt x="1382668" y="292755"/>
                    </a:cubicBezTo>
                    <a:cubicBezTo>
                      <a:pt x="1385319" y="271641"/>
                      <a:pt x="1387969" y="250305"/>
                      <a:pt x="1390619" y="229191"/>
                    </a:cubicBezTo>
                    <a:cubicBezTo>
                      <a:pt x="1394860" y="210745"/>
                      <a:pt x="1399100" y="192076"/>
                      <a:pt x="1403341" y="173629"/>
                    </a:cubicBezTo>
                    <a:cubicBezTo>
                      <a:pt x="1408112" y="158294"/>
                      <a:pt x="1412705" y="142958"/>
                      <a:pt x="1417476" y="127623"/>
                    </a:cubicBezTo>
                    <a:lnTo>
                      <a:pt x="1434968" y="89618"/>
                    </a:lnTo>
                    <a:lnTo>
                      <a:pt x="1449280" y="60948"/>
                    </a:lnTo>
                    <a:lnTo>
                      <a:pt x="1456101" y="49373"/>
                    </a:lnTo>
                    <a:cubicBezTo>
                      <a:pt x="1456198" y="49028"/>
                      <a:pt x="1456346" y="48707"/>
                      <a:pt x="1456642" y="48454"/>
                    </a:cubicBezTo>
                    <a:cubicBezTo>
                      <a:pt x="1457894" y="46305"/>
                      <a:pt x="1459153" y="44168"/>
                      <a:pt x="1460411" y="42057"/>
                    </a:cubicBezTo>
                    <a:lnTo>
                      <a:pt x="1469953" y="26055"/>
                    </a:lnTo>
                    <a:cubicBezTo>
                      <a:pt x="1470483" y="25610"/>
                      <a:pt x="1471013" y="24944"/>
                      <a:pt x="1471543" y="24499"/>
                    </a:cubicBezTo>
                    <a:lnTo>
                      <a:pt x="1474027" y="24499"/>
                    </a:lnTo>
                    <a:cubicBezTo>
                      <a:pt x="1489607" y="9327"/>
                      <a:pt x="1511597" y="0"/>
                      <a:pt x="153593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78" name="Oval 39">
                <a:extLst>
                  <a:ext uri="{FF2B5EF4-FFF2-40B4-BE49-F238E27FC236}">
                    <a16:creationId xmlns:a16="http://schemas.microsoft.com/office/drawing/2014/main" id="{4CD4645E-1898-4474-A6C0-39174CAEA950}"/>
                  </a:ext>
                </a:extLst>
              </p:cNvPr>
              <p:cNvSpPr/>
              <p:nvPr/>
            </p:nvSpPr>
            <p:spPr>
              <a:xfrm flipH="1" flipV="1">
                <a:off x="1198193" y="2079887"/>
                <a:ext cx="1650866" cy="1912967"/>
              </a:xfrm>
              <a:custGeom>
                <a:avLst/>
                <a:gdLst/>
                <a:ahLst/>
                <a:cxnLst/>
                <a:rect l="l" t="t" r="r" b="b"/>
                <a:pathLst>
                  <a:path w="3393967" h="3932814">
                    <a:moveTo>
                      <a:pt x="1745685" y="3527152"/>
                    </a:moveTo>
                    <a:lnTo>
                      <a:pt x="1657171" y="3238316"/>
                    </a:lnTo>
                    <a:lnTo>
                      <a:pt x="1751363" y="3240672"/>
                    </a:lnTo>
                    <a:lnTo>
                      <a:pt x="1951375" y="3229909"/>
                    </a:lnTo>
                    <a:lnTo>
                      <a:pt x="2127104" y="3205310"/>
                    </a:lnTo>
                    <a:lnTo>
                      <a:pt x="2281920" y="3172254"/>
                    </a:lnTo>
                    <a:lnTo>
                      <a:pt x="2412114" y="3125362"/>
                    </a:lnTo>
                    <a:lnTo>
                      <a:pt x="2530166" y="3081544"/>
                    </a:lnTo>
                    <a:lnTo>
                      <a:pt x="2627307" y="3032345"/>
                    </a:lnTo>
                    <a:lnTo>
                      <a:pt x="2711965" y="2982762"/>
                    </a:lnTo>
                    <a:lnTo>
                      <a:pt x="2772677" y="2930489"/>
                    </a:lnTo>
                    <a:lnTo>
                      <a:pt x="2821249" y="2892052"/>
                    </a:lnTo>
                    <a:lnTo>
                      <a:pt x="2854640" y="2856307"/>
                    </a:lnTo>
                    <a:cubicBezTo>
                      <a:pt x="2861722" y="2849773"/>
                      <a:pt x="2868807" y="2843623"/>
                      <a:pt x="2875889" y="2837088"/>
                    </a:cubicBezTo>
                    <a:cubicBezTo>
                      <a:pt x="2877912" y="2835166"/>
                      <a:pt x="2879936" y="2833629"/>
                      <a:pt x="2881961" y="2831707"/>
                    </a:cubicBezTo>
                    <a:lnTo>
                      <a:pt x="2957514" y="2711016"/>
                    </a:lnTo>
                    <a:lnTo>
                      <a:pt x="3015191" y="2587251"/>
                    </a:lnTo>
                    <a:cubicBezTo>
                      <a:pt x="3026320" y="2544202"/>
                      <a:pt x="3037451" y="2501537"/>
                      <a:pt x="3048582" y="2458489"/>
                    </a:cubicBezTo>
                    <a:cubicBezTo>
                      <a:pt x="3053641" y="2414670"/>
                      <a:pt x="3058700" y="2370469"/>
                      <a:pt x="3063760" y="2326651"/>
                    </a:cubicBezTo>
                    <a:lnTo>
                      <a:pt x="3063760" y="2197504"/>
                    </a:lnTo>
                    <a:lnTo>
                      <a:pt x="3048582" y="2074124"/>
                    </a:lnTo>
                    <a:cubicBezTo>
                      <a:pt x="3040486" y="2031843"/>
                      <a:pt x="3032392" y="1989947"/>
                      <a:pt x="3024296" y="1947668"/>
                    </a:cubicBezTo>
                    <a:cubicBezTo>
                      <a:pt x="3015191" y="1911153"/>
                      <a:pt x="3006083" y="1874254"/>
                      <a:pt x="2996976" y="1837739"/>
                    </a:cubicBezTo>
                    <a:cubicBezTo>
                      <a:pt x="2985846" y="1803147"/>
                      <a:pt x="2974715" y="1768169"/>
                      <a:pt x="2963584" y="1733575"/>
                    </a:cubicBezTo>
                    <a:lnTo>
                      <a:pt x="2927157" y="1642865"/>
                    </a:lnTo>
                    <a:cubicBezTo>
                      <a:pt x="2917038" y="1618266"/>
                      <a:pt x="2907257" y="1593283"/>
                      <a:pt x="2897139" y="1568683"/>
                    </a:cubicBezTo>
                    <a:cubicBezTo>
                      <a:pt x="2888032" y="1550618"/>
                      <a:pt x="2878924" y="1532168"/>
                      <a:pt x="2869818" y="1514104"/>
                    </a:cubicBezTo>
                    <a:lnTo>
                      <a:pt x="2854640" y="1478357"/>
                    </a:lnTo>
                    <a:cubicBezTo>
                      <a:pt x="2850593" y="1475668"/>
                      <a:pt x="2846544" y="1472593"/>
                      <a:pt x="2842497" y="1469902"/>
                    </a:cubicBezTo>
                    <a:lnTo>
                      <a:pt x="2760536" y="1269648"/>
                    </a:lnTo>
                    <a:lnTo>
                      <a:pt x="2699824" y="1088228"/>
                    </a:lnTo>
                    <a:cubicBezTo>
                      <a:pt x="2686670" y="1032494"/>
                      <a:pt x="2673853" y="976761"/>
                      <a:pt x="2660698" y="921029"/>
                    </a:cubicBezTo>
                    <a:lnTo>
                      <a:pt x="2639448" y="769972"/>
                    </a:lnTo>
                    <a:cubicBezTo>
                      <a:pt x="2637424" y="723464"/>
                      <a:pt x="2635401" y="676573"/>
                      <a:pt x="2633377" y="630063"/>
                    </a:cubicBezTo>
                    <a:cubicBezTo>
                      <a:pt x="2635401" y="588937"/>
                      <a:pt x="2637424" y="547426"/>
                      <a:pt x="2639448" y="506298"/>
                    </a:cubicBezTo>
                    <a:cubicBezTo>
                      <a:pt x="2644508" y="469783"/>
                      <a:pt x="2649567" y="432884"/>
                      <a:pt x="2654626" y="396369"/>
                    </a:cubicBezTo>
                    <a:cubicBezTo>
                      <a:pt x="2662722" y="364468"/>
                      <a:pt x="2670816" y="332182"/>
                      <a:pt x="2678912" y="300279"/>
                    </a:cubicBezTo>
                    <a:cubicBezTo>
                      <a:pt x="2688019" y="273758"/>
                      <a:pt x="2696787" y="247236"/>
                      <a:pt x="2705895" y="220715"/>
                    </a:cubicBezTo>
                    <a:lnTo>
                      <a:pt x="2739286" y="154988"/>
                    </a:lnTo>
                    <a:lnTo>
                      <a:pt x="2766607" y="105405"/>
                    </a:lnTo>
                    <a:lnTo>
                      <a:pt x="2779628" y="85387"/>
                    </a:lnTo>
                    <a:cubicBezTo>
                      <a:pt x="2779813" y="84791"/>
                      <a:pt x="2780096" y="84235"/>
                      <a:pt x="2780661" y="83798"/>
                    </a:cubicBezTo>
                    <a:cubicBezTo>
                      <a:pt x="2783051" y="80081"/>
                      <a:pt x="2785454" y="76386"/>
                      <a:pt x="2787855" y="72735"/>
                    </a:cubicBezTo>
                    <a:lnTo>
                      <a:pt x="2806071" y="45060"/>
                    </a:lnTo>
                    <a:cubicBezTo>
                      <a:pt x="2807082" y="44291"/>
                      <a:pt x="2808094" y="43139"/>
                      <a:pt x="2809106" y="42369"/>
                    </a:cubicBezTo>
                    <a:lnTo>
                      <a:pt x="2813848" y="42369"/>
                    </a:lnTo>
                    <a:cubicBezTo>
                      <a:pt x="2843589" y="16131"/>
                      <a:pt x="2885567" y="0"/>
                      <a:pt x="2932020" y="0"/>
                    </a:cubicBezTo>
                    <a:cubicBezTo>
                      <a:pt x="3023300" y="0"/>
                      <a:pt x="3097299" y="62280"/>
                      <a:pt x="3097299" y="139107"/>
                    </a:cubicBezTo>
                    <a:cubicBezTo>
                      <a:pt x="3097299" y="158577"/>
                      <a:pt x="3092547" y="177113"/>
                      <a:pt x="3083814" y="193874"/>
                    </a:cubicBezTo>
                    <a:lnTo>
                      <a:pt x="3085009" y="196115"/>
                    </a:lnTo>
                    <a:lnTo>
                      <a:pt x="3024296" y="286826"/>
                    </a:lnTo>
                    <a:lnTo>
                      <a:pt x="2987870" y="385607"/>
                    </a:lnTo>
                    <a:cubicBezTo>
                      <a:pt x="2977750" y="422122"/>
                      <a:pt x="2967633" y="459021"/>
                      <a:pt x="2957514" y="495536"/>
                    </a:cubicBezTo>
                    <a:cubicBezTo>
                      <a:pt x="2956502" y="535894"/>
                      <a:pt x="2955490" y="575868"/>
                      <a:pt x="2954478" y="616226"/>
                    </a:cubicBezTo>
                    <a:cubicBezTo>
                      <a:pt x="2955490" y="655432"/>
                      <a:pt x="2956502" y="695022"/>
                      <a:pt x="2957514" y="734226"/>
                    </a:cubicBezTo>
                    <a:cubicBezTo>
                      <a:pt x="2963584" y="774584"/>
                      <a:pt x="2969657" y="814558"/>
                      <a:pt x="2975727" y="854918"/>
                    </a:cubicBezTo>
                    <a:lnTo>
                      <a:pt x="3003048" y="970227"/>
                    </a:lnTo>
                    <a:lnTo>
                      <a:pt x="3030369" y="1085537"/>
                    </a:lnTo>
                    <a:cubicBezTo>
                      <a:pt x="3041498" y="1118591"/>
                      <a:pt x="3052629" y="1151264"/>
                      <a:pt x="3063760" y="1184318"/>
                    </a:cubicBezTo>
                    <a:cubicBezTo>
                      <a:pt x="3074891" y="1214683"/>
                      <a:pt x="3085685" y="1244663"/>
                      <a:pt x="3096814" y="1275028"/>
                    </a:cubicBezTo>
                    <a:cubicBezTo>
                      <a:pt x="3105921" y="1299628"/>
                      <a:pt x="3115029" y="1324611"/>
                      <a:pt x="3124135" y="1349210"/>
                    </a:cubicBezTo>
                    <a:cubicBezTo>
                      <a:pt x="3133242" y="1369197"/>
                      <a:pt x="3142348" y="1389570"/>
                      <a:pt x="3151456" y="1409557"/>
                    </a:cubicBezTo>
                    <a:lnTo>
                      <a:pt x="3169669" y="1445302"/>
                    </a:lnTo>
                    <a:lnTo>
                      <a:pt x="3172704" y="1453374"/>
                    </a:lnTo>
                    <a:lnTo>
                      <a:pt x="3260737" y="1642865"/>
                    </a:lnTo>
                    <a:cubicBezTo>
                      <a:pt x="3283000" y="1701289"/>
                      <a:pt x="3304922" y="1760098"/>
                      <a:pt x="3327184" y="1818521"/>
                    </a:cubicBezTo>
                    <a:lnTo>
                      <a:pt x="3372718" y="1983413"/>
                    </a:lnTo>
                    <a:cubicBezTo>
                      <a:pt x="3377777" y="2034534"/>
                      <a:pt x="3382836" y="2086039"/>
                      <a:pt x="3387897" y="2137159"/>
                    </a:cubicBezTo>
                    <a:cubicBezTo>
                      <a:pt x="3389920" y="2185589"/>
                      <a:pt x="3391944" y="2234403"/>
                      <a:pt x="3393967" y="2282834"/>
                    </a:cubicBezTo>
                    <a:cubicBezTo>
                      <a:pt x="3389920" y="2325883"/>
                      <a:pt x="3385873" y="2368546"/>
                      <a:pt x="3381824" y="2411595"/>
                    </a:cubicBezTo>
                    <a:cubicBezTo>
                      <a:pt x="3374742" y="2453876"/>
                      <a:pt x="3367658" y="2495771"/>
                      <a:pt x="3360576" y="2538052"/>
                    </a:cubicBezTo>
                    <a:cubicBezTo>
                      <a:pt x="3349445" y="2574566"/>
                      <a:pt x="3338315" y="2611465"/>
                      <a:pt x="3327184" y="2647980"/>
                    </a:cubicBezTo>
                    <a:cubicBezTo>
                      <a:pt x="3316053" y="2679115"/>
                      <a:pt x="3305260" y="2709864"/>
                      <a:pt x="3294129" y="2740997"/>
                    </a:cubicBezTo>
                    <a:lnTo>
                      <a:pt x="3257702" y="2820945"/>
                    </a:lnTo>
                    <a:lnTo>
                      <a:pt x="3218238" y="2892052"/>
                    </a:lnTo>
                    <a:lnTo>
                      <a:pt x="3178777" y="2947017"/>
                    </a:lnTo>
                    <a:cubicBezTo>
                      <a:pt x="3169669" y="2959700"/>
                      <a:pt x="3160563" y="2972770"/>
                      <a:pt x="3151456" y="2985453"/>
                    </a:cubicBezTo>
                    <a:lnTo>
                      <a:pt x="3130207" y="3007362"/>
                    </a:lnTo>
                    <a:cubicBezTo>
                      <a:pt x="3128182" y="3010053"/>
                      <a:pt x="3126158" y="3013128"/>
                      <a:pt x="3124135" y="3015819"/>
                    </a:cubicBezTo>
                    <a:lnTo>
                      <a:pt x="3009118" y="3131128"/>
                    </a:lnTo>
                    <a:lnTo>
                      <a:pt x="2881961" y="3227218"/>
                    </a:lnTo>
                    <a:lnTo>
                      <a:pt x="2733216" y="3306782"/>
                    </a:lnTo>
                    <a:lnTo>
                      <a:pt x="2584808" y="3367127"/>
                    </a:lnTo>
                    <a:lnTo>
                      <a:pt x="2430328" y="3422092"/>
                    </a:lnTo>
                    <a:lnTo>
                      <a:pt x="2275850" y="3455146"/>
                    </a:lnTo>
                    <a:lnTo>
                      <a:pt x="2127104" y="3485128"/>
                    </a:lnTo>
                    <a:lnTo>
                      <a:pt x="1987804" y="3504345"/>
                    </a:lnTo>
                    <a:lnTo>
                      <a:pt x="1863680" y="3520873"/>
                    </a:lnTo>
                    <a:lnTo>
                      <a:pt x="1757433" y="3526255"/>
                    </a:lnTo>
                    <a:close/>
                    <a:moveTo>
                      <a:pt x="158924" y="3930462"/>
                    </a:moveTo>
                    <a:cubicBezTo>
                      <a:pt x="110443" y="3915731"/>
                      <a:pt x="0" y="3866001"/>
                      <a:pt x="0" y="3786484"/>
                    </a:cubicBezTo>
                    <a:cubicBezTo>
                      <a:pt x="0" y="3760641"/>
                      <a:pt x="7516" y="3736388"/>
                      <a:pt x="22839" y="3716534"/>
                    </a:cubicBezTo>
                    <a:cubicBezTo>
                      <a:pt x="42033" y="3685525"/>
                      <a:pt x="80608" y="3634905"/>
                      <a:pt x="115165" y="3600437"/>
                    </a:cubicBezTo>
                    <a:lnTo>
                      <a:pt x="230182" y="3509727"/>
                    </a:lnTo>
                    <a:lnTo>
                      <a:pt x="363411" y="3435929"/>
                    </a:lnTo>
                    <a:lnTo>
                      <a:pt x="503049" y="3375199"/>
                    </a:lnTo>
                    <a:lnTo>
                      <a:pt x="645387" y="3326000"/>
                    </a:lnTo>
                    <a:lnTo>
                      <a:pt x="787724" y="3290254"/>
                    </a:lnTo>
                    <a:lnTo>
                      <a:pt x="930059" y="3265655"/>
                    </a:lnTo>
                    <a:lnTo>
                      <a:pt x="1069699" y="3246438"/>
                    </a:lnTo>
                    <a:lnTo>
                      <a:pt x="1196856" y="3235290"/>
                    </a:lnTo>
                    <a:lnTo>
                      <a:pt x="1306140" y="3229909"/>
                    </a:lnTo>
                    <a:lnTo>
                      <a:pt x="1322155" y="3229909"/>
                    </a:lnTo>
                    <a:lnTo>
                      <a:pt x="1387858" y="3520878"/>
                    </a:lnTo>
                    <a:lnTo>
                      <a:pt x="1387763" y="3520873"/>
                    </a:lnTo>
                    <a:lnTo>
                      <a:pt x="1196856" y="3526255"/>
                    </a:lnTo>
                    <a:lnTo>
                      <a:pt x="1024165" y="3545473"/>
                    </a:lnTo>
                    <a:lnTo>
                      <a:pt x="869685" y="3570456"/>
                    </a:lnTo>
                    <a:lnTo>
                      <a:pt x="745225" y="3600437"/>
                    </a:lnTo>
                    <a:lnTo>
                      <a:pt x="633244" y="3641565"/>
                    </a:lnTo>
                    <a:lnTo>
                      <a:pt x="539140" y="3680001"/>
                    </a:lnTo>
                    <a:lnTo>
                      <a:pt x="469658" y="3721127"/>
                    </a:lnTo>
                    <a:lnTo>
                      <a:pt x="408946" y="3759564"/>
                    </a:lnTo>
                    <a:lnTo>
                      <a:pt x="357341" y="3801075"/>
                    </a:lnTo>
                    <a:cubicBezTo>
                      <a:pt x="346210" y="3811837"/>
                      <a:pt x="335079" y="3822985"/>
                      <a:pt x="323949" y="3833747"/>
                    </a:cubicBezTo>
                    <a:cubicBezTo>
                      <a:pt x="316865" y="3842972"/>
                      <a:pt x="310119" y="3852197"/>
                      <a:pt x="303037" y="3861422"/>
                    </a:cubicBezTo>
                    <a:cubicBezTo>
                      <a:pt x="298990" y="3866034"/>
                      <a:pt x="294941" y="3870261"/>
                      <a:pt x="290894" y="3874873"/>
                    </a:cubicBezTo>
                    <a:cubicBezTo>
                      <a:pt x="266876" y="3886379"/>
                      <a:pt x="207406" y="3945193"/>
                      <a:pt x="158924" y="3930462"/>
                    </a:cubicBezTo>
                    <a:close/>
                  </a:path>
                </a:pathLst>
              </a:custGeom>
              <a:solidFill>
                <a:schemeClr val="accent2"/>
              </a:solidFill>
              <a:ln w="3810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/>
              </a:p>
            </p:txBody>
          </p:sp>
          <p:sp>
            <p:nvSpPr>
              <p:cNvPr id="179" name="Rounded Rectangle 21">
                <a:extLst>
                  <a:ext uri="{FF2B5EF4-FFF2-40B4-BE49-F238E27FC236}">
                    <a16:creationId xmlns:a16="http://schemas.microsoft.com/office/drawing/2014/main" id="{F301E864-5F75-405D-B188-4DC22E32FCA0}"/>
                  </a:ext>
                </a:extLst>
              </p:cNvPr>
              <p:cNvSpPr/>
              <p:nvPr/>
            </p:nvSpPr>
            <p:spPr>
              <a:xfrm rot="18063644">
                <a:off x="1029053" y="3391349"/>
                <a:ext cx="73094" cy="735402"/>
              </a:xfrm>
              <a:prstGeom prst="roundRect">
                <a:avLst>
                  <a:gd name="adj" fmla="val 5000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025" dirty="0"/>
              </a:p>
            </p:txBody>
          </p:sp>
        </p:grpSp>
      </p:grpSp>
      <p:sp>
        <p:nvSpPr>
          <p:cNvPr id="191" name="Rectangle 190">
            <a:extLst>
              <a:ext uri="{FF2B5EF4-FFF2-40B4-BE49-F238E27FC236}">
                <a16:creationId xmlns:a16="http://schemas.microsoft.com/office/drawing/2014/main" id="{A0D4FCE8-7D89-401D-9A5E-B8DF137F610D}"/>
              </a:ext>
            </a:extLst>
          </p:cNvPr>
          <p:cNvSpPr/>
          <p:nvPr/>
        </p:nvSpPr>
        <p:spPr>
          <a:xfrm>
            <a:off x="4687716" y="1451197"/>
            <a:ext cx="18630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US" sz="2400" dirty="0"/>
              <a:t>Introducción</a:t>
            </a:r>
          </a:p>
        </p:txBody>
      </p:sp>
      <p:sp>
        <p:nvSpPr>
          <p:cNvPr id="192" name="Rectangle 191">
            <a:extLst>
              <a:ext uri="{FF2B5EF4-FFF2-40B4-BE49-F238E27FC236}">
                <a16:creationId xmlns:a16="http://schemas.microsoft.com/office/drawing/2014/main" id="{2D7132CA-D8CA-451E-98C8-D0EE93453FA4}"/>
              </a:ext>
            </a:extLst>
          </p:cNvPr>
          <p:cNvSpPr/>
          <p:nvPr/>
        </p:nvSpPr>
        <p:spPr>
          <a:xfrm>
            <a:off x="4722904" y="2123564"/>
            <a:ext cx="14686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2400" dirty="0"/>
              <a:t>Objetivos</a:t>
            </a:r>
            <a:endParaRPr lang="en-US" sz="2400" dirty="0"/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AE37C848-C4E9-4F09-A274-841C12EE97C2}"/>
              </a:ext>
            </a:extLst>
          </p:cNvPr>
          <p:cNvSpPr/>
          <p:nvPr/>
        </p:nvSpPr>
        <p:spPr>
          <a:xfrm>
            <a:off x="4738232" y="3368621"/>
            <a:ext cx="34724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2400" dirty="0"/>
              <a:t>Resultados y Discusión </a:t>
            </a:r>
            <a:endParaRPr lang="en-US" sz="2400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20D29015-218F-45C1-893C-248AAB5797BB}"/>
              </a:ext>
            </a:extLst>
          </p:cNvPr>
          <p:cNvSpPr/>
          <p:nvPr/>
        </p:nvSpPr>
        <p:spPr>
          <a:xfrm>
            <a:off x="4729601" y="4005064"/>
            <a:ext cx="20361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2400" dirty="0"/>
              <a:t>Conclusiones</a:t>
            </a:r>
            <a:endParaRPr lang="en-US" sz="2400" dirty="0"/>
          </a:p>
        </p:txBody>
      </p:sp>
      <p:sp>
        <p:nvSpPr>
          <p:cNvPr id="196" name="Rectangle 195">
            <a:extLst>
              <a:ext uri="{FF2B5EF4-FFF2-40B4-BE49-F238E27FC236}">
                <a16:creationId xmlns:a16="http://schemas.microsoft.com/office/drawing/2014/main" id="{B895580A-E291-48FD-B929-375ECBCCFD01}"/>
              </a:ext>
            </a:extLst>
          </p:cNvPr>
          <p:cNvSpPr/>
          <p:nvPr/>
        </p:nvSpPr>
        <p:spPr>
          <a:xfrm>
            <a:off x="4744252" y="4695527"/>
            <a:ext cx="27382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2400" dirty="0"/>
              <a:t>Recomendaciones</a:t>
            </a:r>
            <a:endParaRPr lang="en-US" sz="2400" dirty="0"/>
          </a:p>
        </p:txBody>
      </p:sp>
      <p:sp>
        <p:nvSpPr>
          <p:cNvPr id="197" name="Frame 1">
            <a:extLst>
              <a:ext uri="{FF2B5EF4-FFF2-40B4-BE49-F238E27FC236}">
                <a16:creationId xmlns:a16="http://schemas.microsoft.com/office/drawing/2014/main" id="{83E69C9B-6B04-4715-A9D6-EFA88437EC9A}"/>
              </a:ext>
            </a:extLst>
          </p:cNvPr>
          <p:cNvSpPr/>
          <p:nvPr/>
        </p:nvSpPr>
        <p:spPr>
          <a:xfrm>
            <a:off x="4179635" y="3416310"/>
            <a:ext cx="259686" cy="350869"/>
          </a:xfrm>
          <a:custGeom>
            <a:avLst/>
            <a:gdLst/>
            <a:ahLst/>
            <a:cxnLst/>
            <a:rect l="l" t="t" r="r" b="b"/>
            <a:pathLst>
              <a:path w="2823581" h="3962432">
                <a:moveTo>
                  <a:pt x="1366785" y="3230945"/>
                </a:moveTo>
                <a:cubicBezTo>
                  <a:pt x="1292218" y="3230945"/>
                  <a:pt x="1231770" y="3291393"/>
                  <a:pt x="1231770" y="3365960"/>
                </a:cubicBezTo>
                <a:cubicBezTo>
                  <a:pt x="1231770" y="3440527"/>
                  <a:pt x="1292218" y="3500975"/>
                  <a:pt x="1366785" y="3500975"/>
                </a:cubicBezTo>
                <a:cubicBezTo>
                  <a:pt x="1441352" y="3500975"/>
                  <a:pt x="1501800" y="3440527"/>
                  <a:pt x="1501800" y="3365960"/>
                </a:cubicBezTo>
                <a:cubicBezTo>
                  <a:pt x="1501800" y="3291393"/>
                  <a:pt x="1441352" y="3230945"/>
                  <a:pt x="1366785" y="3230945"/>
                </a:cubicBezTo>
                <a:close/>
                <a:moveTo>
                  <a:pt x="1699205" y="3185940"/>
                </a:moveTo>
                <a:cubicBezTo>
                  <a:pt x="1674349" y="3185940"/>
                  <a:pt x="1654200" y="3206089"/>
                  <a:pt x="1654200" y="3230945"/>
                </a:cubicBezTo>
                <a:cubicBezTo>
                  <a:pt x="1654200" y="3255801"/>
                  <a:pt x="1674349" y="3275950"/>
                  <a:pt x="1699205" y="3275950"/>
                </a:cubicBezTo>
                <a:cubicBezTo>
                  <a:pt x="1724061" y="3275950"/>
                  <a:pt x="1744210" y="3255801"/>
                  <a:pt x="1744210" y="3230945"/>
                </a:cubicBezTo>
                <a:cubicBezTo>
                  <a:pt x="1744210" y="3206089"/>
                  <a:pt x="1724061" y="3185940"/>
                  <a:pt x="1699205" y="3185940"/>
                </a:cubicBezTo>
                <a:close/>
                <a:moveTo>
                  <a:pt x="1501800" y="2830204"/>
                </a:moveTo>
                <a:cubicBezTo>
                  <a:pt x="1452089" y="2830204"/>
                  <a:pt x="1411790" y="2870503"/>
                  <a:pt x="1411790" y="2920214"/>
                </a:cubicBezTo>
                <a:cubicBezTo>
                  <a:pt x="1411790" y="2969925"/>
                  <a:pt x="1452089" y="3010224"/>
                  <a:pt x="1501800" y="3010224"/>
                </a:cubicBezTo>
                <a:cubicBezTo>
                  <a:pt x="1551511" y="3010224"/>
                  <a:pt x="1591810" y="2969925"/>
                  <a:pt x="1591810" y="2920214"/>
                </a:cubicBezTo>
                <a:cubicBezTo>
                  <a:pt x="1591810" y="2870503"/>
                  <a:pt x="1551511" y="2830204"/>
                  <a:pt x="1501800" y="2830204"/>
                </a:cubicBezTo>
                <a:close/>
                <a:moveTo>
                  <a:pt x="322536" y="2413264"/>
                </a:moveTo>
                <a:lnTo>
                  <a:pt x="1264147" y="2413264"/>
                </a:lnTo>
                <a:lnTo>
                  <a:pt x="682536" y="3458376"/>
                </a:lnTo>
                <a:lnTo>
                  <a:pt x="898974" y="3458376"/>
                </a:lnTo>
                <a:lnTo>
                  <a:pt x="1480585" y="2413264"/>
                </a:lnTo>
                <a:lnTo>
                  <a:pt x="1978720" y="2413264"/>
                </a:lnTo>
                <a:lnTo>
                  <a:pt x="1978720" y="3628270"/>
                </a:lnTo>
                <a:lnTo>
                  <a:pt x="322536" y="3628270"/>
                </a:lnTo>
                <a:close/>
                <a:moveTo>
                  <a:pt x="322536" y="2153598"/>
                </a:moveTo>
                <a:lnTo>
                  <a:pt x="682536" y="2153598"/>
                </a:lnTo>
                <a:lnTo>
                  <a:pt x="682536" y="2261598"/>
                </a:lnTo>
                <a:lnTo>
                  <a:pt x="322536" y="2261598"/>
                </a:lnTo>
                <a:close/>
                <a:moveTo>
                  <a:pt x="322536" y="1870494"/>
                </a:moveTo>
                <a:lnTo>
                  <a:pt x="826536" y="1870494"/>
                </a:lnTo>
                <a:lnTo>
                  <a:pt x="826536" y="1978494"/>
                </a:lnTo>
                <a:lnTo>
                  <a:pt x="322536" y="1978494"/>
                </a:lnTo>
                <a:close/>
                <a:moveTo>
                  <a:pt x="322536" y="1587391"/>
                </a:moveTo>
                <a:lnTo>
                  <a:pt x="682536" y="1587391"/>
                </a:lnTo>
                <a:lnTo>
                  <a:pt x="682536" y="1695391"/>
                </a:lnTo>
                <a:lnTo>
                  <a:pt x="322536" y="1695391"/>
                </a:lnTo>
                <a:close/>
                <a:moveTo>
                  <a:pt x="322536" y="1304288"/>
                </a:moveTo>
                <a:lnTo>
                  <a:pt x="826536" y="1304288"/>
                </a:lnTo>
                <a:lnTo>
                  <a:pt x="826536" y="1412288"/>
                </a:lnTo>
                <a:lnTo>
                  <a:pt x="322536" y="1412288"/>
                </a:lnTo>
                <a:close/>
                <a:moveTo>
                  <a:pt x="1733633" y="1039034"/>
                </a:moveTo>
                <a:lnTo>
                  <a:pt x="1735422" y="1042133"/>
                </a:lnTo>
                <a:lnTo>
                  <a:pt x="176045" y="1042133"/>
                </a:lnTo>
                <a:lnTo>
                  <a:pt x="176045" y="3786387"/>
                </a:lnTo>
                <a:lnTo>
                  <a:pt x="2128211" y="3786387"/>
                </a:lnTo>
                <a:lnTo>
                  <a:pt x="2128211" y="1722464"/>
                </a:lnTo>
                <a:lnTo>
                  <a:pt x="2131710" y="1728524"/>
                </a:lnTo>
                <a:lnTo>
                  <a:pt x="2527059" y="1040609"/>
                </a:lnTo>
                <a:lnTo>
                  <a:pt x="2244788" y="1040049"/>
                </a:lnTo>
                <a:lnTo>
                  <a:pt x="1480585" y="2413264"/>
                </a:lnTo>
                <a:lnTo>
                  <a:pt x="1264147" y="2413264"/>
                </a:lnTo>
                <a:lnTo>
                  <a:pt x="2028589" y="1039620"/>
                </a:lnTo>
                <a:close/>
                <a:moveTo>
                  <a:pt x="2607143" y="0"/>
                </a:moveTo>
                <a:lnTo>
                  <a:pt x="2823581" y="0"/>
                </a:lnTo>
                <a:lnTo>
                  <a:pt x="2342071" y="865238"/>
                </a:lnTo>
                <a:lnTo>
                  <a:pt x="2823581" y="866194"/>
                </a:lnTo>
                <a:lnTo>
                  <a:pt x="2304256" y="1769829"/>
                </a:lnTo>
                <a:lnTo>
                  <a:pt x="2304256" y="3962432"/>
                </a:lnTo>
                <a:lnTo>
                  <a:pt x="0" y="3962432"/>
                </a:lnTo>
                <a:lnTo>
                  <a:pt x="0" y="866088"/>
                </a:lnTo>
                <a:lnTo>
                  <a:pt x="1767662" y="866088"/>
                </a:lnTo>
                <a:lnTo>
                  <a:pt x="1766512" y="864096"/>
                </a:lnTo>
                <a:lnTo>
                  <a:pt x="2125872" y="86480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1" dirty="0">
              <a:solidFill>
                <a:schemeClr val="tx1"/>
              </a:solidFill>
            </a:endParaRPr>
          </a:p>
        </p:txBody>
      </p:sp>
      <p:sp>
        <p:nvSpPr>
          <p:cNvPr id="198" name="Oval 21">
            <a:extLst>
              <a:ext uri="{FF2B5EF4-FFF2-40B4-BE49-F238E27FC236}">
                <a16:creationId xmlns:a16="http://schemas.microsoft.com/office/drawing/2014/main" id="{A4FDBB7A-2B8D-4B8B-9EE8-A7E43BB24E85}"/>
              </a:ext>
            </a:extLst>
          </p:cNvPr>
          <p:cNvSpPr>
            <a:spLocks noChangeAspect="1"/>
          </p:cNvSpPr>
          <p:nvPr/>
        </p:nvSpPr>
        <p:spPr>
          <a:xfrm>
            <a:off x="4113058" y="2814036"/>
            <a:ext cx="369682" cy="324000"/>
          </a:xfrm>
          <a:custGeom>
            <a:avLst/>
            <a:gdLst/>
            <a:ahLst/>
            <a:cxnLst/>
            <a:rect l="l" t="t" r="r" b="b"/>
            <a:pathLst>
              <a:path w="4088377" h="3321003">
                <a:moveTo>
                  <a:pt x="1365628" y="1622218"/>
                </a:moveTo>
                <a:cubicBezTo>
                  <a:pt x="1121373" y="1556771"/>
                  <a:pt x="870309" y="1701722"/>
                  <a:pt x="804861" y="1945977"/>
                </a:cubicBezTo>
                <a:cubicBezTo>
                  <a:pt x="739413" y="2190232"/>
                  <a:pt x="884365" y="2441296"/>
                  <a:pt x="1128620" y="2506744"/>
                </a:cubicBezTo>
                <a:cubicBezTo>
                  <a:pt x="1372875" y="2572191"/>
                  <a:pt x="1623939" y="2427240"/>
                  <a:pt x="1689387" y="2182985"/>
                </a:cubicBezTo>
                <a:cubicBezTo>
                  <a:pt x="1754835" y="1938730"/>
                  <a:pt x="1609883" y="1687666"/>
                  <a:pt x="1365628" y="1622218"/>
                </a:cubicBezTo>
                <a:close/>
                <a:moveTo>
                  <a:pt x="1447099" y="1318163"/>
                </a:moveTo>
                <a:cubicBezTo>
                  <a:pt x="1859279" y="1428606"/>
                  <a:pt x="2103885" y="1852277"/>
                  <a:pt x="1993442" y="2264456"/>
                </a:cubicBezTo>
                <a:cubicBezTo>
                  <a:pt x="1882999" y="2676636"/>
                  <a:pt x="1459328" y="2921242"/>
                  <a:pt x="1047149" y="2810799"/>
                </a:cubicBezTo>
                <a:cubicBezTo>
                  <a:pt x="634969" y="2700356"/>
                  <a:pt x="390363" y="2276685"/>
                  <a:pt x="500806" y="1864505"/>
                </a:cubicBezTo>
                <a:cubicBezTo>
                  <a:pt x="611249" y="1452326"/>
                  <a:pt x="1034920" y="1207720"/>
                  <a:pt x="1447099" y="1318163"/>
                </a:cubicBezTo>
                <a:close/>
                <a:moveTo>
                  <a:pt x="1476725" y="1207597"/>
                </a:moveTo>
                <a:cubicBezTo>
                  <a:pt x="1003481" y="1080792"/>
                  <a:pt x="517045" y="1361635"/>
                  <a:pt x="390240" y="1834879"/>
                </a:cubicBezTo>
                <a:cubicBezTo>
                  <a:pt x="263435" y="2308124"/>
                  <a:pt x="544279" y="2794559"/>
                  <a:pt x="1017523" y="2921365"/>
                </a:cubicBezTo>
                <a:cubicBezTo>
                  <a:pt x="1490767" y="3048170"/>
                  <a:pt x="1977202" y="2767326"/>
                  <a:pt x="2104008" y="2294082"/>
                </a:cubicBezTo>
                <a:cubicBezTo>
                  <a:pt x="2230813" y="1820838"/>
                  <a:pt x="1949969" y="1334403"/>
                  <a:pt x="1476725" y="1207597"/>
                </a:cubicBezTo>
                <a:close/>
                <a:moveTo>
                  <a:pt x="3290290" y="1590224"/>
                </a:moveTo>
                <a:cubicBezTo>
                  <a:pt x="3269727" y="1586016"/>
                  <a:pt x="3248437" y="1583806"/>
                  <a:pt x="3226630" y="1583806"/>
                </a:cubicBezTo>
                <a:cubicBezTo>
                  <a:pt x="3052179" y="1583806"/>
                  <a:pt x="2910758" y="1725227"/>
                  <a:pt x="2910758" y="1899678"/>
                </a:cubicBezTo>
                <a:cubicBezTo>
                  <a:pt x="2910758" y="2074130"/>
                  <a:pt x="3052179" y="2215551"/>
                  <a:pt x="3226630" y="2215550"/>
                </a:cubicBezTo>
                <a:cubicBezTo>
                  <a:pt x="3401082" y="2215551"/>
                  <a:pt x="3542503" y="2074130"/>
                  <a:pt x="3542502" y="1899678"/>
                </a:cubicBezTo>
                <a:cubicBezTo>
                  <a:pt x="3542503" y="1747033"/>
                  <a:pt x="3434228" y="1619677"/>
                  <a:pt x="3290290" y="1590224"/>
                </a:cubicBezTo>
                <a:close/>
                <a:moveTo>
                  <a:pt x="3334055" y="1377473"/>
                </a:moveTo>
                <a:cubicBezTo>
                  <a:pt x="3576950" y="1427177"/>
                  <a:pt x="3759665" y="1642090"/>
                  <a:pt x="3759665" y="1899678"/>
                </a:cubicBezTo>
                <a:cubicBezTo>
                  <a:pt x="3759665" y="2194064"/>
                  <a:pt x="3521017" y="2432713"/>
                  <a:pt x="3226630" y="2432713"/>
                </a:cubicBezTo>
                <a:cubicBezTo>
                  <a:pt x="2932244" y="2432712"/>
                  <a:pt x="2693596" y="2194065"/>
                  <a:pt x="2693596" y="1899678"/>
                </a:cubicBezTo>
                <a:cubicBezTo>
                  <a:pt x="2693596" y="1605292"/>
                  <a:pt x="2932244" y="1366644"/>
                  <a:pt x="3226630" y="1366644"/>
                </a:cubicBezTo>
                <a:cubicBezTo>
                  <a:pt x="3263429" y="1366644"/>
                  <a:pt x="3299356" y="1370373"/>
                  <a:pt x="3334055" y="1377473"/>
                </a:cubicBezTo>
                <a:close/>
                <a:moveTo>
                  <a:pt x="1391137" y="789478"/>
                </a:moveTo>
                <a:lnTo>
                  <a:pt x="1759910" y="888290"/>
                </a:lnTo>
                <a:lnTo>
                  <a:pt x="1754625" y="1202375"/>
                </a:lnTo>
                <a:lnTo>
                  <a:pt x="1744979" y="1199790"/>
                </a:lnTo>
                <a:cubicBezTo>
                  <a:pt x="1823578" y="1244024"/>
                  <a:pt x="1894617" y="1298265"/>
                  <a:pt x="1954704" y="1362586"/>
                </a:cubicBezTo>
                <a:lnTo>
                  <a:pt x="2234317" y="1293059"/>
                </a:lnTo>
                <a:lnTo>
                  <a:pt x="2413554" y="1630152"/>
                </a:lnTo>
                <a:lnTo>
                  <a:pt x="2214321" y="1809770"/>
                </a:lnTo>
                <a:cubicBezTo>
                  <a:pt x="2239296" y="1900740"/>
                  <a:pt x="2251067" y="1995997"/>
                  <a:pt x="2246841" y="2092825"/>
                </a:cubicBezTo>
                <a:lnTo>
                  <a:pt x="2495698" y="2230974"/>
                </a:lnTo>
                <a:lnTo>
                  <a:pt x="2396885" y="2599747"/>
                </a:lnTo>
                <a:lnTo>
                  <a:pt x="2094912" y="2594668"/>
                </a:lnTo>
                <a:cubicBezTo>
                  <a:pt x="2056732" y="2658461"/>
                  <a:pt x="2010475" y="2715996"/>
                  <a:pt x="1958644" y="2767359"/>
                </a:cubicBezTo>
                <a:lnTo>
                  <a:pt x="2057814" y="3026193"/>
                </a:lnTo>
                <a:lnTo>
                  <a:pt x="1745078" y="3245174"/>
                </a:lnTo>
                <a:lnTo>
                  <a:pt x="1507869" y="3039237"/>
                </a:lnTo>
                <a:lnTo>
                  <a:pt x="1536736" y="3019025"/>
                </a:lnTo>
                <a:cubicBezTo>
                  <a:pt x="1445878" y="3048429"/>
                  <a:pt x="1349798" y="3062567"/>
                  <a:pt x="1251837" y="3062021"/>
                </a:cubicBezTo>
                <a:lnTo>
                  <a:pt x="1108065" y="3321003"/>
                </a:lnTo>
                <a:lnTo>
                  <a:pt x="739291" y="3222191"/>
                </a:lnTo>
                <a:lnTo>
                  <a:pt x="744274" y="2926021"/>
                </a:lnTo>
                <a:cubicBezTo>
                  <a:pt x="666128" y="2881484"/>
                  <a:pt x="595548" y="2827017"/>
                  <a:pt x="535891" y="2762576"/>
                </a:cubicBezTo>
                <a:lnTo>
                  <a:pt x="540671" y="2772825"/>
                </a:lnTo>
                <a:lnTo>
                  <a:pt x="232276" y="2832568"/>
                </a:lnTo>
                <a:lnTo>
                  <a:pt x="70927" y="2486556"/>
                </a:lnTo>
                <a:lnTo>
                  <a:pt x="279495" y="2317444"/>
                </a:lnTo>
                <a:cubicBezTo>
                  <a:pt x="257233" y="2235849"/>
                  <a:pt x="245603" y="2150814"/>
                  <a:pt x="245586" y="2064274"/>
                </a:cubicBezTo>
                <a:lnTo>
                  <a:pt x="0" y="1927940"/>
                </a:lnTo>
                <a:lnTo>
                  <a:pt x="98812" y="1559167"/>
                </a:lnTo>
                <a:lnTo>
                  <a:pt x="380240" y="1563901"/>
                </a:lnTo>
                <a:cubicBezTo>
                  <a:pt x="418421" y="1496524"/>
                  <a:pt x="464524" y="1435092"/>
                  <a:pt x="516679" y="1380105"/>
                </a:cubicBezTo>
                <a:lnTo>
                  <a:pt x="422419" y="1089378"/>
                </a:lnTo>
                <a:lnTo>
                  <a:pt x="746189" y="887063"/>
                </a:lnTo>
                <a:lnTo>
                  <a:pt x="972292" y="1105134"/>
                </a:lnTo>
                <a:lnTo>
                  <a:pt x="970019" y="1106554"/>
                </a:lnTo>
                <a:cubicBezTo>
                  <a:pt x="1058903" y="1078586"/>
                  <a:pt x="1152743" y="1065659"/>
                  <a:pt x="1248316" y="1066709"/>
                </a:cubicBezTo>
                <a:lnTo>
                  <a:pt x="1238669" y="1064125"/>
                </a:lnTo>
                <a:close/>
                <a:moveTo>
                  <a:pt x="3349970" y="1300109"/>
                </a:moveTo>
                <a:cubicBezTo>
                  <a:pt x="3310130" y="1291957"/>
                  <a:pt x="3268880" y="1287676"/>
                  <a:pt x="3226630" y="1287676"/>
                </a:cubicBezTo>
                <a:cubicBezTo>
                  <a:pt x="2888631" y="1287676"/>
                  <a:pt x="2614628" y="1561679"/>
                  <a:pt x="2614628" y="1899678"/>
                </a:cubicBezTo>
                <a:cubicBezTo>
                  <a:pt x="2614628" y="2237678"/>
                  <a:pt x="2888630" y="2511680"/>
                  <a:pt x="3226630" y="2511681"/>
                </a:cubicBezTo>
                <a:cubicBezTo>
                  <a:pt x="3564630" y="2511681"/>
                  <a:pt x="3838633" y="2237678"/>
                  <a:pt x="3838633" y="1899678"/>
                </a:cubicBezTo>
                <a:cubicBezTo>
                  <a:pt x="3838632" y="1603928"/>
                  <a:pt x="3628849" y="1357176"/>
                  <a:pt x="3349970" y="1300109"/>
                </a:cubicBezTo>
                <a:close/>
                <a:moveTo>
                  <a:pt x="3358324" y="1024334"/>
                </a:moveTo>
                <a:lnTo>
                  <a:pt x="3410883" y="1234575"/>
                </a:lnTo>
                <a:lnTo>
                  <a:pt x="3403994" y="1234575"/>
                </a:lnTo>
                <a:cubicBezTo>
                  <a:pt x="3464268" y="1250018"/>
                  <a:pt x="3521292" y="1273478"/>
                  <a:pt x="3572818" y="1305612"/>
                </a:cubicBezTo>
                <a:lnTo>
                  <a:pt x="3746730" y="1209354"/>
                </a:lnTo>
                <a:lnTo>
                  <a:pt x="3926358" y="1401981"/>
                </a:lnTo>
                <a:lnTo>
                  <a:pt x="3825667" y="1557247"/>
                </a:lnTo>
                <a:cubicBezTo>
                  <a:pt x="3858552" y="1613408"/>
                  <a:pt x="3883404" y="1674784"/>
                  <a:pt x="3897877" y="1740062"/>
                </a:cubicBezTo>
                <a:lnTo>
                  <a:pt x="4088377" y="1787686"/>
                </a:lnTo>
                <a:lnTo>
                  <a:pt x="4088377" y="2051071"/>
                </a:lnTo>
                <a:lnTo>
                  <a:pt x="3886243" y="2101605"/>
                </a:lnTo>
                <a:cubicBezTo>
                  <a:pt x="3872191" y="2150933"/>
                  <a:pt x="3851639" y="2197531"/>
                  <a:pt x="3826272" y="2241013"/>
                </a:cubicBezTo>
                <a:lnTo>
                  <a:pt x="3938572" y="2395786"/>
                </a:lnTo>
                <a:lnTo>
                  <a:pt x="3769272" y="2597551"/>
                </a:lnTo>
                <a:lnTo>
                  <a:pt x="3574432" y="2502674"/>
                </a:lnTo>
                <a:lnTo>
                  <a:pt x="3590059" y="2484050"/>
                </a:lnTo>
                <a:cubicBezTo>
                  <a:pt x="3534764" y="2519868"/>
                  <a:pt x="3473263" y="2546445"/>
                  <a:pt x="3407886" y="2563572"/>
                </a:cubicBezTo>
                <a:lnTo>
                  <a:pt x="3358323" y="2761823"/>
                </a:lnTo>
                <a:lnTo>
                  <a:pt x="3094938" y="2761823"/>
                </a:lnTo>
                <a:lnTo>
                  <a:pt x="3045375" y="2563574"/>
                </a:lnTo>
                <a:cubicBezTo>
                  <a:pt x="2985349" y="2547848"/>
                  <a:pt x="2928591" y="2524155"/>
                  <a:pt x="2877330" y="2491865"/>
                </a:cubicBezTo>
                <a:lnTo>
                  <a:pt x="2882346" y="2497841"/>
                </a:lnTo>
                <a:lnTo>
                  <a:pt x="2687507" y="2592718"/>
                </a:lnTo>
                <a:lnTo>
                  <a:pt x="2518206" y="2390954"/>
                </a:lnTo>
                <a:lnTo>
                  <a:pt x="2626994" y="2241021"/>
                </a:lnTo>
                <a:cubicBezTo>
                  <a:pt x="2597591" y="2190623"/>
                  <a:pt x="2574657" y="2136035"/>
                  <a:pt x="2559194" y="2078370"/>
                </a:cubicBezTo>
                <a:lnTo>
                  <a:pt x="2371198" y="2031371"/>
                </a:lnTo>
                <a:lnTo>
                  <a:pt x="2371198" y="1767986"/>
                </a:lnTo>
                <a:lnTo>
                  <a:pt x="2559579" y="1720890"/>
                </a:lnTo>
                <a:cubicBezTo>
                  <a:pt x="2572992" y="1669175"/>
                  <a:pt x="2592745" y="1620006"/>
                  <a:pt x="2617681" y="1574051"/>
                </a:cubicBezTo>
                <a:lnTo>
                  <a:pt x="2502958" y="1397149"/>
                </a:lnTo>
                <a:lnTo>
                  <a:pt x="2682587" y="1204520"/>
                </a:lnTo>
                <a:lnTo>
                  <a:pt x="2872193" y="1309466"/>
                </a:lnTo>
                <a:lnTo>
                  <a:pt x="2870932" y="1310818"/>
                </a:lnTo>
                <a:cubicBezTo>
                  <a:pt x="2925169" y="1276310"/>
                  <a:pt x="2985393" y="1250941"/>
                  <a:pt x="3049268" y="1234575"/>
                </a:cubicBezTo>
                <a:lnTo>
                  <a:pt x="3042378" y="1234576"/>
                </a:lnTo>
                <a:lnTo>
                  <a:pt x="3094939" y="1024334"/>
                </a:lnTo>
                <a:close/>
                <a:moveTo>
                  <a:pt x="2786480" y="402820"/>
                </a:moveTo>
                <a:cubicBezTo>
                  <a:pt x="2745900" y="389943"/>
                  <a:pt x="2701172" y="388627"/>
                  <a:pt x="2657264" y="401580"/>
                </a:cubicBezTo>
                <a:cubicBezTo>
                  <a:pt x="2540176" y="436121"/>
                  <a:pt x="2473258" y="559041"/>
                  <a:pt x="2507800" y="676128"/>
                </a:cubicBezTo>
                <a:cubicBezTo>
                  <a:pt x="2542340" y="793216"/>
                  <a:pt x="2665260" y="860133"/>
                  <a:pt x="2782348" y="825592"/>
                </a:cubicBezTo>
                <a:cubicBezTo>
                  <a:pt x="2899435" y="791051"/>
                  <a:pt x="2966353" y="668132"/>
                  <a:pt x="2931812" y="551045"/>
                </a:cubicBezTo>
                <a:cubicBezTo>
                  <a:pt x="2910223" y="477864"/>
                  <a:pt x="2854113" y="424282"/>
                  <a:pt x="2786480" y="402820"/>
                </a:cubicBezTo>
                <a:close/>
                <a:moveTo>
                  <a:pt x="2932202" y="47278"/>
                </a:moveTo>
                <a:lnTo>
                  <a:pt x="3090904" y="140999"/>
                </a:lnTo>
                <a:lnTo>
                  <a:pt x="3054065" y="265147"/>
                </a:lnTo>
                <a:cubicBezTo>
                  <a:pt x="3087256" y="296329"/>
                  <a:pt x="3116089" y="332603"/>
                  <a:pt x="3138727" y="373550"/>
                </a:cubicBezTo>
                <a:lnTo>
                  <a:pt x="3276016" y="367796"/>
                </a:lnTo>
                <a:lnTo>
                  <a:pt x="3328165" y="544574"/>
                </a:lnTo>
                <a:lnTo>
                  <a:pt x="3202503" y="618514"/>
                </a:lnTo>
                <a:cubicBezTo>
                  <a:pt x="3202838" y="654403"/>
                  <a:pt x="3198271" y="689748"/>
                  <a:pt x="3189855" y="723955"/>
                </a:cubicBezTo>
                <a:lnTo>
                  <a:pt x="3295873" y="805599"/>
                </a:lnTo>
                <a:lnTo>
                  <a:pt x="3222192" y="974540"/>
                </a:lnTo>
                <a:lnTo>
                  <a:pt x="3072634" y="949439"/>
                </a:lnTo>
                <a:lnTo>
                  <a:pt x="3079435" y="933845"/>
                </a:lnTo>
                <a:cubicBezTo>
                  <a:pt x="3049413" y="968833"/>
                  <a:pt x="3013398" y="998848"/>
                  <a:pt x="2972910" y="1023288"/>
                </a:cubicBezTo>
                <a:lnTo>
                  <a:pt x="2978897" y="1166163"/>
                </a:lnTo>
                <a:lnTo>
                  <a:pt x="2802119" y="1218312"/>
                </a:lnTo>
                <a:lnTo>
                  <a:pt x="2729602" y="1095065"/>
                </a:lnTo>
                <a:cubicBezTo>
                  <a:pt x="2686199" y="1096396"/>
                  <a:pt x="2643414" y="1091732"/>
                  <a:pt x="2602615" y="1080209"/>
                </a:cubicBezTo>
                <a:lnTo>
                  <a:pt x="2607165" y="1083226"/>
                </a:lnTo>
                <a:lnTo>
                  <a:pt x="2495179" y="1185484"/>
                </a:lnTo>
                <a:lnTo>
                  <a:pt x="2341599" y="1083585"/>
                </a:lnTo>
                <a:lnTo>
                  <a:pt x="2384929" y="961414"/>
                </a:lnTo>
                <a:cubicBezTo>
                  <a:pt x="2355215" y="933409"/>
                  <a:pt x="2329015" y="901312"/>
                  <a:pt x="2307218" y="865670"/>
                </a:cubicBezTo>
                <a:lnTo>
                  <a:pt x="2171734" y="871348"/>
                </a:lnTo>
                <a:lnTo>
                  <a:pt x="2119584" y="694571"/>
                </a:lnTo>
                <a:lnTo>
                  <a:pt x="2236697" y="625662"/>
                </a:lnTo>
                <a:cubicBezTo>
                  <a:pt x="2235459" y="588297"/>
                  <a:pt x="2238982" y="551385"/>
                  <a:pt x="2246620" y="515603"/>
                </a:cubicBezTo>
                <a:lnTo>
                  <a:pt x="2134594" y="419585"/>
                </a:lnTo>
                <a:lnTo>
                  <a:pt x="2217016" y="254732"/>
                </a:lnTo>
                <a:lnTo>
                  <a:pt x="2365055" y="287627"/>
                </a:lnTo>
                <a:lnTo>
                  <a:pt x="2364476" y="288784"/>
                </a:lnTo>
                <a:cubicBezTo>
                  <a:pt x="2394046" y="254885"/>
                  <a:pt x="2429444" y="225933"/>
                  <a:pt x="2469075" y="202302"/>
                </a:cubicBezTo>
                <a:lnTo>
                  <a:pt x="2464452" y="203666"/>
                </a:lnTo>
                <a:lnTo>
                  <a:pt x="2458102" y="52150"/>
                </a:lnTo>
                <a:lnTo>
                  <a:pt x="2634880" y="0"/>
                </a:lnTo>
                <a:lnTo>
                  <a:pt x="2711784" y="130703"/>
                </a:lnTo>
                <a:lnTo>
                  <a:pt x="2707159" y="132067"/>
                </a:lnTo>
                <a:cubicBezTo>
                  <a:pt x="2750672" y="130497"/>
                  <a:pt x="2793590" y="134953"/>
                  <a:pt x="2834535" y="14631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/>
          </a:p>
        </p:txBody>
      </p:sp>
      <p:sp>
        <p:nvSpPr>
          <p:cNvPr id="199" name="Rectangle 9">
            <a:extLst>
              <a:ext uri="{FF2B5EF4-FFF2-40B4-BE49-F238E27FC236}">
                <a16:creationId xmlns:a16="http://schemas.microsoft.com/office/drawing/2014/main" id="{525E185D-4C9C-4E8D-8B9A-AE7C92AE4950}"/>
              </a:ext>
            </a:extLst>
          </p:cNvPr>
          <p:cNvSpPr/>
          <p:nvPr/>
        </p:nvSpPr>
        <p:spPr>
          <a:xfrm>
            <a:off x="4079957" y="1499879"/>
            <a:ext cx="339147" cy="317472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200" name="Donut 24">
            <a:extLst>
              <a:ext uri="{FF2B5EF4-FFF2-40B4-BE49-F238E27FC236}">
                <a16:creationId xmlns:a16="http://schemas.microsoft.com/office/drawing/2014/main" id="{7C9B3023-C165-49E7-ACE5-62984551FD83}"/>
              </a:ext>
            </a:extLst>
          </p:cNvPr>
          <p:cNvSpPr/>
          <p:nvPr/>
        </p:nvSpPr>
        <p:spPr>
          <a:xfrm>
            <a:off x="4014174" y="2126457"/>
            <a:ext cx="411073" cy="389767"/>
          </a:xfrm>
          <a:custGeom>
            <a:avLst/>
            <a:gdLst/>
            <a:ahLst/>
            <a:cxnLst/>
            <a:rect l="l" t="t" r="r" b="b"/>
            <a:pathLst>
              <a:path w="3208412" h="3234532">
                <a:moveTo>
                  <a:pt x="1561445" y="1065858"/>
                </a:moveTo>
                <a:cubicBezTo>
                  <a:pt x="1654998" y="1065858"/>
                  <a:pt x="1743610" y="1087015"/>
                  <a:pt x="1821879" y="1126644"/>
                </a:cubicBezTo>
                <a:lnTo>
                  <a:pt x="1611352" y="1337172"/>
                </a:lnTo>
                <a:cubicBezTo>
                  <a:pt x="1595200" y="1333388"/>
                  <a:pt x="1578468" y="1332141"/>
                  <a:pt x="1561445" y="1332141"/>
                </a:cubicBezTo>
                <a:cubicBezTo>
                  <a:pt x="1373145" y="1332141"/>
                  <a:pt x="1220499" y="1484787"/>
                  <a:pt x="1220499" y="1673087"/>
                </a:cubicBezTo>
                <a:cubicBezTo>
                  <a:pt x="1220499" y="1861387"/>
                  <a:pt x="1373145" y="2014033"/>
                  <a:pt x="1561445" y="2014033"/>
                </a:cubicBezTo>
                <a:cubicBezTo>
                  <a:pt x="1749745" y="2014033"/>
                  <a:pt x="1902391" y="1861387"/>
                  <a:pt x="1902391" y="1673087"/>
                </a:cubicBezTo>
                <a:cubicBezTo>
                  <a:pt x="1902391" y="1643675"/>
                  <a:pt x="1898667" y="1615133"/>
                  <a:pt x="1890450" y="1588219"/>
                </a:cubicBezTo>
                <a:lnTo>
                  <a:pt x="2093156" y="1385512"/>
                </a:lnTo>
                <a:cubicBezTo>
                  <a:pt x="2142229" y="1470075"/>
                  <a:pt x="2168674" y="1568493"/>
                  <a:pt x="2168674" y="1673087"/>
                </a:cubicBezTo>
                <a:cubicBezTo>
                  <a:pt x="2168674" y="2008450"/>
                  <a:pt x="1896808" y="2280316"/>
                  <a:pt x="1561445" y="2280316"/>
                </a:cubicBezTo>
                <a:cubicBezTo>
                  <a:pt x="1226082" y="2280316"/>
                  <a:pt x="954217" y="2008450"/>
                  <a:pt x="954217" y="1673087"/>
                </a:cubicBezTo>
                <a:cubicBezTo>
                  <a:pt x="954217" y="1337724"/>
                  <a:pt x="1226082" y="1065858"/>
                  <a:pt x="1561445" y="1065858"/>
                </a:cubicBezTo>
                <a:close/>
                <a:moveTo>
                  <a:pt x="1561445" y="580076"/>
                </a:moveTo>
                <a:cubicBezTo>
                  <a:pt x="1790175" y="580076"/>
                  <a:pt x="2002494" y="650333"/>
                  <a:pt x="2177834" y="770690"/>
                </a:cubicBezTo>
                <a:lnTo>
                  <a:pt x="1968030" y="980494"/>
                </a:lnTo>
                <a:cubicBezTo>
                  <a:pt x="1849962" y="907198"/>
                  <a:pt x="1710422" y="866794"/>
                  <a:pt x="1561445" y="866794"/>
                </a:cubicBezTo>
                <a:cubicBezTo>
                  <a:pt x="1116142" y="866794"/>
                  <a:pt x="755153" y="1227784"/>
                  <a:pt x="755153" y="1673087"/>
                </a:cubicBezTo>
                <a:cubicBezTo>
                  <a:pt x="755153" y="2118390"/>
                  <a:pt x="1116142" y="2479380"/>
                  <a:pt x="1561445" y="2479380"/>
                </a:cubicBezTo>
                <a:cubicBezTo>
                  <a:pt x="2006748" y="2479380"/>
                  <a:pt x="2367738" y="2118390"/>
                  <a:pt x="2367738" y="1673087"/>
                </a:cubicBezTo>
                <a:cubicBezTo>
                  <a:pt x="2367738" y="1513043"/>
                  <a:pt x="2321108" y="1363890"/>
                  <a:pt x="2239307" y="1239362"/>
                </a:cubicBezTo>
                <a:lnTo>
                  <a:pt x="2445928" y="1032741"/>
                </a:lnTo>
                <a:cubicBezTo>
                  <a:pt x="2577451" y="1212149"/>
                  <a:pt x="2654457" y="1433625"/>
                  <a:pt x="2654457" y="1673087"/>
                </a:cubicBezTo>
                <a:cubicBezTo>
                  <a:pt x="2654457" y="2276741"/>
                  <a:pt x="2165099" y="2766099"/>
                  <a:pt x="1561445" y="2766099"/>
                </a:cubicBezTo>
                <a:cubicBezTo>
                  <a:pt x="957792" y="2766099"/>
                  <a:pt x="468434" y="2276741"/>
                  <a:pt x="468434" y="1673087"/>
                </a:cubicBezTo>
                <a:cubicBezTo>
                  <a:pt x="468434" y="1069433"/>
                  <a:pt x="957792" y="580076"/>
                  <a:pt x="1561445" y="580076"/>
                </a:cubicBezTo>
                <a:close/>
                <a:moveTo>
                  <a:pt x="1561445" y="111642"/>
                </a:moveTo>
                <a:cubicBezTo>
                  <a:pt x="1890473" y="111642"/>
                  <a:pt x="2195731" y="213411"/>
                  <a:pt x="2447076" y="387744"/>
                </a:cubicBezTo>
                <a:lnTo>
                  <a:pt x="2453780" y="494744"/>
                </a:lnTo>
                <a:lnTo>
                  <a:pt x="2309436" y="639088"/>
                </a:lnTo>
                <a:cubicBezTo>
                  <a:pt x="2099826" y="485554"/>
                  <a:pt x="1841132" y="395669"/>
                  <a:pt x="1561445" y="395669"/>
                </a:cubicBezTo>
                <a:cubicBezTo>
                  <a:pt x="855947" y="395669"/>
                  <a:pt x="284027" y="967589"/>
                  <a:pt x="284027" y="1673087"/>
                </a:cubicBezTo>
                <a:cubicBezTo>
                  <a:pt x="284027" y="2378585"/>
                  <a:pt x="855947" y="2950505"/>
                  <a:pt x="1561445" y="2950505"/>
                </a:cubicBezTo>
                <a:cubicBezTo>
                  <a:pt x="2266943" y="2950505"/>
                  <a:pt x="2838863" y="2378585"/>
                  <a:pt x="2838863" y="1673087"/>
                </a:cubicBezTo>
                <a:cubicBezTo>
                  <a:pt x="2838863" y="1382650"/>
                  <a:pt x="2741936" y="1114852"/>
                  <a:pt x="2577529" y="901139"/>
                </a:cubicBezTo>
                <a:lnTo>
                  <a:pt x="2706681" y="771988"/>
                </a:lnTo>
                <a:lnTo>
                  <a:pt x="2841540" y="780437"/>
                </a:lnTo>
                <a:cubicBezTo>
                  <a:pt x="3019168" y="1032973"/>
                  <a:pt x="3122890" y="1340917"/>
                  <a:pt x="3122890" y="1673087"/>
                </a:cubicBezTo>
                <a:cubicBezTo>
                  <a:pt x="3122890" y="2535449"/>
                  <a:pt x="2423807" y="3234532"/>
                  <a:pt x="1561445" y="3234532"/>
                </a:cubicBezTo>
                <a:cubicBezTo>
                  <a:pt x="699083" y="3234532"/>
                  <a:pt x="0" y="2535449"/>
                  <a:pt x="0" y="1673087"/>
                </a:cubicBezTo>
                <a:cubicBezTo>
                  <a:pt x="0" y="810725"/>
                  <a:pt x="699083" y="111642"/>
                  <a:pt x="1561445" y="111642"/>
                </a:cubicBezTo>
                <a:close/>
                <a:moveTo>
                  <a:pt x="2909110" y="0"/>
                </a:moveTo>
                <a:lnTo>
                  <a:pt x="2926757" y="281655"/>
                </a:lnTo>
                <a:lnTo>
                  <a:pt x="3208412" y="299301"/>
                </a:lnTo>
                <a:lnTo>
                  <a:pt x="2863230" y="644483"/>
                </a:lnTo>
                <a:lnTo>
                  <a:pt x="2685547" y="633351"/>
                </a:lnTo>
                <a:lnTo>
                  <a:pt x="1718098" y="1600799"/>
                </a:lnTo>
                <a:cubicBezTo>
                  <a:pt x="1729236" y="1622491"/>
                  <a:pt x="1734939" y="1647123"/>
                  <a:pt x="1734939" y="1673087"/>
                </a:cubicBezTo>
                <a:cubicBezTo>
                  <a:pt x="1734939" y="1768905"/>
                  <a:pt x="1657263" y="1846581"/>
                  <a:pt x="1561445" y="1846581"/>
                </a:cubicBezTo>
                <a:cubicBezTo>
                  <a:pt x="1465627" y="1846581"/>
                  <a:pt x="1387951" y="1768905"/>
                  <a:pt x="1387951" y="1673087"/>
                </a:cubicBezTo>
                <a:cubicBezTo>
                  <a:pt x="1387951" y="1577269"/>
                  <a:pt x="1465627" y="1499593"/>
                  <a:pt x="1561445" y="1499593"/>
                </a:cubicBezTo>
                <a:lnTo>
                  <a:pt x="1591006" y="1505561"/>
                </a:lnTo>
                <a:lnTo>
                  <a:pt x="2574981" y="521587"/>
                </a:lnTo>
                <a:lnTo>
                  <a:pt x="2563928" y="34518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chemeClr val="tx1"/>
              </a:solidFill>
            </a:endParaRPr>
          </a:p>
        </p:txBody>
      </p:sp>
      <p:sp>
        <p:nvSpPr>
          <p:cNvPr id="201" name="Parallelogram 15">
            <a:extLst>
              <a:ext uri="{FF2B5EF4-FFF2-40B4-BE49-F238E27FC236}">
                <a16:creationId xmlns:a16="http://schemas.microsoft.com/office/drawing/2014/main" id="{A7220356-3DD9-46D8-B75F-9A9891F0BEFC}"/>
              </a:ext>
            </a:extLst>
          </p:cNvPr>
          <p:cNvSpPr/>
          <p:nvPr/>
        </p:nvSpPr>
        <p:spPr>
          <a:xfrm rot="16200000">
            <a:off x="4117098" y="4027919"/>
            <a:ext cx="310738" cy="409046"/>
          </a:xfrm>
          <a:custGeom>
            <a:avLst/>
            <a:gdLst/>
            <a:ahLst/>
            <a:cxnLst/>
            <a:rect l="l" t="t" r="r" b="b"/>
            <a:pathLst>
              <a:path w="2993176" h="3240001">
                <a:moveTo>
                  <a:pt x="1299907" y="647892"/>
                </a:moveTo>
                <a:lnTo>
                  <a:pt x="665509" y="1620000"/>
                </a:lnTo>
                <a:lnTo>
                  <a:pt x="1299907" y="2592108"/>
                </a:lnTo>
                <a:lnTo>
                  <a:pt x="634398" y="2592108"/>
                </a:lnTo>
                <a:lnTo>
                  <a:pt x="0" y="1620000"/>
                </a:lnTo>
                <a:lnTo>
                  <a:pt x="634398" y="647892"/>
                </a:lnTo>
                <a:close/>
                <a:moveTo>
                  <a:pt x="2993176" y="1620001"/>
                </a:moveTo>
                <a:lnTo>
                  <a:pt x="1913056" y="3240001"/>
                </a:lnTo>
                <a:lnTo>
                  <a:pt x="1782206" y="3043749"/>
                </a:lnTo>
                <a:lnTo>
                  <a:pt x="1110064" y="3043749"/>
                </a:lnTo>
                <a:cubicBezTo>
                  <a:pt x="1089036" y="3096599"/>
                  <a:pt x="1037333" y="3133759"/>
                  <a:pt x="976952" y="3133759"/>
                </a:cubicBezTo>
                <a:cubicBezTo>
                  <a:pt x="923853" y="3133759"/>
                  <a:pt x="877466" y="3105022"/>
                  <a:pt x="854540" y="3061058"/>
                </a:cubicBezTo>
                <a:lnTo>
                  <a:pt x="302383" y="3169763"/>
                </a:lnTo>
                <a:lnTo>
                  <a:pt x="302383" y="2809723"/>
                </a:lnTo>
                <a:lnTo>
                  <a:pt x="854540" y="2918427"/>
                </a:lnTo>
                <a:cubicBezTo>
                  <a:pt x="877466" y="2874463"/>
                  <a:pt x="923853" y="2845727"/>
                  <a:pt x="976952" y="2845727"/>
                </a:cubicBezTo>
                <a:cubicBezTo>
                  <a:pt x="1037333" y="2845727"/>
                  <a:pt x="1089036" y="2882887"/>
                  <a:pt x="1110064" y="2935737"/>
                </a:cubicBezTo>
                <a:lnTo>
                  <a:pt x="1710190" y="2935737"/>
                </a:lnTo>
                <a:lnTo>
                  <a:pt x="832936" y="1620001"/>
                </a:lnTo>
                <a:lnTo>
                  <a:pt x="1913056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202" name="Oval 35">
            <a:extLst>
              <a:ext uri="{FF2B5EF4-FFF2-40B4-BE49-F238E27FC236}">
                <a16:creationId xmlns:a16="http://schemas.microsoft.com/office/drawing/2014/main" id="{10B9710C-CB60-43F2-81F8-D931BB30CA13}"/>
              </a:ext>
            </a:extLst>
          </p:cNvPr>
          <p:cNvSpPr/>
          <p:nvPr/>
        </p:nvSpPr>
        <p:spPr>
          <a:xfrm>
            <a:off x="4096372" y="4705978"/>
            <a:ext cx="312368" cy="379206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/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EE46D514-E70B-413C-8011-DEE2C730F9E6}"/>
              </a:ext>
            </a:extLst>
          </p:cNvPr>
          <p:cNvSpPr/>
          <p:nvPr/>
        </p:nvSpPr>
        <p:spPr>
          <a:xfrm>
            <a:off x="4738232" y="2722800"/>
            <a:ext cx="31117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s-EC" sz="2400" dirty="0"/>
              <a:t>Materiales y métodos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70246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Picture 4">
            <a:extLst>
              <a:ext uri="{FF2B5EF4-FFF2-40B4-BE49-F238E27FC236}">
                <a16:creationId xmlns:a16="http://schemas.microsoft.com/office/drawing/2014/main" id="{B8914257-7ADA-4165-9B02-D9A19D7BE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129" b="40444" l="13628" r="88863">
                        <a14:foregroundMark x1="48731" y1="40444" x2="52256" y2="35847"/>
                        <a14:foregroundMark x1="13628" y1="22863" x2="13628" y2="22863"/>
                        <a14:foregroundMark x1="14944" y1="25565" x2="14944" y2="26734"/>
                        <a14:foregroundMark x1="17763" y1="26734" x2="17763" y2="27137"/>
                        <a14:foregroundMark x1="17763" y1="27137" x2="16259" y2="26411"/>
                        <a14:foregroundMark x1="22086" y1="28710" x2="21429" y2="28871"/>
                        <a14:foregroundMark x1="23120" y1="30726" x2="22932" y2="31129"/>
                        <a14:foregroundMark x1="39427" y1="24556" x2="39427" y2="24556"/>
                        <a14:backgroundMark x1="55592" y1="17984" x2="55592" y2="17984"/>
                        <a14:backgroundMark x1="41400" y1="18306" x2="41400" y2="18306"/>
                        <a14:backgroundMark x1="34915" y1="22137" x2="34915" y2="22137"/>
                        <a14:backgroundMark x1="25282" y1="25565" x2="25282" y2="25565"/>
                        <a14:backgroundMark x1="25940" y1="25161" x2="25940" y2="25161"/>
                        <a14:backgroundMark x1="30280" y1="31189" x2="30280" y2="31189"/>
                        <a14:backgroundMark x1="20229" y1="31298" x2="20229" y2="31298"/>
                        <a14:backgroundMark x1="19720" y1="31189" x2="19720" y2="31189"/>
                        <a14:backgroundMark x1="19720" y1="31189" x2="19720" y2="31189"/>
                        <a14:backgroundMark x1="43257" y1="16031" x2="43257" y2="16031"/>
                        <a14:backgroundMark x1="42239" y1="18975" x2="42239" y2="18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4" t="2001" r="1797" b="55999"/>
          <a:stretch/>
        </p:blipFill>
        <p:spPr bwMode="auto">
          <a:xfrm>
            <a:off x="4843091" y="3030047"/>
            <a:ext cx="3048000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179512" y="-113016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A62401-01E9-4A0D-9782-60AEA1344466}"/>
              </a:ext>
            </a:extLst>
          </p:cNvPr>
          <p:cNvSpPr txBox="1"/>
          <p:nvPr/>
        </p:nvSpPr>
        <p:spPr>
          <a:xfrm>
            <a:off x="8542784" y="123110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3</a:t>
            </a:r>
            <a:endParaRPr lang="es-EC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6BEB845-2A9D-4C68-9D6A-05DB2E9DD0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7504" y="692696"/>
            <a:ext cx="3024336" cy="54512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C0C8AEB-789C-4E30-A265-E7EB7B7EB360}"/>
              </a:ext>
            </a:extLst>
          </p:cNvPr>
          <p:cNvSpPr/>
          <p:nvPr/>
        </p:nvSpPr>
        <p:spPr>
          <a:xfrm>
            <a:off x="1907704" y="5589240"/>
            <a:ext cx="1080120" cy="3600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B7170D-E88A-4719-9AF5-84B560C837FB}"/>
              </a:ext>
            </a:extLst>
          </p:cNvPr>
          <p:cNvSpPr txBox="1"/>
          <p:nvPr/>
        </p:nvSpPr>
        <p:spPr>
          <a:xfrm>
            <a:off x="1662829" y="5917938"/>
            <a:ext cx="230425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(</a:t>
            </a:r>
            <a:r>
              <a:rPr lang="en-US" sz="1100" dirty="0" err="1">
                <a:solidFill>
                  <a:schemeClr val="bg1"/>
                </a:solidFill>
              </a:rPr>
              <a:t>Semp</a:t>
            </a:r>
            <a:r>
              <a:rPr lang="es-EC" sz="1100" dirty="0" err="1">
                <a:solidFill>
                  <a:schemeClr val="bg1"/>
                </a:solidFill>
              </a:rPr>
              <a:t>értegui</a:t>
            </a:r>
            <a:r>
              <a:rPr lang="es-EC" sz="1100" dirty="0">
                <a:solidFill>
                  <a:schemeClr val="bg1"/>
                </a:solidFill>
              </a:rPr>
              <a:t>, 2020)</a:t>
            </a:r>
            <a:endParaRPr lang="en-US" sz="1100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8824B8E-484E-4524-A93B-93401AFB7552}"/>
              </a:ext>
            </a:extLst>
          </p:cNvPr>
          <p:cNvSpPr txBox="1"/>
          <p:nvPr/>
        </p:nvSpPr>
        <p:spPr>
          <a:xfrm>
            <a:off x="143508" y="724054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i="1" dirty="0" err="1">
                <a:solidFill>
                  <a:sysClr val="windowText" lastClr="000000"/>
                </a:solidFill>
              </a:rPr>
              <a:t>Vitis</a:t>
            </a:r>
            <a:r>
              <a:rPr lang="es-EC" i="1" dirty="0">
                <a:solidFill>
                  <a:sysClr val="windowText" lastClr="000000"/>
                </a:solidFill>
              </a:rPr>
              <a:t> </a:t>
            </a:r>
            <a:r>
              <a:rPr lang="es-EC" i="1" dirty="0" err="1">
                <a:solidFill>
                  <a:sysClr val="windowText" lastClr="000000"/>
                </a:solidFill>
              </a:rPr>
              <a:t>vinifera</a:t>
            </a:r>
            <a:endParaRPr lang="en-US" i="1" dirty="0">
              <a:solidFill>
                <a:sysClr val="windowText" lastClr="00000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262330E-8410-4B91-8EEC-D50CD0500D0C}"/>
              </a:ext>
            </a:extLst>
          </p:cNvPr>
          <p:cNvGrpSpPr/>
          <p:nvPr/>
        </p:nvGrpSpPr>
        <p:grpSpPr>
          <a:xfrm>
            <a:off x="3199467" y="661091"/>
            <a:ext cx="5876209" cy="2767907"/>
            <a:chOff x="856031" y="1597195"/>
            <a:chExt cx="10394049" cy="5038598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4D360162-04EE-4A95-9EA3-B51DEAFCF698}"/>
                </a:ext>
              </a:extLst>
            </p:cNvPr>
            <p:cNvSpPr/>
            <p:nvPr/>
          </p:nvSpPr>
          <p:spPr>
            <a:xfrm>
              <a:off x="1524672" y="5160385"/>
              <a:ext cx="2350800" cy="1120946"/>
            </a:xfrm>
            <a:prstGeom prst="rect">
              <a:avLst/>
            </a:pr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BF7D2B6F-D5C7-4A77-9247-8D8D91FFCCFC}"/>
                </a:ext>
              </a:extLst>
            </p:cNvPr>
            <p:cNvSpPr/>
            <p:nvPr/>
          </p:nvSpPr>
          <p:spPr>
            <a:xfrm>
              <a:off x="3873054" y="4312835"/>
              <a:ext cx="2350800" cy="1968496"/>
            </a:xfrm>
            <a:prstGeom prst="rect">
              <a:avLst/>
            </a:prstGeom>
            <a:solidFill>
              <a:srgbClr val="5FB6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7FC90D01-E0A8-4DBD-B41E-75B9C505CAA7}"/>
                </a:ext>
              </a:extLst>
            </p:cNvPr>
            <p:cNvSpPr/>
            <p:nvPr/>
          </p:nvSpPr>
          <p:spPr>
            <a:xfrm>
              <a:off x="6223448" y="3466959"/>
              <a:ext cx="2350800" cy="2814372"/>
            </a:xfrm>
            <a:prstGeom prst="rect">
              <a:avLst/>
            </a:prstGeom>
            <a:solidFill>
              <a:srgbClr val="5DB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BD07A42-CD06-4C50-8A02-46FDC8E64391}"/>
                </a:ext>
              </a:extLst>
            </p:cNvPr>
            <p:cNvSpPr/>
            <p:nvPr/>
          </p:nvSpPr>
          <p:spPr>
            <a:xfrm>
              <a:off x="8571557" y="2609593"/>
              <a:ext cx="2350800" cy="3671738"/>
            </a:xfrm>
            <a:prstGeom prst="rect">
              <a:avLst/>
            </a:prstGeom>
            <a:solidFill>
              <a:srgbClr val="5F9D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4A0B3F69-BD74-4CEC-969B-5E2DB162AEE9}"/>
                </a:ext>
              </a:extLst>
            </p:cNvPr>
            <p:cNvGrpSpPr/>
            <p:nvPr/>
          </p:nvGrpSpPr>
          <p:grpSpPr>
            <a:xfrm>
              <a:off x="4068486" y="4434989"/>
              <a:ext cx="1920360" cy="1282293"/>
              <a:chOff x="232968" y="1676033"/>
              <a:chExt cx="1746744" cy="1295117"/>
            </a:xfrm>
          </p:grpSpPr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A0613CD4-A0EF-4FDD-AA0C-A5033FCDACE3}"/>
                  </a:ext>
                </a:extLst>
              </p:cNvPr>
              <p:cNvSpPr txBox="1"/>
              <p:nvPr/>
            </p:nvSpPr>
            <p:spPr>
              <a:xfrm>
                <a:off x="270025" y="2122349"/>
                <a:ext cx="1709687" cy="848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cs typeface="Arial" pitchFamily="34" charset="0"/>
                  </a:rPr>
                  <a:t>4 711 de </a:t>
                </a:r>
                <a:r>
                  <a:rPr lang="en-US" altLang="ko-KR" sz="1200" dirty="0" err="1">
                    <a:solidFill>
                      <a:sysClr val="windowText" lastClr="000000"/>
                    </a:solidFill>
                    <a:cs typeface="Arial" pitchFamily="34" charset="0"/>
                  </a:rPr>
                  <a:t>empleos</a:t>
                </a:r>
                <a:r>
                  <a:rPr lang="en-US" altLang="ko-KR" sz="1200" dirty="0">
                    <a:solidFill>
                      <a:sysClr val="windowText" lastClr="000000"/>
                    </a:solidFill>
                    <a:cs typeface="Arial" pitchFamily="34" charset="0"/>
                  </a:rPr>
                  <a:t>.</a:t>
                </a:r>
                <a:endParaRPr lang="ko-KR" altLang="en-US" sz="12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549DF289-19E5-48D6-B389-A8BFCBACAB4B}"/>
                  </a:ext>
                </a:extLst>
              </p:cNvPr>
              <p:cNvSpPr txBox="1"/>
              <p:nvPr/>
            </p:nvSpPr>
            <p:spPr>
              <a:xfrm>
                <a:off x="232968" y="1676033"/>
                <a:ext cx="1709687" cy="509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altLang="ko-KR" sz="1200" b="1" dirty="0">
                    <a:solidFill>
                      <a:sysClr val="windowText" lastClr="000000"/>
                    </a:solidFill>
                    <a:cs typeface="Arial" pitchFamily="34" charset="0"/>
                  </a:rPr>
                  <a:t>Oklahoma</a:t>
                </a:r>
                <a:endParaRPr lang="ko-KR" altLang="en-US" sz="1200" b="1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4CB8D2B5-D127-4DA8-9A81-4DF0F17A25CA}"/>
                </a:ext>
              </a:extLst>
            </p:cNvPr>
            <p:cNvGrpSpPr/>
            <p:nvPr/>
          </p:nvGrpSpPr>
          <p:grpSpPr>
            <a:xfrm>
              <a:off x="6419857" y="3567025"/>
              <a:ext cx="1918802" cy="1650775"/>
              <a:chOff x="235159" y="1661699"/>
              <a:chExt cx="1745327" cy="1667281"/>
            </a:xfrm>
          </p:grpSpPr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A602E49-1624-4A3A-A2C4-82FEEB22262F}"/>
                  </a:ext>
                </a:extLst>
              </p:cNvPr>
              <p:cNvSpPr txBox="1"/>
              <p:nvPr/>
            </p:nvSpPr>
            <p:spPr>
              <a:xfrm>
                <a:off x="270798" y="2480180"/>
                <a:ext cx="1709688" cy="84880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cs typeface="Arial" pitchFamily="34" charset="0"/>
                  </a:rPr>
                  <a:t>1.7 </a:t>
                </a:r>
                <a:r>
                  <a:rPr lang="en-US" altLang="ko-KR" sz="1200" dirty="0" err="1">
                    <a:solidFill>
                      <a:sysClr val="windowText" lastClr="000000"/>
                    </a:solidFill>
                    <a:cs typeface="Arial" pitchFamily="34" charset="0"/>
                  </a:rPr>
                  <a:t>millones</a:t>
                </a:r>
                <a:r>
                  <a:rPr lang="en-US" altLang="ko-KR" sz="1200" dirty="0">
                    <a:solidFill>
                      <a:sysClr val="windowText" lastClr="000000"/>
                    </a:solidFill>
                    <a:cs typeface="Arial" pitchFamily="34" charset="0"/>
                  </a:rPr>
                  <a:t> de </a:t>
                </a:r>
                <a:r>
                  <a:rPr lang="en-US" altLang="ko-KR" sz="1200" dirty="0" err="1">
                    <a:solidFill>
                      <a:sysClr val="windowText" lastClr="000000"/>
                    </a:solidFill>
                    <a:cs typeface="Arial" pitchFamily="34" charset="0"/>
                  </a:rPr>
                  <a:t>empleos</a:t>
                </a:r>
                <a:r>
                  <a:rPr lang="en-US" altLang="ko-KR" sz="1200" dirty="0">
                    <a:solidFill>
                      <a:sysClr val="windowText" lastClr="000000"/>
                    </a:solidFill>
                    <a:cs typeface="Arial" pitchFamily="34" charset="0"/>
                  </a:rPr>
                  <a:t>.</a:t>
                </a:r>
                <a:endParaRPr lang="ko-KR" altLang="en-US" sz="12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19D5AFB7-01C9-481B-8473-6B612AA3D2A2}"/>
                  </a:ext>
                </a:extLst>
              </p:cNvPr>
              <p:cNvSpPr txBox="1"/>
              <p:nvPr/>
            </p:nvSpPr>
            <p:spPr>
              <a:xfrm>
                <a:off x="235159" y="1661699"/>
                <a:ext cx="1709686" cy="8488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>
                    <a:solidFill>
                      <a:sysClr val="windowText" lastClr="000000"/>
                    </a:solidFill>
                    <a:cs typeface="Arial" pitchFamily="34" charset="0"/>
                  </a:rPr>
                  <a:t>Plazas de </a:t>
                </a:r>
                <a:r>
                  <a:rPr lang="en-US" altLang="ko-KR" sz="1200" b="1" dirty="0" err="1">
                    <a:solidFill>
                      <a:sysClr val="windowText" lastClr="000000"/>
                    </a:solidFill>
                    <a:cs typeface="Arial" pitchFamily="34" charset="0"/>
                  </a:rPr>
                  <a:t>Trabajo</a:t>
                </a:r>
                <a:endParaRPr lang="ko-KR" altLang="en-US" sz="1200" b="1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F406BC1E-C4F6-49E4-A28F-561727996FB0}"/>
                </a:ext>
              </a:extLst>
            </p:cNvPr>
            <p:cNvGrpSpPr/>
            <p:nvPr/>
          </p:nvGrpSpPr>
          <p:grpSpPr>
            <a:xfrm>
              <a:off x="8805886" y="2722751"/>
              <a:ext cx="1880880" cy="1572815"/>
              <a:chOff x="268877" y="1671304"/>
              <a:chExt cx="1710833" cy="1588544"/>
            </a:xfrm>
          </p:grpSpPr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DC18EEDC-6479-46D2-82E2-ACDF9ADF8B0A}"/>
                  </a:ext>
                </a:extLst>
              </p:cNvPr>
              <p:cNvSpPr txBox="1"/>
              <p:nvPr/>
            </p:nvSpPr>
            <p:spPr>
              <a:xfrm>
                <a:off x="268877" y="2071525"/>
                <a:ext cx="1709687" cy="11883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dirty="0">
                    <a:solidFill>
                      <a:sysClr val="windowText" lastClr="000000"/>
                    </a:solidFill>
                    <a:cs typeface="Arial" pitchFamily="34" charset="0"/>
                  </a:rPr>
                  <a:t>219.9 </a:t>
                </a:r>
                <a:r>
                  <a:rPr lang="es-US" altLang="ko-KR" sz="1200" dirty="0">
                    <a:solidFill>
                      <a:sysClr val="windowText" lastClr="000000"/>
                    </a:solidFill>
                    <a:cs typeface="Arial" pitchFamily="34" charset="0"/>
                  </a:rPr>
                  <a:t>millones</a:t>
                </a:r>
                <a:r>
                  <a:rPr lang="en-US" altLang="ko-KR" sz="1200" dirty="0">
                    <a:solidFill>
                      <a:sysClr val="windowText" lastClr="000000"/>
                    </a:solidFill>
                    <a:cs typeface="Arial" pitchFamily="34" charset="0"/>
                  </a:rPr>
                  <a:t> de </a:t>
                </a:r>
                <a:r>
                  <a:rPr lang="en-US" altLang="ko-KR" sz="1200" dirty="0" err="1">
                    <a:solidFill>
                      <a:sysClr val="windowText" lastClr="000000"/>
                    </a:solidFill>
                    <a:cs typeface="Arial" pitchFamily="34" charset="0"/>
                  </a:rPr>
                  <a:t>dólares</a:t>
                </a:r>
                <a:endParaRPr lang="ko-KR" altLang="en-US" sz="12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FCE1FF2C-1353-4C0E-8A78-FFE5334D5D96}"/>
                  </a:ext>
                </a:extLst>
              </p:cNvPr>
              <p:cNvSpPr txBox="1"/>
              <p:nvPr/>
            </p:nvSpPr>
            <p:spPr>
              <a:xfrm>
                <a:off x="270023" y="1671304"/>
                <a:ext cx="1709687" cy="5092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altLang="ko-KR" sz="1200" b="1" dirty="0">
                    <a:solidFill>
                      <a:sysClr val="windowText" lastClr="000000"/>
                    </a:solidFill>
                    <a:cs typeface="Arial" pitchFamily="34" charset="0"/>
                  </a:rPr>
                  <a:t>I</a:t>
                </a:r>
                <a:r>
                  <a:rPr lang="en-US" altLang="ko-KR" sz="1200" b="1" dirty="0" err="1">
                    <a:solidFill>
                      <a:sysClr val="windowText" lastClr="000000"/>
                    </a:solidFill>
                    <a:cs typeface="Arial" pitchFamily="34" charset="0"/>
                  </a:rPr>
                  <a:t>mpacto</a:t>
                </a:r>
                <a:endParaRPr lang="ko-KR" altLang="en-US" sz="1200" b="1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0C6F35BD-8C63-4A8D-A04E-E19882D21527}"/>
                </a:ext>
              </a:extLst>
            </p:cNvPr>
            <p:cNvGrpSpPr/>
            <p:nvPr/>
          </p:nvGrpSpPr>
          <p:grpSpPr>
            <a:xfrm>
              <a:off x="1500632" y="5106967"/>
              <a:ext cx="2413432" cy="1266668"/>
              <a:chOff x="33866" y="1492410"/>
              <a:chExt cx="2195238" cy="1279335"/>
            </a:xfrm>
          </p:grpSpPr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589D0F8F-0955-4049-8B80-1070BEA30004}"/>
                  </a:ext>
                </a:extLst>
              </p:cNvPr>
              <p:cNvSpPr txBox="1"/>
              <p:nvPr/>
            </p:nvSpPr>
            <p:spPr>
              <a:xfrm>
                <a:off x="33866" y="1922942"/>
                <a:ext cx="2195238" cy="8488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C" altLang="ko-KR" sz="1200" dirty="0">
                    <a:solidFill>
                      <a:sysClr val="windowText" lastClr="000000"/>
                    </a:solidFill>
                    <a:cs typeface="Arial" pitchFamily="34" charset="0"/>
                  </a:rPr>
                  <a:t>750 000 toneladas de uva.</a:t>
                </a:r>
                <a:endParaRPr lang="ko-KR" altLang="en-US" sz="1200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E1A1137C-1F90-471E-97FB-52CB3617595F}"/>
                  </a:ext>
                </a:extLst>
              </p:cNvPr>
              <p:cNvSpPr txBox="1"/>
              <p:nvPr/>
            </p:nvSpPr>
            <p:spPr>
              <a:xfrm>
                <a:off x="178838" y="1492410"/>
                <a:ext cx="1709687" cy="509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ko-KR" sz="1200" b="1" dirty="0" err="1">
                    <a:solidFill>
                      <a:sysClr val="windowText" lastClr="000000"/>
                    </a:solidFill>
                    <a:cs typeface="Arial" pitchFamily="34" charset="0"/>
                  </a:rPr>
                  <a:t>Cantidad</a:t>
                </a:r>
                <a:endParaRPr lang="ko-KR" altLang="en-US" sz="1200" b="1" dirty="0">
                  <a:solidFill>
                    <a:sysClr val="windowText" lastClr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51" name="그룹 6">
              <a:extLst>
                <a:ext uri="{FF2B5EF4-FFF2-40B4-BE49-F238E27FC236}">
                  <a16:creationId xmlns:a16="http://schemas.microsoft.com/office/drawing/2014/main" id="{3F214DDD-75E3-4BA6-AD0B-E2FB68EA5921}"/>
                </a:ext>
              </a:extLst>
            </p:cNvPr>
            <p:cNvGrpSpPr/>
            <p:nvPr/>
          </p:nvGrpSpPr>
          <p:grpSpPr>
            <a:xfrm>
              <a:off x="856031" y="2064379"/>
              <a:ext cx="10394049" cy="4571414"/>
              <a:chOff x="856030" y="1815903"/>
              <a:chExt cx="10394049" cy="4571414"/>
            </a:xfrm>
          </p:grpSpPr>
          <p:grpSp>
            <p:nvGrpSpPr>
              <p:cNvPr id="52" name="Group 51">
                <a:extLst>
                  <a:ext uri="{FF2B5EF4-FFF2-40B4-BE49-F238E27FC236}">
                    <a16:creationId xmlns:a16="http://schemas.microsoft.com/office/drawing/2014/main" id="{7C58F0F9-B4B2-422C-8D9B-4AA36C50C434}"/>
                  </a:ext>
                </a:extLst>
              </p:cNvPr>
              <p:cNvGrpSpPr/>
              <p:nvPr/>
            </p:nvGrpSpPr>
            <p:grpSpPr>
              <a:xfrm>
                <a:off x="856030" y="4373048"/>
                <a:ext cx="820144" cy="2014269"/>
                <a:chOff x="611560" y="3941343"/>
                <a:chExt cx="998939" cy="2453389"/>
              </a:xfrm>
            </p:grpSpPr>
            <p:grpSp>
              <p:nvGrpSpPr>
                <p:cNvPr id="63" name="Group 62">
                  <a:extLst>
                    <a:ext uri="{FF2B5EF4-FFF2-40B4-BE49-F238E27FC236}">
                      <a16:creationId xmlns:a16="http://schemas.microsoft.com/office/drawing/2014/main" id="{23146255-4B74-45F8-9235-A1457F194B14}"/>
                    </a:ext>
                  </a:extLst>
                </p:cNvPr>
                <p:cNvGrpSpPr/>
                <p:nvPr/>
              </p:nvGrpSpPr>
              <p:grpSpPr>
                <a:xfrm>
                  <a:off x="611560" y="6019700"/>
                  <a:ext cx="998939" cy="375032"/>
                  <a:chOff x="1950157" y="5792396"/>
                  <a:chExt cx="1396179" cy="524168"/>
                </a:xfrm>
              </p:grpSpPr>
              <p:sp>
                <p:nvSpPr>
                  <p:cNvPr id="68" name="Oval 67">
                    <a:extLst>
                      <a:ext uri="{FF2B5EF4-FFF2-40B4-BE49-F238E27FC236}">
                        <a16:creationId xmlns:a16="http://schemas.microsoft.com/office/drawing/2014/main" id="{18A50BBE-AE2A-4808-B25C-EC3B525F61EA}"/>
                      </a:ext>
                    </a:extLst>
                  </p:cNvPr>
                  <p:cNvSpPr/>
                  <p:nvPr/>
                </p:nvSpPr>
                <p:spPr>
                  <a:xfrm flipV="1">
                    <a:off x="1950157" y="5792396"/>
                    <a:ext cx="1387404" cy="444916"/>
                  </a:xfrm>
                  <a:prstGeom prst="ellipse">
                    <a:avLst/>
                  </a:prstGeom>
                  <a:solidFill>
                    <a:schemeClr val="tx1">
                      <a:alpha val="27000"/>
                    </a:schemeClr>
                  </a:solidFill>
                  <a:ln>
                    <a:noFill/>
                  </a:ln>
                  <a:effectLst>
                    <a:softEdge rad="1651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0"/>
                  </a:p>
                </p:txBody>
              </p:sp>
              <p:sp>
                <p:nvSpPr>
                  <p:cNvPr id="69" name="Oval 68">
                    <a:extLst>
                      <a:ext uri="{FF2B5EF4-FFF2-40B4-BE49-F238E27FC236}">
                        <a16:creationId xmlns:a16="http://schemas.microsoft.com/office/drawing/2014/main" id="{53EE42D9-1322-42A1-AE12-69AE8120D094}"/>
                      </a:ext>
                    </a:extLst>
                  </p:cNvPr>
                  <p:cNvSpPr/>
                  <p:nvPr/>
                </p:nvSpPr>
                <p:spPr>
                  <a:xfrm flipV="1">
                    <a:off x="1955961" y="5859544"/>
                    <a:ext cx="1390375" cy="457020"/>
                  </a:xfrm>
                  <a:prstGeom prst="ellipse">
                    <a:avLst/>
                  </a:prstGeom>
                  <a:solidFill>
                    <a:schemeClr val="tx1">
                      <a:alpha val="81000"/>
                    </a:schemeClr>
                  </a:solidFill>
                  <a:ln>
                    <a:noFill/>
                  </a:ln>
                  <a:effectLst>
                    <a:softEdge rad="165100"/>
                  </a:effectLst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ko-KR" altLang="en-US" sz="2700"/>
                  </a:p>
                </p:txBody>
              </p:sp>
            </p:grpSp>
            <p:sp>
              <p:nvSpPr>
                <p:cNvPr id="64" name="Rectangle 8">
                  <a:extLst>
                    <a:ext uri="{FF2B5EF4-FFF2-40B4-BE49-F238E27FC236}">
                      <a16:creationId xmlns:a16="http://schemas.microsoft.com/office/drawing/2014/main" id="{3C3E34EA-303F-4F72-AA2F-D69E353EEF07}"/>
                    </a:ext>
                  </a:extLst>
                </p:cNvPr>
                <p:cNvSpPr/>
                <p:nvPr/>
              </p:nvSpPr>
              <p:spPr>
                <a:xfrm>
                  <a:off x="787266" y="5539463"/>
                  <a:ext cx="644784" cy="644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084" h="779141"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388409" y="0"/>
                      </a:lnTo>
                      <a:lnTo>
                        <a:pt x="588206" y="0"/>
                      </a:lnTo>
                      <a:lnTo>
                        <a:pt x="780084" y="0"/>
                      </a:lnTo>
                      <a:lnTo>
                        <a:pt x="780084" y="125396"/>
                      </a:lnTo>
                      <a:lnTo>
                        <a:pt x="779646" y="125396"/>
                      </a:lnTo>
                      <a:lnTo>
                        <a:pt x="390042" y="779141"/>
                      </a:lnTo>
                      <a:lnTo>
                        <a:pt x="438" y="125397"/>
                      </a:lnTo>
                      <a:lnTo>
                        <a:pt x="1" y="125397"/>
                      </a:lnTo>
                      <a:lnTo>
                        <a:pt x="1" y="125396"/>
                      </a:lnTo>
                      <a:lnTo>
                        <a:pt x="0" y="125396"/>
                      </a:lnTo>
                      <a:lnTo>
                        <a:pt x="0" y="124662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30000"/>
                        <a:lumOff val="70000"/>
                      </a:schemeClr>
                    </a:gs>
                    <a:gs pos="100000">
                      <a:schemeClr val="accent6">
                        <a:lumMod val="30000"/>
                        <a:lumOff val="70000"/>
                      </a:schemeClr>
                    </a:gs>
                  </a:gsLst>
                  <a:lin ang="19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65" name="Rectangle 8">
                  <a:extLst>
                    <a:ext uri="{FF2B5EF4-FFF2-40B4-BE49-F238E27FC236}">
                      <a16:creationId xmlns:a16="http://schemas.microsoft.com/office/drawing/2014/main" id="{5E380057-3075-4A03-BDE8-764225ADD70F}"/>
                    </a:ext>
                  </a:extLst>
                </p:cNvPr>
                <p:cNvSpPr/>
                <p:nvPr/>
              </p:nvSpPr>
              <p:spPr>
                <a:xfrm>
                  <a:off x="787266" y="5539463"/>
                  <a:ext cx="320624" cy="6410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6246" h="1791906">
                      <a:moveTo>
                        <a:pt x="0" y="0"/>
                      </a:moveTo>
                      <a:lnTo>
                        <a:pt x="440115" y="0"/>
                      </a:lnTo>
                      <a:lnTo>
                        <a:pt x="452263" y="212596"/>
                      </a:lnTo>
                      <a:lnTo>
                        <a:pt x="896246" y="1791906"/>
                      </a:lnTo>
                      <a:lnTo>
                        <a:pt x="1012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0">
                      <a:schemeClr val="accent6">
                        <a:lumMod val="20000"/>
                        <a:lumOff val="80000"/>
                      </a:schemeClr>
                    </a:gs>
                    <a:gs pos="100000">
                      <a:schemeClr val="accent6">
                        <a:lumMod val="20000"/>
                        <a:lumOff val="80000"/>
                      </a:schemeClr>
                    </a:gs>
                  </a:gsLst>
                  <a:lin ang="19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66" name="Rectangle 8">
                  <a:extLst>
                    <a:ext uri="{FF2B5EF4-FFF2-40B4-BE49-F238E27FC236}">
                      <a16:creationId xmlns:a16="http://schemas.microsoft.com/office/drawing/2014/main" id="{12029A07-9688-43D3-A7A7-9469100BF347}"/>
                    </a:ext>
                  </a:extLst>
                </p:cNvPr>
                <p:cNvSpPr/>
                <p:nvPr/>
              </p:nvSpPr>
              <p:spPr>
                <a:xfrm>
                  <a:off x="1035311" y="6036161"/>
                  <a:ext cx="145662" cy="1463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1810" h="1800199">
                      <a:moveTo>
                        <a:pt x="229620" y="140779"/>
                      </a:moveTo>
                      <a:cubicBezTo>
                        <a:pt x="334730" y="140779"/>
                        <a:pt x="422984" y="212958"/>
                        <a:pt x="445844" y="310765"/>
                      </a:cubicBezTo>
                      <a:lnTo>
                        <a:pt x="454300" y="310765"/>
                      </a:lnTo>
                      <a:lnTo>
                        <a:pt x="462757" y="310765"/>
                      </a:lnTo>
                      <a:cubicBezTo>
                        <a:pt x="485617" y="212958"/>
                        <a:pt x="573869" y="140779"/>
                        <a:pt x="678980" y="140779"/>
                      </a:cubicBezTo>
                      <a:cubicBezTo>
                        <a:pt x="784090" y="140779"/>
                        <a:pt x="872344" y="212958"/>
                        <a:pt x="895204" y="310765"/>
                      </a:cubicBezTo>
                      <a:lnTo>
                        <a:pt x="903659" y="310765"/>
                      </a:lnTo>
                      <a:lnTo>
                        <a:pt x="903660" y="310765"/>
                      </a:lnTo>
                      <a:lnTo>
                        <a:pt x="912116" y="310765"/>
                      </a:lnTo>
                      <a:cubicBezTo>
                        <a:pt x="934976" y="212958"/>
                        <a:pt x="1023228" y="140779"/>
                        <a:pt x="1128339" y="140779"/>
                      </a:cubicBezTo>
                      <a:cubicBezTo>
                        <a:pt x="1233450" y="140779"/>
                        <a:pt x="1321703" y="212958"/>
                        <a:pt x="1344563" y="310765"/>
                      </a:cubicBezTo>
                      <a:lnTo>
                        <a:pt x="1353019" y="310765"/>
                      </a:lnTo>
                      <a:lnTo>
                        <a:pt x="1361476" y="310765"/>
                      </a:lnTo>
                      <a:cubicBezTo>
                        <a:pt x="1384336" y="212958"/>
                        <a:pt x="1472588" y="140779"/>
                        <a:pt x="1577699" y="140779"/>
                      </a:cubicBezTo>
                      <a:cubicBezTo>
                        <a:pt x="1680932" y="140779"/>
                        <a:pt x="1767904" y="210402"/>
                        <a:pt x="1791810" y="305762"/>
                      </a:cubicBezTo>
                      <a:lnTo>
                        <a:pt x="901188" y="1800199"/>
                      </a:lnTo>
                      <a:lnTo>
                        <a:pt x="13460" y="310615"/>
                      </a:lnTo>
                      <a:cubicBezTo>
                        <a:pt x="36351" y="212881"/>
                        <a:pt x="124565" y="140779"/>
                        <a:pt x="229620" y="140779"/>
                      </a:cubicBezTo>
                      <a:close/>
                      <a:moveTo>
                        <a:pt x="0" y="0"/>
                      </a:moveTo>
                      <a:lnTo>
                        <a:pt x="1" y="0"/>
                      </a:lnTo>
                      <a:lnTo>
                        <a:pt x="4940" y="0"/>
                      </a:lnTo>
                      <a:lnTo>
                        <a:pt x="4940" y="296318"/>
                      </a:lnTo>
                      <a:lnTo>
                        <a:pt x="1012" y="289727"/>
                      </a:lnTo>
                      <a:lnTo>
                        <a:pt x="1" y="289727"/>
                      </a:lnTo>
                      <a:lnTo>
                        <a:pt x="0" y="289727"/>
                      </a:lnTo>
                      <a:lnTo>
                        <a:pt x="0" y="288030"/>
                      </a:lnTo>
                      <a:close/>
                    </a:path>
                  </a:pathLst>
                </a:custGeom>
                <a:gradFill>
                  <a:gsLst>
                    <a:gs pos="15000">
                      <a:schemeClr val="tx1">
                        <a:lumMod val="72000"/>
                        <a:lumOff val="28000"/>
                      </a:schemeClr>
                    </a:gs>
                    <a:gs pos="100000">
                      <a:schemeClr val="tx1">
                        <a:lumMod val="31000"/>
                        <a:lumOff val="69000"/>
                      </a:schemeClr>
                    </a:gs>
                  </a:gsLst>
                  <a:lin ang="108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67" name="Rectangle 2">
                  <a:extLst>
                    <a:ext uri="{FF2B5EF4-FFF2-40B4-BE49-F238E27FC236}">
                      <a16:creationId xmlns:a16="http://schemas.microsoft.com/office/drawing/2014/main" id="{C0FC2195-D650-48C1-A6D4-E4D3B44BCBBD}"/>
                    </a:ext>
                  </a:extLst>
                </p:cNvPr>
                <p:cNvSpPr/>
                <p:nvPr/>
              </p:nvSpPr>
              <p:spPr>
                <a:xfrm>
                  <a:off x="791597" y="3941343"/>
                  <a:ext cx="643020" cy="167540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7949" h="1837378">
                      <a:moveTo>
                        <a:pt x="680702" y="710729"/>
                      </a:moveTo>
                      <a:lnTo>
                        <a:pt x="668322" y="715415"/>
                      </a:lnTo>
                      <a:lnTo>
                        <a:pt x="693083" y="715415"/>
                      </a:lnTo>
                      <a:cubicBezTo>
                        <a:pt x="689585" y="711399"/>
                        <a:pt x="685179" y="710729"/>
                        <a:pt x="680702" y="710729"/>
                      </a:cubicBezTo>
                      <a:close/>
                      <a:moveTo>
                        <a:pt x="486216" y="710729"/>
                      </a:moveTo>
                      <a:lnTo>
                        <a:pt x="473836" y="715415"/>
                      </a:lnTo>
                      <a:lnTo>
                        <a:pt x="498597" y="715415"/>
                      </a:lnTo>
                      <a:cubicBezTo>
                        <a:pt x="495099" y="711399"/>
                        <a:pt x="490693" y="710729"/>
                        <a:pt x="486216" y="710729"/>
                      </a:cubicBezTo>
                      <a:close/>
                      <a:moveTo>
                        <a:pt x="291729" y="710729"/>
                      </a:moveTo>
                      <a:lnTo>
                        <a:pt x="279349" y="715415"/>
                      </a:lnTo>
                      <a:lnTo>
                        <a:pt x="304109" y="715415"/>
                      </a:lnTo>
                      <a:cubicBezTo>
                        <a:pt x="300611" y="711399"/>
                        <a:pt x="296205" y="710729"/>
                        <a:pt x="291729" y="710729"/>
                      </a:cubicBezTo>
                      <a:close/>
                      <a:moveTo>
                        <a:pt x="97243" y="710729"/>
                      </a:moveTo>
                      <a:lnTo>
                        <a:pt x="84863" y="715415"/>
                      </a:lnTo>
                      <a:lnTo>
                        <a:pt x="109623" y="715415"/>
                      </a:lnTo>
                      <a:cubicBezTo>
                        <a:pt x="106125" y="711399"/>
                        <a:pt x="101719" y="710729"/>
                        <a:pt x="97243" y="710729"/>
                      </a:cubicBezTo>
                      <a:close/>
                      <a:moveTo>
                        <a:pt x="0" y="0"/>
                      </a:moveTo>
                      <a:lnTo>
                        <a:pt x="388972" y="0"/>
                      </a:lnTo>
                      <a:lnTo>
                        <a:pt x="388972" y="715415"/>
                      </a:lnTo>
                      <a:lnTo>
                        <a:pt x="388973" y="715415"/>
                      </a:lnTo>
                      <a:lnTo>
                        <a:pt x="388973" y="0"/>
                      </a:lnTo>
                      <a:lnTo>
                        <a:pt x="777946" y="0"/>
                      </a:lnTo>
                      <a:lnTo>
                        <a:pt x="777946" y="715415"/>
                      </a:lnTo>
                      <a:lnTo>
                        <a:pt x="777949" y="715415"/>
                      </a:lnTo>
                      <a:lnTo>
                        <a:pt x="777949" y="1837378"/>
                      </a:lnTo>
                      <a:lnTo>
                        <a:pt x="774289" y="1837378"/>
                      </a:lnTo>
                      <a:cubicBezTo>
                        <a:pt x="764395" y="1805629"/>
                        <a:pt x="726198" y="1782200"/>
                        <a:pt x="680705" y="1782200"/>
                      </a:cubicBezTo>
                      <a:cubicBezTo>
                        <a:pt x="635213" y="1782200"/>
                        <a:pt x="597016" y="1805629"/>
                        <a:pt x="587122" y="1837378"/>
                      </a:cubicBezTo>
                      <a:lnTo>
                        <a:pt x="583462" y="1837378"/>
                      </a:lnTo>
                      <a:lnTo>
                        <a:pt x="583462" y="873632"/>
                      </a:lnTo>
                      <a:lnTo>
                        <a:pt x="583460" y="873632"/>
                      </a:lnTo>
                      <a:lnTo>
                        <a:pt x="583460" y="1837378"/>
                      </a:lnTo>
                      <a:lnTo>
                        <a:pt x="579800" y="1837378"/>
                      </a:lnTo>
                      <a:cubicBezTo>
                        <a:pt x="569906" y="1805629"/>
                        <a:pt x="531709" y="1782200"/>
                        <a:pt x="486216" y="1782200"/>
                      </a:cubicBezTo>
                      <a:cubicBezTo>
                        <a:pt x="440724" y="1782200"/>
                        <a:pt x="402527" y="1805629"/>
                        <a:pt x="392633" y="1837378"/>
                      </a:cubicBezTo>
                      <a:lnTo>
                        <a:pt x="388974" y="1837378"/>
                      </a:lnTo>
                      <a:lnTo>
                        <a:pt x="388973" y="1837378"/>
                      </a:lnTo>
                      <a:lnTo>
                        <a:pt x="385314" y="1837378"/>
                      </a:lnTo>
                      <a:cubicBezTo>
                        <a:pt x="375420" y="1805629"/>
                        <a:pt x="337223" y="1782200"/>
                        <a:pt x="291730" y="1782200"/>
                      </a:cubicBezTo>
                      <a:cubicBezTo>
                        <a:pt x="246238" y="1782200"/>
                        <a:pt x="208041" y="1805629"/>
                        <a:pt x="198147" y="1837378"/>
                      </a:cubicBezTo>
                      <a:lnTo>
                        <a:pt x="194487" y="1837378"/>
                      </a:lnTo>
                      <a:lnTo>
                        <a:pt x="190827" y="1837378"/>
                      </a:lnTo>
                      <a:cubicBezTo>
                        <a:pt x="180933" y="1805629"/>
                        <a:pt x="142736" y="1782200"/>
                        <a:pt x="97243" y="1782200"/>
                      </a:cubicBezTo>
                      <a:cubicBezTo>
                        <a:pt x="51751" y="1782200"/>
                        <a:pt x="13554" y="1805629"/>
                        <a:pt x="3660" y="1837378"/>
                      </a:cubicBezTo>
                      <a:lnTo>
                        <a:pt x="0" y="1837378"/>
                      </a:lnTo>
                      <a:lnTo>
                        <a:pt x="0" y="873632"/>
                      </a:lnTo>
                      <a:lnTo>
                        <a:pt x="0" y="715415"/>
                      </a:lnTo>
                      <a:close/>
                    </a:path>
                  </a:pathLst>
                </a:custGeom>
                <a:solidFill>
                  <a:schemeClr val="accent5">
                    <a:lumMod val="20000"/>
                    <a:lumOff val="8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AC4BA2E8-0879-42ED-9478-29B25A68C3FF}"/>
                  </a:ext>
                </a:extLst>
              </p:cNvPr>
              <p:cNvGrpSpPr/>
              <p:nvPr/>
            </p:nvGrpSpPr>
            <p:grpSpPr>
              <a:xfrm>
                <a:off x="10919166" y="1831521"/>
                <a:ext cx="330913" cy="527497"/>
                <a:chOff x="9200612" y="1556792"/>
                <a:chExt cx="330913" cy="527497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C8913DA1-829A-4527-96B5-7C40945B0D1D}"/>
                    </a:ext>
                  </a:extLst>
                </p:cNvPr>
                <p:cNvSpPr/>
                <p:nvPr/>
              </p:nvSpPr>
              <p:spPr>
                <a:xfrm>
                  <a:off x="9200612" y="1556792"/>
                  <a:ext cx="152400" cy="52749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  <p:sp>
              <p:nvSpPr>
                <p:cNvPr id="62" name="Round Same Side Corner Rectangle 10">
                  <a:extLst>
                    <a:ext uri="{FF2B5EF4-FFF2-40B4-BE49-F238E27FC236}">
                      <a16:creationId xmlns:a16="http://schemas.microsoft.com/office/drawing/2014/main" id="{1E141C0A-7A4C-402D-BF76-B7E8C5B7475A}"/>
                    </a:ext>
                  </a:extLst>
                </p:cNvPr>
                <p:cNvSpPr/>
                <p:nvPr/>
              </p:nvSpPr>
              <p:spPr>
                <a:xfrm rot="5400000">
                  <a:off x="9180456" y="1731284"/>
                  <a:ext cx="523626" cy="178513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chemeClr val="bg1">
                    <a:lumMod val="9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2700"/>
                </a:p>
              </p:txBody>
            </p:sp>
          </p:grpSp>
          <p:sp>
            <p:nvSpPr>
              <p:cNvPr id="54" name="직사각형 4">
                <a:extLst>
                  <a:ext uri="{FF2B5EF4-FFF2-40B4-BE49-F238E27FC236}">
                    <a16:creationId xmlns:a16="http://schemas.microsoft.com/office/drawing/2014/main" id="{DBE4FFF3-C8D4-4CBB-A4A0-BBF8B569CEF9}"/>
                  </a:ext>
                </a:extLst>
              </p:cNvPr>
              <p:cNvSpPr/>
              <p:nvPr/>
            </p:nvSpPr>
            <p:spPr>
              <a:xfrm>
                <a:off x="1005200" y="4374550"/>
                <a:ext cx="2880000" cy="5292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5" name="직사각형 5">
                <a:extLst>
                  <a:ext uri="{FF2B5EF4-FFF2-40B4-BE49-F238E27FC236}">
                    <a16:creationId xmlns:a16="http://schemas.microsoft.com/office/drawing/2014/main" id="{787A592F-4741-4760-8D1E-06BBFB4F2513}"/>
                  </a:ext>
                </a:extLst>
              </p:cNvPr>
              <p:cNvSpPr/>
              <p:nvPr/>
            </p:nvSpPr>
            <p:spPr>
              <a:xfrm>
                <a:off x="3346475" y="3524532"/>
                <a:ext cx="529200" cy="1387378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 dirty="0"/>
              </a:p>
            </p:txBody>
          </p:sp>
          <p:sp>
            <p:nvSpPr>
              <p:cNvPr id="56" name="직사각형 44">
                <a:extLst>
                  <a:ext uri="{FF2B5EF4-FFF2-40B4-BE49-F238E27FC236}">
                    <a16:creationId xmlns:a16="http://schemas.microsoft.com/office/drawing/2014/main" id="{345D9498-35ED-4F1C-8FD5-E2B26EBD99D4}"/>
                  </a:ext>
                </a:extLst>
              </p:cNvPr>
              <p:cNvSpPr/>
              <p:nvPr/>
            </p:nvSpPr>
            <p:spPr>
              <a:xfrm>
                <a:off x="3342265" y="3534057"/>
                <a:ext cx="2880000" cy="5292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7" name="직사각형 45">
                <a:extLst>
                  <a:ext uri="{FF2B5EF4-FFF2-40B4-BE49-F238E27FC236}">
                    <a16:creationId xmlns:a16="http://schemas.microsoft.com/office/drawing/2014/main" id="{DB143D80-7E82-43BF-BDE7-409DCC463C46}"/>
                  </a:ext>
                </a:extLst>
              </p:cNvPr>
              <p:cNvSpPr/>
              <p:nvPr/>
            </p:nvSpPr>
            <p:spPr>
              <a:xfrm>
                <a:off x="5693065" y="2715077"/>
                <a:ext cx="529200" cy="1349283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8" name="직사각형 46">
                <a:extLst>
                  <a:ext uri="{FF2B5EF4-FFF2-40B4-BE49-F238E27FC236}">
                    <a16:creationId xmlns:a16="http://schemas.microsoft.com/office/drawing/2014/main" id="{5C3BED17-0D7B-465B-9370-2908019D48D8}"/>
                  </a:ext>
                </a:extLst>
              </p:cNvPr>
              <p:cNvSpPr/>
              <p:nvPr/>
            </p:nvSpPr>
            <p:spPr>
              <a:xfrm>
                <a:off x="5695431" y="2694343"/>
                <a:ext cx="2880000" cy="5292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9" name="직사각형 47">
                <a:extLst>
                  <a:ext uri="{FF2B5EF4-FFF2-40B4-BE49-F238E27FC236}">
                    <a16:creationId xmlns:a16="http://schemas.microsoft.com/office/drawing/2014/main" id="{A49A6241-1C36-4190-BBF8-8BF56C63E187}"/>
                  </a:ext>
                </a:extLst>
              </p:cNvPr>
              <p:cNvSpPr/>
              <p:nvPr/>
            </p:nvSpPr>
            <p:spPr>
              <a:xfrm>
                <a:off x="8046231" y="1815903"/>
                <a:ext cx="529200" cy="140258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0" name="직사각형 48">
                <a:extLst>
                  <a:ext uri="{FF2B5EF4-FFF2-40B4-BE49-F238E27FC236}">
                    <a16:creationId xmlns:a16="http://schemas.microsoft.com/office/drawing/2014/main" id="{1B4ED336-32E1-49FF-B912-FC1A048B57AD}"/>
                  </a:ext>
                </a:extLst>
              </p:cNvPr>
              <p:cNvSpPr/>
              <p:nvPr/>
            </p:nvSpPr>
            <p:spPr>
              <a:xfrm>
                <a:off x="8042357" y="1829818"/>
                <a:ext cx="2880000" cy="52920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70" name="Rounded Rectangle 10">
              <a:extLst>
                <a:ext uri="{FF2B5EF4-FFF2-40B4-BE49-F238E27FC236}">
                  <a16:creationId xmlns:a16="http://schemas.microsoft.com/office/drawing/2014/main" id="{70DBDAD9-FD47-4B8D-8EB4-0B2F9B570689}"/>
                </a:ext>
              </a:extLst>
            </p:cNvPr>
            <p:cNvSpPr/>
            <p:nvPr/>
          </p:nvSpPr>
          <p:spPr>
            <a:xfrm>
              <a:off x="4534973" y="3184423"/>
              <a:ext cx="254160" cy="336352"/>
            </a:xfrm>
            <a:custGeom>
              <a:avLst/>
              <a:gdLst/>
              <a:ahLst/>
              <a:cxnLst/>
              <a:rect l="l" t="t" r="r" b="b"/>
              <a:pathLst>
                <a:path w="2448272" h="3240000">
                  <a:moveTo>
                    <a:pt x="1358676" y="2676152"/>
                  </a:moveTo>
                  <a:cubicBezTo>
                    <a:pt x="1327753" y="2676152"/>
                    <a:pt x="1302685" y="2701220"/>
                    <a:pt x="1302685" y="2732143"/>
                  </a:cubicBezTo>
                  <a:lnTo>
                    <a:pt x="1302685" y="2956101"/>
                  </a:lnTo>
                  <a:cubicBezTo>
                    <a:pt x="1302685" y="2987024"/>
                    <a:pt x="1327753" y="3012092"/>
                    <a:pt x="1358676" y="3012092"/>
                  </a:cubicBezTo>
                  <a:lnTo>
                    <a:pt x="1582634" y="3012092"/>
                  </a:lnTo>
                  <a:cubicBezTo>
                    <a:pt x="1613557" y="3012092"/>
                    <a:pt x="1638625" y="2987024"/>
                    <a:pt x="1638625" y="2956101"/>
                  </a:cubicBezTo>
                  <a:lnTo>
                    <a:pt x="1638625" y="2732143"/>
                  </a:lnTo>
                  <a:cubicBezTo>
                    <a:pt x="1638625" y="2701220"/>
                    <a:pt x="1613557" y="2676152"/>
                    <a:pt x="1582634" y="2676152"/>
                  </a:cubicBezTo>
                  <a:close/>
                  <a:moveTo>
                    <a:pt x="837062" y="2676152"/>
                  </a:moveTo>
                  <a:cubicBezTo>
                    <a:pt x="806139" y="2676152"/>
                    <a:pt x="781071" y="2701220"/>
                    <a:pt x="781071" y="2732143"/>
                  </a:cubicBezTo>
                  <a:lnTo>
                    <a:pt x="781071" y="2956101"/>
                  </a:lnTo>
                  <a:cubicBezTo>
                    <a:pt x="781071" y="2987024"/>
                    <a:pt x="806139" y="3012092"/>
                    <a:pt x="837062" y="3012092"/>
                  </a:cubicBezTo>
                  <a:lnTo>
                    <a:pt x="1061020" y="3012092"/>
                  </a:lnTo>
                  <a:cubicBezTo>
                    <a:pt x="1091943" y="3012092"/>
                    <a:pt x="1117011" y="2987024"/>
                    <a:pt x="1117011" y="2956101"/>
                  </a:cubicBezTo>
                  <a:lnTo>
                    <a:pt x="1117011" y="2732143"/>
                  </a:lnTo>
                  <a:cubicBezTo>
                    <a:pt x="1117011" y="2701220"/>
                    <a:pt x="1091943" y="2676152"/>
                    <a:pt x="1061020" y="2676152"/>
                  </a:cubicBezTo>
                  <a:close/>
                  <a:moveTo>
                    <a:pt x="315448" y="2676152"/>
                  </a:moveTo>
                  <a:cubicBezTo>
                    <a:pt x="284525" y="2676152"/>
                    <a:pt x="259457" y="2701220"/>
                    <a:pt x="259457" y="2732143"/>
                  </a:cubicBezTo>
                  <a:lnTo>
                    <a:pt x="259457" y="2956101"/>
                  </a:lnTo>
                  <a:cubicBezTo>
                    <a:pt x="259457" y="2987024"/>
                    <a:pt x="284525" y="3012092"/>
                    <a:pt x="315448" y="3012092"/>
                  </a:cubicBezTo>
                  <a:lnTo>
                    <a:pt x="539406" y="3012092"/>
                  </a:lnTo>
                  <a:cubicBezTo>
                    <a:pt x="570329" y="3012092"/>
                    <a:pt x="595397" y="2987024"/>
                    <a:pt x="595397" y="2956101"/>
                  </a:cubicBezTo>
                  <a:lnTo>
                    <a:pt x="595397" y="2732143"/>
                  </a:lnTo>
                  <a:cubicBezTo>
                    <a:pt x="595397" y="2701220"/>
                    <a:pt x="570329" y="2676152"/>
                    <a:pt x="539406" y="2676152"/>
                  </a:cubicBezTo>
                  <a:close/>
                  <a:moveTo>
                    <a:pt x="1880291" y="2179832"/>
                  </a:moveTo>
                  <a:cubicBezTo>
                    <a:pt x="1849368" y="2179832"/>
                    <a:pt x="1824300" y="2204900"/>
                    <a:pt x="1824300" y="2235823"/>
                  </a:cubicBezTo>
                  <a:lnTo>
                    <a:pt x="1824300" y="2956101"/>
                  </a:lnTo>
                  <a:cubicBezTo>
                    <a:pt x="1824300" y="2987024"/>
                    <a:pt x="1849368" y="3012092"/>
                    <a:pt x="1880291" y="3012092"/>
                  </a:cubicBezTo>
                  <a:lnTo>
                    <a:pt x="2104249" y="3012092"/>
                  </a:lnTo>
                  <a:cubicBezTo>
                    <a:pt x="2135172" y="3012092"/>
                    <a:pt x="2160240" y="2987024"/>
                    <a:pt x="2160240" y="2956101"/>
                  </a:cubicBezTo>
                  <a:lnTo>
                    <a:pt x="2160240" y="2235823"/>
                  </a:lnTo>
                  <a:cubicBezTo>
                    <a:pt x="2160240" y="2204900"/>
                    <a:pt x="2135172" y="2179832"/>
                    <a:pt x="2104249" y="2179832"/>
                  </a:cubicBezTo>
                  <a:close/>
                  <a:moveTo>
                    <a:pt x="1358676" y="2179832"/>
                  </a:moveTo>
                  <a:cubicBezTo>
                    <a:pt x="1327753" y="2179832"/>
                    <a:pt x="1302685" y="2204900"/>
                    <a:pt x="1302685" y="2235823"/>
                  </a:cubicBezTo>
                  <a:lnTo>
                    <a:pt x="1302685" y="2459781"/>
                  </a:lnTo>
                  <a:cubicBezTo>
                    <a:pt x="1302685" y="2490704"/>
                    <a:pt x="1327753" y="2515772"/>
                    <a:pt x="1358676" y="2515772"/>
                  </a:cubicBezTo>
                  <a:lnTo>
                    <a:pt x="1582634" y="2515772"/>
                  </a:lnTo>
                  <a:cubicBezTo>
                    <a:pt x="1613557" y="2515772"/>
                    <a:pt x="1638625" y="2490704"/>
                    <a:pt x="1638625" y="2459781"/>
                  </a:cubicBezTo>
                  <a:lnTo>
                    <a:pt x="1638625" y="2235823"/>
                  </a:lnTo>
                  <a:cubicBezTo>
                    <a:pt x="1638625" y="2204900"/>
                    <a:pt x="1613557" y="2179832"/>
                    <a:pt x="1582634" y="2179832"/>
                  </a:cubicBezTo>
                  <a:close/>
                  <a:moveTo>
                    <a:pt x="837062" y="2179832"/>
                  </a:moveTo>
                  <a:cubicBezTo>
                    <a:pt x="806139" y="2179832"/>
                    <a:pt x="781071" y="2204900"/>
                    <a:pt x="781071" y="2235823"/>
                  </a:cubicBezTo>
                  <a:lnTo>
                    <a:pt x="781071" y="2459781"/>
                  </a:lnTo>
                  <a:cubicBezTo>
                    <a:pt x="781071" y="2490704"/>
                    <a:pt x="806139" y="2515772"/>
                    <a:pt x="837062" y="2515772"/>
                  </a:cubicBezTo>
                  <a:lnTo>
                    <a:pt x="1061020" y="2515772"/>
                  </a:lnTo>
                  <a:cubicBezTo>
                    <a:pt x="1091943" y="2515772"/>
                    <a:pt x="1117011" y="2490704"/>
                    <a:pt x="1117011" y="2459781"/>
                  </a:cubicBezTo>
                  <a:lnTo>
                    <a:pt x="1117011" y="2235823"/>
                  </a:lnTo>
                  <a:cubicBezTo>
                    <a:pt x="1117011" y="2204900"/>
                    <a:pt x="1091943" y="2179832"/>
                    <a:pt x="1061020" y="2179832"/>
                  </a:cubicBezTo>
                  <a:close/>
                  <a:moveTo>
                    <a:pt x="315448" y="2179832"/>
                  </a:moveTo>
                  <a:cubicBezTo>
                    <a:pt x="284525" y="2179832"/>
                    <a:pt x="259457" y="2204900"/>
                    <a:pt x="259457" y="2235823"/>
                  </a:cubicBezTo>
                  <a:lnTo>
                    <a:pt x="259457" y="2459781"/>
                  </a:lnTo>
                  <a:cubicBezTo>
                    <a:pt x="259457" y="2490704"/>
                    <a:pt x="284525" y="2515772"/>
                    <a:pt x="315448" y="2515772"/>
                  </a:cubicBezTo>
                  <a:lnTo>
                    <a:pt x="539406" y="2515772"/>
                  </a:lnTo>
                  <a:cubicBezTo>
                    <a:pt x="570329" y="2515772"/>
                    <a:pt x="595397" y="2490704"/>
                    <a:pt x="595397" y="2459781"/>
                  </a:cubicBezTo>
                  <a:lnTo>
                    <a:pt x="595397" y="2235823"/>
                  </a:lnTo>
                  <a:cubicBezTo>
                    <a:pt x="595397" y="2204900"/>
                    <a:pt x="570329" y="2179832"/>
                    <a:pt x="539406" y="2179832"/>
                  </a:cubicBezTo>
                  <a:close/>
                  <a:moveTo>
                    <a:pt x="1880291" y="1683512"/>
                  </a:moveTo>
                  <a:cubicBezTo>
                    <a:pt x="1849368" y="1683512"/>
                    <a:pt x="1824300" y="1708580"/>
                    <a:pt x="1824300" y="1739503"/>
                  </a:cubicBezTo>
                  <a:lnTo>
                    <a:pt x="1824300" y="1963461"/>
                  </a:lnTo>
                  <a:cubicBezTo>
                    <a:pt x="1824300" y="1994384"/>
                    <a:pt x="1849368" y="2019452"/>
                    <a:pt x="1880291" y="2019452"/>
                  </a:cubicBezTo>
                  <a:lnTo>
                    <a:pt x="2104249" y="2019452"/>
                  </a:lnTo>
                  <a:cubicBezTo>
                    <a:pt x="2135172" y="2019452"/>
                    <a:pt x="2160240" y="1994384"/>
                    <a:pt x="2160240" y="1963461"/>
                  </a:cubicBezTo>
                  <a:lnTo>
                    <a:pt x="2160240" y="1739503"/>
                  </a:lnTo>
                  <a:cubicBezTo>
                    <a:pt x="2160240" y="1708580"/>
                    <a:pt x="2135172" y="1683512"/>
                    <a:pt x="2104249" y="1683512"/>
                  </a:cubicBezTo>
                  <a:close/>
                  <a:moveTo>
                    <a:pt x="1358676" y="1683512"/>
                  </a:moveTo>
                  <a:cubicBezTo>
                    <a:pt x="1327753" y="1683512"/>
                    <a:pt x="1302685" y="1708580"/>
                    <a:pt x="1302685" y="1739503"/>
                  </a:cubicBezTo>
                  <a:lnTo>
                    <a:pt x="1302685" y="1963461"/>
                  </a:lnTo>
                  <a:cubicBezTo>
                    <a:pt x="1302685" y="1994384"/>
                    <a:pt x="1327753" y="2019452"/>
                    <a:pt x="1358676" y="2019452"/>
                  </a:cubicBezTo>
                  <a:lnTo>
                    <a:pt x="1582634" y="2019452"/>
                  </a:lnTo>
                  <a:cubicBezTo>
                    <a:pt x="1613557" y="2019452"/>
                    <a:pt x="1638625" y="1994384"/>
                    <a:pt x="1638625" y="1963461"/>
                  </a:cubicBezTo>
                  <a:lnTo>
                    <a:pt x="1638625" y="1739503"/>
                  </a:lnTo>
                  <a:cubicBezTo>
                    <a:pt x="1638625" y="1708580"/>
                    <a:pt x="1613557" y="1683512"/>
                    <a:pt x="1582634" y="1683512"/>
                  </a:cubicBezTo>
                  <a:close/>
                  <a:moveTo>
                    <a:pt x="837062" y="1683512"/>
                  </a:moveTo>
                  <a:cubicBezTo>
                    <a:pt x="806139" y="1683512"/>
                    <a:pt x="781071" y="1708580"/>
                    <a:pt x="781071" y="1739503"/>
                  </a:cubicBezTo>
                  <a:lnTo>
                    <a:pt x="781071" y="1963461"/>
                  </a:lnTo>
                  <a:cubicBezTo>
                    <a:pt x="781071" y="1994384"/>
                    <a:pt x="806139" y="2019452"/>
                    <a:pt x="837062" y="2019452"/>
                  </a:cubicBezTo>
                  <a:lnTo>
                    <a:pt x="1061020" y="2019452"/>
                  </a:lnTo>
                  <a:cubicBezTo>
                    <a:pt x="1091943" y="2019452"/>
                    <a:pt x="1117011" y="1994384"/>
                    <a:pt x="1117011" y="1963461"/>
                  </a:cubicBezTo>
                  <a:lnTo>
                    <a:pt x="1117011" y="1739503"/>
                  </a:lnTo>
                  <a:cubicBezTo>
                    <a:pt x="1117011" y="1708580"/>
                    <a:pt x="1091943" y="1683512"/>
                    <a:pt x="1061020" y="1683512"/>
                  </a:cubicBezTo>
                  <a:close/>
                  <a:moveTo>
                    <a:pt x="315448" y="1683512"/>
                  </a:moveTo>
                  <a:cubicBezTo>
                    <a:pt x="284525" y="1683512"/>
                    <a:pt x="259457" y="1708580"/>
                    <a:pt x="259457" y="1739503"/>
                  </a:cubicBezTo>
                  <a:lnTo>
                    <a:pt x="259457" y="1963461"/>
                  </a:lnTo>
                  <a:cubicBezTo>
                    <a:pt x="259457" y="1994384"/>
                    <a:pt x="284525" y="2019452"/>
                    <a:pt x="315448" y="2019452"/>
                  </a:cubicBezTo>
                  <a:lnTo>
                    <a:pt x="539406" y="2019452"/>
                  </a:lnTo>
                  <a:cubicBezTo>
                    <a:pt x="570329" y="2019452"/>
                    <a:pt x="595397" y="1994384"/>
                    <a:pt x="595397" y="1963461"/>
                  </a:cubicBezTo>
                  <a:lnTo>
                    <a:pt x="595397" y="1739503"/>
                  </a:lnTo>
                  <a:cubicBezTo>
                    <a:pt x="595397" y="1708580"/>
                    <a:pt x="570329" y="1683512"/>
                    <a:pt x="539406" y="1683512"/>
                  </a:cubicBezTo>
                  <a:close/>
                  <a:moveTo>
                    <a:pt x="1880291" y="1187192"/>
                  </a:moveTo>
                  <a:cubicBezTo>
                    <a:pt x="1849368" y="1187192"/>
                    <a:pt x="1824300" y="1212260"/>
                    <a:pt x="1824300" y="1243183"/>
                  </a:cubicBezTo>
                  <a:lnTo>
                    <a:pt x="1824300" y="1467141"/>
                  </a:lnTo>
                  <a:cubicBezTo>
                    <a:pt x="1824300" y="1498064"/>
                    <a:pt x="1849368" y="1523132"/>
                    <a:pt x="1880291" y="1523132"/>
                  </a:cubicBezTo>
                  <a:lnTo>
                    <a:pt x="2104249" y="1523132"/>
                  </a:lnTo>
                  <a:cubicBezTo>
                    <a:pt x="2135172" y="1523132"/>
                    <a:pt x="2160240" y="1498064"/>
                    <a:pt x="2160240" y="1467141"/>
                  </a:cubicBezTo>
                  <a:lnTo>
                    <a:pt x="2160240" y="1243183"/>
                  </a:lnTo>
                  <a:cubicBezTo>
                    <a:pt x="2160240" y="1212260"/>
                    <a:pt x="2135172" y="1187192"/>
                    <a:pt x="2104249" y="1187192"/>
                  </a:cubicBezTo>
                  <a:close/>
                  <a:moveTo>
                    <a:pt x="1358676" y="1187192"/>
                  </a:moveTo>
                  <a:cubicBezTo>
                    <a:pt x="1327753" y="1187192"/>
                    <a:pt x="1302685" y="1212260"/>
                    <a:pt x="1302685" y="1243183"/>
                  </a:cubicBezTo>
                  <a:lnTo>
                    <a:pt x="1302685" y="1467141"/>
                  </a:lnTo>
                  <a:cubicBezTo>
                    <a:pt x="1302685" y="1498064"/>
                    <a:pt x="1327753" y="1523132"/>
                    <a:pt x="1358676" y="1523132"/>
                  </a:cubicBezTo>
                  <a:lnTo>
                    <a:pt x="1582634" y="1523132"/>
                  </a:lnTo>
                  <a:cubicBezTo>
                    <a:pt x="1613557" y="1523132"/>
                    <a:pt x="1638625" y="1498064"/>
                    <a:pt x="1638625" y="1467141"/>
                  </a:cubicBezTo>
                  <a:lnTo>
                    <a:pt x="1638625" y="1243183"/>
                  </a:lnTo>
                  <a:cubicBezTo>
                    <a:pt x="1638625" y="1212260"/>
                    <a:pt x="1613557" y="1187192"/>
                    <a:pt x="1582634" y="1187192"/>
                  </a:cubicBezTo>
                  <a:close/>
                  <a:moveTo>
                    <a:pt x="837062" y="1187192"/>
                  </a:moveTo>
                  <a:cubicBezTo>
                    <a:pt x="806139" y="1187192"/>
                    <a:pt x="781071" y="1212260"/>
                    <a:pt x="781071" y="1243183"/>
                  </a:cubicBezTo>
                  <a:lnTo>
                    <a:pt x="781071" y="1467141"/>
                  </a:lnTo>
                  <a:cubicBezTo>
                    <a:pt x="781071" y="1498064"/>
                    <a:pt x="806139" y="1523132"/>
                    <a:pt x="837062" y="1523132"/>
                  </a:cubicBezTo>
                  <a:lnTo>
                    <a:pt x="1061020" y="1523132"/>
                  </a:lnTo>
                  <a:cubicBezTo>
                    <a:pt x="1091943" y="1523132"/>
                    <a:pt x="1117011" y="1498064"/>
                    <a:pt x="1117011" y="1467141"/>
                  </a:cubicBezTo>
                  <a:lnTo>
                    <a:pt x="1117011" y="1243183"/>
                  </a:lnTo>
                  <a:cubicBezTo>
                    <a:pt x="1117011" y="1212260"/>
                    <a:pt x="1091943" y="1187192"/>
                    <a:pt x="1061020" y="1187192"/>
                  </a:cubicBezTo>
                  <a:close/>
                  <a:moveTo>
                    <a:pt x="315448" y="1187192"/>
                  </a:moveTo>
                  <a:cubicBezTo>
                    <a:pt x="284525" y="1187192"/>
                    <a:pt x="259457" y="1212260"/>
                    <a:pt x="259457" y="1243183"/>
                  </a:cubicBezTo>
                  <a:lnTo>
                    <a:pt x="259457" y="1467141"/>
                  </a:lnTo>
                  <a:cubicBezTo>
                    <a:pt x="259457" y="1498064"/>
                    <a:pt x="284525" y="1523132"/>
                    <a:pt x="315448" y="1523132"/>
                  </a:cubicBezTo>
                  <a:lnTo>
                    <a:pt x="539406" y="1523132"/>
                  </a:lnTo>
                  <a:cubicBezTo>
                    <a:pt x="570329" y="1523132"/>
                    <a:pt x="595397" y="1498064"/>
                    <a:pt x="595397" y="1467141"/>
                  </a:cubicBezTo>
                  <a:lnTo>
                    <a:pt x="595397" y="1243183"/>
                  </a:lnTo>
                  <a:cubicBezTo>
                    <a:pt x="595397" y="1212260"/>
                    <a:pt x="570329" y="1187192"/>
                    <a:pt x="539406" y="1187192"/>
                  </a:cubicBezTo>
                  <a:close/>
                  <a:moveTo>
                    <a:pt x="348041" y="163575"/>
                  </a:moveTo>
                  <a:cubicBezTo>
                    <a:pt x="275130" y="163575"/>
                    <a:pt x="216024" y="222681"/>
                    <a:pt x="216024" y="295592"/>
                  </a:cubicBezTo>
                  <a:lnTo>
                    <a:pt x="216024" y="823646"/>
                  </a:lnTo>
                  <a:cubicBezTo>
                    <a:pt x="216024" y="896557"/>
                    <a:pt x="275130" y="955663"/>
                    <a:pt x="348041" y="955663"/>
                  </a:cubicBezTo>
                  <a:lnTo>
                    <a:pt x="2100231" y="955663"/>
                  </a:lnTo>
                  <a:cubicBezTo>
                    <a:pt x="2173142" y="955663"/>
                    <a:pt x="2232248" y="896557"/>
                    <a:pt x="2232248" y="823646"/>
                  </a:cubicBezTo>
                  <a:lnTo>
                    <a:pt x="2232248" y="295592"/>
                  </a:lnTo>
                  <a:cubicBezTo>
                    <a:pt x="2232248" y="222681"/>
                    <a:pt x="2173142" y="163575"/>
                    <a:pt x="2100231" y="163575"/>
                  </a:cubicBezTo>
                  <a:close/>
                  <a:moveTo>
                    <a:pt x="265172" y="0"/>
                  </a:moveTo>
                  <a:lnTo>
                    <a:pt x="2183100" y="0"/>
                  </a:lnTo>
                  <a:cubicBezTo>
                    <a:pt x="2329550" y="0"/>
                    <a:pt x="2448272" y="118722"/>
                    <a:pt x="2448272" y="265172"/>
                  </a:cubicBezTo>
                  <a:lnTo>
                    <a:pt x="2448272" y="2974828"/>
                  </a:lnTo>
                  <a:cubicBezTo>
                    <a:pt x="2448272" y="3121278"/>
                    <a:pt x="2329550" y="3240000"/>
                    <a:pt x="2183100" y="3240000"/>
                  </a:cubicBezTo>
                  <a:lnTo>
                    <a:pt x="265172" y="3240000"/>
                  </a:lnTo>
                  <a:cubicBezTo>
                    <a:pt x="118722" y="3240000"/>
                    <a:pt x="0" y="3121278"/>
                    <a:pt x="0" y="2974828"/>
                  </a:cubicBezTo>
                  <a:lnTo>
                    <a:pt x="0" y="265172"/>
                  </a:lnTo>
                  <a:cubicBezTo>
                    <a:pt x="0" y="118722"/>
                    <a:pt x="118722" y="0"/>
                    <a:pt x="265172" y="0"/>
                  </a:cubicBezTo>
                  <a:close/>
                </a:path>
              </a:pathLst>
            </a:custGeom>
            <a:solidFill>
              <a:srgbClr val="5DB18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71" name="Rectangle 9">
              <a:extLst>
                <a:ext uri="{FF2B5EF4-FFF2-40B4-BE49-F238E27FC236}">
                  <a16:creationId xmlns:a16="http://schemas.microsoft.com/office/drawing/2014/main" id="{7346C72B-C845-4C9B-9BCB-DFC1F56241B6}"/>
                </a:ext>
              </a:extLst>
            </p:cNvPr>
            <p:cNvSpPr/>
            <p:nvPr/>
          </p:nvSpPr>
          <p:spPr>
            <a:xfrm>
              <a:off x="2049089" y="4095552"/>
              <a:ext cx="329463" cy="308407"/>
            </a:xfrm>
            <a:custGeom>
              <a:avLst/>
              <a:gdLst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833935 w 3239999"/>
                <a:gd name="connsiteY0" fmla="*/ 22 h 3032924"/>
                <a:gd name="connsiteX1" fmla="*/ 1576606 w 3239999"/>
                <a:gd name="connsiteY1" fmla="*/ 402054 h 3032924"/>
                <a:gd name="connsiteX2" fmla="*/ 1576606 w 3239999"/>
                <a:gd name="connsiteY2" fmla="*/ 430441 h 3032924"/>
                <a:gd name="connsiteX3" fmla="*/ 1576606 w 3239999"/>
                <a:gd name="connsiteY3" fmla="*/ 526981 h 3032924"/>
                <a:gd name="connsiteX4" fmla="*/ 1576606 w 3239999"/>
                <a:gd name="connsiteY4" fmla="*/ 2765302 h 3032924"/>
                <a:gd name="connsiteX5" fmla="*/ 378630 w 3239999"/>
                <a:gd name="connsiteY5" fmla="*/ 2472117 h 3032924"/>
                <a:gd name="connsiteX6" fmla="*/ 384918 w 3239999"/>
                <a:gd name="connsiteY6" fmla="*/ 526981 h 3032924"/>
                <a:gd name="connsiteX7" fmla="*/ 239143 w 3239999"/>
                <a:gd name="connsiteY7" fmla="*/ 526981 h 3032924"/>
                <a:gd name="connsiteX8" fmla="*/ 239143 w 3239999"/>
                <a:gd name="connsiteY8" fmla="*/ 2776423 h 3032924"/>
                <a:gd name="connsiteX9" fmla="*/ 1576606 w 3239999"/>
                <a:gd name="connsiteY9" fmla="*/ 2776423 h 3032924"/>
                <a:gd name="connsiteX10" fmla="*/ 1576606 w 3239999"/>
                <a:gd name="connsiteY10" fmla="*/ 2778202 h 3032924"/>
                <a:gd name="connsiteX11" fmla="*/ 1663394 w 3239999"/>
                <a:gd name="connsiteY11" fmla="*/ 2778202 h 3032924"/>
                <a:gd name="connsiteX12" fmla="*/ 1663394 w 3239999"/>
                <a:gd name="connsiteY12" fmla="*/ 2776423 h 3032924"/>
                <a:gd name="connsiteX13" fmla="*/ 3000856 w 3239999"/>
                <a:gd name="connsiteY13" fmla="*/ 2776423 h 3032924"/>
                <a:gd name="connsiteX14" fmla="*/ 3000856 w 3239999"/>
                <a:gd name="connsiteY14" fmla="*/ 526981 h 3032924"/>
                <a:gd name="connsiteX15" fmla="*/ 2855082 w 3239999"/>
                <a:gd name="connsiteY15" fmla="*/ 526981 h 3032924"/>
                <a:gd name="connsiteX16" fmla="*/ 2861369 w 3239999"/>
                <a:gd name="connsiteY16" fmla="*/ 2472117 h 3032924"/>
                <a:gd name="connsiteX17" fmla="*/ 1663394 w 3239999"/>
                <a:gd name="connsiteY17" fmla="*/ 2765302 h 3032924"/>
                <a:gd name="connsiteX18" fmla="*/ 1663394 w 3239999"/>
                <a:gd name="connsiteY18" fmla="*/ 526981 h 3032924"/>
                <a:gd name="connsiteX19" fmla="*/ 1663394 w 3239999"/>
                <a:gd name="connsiteY19" fmla="*/ 430441 h 3032924"/>
                <a:gd name="connsiteX20" fmla="*/ 1663394 w 3239999"/>
                <a:gd name="connsiteY20" fmla="*/ 402054 h 3032924"/>
                <a:gd name="connsiteX21" fmla="*/ 2406065 w 3239999"/>
                <a:gd name="connsiteY21" fmla="*/ 22 h 3032924"/>
                <a:gd name="connsiteX22" fmla="*/ 2853673 w 3239999"/>
                <a:gd name="connsiteY22" fmla="*/ 91100 h 3032924"/>
                <a:gd name="connsiteX23" fmla="*/ 2854770 w 3239999"/>
                <a:gd name="connsiteY23" fmla="*/ 430441 h 3032924"/>
                <a:gd name="connsiteX24" fmla="*/ 3120669 w 3239999"/>
                <a:gd name="connsiteY24" fmla="*/ 428517 h 3032924"/>
                <a:gd name="connsiteX25" fmla="*/ 3120669 w 3239999"/>
                <a:gd name="connsiteY25" fmla="*/ 738345 h 3032924"/>
                <a:gd name="connsiteX26" fmla="*/ 3239999 w 3239999"/>
                <a:gd name="connsiteY26" fmla="*/ 738345 h 3032924"/>
                <a:gd name="connsiteX27" fmla="*/ 3239999 w 3239999"/>
                <a:gd name="connsiteY27" fmla="*/ 3032924 h 3032924"/>
                <a:gd name="connsiteX28" fmla="*/ 0 w 3239999"/>
                <a:gd name="connsiteY28" fmla="*/ 3032924 h 3032924"/>
                <a:gd name="connsiteX29" fmla="*/ 0 w 3239999"/>
                <a:gd name="connsiteY29" fmla="*/ 738345 h 3032924"/>
                <a:gd name="connsiteX30" fmla="*/ 102477 w 3239999"/>
                <a:gd name="connsiteY30" fmla="*/ 738345 h 3032924"/>
                <a:gd name="connsiteX31" fmla="*/ 102477 w 3239999"/>
                <a:gd name="connsiteY31" fmla="*/ 428517 h 3032924"/>
                <a:gd name="connsiteX32" fmla="*/ 385229 w 3239999"/>
                <a:gd name="connsiteY32" fmla="*/ 430441 h 3032924"/>
                <a:gd name="connsiteX33" fmla="*/ 386326 w 3239999"/>
                <a:gd name="connsiteY33" fmla="*/ 91100 h 3032924"/>
                <a:gd name="connsiteX34" fmla="*/ 833935 w 3239999"/>
                <a:gd name="connsiteY34" fmla="*/ 2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34" fmla="*/ 1668046 w 3239999"/>
                <a:gd name="connsiteY34" fmla="*/ 2869642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39143 w 3239999"/>
                <a:gd name="connsiteY32" fmla="*/ 2776423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3000856 w 3239999"/>
                <a:gd name="connsiteY3" fmla="*/ 2776423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  <a:gd name="connsiteX0" fmla="*/ 1576606 w 3239999"/>
                <a:gd name="connsiteY0" fmla="*/ 2778202 h 3032924"/>
                <a:gd name="connsiteX1" fmla="*/ 1663394 w 3239999"/>
                <a:gd name="connsiteY1" fmla="*/ 2778202 h 3032924"/>
                <a:gd name="connsiteX2" fmla="*/ 1663394 w 3239999"/>
                <a:gd name="connsiteY2" fmla="*/ 2776423 h 3032924"/>
                <a:gd name="connsiteX3" fmla="*/ 2991331 w 3239999"/>
                <a:gd name="connsiteY3" fmla="*/ 2709748 h 3032924"/>
                <a:gd name="connsiteX4" fmla="*/ 3000856 w 3239999"/>
                <a:gd name="connsiteY4" fmla="*/ 526981 h 3032924"/>
                <a:gd name="connsiteX5" fmla="*/ 2855082 w 3239999"/>
                <a:gd name="connsiteY5" fmla="*/ 526981 h 3032924"/>
                <a:gd name="connsiteX6" fmla="*/ 2861369 w 3239999"/>
                <a:gd name="connsiteY6" fmla="*/ 2472117 h 3032924"/>
                <a:gd name="connsiteX7" fmla="*/ 1663394 w 3239999"/>
                <a:gd name="connsiteY7" fmla="*/ 2765302 h 3032924"/>
                <a:gd name="connsiteX8" fmla="*/ 1663394 w 3239999"/>
                <a:gd name="connsiteY8" fmla="*/ 526981 h 3032924"/>
                <a:gd name="connsiteX9" fmla="*/ 1663394 w 3239999"/>
                <a:gd name="connsiteY9" fmla="*/ 430441 h 3032924"/>
                <a:gd name="connsiteX10" fmla="*/ 1663394 w 3239999"/>
                <a:gd name="connsiteY10" fmla="*/ 402054 h 3032924"/>
                <a:gd name="connsiteX11" fmla="*/ 2406065 w 3239999"/>
                <a:gd name="connsiteY11" fmla="*/ 22 h 3032924"/>
                <a:gd name="connsiteX12" fmla="*/ 2853673 w 3239999"/>
                <a:gd name="connsiteY12" fmla="*/ 91100 h 3032924"/>
                <a:gd name="connsiteX13" fmla="*/ 2854770 w 3239999"/>
                <a:gd name="connsiteY13" fmla="*/ 430441 h 3032924"/>
                <a:gd name="connsiteX14" fmla="*/ 3120669 w 3239999"/>
                <a:gd name="connsiteY14" fmla="*/ 428517 h 3032924"/>
                <a:gd name="connsiteX15" fmla="*/ 3120669 w 3239999"/>
                <a:gd name="connsiteY15" fmla="*/ 738345 h 3032924"/>
                <a:gd name="connsiteX16" fmla="*/ 3239999 w 3239999"/>
                <a:gd name="connsiteY16" fmla="*/ 738345 h 3032924"/>
                <a:gd name="connsiteX17" fmla="*/ 3239999 w 3239999"/>
                <a:gd name="connsiteY17" fmla="*/ 3032924 h 3032924"/>
                <a:gd name="connsiteX18" fmla="*/ 0 w 3239999"/>
                <a:gd name="connsiteY18" fmla="*/ 3032924 h 3032924"/>
                <a:gd name="connsiteX19" fmla="*/ 0 w 3239999"/>
                <a:gd name="connsiteY19" fmla="*/ 738345 h 3032924"/>
                <a:gd name="connsiteX20" fmla="*/ 102477 w 3239999"/>
                <a:gd name="connsiteY20" fmla="*/ 738345 h 3032924"/>
                <a:gd name="connsiteX21" fmla="*/ 102477 w 3239999"/>
                <a:gd name="connsiteY21" fmla="*/ 428517 h 3032924"/>
                <a:gd name="connsiteX22" fmla="*/ 385229 w 3239999"/>
                <a:gd name="connsiteY22" fmla="*/ 430441 h 3032924"/>
                <a:gd name="connsiteX23" fmla="*/ 386326 w 3239999"/>
                <a:gd name="connsiteY23" fmla="*/ 91100 h 3032924"/>
                <a:gd name="connsiteX24" fmla="*/ 833935 w 3239999"/>
                <a:gd name="connsiteY24" fmla="*/ 22 h 3032924"/>
                <a:gd name="connsiteX25" fmla="*/ 1576606 w 3239999"/>
                <a:gd name="connsiteY25" fmla="*/ 402054 h 3032924"/>
                <a:gd name="connsiteX26" fmla="*/ 1576606 w 3239999"/>
                <a:gd name="connsiteY26" fmla="*/ 430441 h 3032924"/>
                <a:gd name="connsiteX27" fmla="*/ 1576606 w 3239999"/>
                <a:gd name="connsiteY27" fmla="*/ 526981 h 3032924"/>
                <a:gd name="connsiteX28" fmla="*/ 1576606 w 3239999"/>
                <a:gd name="connsiteY28" fmla="*/ 2765302 h 3032924"/>
                <a:gd name="connsiteX29" fmla="*/ 378630 w 3239999"/>
                <a:gd name="connsiteY29" fmla="*/ 2472117 h 3032924"/>
                <a:gd name="connsiteX30" fmla="*/ 384918 w 3239999"/>
                <a:gd name="connsiteY30" fmla="*/ 526981 h 3032924"/>
                <a:gd name="connsiteX31" fmla="*/ 239143 w 3239999"/>
                <a:gd name="connsiteY31" fmla="*/ 526981 h 3032924"/>
                <a:gd name="connsiteX32" fmla="*/ 229618 w 3239999"/>
                <a:gd name="connsiteY32" fmla="*/ 2690698 h 3032924"/>
                <a:gd name="connsiteX33" fmla="*/ 1576606 w 3239999"/>
                <a:gd name="connsiteY33" fmla="*/ 2776423 h 30329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9999" h="3032924">
                  <a:moveTo>
                    <a:pt x="1576606" y="2778202"/>
                  </a:moveTo>
                  <a:cubicBezTo>
                    <a:pt x="1576606" y="2778795"/>
                    <a:pt x="1663394" y="2792670"/>
                    <a:pt x="1663394" y="2778202"/>
                  </a:cubicBezTo>
                  <a:lnTo>
                    <a:pt x="1663394" y="2776423"/>
                  </a:lnTo>
                  <a:cubicBezTo>
                    <a:pt x="2185083" y="2605634"/>
                    <a:pt x="2444552" y="2500589"/>
                    <a:pt x="2991331" y="2709748"/>
                  </a:cubicBezTo>
                  <a:lnTo>
                    <a:pt x="3000856" y="526981"/>
                  </a:lnTo>
                  <a:lnTo>
                    <a:pt x="2855082" y="526981"/>
                  </a:lnTo>
                  <a:cubicBezTo>
                    <a:pt x="2857178" y="1175360"/>
                    <a:pt x="2859273" y="1823738"/>
                    <a:pt x="2861369" y="2472117"/>
                  </a:cubicBezTo>
                  <a:cubicBezTo>
                    <a:pt x="2483869" y="2318121"/>
                    <a:pt x="2052449" y="2439541"/>
                    <a:pt x="1663394" y="2765302"/>
                  </a:cubicBezTo>
                  <a:lnTo>
                    <a:pt x="1663394" y="526981"/>
                  </a:lnTo>
                  <a:lnTo>
                    <a:pt x="1663394" y="430441"/>
                  </a:lnTo>
                  <a:lnTo>
                    <a:pt x="1663394" y="402054"/>
                  </a:lnTo>
                  <a:cubicBezTo>
                    <a:pt x="1896442" y="149589"/>
                    <a:pt x="2115835" y="2106"/>
                    <a:pt x="2406065" y="22"/>
                  </a:cubicBezTo>
                  <a:cubicBezTo>
                    <a:pt x="2537987" y="-925"/>
                    <a:pt x="2684544" y="28169"/>
                    <a:pt x="2853673" y="91100"/>
                  </a:cubicBezTo>
                  <a:cubicBezTo>
                    <a:pt x="2854039" y="204214"/>
                    <a:pt x="2854404" y="317327"/>
                    <a:pt x="2854770" y="430441"/>
                  </a:cubicBezTo>
                  <a:lnTo>
                    <a:pt x="3120669" y="428517"/>
                  </a:lnTo>
                  <a:lnTo>
                    <a:pt x="3120669" y="738345"/>
                  </a:lnTo>
                  <a:lnTo>
                    <a:pt x="3239999" y="738345"/>
                  </a:lnTo>
                  <a:lnTo>
                    <a:pt x="3239999" y="3032924"/>
                  </a:lnTo>
                  <a:lnTo>
                    <a:pt x="0" y="3032924"/>
                  </a:lnTo>
                  <a:lnTo>
                    <a:pt x="0" y="738345"/>
                  </a:lnTo>
                  <a:lnTo>
                    <a:pt x="102477" y="738345"/>
                  </a:lnTo>
                  <a:lnTo>
                    <a:pt x="102477" y="428517"/>
                  </a:lnTo>
                  <a:lnTo>
                    <a:pt x="385229" y="430441"/>
                  </a:lnTo>
                  <a:cubicBezTo>
                    <a:pt x="385595" y="317327"/>
                    <a:pt x="385960" y="204214"/>
                    <a:pt x="386326" y="91100"/>
                  </a:cubicBezTo>
                  <a:cubicBezTo>
                    <a:pt x="555455" y="28169"/>
                    <a:pt x="702013" y="-925"/>
                    <a:pt x="833935" y="22"/>
                  </a:cubicBezTo>
                  <a:cubicBezTo>
                    <a:pt x="1124164" y="2106"/>
                    <a:pt x="1343558" y="149589"/>
                    <a:pt x="1576606" y="402054"/>
                  </a:cubicBezTo>
                  <a:lnTo>
                    <a:pt x="1576606" y="430441"/>
                  </a:lnTo>
                  <a:lnTo>
                    <a:pt x="1576606" y="526981"/>
                  </a:lnTo>
                  <a:lnTo>
                    <a:pt x="1576606" y="2765302"/>
                  </a:lnTo>
                  <a:cubicBezTo>
                    <a:pt x="1187550" y="2439541"/>
                    <a:pt x="756130" y="2318121"/>
                    <a:pt x="378630" y="2472117"/>
                  </a:cubicBezTo>
                  <a:lnTo>
                    <a:pt x="384918" y="526981"/>
                  </a:lnTo>
                  <a:lnTo>
                    <a:pt x="239143" y="526981"/>
                  </a:lnTo>
                  <a:lnTo>
                    <a:pt x="229618" y="2690698"/>
                  </a:lnTo>
                  <a:cubicBezTo>
                    <a:pt x="773243" y="2466244"/>
                    <a:pt x="1081748" y="2626096"/>
                    <a:pt x="1576606" y="2776423"/>
                  </a:cubicBezTo>
                </a:path>
              </a:pathLst>
            </a:custGeom>
            <a:solidFill>
              <a:srgbClr val="9BBB5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/>
            </a:p>
          </p:txBody>
        </p:sp>
        <p:sp>
          <p:nvSpPr>
            <p:cNvPr id="73" name="Donut 24">
              <a:extLst>
                <a:ext uri="{FF2B5EF4-FFF2-40B4-BE49-F238E27FC236}">
                  <a16:creationId xmlns:a16="http://schemas.microsoft.com/office/drawing/2014/main" id="{87B1BF0D-9BC4-4C0B-A21A-DF017A54FDBB}"/>
                </a:ext>
              </a:extLst>
            </p:cNvPr>
            <p:cNvSpPr/>
            <p:nvPr/>
          </p:nvSpPr>
          <p:spPr>
            <a:xfrm>
              <a:off x="9549348" y="1597195"/>
              <a:ext cx="395217" cy="398434"/>
            </a:xfrm>
            <a:custGeom>
              <a:avLst/>
              <a:gdLst/>
              <a:ahLst/>
              <a:cxnLst/>
              <a:rect l="l" t="t" r="r" b="b"/>
              <a:pathLst>
                <a:path w="3208412" h="3234532">
                  <a:moveTo>
                    <a:pt x="1561445" y="1065858"/>
                  </a:moveTo>
                  <a:cubicBezTo>
                    <a:pt x="1654998" y="1065858"/>
                    <a:pt x="1743610" y="1087015"/>
                    <a:pt x="1821879" y="1126644"/>
                  </a:cubicBezTo>
                  <a:lnTo>
                    <a:pt x="1611352" y="1337172"/>
                  </a:lnTo>
                  <a:cubicBezTo>
                    <a:pt x="1595200" y="1333388"/>
                    <a:pt x="1578468" y="1332141"/>
                    <a:pt x="1561445" y="1332141"/>
                  </a:cubicBezTo>
                  <a:cubicBezTo>
                    <a:pt x="1373145" y="1332141"/>
                    <a:pt x="1220499" y="1484787"/>
                    <a:pt x="1220499" y="1673087"/>
                  </a:cubicBezTo>
                  <a:cubicBezTo>
                    <a:pt x="1220499" y="1861387"/>
                    <a:pt x="1373145" y="2014033"/>
                    <a:pt x="1561445" y="2014033"/>
                  </a:cubicBezTo>
                  <a:cubicBezTo>
                    <a:pt x="1749745" y="2014033"/>
                    <a:pt x="1902391" y="1861387"/>
                    <a:pt x="1902391" y="1673087"/>
                  </a:cubicBezTo>
                  <a:cubicBezTo>
                    <a:pt x="1902391" y="1643675"/>
                    <a:pt x="1898667" y="1615133"/>
                    <a:pt x="1890450" y="1588219"/>
                  </a:cubicBezTo>
                  <a:lnTo>
                    <a:pt x="2093156" y="1385512"/>
                  </a:lnTo>
                  <a:cubicBezTo>
                    <a:pt x="2142229" y="1470075"/>
                    <a:pt x="2168674" y="1568493"/>
                    <a:pt x="2168674" y="1673087"/>
                  </a:cubicBezTo>
                  <a:cubicBezTo>
                    <a:pt x="2168674" y="2008450"/>
                    <a:pt x="1896808" y="2280316"/>
                    <a:pt x="1561445" y="2280316"/>
                  </a:cubicBezTo>
                  <a:cubicBezTo>
                    <a:pt x="1226082" y="2280316"/>
                    <a:pt x="954217" y="2008450"/>
                    <a:pt x="954217" y="1673087"/>
                  </a:cubicBezTo>
                  <a:cubicBezTo>
                    <a:pt x="954217" y="1337724"/>
                    <a:pt x="1226082" y="1065858"/>
                    <a:pt x="1561445" y="1065858"/>
                  </a:cubicBezTo>
                  <a:close/>
                  <a:moveTo>
                    <a:pt x="1561445" y="580076"/>
                  </a:moveTo>
                  <a:cubicBezTo>
                    <a:pt x="1790175" y="580076"/>
                    <a:pt x="2002494" y="650333"/>
                    <a:pt x="2177834" y="770690"/>
                  </a:cubicBezTo>
                  <a:lnTo>
                    <a:pt x="1968030" y="980494"/>
                  </a:lnTo>
                  <a:cubicBezTo>
                    <a:pt x="1849962" y="907198"/>
                    <a:pt x="1710422" y="866794"/>
                    <a:pt x="1561445" y="866794"/>
                  </a:cubicBezTo>
                  <a:cubicBezTo>
                    <a:pt x="1116142" y="866794"/>
                    <a:pt x="755153" y="1227784"/>
                    <a:pt x="755153" y="1673087"/>
                  </a:cubicBezTo>
                  <a:cubicBezTo>
                    <a:pt x="755153" y="2118390"/>
                    <a:pt x="1116142" y="2479380"/>
                    <a:pt x="1561445" y="2479380"/>
                  </a:cubicBezTo>
                  <a:cubicBezTo>
                    <a:pt x="2006748" y="2479380"/>
                    <a:pt x="2367738" y="2118390"/>
                    <a:pt x="2367738" y="1673087"/>
                  </a:cubicBezTo>
                  <a:cubicBezTo>
                    <a:pt x="2367738" y="1513043"/>
                    <a:pt x="2321108" y="1363890"/>
                    <a:pt x="2239307" y="1239362"/>
                  </a:cubicBezTo>
                  <a:lnTo>
                    <a:pt x="2445928" y="1032741"/>
                  </a:lnTo>
                  <a:cubicBezTo>
                    <a:pt x="2577451" y="1212149"/>
                    <a:pt x="2654457" y="1433625"/>
                    <a:pt x="2654457" y="1673087"/>
                  </a:cubicBezTo>
                  <a:cubicBezTo>
                    <a:pt x="2654457" y="2276741"/>
                    <a:pt x="2165099" y="2766099"/>
                    <a:pt x="1561445" y="2766099"/>
                  </a:cubicBezTo>
                  <a:cubicBezTo>
                    <a:pt x="957792" y="2766099"/>
                    <a:pt x="468434" y="2276741"/>
                    <a:pt x="468434" y="1673087"/>
                  </a:cubicBezTo>
                  <a:cubicBezTo>
                    <a:pt x="468434" y="1069433"/>
                    <a:pt x="957792" y="580076"/>
                    <a:pt x="1561445" y="580076"/>
                  </a:cubicBezTo>
                  <a:close/>
                  <a:moveTo>
                    <a:pt x="1561445" y="111642"/>
                  </a:moveTo>
                  <a:cubicBezTo>
                    <a:pt x="1890473" y="111642"/>
                    <a:pt x="2195731" y="213411"/>
                    <a:pt x="2447076" y="387744"/>
                  </a:cubicBezTo>
                  <a:lnTo>
                    <a:pt x="2453780" y="494744"/>
                  </a:lnTo>
                  <a:lnTo>
                    <a:pt x="2309436" y="639088"/>
                  </a:lnTo>
                  <a:cubicBezTo>
                    <a:pt x="2099826" y="485554"/>
                    <a:pt x="1841132" y="395669"/>
                    <a:pt x="1561445" y="395669"/>
                  </a:cubicBezTo>
                  <a:cubicBezTo>
                    <a:pt x="855947" y="395669"/>
                    <a:pt x="284027" y="967589"/>
                    <a:pt x="284027" y="1673087"/>
                  </a:cubicBezTo>
                  <a:cubicBezTo>
                    <a:pt x="284027" y="2378585"/>
                    <a:pt x="855947" y="2950505"/>
                    <a:pt x="1561445" y="2950505"/>
                  </a:cubicBezTo>
                  <a:cubicBezTo>
                    <a:pt x="2266943" y="2950505"/>
                    <a:pt x="2838863" y="2378585"/>
                    <a:pt x="2838863" y="1673087"/>
                  </a:cubicBezTo>
                  <a:cubicBezTo>
                    <a:pt x="2838863" y="1382650"/>
                    <a:pt x="2741936" y="1114852"/>
                    <a:pt x="2577529" y="901139"/>
                  </a:cubicBezTo>
                  <a:lnTo>
                    <a:pt x="2706681" y="771988"/>
                  </a:lnTo>
                  <a:lnTo>
                    <a:pt x="2841540" y="780437"/>
                  </a:lnTo>
                  <a:cubicBezTo>
                    <a:pt x="3019168" y="1032973"/>
                    <a:pt x="3122890" y="1340917"/>
                    <a:pt x="3122890" y="1673087"/>
                  </a:cubicBezTo>
                  <a:cubicBezTo>
                    <a:pt x="3122890" y="2535449"/>
                    <a:pt x="2423807" y="3234532"/>
                    <a:pt x="1561445" y="3234532"/>
                  </a:cubicBezTo>
                  <a:cubicBezTo>
                    <a:pt x="699083" y="3234532"/>
                    <a:pt x="0" y="2535449"/>
                    <a:pt x="0" y="1673087"/>
                  </a:cubicBezTo>
                  <a:cubicBezTo>
                    <a:pt x="0" y="810725"/>
                    <a:pt x="699083" y="111642"/>
                    <a:pt x="1561445" y="111642"/>
                  </a:cubicBezTo>
                  <a:close/>
                  <a:moveTo>
                    <a:pt x="2909110" y="0"/>
                  </a:moveTo>
                  <a:lnTo>
                    <a:pt x="2926757" y="281655"/>
                  </a:lnTo>
                  <a:lnTo>
                    <a:pt x="3208412" y="299301"/>
                  </a:lnTo>
                  <a:lnTo>
                    <a:pt x="2863230" y="644483"/>
                  </a:lnTo>
                  <a:lnTo>
                    <a:pt x="2685547" y="633351"/>
                  </a:lnTo>
                  <a:lnTo>
                    <a:pt x="1718098" y="1600799"/>
                  </a:lnTo>
                  <a:cubicBezTo>
                    <a:pt x="1729236" y="1622491"/>
                    <a:pt x="1734939" y="1647123"/>
                    <a:pt x="1734939" y="1673087"/>
                  </a:cubicBezTo>
                  <a:cubicBezTo>
                    <a:pt x="1734939" y="1768905"/>
                    <a:pt x="1657263" y="1846581"/>
                    <a:pt x="1561445" y="1846581"/>
                  </a:cubicBezTo>
                  <a:cubicBezTo>
                    <a:pt x="1465627" y="1846581"/>
                    <a:pt x="1387951" y="1768905"/>
                    <a:pt x="1387951" y="1673087"/>
                  </a:cubicBezTo>
                  <a:cubicBezTo>
                    <a:pt x="1387951" y="1577269"/>
                    <a:pt x="1465627" y="1499593"/>
                    <a:pt x="1561445" y="1499593"/>
                  </a:cubicBezTo>
                  <a:lnTo>
                    <a:pt x="1591006" y="1505561"/>
                  </a:lnTo>
                  <a:lnTo>
                    <a:pt x="2574981" y="521587"/>
                  </a:lnTo>
                  <a:lnTo>
                    <a:pt x="2563928" y="345182"/>
                  </a:lnTo>
                  <a:close/>
                </a:path>
              </a:pathLst>
            </a:custGeom>
            <a:solidFill>
              <a:srgbClr val="5F9DA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ko-KR"/>
              </a:defPPr>
              <a:lvl1pPr marL="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1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ko-KR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5" name="Smiley Face 14">
            <a:extLst>
              <a:ext uri="{FF2B5EF4-FFF2-40B4-BE49-F238E27FC236}">
                <a16:creationId xmlns:a16="http://schemas.microsoft.com/office/drawing/2014/main" id="{8AECD143-D7FB-4F86-BC09-CEF7C636C09A}"/>
              </a:ext>
            </a:extLst>
          </p:cNvPr>
          <p:cNvSpPr/>
          <p:nvPr/>
        </p:nvSpPr>
        <p:spPr>
          <a:xfrm>
            <a:off x="6652823" y="1052736"/>
            <a:ext cx="223433" cy="218876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2026698" y="2215122"/>
                </a:moveTo>
                <a:cubicBezTo>
                  <a:pt x="1959656" y="2378616"/>
                  <a:pt x="1801229" y="2486070"/>
                  <a:pt x="1624533" y="2487892"/>
                </a:cubicBezTo>
                <a:cubicBezTo>
                  <a:pt x="1447837" y="2489714"/>
                  <a:pt x="1287227" y="2385551"/>
                  <a:pt x="1216828" y="2223474"/>
                </a:cubicBezTo>
                <a:lnTo>
                  <a:pt x="1039110" y="2300667"/>
                </a:lnTo>
                <a:cubicBezTo>
                  <a:pt x="1140541" y="2534187"/>
                  <a:pt x="1371947" y="2684266"/>
                  <a:pt x="1626531" y="2681641"/>
                </a:cubicBezTo>
                <a:cubicBezTo>
                  <a:pt x="1881115" y="2679016"/>
                  <a:pt x="2109376" y="2524196"/>
                  <a:pt x="2205970" y="2288634"/>
                </a:cubicBezTo>
                <a:close/>
                <a:moveTo>
                  <a:pt x="2165423" y="986226"/>
                </a:moveTo>
                <a:cubicBezTo>
                  <a:pt x="2072622" y="986226"/>
                  <a:pt x="1997392" y="1061456"/>
                  <a:pt x="1997392" y="1154257"/>
                </a:cubicBezTo>
                <a:cubicBezTo>
                  <a:pt x="1997392" y="1247058"/>
                  <a:pt x="2072622" y="1322288"/>
                  <a:pt x="2165423" y="1322288"/>
                </a:cubicBezTo>
                <a:cubicBezTo>
                  <a:pt x="2258224" y="1322288"/>
                  <a:pt x="2333454" y="1247058"/>
                  <a:pt x="2333454" y="1154257"/>
                </a:cubicBezTo>
                <a:cubicBezTo>
                  <a:pt x="2333454" y="1061456"/>
                  <a:pt x="2258224" y="986226"/>
                  <a:pt x="2165423" y="986226"/>
                </a:cubicBezTo>
                <a:close/>
                <a:moveTo>
                  <a:pt x="1107401" y="986226"/>
                </a:moveTo>
                <a:cubicBezTo>
                  <a:pt x="1014600" y="986226"/>
                  <a:pt x="939370" y="1061456"/>
                  <a:pt x="939370" y="1154257"/>
                </a:cubicBezTo>
                <a:cubicBezTo>
                  <a:pt x="939370" y="1247058"/>
                  <a:pt x="1014600" y="1322288"/>
                  <a:pt x="1107401" y="1322288"/>
                </a:cubicBezTo>
                <a:cubicBezTo>
                  <a:pt x="1200202" y="1322288"/>
                  <a:pt x="1275432" y="1247058"/>
                  <a:pt x="1275432" y="1154257"/>
                </a:cubicBezTo>
                <a:cubicBezTo>
                  <a:pt x="1275432" y="1061456"/>
                  <a:pt x="1200202" y="986226"/>
                  <a:pt x="1107401" y="986226"/>
                </a:cubicBezTo>
                <a:close/>
                <a:moveTo>
                  <a:pt x="1620000" y="0"/>
                </a:moveTo>
                <a:lnTo>
                  <a:pt x="1785636" y="8364"/>
                </a:lnTo>
                <a:lnTo>
                  <a:pt x="1946487" y="32913"/>
                </a:lnTo>
                <a:lnTo>
                  <a:pt x="2101738" y="72832"/>
                </a:lnTo>
                <a:lnTo>
                  <a:pt x="2250577" y="127308"/>
                </a:lnTo>
                <a:lnTo>
                  <a:pt x="2392188" y="195525"/>
                </a:lnTo>
                <a:lnTo>
                  <a:pt x="2525757" y="276671"/>
                </a:lnTo>
                <a:lnTo>
                  <a:pt x="2650470" y="369929"/>
                </a:lnTo>
                <a:lnTo>
                  <a:pt x="2765513" y="474487"/>
                </a:lnTo>
                <a:lnTo>
                  <a:pt x="2870071" y="589530"/>
                </a:lnTo>
                <a:lnTo>
                  <a:pt x="2963329" y="714243"/>
                </a:lnTo>
                <a:lnTo>
                  <a:pt x="3044475" y="847812"/>
                </a:lnTo>
                <a:lnTo>
                  <a:pt x="3112693" y="989423"/>
                </a:lnTo>
                <a:lnTo>
                  <a:pt x="3167168" y="1138262"/>
                </a:lnTo>
                <a:lnTo>
                  <a:pt x="3207088" y="1293514"/>
                </a:lnTo>
                <a:lnTo>
                  <a:pt x="3231636" y="1454365"/>
                </a:lnTo>
                <a:lnTo>
                  <a:pt x="3240000" y="1620000"/>
                </a:lnTo>
                <a:lnTo>
                  <a:pt x="3231636" y="1785636"/>
                </a:lnTo>
                <a:lnTo>
                  <a:pt x="3207088" y="1946487"/>
                </a:lnTo>
                <a:lnTo>
                  <a:pt x="3167168" y="2101739"/>
                </a:lnTo>
                <a:lnTo>
                  <a:pt x="3112693" y="2250577"/>
                </a:lnTo>
                <a:lnTo>
                  <a:pt x="3044475" y="2392188"/>
                </a:lnTo>
                <a:lnTo>
                  <a:pt x="2963329" y="2525758"/>
                </a:lnTo>
                <a:lnTo>
                  <a:pt x="2870071" y="2650471"/>
                </a:lnTo>
                <a:lnTo>
                  <a:pt x="2765513" y="2765513"/>
                </a:lnTo>
                <a:lnTo>
                  <a:pt x="2650470" y="2870071"/>
                </a:lnTo>
                <a:lnTo>
                  <a:pt x="2525757" y="2963330"/>
                </a:lnTo>
                <a:lnTo>
                  <a:pt x="2392188" y="3044475"/>
                </a:lnTo>
                <a:lnTo>
                  <a:pt x="2250577" y="3112693"/>
                </a:lnTo>
                <a:lnTo>
                  <a:pt x="2101738" y="3167168"/>
                </a:lnTo>
                <a:lnTo>
                  <a:pt x="1946487" y="3207088"/>
                </a:lnTo>
                <a:lnTo>
                  <a:pt x="1785636" y="3231636"/>
                </a:lnTo>
                <a:cubicBezTo>
                  <a:pt x="1731176" y="3237167"/>
                  <a:pt x="1675919" y="3240000"/>
                  <a:pt x="1620000" y="3240000"/>
                </a:cubicBezTo>
                <a:cubicBezTo>
                  <a:pt x="1508162" y="3240000"/>
                  <a:pt x="1398972" y="3228667"/>
                  <a:pt x="1293514" y="3207088"/>
                </a:cubicBezTo>
                <a:cubicBezTo>
                  <a:pt x="1240785" y="3196298"/>
                  <a:pt x="1188989" y="3182946"/>
                  <a:pt x="1138262" y="3167168"/>
                </a:cubicBezTo>
                <a:cubicBezTo>
                  <a:pt x="1087535" y="3151390"/>
                  <a:pt x="1037877" y="3133187"/>
                  <a:pt x="989423" y="3112693"/>
                </a:cubicBezTo>
                <a:cubicBezTo>
                  <a:pt x="940970" y="3092198"/>
                  <a:pt x="893721" y="3069414"/>
                  <a:pt x="847812" y="3044475"/>
                </a:cubicBezTo>
                <a:cubicBezTo>
                  <a:pt x="801903" y="3019536"/>
                  <a:pt x="757335" y="2992442"/>
                  <a:pt x="714243" y="2963330"/>
                </a:cubicBezTo>
                <a:cubicBezTo>
                  <a:pt x="671151" y="2934217"/>
                  <a:pt x="629534" y="2903086"/>
                  <a:pt x="589530" y="2870071"/>
                </a:cubicBezTo>
                <a:cubicBezTo>
                  <a:pt x="549525" y="2837056"/>
                  <a:pt x="511132" y="2802158"/>
                  <a:pt x="474487" y="2765513"/>
                </a:cubicBezTo>
                <a:cubicBezTo>
                  <a:pt x="437842" y="2728868"/>
                  <a:pt x="402944" y="2690475"/>
                  <a:pt x="369929" y="2650471"/>
                </a:cubicBezTo>
                <a:cubicBezTo>
                  <a:pt x="336915" y="2610466"/>
                  <a:pt x="305783" y="2568850"/>
                  <a:pt x="276671" y="2525758"/>
                </a:cubicBezTo>
                <a:cubicBezTo>
                  <a:pt x="247558" y="2482665"/>
                  <a:pt x="220464" y="2438097"/>
                  <a:pt x="195525" y="2392188"/>
                </a:cubicBezTo>
                <a:cubicBezTo>
                  <a:pt x="170586" y="2346280"/>
                  <a:pt x="147802" y="2299031"/>
                  <a:pt x="127308" y="2250577"/>
                </a:cubicBezTo>
                <a:cubicBezTo>
                  <a:pt x="106814" y="2202124"/>
                  <a:pt x="88610" y="2152466"/>
                  <a:pt x="72832" y="2101739"/>
                </a:cubicBezTo>
                <a:cubicBezTo>
                  <a:pt x="57054" y="2051012"/>
                  <a:pt x="43703" y="1999216"/>
                  <a:pt x="32913" y="1946487"/>
                </a:cubicBezTo>
                <a:cubicBezTo>
                  <a:pt x="22123" y="1893758"/>
                  <a:pt x="13895" y="1840095"/>
                  <a:pt x="8364" y="1785636"/>
                </a:cubicBezTo>
                <a:cubicBezTo>
                  <a:pt x="2833" y="1731176"/>
                  <a:pt x="0" y="1675919"/>
                  <a:pt x="0" y="1620000"/>
                </a:cubicBezTo>
                <a:cubicBezTo>
                  <a:pt x="0" y="1508163"/>
                  <a:pt x="11333" y="1398972"/>
                  <a:pt x="32913" y="1293514"/>
                </a:cubicBezTo>
                <a:cubicBezTo>
                  <a:pt x="43703" y="1240785"/>
                  <a:pt x="57054" y="1188989"/>
                  <a:pt x="72832" y="1138262"/>
                </a:cubicBezTo>
                <a:cubicBezTo>
                  <a:pt x="88610" y="1087535"/>
                  <a:pt x="106814" y="1037877"/>
                  <a:pt x="127308" y="989423"/>
                </a:cubicBezTo>
                <a:cubicBezTo>
                  <a:pt x="147802" y="940970"/>
                  <a:pt x="170586" y="893721"/>
                  <a:pt x="195525" y="847812"/>
                </a:cubicBezTo>
                <a:cubicBezTo>
                  <a:pt x="220464" y="801904"/>
                  <a:pt x="247558" y="757335"/>
                  <a:pt x="276671" y="714243"/>
                </a:cubicBezTo>
                <a:cubicBezTo>
                  <a:pt x="305783" y="671151"/>
                  <a:pt x="336915" y="629534"/>
                  <a:pt x="369929" y="589530"/>
                </a:cubicBezTo>
                <a:cubicBezTo>
                  <a:pt x="402944" y="549525"/>
                  <a:pt x="437842" y="511133"/>
                  <a:pt x="474487" y="474487"/>
                </a:cubicBezTo>
                <a:cubicBezTo>
                  <a:pt x="511132" y="437842"/>
                  <a:pt x="549525" y="402944"/>
                  <a:pt x="589530" y="369929"/>
                </a:cubicBezTo>
                <a:cubicBezTo>
                  <a:pt x="629534" y="336915"/>
                  <a:pt x="671151" y="305783"/>
                  <a:pt x="714243" y="276671"/>
                </a:cubicBezTo>
                <a:cubicBezTo>
                  <a:pt x="757335" y="247558"/>
                  <a:pt x="801903" y="220465"/>
                  <a:pt x="847812" y="195525"/>
                </a:cubicBezTo>
                <a:cubicBezTo>
                  <a:pt x="893721" y="170586"/>
                  <a:pt x="940970" y="147802"/>
                  <a:pt x="989423" y="127308"/>
                </a:cubicBezTo>
                <a:cubicBezTo>
                  <a:pt x="1037877" y="106814"/>
                  <a:pt x="1087535" y="88610"/>
                  <a:pt x="1138262" y="72832"/>
                </a:cubicBezTo>
                <a:cubicBezTo>
                  <a:pt x="1188989" y="57054"/>
                  <a:pt x="1240785" y="43703"/>
                  <a:pt x="1293514" y="32913"/>
                </a:cubicBezTo>
                <a:cubicBezTo>
                  <a:pt x="1346243" y="22123"/>
                  <a:pt x="1399905" y="13895"/>
                  <a:pt x="1454365" y="8364"/>
                </a:cubicBezTo>
                <a:cubicBezTo>
                  <a:pt x="1508824" y="2833"/>
                  <a:pt x="1564081" y="0"/>
                  <a:pt x="1620000" y="0"/>
                </a:cubicBezTo>
                <a:close/>
              </a:path>
            </a:pathLst>
          </a:custGeom>
          <a:solidFill>
            <a:srgbClr val="5DB1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B9A7F13-39D7-4B29-A17F-D7AB876937F1}"/>
              </a:ext>
            </a:extLst>
          </p:cNvPr>
          <p:cNvSpPr txBox="1"/>
          <p:nvPr/>
        </p:nvSpPr>
        <p:spPr>
          <a:xfrm>
            <a:off x="3663130" y="2317646"/>
            <a:ext cx="81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2018</a:t>
            </a:r>
            <a:endParaRPr lang="en-US" dirty="0"/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B0E52DE5-A173-43A3-89C5-C879A1FC3EC8}"/>
              </a:ext>
            </a:extLst>
          </p:cNvPr>
          <p:cNvSpPr txBox="1"/>
          <p:nvPr/>
        </p:nvSpPr>
        <p:spPr>
          <a:xfrm>
            <a:off x="5141255" y="1802730"/>
            <a:ext cx="81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2017</a:t>
            </a:r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A449F6E-FCED-43A4-9725-1CBAAA6A09E1}"/>
              </a:ext>
            </a:extLst>
          </p:cNvPr>
          <p:cNvSpPr txBox="1"/>
          <p:nvPr/>
        </p:nvSpPr>
        <p:spPr>
          <a:xfrm>
            <a:off x="6490074" y="1347772"/>
            <a:ext cx="81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2017</a:t>
            </a:r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14F59635-F4C1-43FA-9B1E-83C7CA099F81}"/>
              </a:ext>
            </a:extLst>
          </p:cNvPr>
          <p:cNvSpPr txBox="1"/>
          <p:nvPr/>
        </p:nvSpPr>
        <p:spPr>
          <a:xfrm>
            <a:off x="7884283" y="886067"/>
            <a:ext cx="8113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2017</a:t>
            </a:r>
            <a:endParaRPr lang="en-US" dirty="0"/>
          </a:p>
        </p:txBody>
      </p:sp>
      <p:pic>
        <p:nvPicPr>
          <p:cNvPr id="14338" name="Picture 14337" descr="Icon&#10;&#10;Description automatically generated">
            <a:extLst>
              <a:ext uri="{FF2B5EF4-FFF2-40B4-BE49-F238E27FC236}">
                <a16:creationId xmlns:a16="http://schemas.microsoft.com/office/drawing/2014/main" id="{50FD4E60-751A-44EC-8766-ADCC599DAD1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527" y="717406"/>
            <a:ext cx="898430" cy="898430"/>
          </a:xfrm>
          <a:prstGeom prst="rect">
            <a:avLst/>
          </a:prstGeom>
        </p:spPr>
      </p:pic>
      <p:pic>
        <p:nvPicPr>
          <p:cNvPr id="90" name="Imagen 7">
            <a:extLst>
              <a:ext uri="{FF2B5EF4-FFF2-40B4-BE49-F238E27FC236}">
                <a16:creationId xmlns:a16="http://schemas.microsoft.com/office/drawing/2014/main" id="{E72AAE93-A59E-483A-835D-B3D4F049AE9A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>
          <a:xfrm>
            <a:off x="5429558" y="4445928"/>
            <a:ext cx="3613476" cy="533327"/>
          </a:xfrm>
          <a:prstGeom prst="rect">
            <a:avLst/>
          </a:prstGeom>
        </p:spPr>
      </p:pic>
      <p:pic>
        <p:nvPicPr>
          <p:cNvPr id="91" name="Imagen 8">
            <a:extLst>
              <a:ext uri="{FF2B5EF4-FFF2-40B4-BE49-F238E27FC236}">
                <a16:creationId xmlns:a16="http://schemas.microsoft.com/office/drawing/2014/main" id="{D761B30F-F43F-4AC5-B3CB-45B0A32C4E8F}"/>
              </a:ext>
            </a:extLst>
          </p:cNvPr>
          <p:cNvPicPr/>
          <p:nvPr/>
        </p:nvPicPr>
        <p:blipFill>
          <a:blip r:embed="rId9"/>
          <a:stretch>
            <a:fillRect/>
          </a:stretch>
        </p:blipFill>
        <p:spPr>
          <a:xfrm>
            <a:off x="5429558" y="5085589"/>
            <a:ext cx="3613475" cy="533327"/>
          </a:xfrm>
          <a:prstGeom prst="rect">
            <a:avLst/>
          </a:prstGeom>
        </p:spPr>
      </p:pic>
      <p:pic>
        <p:nvPicPr>
          <p:cNvPr id="92" name="Picture 91" descr="A picture containing text, tennis, way&#10;&#10;Description automatically generated">
            <a:extLst>
              <a:ext uri="{FF2B5EF4-FFF2-40B4-BE49-F238E27FC236}">
                <a16:creationId xmlns:a16="http://schemas.microsoft.com/office/drawing/2014/main" id="{C399CA18-EAEB-442C-9B32-86FD323DA6E8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32" r="23845"/>
          <a:stretch/>
        </p:blipFill>
        <p:spPr bwMode="auto">
          <a:xfrm>
            <a:off x="3224646" y="4005064"/>
            <a:ext cx="2177888" cy="21066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343" name="Rectangle 14342">
            <a:extLst>
              <a:ext uri="{FF2B5EF4-FFF2-40B4-BE49-F238E27FC236}">
                <a16:creationId xmlns:a16="http://schemas.microsoft.com/office/drawing/2014/main" id="{BA2025BA-2ABD-4B77-9713-1A188AC66EFD}"/>
              </a:ext>
            </a:extLst>
          </p:cNvPr>
          <p:cNvSpPr/>
          <p:nvPr/>
        </p:nvSpPr>
        <p:spPr>
          <a:xfrm>
            <a:off x="7018286" y="5568377"/>
            <a:ext cx="214513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100" dirty="0" err="1"/>
              <a:t>Naidu,Maree</a:t>
            </a:r>
            <a:r>
              <a:rPr lang="en-US" sz="1100" dirty="0"/>
              <a:t>, &amp; Burger, 2015)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0E98B44D-3283-4F5E-99B6-8E6EFC69A7FD}"/>
              </a:ext>
            </a:extLst>
          </p:cNvPr>
          <p:cNvSpPr/>
          <p:nvPr/>
        </p:nvSpPr>
        <p:spPr>
          <a:xfrm>
            <a:off x="3059832" y="5949280"/>
            <a:ext cx="2954655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100" dirty="0"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US" sz="1100" dirty="0"/>
              <a:t>Krenz, Thompson, </a:t>
            </a:r>
            <a:r>
              <a:rPr lang="es-US" sz="1100" dirty="0" err="1"/>
              <a:t>McLane</a:t>
            </a:r>
            <a:r>
              <a:rPr lang="es-US" sz="1100" dirty="0"/>
              <a:t>, &amp; Fuchs, 2014</a:t>
            </a:r>
            <a:r>
              <a:rPr lang="en-US" sz="1100" dirty="0"/>
              <a:t>)</a:t>
            </a:r>
          </a:p>
        </p:txBody>
      </p:sp>
      <p:sp>
        <p:nvSpPr>
          <p:cNvPr id="14344" name="Rectangle 14343">
            <a:extLst>
              <a:ext uri="{FF2B5EF4-FFF2-40B4-BE49-F238E27FC236}">
                <a16:creationId xmlns:a16="http://schemas.microsoft.com/office/drawing/2014/main" id="{2671529F-83E9-4EAB-8EC9-BAFF904FC7F6}"/>
              </a:ext>
            </a:extLst>
          </p:cNvPr>
          <p:cNvSpPr/>
          <p:nvPr/>
        </p:nvSpPr>
        <p:spPr>
          <a:xfrm>
            <a:off x="5920194" y="3199434"/>
            <a:ext cx="821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Virus </a:t>
            </a:r>
            <a:endParaRPr lang="ko-KR" altLang="en-US" b="1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923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179512" y="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Introducción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A62401-01E9-4A0D-9782-60AEA1344466}"/>
              </a:ext>
            </a:extLst>
          </p:cNvPr>
          <p:cNvSpPr txBox="1"/>
          <p:nvPr/>
        </p:nvSpPr>
        <p:spPr>
          <a:xfrm>
            <a:off x="8542784" y="123110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4</a:t>
            </a:r>
            <a:endParaRPr lang="es-EC" sz="2000" b="1" dirty="0"/>
          </a:p>
        </p:txBody>
      </p:sp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4CFB30BE-44E5-48CD-A646-92CF0F18A456}"/>
              </a:ext>
            </a:extLst>
          </p:cNvPr>
          <p:cNvSpPr/>
          <p:nvPr/>
        </p:nvSpPr>
        <p:spPr>
          <a:xfrm>
            <a:off x="175662" y="623186"/>
            <a:ext cx="2704940" cy="358298"/>
          </a:xfrm>
          <a:prstGeom prst="round2SameRect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Top Corners Rounded 6">
            <a:extLst>
              <a:ext uri="{FF2B5EF4-FFF2-40B4-BE49-F238E27FC236}">
                <a16:creationId xmlns:a16="http://schemas.microsoft.com/office/drawing/2014/main" id="{F3EE9CE6-F678-45A0-88FF-E2B146374708}"/>
              </a:ext>
            </a:extLst>
          </p:cNvPr>
          <p:cNvSpPr/>
          <p:nvPr/>
        </p:nvSpPr>
        <p:spPr>
          <a:xfrm>
            <a:off x="3339882" y="618400"/>
            <a:ext cx="2704940" cy="358298"/>
          </a:xfrm>
          <a:prstGeom prst="round2SameRect">
            <a:avLst/>
          </a:prstGeom>
          <a:solidFill>
            <a:srgbClr val="5FB65B"/>
          </a:solidFill>
          <a:ln>
            <a:solidFill>
              <a:srgbClr val="5FB6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7D6E88A5-A67E-479C-9EB7-8FB54C1A3565}"/>
              </a:ext>
            </a:extLst>
          </p:cNvPr>
          <p:cNvSpPr/>
          <p:nvPr/>
        </p:nvSpPr>
        <p:spPr>
          <a:xfrm>
            <a:off x="6253279" y="612047"/>
            <a:ext cx="2704940" cy="371642"/>
          </a:xfrm>
          <a:prstGeom prst="round2SameRect">
            <a:avLst/>
          </a:prstGeom>
          <a:solidFill>
            <a:srgbClr val="5F9DAC"/>
          </a:solidFill>
          <a:ln>
            <a:solidFill>
              <a:srgbClr val="5F9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0A365D-10D6-43E9-B4E6-D96339F61616}"/>
              </a:ext>
            </a:extLst>
          </p:cNvPr>
          <p:cNvSpPr txBox="1"/>
          <p:nvPr/>
        </p:nvSpPr>
        <p:spPr>
          <a:xfrm>
            <a:off x="96488" y="623186"/>
            <a:ext cx="2863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/>
              <a:t>q-PCR</a:t>
            </a:r>
            <a:endParaRPr lang="en-US" sz="16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0B1C8-D667-4922-8308-B60612005BDB}"/>
              </a:ext>
            </a:extLst>
          </p:cNvPr>
          <p:cNvSpPr txBox="1"/>
          <p:nvPr/>
        </p:nvSpPr>
        <p:spPr>
          <a:xfrm>
            <a:off x="3221273" y="563884"/>
            <a:ext cx="2863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/>
              <a:t>HTS</a:t>
            </a:r>
            <a:endParaRPr lang="en-US" sz="16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A7955E-5C9F-4183-B319-0C3E0CA7BFB1}"/>
              </a:ext>
            </a:extLst>
          </p:cNvPr>
          <p:cNvSpPr txBox="1"/>
          <p:nvPr/>
        </p:nvSpPr>
        <p:spPr>
          <a:xfrm>
            <a:off x="6205580" y="625391"/>
            <a:ext cx="286328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/>
              <a:t>EDNA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EA73BB-118B-4747-9990-861DCAFCC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6598" y="1035264"/>
            <a:ext cx="1631508" cy="30465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F2A393B-C95C-4D41-A241-20CC0D0956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662" y="990042"/>
            <a:ext cx="2758714" cy="18219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C7899AC-36E1-466F-BB49-7EF3F30E9A1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717"/>
          <a:stretch/>
        </p:blipFill>
        <p:spPr>
          <a:xfrm>
            <a:off x="611560" y="2800338"/>
            <a:ext cx="1800200" cy="1269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07C2CD-9D9E-40FE-8D61-4A8C04DCC1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2886" y="1140425"/>
            <a:ext cx="2085975" cy="21621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CBCCA3-706C-48AE-9008-8B0B2C16AC44}"/>
              </a:ext>
            </a:extLst>
          </p:cNvPr>
          <p:cNvSpPr txBox="1"/>
          <p:nvPr/>
        </p:nvSpPr>
        <p:spPr>
          <a:xfrm>
            <a:off x="7327841" y="3320836"/>
            <a:ext cx="20859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Valor-P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5F0529B-137C-49D9-ACE0-922B5E89A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3290000"/>
              </p:ext>
            </p:extLst>
          </p:nvPr>
        </p:nvGraphicFramePr>
        <p:xfrm>
          <a:off x="4790669" y="4514562"/>
          <a:ext cx="4099560" cy="1269365"/>
        </p:xfrm>
        <a:graphic>
          <a:graphicData uri="http://schemas.openxmlformats.org/drawingml/2006/table">
            <a:tbl>
              <a:tblPr firstRow="1" firstCol="1" bandRow="1">
                <a:tableStyleId>{F5AB1C69-6EDB-4FF4-983F-18BD219EF322}</a:tableStyleId>
              </a:tblPr>
              <a:tblGrid>
                <a:gridCol w="1024890">
                  <a:extLst>
                    <a:ext uri="{9D8B030D-6E8A-4147-A177-3AD203B41FA5}">
                      <a16:colId xmlns:a16="http://schemas.microsoft.com/office/drawing/2014/main" val="3715804867"/>
                    </a:ext>
                  </a:extLst>
                </a:gridCol>
                <a:gridCol w="1024890">
                  <a:extLst>
                    <a:ext uri="{9D8B030D-6E8A-4147-A177-3AD203B41FA5}">
                      <a16:colId xmlns:a16="http://schemas.microsoft.com/office/drawing/2014/main" val="1289716950"/>
                    </a:ext>
                  </a:extLst>
                </a:gridCol>
                <a:gridCol w="1024890">
                  <a:extLst>
                    <a:ext uri="{9D8B030D-6E8A-4147-A177-3AD203B41FA5}">
                      <a16:colId xmlns:a16="http://schemas.microsoft.com/office/drawing/2014/main" val="3677242769"/>
                    </a:ext>
                  </a:extLst>
                </a:gridCol>
                <a:gridCol w="1024890">
                  <a:extLst>
                    <a:ext uri="{9D8B030D-6E8A-4147-A177-3AD203B41FA5}">
                      <a16:colId xmlns:a16="http://schemas.microsoft.com/office/drawing/2014/main" val="1015757353"/>
                    </a:ext>
                  </a:extLst>
                </a:gridCol>
              </a:tblGrid>
              <a:tr h="314325">
                <a:tc rowSpan="2"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 dirty="0">
                          <a:effectLst/>
                        </a:rPr>
                        <a:t> 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rowSpan="2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>
                          <a:effectLst/>
                        </a:rPr>
                        <a:t>Prueba de referencia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53721644"/>
                  </a:ext>
                </a:extLst>
              </a:tr>
              <a:tr h="32512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>
                          <a:effectLst/>
                        </a:rPr>
                        <a:t>Positiva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>
                          <a:effectLst/>
                        </a:rPr>
                        <a:t>Negativa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3693614"/>
                  </a:ext>
                </a:extLst>
              </a:tr>
              <a:tr h="304800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>
                          <a:effectLst/>
                        </a:rPr>
                        <a:t>Prueba de Diagnóstico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>
                          <a:effectLst/>
                        </a:rPr>
                        <a:t>Positiva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>
                          <a:effectLst/>
                        </a:rPr>
                        <a:t>VP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>
                          <a:effectLst/>
                        </a:rPr>
                        <a:t>FP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223384571"/>
                  </a:ext>
                </a:extLst>
              </a:tr>
              <a:tr h="32512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>
                          <a:effectLst/>
                        </a:rPr>
                        <a:t>Negativa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>
                          <a:effectLst/>
                        </a:rPr>
                        <a:t>FN</a:t>
                      </a:r>
                      <a:endParaRPr lang="en-US" sz="11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US" sz="1100" dirty="0">
                          <a:effectLst/>
                        </a:rPr>
                        <a:t>VN</a:t>
                      </a:r>
                      <a:endParaRPr lang="en-US" sz="11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896974032"/>
                  </a:ext>
                </a:extLst>
              </a:tr>
            </a:tbl>
          </a:graphicData>
        </a:graphic>
      </p:graphicFrame>
      <p:sp>
        <p:nvSpPr>
          <p:cNvPr id="19" name="Rectangle: Top Corners Rounded 18">
            <a:extLst>
              <a:ext uri="{FF2B5EF4-FFF2-40B4-BE49-F238E27FC236}">
                <a16:creationId xmlns:a16="http://schemas.microsoft.com/office/drawing/2014/main" id="{84A69B87-F40E-4CFD-ABC9-2709E876093B}"/>
              </a:ext>
            </a:extLst>
          </p:cNvPr>
          <p:cNvSpPr/>
          <p:nvPr/>
        </p:nvSpPr>
        <p:spPr>
          <a:xfrm>
            <a:off x="189695" y="4100489"/>
            <a:ext cx="8700533" cy="358298"/>
          </a:xfrm>
          <a:prstGeom prst="round2SameRect">
            <a:avLst/>
          </a:prstGeom>
          <a:solidFill>
            <a:srgbClr val="8064A2"/>
          </a:solidFill>
          <a:ln>
            <a:solidFill>
              <a:srgbClr val="8064A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17BD2F1-544C-4CB7-BFF8-D3ACF19819C2}"/>
              </a:ext>
            </a:extLst>
          </p:cNvPr>
          <p:cNvSpPr txBox="1"/>
          <p:nvPr/>
        </p:nvSpPr>
        <p:spPr>
          <a:xfrm>
            <a:off x="324859" y="4100036"/>
            <a:ext cx="88191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 err="1">
                <a:solidFill>
                  <a:schemeClr val="bg1"/>
                </a:solidFill>
              </a:rPr>
              <a:t>Validaci</a:t>
            </a:r>
            <a:r>
              <a:rPr lang="es-EC" sz="1600" dirty="0" err="1">
                <a:solidFill>
                  <a:schemeClr val="bg1"/>
                </a:solidFill>
              </a:rPr>
              <a:t>ón</a:t>
            </a:r>
            <a:endParaRPr lang="en-US" sz="1600" dirty="0">
              <a:solidFill>
                <a:schemeClr val="bg1"/>
              </a:solidFill>
            </a:endParaRPr>
          </a:p>
        </p:txBody>
      </p:sp>
      <p:graphicFrame>
        <p:nvGraphicFramePr>
          <p:cNvPr id="15" name="Diagram 14">
            <a:extLst>
              <a:ext uri="{FF2B5EF4-FFF2-40B4-BE49-F238E27FC236}">
                <a16:creationId xmlns:a16="http://schemas.microsoft.com/office/drawing/2014/main" id="{BEC51FEE-2595-44C0-912B-CF3D38C745E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60314999"/>
              </p:ext>
            </p:extLst>
          </p:nvPr>
        </p:nvGraphicFramePr>
        <p:xfrm>
          <a:off x="189694" y="4149080"/>
          <a:ext cx="4163638" cy="23352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21" name="Rectangle 20">
            <a:extLst>
              <a:ext uri="{FF2B5EF4-FFF2-40B4-BE49-F238E27FC236}">
                <a16:creationId xmlns:a16="http://schemas.microsoft.com/office/drawing/2014/main" id="{945C39E5-78D4-4968-B4B7-525D70E68B70}"/>
              </a:ext>
            </a:extLst>
          </p:cNvPr>
          <p:cNvSpPr/>
          <p:nvPr/>
        </p:nvSpPr>
        <p:spPr>
          <a:xfrm>
            <a:off x="120352" y="6277641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World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Organisation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for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Animal 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Health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, 2019)</a:t>
            </a:r>
            <a:endParaRPr lang="en-US" sz="110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91C9319-6277-4F05-B3E4-3C4BC33DD5B8}"/>
              </a:ext>
            </a:extLst>
          </p:cNvPr>
          <p:cNvSpPr/>
          <p:nvPr/>
        </p:nvSpPr>
        <p:spPr>
          <a:xfrm>
            <a:off x="-358250" y="6304735"/>
            <a:ext cx="2166299" cy="4563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449580" algn="just">
              <a:lnSpc>
                <a:spcPct val="200000"/>
              </a:lnSpc>
            </a:pPr>
            <a:r>
              <a:rPr lang="es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(Gómez &amp; Pérez, 2008)</a:t>
            </a:r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7 Personal Gold Medal Achievements | Gold medal, Medals, Olympic gold medals">
            <a:extLst>
              <a:ext uri="{FF2B5EF4-FFF2-40B4-BE49-F238E27FC236}">
                <a16:creationId xmlns:a16="http://schemas.microsoft.com/office/drawing/2014/main" id="{0A68ACA4-48C4-4322-976D-67EED214CB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550"/>
          <a:stretch/>
        </p:blipFill>
        <p:spPr bwMode="auto">
          <a:xfrm>
            <a:off x="1835113" y="618400"/>
            <a:ext cx="915049" cy="6695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1258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179512" y="0"/>
            <a:ext cx="3456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algn="l"/>
            <a:r>
              <a:rPr lang="es-EC" sz="3200" dirty="0">
                <a:solidFill>
                  <a:srgbClr val="007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A62401-01E9-4A0D-9782-60AEA1344466}"/>
              </a:ext>
            </a:extLst>
          </p:cNvPr>
          <p:cNvSpPr txBox="1"/>
          <p:nvPr/>
        </p:nvSpPr>
        <p:spPr>
          <a:xfrm>
            <a:off x="8542784" y="123110"/>
            <a:ext cx="288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5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CB7A625-0C7C-40EA-8D54-ACDD35AEA3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9351637"/>
              </p:ext>
            </p:extLst>
          </p:nvPr>
        </p:nvGraphicFramePr>
        <p:xfrm>
          <a:off x="-2628800" y="584775"/>
          <a:ext cx="11942984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Rectangle 7">
            <a:extLst>
              <a:ext uri="{FF2B5EF4-FFF2-40B4-BE49-F238E27FC236}">
                <a16:creationId xmlns:a16="http://schemas.microsoft.com/office/drawing/2014/main" id="{2D851FD3-676C-407E-8490-E380C1D4D700}"/>
              </a:ext>
            </a:extLst>
          </p:cNvPr>
          <p:cNvSpPr/>
          <p:nvPr/>
        </p:nvSpPr>
        <p:spPr>
          <a:xfrm>
            <a:off x="107504" y="1484784"/>
            <a:ext cx="2446824" cy="560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958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s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Objetivo general</a:t>
            </a:r>
            <a:endParaRPr lang="en-US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948DAA-4CE0-4029-97AB-A50545314EFE}"/>
              </a:ext>
            </a:extLst>
          </p:cNvPr>
          <p:cNvSpPr/>
          <p:nvPr/>
        </p:nvSpPr>
        <p:spPr>
          <a:xfrm>
            <a:off x="3779912" y="584775"/>
            <a:ext cx="3011081" cy="560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49580" marR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</a:pPr>
            <a:r>
              <a:rPr lang="es-US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Objetivos específicos</a:t>
            </a:r>
            <a:endParaRPr lang="en-US" b="1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Index of /wp-content/uploads/CheetahoBackups/1/wp-content/uploads/2014/10">
            <a:extLst>
              <a:ext uri="{FF2B5EF4-FFF2-40B4-BE49-F238E27FC236}">
                <a16:creationId xmlns:a16="http://schemas.microsoft.com/office/drawing/2014/main" id="{D9B7CE49-89CD-4EA6-9F34-D7A940A86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5160" y="4653135"/>
            <a:ext cx="960775" cy="960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0124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179512" y="0"/>
            <a:ext cx="87849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lvl="0" algn="l"/>
            <a:r>
              <a:rPr lang="es-EC" sz="3200" dirty="0">
                <a:solidFill>
                  <a:srgbClr val="007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y Métodos	</a:t>
            </a:r>
            <a:r>
              <a:rPr lang="es-EC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objetivo</a:t>
            </a:r>
            <a:endParaRPr lang="en-US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A62401-01E9-4A0D-9782-60AEA1344466}"/>
              </a:ext>
            </a:extLst>
          </p:cNvPr>
          <p:cNvSpPr txBox="1"/>
          <p:nvPr/>
        </p:nvSpPr>
        <p:spPr>
          <a:xfrm>
            <a:off x="8542784" y="123110"/>
            <a:ext cx="2880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b="1" dirty="0"/>
              <a:t>6</a:t>
            </a:r>
            <a:endParaRPr lang="es-EC" sz="2000" b="1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2568CFA-7D44-4284-B410-EB7F0360D7B2}"/>
              </a:ext>
            </a:extLst>
          </p:cNvPr>
          <p:cNvSpPr/>
          <p:nvPr/>
        </p:nvSpPr>
        <p:spPr>
          <a:xfrm>
            <a:off x="469208" y="1162050"/>
            <a:ext cx="2520280" cy="4931246"/>
          </a:xfrm>
          <a:prstGeom prst="rect">
            <a:avLst/>
          </a:prstGeom>
          <a:noFill/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9036B7B-7C70-4897-8A8C-E57C4080C884}"/>
              </a:ext>
            </a:extLst>
          </p:cNvPr>
          <p:cNvSpPr/>
          <p:nvPr/>
        </p:nvSpPr>
        <p:spPr>
          <a:xfrm>
            <a:off x="3341146" y="1162050"/>
            <a:ext cx="2520280" cy="4931245"/>
          </a:xfrm>
          <a:prstGeom prst="rect">
            <a:avLst/>
          </a:prstGeom>
          <a:noFill/>
          <a:ln>
            <a:solidFill>
              <a:srgbClr val="5FB6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846A12B-EAAE-4D12-82E9-E449D347CA33}"/>
              </a:ext>
            </a:extLst>
          </p:cNvPr>
          <p:cNvSpPr/>
          <p:nvPr/>
        </p:nvSpPr>
        <p:spPr>
          <a:xfrm>
            <a:off x="6216412" y="1164882"/>
            <a:ext cx="2520280" cy="4784397"/>
          </a:xfrm>
          <a:prstGeom prst="rect">
            <a:avLst/>
          </a:prstGeom>
          <a:noFill/>
          <a:ln>
            <a:solidFill>
              <a:srgbClr val="5F9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Top Corners Rounded 2">
            <a:extLst>
              <a:ext uri="{FF2B5EF4-FFF2-40B4-BE49-F238E27FC236}">
                <a16:creationId xmlns:a16="http://schemas.microsoft.com/office/drawing/2014/main" id="{ABDF7ED6-1C7E-4CFB-B7BD-BBBB11DFC3C7}"/>
              </a:ext>
            </a:extLst>
          </p:cNvPr>
          <p:cNvSpPr/>
          <p:nvPr/>
        </p:nvSpPr>
        <p:spPr>
          <a:xfrm>
            <a:off x="469208" y="969280"/>
            <a:ext cx="2516952" cy="513762"/>
          </a:xfrm>
          <a:prstGeom prst="round2SameRect">
            <a:avLst/>
          </a:prstGeom>
          <a:solidFill>
            <a:srgbClr val="9BBB59"/>
          </a:solidFill>
          <a:ln>
            <a:solidFill>
              <a:srgbClr val="9BBB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123FFDE8-FA1F-4E32-9C94-2EDDEB53453B}"/>
              </a:ext>
            </a:extLst>
          </p:cNvPr>
          <p:cNvSpPr/>
          <p:nvPr/>
        </p:nvSpPr>
        <p:spPr>
          <a:xfrm>
            <a:off x="3337818" y="980728"/>
            <a:ext cx="2516952" cy="502314"/>
          </a:xfrm>
          <a:prstGeom prst="round2SameRect">
            <a:avLst/>
          </a:prstGeom>
          <a:solidFill>
            <a:srgbClr val="5FB65B"/>
          </a:solidFill>
          <a:ln>
            <a:solidFill>
              <a:srgbClr val="5FB6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Top Corners Rounded 8">
            <a:extLst>
              <a:ext uri="{FF2B5EF4-FFF2-40B4-BE49-F238E27FC236}">
                <a16:creationId xmlns:a16="http://schemas.microsoft.com/office/drawing/2014/main" id="{9BDB52DD-F7AF-4D44-84EF-2686ABE21CBB}"/>
              </a:ext>
            </a:extLst>
          </p:cNvPr>
          <p:cNvSpPr/>
          <p:nvPr/>
        </p:nvSpPr>
        <p:spPr>
          <a:xfrm>
            <a:off x="6218076" y="969280"/>
            <a:ext cx="2516952" cy="513762"/>
          </a:xfrm>
          <a:prstGeom prst="round2SameRect">
            <a:avLst/>
          </a:prstGeom>
          <a:solidFill>
            <a:srgbClr val="5F9DAC"/>
          </a:solidFill>
          <a:ln>
            <a:solidFill>
              <a:srgbClr val="5F9DA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05517B-3D8F-410D-82F0-FEA2551B22EA}"/>
              </a:ext>
            </a:extLst>
          </p:cNvPr>
          <p:cNvSpPr txBox="1"/>
          <p:nvPr/>
        </p:nvSpPr>
        <p:spPr>
          <a:xfrm>
            <a:off x="395536" y="1124744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/>
              <a:t>Preparación de la Muestra</a:t>
            </a:r>
            <a:endParaRPr lang="en-US" sz="16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B845F40-2C48-4474-BFFA-32107892C056}"/>
              </a:ext>
            </a:extLst>
          </p:cNvPr>
          <p:cNvGrpSpPr/>
          <p:nvPr/>
        </p:nvGrpSpPr>
        <p:grpSpPr>
          <a:xfrm>
            <a:off x="841088" y="1880514"/>
            <a:ext cx="1729794" cy="799413"/>
            <a:chOff x="611560" y="1458456"/>
            <a:chExt cx="2379704" cy="98654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F24585-C840-4F17-A2D2-399FD90F1F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0631" b="-2709"/>
            <a:stretch/>
          </p:blipFill>
          <p:spPr>
            <a:xfrm>
              <a:off x="611560" y="1579167"/>
              <a:ext cx="1368152" cy="865837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943A814-E4E6-41D2-BD1B-3C7F780E5E7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10444"/>
            <a:stretch/>
          </p:blipFill>
          <p:spPr>
            <a:xfrm>
              <a:off x="2361781" y="1458456"/>
              <a:ext cx="629483" cy="986548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F215C6C-A6C6-4DE7-A2F1-50550477E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07704" y="1916832"/>
              <a:ext cx="629483" cy="88245"/>
            </a:xfrm>
            <a:prstGeom prst="rect">
              <a:avLst/>
            </a:prstGeom>
          </p:spPr>
        </p:pic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3AEC1CA8-992D-4E12-94B0-7456BBFEF2EB}"/>
              </a:ext>
            </a:extLst>
          </p:cNvPr>
          <p:cNvSpPr txBox="1"/>
          <p:nvPr/>
        </p:nvSpPr>
        <p:spPr>
          <a:xfrm>
            <a:off x="500076" y="1727496"/>
            <a:ext cx="146890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Lisis</a:t>
            </a:r>
            <a:r>
              <a:rPr lang="en-US" sz="1200" dirty="0"/>
              <a:t> </a:t>
            </a:r>
            <a:r>
              <a:rPr lang="en-US" sz="1200" dirty="0" err="1"/>
              <a:t>Celular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DB53C59-6DE6-44C5-B3E4-CF4643781DB0}"/>
              </a:ext>
            </a:extLst>
          </p:cNvPr>
          <p:cNvSpPr txBox="1"/>
          <p:nvPr/>
        </p:nvSpPr>
        <p:spPr>
          <a:xfrm>
            <a:off x="483138" y="2831458"/>
            <a:ext cx="19032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Modificaci</a:t>
            </a:r>
            <a:r>
              <a:rPr lang="es-EC" sz="1200" dirty="0" err="1"/>
              <a:t>ón</a:t>
            </a:r>
            <a:r>
              <a:rPr lang="es-EC" sz="1200" dirty="0"/>
              <a:t> de RLT*</a:t>
            </a:r>
            <a:endParaRPr lang="en-US" sz="12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C39B60F-3831-40CD-A2C1-ED4C8391AE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076" y="3083113"/>
            <a:ext cx="2390284" cy="96019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984EE180-B4E3-490A-97E7-6F3DB374B628}"/>
              </a:ext>
            </a:extLst>
          </p:cNvPr>
          <p:cNvSpPr txBox="1"/>
          <p:nvPr/>
        </p:nvSpPr>
        <p:spPr>
          <a:xfrm>
            <a:off x="484101" y="2636912"/>
            <a:ext cx="25701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Mini </a:t>
            </a:r>
            <a:r>
              <a:rPr lang="es-US" sz="1200" dirty="0"/>
              <a:t>kit </a:t>
            </a:r>
            <a:r>
              <a:rPr lang="es-US" sz="1200" dirty="0" err="1"/>
              <a:t>RNeasy</a:t>
            </a:r>
            <a:r>
              <a:rPr lang="es-US" sz="1200" dirty="0"/>
              <a:t> </a:t>
            </a:r>
            <a:r>
              <a:rPr lang="es-US" sz="1200" dirty="0" err="1"/>
              <a:t>Plant</a:t>
            </a:r>
            <a:r>
              <a:rPr lang="es-US" sz="1200" dirty="0"/>
              <a:t> de </a:t>
            </a:r>
            <a:r>
              <a:rPr lang="es-US" sz="1200" dirty="0" err="1"/>
              <a:t>Qiagen</a:t>
            </a:r>
            <a:r>
              <a:rPr lang="es-US" sz="1200" dirty="0"/>
              <a:t> </a:t>
            </a:r>
            <a:endParaRPr lang="en-US" sz="1200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F405069D-A84C-4201-AF04-DB6A244F66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51643" y="3979740"/>
            <a:ext cx="815665" cy="662223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57C2304-DC1F-475F-868D-A3F4A719A021}"/>
              </a:ext>
            </a:extLst>
          </p:cNvPr>
          <p:cNvSpPr txBox="1"/>
          <p:nvPr/>
        </p:nvSpPr>
        <p:spPr>
          <a:xfrm>
            <a:off x="593802" y="1537047"/>
            <a:ext cx="2267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Extracción de ARN total</a:t>
            </a:r>
            <a:endParaRPr lang="en-US" sz="1400" b="1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4E5480-D5A4-47AD-AABA-217C4CA66471}"/>
              </a:ext>
            </a:extLst>
          </p:cNvPr>
          <p:cNvSpPr txBox="1"/>
          <p:nvPr/>
        </p:nvSpPr>
        <p:spPr>
          <a:xfrm>
            <a:off x="718397" y="4740142"/>
            <a:ext cx="2267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Síntesis de ADNc-</a:t>
            </a:r>
            <a:r>
              <a:rPr lang="es-EC" sz="1400" b="1" dirty="0" err="1"/>
              <a:t>dc</a:t>
            </a:r>
            <a:endParaRPr lang="en-US" sz="1400" b="1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6DE3C32-8748-4FF3-898F-EB686087DE9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9616"/>
          <a:stretch/>
        </p:blipFill>
        <p:spPr>
          <a:xfrm>
            <a:off x="1956728" y="3789040"/>
            <a:ext cx="628461" cy="9953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008DC3E-6A37-4ACA-BEEE-DEBF4085F7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8453" y="5400795"/>
            <a:ext cx="1552474" cy="54231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6EE5C5-4DB1-4567-BF24-F0AB86F866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69397" y="5301208"/>
            <a:ext cx="715205" cy="740862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B7903724-C713-437C-954F-60A7B8823D8F}"/>
              </a:ext>
            </a:extLst>
          </p:cNvPr>
          <p:cNvSpPr txBox="1"/>
          <p:nvPr/>
        </p:nvSpPr>
        <p:spPr>
          <a:xfrm>
            <a:off x="493055" y="4954546"/>
            <a:ext cx="25701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Target-</a:t>
            </a:r>
            <a:r>
              <a:rPr lang="es-EC" sz="1200" dirty="0" err="1"/>
              <a:t>specific</a:t>
            </a:r>
            <a:r>
              <a:rPr lang="es-EC" sz="1200" dirty="0"/>
              <a:t> </a:t>
            </a:r>
            <a:r>
              <a:rPr lang="es-EC" sz="1200" dirty="0" err="1"/>
              <a:t>hight-throughput</a:t>
            </a:r>
            <a:r>
              <a:rPr lang="es-EC" sz="1200" dirty="0"/>
              <a:t> </a:t>
            </a:r>
            <a:r>
              <a:rPr lang="es-EC" sz="1200" dirty="0" err="1"/>
              <a:t>sequencing</a:t>
            </a:r>
            <a:r>
              <a:rPr lang="es-EC" sz="1200" dirty="0"/>
              <a:t> (TRSV/ 5Primers )</a:t>
            </a:r>
            <a:endParaRPr lang="en-US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3235AB4-425F-4133-B114-E565EA14418F}"/>
              </a:ext>
            </a:extLst>
          </p:cNvPr>
          <p:cNvSpPr txBox="1"/>
          <p:nvPr/>
        </p:nvSpPr>
        <p:spPr>
          <a:xfrm>
            <a:off x="3279186" y="1124744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/>
              <a:t>Preparación de Librería</a:t>
            </a:r>
            <a:endParaRPr lang="en-US" sz="16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CB0CAA-53B1-470B-8D2B-4973C82B8334}"/>
              </a:ext>
            </a:extLst>
          </p:cNvPr>
          <p:cNvSpPr txBox="1"/>
          <p:nvPr/>
        </p:nvSpPr>
        <p:spPr>
          <a:xfrm>
            <a:off x="6173692" y="1124744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1600" dirty="0"/>
              <a:t>Secuenciación</a:t>
            </a:r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188EC959-93B5-487C-BCF7-6FE3A1B3A5E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50998" y="2376836"/>
            <a:ext cx="1428987" cy="1692101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8ADDA40-72A6-4CA7-B3AF-81B6699FED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5390" y="3609296"/>
            <a:ext cx="1312902" cy="108170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46918B4-DE24-4E0A-BA83-5D4F30DB94F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1576" y="1537047"/>
            <a:ext cx="1545044" cy="84835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1BD5C9AA-D73B-470C-B910-3EAADB458C60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5921" t="38881"/>
          <a:stretch/>
        </p:blipFill>
        <p:spPr>
          <a:xfrm>
            <a:off x="6345760" y="3865851"/>
            <a:ext cx="2333473" cy="1722415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55F354E-1B77-4DAD-9417-AC77F6FA1459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469778" y="1573923"/>
            <a:ext cx="2136334" cy="2273951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1FDC6B26-8D7D-4D5D-82D5-1D9CA8D498D0}"/>
              </a:ext>
            </a:extLst>
          </p:cNvPr>
          <p:cNvSpPr/>
          <p:nvPr/>
        </p:nvSpPr>
        <p:spPr>
          <a:xfrm>
            <a:off x="0" y="6310006"/>
            <a:ext cx="5670376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sz="1050" dirty="0">
                <a:latin typeface="Arial" panose="020B0604020202020204" pitchFamily="34" charset="0"/>
                <a:ea typeface="Times New Roman" panose="02020603050405020304" pitchFamily="18" charset="0"/>
              </a:rPr>
              <a:t>*(Gehrig, Winter, Cushman, Borland , &amp; </a:t>
            </a:r>
            <a:r>
              <a:rPr lang="es-US" sz="1050" dirty="0" err="1">
                <a:latin typeface="Arial" panose="020B0604020202020204" pitchFamily="34" charset="0"/>
                <a:ea typeface="Times New Roman" panose="02020603050405020304" pitchFamily="18" charset="0"/>
              </a:rPr>
              <a:t>Taybi</a:t>
            </a:r>
            <a:r>
              <a:rPr lang="es-US" sz="1050" dirty="0">
                <a:latin typeface="Arial" panose="020B0604020202020204" pitchFamily="34" charset="0"/>
                <a:ea typeface="Times New Roman" panose="02020603050405020304" pitchFamily="18" charset="0"/>
              </a:rPr>
              <a:t> , 2012; </a:t>
            </a:r>
            <a:r>
              <a:rPr lang="es-US" sz="1050" dirty="0" err="1">
                <a:latin typeface="Arial" panose="020B0604020202020204" pitchFamily="34" charset="0"/>
                <a:ea typeface="Times New Roman" panose="02020603050405020304" pitchFamily="18" charset="0"/>
              </a:rPr>
              <a:t>MacKenzie</a:t>
            </a:r>
            <a:r>
              <a:rPr lang="es-US" sz="1050" dirty="0">
                <a:latin typeface="Arial" panose="020B0604020202020204" pitchFamily="34" charset="0"/>
                <a:ea typeface="Times New Roman" panose="02020603050405020304" pitchFamily="18" charset="0"/>
              </a:rPr>
              <a:t>, McLean, &amp; </a:t>
            </a:r>
            <a:r>
              <a:rPr lang="es-US" sz="1050" dirty="0" err="1">
                <a:latin typeface="Arial" panose="020B0604020202020204" pitchFamily="34" charset="0"/>
                <a:ea typeface="Times New Roman" panose="02020603050405020304" pitchFamily="18" charset="0"/>
              </a:rPr>
              <a:t>Srima</a:t>
            </a:r>
            <a:r>
              <a:rPr lang="es-US" sz="1050" dirty="0">
                <a:latin typeface="Arial" panose="020B0604020202020204" pitchFamily="34" charset="0"/>
                <a:ea typeface="Times New Roman" panose="02020603050405020304" pitchFamily="18" charset="0"/>
              </a:rPr>
              <a:t> , 1997)</a:t>
            </a:r>
            <a:endParaRPr lang="en-US" sz="105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9EAE78-37A4-4140-9A52-30B73C8F4259}"/>
              </a:ext>
            </a:extLst>
          </p:cNvPr>
          <p:cNvSpPr txBox="1"/>
          <p:nvPr/>
        </p:nvSpPr>
        <p:spPr>
          <a:xfrm>
            <a:off x="2240816" y="611396"/>
            <a:ext cx="4707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/>
              <a:t>Estandarización</a:t>
            </a:r>
            <a:endParaRPr lang="en-US" b="1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ACB3ACA-C730-4951-BF12-C75BF74EBB97}"/>
              </a:ext>
            </a:extLst>
          </p:cNvPr>
          <p:cNvSpPr/>
          <p:nvPr/>
        </p:nvSpPr>
        <p:spPr>
          <a:xfrm>
            <a:off x="878953" y="2490450"/>
            <a:ext cx="14285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US" sz="1100" b="1" dirty="0">
                <a:latin typeface="Arial" panose="020B0604020202020204" pitchFamily="34" charset="0"/>
                <a:ea typeface="Times New Roman" panose="02020603050405020304" pitchFamily="18" charset="0"/>
              </a:rPr>
              <a:t>Cornell </a:t>
            </a:r>
            <a:r>
              <a:rPr lang="es-US" sz="1100" b="1" dirty="0" err="1">
                <a:latin typeface="Arial" panose="020B0604020202020204" pitchFamily="34" charset="0"/>
                <a:ea typeface="Times New Roman" panose="02020603050405020304" pitchFamily="18" charset="0"/>
              </a:rPr>
              <a:t>University</a:t>
            </a:r>
            <a:r>
              <a:rPr lang="es-US" sz="1100" b="1" dirty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endParaRPr lang="en-US" sz="1100" b="1" dirty="0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12E9C64-49C0-4AA4-B05B-EC3DCB4829E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83530" y="4412987"/>
            <a:ext cx="1532839" cy="1624605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C6E9C653-D8AD-4391-8937-97A8C9B7FDC8}"/>
              </a:ext>
            </a:extLst>
          </p:cNvPr>
          <p:cNvSpPr txBox="1"/>
          <p:nvPr/>
        </p:nvSpPr>
        <p:spPr>
          <a:xfrm>
            <a:off x="5289614" y="4727058"/>
            <a:ext cx="6005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80%</a:t>
            </a:r>
          </a:p>
          <a:p>
            <a:endParaRPr lang="en-US" sz="800" dirty="0"/>
          </a:p>
          <a:p>
            <a:endParaRPr lang="en-US" sz="800" dirty="0"/>
          </a:p>
          <a:p>
            <a:r>
              <a:rPr lang="en-US" sz="800" dirty="0"/>
              <a:t>57%</a:t>
            </a:r>
          </a:p>
        </p:txBody>
      </p:sp>
    </p:spTree>
    <p:extLst>
      <p:ext uri="{BB962C8B-B14F-4D97-AF65-F5344CB8AC3E}">
        <p14:creationId xmlns:p14="http://schemas.microsoft.com/office/powerpoint/2010/main" val="1436405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107504" y="-1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lvl="0" algn="l"/>
            <a:r>
              <a:rPr lang="es-EC" sz="3200" dirty="0">
                <a:solidFill>
                  <a:srgbClr val="007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  <a:endParaRPr lang="en-US" sz="3200" dirty="0">
              <a:solidFill>
                <a:srgbClr val="0071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A62401-01E9-4A0D-9782-60AEA1344466}"/>
              </a:ext>
            </a:extLst>
          </p:cNvPr>
          <p:cNvSpPr txBox="1"/>
          <p:nvPr/>
        </p:nvSpPr>
        <p:spPr>
          <a:xfrm>
            <a:off x="8316416" y="123110"/>
            <a:ext cx="5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CD981C3-0905-4EC3-BA69-EF7D0318C395}"/>
              </a:ext>
            </a:extLst>
          </p:cNvPr>
          <p:cNvSpPr txBox="1"/>
          <p:nvPr/>
        </p:nvSpPr>
        <p:spPr>
          <a:xfrm>
            <a:off x="2821618" y="575346"/>
            <a:ext cx="3795525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1400" b="1" dirty="0"/>
              <a:t>Extracción de ARN total</a:t>
            </a:r>
            <a:endParaRPr lang="en-US" sz="1400" b="1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2A1945A5-65BE-4E24-B4A0-FB76AAD4EBDD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993429" y="2055040"/>
            <a:ext cx="5530899" cy="292231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889C81-7CA8-437B-A0FD-529888622D84}"/>
              </a:ext>
            </a:extLst>
          </p:cNvPr>
          <p:cNvSpPr txBox="1"/>
          <p:nvPr/>
        </p:nvSpPr>
        <p:spPr>
          <a:xfrm>
            <a:off x="2399730" y="5259429"/>
            <a:ext cx="7743843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US" sz="1050" dirty="0"/>
              <a:t>2.3ng/µL a 5.53ng/µL                                         20 y 110 ng/µL</a:t>
            </a:r>
          </a:p>
          <a:p>
            <a:endParaRPr lang="es-US" sz="1050" dirty="0"/>
          </a:p>
          <a:p>
            <a:r>
              <a:rPr lang="en-US" sz="1050" dirty="0"/>
              <a:t>           &gt; 1.6                                                          1.7   a  2.2</a:t>
            </a:r>
            <a:endParaRPr lang="en-US" sz="1200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07B9338-9B53-4EBE-9DD8-D62BA03CD41A}"/>
              </a:ext>
            </a:extLst>
          </p:cNvPr>
          <p:cNvSpPr/>
          <p:nvPr/>
        </p:nvSpPr>
        <p:spPr>
          <a:xfrm>
            <a:off x="5561973" y="1801353"/>
            <a:ext cx="2138828" cy="48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(Liu, et al., 2018)</a:t>
            </a:r>
            <a:endParaRPr lang="en-US" sz="11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C3B26A32-B6A4-4267-BFEA-6D23B5478466}"/>
              </a:ext>
            </a:extLst>
          </p:cNvPr>
          <p:cNvSpPr/>
          <p:nvPr/>
        </p:nvSpPr>
        <p:spPr>
          <a:xfrm>
            <a:off x="2945763" y="4913786"/>
            <a:ext cx="4290533" cy="48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100" dirty="0">
                <a:latin typeface="Arial" panose="020B0604020202020204" pitchFamily="34" charset="0"/>
              </a:rPr>
              <a:t>(</a:t>
            </a:r>
            <a:r>
              <a:rPr lang="es-US" sz="1100" dirty="0" err="1">
                <a:latin typeface="Arial" panose="020B0604020202020204" pitchFamily="34" charset="0"/>
              </a:rPr>
              <a:t>MacKenzie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, McLean, &amp; 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Srima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, 1997)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3E25DBD-D564-4D15-933C-440EADD3259C}"/>
              </a:ext>
            </a:extLst>
          </p:cNvPr>
          <p:cNvSpPr/>
          <p:nvPr/>
        </p:nvSpPr>
        <p:spPr>
          <a:xfrm>
            <a:off x="6554231" y="5599466"/>
            <a:ext cx="3794193" cy="4891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(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Thermo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 Fisher </a:t>
            </a:r>
            <a:r>
              <a:rPr lang="es-US" sz="1100" dirty="0" err="1">
                <a:latin typeface="Arial" panose="020B0604020202020204" pitchFamily="34" charset="0"/>
                <a:ea typeface="Times New Roman" panose="02020603050405020304" pitchFamily="18" charset="0"/>
              </a:rPr>
              <a:t>Scientific</a:t>
            </a:r>
            <a:r>
              <a:rPr lang="es-US" sz="1100" dirty="0">
                <a:latin typeface="Arial" panose="020B0604020202020204" pitchFamily="34" charset="0"/>
                <a:ea typeface="Times New Roman" panose="02020603050405020304" pitchFamily="18" charset="0"/>
              </a:rPr>
              <a:t>, 2009).</a:t>
            </a:r>
            <a:endParaRPr lang="en-US" sz="1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1C2DA-5EE8-45B8-B1FF-1D884DB70D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9632" y="854804"/>
            <a:ext cx="1452588" cy="98257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C2E76B-3A67-433B-A996-7F79E43F7FA5}"/>
              </a:ext>
            </a:extLst>
          </p:cNvPr>
          <p:cNvSpPr/>
          <p:nvPr/>
        </p:nvSpPr>
        <p:spPr>
          <a:xfrm>
            <a:off x="1907704" y="1823501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US" sz="1100" dirty="0">
                <a:latin typeface="Arial" panose="020B0604020202020204" pitchFamily="34" charset="0"/>
              </a:rPr>
              <a:t>(Dani, et al., 2010; </a:t>
            </a:r>
            <a:r>
              <a:rPr lang="es-US" sz="1100" dirty="0" err="1">
                <a:latin typeface="Arial" panose="020B0604020202020204" pitchFamily="34" charset="0"/>
              </a:rPr>
              <a:t>Kozak</a:t>
            </a:r>
            <a:r>
              <a:rPr lang="es-US" sz="1100" dirty="0">
                <a:latin typeface="Arial" panose="020B0604020202020204" pitchFamily="34" charset="0"/>
              </a:rPr>
              <a:t>, </a:t>
            </a:r>
            <a:r>
              <a:rPr lang="es-US" sz="1100" dirty="0" err="1">
                <a:latin typeface="Arial" panose="020B0604020202020204" pitchFamily="34" charset="0"/>
              </a:rPr>
              <a:t>Krzanowski</a:t>
            </a:r>
            <a:r>
              <a:rPr lang="es-US" sz="1100" dirty="0">
                <a:latin typeface="Arial" panose="020B0604020202020204" pitchFamily="34" charset="0"/>
              </a:rPr>
              <a:t>, &amp; </a:t>
            </a:r>
            <a:r>
              <a:rPr lang="es-US" sz="1100" dirty="0" err="1">
                <a:latin typeface="Arial" panose="020B0604020202020204" pitchFamily="34" charset="0"/>
              </a:rPr>
              <a:t>Tartanus</a:t>
            </a:r>
            <a:r>
              <a:rPr lang="es-US" sz="1100" dirty="0">
                <a:latin typeface="Arial" panose="020B0604020202020204" pitchFamily="34" charset="0"/>
              </a:rPr>
              <a:t>, 2012).</a:t>
            </a:r>
            <a:endParaRPr lang="en-US" sz="1100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A1E6D0-E3DC-4042-BD87-E4F77BB85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2074" y="908637"/>
            <a:ext cx="1010863" cy="907341"/>
          </a:xfrm>
          <a:prstGeom prst="rect">
            <a:avLst/>
          </a:prstGeom>
        </p:spPr>
      </p:pic>
      <p:pic>
        <p:nvPicPr>
          <p:cNvPr id="2050" name="Picture 2" descr="Carbohidratos (artículo) | Khan Academy">
            <a:extLst>
              <a:ext uri="{FF2B5EF4-FFF2-40B4-BE49-F238E27FC236}">
                <a16:creationId xmlns:a16="http://schemas.microsoft.com/office/drawing/2014/main" id="{43F421F2-1E30-4DF4-ACE7-EF591CDBE0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52"/>
          <a:stretch/>
        </p:blipFill>
        <p:spPr bwMode="auto">
          <a:xfrm>
            <a:off x="3983912" y="903959"/>
            <a:ext cx="3453021" cy="956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D82D8E5-43E0-4E48-A1DE-965D5323E93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5193" y="4447634"/>
            <a:ext cx="1014395" cy="1143207"/>
          </a:xfrm>
          <a:prstGeom prst="rect">
            <a:avLst/>
          </a:prstGeom>
        </p:spPr>
      </p:pic>
      <p:graphicFrame>
        <p:nvGraphicFramePr>
          <p:cNvPr id="50" name="Diagram 49">
            <a:extLst>
              <a:ext uri="{FF2B5EF4-FFF2-40B4-BE49-F238E27FC236}">
                <a16:creationId xmlns:a16="http://schemas.microsoft.com/office/drawing/2014/main" id="{6170447B-0123-4CC5-8983-B254695DA74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01781538"/>
              </p:ext>
            </p:extLst>
          </p:nvPr>
        </p:nvGraphicFramePr>
        <p:xfrm>
          <a:off x="1051778" y="5027862"/>
          <a:ext cx="1330138" cy="11432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6282143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107504" y="-9428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lvl="0" algn="l"/>
            <a:r>
              <a:rPr lang="es-EC" sz="3200" dirty="0">
                <a:solidFill>
                  <a:srgbClr val="007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  <a:endParaRPr lang="en-US" sz="3200" dirty="0">
              <a:solidFill>
                <a:srgbClr val="0071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A62401-01E9-4A0D-9782-60AEA1344466}"/>
              </a:ext>
            </a:extLst>
          </p:cNvPr>
          <p:cNvSpPr txBox="1"/>
          <p:nvPr/>
        </p:nvSpPr>
        <p:spPr>
          <a:xfrm>
            <a:off x="8316416" y="123110"/>
            <a:ext cx="5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8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E3FC22A-D7C7-4B05-A882-D7D506B76A10}"/>
              </a:ext>
            </a:extLst>
          </p:cNvPr>
          <p:cNvSpPr/>
          <p:nvPr/>
        </p:nvSpPr>
        <p:spPr>
          <a:xfrm>
            <a:off x="185271" y="6268166"/>
            <a:ext cx="5355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100" dirty="0">
                <a:latin typeface="Arial" panose="020B0604020202020204" pitchFamily="34" charset="0"/>
                <a:ea typeface="Times New Roman" panose="02020603050405020304" pitchFamily="18" charset="0"/>
              </a:rPr>
              <a:t>*(</a:t>
            </a:r>
            <a:r>
              <a:rPr lang="es-EC" sz="1100" dirty="0">
                <a:latin typeface="Arial" panose="020B0604020202020204" pitchFamily="34" charset="0"/>
              </a:rPr>
              <a:t>Swiss </a:t>
            </a:r>
            <a:r>
              <a:rPr lang="es-EC" sz="1100" dirty="0" err="1">
                <a:latin typeface="Arial" panose="020B0604020202020204" pitchFamily="34" charset="0"/>
              </a:rPr>
              <a:t>Institute</a:t>
            </a:r>
            <a:r>
              <a:rPr lang="es-EC" sz="1100" dirty="0">
                <a:latin typeface="Arial" panose="020B0604020202020204" pitchFamily="34" charset="0"/>
              </a:rPr>
              <a:t> </a:t>
            </a:r>
            <a:r>
              <a:rPr lang="es-EC" sz="1100" dirty="0" err="1">
                <a:latin typeface="Arial" panose="020B0604020202020204" pitchFamily="34" charset="0"/>
              </a:rPr>
              <a:t>of</a:t>
            </a:r>
            <a:r>
              <a:rPr lang="es-EC" sz="1100" dirty="0">
                <a:latin typeface="Arial" panose="020B0604020202020204" pitchFamily="34" charset="0"/>
              </a:rPr>
              <a:t> </a:t>
            </a:r>
            <a:r>
              <a:rPr lang="es-EC" sz="1100" dirty="0" err="1">
                <a:latin typeface="Arial" panose="020B0604020202020204" pitchFamily="34" charset="0"/>
              </a:rPr>
              <a:t>Bioinformatics</a:t>
            </a:r>
            <a:r>
              <a:rPr lang="es-EC" sz="1100" dirty="0">
                <a:latin typeface="Arial" panose="020B0604020202020204" pitchFamily="34" charset="0"/>
              </a:rPr>
              <a:t>, 2020; </a:t>
            </a:r>
            <a:r>
              <a:rPr lang="es-EC" sz="1100" dirty="0" err="1">
                <a:latin typeface="Arial" panose="020B0604020202020204" pitchFamily="34" charset="0"/>
              </a:rPr>
              <a:t>Sanfaçon</a:t>
            </a:r>
            <a:r>
              <a:rPr lang="es-EC" sz="1100" dirty="0">
                <a:latin typeface="Arial" panose="020B0604020202020204" pitchFamily="34" charset="0"/>
              </a:rPr>
              <a:t>, 2018; Zhao, et al., 2015).</a:t>
            </a:r>
            <a:endParaRPr lang="en-US" sz="1100" dirty="0">
              <a:latin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A36B639B-C0BE-49C0-A128-CF92D7A04AF7}"/>
              </a:ext>
            </a:extLst>
          </p:cNvPr>
          <p:cNvSpPr/>
          <p:nvPr/>
        </p:nvSpPr>
        <p:spPr>
          <a:xfrm>
            <a:off x="206851" y="6461783"/>
            <a:ext cx="4572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US" sz="1100" dirty="0">
                <a:latin typeface="Arial" panose="020B0604020202020204" pitchFamily="34" charset="0"/>
              </a:rPr>
              <a:t> ( </a:t>
            </a:r>
            <a:r>
              <a:rPr lang="es-US" sz="1100" dirty="0" err="1">
                <a:latin typeface="Arial" panose="020B0604020202020204" pitchFamily="34" charset="0"/>
              </a:rPr>
              <a:t>Turchinovich</a:t>
            </a:r>
            <a:r>
              <a:rPr lang="es-US" sz="1100" dirty="0">
                <a:latin typeface="Arial" panose="020B0604020202020204" pitchFamily="34" charset="0"/>
              </a:rPr>
              <a:t>, Harald , Serva, &amp; </a:t>
            </a:r>
            <a:r>
              <a:rPr lang="es-US" sz="1100" dirty="0" err="1">
                <a:latin typeface="Arial" panose="020B0604020202020204" pitchFamily="34" charset="0"/>
              </a:rPr>
              <a:t>Zap</a:t>
            </a:r>
            <a:r>
              <a:rPr lang="es-US" sz="1100" dirty="0">
                <a:latin typeface="Arial" panose="020B0604020202020204" pitchFamily="34" charset="0"/>
              </a:rPr>
              <a:t>, 2014)</a:t>
            </a:r>
            <a:endParaRPr lang="en-US" sz="1100" dirty="0">
              <a:latin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665AC4-E53E-4F4C-B9BF-7436161CCA5E}"/>
              </a:ext>
            </a:extLst>
          </p:cNvPr>
          <p:cNvSpPr txBox="1"/>
          <p:nvPr/>
        </p:nvSpPr>
        <p:spPr>
          <a:xfrm>
            <a:off x="3693027" y="694469"/>
            <a:ext cx="31826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Síntesis de ADNc-</a:t>
            </a:r>
            <a:r>
              <a:rPr lang="es-EC" sz="1400" b="1" dirty="0" err="1"/>
              <a:t>dc</a:t>
            </a:r>
            <a:endParaRPr lang="en-US" sz="1400" b="1" dirty="0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5BA7DB5E-0511-4E84-9B3B-BF6A20788BB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46" y="2017863"/>
            <a:ext cx="4133444" cy="3873302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913F8E8-24E6-41D3-A427-442ADE73E0C6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060" y="1924608"/>
            <a:ext cx="4133444" cy="4053011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BB6A4BF-995C-4AEF-99FF-872E662B5F51}"/>
              </a:ext>
            </a:extLst>
          </p:cNvPr>
          <p:cNvSpPr txBox="1"/>
          <p:nvPr/>
        </p:nvSpPr>
        <p:spPr>
          <a:xfrm>
            <a:off x="632446" y="1366805"/>
            <a:ext cx="1502367" cy="557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*TRSV</a:t>
            </a:r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9A51ABA-AF45-4843-A812-73FE1A7D641F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3779914" y="1060255"/>
            <a:ext cx="5134699" cy="89833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44A053B-70CE-4C7E-A148-51CFAE4884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7664" y="1126489"/>
            <a:ext cx="949158" cy="64203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C8362C1-C315-450A-8C86-A37BD26EA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0916" y="1109650"/>
            <a:ext cx="949158" cy="64203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7F5D662-9004-45E8-AAD6-67234F89B4F3}"/>
              </a:ext>
            </a:extLst>
          </p:cNvPr>
          <p:cNvSpPr/>
          <p:nvPr/>
        </p:nvSpPr>
        <p:spPr>
          <a:xfrm>
            <a:off x="2987824" y="5627947"/>
            <a:ext cx="17940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US" dirty="0">
                <a:latin typeface="Arial" panose="020B0604020202020204" pitchFamily="34" charset="0"/>
                <a:ea typeface="Times New Roman" panose="02020603050405020304" pitchFamily="18" charset="0"/>
              </a:rPr>
              <a:t>p-valor &lt;0.0001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5106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uadroTexto 12">
            <a:extLst>
              <a:ext uri="{FF2B5EF4-FFF2-40B4-BE49-F238E27FC236}">
                <a16:creationId xmlns:a16="http://schemas.microsoft.com/office/drawing/2014/main" id="{7E284E99-7E3E-47CA-96DD-5790700A5DAA}"/>
              </a:ext>
            </a:extLst>
          </p:cNvPr>
          <p:cNvSpPr txBox="1"/>
          <p:nvPr/>
        </p:nvSpPr>
        <p:spPr>
          <a:xfrm>
            <a:off x="107504" y="-1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2800" b="1">
                <a:solidFill>
                  <a:srgbClr val="FF0000"/>
                </a:solidFill>
              </a:defRPr>
            </a:lvl1pPr>
          </a:lstStyle>
          <a:p>
            <a:pPr lvl="0" algn="l"/>
            <a:r>
              <a:rPr lang="es-EC" sz="3200" dirty="0">
                <a:solidFill>
                  <a:srgbClr val="0071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y Discusión</a:t>
            </a:r>
            <a:endParaRPr lang="en-US" sz="3200" dirty="0">
              <a:solidFill>
                <a:srgbClr val="00713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39A62401-01E9-4A0D-9782-60AEA1344466}"/>
              </a:ext>
            </a:extLst>
          </p:cNvPr>
          <p:cNvSpPr txBox="1"/>
          <p:nvPr/>
        </p:nvSpPr>
        <p:spPr>
          <a:xfrm>
            <a:off x="8316416" y="123110"/>
            <a:ext cx="5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9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648C2376-66B4-4141-8ABA-88D5ABBC0A8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35734" y="1294158"/>
            <a:ext cx="4236266" cy="28042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F46092C-A1AA-4C84-802F-F78F15C5CEB8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4722713" y="1285978"/>
            <a:ext cx="4236266" cy="2804227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57132F8-7C21-48C6-B497-7DA3E0A9B2E0}"/>
              </a:ext>
            </a:extLst>
          </p:cNvPr>
          <p:cNvSpPr txBox="1"/>
          <p:nvPr/>
        </p:nvSpPr>
        <p:spPr>
          <a:xfrm>
            <a:off x="695774" y="1017159"/>
            <a:ext cx="2717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Rapid PCR Barcoding Kit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8465E8-8B06-493F-8636-B1405B6390F9}"/>
              </a:ext>
            </a:extLst>
          </p:cNvPr>
          <p:cNvSpPr txBox="1"/>
          <p:nvPr/>
        </p:nvSpPr>
        <p:spPr>
          <a:xfrm>
            <a:off x="467544" y="4164448"/>
            <a:ext cx="2717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Rapid Barcoding Kit  </a:t>
            </a:r>
            <a:r>
              <a:rPr lang="en-US" sz="1200" dirty="0">
                <a:sym typeface="Wingdings" panose="05000000000000000000" pitchFamily="2" charset="2"/>
              </a:rPr>
              <a:t>  10%</a:t>
            </a:r>
            <a:r>
              <a:rPr lang="en-US" sz="1200" dirty="0"/>
              <a:t>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83F7C6-3EB9-482D-960F-C5AD5B686DB8}"/>
              </a:ext>
            </a:extLst>
          </p:cNvPr>
          <p:cNvSpPr txBox="1"/>
          <p:nvPr/>
        </p:nvSpPr>
        <p:spPr>
          <a:xfrm>
            <a:off x="5087704" y="975751"/>
            <a:ext cx="27179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Direct cDNA Native Barcoding Kit 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FAC60CE-7000-461E-9395-9BD7E93A98E9}"/>
              </a:ext>
            </a:extLst>
          </p:cNvPr>
          <p:cNvSpPr txBox="1"/>
          <p:nvPr/>
        </p:nvSpPr>
        <p:spPr>
          <a:xfrm>
            <a:off x="4067944" y="584774"/>
            <a:ext cx="2267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400" b="1" dirty="0"/>
              <a:t>Librería</a:t>
            </a:r>
            <a:endParaRPr lang="en-US" sz="1400" b="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231DA7-6D4E-402B-9E8E-621AD12278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2864" y="4300271"/>
            <a:ext cx="1532839" cy="16246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9F31315-FEF2-4C5F-AB65-2FE13B540E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99279" y="4231730"/>
            <a:ext cx="1428987" cy="169210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F306D81-C271-422D-8045-64800FFE1B0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584" y="4583176"/>
            <a:ext cx="1620346" cy="13350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BD885A-00E0-4FF0-8AD4-575BC50F26F2}"/>
              </a:ext>
            </a:extLst>
          </p:cNvPr>
          <p:cNvSpPr/>
          <p:nvPr/>
        </p:nvSpPr>
        <p:spPr>
          <a:xfrm>
            <a:off x="335734" y="5762941"/>
            <a:ext cx="4572000" cy="45634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49580">
              <a:lnSpc>
                <a:spcPct val="200000"/>
              </a:lnSpc>
            </a:pPr>
            <a:r>
              <a:rPr lang="es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(Oxford </a:t>
            </a:r>
            <a:r>
              <a:rPr lang="es-US" sz="14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Nanopore</a:t>
            </a:r>
            <a:r>
              <a:rPr lang="es-US" sz="14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Technologies, 2020).</a:t>
            </a:r>
            <a:endParaRPr lang="en-US" sz="1400" dirty="0"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3377585"/>
      </p:ext>
    </p:extLst>
  </p:cSld>
  <p:clrMapOvr>
    <a:masterClrMapping/>
  </p:clrMapOvr>
</p:sld>
</file>

<file path=ppt/theme/theme1.xml><?xml version="1.0" encoding="utf-8"?>
<a:theme xmlns:a="http://schemas.openxmlformats.org/drawingml/2006/main" name="Diseño predeterminad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31859B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19091</TotalTime>
  <Words>1473</Words>
  <Application>Microsoft Office PowerPoint</Application>
  <PresentationFormat>On-screen Show (4:3)</PresentationFormat>
  <Paragraphs>270</Paragraphs>
  <Slides>18</Slides>
  <Notes>16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Cambria Math</vt:lpstr>
      <vt:lpstr>HelveticaNeue-Light</vt:lpstr>
      <vt:lpstr>Symbol</vt:lpstr>
      <vt:lpstr>Diseño predeterminado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espe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CARACTERIZACIÓN MACROPROCESO GESTIÓN FINANCIERA</dc:title>
  <dc:subject>MANUAL DE PROCESOS</dc:subject>
  <dc:creator>Fernando Villegas</dc:creator>
  <dc:description>VERSIÓN 1.0 - MAYO 23 2009</dc:description>
  <cp:lastModifiedBy>Danny Sempértegui</cp:lastModifiedBy>
  <cp:revision>1317</cp:revision>
  <cp:lastPrinted>2019-01-31T15:53:05Z</cp:lastPrinted>
  <dcterms:created xsi:type="dcterms:W3CDTF">2008-08-08T13:28:34Z</dcterms:created>
  <dcterms:modified xsi:type="dcterms:W3CDTF">2021-04-01T23:22:59Z</dcterms:modified>
</cp:coreProperties>
</file>