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48" r:id="rId3"/>
    <p:sldId id="364" r:id="rId4"/>
    <p:sldId id="366" r:id="rId5"/>
    <p:sldId id="372" r:id="rId6"/>
    <p:sldId id="369" r:id="rId7"/>
    <p:sldId id="367" r:id="rId8"/>
    <p:sldId id="368" r:id="rId9"/>
    <p:sldId id="370" r:id="rId10"/>
    <p:sldId id="361" r:id="rId11"/>
    <p:sldId id="359" r:id="rId12"/>
    <p:sldId id="380" r:id="rId13"/>
    <p:sldId id="373" r:id="rId14"/>
    <p:sldId id="374" r:id="rId15"/>
    <p:sldId id="378" r:id="rId16"/>
    <p:sldId id="377" r:id="rId17"/>
    <p:sldId id="379" r:id="rId18"/>
    <p:sldId id="382" r:id="rId19"/>
    <p:sldId id="383" r:id="rId20"/>
    <p:sldId id="384" r:id="rId21"/>
    <p:sldId id="385" r:id="rId22"/>
    <p:sldId id="347" r:id="rId23"/>
  </p:sldIdLst>
  <p:sldSz cx="9144000" cy="5715000" type="screen16x10"/>
  <p:notesSz cx="7023100" cy="93091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46C"/>
    <a:srgbClr val="005CB8"/>
    <a:srgbClr val="EEEEEE"/>
    <a:srgbClr val="D1D1D1"/>
    <a:srgbClr val="03080D"/>
    <a:srgbClr val="152B47"/>
    <a:srgbClr val="DDEBF7"/>
    <a:srgbClr val="EAEA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50" autoAdjust="0"/>
    <p:restoredTop sz="94434" autoAdjust="0"/>
  </p:normalViewPr>
  <p:slideViewPr>
    <p:cSldViewPr>
      <p:cViewPr varScale="1">
        <p:scale>
          <a:sx n="110" d="100"/>
          <a:sy n="110" d="100"/>
        </p:scale>
        <p:origin x="774" y="84"/>
      </p:cViewPr>
      <p:guideLst>
        <p:guide orient="horz" pos="1724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2886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ean%20Carlos\Desktop\TESIS\Tesis\Gr&#225;ficos%20Cap&#237;tulo%20I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ean%20Carlos\Desktop\TESIS\Tesis\Gr&#225;ficos%20Cap&#237;tulo%20I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ean%20Carlos\Desktop\TESIS\Tesis\Gr&#225;ficos%20Cap&#237;tulo%20I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ean%20Carlos\Desktop\TESIS\Tesis\Gr&#225;ficos%20Cap&#237;tulo%20II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Hoja1!$C$3</c:f>
              <c:strCache>
                <c:ptCount val="1"/>
                <c:pt idx="0">
                  <c:v>Frecuencia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F8F-4593-B029-E68495B147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F8F-4593-B029-E68495B1478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Hoja1!$B$4:$B$5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Hoja1!$C$4:$C$5</c:f>
              <c:numCache>
                <c:formatCode>General</c:formatCode>
                <c:ptCount val="2"/>
                <c:pt idx="0">
                  <c:v>12</c:v>
                </c:pt>
                <c:pt idx="1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F8F-4593-B029-E68495B14783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Hoja1!$W$3</c:f>
              <c:strCache>
                <c:ptCount val="1"/>
                <c:pt idx="0">
                  <c:v>Frecuencia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63D-421C-B919-BB29AF23EC2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63D-421C-B919-BB29AF23EC2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8.3830780638390112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63D-421C-B919-BB29AF23EC2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Hoja1!$V$4:$V$5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Hoja1!$W$4:$W$5</c:f>
              <c:numCache>
                <c:formatCode>General</c:formatCode>
                <c:ptCount val="2"/>
                <c:pt idx="0">
                  <c:v>18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63D-421C-B919-BB29AF23EC2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Hoja1!$AE$3</c:f>
              <c:strCache>
                <c:ptCount val="1"/>
                <c:pt idx="0">
                  <c:v>Frecuencia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BF5-4E66-97BE-10151AF2363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BF5-4E66-97BE-10151AF2363D}"/>
              </c:ext>
            </c:extLst>
          </c:dPt>
          <c:dLbls>
            <c:dLbl>
              <c:idx val="0"/>
              <c:layout>
                <c:manualLayout>
                  <c:x val="8.7901650245669399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C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BF5-4E66-97BE-10151AF2363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Hoja1!$AD$4:$AD$5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Hoja1!$AE$4:$AE$5</c:f>
              <c:numCache>
                <c:formatCode>General</c:formatCode>
                <c:ptCount val="2"/>
                <c:pt idx="0">
                  <c:v>4</c:v>
                </c:pt>
                <c:pt idx="1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BF5-4E66-97BE-10151AF2363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Hoja1!$AM$3</c:f>
              <c:strCache>
                <c:ptCount val="1"/>
                <c:pt idx="0">
                  <c:v>Frecuencia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4E4-422C-93B8-4D8D88D9BEB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4E4-422C-93B8-4D8D88D9BEB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C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4.9452992788689309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C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4E4-422C-93B8-4D8D88D9BEB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Hoja1!$AL$4:$AL$5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Hoja1!$AM$4:$AM$5</c:f>
              <c:numCache>
                <c:formatCode>General</c:formatCode>
                <c:ptCount val="2"/>
                <c:pt idx="0">
                  <c:v>19</c:v>
                </c:pt>
                <c:pt idx="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4E4-422C-93B8-4D8D88D9BEB0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09B660-D685-431E-B006-1C82AAF0338D}" type="doc">
      <dgm:prSet loTypeId="urn:microsoft.com/office/officeart/2005/8/layout/arrow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1F0AF84-DF62-4FB6-AEBB-33EF7DEAAEF8}">
      <dgm:prSet phldrT="[Texto]" custT="1"/>
      <dgm:spPr/>
      <dgm:t>
        <a:bodyPr/>
        <a:lstStyle/>
        <a:p>
          <a:pPr algn="just"/>
          <a:r>
            <a:rPr lang="es-ES" sz="1700" b="0" dirty="0">
              <a:latin typeface="Arial" panose="020B0604020202020204" pitchFamily="34" charset="0"/>
              <a:cs typeface="Arial" panose="020B0604020202020204" pitchFamily="34" charset="0"/>
            </a:rPr>
            <a:t>El velero </a:t>
          </a:r>
          <a:r>
            <a:rPr lang="es-ES" sz="1700" b="0" i="1" dirty="0">
              <a:latin typeface="Arial" panose="020B0604020202020204" pitchFamily="34" charset="0"/>
              <a:cs typeface="Arial" panose="020B0604020202020204" pitchFamily="34" charset="0"/>
            </a:rPr>
            <a:t>“Alcance”</a:t>
          </a:r>
          <a:r>
            <a:rPr lang="es-ES" sz="1700" b="0" dirty="0">
              <a:latin typeface="Arial" panose="020B0604020202020204" pitchFamily="34" charset="0"/>
              <a:cs typeface="Arial" panose="020B0604020202020204" pitchFamily="34" charset="0"/>
            </a:rPr>
            <a:t> no posee una dotación fija para sus entrenamientos y regatas, debido a que existe un número limitado de veleristas a bordo de la Escuela Superior Naval.</a:t>
          </a:r>
        </a:p>
      </dgm:t>
    </dgm:pt>
    <dgm:pt modelId="{FEF6B390-B3AF-4576-8847-01242B7D1E9B}" type="parTrans" cxnId="{F1EDD695-2667-4AD0-B62F-FB5E5E82E161}">
      <dgm:prSet/>
      <dgm:spPr/>
      <dgm:t>
        <a:bodyPr/>
        <a:lstStyle/>
        <a:p>
          <a:endParaRPr lang="es-ES"/>
        </a:p>
      </dgm:t>
    </dgm:pt>
    <dgm:pt modelId="{2674A799-85AC-4651-BC75-686E9891C01E}" type="sibTrans" cxnId="{F1EDD695-2667-4AD0-B62F-FB5E5E82E161}">
      <dgm:prSet/>
      <dgm:spPr/>
      <dgm:t>
        <a:bodyPr/>
        <a:lstStyle/>
        <a:p>
          <a:endParaRPr lang="es-ES"/>
        </a:p>
      </dgm:t>
    </dgm:pt>
    <dgm:pt modelId="{9DEECC7B-544C-4D50-9B21-372B4D1F9A5A}" type="pres">
      <dgm:prSet presAssocID="{BC09B660-D685-431E-B006-1C82AAF0338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09DA3B3-CA7D-499E-955B-2B87A84E6C48}" type="pres">
      <dgm:prSet presAssocID="{81F0AF84-DF62-4FB6-AEBB-33EF7DEAAEF8}" presName="arrow" presStyleLbl="node1" presStyleIdx="0" presStyleCnt="1" custScaleX="100098" custScaleY="128320" custRadScaleRad="92458" custRadScaleInc="283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B7283B5-DC8D-4911-B589-05E38539E7B9}" type="presOf" srcId="{BC09B660-D685-431E-B006-1C82AAF0338D}" destId="{9DEECC7B-544C-4D50-9B21-372B4D1F9A5A}" srcOrd="0" destOrd="0" presId="urn:microsoft.com/office/officeart/2005/8/layout/arrow5"/>
    <dgm:cxn modelId="{1370341D-F059-4D2A-AF74-7CB47239C11B}" type="presOf" srcId="{81F0AF84-DF62-4FB6-AEBB-33EF7DEAAEF8}" destId="{B09DA3B3-CA7D-499E-955B-2B87A84E6C48}" srcOrd="0" destOrd="0" presId="urn:microsoft.com/office/officeart/2005/8/layout/arrow5"/>
    <dgm:cxn modelId="{F1EDD695-2667-4AD0-B62F-FB5E5E82E161}" srcId="{BC09B660-D685-431E-B006-1C82AAF0338D}" destId="{81F0AF84-DF62-4FB6-AEBB-33EF7DEAAEF8}" srcOrd="0" destOrd="0" parTransId="{FEF6B390-B3AF-4576-8847-01242B7D1E9B}" sibTransId="{2674A799-85AC-4651-BC75-686E9891C01E}"/>
    <dgm:cxn modelId="{1CE34CDF-53B3-4FD3-97AF-710BBB3E63F0}" type="presParOf" srcId="{9DEECC7B-544C-4D50-9B21-372B4D1F9A5A}" destId="{B09DA3B3-CA7D-499E-955B-2B87A84E6C48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245E3D4-97CF-4951-AD5B-13FDB308B7F2}" type="doc">
      <dgm:prSet loTypeId="urn:microsoft.com/office/officeart/2005/8/layout/hierarchy3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D85A38D-1A24-4746-B893-78B663F87266}">
      <dgm:prSet phldrT="[Texto]" custT="1"/>
      <dgm:spPr/>
      <dgm:t>
        <a:bodyPr/>
        <a:lstStyle/>
        <a:p>
          <a:r>
            <a:rPr lang="es-ES" sz="2400" b="1" dirty="0" smtClean="0"/>
            <a:t>Alcance de investigación</a:t>
          </a:r>
          <a:endParaRPr lang="es-ES" sz="2400" b="1" dirty="0"/>
        </a:p>
      </dgm:t>
    </dgm:pt>
    <dgm:pt modelId="{43D09755-F6FA-4430-B238-8F1682198BC4}" type="parTrans" cxnId="{5F078C1C-7742-478B-83D1-B896CA533BE2}">
      <dgm:prSet/>
      <dgm:spPr/>
      <dgm:t>
        <a:bodyPr/>
        <a:lstStyle/>
        <a:p>
          <a:endParaRPr lang="es-ES" sz="2000"/>
        </a:p>
      </dgm:t>
    </dgm:pt>
    <dgm:pt modelId="{DC6BBBB6-CE78-4B0E-9AB9-5B0C209CCC6F}" type="sibTrans" cxnId="{5F078C1C-7742-478B-83D1-B896CA533BE2}">
      <dgm:prSet/>
      <dgm:spPr/>
      <dgm:t>
        <a:bodyPr/>
        <a:lstStyle/>
        <a:p>
          <a:endParaRPr lang="es-ES" sz="2000"/>
        </a:p>
      </dgm:t>
    </dgm:pt>
    <dgm:pt modelId="{792DA36A-1904-4DE5-B746-69A6A09AC4B6}">
      <dgm:prSet phldrT="[Texto]" custT="1"/>
      <dgm:spPr/>
      <dgm:t>
        <a:bodyPr/>
        <a:lstStyle/>
        <a:p>
          <a:pPr algn="ctr"/>
          <a:r>
            <a:rPr lang="es-ES" sz="2400" dirty="0" smtClean="0"/>
            <a:t>Explicativo</a:t>
          </a:r>
          <a:endParaRPr lang="es-ES" sz="2400" dirty="0"/>
        </a:p>
      </dgm:t>
    </dgm:pt>
    <dgm:pt modelId="{D4642F44-2BE5-4ACF-805B-325A093E96AE}" type="parTrans" cxnId="{7872823C-0B45-43AB-8FF7-B67940DBA30E}">
      <dgm:prSet/>
      <dgm:spPr/>
      <dgm:t>
        <a:bodyPr/>
        <a:lstStyle/>
        <a:p>
          <a:endParaRPr lang="es-ES" sz="2000"/>
        </a:p>
      </dgm:t>
    </dgm:pt>
    <dgm:pt modelId="{BFD06C45-D819-423E-B3E7-DBC15FF45693}" type="sibTrans" cxnId="{7872823C-0B45-43AB-8FF7-B67940DBA30E}">
      <dgm:prSet/>
      <dgm:spPr/>
      <dgm:t>
        <a:bodyPr/>
        <a:lstStyle/>
        <a:p>
          <a:endParaRPr lang="es-ES" sz="2000"/>
        </a:p>
      </dgm:t>
    </dgm:pt>
    <dgm:pt modelId="{2A77DF74-545B-448F-B4C2-191920865217}">
      <dgm:prSet phldrT="[Texto]" custT="1"/>
      <dgm:spPr/>
      <dgm:t>
        <a:bodyPr/>
        <a:lstStyle/>
        <a:p>
          <a:r>
            <a:rPr lang="es-ES" sz="2400" b="1" dirty="0" smtClean="0"/>
            <a:t>Enfoque de investigación</a:t>
          </a:r>
          <a:endParaRPr lang="es-ES" sz="2400" b="1" dirty="0"/>
        </a:p>
      </dgm:t>
    </dgm:pt>
    <dgm:pt modelId="{8AB29CEB-8AB3-48AE-B2DF-3E55983FF219}" type="parTrans" cxnId="{EA41239C-E9AA-4936-B6AD-AC096D02FE58}">
      <dgm:prSet/>
      <dgm:spPr/>
      <dgm:t>
        <a:bodyPr/>
        <a:lstStyle/>
        <a:p>
          <a:endParaRPr lang="es-ES" sz="2000"/>
        </a:p>
      </dgm:t>
    </dgm:pt>
    <dgm:pt modelId="{993251DC-B9C3-4DE4-951C-0BEB60863282}" type="sibTrans" cxnId="{EA41239C-E9AA-4936-B6AD-AC096D02FE58}">
      <dgm:prSet/>
      <dgm:spPr/>
      <dgm:t>
        <a:bodyPr/>
        <a:lstStyle/>
        <a:p>
          <a:endParaRPr lang="es-ES" sz="2000"/>
        </a:p>
      </dgm:t>
    </dgm:pt>
    <dgm:pt modelId="{881D7E50-0406-4952-97D0-CC1B71730B16}">
      <dgm:prSet phldrT="[Texto]" custT="1"/>
      <dgm:spPr/>
      <dgm:t>
        <a:bodyPr/>
        <a:lstStyle/>
        <a:p>
          <a:r>
            <a:rPr lang="es-ES" sz="2400" dirty="0" smtClean="0"/>
            <a:t>Mixto</a:t>
          </a:r>
          <a:endParaRPr lang="es-ES" sz="2000" dirty="0"/>
        </a:p>
      </dgm:t>
    </dgm:pt>
    <dgm:pt modelId="{D58337B8-20FA-4D58-A1E9-58BFEF7880DC}" type="parTrans" cxnId="{8432989F-E367-400E-BCA9-748F24FBDB7B}">
      <dgm:prSet/>
      <dgm:spPr/>
      <dgm:t>
        <a:bodyPr/>
        <a:lstStyle/>
        <a:p>
          <a:endParaRPr lang="es-ES" sz="2000"/>
        </a:p>
      </dgm:t>
    </dgm:pt>
    <dgm:pt modelId="{C4A1A42F-DA01-4B77-B066-4308BE52824A}" type="sibTrans" cxnId="{8432989F-E367-400E-BCA9-748F24FBDB7B}">
      <dgm:prSet/>
      <dgm:spPr/>
      <dgm:t>
        <a:bodyPr/>
        <a:lstStyle/>
        <a:p>
          <a:endParaRPr lang="es-ES" sz="2000"/>
        </a:p>
      </dgm:t>
    </dgm:pt>
    <dgm:pt modelId="{28522DB9-975F-4FE9-B52C-C8CACFC569CE}">
      <dgm:prSet phldrT="[Texto]" custT="1"/>
      <dgm:spPr/>
      <dgm:t>
        <a:bodyPr/>
        <a:lstStyle/>
        <a:p>
          <a:r>
            <a:rPr lang="es-ES" sz="2400" b="1" dirty="0"/>
            <a:t>Población</a:t>
          </a:r>
        </a:p>
      </dgm:t>
    </dgm:pt>
    <dgm:pt modelId="{78CC3E0C-18EC-4021-BB2B-3606DA236802}" type="parTrans" cxnId="{DAC8F547-D61E-4CD2-BDAD-F13F22981B0B}">
      <dgm:prSet/>
      <dgm:spPr/>
      <dgm:t>
        <a:bodyPr/>
        <a:lstStyle/>
        <a:p>
          <a:endParaRPr lang="es-ES" sz="2000"/>
        </a:p>
      </dgm:t>
    </dgm:pt>
    <dgm:pt modelId="{11A343F0-8642-4644-864C-1B3938483ABB}" type="sibTrans" cxnId="{DAC8F547-D61E-4CD2-BDAD-F13F22981B0B}">
      <dgm:prSet/>
      <dgm:spPr/>
      <dgm:t>
        <a:bodyPr/>
        <a:lstStyle/>
        <a:p>
          <a:endParaRPr lang="es-ES" sz="2000"/>
        </a:p>
      </dgm:t>
    </dgm:pt>
    <dgm:pt modelId="{88D0284D-7BA4-4BA7-8DED-64313ED911D2}">
      <dgm:prSet custT="1"/>
      <dgm:spPr/>
      <dgm:t>
        <a:bodyPr/>
        <a:lstStyle/>
        <a:p>
          <a:pPr algn="just"/>
          <a:r>
            <a:rPr lang="es-ES" sz="2400" dirty="0"/>
            <a:t>Guardiamarinas de la Selección de Vela</a:t>
          </a:r>
        </a:p>
      </dgm:t>
    </dgm:pt>
    <dgm:pt modelId="{21B79F33-6437-4A62-915C-43D2947DEA9D}" type="parTrans" cxnId="{0B955B60-E69F-4618-BB60-A660460FE226}">
      <dgm:prSet/>
      <dgm:spPr/>
      <dgm:t>
        <a:bodyPr/>
        <a:lstStyle/>
        <a:p>
          <a:endParaRPr lang="es-ES" sz="2000"/>
        </a:p>
      </dgm:t>
    </dgm:pt>
    <dgm:pt modelId="{18ADEA96-73BB-43D9-92FA-090AEAC16DBD}" type="sibTrans" cxnId="{0B955B60-E69F-4618-BB60-A660460FE226}">
      <dgm:prSet/>
      <dgm:spPr/>
      <dgm:t>
        <a:bodyPr/>
        <a:lstStyle/>
        <a:p>
          <a:endParaRPr lang="es-ES" sz="2000"/>
        </a:p>
      </dgm:t>
    </dgm:pt>
    <dgm:pt modelId="{137651BA-F00B-4438-976B-2FEDF7B407B2}" type="pres">
      <dgm:prSet presAssocID="{F245E3D4-97CF-4951-AD5B-13FDB308B7F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ABE06AA0-6871-4D22-976F-592480A697E7}" type="pres">
      <dgm:prSet presAssocID="{7D85A38D-1A24-4746-B893-78B663F87266}" presName="root" presStyleCnt="0"/>
      <dgm:spPr/>
      <dgm:t>
        <a:bodyPr/>
        <a:lstStyle/>
        <a:p>
          <a:endParaRPr lang="es-ES"/>
        </a:p>
      </dgm:t>
    </dgm:pt>
    <dgm:pt modelId="{04E6A80B-D92B-4D86-87AD-5CAED4A9AC9D}" type="pres">
      <dgm:prSet presAssocID="{7D85A38D-1A24-4746-B893-78B663F87266}" presName="rootComposite" presStyleCnt="0"/>
      <dgm:spPr/>
      <dgm:t>
        <a:bodyPr/>
        <a:lstStyle/>
        <a:p>
          <a:endParaRPr lang="es-ES"/>
        </a:p>
      </dgm:t>
    </dgm:pt>
    <dgm:pt modelId="{1BA686CC-EDD2-4BD5-B6F4-4CCE14C5A850}" type="pres">
      <dgm:prSet presAssocID="{7D85A38D-1A24-4746-B893-78B663F87266}" presName="rootText" presStyleLbl="node1" presStyleIdx="0" presStyleCnt="3" custLinFactNeighborX="15257" custLinFactNeighborY="353"/>
      <dgm:spPr/>
      <dgm:t>
        <a:bodyPr/>
        <a:lstStyle/>
        <a:p>
          <a:endParaRPr lang="es-ES"/>
        </a:p>
      </dgm:t>
    </dgm:pt>
    <dgm:pt modelId="{518B72AC-7F16-4E34-BDE3-7A9CF90682A0}" type="pres">
      <dgm:prSet presAssocID="{7D85A38D-1A24-4746-B893-78B663F87266}" presName="rootConnector" presStyleLbl="node1" presStyleIdx="0" presStyleCnt="3"/>
      <dgm:spPr/>
      <dgm:t>
        <a:bodyPr/>
        <a:lstStyle/>
        <a:p>
          <a:endParaRPr lang="es-ES"/>
        </a:p>
      </dgm:t>
    </dgm:pt>
    <dgm:pt modelId="{05EE67F5-D4FD-4673-B5BD-1E168DD235FF}" type="pres">
      <dgm:prSet presAssocID="{7D85A38D-1A24-4746-B893-78B663F87266}" presName="childShape" presStyleCnt="0"/>
      <dgm:spPr/>
      <dgm:t>
        <a:bodyPr/>
        <a:lstStyle/>
        <a:p>
          <a:endParaRPr lang="es-ES"/>
        </a:p>
      </dgm:t>
    </dgm:pt>
    <dgm:pt modelId="{BF2430B2-F7B8-4D86-894C-1E386063D966}" type="pres">
      <dgm:prSet presAssocID="{D4642F44-2BE5-4ACF-805B-325A093E96AE}" presName="Name13" presStyleLbl="parChTrans1D2" presStyleIdx="0" presStyleCnt="3"/>
      <dgm:spPr/>
      <dgm:t>
        <a:bodyPr/>
        <a:lstStyle/>
        <a:p>
          <a:endParaRPr lang="es-ES"/>
        </a:p>
      </dgm:t>
    </dgm:pt>
    <dgm:pt modelId="{01FB70EE-7501-4413-8A82-9C78B2ACF67C}" type="pres">
      <dgm:prSet presAssocID="{792DA36A-1904-4DE5-B746-69A6A09AC4B6}" presName="childText" presStyleLbl="bgAcc1" presStyleIdx="0" presStyleCnt="3" custScaleX="100000" custScaleY="91113" custLinFactNeighborX="18784" custLinFactNeighborY="715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0EF966-251E-408F-99DB-BFF75A1A8DF1}" type="pres">
      <dgm:prSet presAssocID="{2A77DF74-545B-448F-B4C2-191920865217}" presName="root" presStyleCnt="0"/>
      <dgm:spPr/>
      <dgm:t>
        <a:bodyPr/>
        <a:lstStyle/>
        <a:p>
          <a:endParaRPr lang="es-ES"/>
        </a:p>
      </dgm:t>
    </dgm:pt>
    <dgm:pt modelId="{E2E889AC-B3B5-47F0-B7A1-8D4C38879592}" type="pres">
      <dgm:prSet presAssocID="{2A77DF74-545B-448F-B4C2-191920865217}" presName="rootComposite" presStyleCnt="0"/>
      <dgm:spPr/>
      <dgm:t>
        <a:bodyPr/>
        <a:lstStyle/>
        <a:p>
          <a:endParaRPr lang="es-ES"/>
        </a:p>
      </dgm:t>
    </dgm:pt>
    <dgm:pt modelId="{482AC1FB-E4C5-40C5-8600-00A876EA6A12}" type="pres">
      <dgm:prSet presAssocID="{2A77DF74-545B-448F-B4C2-191920865217}" presName="rootText" presStyleLbl="node1" presStyleIdx="1" presStyleCnt="3" custLinFactNeighborX="8878" custLinFactNeighborY="353"/>
      <dgm:spPr/>
      <dgm:t>
        <a:bodyPr/>
        <a:lstStyle/>
        <a:p>
          <a:endParaRPr lang="es-ES"/>
        </a:p>
      </dgm:t>
    </dgm:pt>
    <dgm:pt modelId="{96C04B0B-3C34-4E72-80CA-3D5F78969151}" type="pres">
      <dgm:prSet presAssocID="{2A77DF74-545B-448F-B4C2-191920865217}" presName="rootConnector" presStyleLbl="node1" presStyleIdx="1" presStyleCnt="3"/>
      <dgm:spPr/>
      <dgm:t>
        <a:bodyPr/>
        <a:lstStyle/>
        <a:p>
          <a:endParaRPr lang="es-ES"/>
        </a:p>
      </dgm:t>
    </dgm:pt>
    <dgm:pt modelId="{43145818-BFCD-472A-A654-667EBC169746}" type="pres">
      <dgm:prSet presAssocID="{2A77DF74-545B-448F-B4C2-191920865217}" presName="childShape" presStyleCnt="0"/>
      <dgm:spPr/>
      <dgm:t>
        <a:bodyPr/>
        <a:lstStyle/>
        <a:p>
          <a:endParaRPr lang="es-ES"/>
        </a:p>
      </dgm:t>
    </dgm:pt>
    <dgm:pt modelId="{1CDCC354-C479-4D4D-88D1-DB3068E8D70D}" type="pres">
      <dgm:prSet presAssocID="{D58337B8-20FA-4D58-A1E9-58BFEF7880DC}" presName="Name13" presStyleLbl="parChTrans1D2" presStyleIdx="1" presStyleCnt="3"/>
      <dgm:spPr/>
      <dgm:t>
        <a:bodyPr/>
        <a:lstStyle/>
        <a:p>
          <a:endParaRPr lang="es-ES"/>
        </a:p>
      </dgm:t>
    </dgm:pt>
    <dgm:pt modelId="{7614EEEC-0816-4F70-8BC4-EB75038326B0}" type="pres">
      <dgm:prSet presAssocID="{881D7E50-0406-4952-97D0-CC1B71730B16}" presName="childText" presStyleLbl="bgAcc1" presStyleIdx="1" presStyleCnt="3" custScaleX="100000" custScaleY="86820" custLinFactNeighborX="13142" custLinFactNeighborY="715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11EA7E-75D8-4436-A02A-66BDA867F1A4}" type="pres">
      <dgm:prSet presAssocID="{28522DB9-975F-4FE9-B52C-C8CACFC569CE}" presName="root" presStyleCnt="0"/>
      <dgm:spPr/>
      <dgm:t>
        <a:bodyPr/>
        <a:lstStyle/>
        <a:p>
          <a:endParaRPr lang="es-ES"/>
        </a:p>
      </dgm:t>
    </dgm:pt>
    <dgm:pt modelId="{41C62894-7E74-4935-A720-C9C1F711DBFE}" type="pres">
      <dgm:prSet presAssocID="{28522DB9-975F-4FE9-B52C-C8CACFC569CE}" presName="rootComposite" presStyleCnt="0"/>
      <dgm:spPr/>
      <dgm:t>
        <a:bodyPr/>
        <a:lstStyle/>
        <a:p>
          <a:endParaRPr lang="es-ES"/>
        </a:p>
      </dgm:t>
    </dgm:pt>
    <dgm:pt modelId="{4B87D674-E50D-46FB-AD88-94724A3379AF}" type="pres">
      <dgm:prSet presAssocID="{28522DB9-975F-4FE9-B52C-C8CACFC569CE}" presName="rootText" presStyleLbl="node1" presStyleIdx="2" presStyleCnt="3"/>
      <dgm:spPr/>
      <dgm:t>
        <a:bodyPr/>
        <a:lstStyle/>
        <a:p>
          <a:endParaRPr lang="es-ES"/>
        </a:p>
      </dgm:t>
    </dgm:pt>
    <dgm:pt modelId="{45F620F5-3944-4093-9928-3D409A51110D}" type="pres">
      <dgm:prSet presAssocID="{28522DB9-975F-4FE9-B52C-C8CACFC569CE}" presName="rootConnector" presStyleLbl="node1" presStyleIdx="2" presStyleCnt="3"/>
      <dgm:spPr/>
      <dgm:t>
        <a:bodyPr/>
        <a:lstStyle/>
        <a:p>
          <a:endParaRPr lang="es-ES"/>
        </a:p>
      </dgm:t>
    </dgm:pt>
    <dgm:pt modelId="{8A69DD69-E877-4B54-BF7B-FBDADD9DBDE7}" type="pres">
      <dgm:prSet presAssocID="{28522DB9-975F-4FE9-B52C-C8CACFC569CE}" presName="childShape" presStyleCnt="0"/>
      <dgm:spPr/>
      <dgm:t>
        <a:bodyPr/>
        <a:lstStyle/>
        <a:p>
          <a:endParaRPr lang="es-ES"/>
        </a:p>
      </dgm:t>
    </dgm:pt>
    <dgm:pt modelId="{2DFA7698-785D-4D3E-AC28-C7073B205DE5}" type="pres">
      <dgm:prSet presAssocID="{21B79F33-6437-4A62-915C-43D2947DEA9D}" presName="Name13" presStyleLbl="parChTrans1D2" presStyleIdx="2" presStyleCnt="3"/>
      <dgm:spPr/>
      <dgm:t>
        <a:bodyPr/>
        <a:lstStyle/>
        <a:p>
          <a:endParaRPr lang="es-ES"/>
        </a:p>
      </dgm:t>
    </dgm:pt>
    <dgm:pt modelId="{A0E4040F-F2C3-4D9A-AD70-38F2BD174922}" type="pres">
      <dgm:prSet presAssocID="{88D0284D-7BA4-4BA7-8DED-64313ED911D2}" presName="childText" presStyleLbl="bgAcc1" presStyleIdx="2" presStyleCnt="3" custScaleX="121944" custScaleY="12649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F078C1C-7742-478B-83D1-B896CA533BE2}" srcId="{F245E3D4-97CF-4951-AD5B-13FDB308B7F2}" destId="{7D85A38D-1A24-4746-B893-78B663F87266}" srcOrd="0" destOrd="0" parTransId="{43D09755-F6FA-4430-B238-8F1682198BC4}" sibTransId="{DC6BBBB6-CE78-4B0E-9AB9-5B0C209CCC6F}"/>
    <dgm:cxn modelId="{8B5B1B1C-3409-4170-880B-7B72320F0F18}" type="presOf" srcId="{7D85A38D-1A24-4746-B893-78B663F87266}" destId="{1BA686CC-EDD2-4BD5-B6F4-4CCE14C5A850}" srcOrd="0" destOrd="0" presId="urn:microsoft.com/office/officeart/2005/8/layout/hierarchy3"/>
    <dgm:cxn modelId="{3658B2B3-BBC1-4057-9633-55D3E1E02948}" type="presOf" srcId="{2A77DF74-545B-448F-B4C2-191920865217}" destId="{482AC1FB-E4C5-40C5-8600-00A876EA6A12}" srcOrd="0" destOrd="0" presId="urn:microsoft.com/office/officeart/2005/8/layout/hierarchy3"/>
    <dgm:cxn modelId="{41A7785E-4ECB-4B77-A2F8-85BE532896F3}" type="presOf" srcId="{28522DB9-975F-4FE9-B52C-C8CACFC569CE}" destId="{45F620F5-3944-4093-9928-3D409A51110D}" srcOrd="1" destOrd="0" presId="urn:microsoft.com/office/officeart/2005/8/layout/hierarchy3"/>
    <dgm:cxn modelId="{030ABFBA-3062-4327-B731-47E29A205F53}" type="presOf" srcId="{21B79F33-6437-4A62-915C-43D2947DEA9D}" destId="{2DFA7698-785D-4D3E-AC28-C7073B205DE5}" srcOrd="0" destOrd="0" presId="urn:microsoft.com/office/officeart/2005/8/layout/hierarchy3"/>
    <dgm:cxn modelId="{2AFC7C0B-85C0-4892-8069-B8AEA6D79CFA}" type="presOf" srcId="{D4642F44-2BE5-4ACF-805B-325A093E96AE}" destId="{BF2430B2-F7B8-4D86-894C-1E386063D966}" srcOrd="0" destOrd="0" presId="urn:microsoft.com/office/officeart/2005/8/layout/hierarchy3"/>
    <dgm:cxn modelId="{8432989F-E367-400E-BCA9-748F24FBDB7B}" srcId="{2A77DF74-545B-448F-B4C2-191920865217}" destId="{881D7E50-0406-4952-97D0-CC1B71730B16}" srcOrd="0" destOrd="0" parTransId="{D58337B8-20FA-4D58-A1E9-58BFEF7880DC}" sibTransId="{C4A1A42F-DA01-4B77-B066-4308BE52824A}"/>
    <dgm:cxn modelId="{8E43884D-F7A9-4F8A-AF29-265E127B2426}" type="presOf" srcId="{792DA36A-1904-4DE5-B746-69A6A09AC4B6}" destId="{01FB70EE-7501-4413-8A82-9C78B2ACF67C}" srcOrd="0" destOrd="0" presId="urn:microsoft.com/office/officeart/2005/8/layout/hierarchy3"/>
    <dgm:cxn modelId="{EA41239C-E9AA-4936-B6AD-AC096D02FE58}" srcId="{F245E3D4-97CF-4951-AD5B-13FDB308B7F2}" destId="{2A77DF74-545B-448F-B4C2-191920865217}" srcOrd="1" destOrd="0" parTransId="{8AB29CEB-8AB3-48AE-B2DF-3E55983FF219}" sibTransId="{993251DC-B9C3-4DE4-951C-0BEB60863282}"/>
    <dgm:cxn modelId="{DF2FADAC-26CD-4AF4-B77E-6E5E14BEA3A9}" type="presOf" srcId="{88D0284D-7BA4-4BA7-8DED-64313ED911D2}" destId="{A0E4040F-F2C3-4D9A-AD70-38F2BD174922}" srcOrd="0" destOrd="0" presId="urn:microsoft.com/office/officeart/2005/8/layout/hierarchy3"/>
    <dgm:cxn modelId="{CDD1C844-3D04-497C-A13F-D638A65037C4}" type="presOf" srcId="{28522DB9-975F-4FE9-B52C-C8CACFC569CE}" destId="{4B87D674-E50D-46FB-AD88-94724A3379AF}" srcOrd="0" destOrd="0" presId="urn:microsoft.com/office/officeart/2005/8/layout/hierarchy3"/>
    <dgm:cxn modelId="{7872823C-0B45-43AB-8FF7-B67940DBA30E}" srcId="{7D85A38D-1A24-4746-B893-78B663F87266}" destId="{792DA36A-1904-4DE5-B746-69A6A09AC4B6}" srcOrd="0" destOrd="0" parTransId="{D4642F44-2BE5-4ACF-805B-325A093E96AE}" sibTransId="{BFD06C45-D819-423E-B3E7-DBC15FF45693}"/>
    <dgm:cxn modelId="{A2CA979B-8772-430D-874D-386AC9D763AF}" type="presOf" srcId="{F245E3D4-97CF-4951-AD5B-13FDB308B7F2}" destId="{137651BA-F00B-4438-976B-2FEDF7B407B2}" srcOrd="0" destOrd="0" presId="urn:microsoft.com/office/officeart/2005/8/layout/hierarchy3"/>
    <dgm:cxn modelId="{E17AAAC6-0AB0-46F7-B4A9-2415C377F1DB}" type="presOf" srcId="{2A77DF74-545B-448F-B4C2-191920865217}" destId="{96C04B0B-3C34-4E72-80CA-3D5F78969151}" srcOrd="1" destOrd="0" presId="urn:microsoft.com/office/officeart/2005/8/layout/hierarchy3"/>
    <dgm:cxn modelId="{0B955B60-E69F-4618-BB60-A660460FE226}" srcId="{28522DB9-975F-4FE9-B52C-C8CACFC569CE}" destId="{88D0284D-7BA4-4BA7-8DED-64313ED911D2}" srcOrd="0" destOrd="0" parTransId="{21B79F33-6437-4A62-915C-43D2947DEA9D}" sibTransId="{18ADEA96-73BB-43D9-92FA-090AEAC16DBD}"/>
    <dgm:cxn modelId="{52D0A934-0B50-40C3-85E9-385CF2C0360E}" type="presOf" srcId="{881D7E50-0406-4952-97D0-CC1B71730B16}" destId="{7614EEEC-0816-4F70-8BC4-EB75038326B0}" srcOrd="0" destOrd="0" presId="urn:microsoft.com/office/officeart/2005/8/layout/hierarchy3"/>
    <dgm:cxn modelId="{DAC8F547-D61E-4CD2-BDAD-F13F22981B0B}" srcId="{F245E3D4-97CF-4951-AD5B-13FDB308B7F2}" destId="{28522DB9-975F-4FE9-B52C-C8CACFC569CE}" srcOrd="2" destOrd="0" parTransId="{78CC3E0C-18EC-4021-BB2B-3606DA236802}" sibTransId="{11A343F0-8642-4644-864C-1B3938483ABB}"/>
    <dgm:cxn modelId="{5407EB7B-2CA1-416D-A02F-780FF88206E5}" type="presOf" srcId="{7D85A38D-1A24-4746-B893-78B663F87266}" destId="{518B72AC-7F16-4E34-BDE3-7A9CF90682A0}" srcOrd="1" destOrd="0" presId="urn:microsoft.com/office/officeart/2005/8/layout/hierarchy3"/>
    <dgm:cxn modelId="{8D5546C8-C405-40AF-B410-CF276B017485}" type="presOf" srcId="{D58337B8-20FA-4D58-A1E9-58BFEF7880DC}" destId="{1CDCC354-C479-4D4D-88D1-DB3068E8D70D}" srcOrd="0" destOrd="0" presId="urn:microsoft.com/office/officeart/2005/8/layout/hierarchy3"/>
    <dgm:cxn modelId="{DB6D2C8F-2F31-40E0-BCB7-0A0F1B7AF882}" type="presParOf" srcId="{137651BA-F00B-4438-976B-2FEDF7B407B2}" destId="{ABE06AA0-6871-4D22-976F-592480A697E7}" srcOrd="0" destOrd="0" presId="urn:microsoft.com/office/officeart/2005/8/layout/hierarchy3"/>
    <dgm:cxn modelId="{779B363A-172C-4B59-B837-1FD96FA7EC10}" type="presParOf" srcId="{ABE06AA0-6871-4D22-976F-592480A697E7}" destId="{04E6A80B-D92B-4D86-87AD-5CAED4A9AC9D}" srcOrd="0" destOrd="0" presId="urn:microsoft.com/office/officeart/2005/8/layout/hierarchy3"/>
    <dgm:cxn modelId="{435C5908-B1BD-4908-8EA2-87D398437247}" type="presParOf" srcId="{04E6A80B-D92B-4D86-87AD-5CAED4A9AC9D}" destId="{1BA686CC-EDD2-4BD5-B6F4-4CCE14C5A850}" srcOrd="0" destOrd="0" presId="urn:microsoft.com/office/officeart/2005/8/layout/hierarchy3"/>
    <dgm:cxn modelId="{3F670DDF-E4FA-4764-B994-8DF1FACC68C3}" type="presParOf" srcId="{04E6A80B-D92B-4D86-87AD-5CAED4A9AC9D}" destId="{518B72AC-7F16-4E34-BDE3-7A9CF90682A0}" srcOrd="1" destOrd="0" presId="urn:microsoft.com/office/officeart/2005/8/layout/hierarchy3"/>
    <dgm:cxn modelId="{DF12A997-5BD6-4AF1-A0E2-7DFAA93A8E5D}" type="presParOf" srcId="{ABE06AA0-6871-4D22-976F-592480A697E7}" destId="{05EE67F5-D4FD-4673-B5BD-1E168DD235FF}" srcOrd="1" destOrd="0" presId="urn:microsoft.com/office/officeart/2005/8/layout/hierarchy3"/>
    <dgm:cxn modelId="{C91A58B6-0CFF-48BA-A656-17BDDA1105D0}" type="presParOf" srcId="{05EE67F5-D4FD-4673-B5BD-1E168DD235FF}" destId="{BF2430B2-F7B8-4D86-894C-1E386063D966}" srcOrd="0" destOrd="0" presId="urn:microsoft.com/office/officeart/2005/8/layout/hierarchy3"/>
    <dgm:cxn modelId="{525ADB41-0D2A-4E6D-9EFC-8A06B5CB449D}" type="presParOf" srcId="{05EE67F5-D4FD-4673-B5BD-1E168DD235FF}" destId="{01FB70EE-7501-4413-8A82-9C78B2ACF67C}" srcOrd="1" destOrd="0" presId="urn:microsoft.com/office/officeart/2005/8/layout/hierarchy3"/>
    <dgm:cxn modelId="{A0C5C6FD-0C99-4120-BB3E-2F7BCA292B58}" type="presParOf" srcId="{137651BA-F00B-4438-976B-2FEDF7B407B2}" destId="{B40EF966-251E-408F-99DB-BFF75A1A8DF1}" srcOrd="1" destOrd="0" presId="urn:microsoft.com/office/officeart/2005/8/layout/hierarchy3"/>
    <dgm:cxn modelId="{F2861EF9-A0A5-4E02-8FB0-79FF8F733406}" type="presParOf" srcId="{B40EF966-251E-408F-99DB-BFF75A1A8DF1}" destId="{E2E889AC-B3B5-47F0-B7A1-8D4C38879592}" srcOrd="0" destOrd="0" presId="urn:microsoft.com/office/officeart/2005/8/layout/hierarchy3"/>
    <dgm:cxn modelId="{D07294B8-E0DE-46B1-AFE8-6C4B7F80850B}" type="presParOf" srcId="{E2E889AC-B3B5-47F0-B7A1-8D4C38879592}" destId="{482AC1FB-E4C5-40C5-8600-00A876EA6A12}" srcOrd="0" destOrd="0" presId="urn:microsoft.com/office/officeart/2005/8/layout/hierarchy3"/>
    <dgm:cxn modelId="{0A05A0EB-50BB-4047-A26D-BF90E325ADED}" type="presParOf" srcId="{E2E889AC-B3B5-47F0-B7A1-8D4C38879592}" destId="{96C04B0B-3C34-4E72-80CA-3D5F78969151}" srcOrd="1" destOrd="0" presId="urn:microsoft.com/office/officeart/2005/8/layout/hierarchy3"/>
    <dgm:cxn modelId="{B8D92BDB-149A-4744-B865-62E26437A3F6}" type="presParOf" srcId="{B40EF966-251E-408F-99DB-BFF75A1A8DF1}" destId="{43145818-BFCD-472A-A654-667EBC169746}" srcOrd="1" destOrd="0" presId="urn:microsoft.com/office/officeart/2005/8/layout/hierarchy3"/>
    <dgm:cxn modelId="{A277DB5F-51B8-4AC4-8E4C-FCABF532CC4A}" type="presParOf" srcId="{43145818-BFCD-472A-A654-667EBC169746}" destId="{1CDCC354-C479-4D4D-88D1-DB3068E8D70D}" srcOrd="0" destOrd="0" presId="urn:microsoft.com/office/officeart/2005/8/layout/hierarchy3"/>
    <dgm:cxn modelId="{A21B3966-BEE6-4E44-AE1B-2E87A0E2D2B0}" type="presParOf" srcId="{43145818-BFCD-472A-A654-667EBC169746}" destId="{7614EEEC-0816-4F70-8BC4-EB75038326B0}" srcOrd="1" destOrd="0" presId="urn:microsoft.com/office/officeart/2005/8/layout/hierarchy3"/>
    <dgm:cxn modelId="{EC98F7EB-DF75-4D04-8AC6-8CC17F23BEF9}" type="presParOf" srcId="{137651BA-F00B-4438-976B-2FEDF7B407B2}" destId="{4111EA7E-75D8-4436-A02A-66BDA867F1A4}" srcOrd="2" destOrd="0" presId="urn:microsoft.com/office/officeart/2005/8/layout/hierarchy3"/>
    <dgm:cxn modelId="{5AA3688E-462C-4B2A-B810-8227C9EDFDE6}" type="presParOf" srcId="{4111EA7E-75D8-4436-A02A-66BDA867F1A4}" destId="{41C62894-7E74-4935-A720-C9C1F711DBFE}" srcOrd="0" destOrd="0" presId="urn:microsoft.com/office/officeart/2005/8/layout/hierarchy3"/>
    <dgm:cxn modelId="{34EEF972-B9A7-4460-9F99-66DD028F5958}" type="presParOf" srcId="{41C62894-7E74-4935-A720-C9C1F711DBFE}" destId="{4B87D674-E50D-46FB-AD88-94724A3379AF}" srcOrd="0" destOrd="0" presId="urn:microsoft.com/office/officeart/2005/8/layout/hierarchy3"/>
    <dgm:cxn modelId="{730B6066-E450-41B2-A891-58975E057B97}" type="presParOf" srcId="{41C62894-7E74-4935-A720-C9C1F711DBFE}" destId="{45F620F5-3944-4093-9928-3D409A51110D}" srcOrd="1" destOrd="0" presId="urn:microsoft.com/office/officeart/2005/8/layout/hierarchy3"/>
    <dgm:cxn modelId="{3178B987-B50A-42C1-A57E-1CEF1C550FD9}" type="presParOf" srcId="{4111EA7E-75D8-4436-A02A-66BDA867F1A4}" destId="{8A69DD69-E877-4B54-BF7B-FBDADD9DBDE7}" srcOrd="1" destOrd="0" presId="urn:microsoft.com/office/officeart/2005/8/layout/hierarchy3"/>
    <dgm:cxn modelId="{34845053-5DDE-42F2-8BF0-6B56F4AD0419}" type="presParOf" srcId="{8A69DD69-E877-4B54-BF7B-FBDADD9DBDE7}" destId="{2DFA7698-785D-4D3E-AC28-C7073B205DE5}" srcOrd="0" destOrd="0" presId="urn:microsoft.com/office/officeart/2005/8/layout/hierarchy3"/>
    <dgm:cxn modelId="{E675DB1A-D543-4D05-BBF4-98E2F81867E1}" type="presParOf" srcId="{8A69DD69-E877-4B54-BF7B-FBDADD9DBDE7}" destId="{A0E4040F-F2C3-4D9A-AD70-38F2BD174922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37E6CD9-57CA-4B6E-8790-16B70777FBE9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FA5BC3-8320-427A-9650-BF1D239F0A5C}">
      <dgm:prSet phldrT="[Texto]"/>
      <dgm:spPr/>
      <dgm:t>
        <a:bodyPr/>
        <a:lstStyle/>
        <a:p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Pregunta N°1</a:t>
          </a:r>
          <a:endParaRPr lang="es-ES" dirty="0"/>
        </a:p>
      </dgm:t>
    </dgm:pt>
    <dgm:pt modelId="{A37DFABD-E2C7-4D02-A003-B9D34545DAC6}" type="parTrans" cxnId="{3F9D14E3-A7BB-404A-9BB9-3B7DF4762675}">
      <dgm:prSet/>
      <dgm:spPr/>
      <dgm:t>
        <a:bodyPr/>
        <a:lstStyle/>
        <a:p>
          <a:endParaRPr lang="es-ES"/>
        </a:p>
      </dgm:t>
    </dgm:pt>
    <dgm:pt modelId="{D3D24B16-DAA6-4D8F-BA50-D8A8D3498656}" type="sibTrans" cxnId="{3F9D14E3-A7BB-404A-9BB9-3B7DF4762675}">
      <dgm:prSet/>
      <dgm:spPr/>
      <dgm:t>
        <a:bodyPr/>
        <a:lstStyle/>
        <a:p>
          <a:endParaRPr lang="es-ES"/>
        </a:p>
      </dgm:t>
    </dgm:pt>
    <dgm:pt modelId="{029DA774-C9D6-4E36-BD42-7C9D4C78C27A}">
      <dgm:prSet phldrT="[Texto]"/>
      <dgm:spPr/>
      <dgm:t>
        <a:bodyPr/>
        <a:lstStyle/>
        <a:p>
          <a:pPr algn="just"/>
          <a:r>
            <a:rPr lang="es-ES" b="0" dirty="0">
              <a:latin typeface="Arial" panose="020B0604020202020204" pitchFamily="34" charset="0"/>
              <a:cs typeface="Arial" panose="020B0604020202020204" pitchFamily="34" charset="0"/>
            </a:rPr>
            <a:t>¿Conoce usted los sistemas de navegación del velero oceánico </a:t>
          </a:r>
          <a:r>
            <a:rPr lang="es-ES" b="0" i="1" dirty="0">
              <a:latin typeface="Arial" panose="020B0604020202020204" pitchFamily="34" charset="0"/>
              <a:cs typeface="Arial" panose="020B0604020202020204" pitchFamily="34" charset="0"/>
            </a:rPr>
            <a:t>“Alcance”</a:t>
          </a:r>
          <a:r>
            <a:rPr lang="es-ES" b="0" dirty="0">
              <a:latin typeface="Arial" panose="020B0604020202020204" pitchFamily="34" charset="0"/>
              <a:cs typeface="Arial" panose="020B0604020202020204" pitchFamily="34" charset="0"/>
            </a:rPr>
            <a:t>?</a:t>
          </a:r>
          <a:endParaRPr lang="es-ES" b="0" dirty="0"/>
        </a:p>
      </dgm:t>
    </dgm:pt>
    <dgm:pt modelId="{E7987F67-7E67-40D7-A937-1FED8FAEA0B9}" type="parTrans" cxnId="{60D162C4-F2F1-42A0-9CC2-E8343562B877}">
      <dgm:prSet/>
      <dgm:spPr/>
      <dgm:t>
        <a:bodyPr/>
        <a:lstStyle/>
        <a:p>
          <a:endParaRPr lang="es-ES"/>
        </a:p>
      </dgm:t>
    </dgm:pt>
    <dgm:pt modelId="{CD3D6482-34C1-43E6-BEAD-DF1AE99191E9}" type="sibTrans" cxnId="{60D162C4-F2F1-42A0-9CC2-E8343562B877}">
      <dgm:prSet/>
      <dgm:spPr/>
      <dgm:t>
        <a:bodyPr/>
        <a:lstStyle/>
        <a:p>
          <a:endParaRPr lang="es-ES"/>
        </a:p>
      </dgm:t>
    </dgm:pt>
    <dgm:pt modelId="{DBCC57FE-8F91-459F-BDDA-E1C51254A6E7}" type="pres">
      <dgm:prSet presAssocID="{137E6CD9-57CA-4B6E-8790-16B70777FBE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9EF678C7-B06F-4A07-8CF3-13CC1BE51F1A}" type="pres">
      <dgm:prSet presAssocID="{D3FA5BC3-8320-427A-9650-BF1D239F0A5C}" presName="linNode" presStyleCnt="0"/>
      <dgm:spPr/>
    </dgm:pt>
    <dgm:pt modelId="{289082AF-7F23-45DC-880A-B8901144279C}" type="pres">
      <dgm:prSet presAssocID="{D3FA5BC3-8320-427A-9650-BF1D239F0A5C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93ACCE-E4CD-45FF-86EF-0DDF2430D9D3}" type="pres">
      <dgm:prSet presAssocID="{D3FA5BC3-8320-427A-9650-BF1D239F0A5C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074D127-B027-46C2-9D2C-102EB5BE8177}" type="presOf" srcId="{029DA774-C9D6-4E36-BD42-7C9D4C78C27A}" destId="{3D93ACCE-E4CD-45FF-86EF-0DDF2430D9D3}" srcOrd="0" destOrd="0" presId="urn:microsoft.com/office/officeart/2005/8/layout/vList6"/>
    <dgm:cxn modelId="{943F78BB-96DF-4B34-A134-86DCBE5066B9}" type="presOf" srcId="{D3FA5BC3-8320-427A-9650-BF1D239F0A5C}" destId="{289082AF-7F23-45DC-880A-B8901144279C}" srcOrd="0" destOrd="0" presId="urn:microsoft.com/office/officeart/2005/8/layout/vList6"/>
    <dgm:cxn modelId="{60D162C4-F2F1-42A0-9CC2-E8343562B877}" srcId="{D3FA5BC3-8320-427A-9650-BF1D239F0A5C}" destId="{029DA774-C9D6-4E36-BD42-7C9D4C78C27A}" srcOrd="0" destOrd="0" parTransId="{E7987F67-7E67-40D7-A937-1FED8FAEA0B9}" sibTransId="{CD3D6482-34C1-43E6-BEAD-DF1AE99191E9}"/>
    <dgm:cxn modelId="{3F9D14E3-A7BB-404A-9BB9-3B7DF4762675}" srcId="{137E6CD9-57CA-4B6E-8790-16B70777FBE9}" destId="{D3FA5BC3-8320-427A-9650-BF1D239F0A5C}" srcOrd="0" destOrd="0" parTransId="{A37DFABD-E2C7-4D02-A003-B9D34545DAC6}" sibTransId="{D3D24B16-DAA6-4D8F-BA50-D8A8D3498656}"/>
    <dgm:cxn modelId="{97609A0D-7EFD-42C5-BC8E-E9AADD3BC235}" type="presOf" srcId="{137E6CD9-57CA-4B6E-8790-16B70777FBE9}" destId="{DBCC57FE-8F91-459F-BDDA-E1C51254A6E7}" srcOrd="0" destOrd="0" presId="urn:microsoft.com/office/officeart/2005/8/layout/vList6"/>
    <dgm:cxn modelId="{6C674790-10AB-4315-B0B6-8C4A559E0D22}" type="presParOf" srcId="{DBCC57FE-8F91-459F-BDDA-E1C51254A6E7}" destId="{9EF678C7-B06F-4A07-8CF3-13CC1BE51F1A}" srcOrd="0" destOrd="0" presId="urn:microsoft.com/office/officeart/2005/8/layout/vList6"/>
    <dgm:cxn modelId="{34FF98AD-62D9-4440-9672-F1D00C31206B}" type="presParOf" srcId="{9EF678C7-B06F-4A07-8CF3-13CC1BE51F1A}" destId="{289082AF-7F23-45DC-880A-B8901144279C}" srcOrd="0" destOrd="0" presId="urn:microsoft.com/office/officeart/2005/8/layout/vList6"/>
    <dgm:cxn modelId="{C5197BFA-C5E0-4206-93A5-DD4D6BEFCF13}" type="presParOf" srcId="{9EF678C7-B06F-4A07-8CF3-13CC1BE51F1A}" destId="{3D93ACCE-E4CD-45FF-86EF-0DDF2430D9D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37E6CD9-57CA-4B6E-8790-16B70777FBE9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FA5BC3-8320-427A-9650-BF1D239F0A5C}">
      <dgm:prSet phldrT="[Texto]"/>
      <dgm:spPr/>
      <dgm:t>
        <a:bodyPr/>
        <a:lstStyle/>
        <a:p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Pregunta N°7</a:t>
          </a:r>
          <a:endParaRPr lang="es-ES" b="1" dirty="0"/>
        </a:p>
      </dgm:t>
    </dgm:pt>
    <dgm:pt modelId="{A37DFABD-E2C7-4D02-A003-B9D34545DAC6}" type="parTrans" cxnId="{3F9D14E3-A7BB-404A-9BB9-3B7DF4762675}">
      <dgm:prSet/>
      <dgm:spPr/>
      <dgm:t>
        <a:bodyPr/>
        <a:lstStyle/>
        <a:p>
          <a:endParaRPr lang="es-ES"/>
        </a:p>
      </dgm:t>
    </dgm:pt>
    <dgm:pt modelId="{D3D24B16-DAA6-4D8F-BA50-D8A8D3498656}" type="sibTrans" cxnId="{3F9D14E3-A7BB-404A-9BB9-3B7DF4762675}">
      <dgm:prSet/>
      <dgm:spPr/>
      <dgm:t>
        <a:bodyPr/>
        <a:lstStyle/>
        <a:p>
          <a:endParaRPr lang="es-ES"/>
        </a:p>
      </dgm:t>
    </dgm:pt>
    <dgm:pt modelId="{029DA774-C9D6-4E36-BD42-7C9D4C78C27A}">
      <dgm:prSet phldrT="[Texto]"/>
      <dgm:spPr/>
      <dgm:t>
        <a:bodyPr/>
        <a:lstStyle/>
        <a:p>
          <a:pPr algn="just"/>
          <a:r>
            <a:rPr lang="es-ES" b="0" dirty="0" smtClean="0">
              <a:latin typeface="Arial" panose="020B0604020202020204" pitchFamily="34" charset="0"/>
              <a:cs typeface="Arial" panose="020B0604020202020204" pitchFamily="34" charset="0"/>
            </a:rPr>
            <a:t>¿Considera usted que la navegación a vela es un deporte que involucre riesgos y peligros?</a:t>
          </a:r>
          <a:endParaRPr lang="es-ES" b="0" dirty="0"/>
        </a:p>
      </dgm:t>
    </dgm:pt>
    <dgm:pt modelId="{E7987F67-7E67-40D7-A937-1FED8FAEA0B9}" type="parTrans" cxnId="{60D162C4-F2F1-42A0-9CC2-E8343562B877}">
      <dgm:prSet/>
      <dgm:spPr/>
      <dgm:t>
        <a:bodyPr/>
        <a:lstStyle/>
        <a:p>
          <a:endParaRPr lang="es-ES"/>
        </a:p>
      </dgm:t>
    </dgm:pt>
    <dgm:pt modelId="{CD3D6482-34C1-43E6-BEAD-DF1AE99191E9}" type="sibTrans" cxnId="{60D162C4-F2F1-42A0-9CC2-E8343562B877}">
      <dgm:prSet/>
      <dgm:spPr/>
      <dgm:t>
        <a:bodyPr/>
        <a:lstStyle/>
        <a:p>
          <a:endParaRPr lang="es-ES"/>
        </a:p>
      </dgm:t>
    </dgm:pt>
    <dgm:pt modelId="{DBCC57FE-8F91-459F-BDDA-E1C51254A6E7}" type="pres">
      <dgm:prSet presAssocID="{137E6CD9-57CA-4B6E-8790-16B70777FBE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9EF678C7-B06F-4A07-8CF3-13CC1BE51F1A}" type="pres">
      <dgm:prSet presAssocID="{D3FA5BC3-8320-427A-9650-BF1D239F0A5C}" presName="linNode" presStyleCnt="0"/>
      <dgm:spPr/>
    </dgm:pt>
    <dgm:pt modelId="{289082AF-7F23-45DC-880A-B8901144279C}" type="pres">
      <dgm:prSet presAssocID="{D3FA5BC3-8320-427A-9650-BF1D239F0A5C}" presName="parentShp" presStyleLbl="node1" presStyleIdx="0" presStyleCnt="1" custLinFactNeighborX="-105" custLinFactNeighborY="-436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93ACCE-E4CD-45FF-86EF-0DDF2430D9D3}" type="pres">
      <dgm:prSet presAssocID="{D3FA5BC3-8320-427A-9650-BF1D239F0A5C}" presName="childShp" presStyleLbl="bgAccFollowNode1" presStyleIdx="0" presStyleCnt="1" custLinFactNeighborX="1383" custLinFactNeighborY="-436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074D127-B027-46C2-9D2C-102EB5BE8177}" type="presOf" srcId="{029DA774-C9D6-4E36-BD42-7C9D4C78C27A}" destId="{3D93ACCE-E4CD-45FF-86EF-0DDF2430D9D3}" srcOrd="0" destOrd="0" presId="urn:microsoft.com/office/officeart/2005/8/layout/vList6"/>
    <dgm:cxn modelId="{943F78BB-96DF-4B34-A134-86DCBE5066B9}" type="presOf" srcId="{D3FA5BC3-8320-427A-9650-BF1D239F0A5C}" destId="{289082AF-7F23-45DC-880A-B8901144279C}" srcOrd="0" destOrd="0" presId="urn:microsoft.com/office/officeart/2005/8/layout/vList6"/>
    <dgm:cxn modelId="{60D162C4-F2F1-42A0-9CC2-E8343562B877}" srcId="{D3FA5BC3-8320-427A-9650-BF1D239F0A5C}" destId="{029DA774-C9D6-4E36-BD42-7C9D4C78C27A}" srcOrd="0" destOrd="0" parTransId="{E7987F67-7E67-40D7-A937-1FED8FAEA0B9}" sibTransId="{CD3D6482-34C1-43E6-BEAD-DF1AE99191E9}"/>
    <dgm:cxn modelId="{3F9D14E3-A7BB-404A-9BB9-3B7DF4762675}" srcId="{137E6CD9-57CA-4B6E-8790-16B70777FBE9}" destId="{D3FA5BC3-8320-427A-9650-BF1D239F0A5C}" srcOrd="0" destOrd="0" parTransId="{A37DFABD-E2C7-4D02-A003-B9D34545DAC6}" sibTransId="{D3D24B16-DAA6-4D8F-BA50-D8A8D3498656}"/>
    <dgm:cxn modelId="{97609A0D-7EFD-42C5-BC8E-E9AADD3BC235}" type="presOf" srcId="{137E6CD9-57CA-4B6E-8790-16B70777FBE9}" destId="{DBCC57FE-8F91-459F-BDDA-E1C51254A6E7}" srcOrd="0" destOrd="0" presId="urn:microsoft.com/office/officeart/2005/8/layout/vList6"/>
    <dgm:cxn modelId="{6C674790-10AB-4315-B0B6-8C4A559E0D22}" type="presParOf" srcId="{DBCC57FE-8F91-459F-BDDA-E1C51254A6E7}" destId="{9EF678C7-B06F-4A07-8CF3-13CC1BE51F1A}" srcOrd="0" destOrd="0" presId="urn:microsoft.com/office/officeart/2005/8/layout/vList6"/>
    <dgm:cxn modelId="{34FF98AD-62D9-4440-9672-F1D00C31206B}" type="presParOf" srcId="{9EF678C7-B06F-4A07-8CF3-13CC1BE51F1A}" destId="{289082AF-7F23-45DC-880A-B8901144279C}" srcOrd="0" destOrd="0" presId="urn:microsoft.com/office/officeart/2005/8/layout/vList6"/>
    <dgm:cxn modelId="{C5197BFA-C5E0-4206-93A5-DD4D6BEFCF13}" type="presParOf" srcId="{9EF678C7-B06F-4A07-8CF3-13CC1BE51F1A}" destId="{3D93ACCE-E4CD-45FF-86EF-0DDF2430D9D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37E6CD9-57CA-4B6E-8790-16B70777FBE9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FA5BC3-8320-427A-9650-BF1D239F0A5C}">
      <dgm:prSet phldrT="[Texto]"/>
      <dgm:spPr/>
      <dgm:t>
        <a:bodyPr/>
        <a:lstStyle/>
        <a:p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Pregunta N°8</a:t>
          </a:r>
          <a:endParaRPr lang="es-ES" b="1" dirty="0"/>
        </a:p>
      </dgm:t>
    </dgm:pt>
    <dgm:pt modelId="{A37DFABD-E2C7-4D02-A003-B9D34545DAC6}" type="parTrans" cxnId="{3F9D14E3-A7BB-404A-9BB9-3B7DF4762675}">
      <dgm:prSet/>
      <dgm:spPr/>
      <dgm:t>
        <a:bodyPr/>
        <a:lstStyle/>
        <a:p>
          <a:endParaRPr lang="es-ES"/>
        </a:p>
      </dgm:t>
    </dgm:pt>
    <dgm:pt modelId="{D3D24B16-DAA6-4D8F-BA50-D8A8D3498656}" type="sibTrans" cxnId="{3F9D14E3-A7BB-404A-9BB9-3B7DF4762675}">
      <dgm:prSet/>
      <dgm:spPr/>
      <dgm:t>
        <a:bodyPr/>
        <a:lstStyle/>
        <a:p>
          <a:endParaRPr lang="es-ES"/>
        </a:p>
      </dgm:t>
    </dgm:pt>
    <dgm:pt modelId="{029DA774-C9D6-4E36-BD42-7C9D4C78C27A}">
      <dgm:prSet phldrT="[Texto]" custT="1"/>
      <dgm:spPr/>
      <dgm:t>
        <a:bodyPr/>
        <a:lstStyle/>
        <a:p>
          <a:pPr algn="just"/>
          <a:r>
            <a:rPr lang="es-ES" sz="1900" b="0" dirty="0">
              <a:latin typeface="Arial" panose="020B0604020202020204" pitchFamily="34" charset="0"/>
              <a:cs typeface="Arial" panose="020B0604020202020204" pitchFamily="34" charset="0"/>
            </a:rPr>
            <a:t>¿Conoce usted la División X-RAY y el compartimentaje del que está compuesto el velero oceánico </a:t>
          </a:r>
          <a:r>
            <a:rPr lang="es-ES" sz="1900" b="0" i="1" dirty="0">
              <a:latin typeface="Arial" panose="020B0604020202020204" pitchFamily="34" charset="0"/>
              <a:cs typeface="Arial" panose="020B0604020202020204" pitchFamily="34" charset="0"/>
            </a:rPr>
            <a:t>“Alcance”</a:t>
          </a:r>
          <a:r>
            <a:rPr lang="es-ES" sz="1900" b="0" i="0" dirty="0">
              <a:latin typeface="Arial" panose="020B0604020202020204" pitchFamily="34" charset="0"/>
              <a:cs typeface="Arial" panose="020B0604020202020204" pitchFamily="34" charset="0"/>
            </a:rPr>
            <a:t>?</a:t>
          </a:r>
          <a:endParaRPr lang="es-ES" sz="1900" b="0" i="0" dirty="0"/>
        </a:p>
      </dgm:t>
    </dgm:pt>
    <dgm:pt modelId="{E7987F67-7E67-40D7-A937-1FED8FAEA0B9}" type="parTrans" cxnId="{60D162C4-F2F1-42A0-9CC2-E8343562B877}">
      <dgm:prSet/>
      <dgm:spPr/>
      <dgm:t>
        <a:bodyPr/>
        <a:lstStyle/>
        <a:p>
          <a:endParaRPr lang="es-ES"/>
        </a:p>
      </dgm:t>
    </dgm:pt>
    <dgm:pt modelId="{CD3D6482-34C1-43E6-BEAD-DF1AE99191E9}" type="sibTrans" cxnId="{60D162C4-F2F1-42A0-9CC2-E8343562B877}">
      <dgm:prSet/>
      <dgm:spPr/>
      <dgm:t>
        <a:bodyPr/>
        <a:lstStyle/>
        <a:p>
          <a:endParaRPr lang="es-ES"/>
        </a:p>
      </dgm:t>
    </dgm:pt>
    <dgm:pt modelId="{DBCC57FE-8F91-459F-BDDA-E1C51254A6E7}" type="pres">
      <dgm:prSet presAssocID="{137E6CD9-57CA-4B6E-8790-16B70777FBE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9EF678C7-B06F-4A07-8CF3-13CC1BE51F1A}" type="pres">
      <dgm:prSet presAssocID="{D3FA5BC3-8320-427A-9650-BF1D239F0A5C}" presName="linNode" presStyleCnt="0"/>
      <dgm:spPr/>
    </dgm:pt>
    <dgm:pt modelId="{289082AF-7F23-45DC-880A-B8901144279C}" type="pres">
      <dgm:prSet presAssocID="{D3FA5BC3-8320-427A-9650-BF1D239F0A5C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93ACCE-E4CD-45FF-86EF-0DDF2430D9D3}" type="pres">
      <dgm:prSet presAssocID="{D3FA5BC3-8320-427A-9650-BF1D239F0A5C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074D127-B027-46C2-9D2C-102EB5BE8177}" type="presOf" srcId="{029DA774-C9D6-4E36-BD42-7C9D4C78C27A}" destId="{3D93ACCE-E4CD-45FF-86EF-0DDF2430D9D3}" srcOrd="0" destOrd="0" presId="urn:microsoft.com/office/officeart/2005/8/layout/vList6"/>
    <dgm:cxn modelId="{943F78BB-96DF-4B34-A134-86DCBE5066B9}" type="presOf" srcId="{D3FA5BC3-8320-427A-9650-BF1D239F0A5C}" destId="{289082AF-7F23-45DC-880A-B8901144279C}" srcOrd="0" destOrd="0" presId="urn:microsoft.com/office/officeart/2005/8/layout/vList6"/>
    <dgm:cxn modelId="{60D162C4-F2F1-42A0-9CC2-E8343562B877}" srcId="{D3FA5BC3-8320-427A-9650-BF1D239F0A5C}" destId="{029DA774-C9D6-4E36-BD42-7C9D4C78C27A}" srcOrd="0" destOrd="0" parTransId="{E7987F67-7E67-40D7-A937-1FED8FAEA0B9}" sibTransId="{CD3D6482-34C1-43E6-BEAD-DF1AE99191E9}"/>
    <dgm:cxn modelId="{3F9D14E3-A7BB-404A-9BB9-3B7DF4762675}" srcId="{137E6CD9-57CA-4B6E-8790-16B70777FBE9}" destId="{D3FA5BC3-8320-427A-9650-BF1D239F0A5C}" srcOrd="0" destOrd="0" parTransId="{A37DFABD-E2C7-4D02-A003-B9D34545DAC6}" sibTransId="{D3D24B16-DAA6-4D8F-BA50-D8A8D3498656}"/>
    <dgm:cxn modelId="{97609A0D-7EFD-42C5-BC8E-E9AADD3BC235}" type="presOf" srcId="{137E6CD9-57CA-4B6E-8790-16B70777FBE9}" destId="{DBCC57FE-8F91-459F-BDDA-E1C51254A6E7}" srcOrd="0" destOrd="0" presId="urn:microsoft.com/office/officeart/2005/8/layout/vList6"/>
    <dgm:cxn modelId="{6C674790-10AB-4315-B0B6-8C4A559E0D22}" type="presParOf" srcId="{DBCC57FE-8F91-459F-BDDA-E1C51254A6E7}" destId="{9EF678C7-B06F-4A07-8CF3-13CC1BE51F1A}" srcOrd="0" destOrd="0" presId="urn:microsoft.com/office/officeart/2005/8/layout/vList6"/>
    <dgm:cxn modelId="{34FF98AD-62D9-4440-9672-F1D00C31206B}" type="presParOf" srcId="{9EF678C7-B06F-4A07-8CF3-13CC1BE51F1A}" destId="{289082AF-7F23-45DC-880A-B8901144279C}" srcOrd="0" destOrd="0" presId="urn:microsoft.com/office/officeart/2005/8/layout/vList6"/>
    <dgm:cxn modelId="{C5197BFA-C5E0-4206-93A5-DD4D6BEFCF13}" type="presParOf" srcId="{9EF678C7-B06F-4A07-8CF3-13CC1BE51F1A}" destId="{3D93ACCE-E4CD-45FF-86EF-0DDF2430D9D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37E6CD9-57CA-4B6E-8790-16B70777FBE9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FA5BC3-8320-427A-9650-BF1D239F0A5C}">
      <dgm:prSet phldrT="[Texto]"/>
      <dgm:spPr/>
      <dgm:t>
        <a:bodyPr/>
        <a:lstStyle/>
        <a:p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Pregunta N°10</a:t>
          </a:r>
          <a:endParaRPr lang="es-ES" b="1" dirty="0"/>
        </a:p>
      </dgm:t>
    </dgm:pt>
    <dgm:pt modelId="{A37DFABD-E2C7-4D02-A003-B9D34545DAC6}" type="parTrans" cxnId="{3F9D14E3-A7BB-404A-9BB9-3B7DF4762675}">
      <dgm:prSet/>
      <dgm:spPr/>
      <dgm:t>
        <a:bodyPr/>
        <a:lstStyle/>
        <a:p>
          <a:endParaRPr lang="es-ES"/>
        </a:p>
      </dgm:t>
    </dgm:pt>
    <dgm:pt modelId="{D3D24B16-DAA6-4D8F-BA50-D8A8D3498656}" type="sibTrans" cxnId="{3F9D14E3-A7BB-404A-9BB9-3B7DF4762675}">
      <dgm:prSet/>
      <dgm:spPr/>
      <dgm:t>
        <a:bodyPr/>
        <a:lstStyle/>
        <a:p>
          <a:endParaRPr lang="es-ES"/>
        </a:p>
      </dgm:t>
    </dgm:pt>
    <dgm:pt modelId="{029DA774-C9D6-4E36-BD42-7C9D4C78C27A}">
      <dgm:prSet phldrT="[Texto]" custT="1"/>
      <dgm:spPr/>
      <dgm:t>
        <a:bodyPr/>
        <a:lstStyle/>
        <a:p>
          <a:pPr algn="just"/>
          <a:r>
            <a:rPr lang="es-ES" sz="17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¿Considera usted que es necesario una Guía Básica de Aprendizaje donde le permita conocer y aprender sobre los sistemas y equipos de navegación a bordo del velero oceánico </a:t>
          </a:r>
          <a:r>
            <a:rPr lang="es-ES" sz="17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“Alcance”</a:t>
          </a:r>
          <a:r>
            <a:rPr lang="es-ES" sz="17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?</a:t>
          </a:r>
          <a:endParaRPr lang="es-ES" sz="1700" b="0" dirty="0">
            <a:solidFill>
              <a:schemeClr val="tx1"/>
            </a:solidFill>
          </a:endParaRPr>
        </a:p>
      </dgm:t>
    </dgm:pt>
    <dgm:pt modelId="{E7987F67-7E67-40D7-A937-1FED8FAEA0B9}" type="parTrans" cxnId="{60D162C4-F2F1-42A0-9CC2-E8343562B877}">
      <dgm:prSet/>
      <dgm:spPr/>
      <dgm:t>
        <a:bodyPr/>
        <a:lstStyle/>
        <a:p>
          <a:endParaRPr lang="es-ES"/>
        </a:p>
      </dgm:t>
    </dgm:pt>
    <dgm:pt modelId="{CD3D6482-34C1-43E6-BEAD-DF1AE99191E9}" type="sibTrans" cxnId="{60D162C4-F2F1-42A0-9CC2-E8343562B877}">
      <dgm:prSet/>
      <dgm:spPr/>
      <dgm:t>
        <a:bodyPr/>
        <a:lstStyle/>
        <a:p>
          <a:endParaRPr lang="es-ES"/>
        </a:p>
      </dgm:t>
    </dgm:pt>
    <dgm:pt modelId="{DBCC57FE-8F91-459F-BDDA-E1C51254A6E7}" type="pres">
      <dgm:prSet presAssocID="{137E6CD9-57CA-4B6E-8790-16B70777FBE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9EF678C7-B06F-4A07-8CF3-13CC1BE51F1A}" type="pres">
      <dgm:prSet presAssocID="{D3FA5BC3-8320-427A-9650-BF1D239F0A5C}" presName="linNode" presStyleCnt="0"/>
      <dgm:spPr/>
    </dgm:pt>
    <dgm:pt modelId="{289082AF-7F23-45DC-880A-B8901144279C}" type="pres">
      <dgm:prSet presAssocID="{D3FA5BC3-8320-427A-9650-BF1D239F0A5C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93ACCE-E4CD-45FF-86EF-0DDF2430D9D3}" type="pres">
      <dgm:prSet presAssocID="{D3FA5BC3-8320-427A-9650-BF1D239F0A5C}" presName="childShp" presStyleLbl="bgAccFollowNode1" presStyleIdx="0" presStyleCnt="1" custScaleY="1000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074D127-B027-46C2-9D2C-102EB5BE8177}" type="presOf" srcId="{029DA774-C9D6-4E36-BD42-7C9D4C78C27A}" destId="{3D93ACCE-E4CD-45FF-86EF-0DDF2430D9D3}" srcOrd="0" destOrd="0" presId="urn:microsoft.com/office/officeart/2005/8/layout/vList6"/>
    <dgm:cxn modelId="{943F78BB-96DF-4B34-A134-86DCBE5066B9}" type="presOf" srcId="{D3FA5BC3-8320-427A-9650-BF1D239F0A5C}" destId="{289082AF-7F23-45DC-880A-B8901144279C}" srcOrd="0" destOrd="0" presId="urn:microsoft.com/office/officeart/2005/8/layout/vList6"/>
    <dgm:cxn modelId="{60D162C4-F2F1-42A0-9CC2-E8343562B877}" srcId="{D3FA5BC3-8320-427A-9650-BF1D239F0A5C}" destId="{029DA774-C9D6-4E36-BD42-7C9D4C78C27A}" srcOrd="0" destOrd="0" parTransId="{E7987F67-7E67-40D7-A937-1FED8FAEA0B9}" sibTransId="{CD3D6482-34C1-43E6-BEAD-DF1AE99191E9}"/>
    <dgm:cxn modelId="{3F9D14E3-A7BB-404A-9BB9-3B7DF4762675}" srcId="{137E6CD9-57CA-4B6E-8790-16B70777FBE9}" destId="{D3FA5BC3-8320-427A-9650-BF1D239F0A5C}" srcOrd="0" destOrd="0" parTransId="{A37DFABD-E2C7-4D02-A003-B9D34545DAC6}" sibTransId="{D3D24B16-DAA6-4D8F-BA50-D8A8D3498656}"/>
    <dgm:cxn modelId="{97609A0D-7EFD-42C5-BC8E-E9AADD3BC235}" type="presOf" srcId="{137E6CD9-57CA-4B6E-8790-16B70777FBE9}" destId="{DBCC57FE-8F91-459F-BDDA-E1C51254A6E7}" srcOrd="0" destOrd="0" presId="urn:microsoft.com/office/officeart/2005/8/layout/vList6"/>
    <dgm:cxn modelId="{6C674790-10AB-4315-B0B6-8C4A559E0D22}" type="presParOf" srcId="{DBCC57FE-8F91-459F-BDDA-E1C51254A6E7}" destId="{9EF678C7-B06F-4A07-8CF3-13CC1BE51F1A}" srcOrd="0" destOrd="0" presId="urn:microsoft.com/office/officeart/2005/8/layout/vList6"/>
    <dgm:cxn modelId="{34FF98AD-62D9-4440-9672-F1D00C31206B}" type="presParOf" srcId="{9EF678C7-B06F-4A07-8CF3-13CC1BE51F1A}" destId="{289082AF-7F23-45DC-880A-B8901144279C}" srcOrd="0" destOrd="0" presId="urn:microsoft.com/office/officeart/2005/8/layout/vList6"/>
    <dgm:cxn modelId="{C5197BFA-C5E0-4206-93A5-DD4D6BEFCF13}" type="presParOf" srcId="{9EF678C7-B06F-4A07-8CF3-13CC1BE51F1A}" destId="{3D93ACCE-E4CD-45FF-86EF-0DDF2430D9D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2AAB0A0-A6D4-44E7-AD28-1243DC1A0984}" type="doc">
      <dgm:prSet loTypeId="urn:microsoft.com/office/officeart/2005/8/layout/process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E633A0A-B321-4BF3-B03F-A8BC394BC82C}">
      <dgm:prSet phldrT="[Texto]"/>
      <dgm:spPr/>
      <dgm:t>
        <a:bodyPr/>
        <a:lstStyle/>
        <a:p>
          <a:pPr algn="just"/>
          <a:r>
            <a:rPr lang="es-MX" b="0" dirty="0">
              <a:latin typeface="Arial" panose="020B0604020202020204" pitchFamily="34" charset="0"/>
              <a:cs typeface="Arial" panose="020B0604020202020204" pitchFamily="34" charset="0"/>
            </a:rPr>
            <a:t>Elaboración de una Guía Básica de Aprendizaje del velero oceánico </a:t>
          </a:r>
          <a:r>
            <a:rPr lang="es-MX" b="0" i="1" dirty="0">
              <a:latin typeface="Arial" panose="020B0604020202020204" pitchFamily="34" charset="0"/>
              <a:cs typeface="Arial" panose="020B0604020202020204" pitchFamily="34" charset="0"/>
            </a:rPr>
            <a:t>“Alcance”.</a:t>
          </a:r>
          <a:endParaRPr lang="es-EC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4676B1-CCF8-492A-92B4-C67C2A079E65}" type="parTrans" cxnId="{EAE9B81B-3C76-44B5-8E8B-2E433654DA92}">
      <dgm:prSet/>
      <dgm:spPr/>
      <dgm:t>
        <a:bodyPr/>
        <a:lstStyle/>
        <a:p>
          <a:endParaRPr lang="es-EC"/>
        </a:p>
      </dgm:t>
    </dgm:pt>
    <dgm:pt modelId="{4893AD08-FB9D-455E-B73B-F5D4A0A4FD41}" type="sibTrans" cxnId="{EAE9B81B-3C76-44B5-8E8B-2E433654DA92}">
      <dgm:prSet/>
      <dgm:spPr/>
      <dgm:t>
        <a:bodyPr/>
        <a:lstStyle/>
        <a:p>
          <a:endParaRPr lang="es-EC"/>
        </a:p>
      </dgm:t>
    </dgm:pt>
    <dgm:pt modelId="{6B944E57-DA58-4184-B064-7A584D8C98C2}" type="pres">
      <dgm:prSet presAssocID="{C2AAB0A0-A6D4-44E7-AD28-1243DC1A0984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4355A17-769C-4EC0-845A-FCC9AF0EA627}" type="pres">
      <dgm:prSet presAssocID="{0E633A0A-B321-4BF3-B03F-A8BC394BC82C}" presName="node" presStyleLbl="node1" presStyleIdx="0" presStyleCnt="1" custScaleX="139618" custScaleY="58814" custLinFactNeighborX="19786" custLinFactNeighborY="-876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AE9B81B-3C76-44B5-8E8B-2E433654DA92}" srcId="{C2AAB0A0-A6D4-44E7-AD28-1243DC1A0984}" destId="{0E633A0A-B321-4BF3-B03F-A8BC394BC82C}" srcOrd="0" destOrd="0" parTransId="{834676B1-CCF8-492A-92B4-C67C2A079E65}" sibTransId="{4893AD08-FB9D-455E-B73B-F5D4A0A4FD41}"/>
    <dgm:cxn modelId="{4AC4DF8C-1D7A-44AC-B396-A5A166D0A62B}" type="presOf" srcId="{0E633A0A-B321-4BF3-B03F-A8BC394BC82C}" destId="{74355A17-769C-4EC0-845A-FCC9AF0EA627}" srcOrd="0" destOrd="0" presId="urn:microsoft.com/office/officeart/2005/8/layout/process2"/>
    <dgm:cxn modelId="{7EEC20B6-46AA-469A-9954-68897919E589}" type="presOf" srcId="{C2AAB0A0-A6D4-44E7-AD28-1243DC1A0984}" destId="{6B944E57-DA58-4184-B064-7A584D8C98C2}" srcOrd="0" destOrd="0" presId="urn:microsoft.com/office/officeart/2005/8/layout/process2"/>
    <dgm:cxn modelId="{9F40C86B-C02B-4334-9698-C9DBF58F1513}" type="presParOf" srcId="{6B944E57-DA58-4184-B064-7A584D8C98C2}" destId="{74355A17-769C-4EC0-845A-FCC9AF0EA627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338C1A4-1A98-483A-B7A2-EF8DEBEADA52}" type="doc">
      <dgm:prSet loTypeId="urn:microsoft.com/office/officeart/2005/8/layout/StepDown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C56AA2B-C8D8-4E76-A697-A3D129E01C63}">
      <dgm:prSet phldrT="[Texto]" custT="1"/>
      <dgm:spPr/>
      <dgm:t>
        <a:bodyPr/>
        <a:lstStyle/>
        <a:p>
          <a:pPr algn="just"/>
          <a:r>
            <a:rPr lang="es-MX" sz="2100" dirty="0">
              <a:latin typeface="Arial" panose="020B0604020202020204" pitchFamily="34" charset="0"/>
              <a:cs typeface="Arial" panose="020B0604020202020204" pitchFamily="34" charset="0"/>
            </a:rPr>
            <a:t>Enriquecer el nivel de conocimiento y grado de alistamiento de las dotaciones del velero</a:t>
          </a:r>
          <a:endParaRPr lang="es-EC" sz="2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E2E2BF-774C-408E-B490-29C45AB61820}" type="parTrans" cxnId="{3719E60B-95CA-434D-8A7A-FCCA07EA6713}">
      <dgm:prSet/>
      <dgm:spPr/>
      <dgm:t>
        <a:bodyPr/>
        <a:lstStyle/>
        <a:p>
          <a:endParaRPr lang="es-EC" sz="2100"/>
        </a:p>
      </dgm:t>
    </dgm:pt>
    <dgm:pt modelId="{361488FF-1101-4AB8-B3D5-BBE4BBDABC8B}" type="sibTrans" cxnId="{3719E60B-95CA-434D-8A7A-FCCA07EA6713}">
      <dgm:prSet/>
      <dgm:spPr/>
      <dgm:t>
        <a:bodyPr/>
        <a:lstStyle/>
        <a:p>
          <a:endParaRPr lang="es-EC" sz="2100"/>
        </a:p>
      </dgm:t>
    </dgm:pt>
    <dgm:pt modelId="{E3D049CC-12BD-49D7-9112-4B48348AEC7A}">
      <dgm:prSet phldrT="[Texto]" custT="1"/>
      <dgm:spPr/>
      <dgm:t>
        <a:bodyPr/>
        <a:lstStyle/>
        <a:p>
          <a:pPr algn="just"/>
          <a:r>
            <a:rPr lang="es-MX" sz="2100" dirty="0">
              <a:latin typeface="Arial" panose="020B0604020202020204" pitchFamily="34" charset="0"/>
              <a:cs typeface="Arial" panose="020B0604020202020204" pitchFamily="34" charset="0"/>
            </a:rPr>
            <a:t>Que permita el desarrollo de un estándar de perfiles en base a competencias</a:t>
          </a:r>
          <a:endParaRPr lang="es-EC" sz="2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F5590A-0E00-4EB4-B93F-99D0C4801240}" type="parTrans" cxnId="{A9068CB8-853F-4C7A-B9B2-05B27B06C0E5}">
      <dgm:prSet/>
      <dgm:spPr/>
      <dgm:t>
        <a:bodyPr/>
        <a:lstStyle/>
        <a:p>
          <a:endParaRPr lang="es-EC" sz="2100"/>
        </a:p>
      </dgm:t>
    </dgm:pt>
    <dgm:pt modelId="{770579F6-80B5-43A7-8C45-DF93B813D837}" type="sibTrans" cxnId="{A9068CB8-853F-4C7A-B9B2-05B27B06C0E5}">
      <dgm:prSet/>
      <dgm:spPr/>
      <dgm:t>
        <a:bodyPr/>
        <a:lstStyle/>
        <a:p>
          <a:endParaRPr lang="es-EC" sz="2100"/>
        </a:p>
      </dgm:t>
    </dgm:pt>
    <dgm:pt modelId="{7D472FFA-DA82-4161-99E4-84BA4860BA77}">
      <dgm:prSet phldrT="[Texto]" custT="1"/>
      <dgm:spPr/>
      <dgm:t>
        <a:bodyPr/>
        <a:lstStyle/>
        <a:p>
          <a:pPr algn="just"/>
          <a:r>
            <a:rPr lang="es-MX" sz="2100" dirty="0">
              <a:latin typeface="Arial" panose="020B0604020202020204" pitchFamily="34" charset="0"/>
              <a:cs typeface="Arial" panose="020B0604020202020204" pitchFamily="34" charset="0"/>
            </a:rPr>
            <a:t>Para un adecuado desempeño en entrenamientos y regatas a vela.</a:t>
          </a:r>
          <a:endParaRPr lang="es-EC" sz="2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DB806D-9E3C-413A-AE66-EBF58D7F3A17}" type="parTrans" cxnId="{88BA70BD-554C-46AD-ACCD-B83A2842081C}">
      <dgm:prSet/>
      <dgm:spPr/>
      <dgm:t>
        <a:bodyPr/>
        <a:lstStyle/>
        <a:p>
          <a:endParaRPr lang="es-EC" sz="2100"/>
        </a:p>
      </dgm:t>
    </dgm:pt>
    <dgm:pt modelId="{A3B59789-8EB0-46B1-A710-1ADFC329387C}" type="sibTrans" cxnId="{88BA70BD-554C-46AD-ACCD-B83A2842081C}">
      <dgm:prSet/>
      <dgm:spPr/>
      <dgm:t>
        <a:bodyPr/>
        <a:lstStyle/>
        <a:p>
          <a:endParaRPr lang="es-EC" sz="2100"/>
        </a:p>
      </dgm:t>
    </dgm:pt>
    <dgm:pt modelId="{AF1E1A09-B139-45F0-A192-D7F1A399DFEE}" type="pres">
      <dgm:prSet presAssocID="{1338C1A4-1A98-483A-B7A2-EF8DEBEADA52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298C7B58-7AC7-4831-88EC-6E8B3232A958}" type="pres">
      <dgm:prSet presAssocID="{7C56AA2B-C8D8-4E76-A697-A3D129E01C63}" presName="composite" presStyleCnt="0"/>
      <dgm:spPr/>
    </dgm:pt>
    <dgm:pt modelId="{3EB711D4-3FDD-4932-A292-D9CFF2B950CD}" type="pres">
      <dgm:prSet presAssocID="{7C56AA2B-C8D8-4E76-A697-A3D129E01C63}" presName="bentUpArrow1" presStyleLbl="alignImgPlace1" presStyleIdx="0" presStyleCnt="2"/>
      <dgm:spPr/>
    </dgm:pt>
    <dgm:pt modelId="{B5F331BD-9CB8-47C5-9487-E3162A480422}" type="pres">
      <dgm:prSet presAssocID="{7C56AA2B-C8D8-4E76-A697-A3D129E01C63}" presName="ParentText" presStyleLbl="node1" presStyleIdx="0" presStyleCnt="3" custScaleX="16433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E53C8C-894E-4652-BE3E-0322AB17A073}" type="pres">
      <dgm:prSet presAssocID="{7C56AA2B-C8D8-4E76-A697-A3D129E01C63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81D94BA9-BEE4-4E74-ABAC-7AF5CE9B1A72}" type="pres">
      <dgm:prSet presAssocID="{361488FF-1101-4AB8-B3D5-BBE4BBDABC8B}" presName="sibTrans" presStyleCnt="0"/>
      <dgm:spPr/>
    </dgm:pt>
    <dgm:pt modelId="{58849D42-0816-46A2-9392-E91D66F768C0}" type="pres">
      <dgm:prSet presAssocID="{E3D049CC-12BD-49D7-9112-4B48348AEC7A}" presName="composite" presStyleCnt="0"/>
      <dgm:spPr/>
    </dgm:pt>
    <dgm:pt modelId="{55A946DF-7169-4A29-B5BD-2C3A52ADB267}" type="pres">
      <dgm:prSet presAssocID="{E3D049CC-12BD-49D7-9112-4B48348AEC7A}" presName="bentUpArrow1" presStyleLbl="alignImgPlace1" presStyleIdx="1" presStyleCnt="2"/>
      <dgm:spPr/>
    </dgm:pt>
    <dgm:pt modelId="{0A2E3717-48E3-4085-9981-F3EE944CE671}" type="pres">
      <dgm:prSet presAssocID="{E3D049CC-12BD-49D7-9112-4B48348AEC7A}" presName="ParentText" presStyleLbl="node1" presStyleIdx="1" presStyleCnt="3" custScaleX="16692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BC3FC5-2C96-4E91-91EF-71C151535DC9}" type="pres">
      <dgm:prSet presAssocID="{E3D049CC-12BD-49D7-9112-4B48348AEC7A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D78DF1BD-CB03-4D34-824C-4C9035E5DF3B}" type="pres">
      <dgm:prSet presAssocID="{770579F6-80B5-43A7-8C45-DF93B813D837}" presName="sibTrans" presStyleCnt="0"/>
      <dgm:spPr/>
    </dgm:pt>
    <dgm:pt modelId="{7875E44E-7760-4652-884A-93B6F630C7DA}" type="pres">
      <dgm:prSet presAssocID="{7D472FFA-DA82-4161-99E4-84BA4860BA77}" presName="composite" presStyleCnt="0"/>
      <dgm:spPr/>
    </dgm:pt>
    <dgm:pt modelId="{D71EA778-EC55-4FAF-8751-E8EBE95CF201}" type="pres">
      <dgm:prSet presAssocID="{7D472FFA-DA82-4161-99E4-84BA4860BA77}" presName="ParentText" presStyleLbl="node1" presStyleIdx="2" presStyleCnt="3" custScaleX="13708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ADF93FB-76BA-4467-9787-F4437890D653}" type="presOf" srcId="{1338C1A4-1A98-483A-B7A2-EF8DEBEADA52}" destId="{AF1E1A09-B139-45F0-A192-D7F1A399DFEE}" srcOrd="0" destOrd="0" presId="urn:microsoft.com/office/officeart/2005/8/layout/StepDownProcess"/>
    <dgm:cxn modelId="{88BA70BD-554C-46AD-ACCD-B83A2842081C}" srcId="{1338C1A4-1A98-483A-B7A2-EF8DEBEADA52}" destId="{7D472FFA-DA82-4161-99E4-84BA4860BA77}" srcOrd="2" destOrd="0" parTransId="{3DDB806D-9E3C-413A-AE66-EBF58D7F3A17}" sibTransId="{A3B59789-8EB0-46B1-A710-1ADFC329387C}"/>
    <dgm:cxn modelId="{D6ADAAB0-0180-4580-AE1B-4A6EF9D096FA}" type="presOf" srcId="{7C56AA2B-C8D8-4E76-A697-A3D129E01C63}" destId="{B5F331BD-9CB8-47C5-9487-E3162A480422}" srcOrd="0" destOrd="0" presId="urn:microsoft.com/office/officeart/2005/8/layout/StepDownProcess"/>
    <dgm:cxn modelId="{3719E60B-95CA-434D-8A7A-FCCA07EA6713}" srcId="{1338C1A4-1A98-483A-B7A2-EF8DEBEADA52}" destId="{7C56AA2B-C8D8-4E76-A697-A3D129E01C63}" srcOrd="0" destOrd="0" parTransId="{49E2E2BF-774C-408E-B490-29C45AB61820}" sibTransId="{361488FF-1101-4AB8-B3D5-BBE4BBDABC8B}"/>
    <dgm:cxn modelId="{163ACEDB-C5D4-436A-ABDE-9D2A951C1FAB}" type="presOf" srcId="{E3D049CC-12BD-49D7-9112-4B48348AEC7A}" destId="{0A2E3717-48E3-4085-9981-F3EE944CE671}" srcOrd="0" destOrd="0" presId="urn:microsoft.com/office/officeart/2005/8/layout/StepDownProcess"/>
    <dgm:cxn modelId="{A9068CB8-853F-4C7A-B9B2-05B27B06C0E5}" srcId="{1338C1A4-1A98-483A-B7A2-EF8DEBEADA52}" destId="{E3D049CC-12BD-49D7-9112-4B48348AEC7A}" srcOrd="1" destOrd="0" parTransId="{D3F5590A-0E00-4EB4-B93F-99D0C4801240}" sibTransId="{770579F6-80B5-43A7-8C45-DF93B813D837}"/>
    <dgm:cxn modelId="{72634D97-F99C-44F5-9D7D-ED037FA5B832}" type="presOf" srcId="{7D472FFA-DA82-4161-99E4-84BA4860BA77}" destId="{D71EA778-EC55-4FAF-8751-E8EBE95CF201}" srcOrd="0" destOrd="0" presId="urn:microsoft.com/office/officeart/2005/8/layout/StepDownProcess"/>
    <dgm:cxn modelId="{F8735716-B35A-46D7-B91C-079182C02A8B}" type="presParOf" srcId="{AF1E1A09-B139-45F0-A192-D7F1A399DFEE}" destId="{298C7B58-7AC7-4831-88EC-6E8B3232A958}" srcOrd="0" destOrd="0" presId="urn:microsoft.com/office/officeart/2005/8/layout/StepDownProcess"/>
    <dgm:cxn modelId="{CD1D3384-0391-4B0B-8A22-D65489C875C0}" type="presParOf" srcId="{298C7B58-7AC7-4831-88EC-6E8B3232A958}" destId="{3EB711D4-3FDD-4932-A292-D9CFF2B950CD}" srcOrd="0" destOrd="0" presId="urn:microsoft.com/office/officeart/2005/8/layout/StepDownProcess"/>
    <dgm:cxn modelId="{D76C894C-3B7F-4BCC-AF1D-0DC077FF68AC}" type="presParOf" srcId="{298C7B58-7AC7-4831-88EC-6E8B3232A958}" destId="{B5F331BD-9CB8-47C5-9487-E3162A480422}" srcOrd="1" destOrd="0" presId="urn:microsoft.com/office/officeart/2005/8/layout/StepDownProcess"/>
    <dgm:cxn modelId="{1E893DFA-195C-4DE2-96A4-67DE92F19689}" type="presParOf" srcId="{298C7B58-7AC7-4831-88EC-6E8B3232A958}" destId="{39E53C8C-894E-4652-BE3E-0322AB17A073}" srcOrd="2" destOrd="0" presId="urn:microsoft.com/office/officeart/2005/8/layout/StepDownProcess"/>
    <dgm:cxn modelId="{B0140C07-DED7-46CE-88A1-3DCAECD8ED4E}" type="presParOf" srcId="{AF1E1A09-B139-45F0-A192-D7F1A399DFEE}" destId="{81D94BA9-BEE4-4E74-ABAC-7AF5CE9B1A72}" srcOrd="1" destOrd="0" presId="urn:microsoft.com/office/officeart/2005/8/layout/StepDownProcess"/>
    <dgm:cxn modelId="{43253B32-ACB4-4C65-B4EF-BB8D3FEEB153}" type="presParOf" srcId="{AF1E1A09-B139-45F0-A192-D7F1A399DFEE}" destId="{58849D42-0816-46A2-9392-E91D66F768C0}" srcOrd="2" destOrd="0" presId="urn:microsoft.com/office/officeart/2005/8/layout/StepDownProcess"/>
    <dgm:cxn modelId="{2C57ED3A-D102-4D8A-93F0-878AD9920F48}" type="presParOf" srcId="{58849D42-0816-46A2-9392-E91D66F768C0}" destId="{55A946DF-7169-4A29-B5BD-2C3A52ADB267}" srcOrd="0" destOrd="0" presId="urn:microsoft.com/office/officeart/2005/8/layout/StepDownProcess"/>
    <dgm:cxn modelId="{A44882E7-685C-4184-B813-BAC944A400C5}" type="presParOf" srcId="{58849D42-0816-46A2-9392-E91D66F768C0}" destId="{0A2E3717-48E3-4085-9981-F3EE944CE671}" srcOrd="1" destOrd="0" presId="urn:microsoft.com/office/officeart/2005/8/layout/StepDownProcess"/>
    <dgm:cxn modelId="{6E516E74-4D09-4261-9048-F43601C68F22}" type="presParOf" srcId="{58849D42-0816-46A2-9392-E91D66F768C0}" destId="{0BBC3FC5-2C96-4E91-91EF-71C151535DC9}" srcOrd="2" destOrd="0" presId="urn:microsoft.com/office/officeart/2005/8/layout/StepDownProcess"/>
    <dgm:cxn modelId="{09BC33F8-5DE0-4571-AD9D-6A4F5F7E3A73}" type="presParOf" srcId="{AF1E1A09-B139-45F0-A192-D7F1A399DFEE}" destId="{D78DF1BD-CB03-4D34-824C-4C9035E5DF3B}" srcOrd="3" destOrd="0" presId="urn:microsoft.com/office/officeart/2005/8/layout/StepDownProcess"/>
    <dgm:cxn modelId="{E20B3811-5E06-4BB4-98F5-511DFC6CEFFF}" type="presParOf" srcId="{AF1E1A09-B139-45F0-A192-D7F1A399DFEE}" destId="{7875E44E-7760-4652-884A-93B6F630C7DA}" srcOrd="4" destOrd="0" presId="urn:microsoft.com/office/officeart/2005/8/layout/StepDownProcess"/>
    <dgm:cxn modelId="{179838EE-4446-4FD5-BAD1-394931C5F6C4}" type="presParOf" srcId="{7875E44E-7760-4652-884A-93B6F630C7DA}" destId="{D71EA778-EC55-4FAF-8751-E8EBE95CF201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0670CA1-BC0F-49B1-857E-FBE4133DB6A7}" type="doc">
      <dgm:prSet loTypeId="urn:microsoft.com/office/officeart/2005/8/layout/radial6" loCatId="cycl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50FB1AD7-978D-437C-81B5-25DB440EA90A}">
      <dgm:prSet phldrT="[Texto]"/>
      <dgm:spPr/>
      <dgm:t>
        <a:bodyPr/>
        <a:lstStyle/>
        <a:p>
          <a:pPr algn="ctr"/>
          <a:r>
            <a:rPr lang="es-ES" b="1"/>
            <a:t>División X-Ray</a:t>
          </a:r>
        </a:p>
      </dgm:t>
    </dgm:pt>
    <dgm:pt modelId="{27B288D7-55DA-49AE-877B-D2CB0BEF3D2E}" type="parTrans" cxnId="{3CB1DEEE-7102-4E17-AD57-E53000F6D4F2}">
      <dgm:prSet/>
      <dgm:spPr/>
      <dgm:t>
        <a:bodyPr/>
        <a:lstStyle/>
        <a:p>
          <a:pPr algn="ctr"/>
          <a:endParaRPr lang="es-ES" b="1"/>
        </a:p>
      </dgm:t>
    </dgm:pt>
    <dgm:pt modelId="{213B4E52-64EF-405E-B8A1-2467C0010EEF}" type="sibTrans" cxnId="{3CB1DEEE-7102-4E17-AD57-E53000F6D4F2}">
      <dgm:prSet/>
      <dgm:spPr/>
      <dgm:t>
        <a:bodyPr/>
        <a:lstStyle/>
        <a:p>
          <a:pPr algn="ctr"/>
          <a:endParaRPr lang="es-ES" b="1"/>
        </a:p>
      </dgm:t>
    </dgm:pt>
    <dgm:pt modelId="{851C2735-068C-4E64-963B-C4747A690687}">
      <dgm:prSet phldrT="[Texto]" custT="1"/>
      <dgm:spPr/>
      <dgm:t>
        <a:bodyPr/>
        <a:lstStyle/>
        <a:p>
          <a:pPr algn="ctr"/>
          <a:r>
            <a:rPr lang="es-ES" sz="1200" b="1" dirty="0">
              <a:latin typeface="Arial" panose="020B0604020202020204" pitchFamily="34" charset="0"/>
              <a:cs typeface="Arial" panose="020B0604020202020204" pitchFamily="34" charset="0"/>
            </a:rPr>
            <a:t>Seguridad</a:t>
          </a:r>
        </a:p>
      </dgm:t>
    </dgm:pt>
    <dgm:pt modelId="{144E0FCF-D4E3-49CB-A71C-04B302E28C3C}" type="parTrans" cxnId="{11A96950-6BC9-4300-A67C-808E55E0B177}">
      <dgm:prSet/>
      <dgm:spPr/>
      <dgm:t>
        <a:bodyPr/>
        <a:lstStyle/>
        <a:p>
          <a:pPr algn="ctr"/>
          <a:endParaRPr lang="es-ES" b="1"/>
        </a:p>
      </dgm:t>
    </dgm:pt>
    <dgm:pt modelId="{A0577EA1-17E4-4F18-9D79-DDB841132E9D}" type="sibTrans" cxnId="{11A96950-6BC9-4300-A67C-808E55E0B177}">
      <dgm:prSet/>
      <dgm:spPr/>
      <dgm:t>
        <a:bodyPr/>
        <a:lstStyle/>
        <a:p>
          <a:pPr algn="ctr"/>
          <a:endParaRPr lang="es-ES" b="1"/>
        </a:p>
      </dgm:t>
    </dgm:pt>
    <dgm:pt modelId="{A18218A2-BF18-4B3F-A9B2-D345D057D519}">
      <dgm:prSet phldrT="[Texto]" custT="1"/>
      <dgm:spPr/>
      <dgm:t>
        <a:bodyPr/>
        <a:lstStyle/>
        <a:p>
          <a:pPr algn="ctr"/>
          <a:r>
            <a:rPr lang="es-ES" sz="1200" b="1" dirty="0">
              <a:latin typeface="Arial" panose="020B0604020202020204" pitchFamily="34" charset="0"/>
              <a:cs typeface="Arial" panose="020B0604020202020204" pitchFamily="34" charset="0"/>
            </a:rPr>
            <a:t>Práctica</a:t>
          </a:r>
        </a:p>
      </dgm:t>
    </dgm:pt>
    <dgm:pt modelId="{7C2FD3DD-6CC1-44F0-A6E7-55BCA481214E}" type="parTrans" cxnId="{E576DEDE-4A60-432C-90ED-C8A36732FB4C}">
      <dgm:prSet/>
      <dgm:spPr/>
      <dgm:t>
        <a:bodyPr/>
        <a:lstStyle/>
        <a:p>
          <a:pPr algn="ctr"/>
          <a:endParaRPr lang="es-ES" b="1"/>
        </a:p>
      </dgm:t>
    </dgm:pt>
    <dgm:pt modelId="{BD7F2547-33F5-41E5-85D6-866C4E9044F6}" type="sibTrans" cxnId="{E576DEDE-4A60-432C-90ED-C8A36732FB4C}">
      <dgm:prSet/>
      <dgm:spPr/>
      <dgm:t>
        <a:bodyPr/>
        <a:lstStyle/>
        <a:p>
          <a:pPr algn="ctr"/>
          <a:endParaRPr lang="es-ES" b="1"/>
        </a:p>
      </dgm:t>
    </dgm:pt>
    <dgm:pt modelId="{B7105EA8-B467-4B1F-91D4-27E8C997FBEE}">
      <dgm:prSet phldrT="[Texto]" custT="1"/>
      <dgm:spPr/>
      <dgm:t>
        <a:bodyPr/>
        <a:lstStyle/>
        <a:p>
          <a:pPr algn="ctr"/>
          <a:r>
            <a:rPr lang="es-ES" sz="1400" b="1" dirty="0">
              <a:latin typeface="Arial" panose="020B0604020202020204" pitchFamily="34" charset="0"/>
              <a:cs typeface="Arial" panose="020B0604020202020204" pitchFamily="34" charset="0"/>
            </a:rPr>
            <a:t>Necesidad de conocer</a:t>
          </a:r>
        </a:p>
      </dgm:t>
    </dgm:pt>
    <dgm:pt modelId="{21956715-601C-46AE-A43A-605F6427AAB0}" type="parTrans" cxnId="{58D45EF9-9959-47D2-B080-70D0C2D4CD62}">
      <dgm:prSet/>
      <dgm:spPr/>
      <dgm:t>
        <a:bodyPr/>
        <a:lstStyle/>
        <a:p>
          <a:pPr algn="ctr"/>
          <a:endParaRPr lang="es-ES" b="1"/>
        </a:p>
      </dgm:t>
    </dgm:pt>
    <dgm:pt modelId="{836BAD7B-AE37-42AF-AA48-BA19BA937443}" type="sibTrans" cxnId="{58D45EF9-9959-47D2-B080-70D0C2D4CD62}">
      <dgm:prSet/>
      <dgm:spPr/>
      <dgm:t>
        <a:bodyPr/>
        <a:lstStyle/>
        <a:p>
          <a:pPr algn="ctr"/>
          <a:endParaRPr lang="es-ES" b="1"/>
        </a:p>
      </dgm:t>
    </dgm:pt>
    <dgm:pt modelId="{C4CE11D8-FCBE-45FD-95CD-E1E23A243DF3}">
      <dgm:prSet phldrT="[Texto]" custT="1"/>
      <dgm:spPr/>
      <dgm:t>
        <a:bodyPr/>
        <a:lstStyle/>
        <a:p>
          <a:pPr algn="ctr"/>
          <a:r>
            <a:rPr lang="es-ES" sz="1200" b="1" dirty="0">
              <a:latin typeface="Arial" panose="020B0604020202020204" pitchFamily="34" charset="0"/>
              <a:cs typeface="Arial" panose="020B0604020202020204" pitchFamily="34" charset="0"/>
            </a:rPr>
            <a:t>Ejemplos Buques de Guerra</a:t>
          </a:r>
        </a:p>
      </dgm:t>
    </dgm:pt>
    <dgm:pt modelId="{7852757B-4D16-483A-BBE9-64ED2276FA4F}" type="parTrans" cxnId="{89A486F4-8193-4C7E-BD24-D2B7DBDE056B}">
      <dgm:prSet/>
      <dgm:spPr/>
      <dgm:t>
        <a:bodyPr/>
        <a:lstStyle/>
        <a:p>
          <a:pPr algn="ctr"/>
          <a:endParaRPr lang="es-ES" b="1"/>
        </a:p>
      </dgm:t>
    </dgm:pt>
    <dgm:pt modelId="{24591B17-8C9A-496A-9283-40D0110AE124}" type="sibTrans" cxnId="{89A486F4-8193-4C7E-BD24-D2B7DBDE056B}">
      <dgm:prSet/>
      <dgm:spPr/>
      <dgm:t>
        <a:bodyPr/>
        <a:lstStyle/>
        <a:p>
          <a:pPr algn="ctr"/>
          <a:endParaRPr lang="es-ES" b="1"/>
        </a:p>
      </dgm:t>
    </dgm:pt>
    <dgm:pt modelId="{FD0BF28B-2E6C-4D03-BB69-FE7CBA84EF8C}" type="pres">
      <dgm:prSet presAssocID="{D0670CA1-BC0F-49B1-857E-FBE4133DB6A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E6D263F-E944-412B-8F1C-1899A0F568B3}" type="pres">
      <dgm:prSet presAssocID="{50FB1AD7-978D-437C-81B5-25DB440EA90A}" presName="centerShape" presStyleLbl="node0" presStyleIdx="0" presStyleCnt="1"/>
      <dgm:spPr/>
      <dgm:t>
        <a:bodyPr/>
        <a:lstStyle/>
        <a:p>
          <a:endParaRPr lang="es-ES"/>
        </a:p>
      </dgm:t>
    </dgm:pt>
    <dgm:pt modelId="{E1A3BCD7-6158-40F8-8C9D-2D6518CBFC63}" type="pres">
      <dgm:prSet presAssocID="{851C2735-068C-4E64-963B-C4747A690687}" presName="node" presStyleLbl="node1" presStyleIdx="0" presStyleCnt="4" custScaleX="13286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EF0C0C-20E7-4694-BE8B-7E23DE4D78B3}" type="pres">
      <dgm:prSet presAssocID="{851C2735-068C-4E64-963B-C4747A690687}" presName="dummy" presStyleCnt="0"/>
      <dgm:spPr/>
    </dgm:pt>
    <dgm:pt modelId="{021F2B13-6BD7-4E8A-8EAC-83FCF3349F83}" type="pres">
      <dgm:prSet presAssocID="{A0577EA1-17E4-4F18-9D79-DDB841132E9D}" presName="sibTrans" presStyleLbl="sibTrans2D1" presStyleIdx="0" presStyleCnt="4"/>
      <dgm:spPr/>
      <dgm:t>
        <a:bodyPr/>
        <a:lstStyle/>
        <a:p>
          <a:endParaRPr lang="es-ES"/>
        </a:p>
      </dgm:t>
    </dgm:pt>
    <dgm:pt modelId="{613F7239-55E1-4281-A357-1DF13477B467}" type="pres">
      <dgm:prSet presAssocID="{A18218A2-BF18-4B3F-A9B2-D345D057D51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E78C0A-A35F-42F5-A770-B32B7300950E}" type="pres">
      <dgm:prSet presAssocID="{A18218A2-BF18-4B3F-A9B2-D345D057D519}" presName="dummy" presStyleCnt="0"/>
      <dgm:spPr/>
    </dgm:pt>
    <dgm:pt modelId="{2F20D9C7-36D4-4416-B661-D2DDC2903301}" type="pres">
      <dgm:prSet presAssocID="{BD7F2547-33F5-41E5-85D6-866C4E9044F6}" presName="sibTrans" presStyleLbl="sibTrans2D1" presStyleIdx="1" presStyleCnt="4"/>
      <dgm:spPr/>
      <dgm:t>
        <a:bodyPr/>
        <a:lstStyle/>
        <a:p>
          <a:endParaRPr lang="es-ES"/>
        </a:p>
      </dgm:t>
    </dgm:pt>
    <dgm:pt modelId="{9DF60138-AB14-4900-9572-D750FF57CFC4}" type="pres">
      <dgm:prSet presAssocID="{B7105EA8-B467-4B1F-91D4-27E8C997FBEE}" presName="node" presStyleLbl="node1" presStyleIdx="2" presStyleCnt="4" custScaleX="14874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4B40AA-EA64-467A-B1ED-B2174FD7CA2A}" type="pres">
      <dgm:prSet presAssocID="{B7105EA8-B467-4B1F-91D4-27E8C997FBEE}" presName="dummy" presStyleCnt="0"/>
      <dgm:spPr/>
    </dgm:pt>
    <dgm:pt modelId="{77FB3911-F7CF-486E-9272-711346B45F93}" type="pres">
      <dgm:prSet presAssocID="{836BAD7B-AE37-42AF-AA48-BA19BA937443}" presName="sibTrans" presStyleLbl="sibTrans2D1" presStyleIdx="2" presStyleCnt="4"/>
      <dgm:spPr/>
      <dgm:t>
        <a:bodyPr/>
        <a:lstStyle/>
        <a:p>
          <a:endParaRPr lang="es-ES"/>
        </a:p>
      </dgm:t>
    </dgm:pt>
    <dgm:pt modelId="{B86ACBE8-BFD0-4C46-B251-905FD12B5E2F}" type="pres">
      <dgm:prSet presAssocID="{C4CE11D8-FCBE-45FD-95CD-E1E23A243DF3}" presName="node" presStyleLbl="node1" presStyleIdx="3" presStyleCnt="4" custScaleX="11226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EF37FF-20EB-48C9-9284-602FD6C3E171}" type="pres">
      <dgm:prSet presAssocID="{C4CE11D8-FCBE-45FD-95CD-E1E23A243DF3}" presName="dummy" presStyleCnt="0"/>
      <dgm:spPr/>
    </dgm:pt>
    <dgm:pt modelId="{59BECDFD-441C-4AA6-9DB5-6F3A5A710467}" type="pres">
      <dgm:prSet presAssocID="{24591B17-8C9A-496A-9283-40D0110AE124}" presName="sibTrans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81B829A3-6BBD-44DB-BA1E-F4761C743F11}" type="presOf" srcId="{B7105EA8-B467-4B1F-91D4-27E8C997FBEE}" destId="{9DF60138-AB14-4900-9572-D750FF57CFC4}" srcOrd="0" destOrd="0" presId="urn:microsoft.com/office/officeart/2005/8/layout/radial6"/>
    <dgm:cxn modelId="{E576DEDE-4A60-432C-90ED-C8A36732FB4C}" srcId="{50FB1AD7-978D-437C-81B5-25DB440EA90A}" destId="{A18218A2-BF18-4B3F-A9B2-D345D057D519}" srcOrd="1" destOrd="0" parTransId="{7C2FD3DD-6CC1-44F0-A6E7-55BCA481214E}" sibTransId="{BD7F2547-33F5-41E5-85D6-866C4E9044F6}"/>
    <dgm:cxn modelId="{CBAE68C7-AEB4-42D3-8FD2-C7C6496C79C6}" type="presOf" srcId="{D0670CA1-BC0F-49B1-857E-FBE4133DB6A7}" destId="{FD0BF28B-2E6C-4D03-BB69-FE7CBA84EF8C}" srcOrd="0" destOrd="0" presId="urn:microsoft.com/office/officeart/2005/8/layout/radial6"/>
    <dgm:cxn modelId="{89A486F4-8193-4C7E-BD24-D2B7DBDE056B}" srcId="{50FB1AD7-978D-437C-81B5-25DB440EA90A}" destId="{C4CE11D8-FCBE-45FD-95CD-E1E23A243DF3}" srcOrd="3" destOrd="0" parTransId="{7852757B-4D16-483A-BBE9-64ED2276FA4F}" sibTransId="{24591B17-8C9A-496A-9283-40D0110AE124}"/>
    <dgm:cxn modelId="{E1990EC4-DD71-421C-9F3B-88E16A9E6D80}" type="presOf" srcId="{A18218A2-BF18-4B3F-A9B2-D345D057D519}" destId="{613F7239-55E1-4281-A357-1DF13477B467}" srcOrd="0" destOrd="0" presId="urn:microsoft.com/office/officeart/2005/8/layout/radial6"/>
    <dgm:cxn modelId="{48E7D483-6902-4613-BF5F-D587D2232510}" type="presOf" srcId="{A0577EA1-17E4-4F18-9D79-DDB841132E9D}" destId="{021F2B13-6BD7-4E8A-8EAC-83FCF3349F83}" srcOrd="0" destOrd="0" presId="urn:microsoft.com/office/officeart/2005/8/layout/radial6"/>
    <dgm:cxn modelId="{63BFDBDD-037C-4565-97FF-091F90E657CD}" type="presOf" srcId="{24591B17-8C9A-496A-9283-40D0110AE124}" destId="{59BECDFD-441C-4AA6-9DB5-6F3A5A710467}" srcOrd="0" destOrd="0" presId="urn:microsoft.com/office/officeart/2005/8/layout/radial6"/>
    <dgm:cxn modelId="{733674E1-3E1E-487A-A788-43AB6EBA445E}" type="presOf" srcId="{50FB1AD7-978D-437C-81B5-25DB440EA90A}" destId="{BE6D263F-E944-412B-8F1C-1899A0F568B3}" srcOrd="0" destOrd="0" presId="urn:microsoft.com/office/officeart/2005/8/layout/radial6"/>
    <dgm:cxn modelId="{E8C744E4-210D-4977-87B2-6C9E8BE2E748}" type="presOf" srcId="{BD7F2547-33F5-41E5-85D6-866C4E9044F6}" destId="{2F20D9C7-36D4-4416-B661-D2DDC2903301}" srcOrd="0" destOrd="0" presId="urn:microsoft.com/office/officeart/2005/8/layout/radial6"/>
    <dgm:cxn modelId="{3CB1DEEE-7102-4E17-AD57-E53000F6D4F2}" srcId="{D0670CA1-BC0F-49B1-857E-FBE4133DB6A7}" destId="{50FB1AD7-978D-437C-81B5-25DB440EA90A}" srcOrd="0" destOrd="0" parTransId="{27B288D7-55DA-49AE-877B-D2CB0BEF3D2E}" sibTransId="{213B4E52-64EF-405E-B8A1-2467C0010EEF}"/>
    <dgm:cxn modelId="{11A96950-6BC9-4300-A67C-808E55E0B177}" srcId="{50FB1AD7-978D-437C-81B5-25DB440EA90A}" destId="{851C2735-068C-4E64-963B-C4747A690687}" srcOrd="0" destOrd="0" parTransId="{144E0FCF-D4E3-49CB-A71C-04B302E28C3C}" sibTransId="{A0577EA1-17E4-4F18-9D79-DDB841132E9D}"/>
    <dgm:cxn modelId="{D3C80DD2-2B78-4E74-B68F-5674974E16C9}" type="presOf" srcId="{836BAD7B-AE37-42AF-AA48-BA19BA937443}" destId="{77FB3911-F7CF-486E-9272-711346B45F93}" srcOrd="0" destOrd="0" presId="urn:microsoft.com/office/officeart/2005/8/layout/radial6"/>
    <dgm:cxn modelId="{58D45EF9-9959-47D2-B080-70D0C2D4CD62}" srcId="{50FB1AD7-978D-437C-81B5-25DB440EA90A}" destId="{B7105EA8-B467-4B1F-91D4-27E8C997FBEE}" srcOrd="2" destOrd="0" parTransId="{21956715-601C-46AE-A43A-605F6427AAB0}" sibTransId="{836BAD7B-AE37-42AF-AA48-BA19BA937443}"/>
    <dgm:cxn modelId="{0B833B14-BD93-4AE2-92CE-D9315C244EDF}" type="presOf" srcId="{851C2735-068C-4E64-963B-C4747A690687}" destId="{E1A3BCD7-6158-40F8-8C9D-2D6518CBFC63}" srcOrd="0" destOrd="0" presId="urn:microsoft.com/office/officeart/2005/8/layout/radial6"/>
    <dgm:cxn modelId="{6991733B-6E33-423B-A108-105BC4D2864B}" type="presOf" srcId="{C4CE11D8-FCBE-45FD-95CD-E1E23A243DF3}" destId="{B86ACBE8-BFD0-4C46-B251-905FD12B5E2F}" srcOrd="0" destOrd="0" presId="urn:microsoft.com/office/officeart/2005/8/layout/radial6"/>
    <dgm:cxn modelId="{F24ADB6E-E16C-4083-BAEC-6D9A61966B41}" type="presParOf" srcId="{FD0BF28B-2E6C-4D03-BB69-FE7CBA84EF8C}" destId="{BE6D263F-E944-412B-8F1C-1899A0F568B3}" srcOrd="0" destOrd="0" presId="urn:microsoft.com/office/officeart/2005/8/layout/radial6"/>
    <dgm:cxn modelId="{87B2ED7F-7809-4B3C-83C4-125150CCF722}" type="presParOf" srcId="{FD0BF28B-2E6C-4D03-BB69-FE7CBA84EF8C}" destId="{E1A3BCD7-6158-40F8-8C9D-2D6518CBFC63}" srcOrd="1" destOrd="0" presId="urn:microsoft.com/office/officeart/2005/8/layout/radial6"/>
    <dgm:cxn modelId="{EB68492B-EF12-40CD-B16F-F66607ED9528}" type="presParOf" srcId="{FD0BF28B-2E6C-4D03-BB69-FE7CBA84EF8C}" destId="{1FEF0C0C-20E7-4694-BE8B-7E23DE4D78B3}" srcOrd="2" destOrd="0" presId="urn:microsoft.com/office/officeart/2005/8/layout/radial6"/>
    <dgm:cxn modelId="{97BB1A20-79FC-4C80-890E-768D856EE26B}" type="presParOf" srcId="{FD0BF28B-2E6C-4D03-BB69-FE7CBA84EF8C}" destId="{021F2B13-6BD7-4E8A-8EAC-83FCF3349F83}" srcOrd="3" destOrd="0" presId="urn:microsoft.com/office/officeart/2005/8/layout/radial6"/>
    <dgm:cxn modelId="{3831471C-CCB2-4289-90EF-07E4E89F4F3B}" type="presParOf" srcId="{FD0BF28B-2E6C-4D03-BB69-FE7CBA84EF8C}" destId="{613F7239-55E1-4281-A357-1DF13477B467}" srcOrd="4" destOrd="0" presId="urn:microsoft.com/office/officeart/2005/8/layout/radial6"/>
    <dgm:cxn modelId="{A065CC4C-65A1-465E-9413-DBA50A767F46}" type="presParOf" srcId="{FD0BF28B-2E6C-4D03-BB69-FE7CBA84EF8C}" destId="{CDE78C0A-A35F-42F5-A770-B32B7300950E}" srcOrd="5" destOrd="0" presId="urn:microsoft.com/office/officeart/2005/8/layout/radial6"/>
    <dgm:cxn modelId="{A196DB9C-0D6A-49C5-8063-07C520A59BE1}" type="presParOf" srcId="{FD0BF28B-2E6C-4D03-BB69-FE7CBA84EF8C}" destId="{2F20D9C7-36D4-4416-B661-D2DDC2903301}" srcOrd="6" destOrd="0" presId="urn:microsoft.com/office/officeart/2005/8/layout/radial6"/>
    <dgm:cxn modelId="{C1D41CBA-D5F2-4B54-A849-890315BBBDE9}" type="presParOf" srcId="{FD0BF28B-2E6C-4D03-BB69-FE7CBA84EF8C}" destId="{9DF60138-AB14-4900-9572-D750FF57CFC4}" srcOrd="7" destOrd="0" presId="urn:microsoft.com/office/officeart/2005/8/layout/radial6"/>
    <dgm:cxn modelId="{0B3B2D71-0E67-4357-A3A1-404CC142A7BA}" type="presParOf" srcId="{FD0BF28B-2E6C-4D03-BB69-FE7CBA84EF8C}" destId="{CA4B40AA-EA64-467A-B1ED-B2174FD7CA2A}" srcOrd="8" destOrd="0" presId="urn:microsoft.com/office/officeart/2005/8/layout/radial6"/>
    <dgm:cxn modelId="{7B43F041-4813-474B-80A8-91B24C2908DB}" type="presParOf" srcId="{FD0BF28B-2E6C-4D03-BB69-FE7CBA84EF8C}" destId="{77FB3911-F7CF-486E-9272-711346B45F93}" srcOrd="9" destOrd="0" presId="urn:microsoft.com/office/officeart/2005/8/layout/radial6"/>
    <dgm:cxn modelId="{D5AF2498-4019-49B9-92B7-E6840BCBF8AA}" type="presParOf" srcId="{FD0BF28B-2E6C-4D03-BB69-FE7CBA84EF8C}" destId="{B86ACBE8-BFD0-4C46-B251-905FD12B5E2F}" srcOrd="10" destOrd="0" presId="urn:microsoft.com/office/officeart/2005/8/layout/radial6"/>
    <dgm:cxn modelId="{9EAFC982-F879-4093-B597-4EAC69523929}" type="presParOf" srcId="{FD0BF28B-2E6C-4D03-BB69-FE7CBA84EF8C}" destId="{33EF37FF-20EB-48C9-9284-602FD6C3E171}" srcOrd="11" destOrd="0" presId="urn:microsoft.com/office/officeart/2005/8/layout/radial6"/>
    <dgm:cxn modelId="{C19889F0-FE40-42FB-BF7B-AC0A24CD8E92}" type="presParOf" srcId="{FD0BF28B-2E6C-4D03-BB69-FE7CBA84EF8C}" destId="{59BECDFD-441C-4AA6-9DB5-6F3A5A710467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60F71B7-E01C-4B80-869F-56D3F29E0726}" type="doc">
      <dgm:prSet loTypeId="urn:microsoft.com/office/officeart/2005/8/layout/process4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A163439-867C-42D8-9FFF-19808015154D}">
      <dgm:prSet phldrT="[Texto]" custT="1"/>
      <dgm:spPr/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400" b="0" dirty="0" smtClean="0">
              <a:latin typeface="Arial" panose="020B0604020202020204" pitchFamily="34" charset="0"/>
              <a:cs typeface="Arial" panose="020B0604020202020204" pitchFamily="34" charset="0"/>
            </a:rPr>
            <a:t>La implementación de la Guía Básica de Aprendizaje, facilitará la navegación segura, eficiente y eficaz durante los entrenamientos y regatas.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3150EF-B7C3-403E-968A-3AF19101B14F}" type="parTrans" cxnId="{1C9863E5-C91A-4900-B6DC-CCFBDB9BFD46}">
      <dgm:prSet/>
      <dgm:spPr/>
      <dgm:t>
        <a:bodyPr/>
        <a:lstStyle/>
        <a:p>
          <a:endParaRPr lang="es-EC" sz="2000"/>
        </a:p>
      </dgm:t>
    </dgm:pt>
    <dgm:pt modelId="{F01835BA-839F-4133-AC69-0904E254F481}" type="sibTrans" cxnId="{1C9863E5-C91A-4900-B6DC-CCFBDB9BFD46}">
      <dgm:prSet/>
      <dgm:spPr/>
      <dgm:t>
        <a:bodyPr/>
        <a:lstStyle/>
        <a:p>
          <a:endParaRPr lang="es-EC" sz="2000"/>
        </a:p>
      </dgm:t>
    </dgm:pt>
    <dgm:pt modelId="{58396552-91E2-4427-A138-1E51E3CE6EC2}">
      <dgm:prSet phldrT="[Texto]" custT="1"/>
      <dgm:spPr/>
      <dgm:t>
        <a:bodyPr/>
        <a:lstStyle/>
        <a:p>
          <a:pPr algn="just"/>
          <a:r>
            <a:rPr lang="es-ES" sz="2400" b="0" dirty="0" smtClean="0">
              <a:latin typeface="Arial" panose="020B0604020202020204" pitchFamily="34" charset="0"/>
              <a:cs typeface="Arial" panose="020B0604020202020204" pitchFamily="34" charset="0"/>
            </a:rPr>
            <a:t>El inadecuado empleo de los distintos sistemas a bordo del velero, limitan que el velero rinda al máximo en competencias y entrenamiento a vela.</a:t>
          </a:r>
          <a:endParaRPr lang="es-EC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54A0AD-6829-4A5F-8D73-8CB5934F655A}" type="sibTrans" cxnId="{99A555EF-0DB5-4630-B03A-A8735463FC76}">
      <dgm:prSet/>
      <dgm:spPr>
        <a:solidFill>
          <a:schemeClr val="tx2">
            <a:alpha val="90000"/>
          </a:schemeClr>
        </a:solidFill>
      </dgm:spPr>
      <dgm:t>
        <a:bodyPr/>
        <a:lstStyle/>
        <a:p>
          <a:endParaRPr lang="es-EC" sz="2000"/>
        </a:p>
      </dgm:t>
    </dgm:pt>
    <dgm:pt modelId="{132AC1D8-213A-444E-A20B-EDCB58850D1D}" type="parTrans" cxnId="{99A555EF-0DB5-4630-B03A-A8735463FC76}">
      <dgm:prSet/>
      <dgm:spPr/>
      <dgm:t>
        <a:bodyPr/>
        <a:lstStyle/>
        <a:p>
          <a:endParaRPr lang="es-EC" sz="2000"/>
        </a:p>
      </dgm:t>
    </dgm:pt>
    <dgm:pt modelId="{4A061E5B-1EF0-4980-9C66-17638E75D069}">
      <dgm:prSet phldrT="[Texto]" custT="1"/>
      <dgm:spPr/>
      <dgm:t>
        <a:bodyPr/>
        <a:lstStyle/>
        <a:p>
          <a:pPr marL="0" lvl="0" indent="0" algn="just" defTabSz="91440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ES" sz="2400" b="0" dirty="0" smtClean="0">
              <a:latin typeface="Arial" panose="020B0604020202020204" pitchFamily="34" charset="0"/>
              <a:cs typeface="Arial" panose="020B0604020202020204" pitchFamily="34" charset="0"/>
            </a:rPr>
            <a:t>El limitado tiempo de entrenamiento y familiarización, por parte de los guardiamarinas, impiden alcanzar las condiciones óptimas para navegar. </a:t>
          </a:r>
          <a:endParaRPr lang="es-EC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72B7DB-8906-47A9-8F10-67EAB16E59A2}" type="sibTrans" cxnId="{79567334-A42A-4621-ADB5-B1FBBC970401}">
      <dgm:prSet/>
      <dgm:spPr>
        <a:solidFill>
          <a:schemeClr val="tx2">
            <a:alpha val="90000"/>
          </a:schemeClr>
        </a:solidFill>
      </dgm:spPr>
      <dgm:t>
        <a:bodyPr/>
        <a:lstStyle/>
        <a:p>
          <a:endParaRPr lang="es-EC" sz="2000"/>
        </a:p>
      </dgm:t>
    </dgm:pt>
    <dgm:pt modelId="{9EB27DA4-AB64-4C2C-8E10-4C30BB37091D}" type="parTrans" cxnId="{79567334-A42A-4621-ADB5-B1FBBC970401}">
      <dgm:prSet/>
      <dgm:spPr/>
      <dgm:t>
        <a:bodyPr/>
        <a:lstStyle/>
        <a:p>
          <a:endParaRPr lang="es-EC" sz="2000"/>
        </a:p>
      </dgm:t>
    </dgm:pt>
    <dgm:pt modelId="{35D16DC7-ECFE-4237-9B82-18B0BB46DB76}" type="pres">
      <dgm:prSet presAssocID="{460F71B7-E01C-4B80-869F-56D3F29E072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EB9B819-1621-4D38-864B-E2457B325A5D}" type="pres">
      <dgm:prSet presAssocID="{CA163439-867C-42D8-9FFF-19808015154D}" presName="boxAndChildren" presStyleCnt="0"/>
      <dgm:spPr/>
    </dgm:pt>
    <dgm:pt modelId="{7BE71157-D6B3-4E2B-8394-7B1CC35309C7}" type="pres">
      <dgm:prSet presAssocID="{CA163439-867C-42D8-9FFF-19808015154D}" presName="parentTextBox" presStyleLbl="node1" presStyleIdx="0" presStyleCnt="3" custScaleY="159725"/>
      <dgm:spPr/>
      <dgm:t>
        <a:bodyPr/>
        <a:lstStyle/>
        <a:p>
          <a:endParaRPr lang="es-ES"/>
        </a:p>
      </dgm:t>
    </dgm:pt>
    <dgm:pt modelId="{063AF6B7-371E-4BFA-A0BA-3D4B8D4A5EC0}" type="pres">
      <dgm:prSet presAssocID="{6772B7DB-8906-47A9-8F10-67EAB16E59A2}" presName="sp" presStyleCnt="0"/>
      <dgm:spPr/>
    </dgm:pt>
    <dgm:pt modelId="{7FE79FC3-4FBE-4054-8372-8BA1FF9CD6BB}" type="pres">
      <dgm:prSet presAssocID="{4A061E5B-1EF0-4980-9C66-17638E75D069}" presName="arrowAndChildren" presStyleCnt="0"/>
      <dgm:spPr/>
    </dgm:pt>
    <dgm:pt modelId="{EDF087A1-8937-4F4C-976E-6DC12E36680D}" type="pres">
      <dgm:prSet presAssocID="{4A061E5B-1EF0-4980-9C66-17638E75D069}" presName="parentTextArrow" presStyleLbl="node1" presStyleIdx="1" presStyleCnt="3" custScaleY="176853"/>
      <dgm:spPr/>
      <dgm:t>
        <a:bodyPr/>
        <a:lstStyle/>
        <a:p>
          <a:endParaRPr lang="es-ES"/>
        </a:p>
      </dgm:t>
    </dgm:pt>
    <dgm:pt modelId="{92E89B37-AE16-4BE0-9876-BCDB390E72F2}" type="pres">
      <dgm:prSet presAssocID="{0254A0AD-6829-4A5F-8D73-8CB5934F655A}" presName="sp" presStyleCnt="0"/>
      <dgm:spPr/>
    </dgm:pt>
    <dgm:pt modelId="{5C963EF8-6B54-4DAC-BEE7-1D73BE0973BB}" type="pres">
      <dgm:prSet presAssocID="{58396552-91E2-4427-A138-1E51E3CE6EC2}" presName="arrowAndChildren" presStyleCnt="0"/>
      <dgm:spPr/>
    </dgm:pt>
    <dgm:pt modelId="{92BCB4FF-4D6C-4037-8DE5-410789FD2152}" type="pres">
      <dgm:prSet presAssocID="{58396552-91E2-4427-A138-1E51E3CE6EC2}" presName="parentTextArrow" presStyleLbl="node1" presStyleIdx="2" presStyleCnt="3" custScaleY="145618"/>
      <dgm:spPr/>
      <dgm:t>
        <a:bodyPr/>
        <a:lstStyle/>
        <a:p>
          <a:endParaRPr lang="es-ES"/>
        </a:p>
      </dgm:t>
    </dgm:pt>
  </dgm:ptLst>
  <dgm:cxnLst>
    <dgm:cxn modelId="{68EA10BC-2E55-4154-8200-D44FD12E691A}" type="presOf" srcId="{CA163439-867C-42D8-9FFF-19808015154D}" destId="{7BE71157-D6B3-4E2B-8394-7B1CC35309C7}" srcOrd="0" destOrd="0" presId="urn:microsoft.com/office/officeart/2005/8/layout/process4"/>
    <dgm:cxn modelId="{A9DEF40E-8D00-4817-B4E6-36A36EB9D15F}" type="presOf" srcId="{58396552-91E2-4427-A138-1E51E3CE6EC2}" destId="{92BCB4FF-4D6C-4037-8DE5-410789FD2152}" srcOrd="0" destOrd="0" presId="urn:microsoft.com/office/officeart/2005/8/layout/process4"/>
    <dgm:cxn modelId="{48FE2824-5CAC-4303-BACE-FD97EE554B3D}" type="presOf" srcId="{4A061E5B-1EF0-4980-9C66-17638E75D069}" destId="{EDF087A1-8937-4F4C-976E-6DC12E36680D}" srcOrd="0" destOrd="0" presId="urn:microsoft.com/office/officeart/2005/8/layout/process4"/>
    <dgm:cxn modelId="{79567334-A42A-4621-ADB5-B1FBBC970401}" srcId="{460F71B7-E01C-4B80-869F-56D3F29E0726}" destId="{4A061E5B-1EF0-4980-9C66-17638E75D069}" srcOrd="1" destOrd="0" parTransId="{9EB27DA4-AB64-4C2C-8E10-4C30BB37091D}" sibTransId="{6772B7DB-8906-47A9-8F10-67EAB16E59A2}"/>
    <dgm:cxn modelId="{99A555EF-0DB5-4630-B03A-A8735463FC76}" srcId="{460F71B7-E01C-4B80-869F-56D3F29E0726}" destId="{58396552-91E2-4427-A138-1E51E3CE6EC2}" srcOrd="0" destOrd="0" parTransId="{132AC1D8-213A-444E-A20B-EDCB58850D1D}" sibTransId="{0254A0AD-6829-4A5F-8D73-8CB5934F655A}"/>
    <dgm:cxn modelId="{1C9863E5-C91A-4900-B6DC-CCFBDB9BFD46}" srcId="{460F71B7-E01C-4B80-869F-56D3F29E0726}" destId="{CA163439-867C-42D8-9FFF-19808015154D}" srcOrd="2" destOrd="0" parTransId="{ED3150EF-B7C3-403E-968A-3AF19101B14F}" sibTransId="{F01835BA-839F-4133-AC69-0904E254F481}"/>
    <dgm:cxn modelId="{57A5939B-F6A0-461A-A569-165E34BB9088}" type="presOf" srcId="{460F71B7-E01C-4B80-869F-56D3F29E0726}" destId="{35D16DC7-ECFE-4237-9B82-18B0BB46DB76}" srcOrd="0" destOrd="0" presId="urn:microsoft.com/office/officeart/2005/8/layout/process4"/>
    <dgm:cxn modelId="{18F1DA23-B0CB-42BF-AF73-69AB4DABEB45}" type="presParOf" srcId="{35D16DC7-ECFE-4237-9B82-18B0BB46DB76}" destId="{6EB9B819-1621-4D38-864B-E2457B325A5D}" srcOrd="0" destOrd="0" presId="urn:microsoft.com/office/officeart/2005/8/layout/process4"/>
    <dgm:cxn modelId="{B38C177F-592F-4EE1-9CDA-AE92D7E4B3D5}" type="presParOf" srcId="{6EB9B819-1621-4D38-864B-E2457B325A5D}" destId="{7BE71157-D6B3-4E2B-8394-7B1CC35309C7}" srcOrd="0" destOrd="0" presId="urn:microsoft.com/office/officeart/2005/8/layout/process4"/>
    <dgm:cxn modelId="{40F4EF8C-5278-4B75-9F1F-0F24B9358FC0}" type="presParOf" srcId="{35D16DC7-ECFE-4237-9B82-18B0BB46DB76}" destId="{063AF6B7-371E-4BFA-A0BA-3D4B8D4A5EC0}" srcOrd="1" destOrd="0" presId="urn:microsoft.com/office/officeart/2005/8/layout/process4"/>
    <dgm:cxn modelId="{3397334F-63BE-446A-AA36-115447F859C9}" type="presParOf" srcId="{35D16DC7-ECFE-4237-9B82-18B0BB46DB76}" destId="{7FE79FC3-4FBE-4054-8372-8BA1FF9CD6BB}" srcOrd="2" destOrd="0" presId="urn:microsoft.com/office/officeart/2005/8/layout/process4"/>
    <dgm:cxn modelId="{8E2459EE-B8E6-46D4-B003-2739B3A57E35}" type="presParOf" srcId="{7FE79FC3-4FBE-4054-8372-8BA1FF9CD6BB}" destId="{EDF087A1-8937-4F4C-976E-6DC12E36680D}" srcOrd="0" destOrd="0" presId="urn:microsoft.com/office/officeart/2005/8/layout/process4"/>
    <dgm:cxn modelId="{3F4436C1-DDBC-4C06-A36D-3D024066054A}" type="presParOf" srcId="{35D16DC7-ECFE-4237-9B82-18B0BB46DB76}" destId="{92E89B37-AE16-4BE0-9876-BCDB390E72F2}" srcOrd="3" destOrd="0" presId="urn:microsoft.com/office/officeart/2005/8/layout/process4"/>
    <dgm:cxn modelId="{0007B122-EFE2-43DB-8D93-E7A4A726F0D4}" type="presParOf" srcId="{35D16DC7-ECFE-4237-9B82-18B0BB46DB76}" destId="{5C963EF8-6B54-4DAC-BEE7-1D73BE0973BB}" srcOrd="4" destOrd="0" presId="urn:microsoft.com/office/officeart/2005/8/layout/process4"/>
    <dgm:cxn modelId="{F0990BE3-827C-4744-983F-A5A75168EBE7}" type="presParOf" srcId="{5C963EF8-6B54-4DAC-BEE7-1D73BE0973BB}" destId="{92BCB4FF-4D6C-4037-8DE5-410789FD215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60F71B7-E01C-4B80-869F-56D3F29E0726}" type="doc">
      <dgm:prSet loTypeId="urn:microsoft.com/office/officeart/2005/8/layout/process4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A163439-867C-42D8-9FFF-19808015154D}">
      <dgm:prSet phldrT="[Texto]" custT="1"/>
      <dgm:spPr/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100" b="0" dirty="0" smtClean="0">
              <a:latin typeface="Arial" panose="020B0604020202020204" pitchFamily="34" charset="0"/>
              <a:cs typeface="Arial" panose="020B0604020202020204" pitchFamily="34" charset="0"/>
            </a:rPr>
            <a:t>Aplicar la Guía Básica de Aprendizaje, para mejorar el desenvolvimiento del personal a bordo del velero y contribuir a la navegación segura, eficiente y eficaz durante los entrenamientos y regatas. </a:t>
          </a:r>
          <a:endParaRPr lang="es-EC" sz="2100" b="0" dirty="0"/>
        </a:p>
      </dgm:t>
    </dgm:pt>
    <dgm:pt modelId="{ED3150EF-B7C3-403E-968A-3AF19101B14F}" type="parTrans" cxnId="{1C9863E5-C91A-4900-B6DC-CCFBDB9BFD46}">
      <dgm:prSet/>
      <dgm:spPr/>
      <dgm:t>
        <a:bodyPr/>
        <a:lstStyle/>
        <a:p>
          <a:endParaRPr lang="es-EC" sz="2100"/>
        </a:p>
      </dgm:t>
    </dgm:pt>
    <dgm:pt modelId="{F01835BA-839F-4133-AC69-0904E254F481}" type="sibTrans" cxnId="{1C9863E5-C91A-4900-B6DC-CCFBDB9BFD46}">
      <dgm:prSet/>
      <dgm:spPr/>
      <dgm:t>
        <a:bodyPr/>
        <a:lstStyle/>
        <a:p>
          <a:endParaRPr lang="es-EC" sz="2100"/>
        </a:p>
      </dgm:t>
    </dgm:pt>
    <dgm:pt modelId="{58396552-91E2-4427-A138-1E51E3CE6EC2}">
      <dgm:prSet phldrT="[Texto]" custT="1"/>
      <dgm:spPr/>
      <dgm:t>
        <a:bodyPr/>
        <a:lstStyle/>
        <a:p>
          <a:pPr algn="just"/>
          <a:r>
            <a:rPr lang="es-ES" sz="2100" b="0" dirty="0" smtClean="0">
              <a:latin typeface="Arial" panose="020B0604020202020204" pitchFamily="34" charset="0"/>
              <a:cs typeface="Arial" panose="020B0604020202020204" pitchFamily="34" charset="0"/>
            </a:rPr>
            <a:t>Ejecutar el plan de mantenimiento, que se encuentra en la Guía Básica de Aprendizaje, para que el velero se encuentre operativo y rinda al máximo en competencias y entrenamientos a vela.</a:t>
          </a:r>
          <a:endParaRPr lang="es-EC" sz="2100" b="0" dirty="0"/>
        </a:p>
      </dgm:t>
    </dgm:pt>
    <dgm:pt modelId="{0254A0AD-6829-4A5F-8D73-8CB5934F655A}" type="sibTrans" cxnId="{99A555EF-0DB5-4630-B03A-A8735463FC76}">
      <dgm:prSet custT="1"/>
      <dgm:spPr>
        <a:solidFill>
          <a:schemeClr val="tx2">
            <a:alpha val="90000"/>
          </a:schemeClr>
        </a:solidFill>
      </dgm:spPr>
      <dgm:t>
        <a:bodyPr/>
        <a:lstStyle/>
        <a:p>
          <a:endParaRPr lang="es-EC" sz="2100"/>
        </a:p>
      </dgm:t>
    </dgm:pt>
    <dgm:pt modelId="{132AC1D8-213A-444E-A20B-EDCB58850D1D}" type="parTrans" cxnId="{99A555EF-0DB5-4630-B03A-A8735463FC76}">
      <dgm:prSet/>
      <dgm:spPr/>
      <dgm:t>
        <a:bodyPr/>
        <a:lstStyle/>
        <a:p>
          <a:endParaRPr lang="es-EC" sz="2100"/>
        </a:p>
      </dgm:t>
    </dgm:pt>
    <dgm:pt modelId="{4A061E5B-1EF0-4980-9C66-17638E75D069}">
      <dgm:prSet phldrT="[Texto]" custT="1"/>
      <dgm:spPr/>
      <dgm:t>
        <a:bodyPr/>
        <a:lstStyle/>
        <a:p>
          <a:pPr marL="0" lvl="0" indent="0" algn="just" defTabSz="91440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ES" sz="2100" b="0" dirty="0" smtClean="0">
              <a:latin typeface="Arial" panose="020B0604020202020204" pitchFamily="34" charset="0"/>
              <a:cs typeface="Arial" panose="020B0604020202020204" pitchFamily="34" charset="0"/>
            </a:rPr>
            <a:t>Incrementar las horas de entrenamiento y regatas, en las que participen los guardiamarinas pertenecientes a la selección de vela de la Escuela Superior Naval, que permita mejorar su desempeño en las prácticas y competencias a vela.</a:t>
          </a:r>
          <a:endParaRPr lang="es-EC" sz="2100" b="0" dirty="0"/>
        </a:p>
      </dgm:t>
    </dgm:pt>
    <dgm:pt modelId="{6772B7DB-8906-47A9-8F10-67EAB16E59A2}" type="sibTrans" cxnId="{79567334-A42A-4621-ADB5-B1FBBC970401}">
      <dgm:prSet custT="1"/>
      <dgm:spPr>
        <a:solidFill>
          <a:schemeClr val="tx2">
            <a:alpha val="90000"/>
          </a:schemeClr>
        </a:solidFill>
      </dgm:spPr>
      <dgm:t>
        <a:bodyPr/>
        <a:lstStyle/>
        <a:p>
          <a:endParaRPr lang="es-EC" sz="2100"/>
        </a:p>
      </dgm:t>
    </dgm:pt>
    <dgm:pt modelId="{9EB27DA4-AB64-4C2C-8E10-4C30BB37091D}" type="parTrans" cxnId="{79567334-A42A-4621-ADB5-B1FBBC970401}">
      <dgm:prSet/>
      <dgm:spPr/>
      <dgm:t>
        <a:bodyPr/>
        <a:lstStyle/>
        <a:p>
          <a:endParaRPr lang="es-EC" sz="2100"/>
        </a:p>
      </dgm:t>
    </dgm:pt>
    <dgm:pt modelId="{3775B687-65A3-4D51-B998-FBA5A29B9F97}" type="pres">
      <dgm:prSet presAssocID="{460F71B7-E01C-4B80-869F-56D3F29E072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4FB70A7-09AE-4F42-A515-294DA95D2D03}" type="pres">
      <dgm:prSet presAssocID="{CA163439-867C-42D8-9FFF-19808015154D}" presName="boxAndChildren" presStyleCnt="0"/>
      <dgm:spPr/>
    </dgm:pt>
    <dgm:pt modelId="{A1BAA567-E8A8-4780-A706-1A114C431814}" type="pres">
      <dgm:prSet presAssocID="{CA163439-867C-42D8-9FFF-19808015154D}" presName="parentTextBox" presStyleLbl="node1" presStyleIdx="0" presStyleCnt="3" custScaleY="149550"/>
      <dgm:spPr/>
      <dgm:t>
        <a:bodyPr/>
        <a:lstStyle/>
        <a:p>
          <a:endParaRPr lang="es-ES"/>
        </a:p>
      </dgm:t>
    </dgm:pt>
    <dgm:pt modelId="{761F5ACA-B32B-4505-BACC-1129BD7218F6}" type="pres">
      <dgm:prSet presAssocID="{6772B7DB-8906-47A9-8F10-67EAB16E59A2}" presName="sp" presStyleCnt="0"/>
      <dgm:spPr/>
    </dgm:pt>
    <dgm:pt modelId="{591B3C00-A8C7-4A90-A2AB-68426E8D37A6}" type="pres">
      <dgm:prSet presAssocID="{4A061E5B-1EF0-4980-9C66-17638E75D069}" presName="arrowAndChildren" presStyleCnt="0"/>
      <dgm:spPr/>
    </dgm:pt>
    <dgm:pt modelId="{94451C8C-3DC9-4E71-A3A5-2AB9678E4AD8}" type="pres">
      <dgm:prSet presAssocID="{4A061E5B-1EF0-4980-9C66-17638E75D069}" presName="parentTextArrow" presStyleLbl="node1" presStyleIdx="1" presStyleCnt="3" custScaleY="146976"/>
      <dgm:spPr/>
      <dgm:t>
        <a:bodyPr/>
        <a:lstStyle/>
        <a:p>
          <a:endParaRPr lang="es-ES"/>
        </a:p>
      </dgm:t>
    </dgm:pt>
    <dgm:pt modelId="{1BD58C7D-6B73-4913-BAEA-C9AF450E128A}" type="pres">
      <dgm:prSet presAssocID="{0254A0AD-6829-4A5F-8D73-8CB5934F655A}" presName="sp" presStyleCnt="0"/>
      <dgm:spPr/>
    </dgm:pt>
    <dgm:pt modelId="{2015E417-F1EE-428B-84A6-930863FB9DEB}" type="pres">
      <dgm:prSet presAssocID="{58396552-91E2-4427-A138-1E51E3CE6EC2}" presName="arrowAndChildren" presStyleCnt="0"/>
      <dgm:spPr/>
    </dgm:pt>
    <dgm:pt modelId="{C93E9E59-7DAB-478F-A4E2-4ACE52EA2249}" type="pres">
      <dgm:prSet presAssocID="{58396552-91E2-4427-A138-1E51E3CE6EC2}" presName="parentTextArrow" presStyleLbl="node1" presStyleIdx="2" presStyleCnt="3"/>
      <dgm:spPr/>
      <dgm:t>
        <a:bodyPr/>
        <a:lstStyle/>
        <a:p>
          <a:endParaRPr lang="es-ES"/>
        </a:p>
      </dgm:t>
    </dgm:pt>
  </dgm:ptLst>
  <dgm:cxnLst>
    <dgm:cxn modelId="{1C9863E5-C91A-4900-B6DC-CCFBDB9BFD46}" srcId="{460F71B7-E01C-4B80-869F-56D3F29E0726}" destId="{CA163439-867C-42D8-9FFF-19808015154D}" srcOrd="2" destOrd="0" parTransId="{ED3150EF-B7C3-403E-968A-3AF19101B14F}" sibTransId="{F01835BA-839F-4133-AC69-0904E254F481}"/>
    <dgm:cxn modelId="{99A555EF-0DB5-4630-B03A-A8735463FC76}" srcId="{460F71B7-E01C-4B80-869F-56D3F29E0726}" destId="{58396552-91E2-4427-A138-1E51E3CE6EC2}" srcOrd="0" destOrd="0" parTransId="{132AC1D8-213A-444E-A20B-EDCB58850D1D}" sibTransId="{0254A0AD-6829-4A5F-8D73-8CB5934F655A}"/>
    <dgm:cxn modelId="{79567334-A42A-4621-ADB5-B1FBBC970401}" srcId="{460F71B7-E01C-4B80-869F-56D3F29E0726}" destId="{4A061E5B-1EF0-4980-9C66-17638E75D069}" srcOrd="1" destOrd="0" parTransId="{9EB27DA4-AB64-4C2C-8E10-4C30BB37091D}" sibTransId="{6772B7DB-8906-47A9-8F10-67EAB16E59A2}"/>
    <dgm:cxn modelId="{36665284-496C-45A6-A86E-3EE2BD2952E4}" type="presOf" srcId="{4A061E5B-1EF0-4980-9C66-17638E75D069}" destId="{94451C8C-3DC9-4E71-A3A5-2AB9678E4AD8}" srcOrd="0" destOrd="0" presId="urn:microsoft.com/office/officeart/2005/8/layout/process4"/>
    <dgm:cxn modelId="{2CC4196B-1630-4F63-8406-EF6B3658B546}" type="presOf" srcId="{460F71B7-E01C-4B80-869F-56D3F29E0726}" destId="{3775B687-65A3-4D51-B998-FBA5A29B9F97}" srcOrd="0" destOrd="0" presId="urn:microsoft.com/office/officeart/2005/8/layout/process4"/>
    <dgm:cxn modelId="{49265AB2-3611-4358-9ADB-2DD443219B8E}" type="presOf" srcId="{CA163439-867C-42D8-9FFF-19808015154D}" destId="{A1BAA567-E8A8-4780-A706-1A114C431814}" srcOrd="0" destOrd="0" presId="urn:microsoft.com/office/officeart/2005/8/layout/process4"/>
    <dgm:cxn modelId="{06CD0FA5-534E-4F9D-81FF-95AC126CA33C}" type="presOf" srcId="{58396552-91E2-4427-A138-1E51E3CE6EC2}" destId="{C93E9E59-7DAB-478F-A4E2-4ACE52EA2249}" srcOrd="0" destOrd="0" presId="urn:microsoft.com/office/officeart/2005/8/layout/process4"/>
    <dgm:cxn modelId="{613E90E4-4013-427D-B025-06B999CFA34A}" type="presParOf" srcId="{3775B687-65A3-4D51-B998-FBA5A29B9F97}" destId="{64FB70A7-09AE-4F42-A515-294DA95D2D03}" srcOrd="0" destOrd="0" presId="urn:microsoft.com/office/officeart/2005/8/layout/process4"/>
    <dgm:cxn modelId="{67261921-EDD6-4150-99CC-59CB8D232FB0}" type="presParOf" srcId="{64FB70A7-09AE-4F42-A515-294DA95D2D03}" destId="{A1BAA567-E8A8-4780-A706-1A114C431814}" srcOrd="0" destOrd="0" presId="urn:microsoft.com/office/officeart/2005/8/layout/process4"/>
    <dgm:cxn modelId="{D86E440D-6FEC-49A5-9265-7841BDD59986}" type="presParOf" srcId="{3775B687-65A3-4D51-B998-FBA5A29B9F97}" destId="{761F5ACA-B32B-4505-BACC-1129BD7218F6}" srcOrd="1" destOrd="0" presId="urn:microsoft.com/office/officeart/2005/8/layout/process4"/>
    <dgm:cxn modelId="{9E04022B-7B0B-4A9C-B534-0F05064074C3}" type="presParOf" srcId="{3775B687-65A3-4D51-B998-FBA5A29B9F97}" destId="{591B3C00-A8C7-4A90-A2AB-68426E8D37A6}" srcOrd="2" destOrd="0" presId="urn:microsoft.com/office/officeart/2005/8/layout/process4"/>
    <dgm:cxn modelId="{052F507C-95D6-4642-BA42-0F8F855FA126}" type="presParOf" srcId="{591B3C00-A8C7-4A90-A2AB-68426E8D37A6}" destId="{94451C8C-3DC9-4E71-A3A5-2AB9678E4AD8}" srcOrd="0" destOrd="0" presId="urn:microsoft.com/office/officeart/2005/8/layout/process4"/>
    <dgm:cxn modelId="{4433A663-44ED-45C4-8292-B76D7826E107}" type="presParOf" srcId="{3775B687-65A3-4D51-B998-FBA5A29B9F97}" destId="{1BD58C7D-6B73-4913-BAEA-C9AF450E128A}" srcOrd="3" destOrd="0" presId="urn:microsoft.com/office/officeart/2005/8/layout/process4"/>
    <dgm:cxn modelId="{8E9B2CE8-8CC4-4CCA-9DCE-4520253E1A74}" type="presParOf" srcId="{3775B687-65A3-4D51-B998-FBA5A29B9F97}" destId="{2015E417-F1EE-428B-84A6-930863FB9DEB}" srcOrd="4" destOrd="0" presId="urn:microsoft.com/office/officeart/2005/8/layout/process4"/>
    <dgm:cxn modelId="{8420495D-2D5F-41C1-96B5-CFD094BB1963}" type="presParOf" srcId="{2015E417-F1EE-428B-84A6-930863FB9DEB}" destId="{C93E9E59-7DAB-478F-A4E2-4ACE52EA224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79DC67-017A-4191-BB7A-FC2FC0CBB133}" type="doc">
      <dgm:prSet loTypeId="urn:microsoft.com/office/officeart/2005/8/layout/vProcess5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AEFD07E-F8E7-469A-B494-DB01E23EF224}">
      <dgm:prSet phldrT="[Texto]" custT="1"/>
      <dgm:spPr/>
      <dgm:t>
        <a:bodyPr/>
        <a:lstStyle/>
        <a:p>
          <a:pPr algn="just"/>
          <a:r>
            <a:rPr lang="es-ES" sz="2400" b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es-EC" sz="2400" b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 han evidenciado fallas durante el funcionamiento de los equipos de navegación. </a:t>
          </a:r>
          <a:r>
            <a:rPr lang="es-ES" sz="2400" b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endParaRPr lang="es-ES" sz="24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965B32-AD24-4ADE-909B-EA0C1B6F5546}" type="parTrans" cxnId="{204FD597-208F-4948-8F0F-174989821352}">
      <dgm:prSet/>
      <dgm:spPr/>
      <dgm:t>
        <a:bodyPr/>
        <a:lstStyle/>
        <a:p>
          <a:pPr algn="just"/>
          <a:endParaRPr lang="es-ES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A024F5-A905-44B8-AEBC-C1B83E98A597}" type="sibTrans" cxnId="{204FD597-208F-4948-8F0F-174989821352}">
      <dgm:prSet custT="1"/>
      <dgm:spPr/>
      <dgm:t>
        <a:bodyPr/>
        <a:lstStyle/>
        <a:p>
          <a:pPr algn="just"/>
          <a:endParaRPr lang="es-ES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6D3AAF-FDDB-443B-840C-B5A6887D8786}">
      <dgm:prSet phldrT="[Texto]" custT="1"/>
      <dgm:spPr/>
      <dgm:t>
        <a:bodyPr/>
        <a:lstStyle/>
        <a:p>
          <a:pPr algn="just"/>
          <a:r>
            <a:rPr lang="es-ES" sz="2400" b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Escaso conocimiento de sus aplicaciones por parte de las dotaciones.</a:t>
          </a:r>
          <a:endParaRPr lang="es-ES" sz="24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558CE4-9698-481D-B605-9BE0D91FA3A7}" type="parTrans" cxnId="{475FECCD-1530-4227-B9C6-54B31990E892}">
      <dgm:prSet/>
      <dgm:spPr/>
      <dgm:t>
        <a:bodyPr/>
        <a:lstStyle/>
        <a:p>
          <a:pPr algn="just"/>
          <a:endParaRPr lang="es-ES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B36C25-2576-41C8-B250-C9CE66678515}" type="sibTrans" cxnId="{475FECCD-1530-4227-B9C6-54B31990E892}">
      <dgm:prSet custT="1"/>
      <dgm:spPr/>
      <dgm:t>
        <a:bodyPr/>
        <a:lstStyle/>
        <a:p>
          <a:pPr algn="just"/>
          <a:endParaRPr lang="es-ES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7EE22A-D948-4827-97FB-B3233420B99E}">
      <dgm:prSet custT="1"/>
      <dgm:spPr/>
      <dgm:t>
        <a:bodyPr/>
        <a:lstStyle/>
        <a:p>
          <a:pPr algn="just"/>
          <a:r>
            <a:rPr lang="es-EC" sz="24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Limitado tiempo de entrenamiento a bordo del velero </a:t>
          </a:r>
          <a:r>
            <a:rPr lang="es-EC" sz="2400" i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“Alcance”.</a:t>
          </a:r>
          <a:endParaRPr lang="es-EC" sz="2400" i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C34B94-FD26-4E4A-8A04-191066E1EE33}" type="parTrans" cxnId="{D6744EBA-3E1C-4747-BABE-9B6BDE5715FA}">
      <dgm:prSet/>
      <dgm:spPr/>
      <dgm:t>
        <a:bodyPr/>
        <a:lstStyle/>
        <a:p>
          <a:pPr algn="just"/>
          <a:endParaRPr lang="es-ES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193826-77E7-4335-BCE0-2B6A868C5855}" type="sibTrans" cxnId="{D6744EBA-3E1C-4747-BABE-9B6BDE5715FA}">
      <dgm:prSet/>
      <dgm:spPr/>
      <dgm:t>
        <a:bodyPr/>
        <a:lstStyle/>
        <a:p>
          <a:pPr algn="just"/>
          <a:endParaRPr lang="es-ES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7156FE-0A8E-4853-BECA-FEF9F90EFADB}" type="pres">
      <dgm:prSet presAssocID="{0779DC67-017A-4191-BB7A-FC2FC0CBB13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34B4C11-726F-4C9F-953F-9CA9BB76573D}" type="pres">
      <dgm:prSet presAssocID="{0779DC67-017A-4191-BB7A-FC2FC0CBB133}" presName="dummyMaxCanvas" presStyleCnt="0">
        <dgm:presLayoutVars/>
      </dgm:prSet>
      <dgm:spPr/>
      <dgm:t>
        <a:bodyPr/>
        <a:lstStyle/>
        <a:p>
          <a:endParaRPr lang="es-ES"/>
        </a:p>
      </dgm:t>
    </dgm:pt>
    <dgm:pt modelId="{D6B3ECF8-E512-44F6-86F8-F6D25BCB8E35}" type="pres">
      <dgm:prSet presAssocID="{0779DC67-017A-4191-BB7A-FC2FC0CBB133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40341F-14D9-4D73-8743-BAC784F3BEFE}" type="pres">
      <dgm:prSet presAssocID="{0779DC67-017A-4191-BB7A-FC2FC0CBB133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A6A78E-20A2-4E81-99FB-75643B0179BD}" type="pres">
      <dgm:prSet presAssocID="{0779DC67-017A-4191-BB7A-FC2FC0CBB133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D6CD95-E351-4697-B645-0FCFA3F00FA8}" type="pres">
      <dgm:prSet presAssocID="{0779DC67-017A-4191-BB7A-FC2FC0CBB133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60EA76-FD1B-41F5-840D-14899F195D0F}" type="pres">
      <dgm:prSet presAssocID="{0779DC67-017A-4191-BB7A-FC2FC0CBB133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DFE593-7759-40CF-895A-7F1970825556}" type="pres">
      <dgm:prSet presAssocID="{0779DC67-017A-4191-BB7A-FC2FC0CBB13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C7FF45-3EEB-4B62-A77A-86064D0A4347}" type="pres">
      <dgm:prSet presAssocID="{0779DC67-017A-4191-BB7A-FC2FC0CBB133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81AD0F-7E8B-466E-AA82-12C2420D824F}" type="pres">
      <dgm:prSet presAssocID="{0779DC67-017A-4191-BB7A-FC2FC0CBB133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04FD597-208F-4948-8F0F-174989821352}" srcId="{0779DC67-017A-4191-BB7A-FC2FC0CBB133}" destId="{1AEFD07E-F8E7-469A-B494-DB01E23EF224}" srcOrd="0" destOrd="0" parTransId="{65965B32-AD24-4ADE-909B-EA0C1B6F5546}" sibTransId="{59A024F5-A905-44B8-AEBC-C1B83E98A597}"/>
    <dgm:cxn modelId="{08B0C96C-9841-4B3A-AD27-9299367F2453}" type="presOf" srcId="{1AEFD07E-F8E7-469A-B494-DB01E23EF224}" destId="{90DFE593-7759-40CF-895A-7F1970825556}" srcOrd="1" destOrd="0" presId="urn:microsoft.com/office/officeart/2005/8/layout/vProcess5"/>
    <dgm:cxn modelId="{BDBED69E-3093-4AEF-9E34-76C6AB36BC48}" type="presOf" srcId="{C57EE22A-D948-4827-97FB-B3233420B99E}" destId="{9781AD0F-7E8B-466E-AA82-12C2420D824F}" srcOrd="1" destOrd="0" presId="urn:microsoft.com/office/officeart/2005/8/layout/vProcess5"/>
    <dgm:cxn modelId="{475FECCD-1530-4227-B9C6-54B31990E892}" srcId="{0779DC67-017A-4191-BB7A-FC2FC0CBB133}" destId="{1A6D3AAF-FDDB-443B-840C-B5A6887D8786}" srcOrd="1" destOrd="0" parTransId="{39558CE4-9698-481D-B605-9BE0D91FA3A7}" sibTransId="{89B36C25-2576-41C8-B250-C9CE66678515}"/>
    <dgm:cxn modelId="{234D6FD4-5769-4685-B54A-0B9CE884774B}" type="presOf" srcId="{1A6D3AAF-FDDB-443B-840C-B5A6887D8786}" destId="{E5C7FF45-3EEB-4B62-A77A-86064D0A4347}" srcOrd="1" destOrd="0" presId="urn:microsoft.com/office/officeart/2005/8/layout/vProcess5"/>
    <dgm:cxn modelId="{0EA91436-7CDD-43E3-8C12-154407A3F8C8}" type="presOf" srcId="{89B36C25-2576-41C8-B250-C9CE66678515}" destId="{9660EA76-FD1B-41F5-840D-14899F195D0F}" srcOrd="0" destOrd="0" presId="urn:microsoft.com/office/officeart/2005/8/layout/vProcess5"/>
    <dgm:cxn modelId="{50BF3053-852C-4533-AA27-E519BEE9C331}" type="presOf" srcId="{C57EE22A-D948-4827-97FB-B3233420B99E}" destId="{40A6A78E-20A2-4E81-99FB-75643B0179BD}" srcOrd="0" destOrd="0" presId="urn:microsoft.com/office/officeart/2005/8/layout/vProcess5"/>
    <dgm:cxn modelId="{D6744EBA-3E1C-4747-BABE-9B6BDE5715FA}" srcId="{0779DC67-017A-4191-BB7A-FC2FC0CBB133}" destId="{C57EE22A-D948-4827-97FB-B3233420B99E}" srcOrd="2" destOrd="0" parTransId="{01C34B94-FD26-4E4A-8A04-191066E1EE33}" sibTransId="{6E193826-77E7-4335-BCE0-2B6A868C5855}"/>
    <dgm:cxn modelId="{E573D74A-034A-44A6-8BD9-5E216179AE34}" type="presOf" srcId="{0779DC67-017A-4191-BB7A-FC2FC0CBB133}" destId="{A77156FE-0A8E-4853-BECA-FEF9F90EFADB}" srcOrd="0" destOrd="0" presId="urn:microsoft.com/office/officeart/2005/8/layout/vProcess5"/>
    <dgm:cxn modelId="{A5841309-1318-429E-A215-2589A67B69CE}" type="presOf" srcId="{59A024F5-A905-44B8-AEBC-C1B83E98A597}" destId="{72D6CD95-E351-4697-B645-0FCFA3F00FA8}" srcOrd="0" destOrd="0" presId="urn:microsoft.com/office/officeart/2005/8/layout/vProcess5"/>
    <dgm:cxn modelId="{3C0594C2-CE9A-4DB2-8925-72624BAE9389}" type="presOf" srcId="{1A6D3AAF-FDDB-443B-840C-B5A6887D8786}" destId="{B540341F-14D9-4D73-8743-BAC784F3BEFE}" srcOrd="0" destOrd="0" presId="urn:microsoft.com/office/officeart/2005/8/layout/vProcess5"/>
    <dgm:cxn modelId="{F7C7D461-B01D-49E1-B2DA-CB84F5B3CE97}" type="presOf" srcId="{1AEFD07E-F8E7-469A-B494-DB01E23EF224}" destId="{D6B3ECF8-E512-44F6-86F8-F6D25BCB8E35}" srcOrd="0" destOrd="0" presId="urn:microsoft.com/office/officeart/2005/8/layout/vProcess5"/>
    <dgm:cxn modelId="{C327B077-2461-442E-939F-F624919EA9D5}" type="presParOf" srcId="{A77156FE-0A8E-4853-BECA-FEF9F90EFADB}" destId="{034B4C11-726F-4C9F-953F-9CA9BB76573D}" srcOrd="0" destOrd="0" presId="urn:microsoft.com/office/officeart/2005/8/layout/vProcess5"/>
    <dgm:cxn modelId="{EAB60B9A-826A-4DFB-BD5D-3B15F4375F96}" type="presParOf" srcId="{A77156FE-0A8E-4853-BECA-FEF9F90EFADB}" destId="{D6B3ECF8-E512-44F6-86F8-F6D25BCB8E35}" srcOrd="1" destOrd="0" presId="urn:microsoft.com/office/officeart/2005/8/layout/vProcess5"/>
    <dgm:cxn modelId="{032F97AF-F77B-45D2-A33C-38ACC08337A8}" type="presParOf" srcId="{A77156FE-0A8E-4853-BECA-FEF9F90EFADB}" destId="{B540341F-14D9-4D73-8743-BAC784F3BEFE}" srcOrd="2" destOrd="0" presId="urn:microsoft.com/office/officeart/2005/8/layout/vProcess5"/>
    <dgm:cxn modelId="{3ED0263C-0731-4125-B410-E54F9CC1E0B4}" type="presParOf" srcId="{A77156FE-0A8E-4853-BECA-FEF9F90EFADB}" destId="{40A6A78E-20A2-4E81-99FB-75643B0179BD}" srcOrd="3" destOrd="0" presId="urn:microsoft.com/office/officeart/2005/8/layout/vProcess5"/>
    <dgm:cxn modelId="{F954E4E4-818F-4FA9-8836-782542350CAE}" type="presParOf" srcId="{A77156FE-0A8E-4853-BECA-FEF9F90EFADB}" destId="{72D6CD95-E351-4697-B645-0FCFA3F00FA8}" srcOrd="4" destOrd="0" presId="urn:microsoft.com/office/officeart/2005/8/layout/vProcess5"/>
    <dgm:cxn modelId="{4F1EBD9C-0540-4E97-A7F3-CDE88D774FBB}" type="presParOf" srcId="{A77156FE-0A8E-4853-BECA-FEF9F90EFADB}" destId="{9660EA76-FD1B-41F5-840D-14899F195D0F}" srcOrd="5" destOrd="0" presId="urn:microsoft.com/office/officeart/2005/8/layout/vProcess5"/>
    <dgm:cxn modelId="{12876E75-92AD-47F7-915D-3CFA8916CB29}" type="presParOf" srcId="{A77156FE-0A8E-4853-BECA-FEF9F90EFADB}" destId="{90DFE593-7759-40CF-895A-7F1970825556}" srcOrd="6" destOrd="0" presId="urn:microsoft.com/office/officeart/2005/8/layout/vProcess5"/>
    <dgm:cxn modelId="{7022E130-A4AF-46B2-B5E3-91D7B29D76BF}" type="presParOf" srcId="{A77156FE-0A8E-4853-BECA-FEF9F90EFADB}" destId="{E5C7FF45-3EEB-4B62-A77A-86064D0A4347}" srcOrd="7" destOrd="0" presId="urn:microsoft.com/office/officeart/2005/8/layout/vProcess5"/>
    <dgm:cxn modelId="{20F47271-421C-4D05-BE6C-3D72598D146B}" type="presParOf" srcId="{A77156FE-0A8E-4853-BECA-FEF9F90EFADB}" destId="{9781AD0F-7E8B-466E-AA82-12C2420D824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192393-B96C-4F4E-AAA2-5A811231360E}" type="doc">
      <dgm:prSet loTypeId="urn:microsoft.com/office/officeart/2005/8/layout/pyramid2" loCatId="list" qsTypeId="urn:microsoft.com/office/officeart/2005/8/quickstyle/3d3" qsCatId="3D" csTypeId="urn:microsoft.com/office/officeart/2005/8/colors/accent1_2" csCatId="accent1" phldr="1"/>
      <dgm:spPr/>
    </dgm:pt>
    <dgm:pt modelId="{CA793AF4-D317-4F77-945A-035753EF07EB}">
      <dgm:prSet phldrT="[Texto]" custT="1"/>
      <dgm:spPr/>
      <dgm:t>
        <a:bodyPr/>
        <a:lstStyle/>
        <a:p>
          <a:pPr algn="just"/>
          <a:r>
            <a:rPr lang="es-ES" sz="2000" b="0" dirty="0">
              <a:latin typeface="Arial" panose="020B0604020202020204" pitchFamily="34" charset="0"/>
              <a:cs typeface="Arial" panose="020B0604020202020204" pitchFamily="34" charset="0"/>
            </a:rPr>
            <a:t>Las dotaciones de guardiamarinas no </a:t>
          </a:r>
          <a:r>
            <a:rPr lang="es-ES" sz="2000" b="0" dirty="0" smtClean="0">
              <a:latin typeface="Arial" panose="020B0604020202020204" pitchFamily="34" charset="0"/>
              <a:cs typeface="Arial" panose="020B0604020202020204" pitchFamily="34" charset="0"/>
            </a:rPr>
            <a:t>tienen </a:t>
          </a:r>
          <a:r>
            <a:rPr lang="es-ES" sz="2000" b="0" dirty="0">
              <a:latin typeface="Arial" panose="020B0604020202020204" pitchFamily="34" charset="0"/>
              <a:cs typeface="Arial" panose="020B0604020202020204" pitchFamily="34" charset="0"/>
            </a:rPr>
            <a:t>la suficiente familiarización con el velero </a:t>
          </a:r>
          <a:r>
            <a:rPr lang="es-ES" sz="2000" b="0" i="1" dirty="0">
              <a:latin typeface="Arial" panose="020B0604020202020204" pitchFamily="34" charset="0"/>
              <a:cs typeface="Arial" panose="020B0604020202020204" pitchFamily="34" charset="0"/>
            </a:rPr>
            <a:t>“Alcance</a:t>
          </a:r>
          <a:r>
            <a:rPr lang="es-ES" sz="2000" b="0" i="1" dirty="0" smtClean="0">
              <a:latin typeface="Arial" panose="020B0604020202020204" pitchFamily="34" charset="0"/>
              <a:cs typeface="Arial" panose="020B0604020202020204" pitchFamily="34" charset="0"/>
            </a:rPr>
            <a:t>”.</a:t>
          </a:r>
          <a:endParaRPr lang="es-ES" sz="2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E92872-5EAA-40AB-969D-CBE4A80BEF70}" type="parTrans" cxnId="{2AFAE454-C0BA-40FC-87E7-E84019F226B6}">
      <dgm:prSet/>
      <dgm:spPr/>
      <dgm:t>
        <a:bodyPr/>
        <a:lstStyle/>
        <a:p>
          <a:endParaRPr lang="es-ES"/>
        </a:p>
      </dgm:t>
    </dgm:pt>
    <dgm:pt modelId="{D3BE1819-5156-4C87-BCC5-29BD8FCAED5F}" type="sibTrans" cxnId="{2AFAE454-C0BA-40FC-87E7-E84019F226B6}">
      <dgm:prSet/>
      <dgm:spPr/>
      <dgm:t>
        <a:bodyPr/>
        <a:lstStyle/>
        <a:p>
          <a:endParaRPr lang="es-ES"/>
        </a:p>
      </dgm:t>
    </dgm:pt>
    <dgm:pt modelId="{8D69268E-17B7-4E8A-9829-C5251F9A1369}" type="pres">
      <dgm:prSet presAssocID="{9A192393-B96C-4F4E-AAA2-5A811231360E}" presName="compositeShape" presStyleCnt="0">
        <dgm:presLayoutVars>
          <dgm:dir/>
          <dgm:resizeHandles/>
        </dgm:presLayoutVars>
      </dgm:prSet>
      <dgm:spPr/>
    </dgm:pt>
    <dgm:pt modelId="{D6F96831-652A-4DE7-9DFD-167B1077968C}" type="pres">
      <dgm:prSet presAssocID="{9A192393-B96C-4F4E-AAA2-5A811231360E}" presName="pyramid" presStyleLbl="node1" presStyleIdx="0" presStyleCnt="1" custLinFactNeighborX="-12911" custLinFactNeighborY="517"/>
      <dgm:spPr/>
    </dgm:pt>
    <dgm:pt modelId="{B330285F-2079-415B-BD41-CC935CF45929}" type="pres">
      <dgm:prSet presAssocID="{9A192393-B96C-4F4E-AAA2-5A811231360E}" presName="theList" presStyleCnt="0"/>
      <dgm:spPr/>
    </dgm:pt>
    <dgm:pt modelId="{4009F375-DFB5-462A-B063-87E5895C0E58}" type="pres">
      <dgm:prSet presAssocID="{CA793AF4-D317-4F77-945A-035753EF07EB}" presName="aNode" presStyleLbl="fgAcc1" presStyleIdx="0" presStyleCnt="1" custScaleX="136824" custScaleY="75513" custLinFactNeighborX="-3689" custLinFactNeighborY="3926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B633B1-6B4D-4C13-BDDC-96F87F635EBB}" type="pres">
      <dgm:prSet presAssocID="{CA793AF4-D317-4F77-945A-035753EF07EB}" presName="aSpace" presStyleCnt="0"/>
      <dgm:spPr/>
    </dgm:pt>
  </dgm:ptLst>
  <dgm:cxnLst>
    <dgm:cxn modelId="{ACE102A1-0E58-4162-AA78-6A33BC28FCD0}" type="presOf" srcId="{CA793AF4-D317-4F77-945A-035753EF07EB}" destId="{4009F375-DFB5-462A-B063-87E5895C0E58}" srcOrd="0" destOrd="0" presId="urn:microsoft.com/office/officeart/2005/8/layout/pyramid2"/>
    <dgm:cxn modelId="{7C7CEFBB-21E1-4F9A-90B4-A4F85EE32B46}" type="presOf" srcId="{9A192393-B96C-4F4E-AAA2-5A811231360E}" destId="{8D69268E-17B7-4E8A-9829-C5251F9A1369}" srcOrd="0" destOrd="0" presId="urn:microsoft.com/office/officeart/2005/8/layout/pyramid2"/>
    <dgm:cxn modelId="{2AFAE454-C0BA-40FC-87E7-E84019F226B6}" srcId="{9A192393-B96C-4F4E-AAA2-5A811231360E}" destId="{CA793AF4-D317-4F77-945A-035753EF07EB}" srcOrd="0" destOrd="0" parTransId="{D1E92872-5EAA-40AB-969D-CBE4A80BEF70}" sibTransId="{D3BE1819-5156-4C87-BCC5-29BD8FCAED5F}"/>
    <dgm:cxn modelId="{56C7C428-D038-45B3-A93A-68E425944883}" type="presParOf" srcId="{8D69268E-17B7-4E8A-9829-C5251F9A1369}" destId="{D6F96831-652A-4DE7-9DFD-167B1077968C}" srcOrd="0" destOrd="0" presId="urn:microsoft.com/office/officeart/2005/8/layout/pyramid2"/>
    <dgm:cxn modelId="{527881DE-AD06-4C8C-A860-1138C8637ADF}" type="presParOf" srcId="{8D69268E-17B7-4E8A-9829-C5251F9A1369}" destId="{B330285F-2079-415B-BD41-CC935CF45929}" srcOrd="1" destOrd="0" presId="urn:microsoft.com/office/officeart/2005/8/layout/pyramid2"/>
    <dgm:cxn modelId="{9E9CAF49-9161-4F06-A3FF-43996169C3FC}" type="presParOf" srcId="{B330285F-2079-415B-BD41-CC935CF45929}" destId="{4009F375-DFB5-462A-B063-87E5895C0E58}" srcOrd="0" destOrd="0" presId="urn:microsoft.com/office/officeart/2005/8/layout/pyramid2"/>
    <dgm:cxn modelId="{ABB3B530-D22F-4930-90AC-FA3944DE468C}" type="presParOf" srcId="{B330285F-2079-415B-BD41-CC935CF45929}" destId="{99B633B1-6B4D-4C13-BDDC-96F87F635EBB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FFB610-DF2A-46AA-8B32-26E62D846C4B}" type="doc">
      <dgm:prSet loTypeId="urn:microsoft.com/office/officeart/2005/8/layout/hProcess3" loCatId="process" qsTypeId="urn:microsoft.com/office/officeart/2005/8/quickstyle/3d4" qsCatId="3D" csTypeId="urn:microsoft.com/office/officeart/2005/8/colors/accent1_2" csCatId="accent1" phldr="1"/>
      <dgm:spPr/>
    </dgm:pt>
    <dgm:pt modelId="{5AF290EB-B0C2-4BE8-93D9-EA648394D120}">
      <dgm:prSet phldrT="[Texto]" custT="1"/>
      <dgm:spPr/>
      <dgm:t>
        <a:bodyPr/>
        <a:lstStyle/>
        <a:p>
          <a:pPr algn="just"/>
          <a:r>
            <a:rPr lang="es-ES" sz="1700" b="0" dirty="0">
              <a:latin typeface="Arial" panose="020B0604020202020204" pitchFamily="34" charset="0"/>
              <a:cs typeface="Arial" panose="020B0604020202020204" pitchFamily="34" charset="0"/>
            </a:rPr>
            <a:t>Fortalecer la maniobrabilidad y rendimiento del velero oceánico </a:t>
          </a:r>
          <a:r>
            <a:rPr lang="es-ES" sz="1700" b="0" i="1" dirty="0">
              <a:latin typeface="Arial" panose="020B0604020202020204" pitchFamily="34" charset="0"/>
              <a:cs typeface="Arial" panose="020B0604020202020204" pitchFamily="34" charset="0"/>
            </a:rPr>
            <a:t>“Alcance”</a:t>
          </a:r>
          <a:r>
            <a:rPr lang="es-ES" sz="1700" b="0" dirty="0">
              <a:latin typeface="Arial" panose="020B0604020202020204" pitchFamily="34" charset="0"/>
              <a:cs typeface="Arial" panose="020B0604020202020204" pitchFamily="34" charset="0"/>
            </a:rPr>
            <a:t>, a través de herramientas que capaciten a las dotaciones para incrementar la seguridad, eficiencia y eficacia durante los entrenamientos y regatas deportivas.</a:t>
          </a:r>
        </a:p>
      </dgm:t>
    </dgm:pt>
    <dgm:pt modelId="{9034F7A3-0139-450F-BD9A-ABE621E9A547}" type="parTrans" cxnId="{B538CADA-9F56-4DDB-8CDB-53FECA8A74D9}">
      <dgm:prSet/>
      <dgm:spPr/>
      <dgm:t>
        <a:bodyPr/>
        <a:lstStyle/>
        <a:p>
          <a:endParaRPr lang="es-ES" sz="1800"/>
        </a:p>
      </dgm:t>
    </dgm:pt>
    <dgm:pt modelId="{557A2A03-2DFB-4794-9FF2-D0771B3AFA37}" type="sibTrans" cxnId="{B538CADA-9F56-4DDB-8CDB-53FECA8A74D9}">
      <dgm:prSet/>
      <dgm:spPr/>
      <dgm:t>
        <a:bodyPr/>
        <a:lstStyle/>
        <a:p>
          <a:endParaRPr lang="es-ES" sz="1800"/>
        </a:p>
      </dgm:t>
    </dgm:pt>
    <dgm:pt modelId="{60196932-1929-4A1F-9214-EF2CF043A719}" type="pres">
      <dgm:prSet presAssocID="{6CFFB610-DF2A-46AA-8B32-26E62D846C4B}" presName="Name0" presStyleCnt="0">
        <dgm:presLayoutVars>
          <dgm:dir/>
          <dgm:animLvl val="lvl"/>
          <dgm:resizeHandles val="exact"/>
        </dgm:presLayoutVars>
      </dgm:prSet>
      <dgm:spPr/>
    </dgm:pt>
    <dgm:pt modelId="{2947FBEA-8FE3-4B5F-9CE1-8610D30E5744}" type="pres">
      <dgm:prSet presAssocID="{6CFFB610-DF2A-46AA-8B32-26E62D846C4B}" presName="dummy" presStyleCnt="0"/>
      <dgm:spPr/>
    </dgm:pt>
    <dgm:pt modelId="{F53C7A31-4514-43AA-A9C8-E059E211F9A4}" type="pres">
      <dgm:prSet presAssocID="{6CFFB610-DF2A-46AA-8B32-26E62D846C4B}" presName="linH" presStyleCnt="0"/>
      <dgm:spPr/>
    </dgm:pt>
    <dgm:pt modelId="{1F53F556-9432-4C3D-AFDC-798F8003498B}" type="pres">
      <dgm:prSet presAssocID="{6CFFB610-DF2A-46AA-8B32-26E62D846C4B}" presName="padding1" presStyleCnt="0"/>
      <dgm:spPr/>
    </dgm:pt>
    <dgm:pt modelId="{1D098BD0-7755-46B7-B3E4-F99F1937CBED}" type="pres">
      <dgm:prSet presAssocID="{5AF290EB-B0C2-4BE8-93D9-EA648394D120}" presName="linV" presStyleCnt="0"/>
      <dgm:spPr/>
    </dgm:pt>
    <dgm:pt modelId="{9E60EFE5-99F5-4772-84B7-4EB51E0E8E48}" type="pres">
      <dgm:prSet presAssocID="{5AF290EB-B0C2-4BE8-93D9-EA648394D120}" presName="spVertical1" presStyleCnt="0"/>
      <dgm:spPr/>
    </dgm:pt>
    <dgm:pt modelId="{ADC6C73A-6E89-4475-8599-607FF7714D56}" type="pres">
      <dgm:prSet presAssocID="{5AF290EB-B0C2-4BE8-93D9-EA648394D120}" presName="parTx" presStyleLbl="revTx" presStyleIdx="0" presStyleCnt="1" custScaleX="90972" custLinFactNeighborX="-5508" custLinFactNeighborY="-11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370F22-2B41-4FCE-95AC-70E734EB1578}" type="pres">
      <dgm:prSet presAssocID="{5AF290EB-B0C2-4BE8-93D9-EA648394D120}" presName="spVertical2" presStyleCnt="0"/>
      <dgm:spPr/>
    </dgm:pt>
    <dgm:pt modelId="{C4EBB237-39A5-42A1-B3A8-EDC612D8FAA2}" type="pres">
      <dgm:prSet presAssocID="{5AF290EB-B0C2-4BE8-93D9-EA648394D120}" presName="spVertical3" presStyleCnt="0"/>
      <dgm:spPr/>
    </dgm:pt>
    <dgm:pt modelId="{C43224C3-69A6-409F-8314-55F398C2D3E1}" type="pres">
      <dgm:prSet presAssocID="{6CFFB610-DF2A-46AA-8B32-26E62D846C4B}" presName="padding2" presStyleCnt="0"/>
      <dgm:spPr/>
    </dgm:pt>
    <dgm:pt modelId="{F26B430B-B043-409C-A087-722629E11DAD}" type="pres">
      <dgm:prSet presAssocID="{6CFFB610-DF2A-46AA-8B32-26E62D846C4B}" presName="negArrow" presStyleCnt="0"/>
      <dgm:spPr/>
    </dgm:pt>
    <dgm:pt modelId="{10F7B65E-EDE6-4B17-BA65-60730F929C80}" type="pres">
      <dgm:prSet presAssocID="{6CFFB610-DF2A-46AA-8B32-26E62D846C4B}" presName="backgroundArrow" presStyleLbl="node1" presStyleIdx="0" presStyleCnt="1"/>
      <dgm:spPr/>
    </dgm:pt>
  </dgm:ptLst>
  <dgm:cxnLst>
    <dgm:cxn modelId="{1BFD7932-2E19-425F-9801-1091D2F2C7C4}" type="presOf" srcId="{6CFFB610-DF2A-46AA-8B32-26E62D846C4B}" destId="{60196932-1929-4A1F-9214-EF2CF043A719}" srcOrd="0" destOrd="0" presId="urn:microsoft.com/office/officeart/2005/8/layout/hProcess3"/>
    <dgm:cxn modelId="{B538CADA-9F56-4DDB-8CDB-53FECA8A74D9}" srcId="{6CFFB610-DF2A-46AA-8B32-26E62D846C4B}" destId="{5AF290EB-B0C2-4BE8-93D9-EA648394D120}" srcOrd="0" destOrd="0" parTransId="{9034F7A3-0139-450F-BD9A-ABE621E9A547}" sibTransId="{557A2A03-2DFB-4794-9FF2-D0771B3AFA37}"/>
    <dgm:cxn modelId="{D26EA276-F3AA-4687-A464-E91FEC61C7F7}" type="presOf" srcId="{5AF290EB-B0C2-4BE8-93D9-EA648394D120}" destId="{ADC6C73A-6E89-4475-8599-607FF7714D56}" srcOrd="0" destOrd="0" presId="urn:microsoft.com/office/officeart/2005/8/layout/hProcess3"/>
    <dgm:cxn modelId="{F3FC726D-1E9A-4B1A-9635-B88E6DCAB24C}" type="presParOf" srcId="{60196932-1929-4A1F-9214-EF2CF043A719}" destId="{2947FBEA-8FE3-4B5F-9CE1-8610D30E5744}" srcOrd="0" destOrd="0" presId="urn:microsoft.com/office/officeart/2005/8/layout/hProcess3"/>
    <dgm:cxn modelId="{4AA0FD2F-085C-458F-B06F-C5109BCFC908}" type="presParOf" srcId="{60196932-1929-4A1F-9214-EF2CF043A719}" destId="{F53C7A31-4514-43AA-A9C8-E059E211F9A4}" srcOrd="1" destOrd="0" presId="urn:microsoft.com/office/officeart/2005/8/layout/hProcess3"/>
    <dgm:cxn modelId="{8C0ED842-6C8A-4CA9-801A-8D8074F921EC}" type="presParOf" srcId="{F53C7A31-4514-43AA-A9C8-E059E211F9A4}" destId="{1F53F556-9432-4C3D-AFDC-798F8003498B}" srcOrd="0" destOrd="0" presId="urn:microsoft.com/office/officeart/2005/8/layout/hProcess3"/>
    <dgm:cxn modelId="{86778D75-BE7E-4CA4-BBC2-60BC53998DC4}" type="presParOf" srcId="{F53C7A31-4514-43AA-A9C8-E059E211F9A4}" destId="{1D098BD0-7755-46B7-B3E4-F99F1937CBED}" srcOrd="1" destOrd="0" presId="urn:microsoft.com/office/officeart/2005/8/layout/hProcess3"/>
    <dgm:cxn modelId="{4AC11578-CE6A-4FBD-AE1F-1F55EF07FA71}" type="presParOf" srcId="{1D098BD0-7755-46B7-B3E4-F99F1937CBED}" destId="{9E60EFE5-99F5-4772-84B7-4EB51E0E8E48}" srcOrd="0" destOrd="0" presId="urn:microsoft.com/office/officeart/2005/8/layout/hProcess3"/>
    <dgm:cxn modelId="{835219B2-84FF-457A-A44D-A98D320C36E9}" type="presParOf" srcId="{1D098BD0-7755-46B7-B3E4-F99F1937CBED}" destId="{ADC6C73A-6E89-4475-8599-607FF7714D56}" srcOrd="1" destOrd="0" presId="urn:microsoft.com/office/officeart/2005/8/layout/hProcess3"/>
    <dgm:cxn modelId="{53102FD4-9BB5-4EF1-990E-3117A6E9EC53}" type="presParOf" srcId="{1D098BD0-7755-46B7-B3E4-F99F1937CBED}" destId="{D6370F22-2B41-4FCE-95AC-70E734EB1578}" srcOrd="2" destOrd="0" presId="urn:microsoft.com/office/officeart/2005/8/layout/hProcess3"/>
    <dgm:cxn modelId="{CAB05AC1-7257-4C53-A527-E7E8FA200127}" type="presParOf" srcId="{1D098BD0-7755-46B7-B3E4-F99F1937CBED}" destId="{C4EBB237-39A5-42A1-B3A8-EDC612D8FAA2}" srcOrd="3" destOrd="0" presId="urn:microsoft.com/office/officeart/2005/8/layout/hProcess3"/>
    <dgm:cxn modelId="{7BCBE7C5-5CD0-4631-B971-298BCF576603}" type="presParOf" srcId="{F53C7A31-4514-43AA-A9C8-E059E211F9A4}" destId="{C43224C3-69A6-409F-8314-55F398C2D3E1}" srcOrd="2" destOrd="0" presId="urn:microsoft.com/office/officeart/2005/8/layout/hProcess3"/>
    <dgm:cxn modelId="{8F3EBC7E-D4EA-435A-9238-B357936E5CBD}" type="presParOf" srcId="{F53C7A31-4514-43AA-A9C8-E059E211F9A4}" destId="{F26B430B-B043-409C-A087-722629E11DAD}" srcOrd="3" destOrd="0" presId="urn:microsoft.com/office/officeart/2005/8/layout/hProcess3"/>
    <dgm:cxn modelId="{84196BCA-B3BB-42E6-8783-E8C397024880}" type="presParOf" srcId="{F53C7A31-4514-43AA-A9C8-E059E211F9A4}" destId="{10F7B65E-EDE6-4B17-BA65-60730F929C80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DEDC0E-8622-41F3-88CF-FA1DDCC6885E}" type="doc">
      <dgm:prSet loTypeId="urn:microsoft.com/office/officeart/2008/layout/VerticalCurvedLis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16E2C2F-CB64-4A8B-AB12-4483EC62B4CE}">
      <dgm:prSet phldrT="[Texto]" custT="1"/>
      <dgm:spPr/>
      <dgm:t>
        <a:bodyPr/>
        <a:lstStyle/>
        <a:p>
          <a:pPr algn="just"/>
          <a:r>
            <a:rPr lang="es-ES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Diagnosticar la situación actual de los sistemas, equipos y velamen mediante un análisis de su funcionamiento que indique su operatividad.</a:t>
          </a:r>
        </a:p>
      </dgm:t>
    </dgm:pt>
    <dgm:pt modelId="{7850C2C8-BEC3-4C11-9E7B-E320865B19B4}" type="parTrans" cxnId="{325D368D-0B14-477B-AB8D-3E487F96476D}">
      <dgm:prSet/>
      <dgm:spPr/>
      <dgm:t>
        <a:bodyPr/>
        <a:lstStyle/>
        <a:p>
          <a:endParaRPr lang="es-ES" sz="1800"/>
        </a:p>
      </dgm:t>
    </dgm:pt>
    <dgm:pt modelId="{9F6B3011-7F21-4DA6-B5F7-9DFF863FA7C3}" type="sibTrans" cxnId="{325D368D-0B14-477B-AB8D-3E487F96476D}">
      <dgm:prSet/>
      <dgm:spPr/>
      <dgm:t>
        <a:bodyPr/>
        <a:lstStyle/>
        <a:p>
          <a:endParaRPr lang="es-ES" sz="1800"/>
        </a:p>
      </dgm:t>
    </dgm:pt>
    <dgm:pt modelId="{D4421F86-9A49-4A0F-AAFA-0AB0319BEF78}">
      <dgm:prSet phldrT="[Texto]" custT="1"/>
      <dgm:spPr/>
      <dgm:t>
        <a:bodyPr/>
        <a:lstStyle/>
        <a:p>
          <a:pPr algn="just"/>
          <a:r>
            <a:rPr lang="es-ES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Proponer una Guía Básica de Aprendizaje de los sistemas, equipos y velamen, a través de la capacitación y entrenamiento de las dotaciones, que promueva la seguridad, eficiencia y eficacia del velero </a:t>
          </a:r>
          <a:r>
            <a:rPr lang="es-ES" sz="18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“Alcance”.</a:t>
          </a:r>
          <a:r>
            <a:rPr lang="es-ES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66D4DCC9-9747-44D7-8ADE-90D77CDB73B2}" type="parTrans" cxnId="{9DAB43B9-E5BD-4975-93F1-8ABD745CACCD}">
      <dgm:prSet/>
      <dgm:spPr/>
      <dgm:t>
        <a:bodyPr/>
        <a:lstStyle/>
        <a:p>
          <a:endParaRPr lang="es-ES" sz="1800"/>
        </a:p>
      </dgm:t>
    </dgm:pt>
    <dgm:pt modelId="{452A219C-223D-41F4-BAFF-7CAEBE98BB34}" type="sibTrans" cxnId="{9DAB43B9-E5BD-4975-93F1-8ABD745CACCD}">
      <dgm:prSet/>
      <dgm:spPr/>
      <dgm:t>
        <a:bodyPr/>
        <a:lstStyle/>
        <a:p>
          <a:endParaRPr lang="es-ES" sz="1800"/>
        </a:p>
      </dgm:t>
    </dgm:pt>
    <dgm:pt modelId="{17F42C47-9901-4D74-8430-8B0D92D61C83}">
      <dgm:prSet phldrT="[Texto]" custT="1"/>
      <dgm:spPr/>
      <dgm:t>
        <a:bodyPr/>
        <a:lstStyle/>
        <a:p>
          <a:pPr algn="just"/>
          <a:r>
            <a:rPr lang="es-ES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Determinar el grado de alistamiento de las dotaciones del velero, mediante un análisis de su desempeño en entrenamientos y regatas, que permita el desarrollo de un estándar de perfiles en base a competencias.</a:t>
          </a:r>
        </a:p>
      </dgm:t>
    </dgm:pt>
    <dgm:pt modelId="{B20401C0-FDC2-4F00-944C-ED9544B25C66}" type="parTrans" cxnId="{E18C130F-157D-4A40-981F-E6365A2508C3}">
      <dgm:prSet/>
      <dgm:spPr/>
      <dgm:t>
        <a:bodyPr/>
        <a:lstStyle/>
        <a:p>
          <a:endParaRPr lang="es-ES" sz="1800"/>
        </a:p>
      </dgm:t>
    </dgm:pt>
    <dgm:pt modelId="{D5EE5F6B-499F-4430-879E-275BFF34BCDE}" type="sibTrans" cxnId="{E18C130F-157D-4A40-981F-E6365A2508C3}">
      <dgm:prSet/>
      <dgm:spPr/>
      <dgm:t>
        <a:bodyPr/>
        <a:lstStyle/>
        <a:p>
          <a:endParaRPr lang="es-ES" sz="1800"/>
        </a:p>
      </dgm:t>
    </dgm:pt>
    <dgm:pt modelId="{CFA9ED0D-8CE4-4336-A6B5-5A684798B58B}" type="pres">
      <dgm:prSet presAssocID="{FBDEDC0E-8622-41F3-88CF-FA1DDCC6885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8591B6DC-68DE-4E3A-91D7-6BD539638DDD}" type="pres">
      <dgm:prSet presAssocID="{FBDEDC0E-8622-41F3-88CF-FA1DDCC6885E}" presName="Name1" presStyleCnt="0"/>
      <dgm:spPr/>
    </dgm:pt>
    <dgm:pt modelId="{AEBF9586-FABB-48C4-98F9-222ADC01E00E}" type="pres">
      <dgm:prSet presAssocID="{FBDEDC0E-8622-41F3-88CF-FA1DDCC6885E}" presName="cycle" presStyleCnt="0"/>
      <dgm:spPr/>
    </dgm:pt>
    <dgm:pt modelId="{FDFBA278-BE9B-473D-B1BE-0B878F02EC3C}" type="pres">
      <dgm:prSet presAssocID="{FBDEDC0E-8622-41F3-88CF-FA1DDCC6885E}" presName="srcNode" presStyleLbl="node1" presStyleIdx="0" presStyleCnt="3"/>
      <dgm:spPr/>
    </dgm:pt>
    <dgm:pt modelId="{4103B9A4-03A6-4D6B-A24F-EBFEFADB6135}" type="pres">
      <dgm:prSet presAssocID="{FBDEDC0E-8622-41F3-88CF-FA1DDCC6885E}" presName="conn" presStyleLbl="parChTrans1D2" presStyleIdx="0" presStyleCnt="1"/>
      <dgm:spPr/>
      <dgm:t>
        <a:bodyPr/>
        <a:lstStyle/>
        <a:p>
          <a:endParaRPr lang="es-ES"/>
        </a:p>
      </dgm:t>
    </dgm:pt>
    <dgm:pt modelId="{A20DC93E-C02E-4B24-A256-3CE8CD7C50F8}" type="pres">
      <dgm:prSet presAssocID="{FBDEDC0E-8622-41F3-88CF-FA1DDCC6885E}" presName="extraNode" presStyleLbl="node1" presStyleIdx="0" presStyleCnt="3"/>
      <dgm:spPr/>
    </dgm:pt>
    <dgm:pt modelId="{C66FFB3A-1953-45D4-8B07-C01359D9EE51}" type="pres">
      <dgm:prSet presAssocID="{FBDEDC0E-8622-41F3-88CF-FA1DDCC6885E}" presName="dstNode" presStyleLbl="node1" presStyleIdx="0" presStyleCnt="3"/>
      <dgm:spPr/>
    </dgm:pt>
    <dgm:pt modelId="{01C7120A-B99E-4FFF-B2C1-F7BEA7778A98}" type="pres">
      <dgm:prSet presAssocID="{416E2C2F-CB64-4A8B-AB12-4483EC62B4CE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8C7AD7-F802-4B95-B6BF-55EC610FD540}" type="pres">
      <dgm:prSet presAssocID="{416E2C2F-CB64-4A8B-AB12-4483EC62B4CE}" presName="accent_1" presStyleCnt="0"/>
      <dgm:spPr/>
    </dgm:pt>
    <dgm:pt modelId="{0AD94C7B-C7F6-45CD-9FF1-6D661D05CC33}" type="pres">
      <dgm:prSet presAssocID="{416E2C2F-CB64-4A8B-AB12-4483EC62B4CE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34DB4BB-B723-44D0-AD94-BFF70FA54DA5}" type="pres">
      <dgm:prSet presAssocID="{17F42C47-9901-4D74-8430-8B0D92D61C83}" presName="text_2" presStyleLbl="node1" presStyleIdx="1" presStyleCnt="3" custScaleY="12236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B42AC9-DC90-4062-9C64-C31B7F2A94B9}" type="pres">
      <dgm:prSet presAssocID="{17F42C47-9901-4D74-8430-8B0D92D61C83}" presName="accent_2" presStyleCnt="0"/>
      <dgm:spPr/>
    </dgm:pt>
    <dgm:pt modelId="{70E6AD3C-0757-4A99-A66F-DB0BAB4DF869}" type="pres">
      <dgm:prSet presAssocID="{17F42C47-9901-4D74-8430-8B0D92D61C83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A2E2550-8B1E-4CCE-9C2D-68D3CE593989}" type="pres">
      <dgm:prSet presAssocID="{D4421F86-9A49-4A0F-AAFA-0AB0319BEF78}" presName="text_3" presStyleLbl="node1" presStyleIdx="2" presStyleCnt="3" custScaleY="1203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55BB00-60C6-45A9-BD47-D6FC07296999}" type="pres">
      <dgm:prSet presAssocID="{D4421F86-9A49-4A0F-AAFA-0AB0319BEF78}" presName="accent_3" presStyleCnt="0"/>
      <dgm:spPr/>
    </dgm:pt>
    <dgm:pt modelId="{3ED770C2-542B-4A94-B00C-2DA65189DFD2}" type="pres">
      <dgm:prSet presAssocID="{D4421F86-9A49-4A0F-AAFA-0AB0319BEF78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7D891A2-F454-408C-8B69-04BF99282394}" type="presOf" srcId="{17F42C47-9901-4D74-8430-8B0D92D61C83}" destId="{134DB4BB-B723-44D0-AD94-BFF70FA54DA5}" srcOrd="0" destOrd="0" presId="urn:microsoft.com/office/officeart/2008/layout/VerticalCurvedList"/>
    <dgm:cxn modelId="{325D368D-0B14-477B-AB8D-3E487F96476D}" srcId="{FBDEDC0E-8622-41F3-88CF-FA1DDCC6885E}" destId="{416E2C2F-CB64-4A8B-AB12-4483EC62B4CE}" srcOrd="0" destOrd="0" parTransId="{7850C2C8-BEC3-4C11-9E7B-E320865B19B4}" sibTransId="{9F6B3011-7F21-4DA6-B5F7-9DFF863FA7C3}"/>
    <dgm:cxn modelId="{66917F46-93E8-4932-88F4-241386981BA4}" type="presOf" srcId="{9F6B3011-7F21-4DA6-B5F7-9DFF863FA7C3}" destId="{4103B9A4-03A6-4D6B-A24F-EBFEFADB6135}" srcOrd="0" destOrd="0" presId="urn:microsoft.com/office/officeart/2008/layout/VerticalCurvedList"/>
    <dgm:cxn modelId="{6030592F-30CA-476C-9524-A13EA264FB2D}" type="presOf" srcId="{416E2C2F-CB64-4A8B-AB12-4483EC62B4CE}" destId="{01C7120A-B99E-4FFF-B2C1-F7BEA7778A98}" srcOrd="0" destOrd="0" presId="urn:microsoft.com/office/officeart/2008/layout/VerticalCurvedList"/>
    <dgm:cxn modelId="{E18C130F-157D-4A40-981F-E6365A2508C3}" srcId="{FBDEDC0E-8622-41F3-88CF-FA1DDCC6885E}" destId="{17F42C47-9901-4D74-8430-8B0D92D61C83}" srcOrd="1" destOrd="0" parTransId="{B20401C0-FDC2-4F00-944C-ED9544B25C66}" sibTransId="{D5EE5F6B-499F-4430-879E-275BFF34BCDE}"/>
    <dgm:cxn modelId="{643A6447-AE9B-49E6-9B50-AABB4A488715}" type="presOf" srcId="{D4421F86-9A49-4A0F-AAFA-0AB0319BEF78}" destId="{7A2E2550-8B1E-4CCE-9C2D-68D3CE593989}" srcOrd="0" destOrd="0" presId="urn:microsoft.com/office/officeart/2008/layout/VerticalCurvedList"/>
    <dgm:cxn modelId="{9DAB43B9-E5BD-4975-93F1-8ABD745CACCD}" srcId="{FBDEDC0E-8622-41F3-88CF-FA1DDCC6885E}" destId="{D4421F86-9A49-4A0F-AAFA-0AB0319BEF78}" srcOrd="2" destOrd="0" parTransId="{66D4DCC9-9747-44D7-8ADE-90D77CDB73B2}" sibTransId="{452A219C-223D-41F4-BAFF-7CAEBE98BB34}"/>
    <dgm:cxn modelId="{99709E8E-ED1E-4ADF-9B04-E7BEC416B6C3}" type="presOf" srcId="{FBDEDC0E-8622-41F3-88CF-FA1DDCC6885E}" destId="{CFA9ED0D-8CE4-4336-A6B5-5A684798B58B}" srcOrd="0" destOrd="0" presId="urn:microsoft.com/office/officeart/2008/layout/VerticalCurvedList"/>
    <dgm:cxn modelId="{C006C309-94AB-4F3F-A31D-57F64C2B2C02}" type="presParOf" srcId="{CFA9ED0D-8CE4-4336-A6B5-5A684798B58B}" destId="{8591B6DC-68DE-4E3A-91D7-6BD539638DDD}" srcOrd="0" destOrd="0" presId="urn:microsoft.com/office/officeart/2008/layout/VerticalCurvedList"/>
    <dgm:cxn modelId="{D09239F5-EF45-4C81-B81F-777481792637}" type="presParOf" srcId="{8591B6DC-68DE-4E3A-91D7-6BD539638DDD}" destId="{AEBF9586-FABB-48C4-98F9-222ADC01E00E}" srcOrd="0" destOrd="0" presId="urn:microsoft.com/office/officeart/2008/layout/VerticalCurvedList"/>
    <dgm:cxn modelId="{C7F43E27-BDB0-4A9A-BADE-45CD1EF2C3B6}" type="presParOf" srcId="{AEBF9586-FABB-48C4-98F9-222ADC01E00E}" destId="{FDFBA278-BE9B-473D-B1BE-0B878F02EC3C}" srcOrd="0" destOrd="0" presId="urn:microsoft.com/office/officeart/2008/layout/VerticalCurvedList"/>
    <dgm:cxn modelId="{63B47FF9-BF76-4DAD-9192-4CD27A0BC85A}" type="presParOf" srcId="{AEBF9586-FABB-48C4-98F9-222ADC01E00E}" destId="{4103B9A4-03A6-4D6B-A24F-EBFEFADB6135}" srcOrd="1" destOrd="0" presId="urn:microsoft.com/office/officeart/2008/layout/VerticalCurvedList"/>
    <dgm:cxn modelId="{479A36CD-4D22-40C5-A49D-29E2528F6B3E}" type="presParOf" srcId="{AEBF9586-FABB-48C4-98F9-222ADC01E00E}" destId="{A20DC93E-C02E-4B24-A256-3CE8CD7C50F8}" srcOrd="2" destOrd="0" presId="urn:microsoft.com/office/officeart/2008/layout/VerticalCurvedList"/>
    <dgm:cxn modelId="{812FFD80-F536-4125-8466-330B609CD563}" type="presParOf" srcId="{AEBF9586-FABB-48C4-98F9-222ADC01E00E}" destId="{C66FFB3A-1953-45D4-8B07-C01359D9EE51}" srcOrd="3" destOrd="0" presId="urn:microsoft.com/office/officeart/2008/layout/VerticalCurvedList"/>
    <dgm:cxn modelId="{C178202B-E9E8-4063-A5A6-B74871D4421C}" type="presParOf" srcId="{8591B6DC-68DE-4E3A-91D7-6BD539638DDD}" destId="{01C7120A-B99E-4FFF-B2C1-F7BEA7778A98}" srcOrd="1" destOrd="0" presId="urn:microsoft.com/office/officeart/2008/layout/VerticalCurvedList"/>
    <dgm:cxn modelId="{C1F52A51-197A-4D08-93EB-0A75FC7B7EA5}" type="presParOf" srcId="{8591B6DC-68DE-4E3A-91D7-6BD539638DDD}" destId="{948C7AD7-F802-4B95-B6BF-55EC610FD540}" srcOrd="2" destOrd="0" presId="urn:microsoft.com/office/officeart/2008/layout/VerticalCurvedList"/>
    <dgm:cxn modelId="{15286883-3361-4061-B328-E60D8E0BACB7}" type="presParOf" srcId="{948C7AD7-F802-4B95-B6BF-55EC610FD540}" destId="{0AD94C7B-C7F6-45CD-9FF1-6D661D05CC33}" srcOrd="0" destOrd="0" presId="urn:microsoft.com/office/officeart/2008/layout/VerticalCurvedList"/>
    <dgm:cxn modelId="{A2172B90-656E-4076-AD2D-8902C3A7A707}" type="presParOf" srcId="{8591B6DC-68DE-4E3A-91D7-6BD539638DDD}" destId="{134DB4BB-B723-44D0-AD94-BFF70FA54DA5}" srcOrd="3" destOrd="0" presId="urn:microsoft.com/office/officeart/2008/layout/VerticalCurvedList"/>
    <dgm:cxn modelId="{894D2AB0-99CE-4F2F-AC18-B390197E6E46}" type="presParOf" srcId="{8591B6DC-68DE-4E3A-91D7-6BD539638DDD}" destId="{E1B42AC9-DC90-4062-9C64-C31B7F2A94B9}" srcOrd="4" destOrd="0" presId="urn:microsoft.com/office/officeart/2008/layout/VerticalCurvedList"/>
    <dgm:cxn modelId="{F34A4581-E0C4-4C9F-91A2-375B211E3302}" type="presParOf" srcId="{E1B42AC9-DC90-4062-9C64-C31B7F2A94B9}" destId="{70E6AD3C-0757-4A99-A66F-DB0BAB4DF869}" srcOrd="0" destOrd="0" presId="urn:microsoft.com/office/officeart/2008/layout/VerticalCurvedList"/>
    <dgm:cxn modelId="{6CBCA90B-8574-46DE-9124-AF0D83121FF0}" type="presParOf" srcId="{8591B6DC-68DE-4E3A-91D7-6BD539638DDD}" destId="{7A2E2550-8B1E-4CCE-9C2D-68D3CE593989}" srcOrd="5" destOrd="0" presId="urn:microsoft.com/office/officeart/2008/layout/VerticalCurvedList"/>
    <dgm:cxn modelId="{97D38BE2-8840-4252-B341-93FD241B8F19}" type="presParOf" srcId="{8591B6DC-68DE-4E3A-91D7-6BD539638DDD}" destId="{CC55BB00-60C6-45A9-BD47-D6FC07296999}" srcOrd="6" destOrd="0" presId="urn:microsoft.com/office/officeart/2008/layout/VerticalCurvedList"/>
    <dgm:cxn modelId="{C9828C61-EF95-4516-BF06-C72F5AA587E1}" type="presParOf" srcId="{CC55BB00-60C6-45A9-BD47-D6FC07296999}" destId="{3ED770C2-542B-4A94-B00C-2DA65189DFD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B78964-9159-4E1A-B6B6-C1415D48BE3F}" type="doc">
      <dgm:prSet loTypeId="urn:microsoft.com/office/officeart/2005/8/layout/process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8606888-DABC-4A92-9E13-DE65FFD08F41}">
      <dgm:prSet phldrT="[Texto]" custT="1"/>
      <dgm:spPr/>
      <dgm:t>
        <a:bodyPr/>
        <a:lstStyle/>
        <a:p>
          <a:r>
            <a:rPr lang="es-ES" sz="1900" b="0" dirty="0">
              <a:latin typeface="Arial" panose="020B0604020202020204" pitchFamily="34" charset="0"/>
              <a:cs typeface="Arial" panose="020B0604020202020204" pitchFamily="34" charset="0"/>
            </a:rPr>
            <a:t>Sistemas e instrumentos de Navegación </a:t>
          </a:r>
        </a:p>
      </dgm:t>
    </dgm:pt>
    <dgm:pt modelId="{4E2D4F02-ADFB-4268-BFF1-700E38580C33}" type="sibTrans" cxnId="{9A30C75F-9CEA-482C-9757-6D5E7006AE6D}">
      <dgm:prSet/>
      <dgm:spPr>
        <a:solidFill>
          <a:srgbClr val="00246C"/>
        </a:solidFill>
      </dgm:spPr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3647C1-99B4-4694-B4F8-FEE63DCB55AF}" type="parTrans" cxnId="{9A30C75F-9CEA-482C-9757-6D5E7006AE6D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309E85-6089-4E0C-AAB9-DD82D8E02C75}">
      <dgm:prSet phldrT="[Tex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600" dirty="0">
            <a:latin typeface="+mn-lt"/>
            <a:cs typeface="Arial" panose="020B0604020202020204" pitchFamily="34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000" b="0" dirty="0">
              <a:latin typeface="Arial" panose="020B0604020202020204" pitchFamily="34" charset="0"/>
              <a:cs typeface="Arial" panose="020B0604020202020204" pitchFamily="34" charset="0"/>
            </a:rPr>
            <a:t>Seguridad Marítima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600" dirty="0">
            <a:latin typeface="+mn-lt"/>
            <a:cs typeface="Arial" panose="020B0604020202020204" pitchFamily="34" charset="0"/>
          </a:endParaRPr>
        </a:p>
      </dgm:t>
    </dgm:pt>
    <dgm:pt modelId="{A34E8324-0599-4366-BC5A-EEB73C2FF881}" type="sibTrans" cxnId="{18CA52AA-DF5B-462B-A330-2530A333FF12}">
      <dgm:prSet/>
      <dgm:spPr>
        <a:solidFill>
          <a:srgbClr val="00246C"/>
        </a:solidFill>
      </dgm:spPr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F25F2E-BB24-4075-837B-7D731433CC83}" type="parTrans" cxnId="{18CA52AA-DF5B-462B-A330-2530A333FF12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176681-25BB-4A1E-8CEF-141357B9CF72}">
      <dgm:prSet phldrT="[Texto]" custT="1"/>
      <dgm:spPr/>
      <dgm:t>
        <a:bodyPr/>
        <a:lstStyle/>
        <a:p>
          <a:r>
            <a:rPr lang="es-ES" sz="2000" b="0" dirty="0">
              <a:latin typeface="Arial" panose="020B0604020202020204" pitchFamily="34" charset="0"/>
              <a:cs typeface="Arial" panose="020B0604020202020204" pitchFamily="34" charset="0"/>
            </a:rPr>
            <a:t>Velamen</a:t>
          </a:r>
        </a:p>
      </dgm:t>
    </dgm:pt>
    <dgm:pt modelId="{F679AD92-F250-4AEE-9B4D-D6AC1B7FC62F}" type="sibTrans" cxnId="{35A69EAF-473F-4D20-929D-FAC3FC2AEAF5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2F3B3C-6A08-4562-85DB-DEFECB82AB1C}" type="parTrans" cxnId="{35A69EAF-473F-4D20-929D-FAC3FC2AEAF5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1FC8D1-DE2E-4120-B124-0425D0BC4161}" type="pres">
      <dgm:prSet presAssocID="{3DB78964-9159-4E1A-B6B6-C1415D48BE3F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2A0EDB3-A2AD-4D48-A677-1893E85618AC}" type="pres">
      <dgm:prSet presAssocID="{7F309E85-6089-4E0C-AAB9-DD82D8E02C7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AB6284-3061-4556-9C2B-651428C0A5B2}" type="pres">
      <dgm:prSet presAssocID="{A34E8324-0599-4366-BC5A-EEB73C2FF881}" presName="sibTrans" presStyleLbl="sibTrans2D1" presStyleIdx="0" presStyleCnt="2"/>
      <dgm:spPr/>
      <dgm:t>
        <a:bodyPr/>
        <a:lstStyle/>
        <a:p>
          <a:endParaRPr lang="es-ES"/>
        </a:p>
      </dgm:t>
    </dgm:pt>
    <dgm:pt modelId="{3FC9ECFC-1E70-41AA-9E1C-9202242F90F5}" type="pres">
      <dgm:prSet presAssocID="{A34E8324-0599-4366-BC5A-EEB73C2FF881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53C118E5-8B4C-43C8-8D43-6224B87982EC}" type="pres">
      <dgm:prSet presAssocID="{28606888-DABC-4A92-9E13-DE65FFD08F4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57A3B8-B1A8-4F99-B13C-8ADD03C5EF61}" type="pres">
      <dgm:prSet presAssocID="{4E2D4F02-ADFB-4268-BFF1-700E38580C33}" presName="sibTrans" presStyleLbl="sibTrans2D1" presStyleIdx="1" presStyleCnt="2"/>
      <dgm:spPr/>
      <dgm:t>
        <a:bodyPr/>
        <a:lstStyle/>
        <a:p>
          <a:endParaRPr lang="es-ES"/>
        </a:p>
      </dgm:t>
    </dgm:pt>
    <dgm:pt modelId="{A854D66C-AD44-4241-8FB5-FE2326568E47}" type="pres">
      <dgm:prSet presAssocID="{4E2D4F02-ADFB-4268-BFF1-700E38580C33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731C7519-03A2-4E9B-944B-06C956FE0651}" type="pres">
      <dgm:prSet presAssocID="{F5176681-25BB-4A1E-8CEF-141357B9CF7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5A69EAF-473F-4D20-929D-FAC3FC2AEAF5}" srcId="{3DB78964-9159-4E1A-B6B6-C1415D48BE3F}" destId="{F5176681-25BB-4A1E-8CEF-141357B9CF72}" srcOrd="2" destOrd="0" parTransId="{542F3B3C-6A08-4562-85DB-DEFECB82AB1C}" sibTransId="{F679AD92-F250-4AEE-9B4D-D6AC1B7FC62F}"/>
    <dgm:cxn modelId="{18CA52AA-DF5B-462B-A330-2530A333FF12}" srcId="{3DB78964-9159-4E1A-B6B6-C1415D48BE3F}" destId="{7F309E85-6089-4E0C-AAB9-DD82D8E02C75}" srcOrd="0" destOrd="0" parTransId="{B2F25F2E-BB24-4075-837B-7D731433CC83}" sibTransId="{A34E8324-0599-4366-BC5A-EEB73C2FF881}"/>
    <dgm:cxn modelId="{7AF8677E-2654-4623-88E0-C8A4B09C1AB7}" type="presOf" srcId="{A34E8324-0599-4366-BC5A-EEB73C2FF881}" destId="{3FC9ECFC-1E70-41AA-9E1C-9202242F90F5}" srcOrd="1" destOrd="0" presId="urn:microsoft.com/office/officeart/2005/8/layout/process2"/>
    <dgm:cxn modelId="{3F162073-DE89-49ED-8669-5892DBCF2910}" type="presOf" srcId="{4E2D4F02-ADFB-4268-BFF1-700E38580C33}" destId="{A857A3B8-B1A8-4F99-B13C-8ADD03C5EF61}" srcOrd="0" destOrd="0" presId="urn:microsoft.com/office/officeart/2005/8/layout/process2"/>
    <dgm:cxn modelId="{ADA8015D-A541-46CC-9F18-93F1F8E0F60E}" type="presOf" srcId="{3DB78964-9159-4E1A-B6B6-C1415D48BE3F}" destId="{431FC8D1-DE2E-4120-B124-0425D0BC4161}" srcOrd="0" destOrd="0" presId="urn:microsoft.com/office/officeart/2005/8/layout/process2"/>
    <dgm:cxn modelId="{0801B76D-99A8-4A57-A710-7DD4B944B64D}" type="presOf" srcId="{28606888-DABC-4A92-9E13-DE65FFD08F41}" destId="{53C118E5-8B4C-43C8-8D43-6224B87982EC}" srcOrd="0" destOrd="0" presId="urn:microsoft.com/office/officeart/2005/8/layout/process2"/>
    <dgm:cxn modelId="{FA52FA07-A9A8-474A-81E3-F9A422426D6B}" type="presOf" srcId="{7F309E85-6089-4E0C-AAB9-DD82D8E02C75}" destId="{E2A0EDB3-A2AD-4D48-A677-1893E85618AC}" srcOrd="0" destOrd="0" presId="urn:microsoft.com/office/officeart/2005/8/layout/process2"/>
    <dgm:cxn modelId="{9A30C75F-9CEA-482C-9757-6D5E7006AE6D}" srcId="{3DB78964-9159-4E1A-B6B6-C1415D48BE3F}" destId="{28606888-DABC-4A92-9E13-DE65FFD08F41}" srcOrd="1" destOrd="0" parTransId="{3E3647C1-99B4-4694-B4F8-FEE63DCB55AF}" sibTransId="{4E2D4F02-ADFB-4268-BFF1-700E38580C33}"/>
    <dgm:cxn modelId="{E46F7EA0-0763-4C3D-9423-3492BB445F91}" type="presOf" srcId="{A34E8324-0599-4366-BC5A-EEB73C2FF881}" destId="{0CAB6284-3061-4556-9C2B-651428C0A5B2}" srcOrd="0" destOrd="0" presId="urn:microsoft.com/office/officeart/2005/8/layout/process2"/>
    <dgm:cxn modelId="{A2F49996-0793-4E35-AB2C-EE23B1723FC3}" type="presOf" srcId="{F5176681-25BB-4A1E-8CEF-141357B9CF72}" destId="{731C7519-03A2-4E9B-944B-06C956FE0651}" srcOrd="0" destOrd="0" presId="urn:microsoft.com/office/officeart/2005/8/layout/process2"/>
    <dgm:cxn modelId="{DF2A864D-5311-4359-B0CF-615F64EE8A61}" type="presOf" srcId="{4E2D4F02-ADFB-4268-BFF1-700E38580C33}" destId="{A854D66C-AD44-4241-8FB5-FE2326568E47}" srcOrd="1" destOrd="0" presId="urn:microsoft.com/office/officeart/2005/8/layout/process2"/>
    <dgm:cxn modelId="{D927804B-11C1-4BE5-B569-824BA0CAD724}" type="presParOf" srcId="{431FC8D1-DE2E-4120-B124-0425D0BC4161}" destId="{E2A0EDB3-A2AD-4D48-A677-1893E85618AC}" srcOrd="0" destOrd="0" presId="urn:microsoft.com/office/officeart/2005/8/layout/process2"/>
    <dgm:cxn modelId="{E0CAD676-2DF9-4667-B196-2516135B0B60}" type="presParOf" srcId="{431FC8D1-DE2E-4120-B124-0425D0BC4161}" destId="{0CAB6284-3061-4556-9C2B-651428C0A5B2}" srcOrd="1" destOrd="0" presId="urn:microsoft.com/office/officeart/2005/8/layout/process2"/>
    <dgm:cxn modelId="{B79C3E01-B93E-4D6F-AAE8-961BFFC403D7}" type="presParOf" srcId="{0CAB6284-3061-4556-9C2B-651428C0A5B2}" destId="{3FC9ECFC-1E70-41AA-9E1C-9202242F90F5}" srcOrd="0" destOrd="0" presId="urn:microsoft.com/office/officeart/2005/8/layout/process2"/>
    <dgm:cxn modelId="{E0C81661-2537-4148-86D2-18F122AD947D}" type="presParOf" srcId="{431FC8D1-DE2E-4120-B124-0425D0BC4161}" destId="{53C118E5-8B4C-43C8-8D43-6224B87982EC}" srcOrd="2" destOrd="0" presId="urn:microsoft.com/office/officeart/2005/8/layout/process2"/>
    <dgm:cxn modelId="{C2214B8B-10D0-4F75-88A7-1CCA0D9CC0A6}" type="presParOf" srcId="{431FC8D1-DE2E-4120-B124-0425D0BC4161}" destId="{A857A3B8-B1A8-4F99-B13C-8ADD03C5EF61}" srcOrd="3" destOrd="0" presId="urn:microsoft.com/office/officeart/2005/8/layout/process2"/>
    <dgm:cxn modelId="{2521A685-31DD-4365-93C1-F5AC4C53AD4A}" type="presParOf" srcId="{A857A3B8-B1A8-4F99-B13C-8ADD03C5EF61}" destId="{A854D66C-AD44-4241-8FB5-FE2326568E47}" srcOrd="0" destOrd="0" presId="urn:microsoft.com/office/officeart/2005/8/layout/process2"/>
    <dgm:cxn modelId="{57B38502-03B0-426E-A303-A5D7EB7414D3}" type="presParOf" srcId="{431FC8D1-DE2E-4120-B124-0425D0BC4161}" destId="{731C7519-03A2-4E9B-944B-06C956FE0651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60F71B7-E01C-4B80-869F-56D3F29E0726}" type="doc">
      <dgm:prSet loTypeId="urn:microsoft.com/office/officeart/2005/8/layout/process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A061E5B-1EF0-4980-9C66-17638E75D069}">
      <dgm:prSet phldrT="[Texto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C" sz="2000" b="0" dirty="0">
              <a:latin typeface="Arial" panose="020B0604020202020204" pitchFamily="34" charset="0"/>
              <a:cs typeface="Arial" panose="020B0604020202020204" pitchFamily="34" charset="0"/>
            </a:rPr>
            <a:t>Antecedentes del Velero </a:t>
          </a:r>
          <a:r>
            <a:rPr lang="es-EC" sz="2000" b="0" i="1" dirty="0">
              <a:latin typeface="Arial" panose="020B0604020202020204" pitchFamily="34" charset="0"/>
              <a:cs typeface="Arial" panose="020B0604020202020204" pitchFamily="34" charset="0"/>
            </a:rPr>
            <a:t>“Alcance”</a:t>
          </a:r>
        </a:p>
      </dgm:t>
    </dgm:pt>
    <dgm:pt modelId="{9EB27DA4-AB64-4C2C-8E10-4C30BB37091D}" type="parTrans" cxnId="{79567334-A42A-4621-ADB5-B1FBBC970401}">
      <dgm:prSet/>
      <dgm:spPr/>
      <dgm:t>
        <a:bodyPr/>
        <a:lstStyle/>
        <a:p>
          <a:endParaRPr lang="es-EC"/>
        </a:p>
      </dgm:t>
    </dgm:pt>
    <dgm:pt modelId="{6772B7DB-8906-47A9-8F10-67EAB16E59A2}" type="sibTrans" cxnId="{79567334-A42A-4621-ADB5-B1FBBC970401}">
      <dgm:prSet/>
      <dgm:spPr>
        <a:solidFill>
          <a:srgbClr val="00246C">
            <a:alpha val="90000"/>
          </a:srgbClr>
        </a:solidFill>
      </dgm:spPr>
      <dgm:t>
        <a:bodyPr/>
        <a:lstStyle/>
        <a:p>
          <a:endParaRPr lang="es-EC"/>
        </a:p>
      </dgm:t>
    </dgm:pt>
    <dgm:pt modelId="{CA163439-867C-42D8-9FFF-19808015154D}">
      <dgm:prSet phldrT="[Texto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C" sz="1850" b="0" dirty="0">
              <a:latin typeface="Arial" panose="020B0604020202020204" pitchFamily="34" charset="0"/>
              <a:cs typeface="Arial" panose="020B0604020202020204" pitchFamily="34" charset="0"/>
            </a:rPr>
            <a:t>División </a:t>
          </a:r>
          <a:r>
            <a:rPr lang="es-EC" sz="1850" b="0" dirty="0" smtClean="0">
              <a:latin typeface="Arial" panose="020B0604020202020204" pitchFamily="34" charset="0"/>
              <a:cs typeface="Arial" panose="020B0604020202020204" pitchFamily="34" charset="0"/>
            </a:rPr>
            <a:t>X-</a:t>
          </a:r>
          <a:r>
            <a:rPr lang="es-EC" sz="1850" b="0" dirty="0" err="1" smtClean="0">
              <a:latin typeface="Arial" panose="020B0604020202020204" pitchFamily="34" charset="0"/>
              <a:cs typeface="Arial" panose="020B0604020202020204" pitchFamily="34" charset="0"/>
            </a:rPr>
            <a:t>Ray</a:t>
          </a:r>
          <a:endParaRPr lang="es-EC" sz="185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3150EF-B7C3-403E-968A-3AF19101B14F}" type="parTrans" cxnId="{1C9863E5-C91A-4900-B6DC-CCFBDB9BFD46}">
      <dgm:prSet/>
      <dgm:spPr/>
      <dgm:t>
        <a:bodyPr/>
        <a:lstStyle/>
        <a:p>
          <a:endParaRPr lang="es-EC"/>
        </a:p>
      </dgm:t>
    </dgm:pt>
    <dgm:pt modelId="{F01835BA-839F-4133-AC69-0904E254F481}" type="sibTrans" cxnId="{1C9863E5-C91A-4900-B6DC-CCFBDB9BFD46}">
      <dgm:prSet/>
      <dgm:spPr/>
      <dgm:t>
        <a:bodyPr/>
        <a:lstStyle/>
        <a:p>
          <a:endParaRPr lang="es-EC"/>
        </a:p>
      </dgm:t>
    </dgm:pt>
    <dgm:pt modelId="{58396552-91E2-4427-A138-1E51E3CE6EC2}">
      <dgm:prSet phldrT="[Texto]" custT="1"/>
      <dgm:spPr/>
      <dgm:t>
        <a:bodyPr/>
        <a:lstStyle/>
        <a:p>
          <a:pPr algn="ctr"/>
          <a:r>
            <a:rPr lang="es-EC" sz="2000" b="0" dirty="0" smtClean="0">
              <a:latin typeface="Arial" panose="020B0604020202020204" pitchFamily="34" charset="0"/>
              <a:cs typeface="Arial" panose="020B0604020202020204" pitchFamily="34" charset="0"/>
            </a:rPr>
            <a:t>Velerismo</a:t>
          </a:r>
          <a:endParaRPr lang="es-EC" sz="17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54A0AD-6829-4A5F-8D73-8CB5934F655A}" type="sibTrans" cxnId="{99A555EF-0DB5-4630-B03A-A8735463FC76}">
      <dgm:prSet/>
      <dgm:spPr>
        <a:solidFill>
          <a:srgbClr val="00246C">
            <a:alpha val="90000"/>
          </a:srgbClr>
        </a:solidFill>
      </dgm:spPr>
      <dgm:t>
        <a:bodyPr/>
        <a:lstStyle/>
        <a:p>
          <a:endParaRPr lang="es-EC"/>
        </a:p>
      </dgm:t>
    </dgm:pt>
    <dgm:pt modelId="{132AC1D8-213A-444E-A20B-EDCB58850D1D}" type="parTrans" cxnId="{99A555EF-0DB5-4630-B03A-A8735463FC76}">
      <dgm:prSet/>
      <dgm:spPr/>
      <dgm:t>
        <a:bodyPr/>
        <a:lstStyle/>
        <a:p>
          <a:endParaRPr lang="es-EC"/>
        </a:p>
      </dgm:t>
    </dgm:pt>
    <dgm:pt modelId="{8D1261BB-AAE1-44EC-85FC-FABCF78315B3}" type="pres">
      <dgm:prSet presAssocID="{460F71B7-E01C-4B80-869F-56D3F29E072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8C6A69E-8D96-4B7C-9867-7EA123C23F60}" type="pres">
      <dgm:prSet presAssocID="{58396552-91E2-4427-A138-1E51E3CE6EC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FD2500-F90F-49F6-B655-6ED9548D756F}" type="pres">
      <dgm:prSet presAssocID="{0254A0AD-6829-4A5F-8D73-8CB5934F655A}" presName="sibTrans" presStyleLbl="sibTrans2D1" presStyleIdx="0" presStyleCnt="2"/>
      <dgm:spPr/>
      <dgm:t>
        <a:bodyPr/>
        <a:lstStyle/>
        <a:p>
          <a:endParaRPr lang="es-ES"/>
        </a:p>
      </dgm:t>
    </dgm:pt>
    <dgm:pt modelId="{65EB2B1B-E349-4F66-99B2-6AD13D178CD8}" type="pres">
      <dgm:prSet presAssocID="{0254A0AD-6829-4A5F-8D73-8CB5934F655A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F9029341-21D2-417D-98D7-63F6C09FF2D0}" type="pres">
      <dgm:prSet presAssocID="{4A061E5B-1EF0-4980-9C66-17638E75D06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CF7189-2630-4E3E-AC70-B66AACBC90EC}" type="pres">
      <dgm:prSet presAssocID="{6772B7DB-8906-47A9-8F10-67EAB16E59A2}" presName="sibTrans" presStyleLbl="sibTrans2D1" presStyleIdx="1" presStyleCnt="2"/>
      <dgm:spPr/>
      <dgm:t>
        <a:bodyPr/>
        <a:lstStyle/>
        <a:p>
          <a:endParaRPr lang="es-ES"/>
        </a:p>
      </dgm:t>
    </dgm:pt>
    <dgm:pt modelId="{5B10BBA9-DC9F-47F0-987E-4E004CD4D4BC}" type="pres">
      <dgm:prSet presAssocID="{6772B7DB-8906-47A9-8F10-67EAB16E59A2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0DE009D1-45F8-48CD-AAA5-1EA5DE4C2855}" type="pres">
      <dgm:prSet presAssocID="{CA163439-867C-42D8-9FFF-19808015154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FE6CD98-529C-4CBE-AB26-E353C2B22F34}" type="presOf" srcId="{6772B7DB-8906-47A9-8F10-67EAB16E59A2}" destId="{5B10BBA9-DC9F-47F0-987E-4E004CD4D4BC}" srcOrd="1" destOrd="0" presId="urn:microsoft.com/office/officeart/2005/8/layout/process2"/>
    <dgm:cxn modelId="{FF978E68-04F1-4927-A4C7-AFE4501FF24B}" type="presOf" srcId="{CA163439-867C-42D8-9FFF-19808015154D}" destId="{0DE009D1-45F8-48CD-AAA5-1EA5DE4C2855}" srcOrd="0" destOrd="0" presId="urn:microsoft.com/office/officeart/2005/8/layout/process2"/>
    <dgm:cxn modelId="{75C4682A-3BEF-4AEF-8A55-891B325D2322}" type="presOf" srcId="{6772B7DB-8906-47A9-8F10-67EAB16E59A2}" destId="{10CF7189-2630-4E3E-AC70-B66AACBC90EC}" srcOrd="0" destOrd="0" presId="urn:microsoft.com/office/officeart/2005/8/layout/process2"/>
    <dgm:cxn modelId="{1C9863E5-C91A-4900-B6DC-CCFBDB9BFD46}" srcId="{460F71B7-E01C-4B80-869F-56D3F29E0726}" destId="{CA163439-867C-42D8-9FFF-19808015154D}" srcOrd="2" destOrd="0" parTransId="{ED3150EF-B7C3-403E-968A-3AF19101B14F}" sibTransId="{F01835BA-839F-4133-AC69-0904E254F481}"/>
    <dgm:cxn modelId="{209F003F-80A6-461A-893D-967DA7B8FCC3}" type="presOf" srcId="{0254A0AD-6829-4A5F-8D73-8CB5934F655A}" destId="{02FD2500-F90F-49F6-B655-6ED9548D756F}" srcOrd="0" destOrd="0" presId="urn:microsoft.com/office/officeart/2005/8/layout/process2"/>
    <dgm:cxn modelId="{99A555EF-0DB5-4630-B03A-A8735463FC76}" srcId="{460F71B7-E01C-4B80-869F-56D3F29E0726}" destId="{58396552-91E2-4427-A138-1E51E3CE6EC2}" srcOrd="0" destOrd="0" parTransId="{132AC1D8-213A-444E-A20B-EDCB58850D1D}" sibTransId="{0254A0AD-6829-4A5F-8D73-8CB5934F655A}"/>
    <dgm:cxn modelId="{DC7C540B-3936-4ADB-B5B6-A3F70A7A3A3F}" type="presOf" srcId="{0254A0AD-6829-4A5F-8D73-8CB5934F655A}" destId="{65EB2B1B-E349-4F66-99B2-6AD13D178CD8}" srcOrd="1" destOrd="0" presId="urn:microsoft.com/office/officeart/2005/8/layout/process2"/>
    <dgm:cxn modelId="{79567334-A42A-4621-ADB5-B1FBBC970401}" srcId="{460F71B7-E01C-4B80-869F-56D3F29E0726}" destId="{4A061E5B-1EF0-4980-9C66-17638E75D069}" srcOrd="1" destOrd="0" parTransId="{9EB27DA4-AB64-4C2C-8E10-4C30BB37091D}" sibTransId="{6772B7DB-8906-47A9-8F10-67EAB16E59A2}"/>
    <dgm:cxn modelId="{0BA9AA2E-2093-491D-A110-010E9188F354}" type="presOf" srcId="{58396552-91E2-4427-A138-1E51E3CE6EC2}" destId="{88C6A69E-8D96-4B7C-9867-7EA123C23F60}" srcOrd="0" destOrd="0" presId="urn:microsoft.com/office/officeart/2005/8/layout/process2"/>
    <dgm:cxn modelId="{EE883649-DB16-4E1E-BB7E-1C6C8E7C2240}" type="presOf" srcId="{460F71B7-E01C-4B80-869F-56D3F29E0726}" destId="{8D1261BB-AAE1-44EC-85FC-FABCF78315B3}" srcOrd="0" destOrd="0" presId="urn:microsoft.com/office/officeart/2005/8/layout/process2"/>
    <dgm:cxn modelId="{ED62C076-3577-4E68-B564-CD67CF80BD39}" type="presOf" srcId="{4A061E5B-1EF0-4980-9C66-17638E75D069}" destId="{F9029341-21D2-417D-98D7-63F6C09FF2D0}" srcOrd="0" destOrd="0" presId="urn:microsoft.com/office/officeart/2005/8/layout/process2"/>
    <dgm:cxn modelId="{60662336-C380-4F8B-AE5B-6E114023B8A6}" type="presParOf" srcId="{8D1261BB-AAE1-44EC-85FC-FABCF78315B3}" destId="{88C6A69E-8D96-4B7C-9867-7EA123C23F60}" srcOrd="0" destOrd="0" presId="urn:microsoft.com/office/officeart/2005/8/layout/process2"/>
    <dgm:cxn modelId="{15D5C38E-42F7-405C-AFB9-63BC058B14F7}" type="presParOf" srcId="{8D1261BB-AAE1-44EC-85FC-FABCF78315B3}" destId="{02FD2500-F90F-49F6-B655-6ED9548D756F}" srcOrd="1" destOrd="0" presId="urn:microsoft.com/office/officeart/2005/8/layout/process2"/>
    <dgm:cxn modelId="{D3AA493E-24A2-4660-BAC1-43427C2B9C19}" type="presParOf" srcId="{02FD2500-F90F-49F6-B655-6ED9548D756F}" destId="{65EB2B1B-E349-4F66-99B2-6AD13D178CD8}" srcOrd="0" destOrd="0" presId="urn:microsoft.com/office/officeart/2005/8/layout/process2"/>
    <dgm:cxn modelId="{86C37CC0-4173-47A4-A987-6919E5A4514C}" type="presParOf" srcId="{8D1261BB-AAE1-44EC-85FC-FABCF78315B3}" destId="{F9029341-21D2-417D-98D7-63F6C09FF2D0}" srcOrd="2" destOrd="0" presId="urn:microsoft.com/office/officeart/2005/8/layout/process2"/>
    <dgm:cxn modelId="{889918A0-7EC0-4C51-AF63-A5D4F3363EE9}" type="presParOf" srcId="{8D1261BB-AAE1-44EC-85FC-FABCF78315B3}" destId="{10CF7189-2630-4E3E-AC70-B66AACBC90EC}" srcOrd="3" destOrd="0" presId="urn:microsoft.com/office/officeart/2005/8/layout/process2"/>
    <dgm:cxn modelId="{68ECFBA8-A6BB-48B9-831E-F1CE0FEA7A88}" type="presParOf" srcId="{10CF7189-2630-4E3E-AC70-B66AACBC90EC}" destId="{5B10BBA9-DC9F-47F0-987E-4E004CD4D4BC}" srcOrd="0" destOrd="0" presId="urn:microsoft.com/office/officeart/2005/8/layout/process2"/>
    <dgm:cxn modelId="{F806BE84-2685-469F-ACC3-76E6CD8BDB33}" type="presParOf" srcId="{8D1261BB-AAE1-44EC-85FC-FABCF78315B3}" destId="{0DE009D1-45F8-48CD-AAA5-1EA5DE4C285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DB78964-9159-4E1A-B6B6-C1415D48BE3F}" type="doc">
      <dgm:prSet loTypeId="urn:microsoft.com/office/officeart/2005/8/layout/process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8606888-DABC-4A92-9E13-DE65FFD08F41}">
      <dgm:prSet phldrT="[Texto]" custT="1"/>
      <dgm:spPr/>
      <dgm:t>
        <a:bodyPr/>
        <a:lstStyle/>
        <a:p>
          <a:r>
            <a:rPr lang="es-ES" sz="2000" b="0" dirty="0" smtClean="0">
              <a:latin typeface="Arial" panose="020B0604020202020204" pitchFamily="34" charset="0"/>
              <a:cs typeface="Arial" panose="020B0604020202020204" pitchFamily="34" charset="0"/>
            </a:rPr>
            <a:t>GMDSS</a:t>
          </a:r>
          <a:endParaRPr lang="es-ES" sz="2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2D4F02-ADFB-4268-BFF1-700E38580C33}" type="sibTrans" cxnId="{9A30C75F-9CEA-482C-9757-6D5E7006AE6D}">
      <dgm:prSet/>
      <dgm:spPr>
        <a:solidFill>
          <a:srgbClr val="00246C"/>
        </a:solidFill>
      </dgm:spPr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3647C1-99B4-4694-B4F8-FEE63DCB55AF}" type="parTrans" cxnId="{9A30C75F-9CEA-482C-9757-6D5E7006AE6D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309E85-6089-4E0C-AAB9-DD82D8E02C75}">
      <dgm:prSet phldrT="[Texto]" custT="1"/>
      <dgm:spPr/>
      <dgm:t>
        <a:bodyPr/>
        <a:lstStyle/>
        <a:p>
          <a:pPr algn="ctr"/>
          <a:r>
            <a:rPr lang="es-ES" sz="2000" b="0" dirty="0">
              <a:latin typeface="Arial" panose="020B0604020202020204" pitchFamily="34" charset="0"/>
              <a:cs typeface="Arial" panose="020B0604020202020204" pitchFamily="34" charset="0"/>
            </a:rPr>
            <a:t>Malla Curricular “Ciencias Navales”</a:t>
          </a:r>
        </a:p>
      </dgm:t>
    </dgm:pt>
    <dgm:pt modelId="{A34E8324-0599-4366-BC5A-EEB73C2FF881}" type="sibTrans" cxnId="{18CA52AA-DF5B-462B-A330-2530A333FF12}">
      <dgm:prSet/>
      <dgm:spPr>
        <a:solidFill>
          <a:srgbClr val="00246C"/>
        </a:solidFill>
      </dgm:spPr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F25F2E-BB24-4075-837B-7D731433CC83}" type="parTrans" cxnId="{18CA52AA-DF5B-462B-A330-2530A333FF12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176681-25BB-4A1E-8CEF-141357B9CF72}">
      <dgm:prSet phldrT="[Texto]" custT="1"/>
      <dgm:spPr/>
      <dgm:t>
        <a:bodyPr/>
        <a:lstStyle/>
        <a:p>
          <a:pPr algn="ctr"/>
          <a:r>
            <a:rPr lang="es-ES" sz="2000" b="0" dirty="0" smtClean="0">
              <a:latin typeface="Arial" panose="020B0604020202020204" pitchFamily="34" charset="0"/>
              <a:cs typeface="Arial" panose="020B0604020202020204" pitchFamily="34" charset="0"/>
            </a:rPr>
            <a:t>RIPA</a:t>
          </a:r>
          <a:r>
            <a:rPr lang="es-E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79AD92-F250-4AEE-9B4D-D6AC1B7FC62F}" type="sibTrans" cxnId="{35A69EAF-473F-4D20-929D-FAC3FC2AEAF5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2F3B3C-6A08-4562-85DB-DEFECB82AB1C}" type="parTrans" cxnId="{35A69EAF-473F-4D20-929D-FAC3FC2AEAF5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80E031-8658-454D-A1EB-83364D50C783}" type="pres">
      <dgm:prSet presAssocID="{3DB78964-9159-4E1A-B6B6-C1415D48BE3F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F99DD54-93FB-4A1B-966A-51B16F506B47}" type="pres">
      <dgm:prSet presAssocID="{7F309E85-6089-4E0C-AAB9-DD82D8E02C7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98431C-6585-47B3-B96E-C9CB1E9ECD70}" type="pres">
      <dgm:prSet presAssocID="{A34E8324-0599-4366-BC5A-EEB73C2FF881}" presName="sibTrans" presStyleLbl="sibTrans2D1" presStyleIdx="0" presStyleCnt="2"/>
      <dgm:spPr/>
      <dgm:t>
        <a:bodyPr/>
        <a:lstStyle/>
        <a:p>
          <a:endParaRPr lang="es-ES"/>
        </a:p>
      </dgm:t>
    </dgm:pt>
    <dgm:pt modelId="{526CFEDC-78F2-4F41-A283-CBDD0626D68D}" type="pres">
      <dgm:prSet presAssocID="{A34E8324-0599-4366-BC5A-EEB73C2FF881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0B05292F-366B-4D5E-976A-603F9F8AA90D}" type="pres">
      <dgm:prSet presAssocID="{28606888-DABC-4A92-9E13-DE65FFD08F4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2FEC39-7CF0-47A1-A231-A3781C9ED3C1}" type="pres">
      <dgm:prSet presAssocID="{4E2D4F02-ADFB-4268-BFF1-700E38580C33}" presName="sibTrans" presStyleLbl="sibTrans2D1" presStyleIdx="1" presStyleCnt="2"/>
      <dgm:spPr/>
      <dgm:t>
        <a:bodyPr/>
        <a:lstStyle/>
        <a:p>
          <a:endParaRPr lang="es-ES"/>
        </a:p>
      </dgm:t>
    </dgm:pt>
    <dgm:pt modelId="{A596A0E4-74B5-46F1-8C45-D2F03C2D868C}" type="pres">
      <dgm:prSet presAssocID="{4E2D4F02-ADFB-4268-BFF1-700E38580C33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6207485B-0DDC-473E-B010-C7571B1D7418}" type="pres">
      <dgm:prSet presAssocID="{F5176681-25BB-4A1E-8CEF-141357B9CF7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63926D2-689B-4963-B8C7-880402EC6AD4}" type="presOf" srcId="{7F309E85-6089-4E0C-AAB9-DD82D8E02C75}" destId="{7F99DD54-93FB-4A1B-966A-51B16F506B47}" srcOrd="0" destOrd="0" presId="urn:microsoft.com/office/officeart/2005/8/layout/process2"/>
    <dgm:cxn modelId="{BFB01060-21F7-4A95-9DFA-F47A70C23F46}" type="presOf" srcId="{28606888-DABC-4A92-9E13-DE65FFD08F41}" destId="{0B05292F-366B-4D5E-976A-603F9F8AA90D}" srcOrd="0" destOrd="0" presId="urn:microsoft.com/office/officeart/2005/8/layout/process2"/>
    <dgm:cxn modelId="{EA08DB4C-A5D7-4D96-9FD2-934B6AF6FEDC}" type="presOf" srcId="{4E2D4F02-ADFB-4268-BFF1-700E38580C33}" destId="{A596A0E4-74B5-46F1-8C45-D2F03C2D868C}" srcOrd="1" destOrd="0" presId="urn:microsoft.com/office/officeart/2005/8/layout/process2"/>
    <dgm:cxn modelId="{4EC31CB5-830A-4885-8374-BF02E88C50F9}" type="presOf" srcId="{4E2D4F02-ADFB-4268-BFF1-700E38580C33}" destId="{4B2FEC39-7CF0-47A1-A231-A3781C9ED3C1}" srcOrd="0" destOrd="0" presId="urn:microsoft.com/office/officeart/2005/8/layout/process2"/>
    <dgm:cxn modelId="{18CA52AA-DF5B-462B-A330-2530A333FF12}" srcId="{3DB78964-9159-4E1A-B6B6-C1415D48BE3F}" destId="{7F309E85-6089-4E0C-AAB9-DD82D8E02C75}" srcOrd="0" destOrd="0" parTransId="{B2F25F2E-BB24-4075-837B-7D731433CC83}" sibTransId="{A34E8324-0599-4366-BC5A-EEB73C2FF881}"/>
    <dgm:cxn modelId="{35A69EAF-473F-4D20-929D-FAC3FC2AEAF5}" srcId="{3DB78964-9159-4E1A-B6B6-C1415D48BE3F}" destId="{F5176681-25BB-4A1E-8CEF-141357B9CF72}" srcOrd="2" destOrd="0" parTransId="{542F3B3C-6A08-4562-85DB-DEFECB82AB1C}" sibTransId="{F679AD92-F250-4AEE-9B4D-D6AC1B7FC62F}"/>
    <dgm:cxn modelId="{397472C7-5061-44C9-BA61-6987382DD03D}" type="presOf" srcId="{F5176681-25BB-4A1E-8CEF-141357B9CF72}" destId="{6207485B-0DDC-473E-B010-C7571B1D7418}" srcOrd="0" destOrd="0" presId="urn:microsoft.com/office/officeart/2005/8/layout/process2"/>
    <dgm:cxn modelId="{9A30C75F-9CEA-482C-9757-6D5E7006AE6D}" srcId="{3DB78964-9159-4E1A-B6B6-C1415D48BE3F}" destId="{28606888-DABC-4A92-9E13-DE65FFD08F41}" srcOrd="1" destOrd="0" parTransId="{3E3647C1-99B4-4694-B4F8-FEE63DCB55AF}" sibTransId="{4E2D4F02-ADFB-4268-BFF1-700E38580C33}"/>
    <dgm:cxn modelId="{673585E1-E9D8-4B31-8F4D-A03E4A40E8AF}" type="presOf" srcId="{3DB78964-9159-4E1A-B6B6-C1415D48BE3F}" destId="{CC80E031-8658-454D-A1EB-83364D50C783}" srcOrd="0" destOrd="0" presId="urn:microsoft.com/office/officeart/2005/8/layout/process2"/>
    <dgm:cxn modelId="{F5CA2348-3862-46CA-A052-9590D5A571A6}" type="presOf" srcId="{A34E8324-0599-4366-BC5A-EEB73C2FF881}" destId="{526CFEDC-78F2-4F41-A283-CBDD0626D68D}" srcOrd="1" destOrd="0" presId="urn:microsoft.com/office/officeart/2005/8/layout/process2"/>
    <dgm:cxn modelId="{74380A63-013C-403A-9119-05405E33A2AF}" type="presOf" srcId="{A34E8324-0599-4366-BC5A-EEB73C2FF881}" destId="{6898431C-6585-47B3-B96E-C9CB1E9ECD70}" srcOrd="0" destOrd="0" presId="urn:microsoft.com/office/officeart/2005/8/layout/process2"/>
    <dgm:cxn modelId="{F699F2C8-BFBD-48C6-BC25-687F9C88BB7D}" type="presParOf" srcId="{CC80E031-8658-454D-A1EB-83364D50C783}" destId="{7F99DD54-93FB-4A1B-966A-51B16F506B47}" srcOrd="0" destOrd="0" presId="urn:microsoft.com/office/officeart/2005/8/layout/process2"/>
    <dgm:cxn modelId="{EBAA70BB-8CB6-4733-9586-1F1C95611BFC}" type="presParOf" srcId="{CC80E031-8658-454D-A1EB-83364D50C783}" destId="{6898431C-6585-47B3-B96E-C9CB1E9ECD70}" srcOrd="1" destOrd="0" presId="urn:microsoft.com/office/officeart/2005/8/layout/process2"/>
    <dgm:cxn modelId="{B1713D53-6F39-4035-9902-729D6987D13B}" type="presParOf" srcId="{6898431C-6585-47B3-B96E-C9CB1E9ECD70}" destId="{526CFEDC-78F2-4F41-A283-CBDD0626D68D}" srcOrd="0" destOrd="0" presId="urn:microsoft.com/office/officeart/2005/8/layout/process2"/>
    <dgm:cxn modelId="{9738DD6C-4785-454F-80C3-93BD50FA9D81}" type="presParOf" srcId="{CC80E031-8658-454D-A1EB-83364D50C783}" destId="{0B05292F-366B-4D5E-976A-603F9F8AA90D}" srcOrd="2" destOrd="0" presId="urn:microsoft.com/office/officeart/2005/8/layout/process2"/>
    <dgm:cxn modelId="{C478D01A-B186-4ED2-86AE-5D9BD54A1C63}" type="presParOf" srcId="{CC80E031-8658-454D-A1EB-83364D50C783}" destId="{4B2FEC39-7CF0-47A1-A231-A3781C9ED3C1}" srcOrd="3" destOrd="0" presId="urn:microsoft.com/office/officeart/2005/8/layout/process2"/>
    <dgm:cxn modelId="{42773464-03CB-46BA-B279-D4410BFD19C1}" type="presParOf" srcId="{4B2FEC39-7CF0-47A1-A231-A3781C9ED3C1}" destId="{A596A0E4-74B5-46F1-8C45-D2F03C2D868C}" srcOrd="0" destOrd="0" presId="urn:microsoft.com/office/officeart/2005/8/layout/process2"/>
    <dgm:cxn modelId="{3111D9E1-9D5E-4BD8-8981-FEB91ADC80AF}" type="presParOf" srcId="{CC80E031-8658-454D-A1EB-83364D50C783}" destId="{6207485B-0DDC-473E-B010-C7571B1D741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CA61D1-D348-4B25-9423-0E22C41E9BCF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41AD932-F195-4970-BE50-42C1B4D21439}">
      <dgm:prSet phldrT="[Texto]"/>
      <dgm:spPr/>
      <dgm:t>
        <a:bodyPr/>
        <a:lstStyle/>
        <a:p>
          <a:r>
            <a:rPr lang="es-EC" b="1" dirty="0"/>
            <a:t>TÉCNICAS DE INVESTIGACIÓN</a:t>
          </a:r>
        </a:p>
      </dgm:t>
    </dgm:pt>
    <dgm:pt modelId="{DC100F89-275D-40BF-8721-162B97AAB7A1}" type="parTrans" cxnId="{88BFC327-188B-4415-84D8-9976588E2DA4}">
      <dgm:prSet/>
      <dgm:spPr/>
      <dgm:t>
        <a:bodyPr/>
        <a:lstStyle/>
        <a:p>
          <a:endParaRPr lang="es-EC"/>
        </a:p>
      </dgm:t>
    </dgm:pt>
    <dgm:pt modelId="{71F8E178-E01B-43C6-BEFE-C0F67B2998A1}" type="sibTrans" cxnId="{88BFC327-188B-4415-84D8-9976588E2DA4}">
      <dgm:prSet/>
      <dgm:spPr/>
      <dgm:t>
        <a:bodyPr/>
        <a:lstStyle/>
        <a:p>
          <a:endParaRPr lang="es-EC"/>
        </a:p>
      </dgm:t>
    </dgm:pt>
    <dgm:pt modelId="{7123AFED-587A-4222-AF6A-B0245C868561}">
      <dgm:prSet phldrT="[Texto]"/>
      <dgm:spPr/>
      <dgm:t>
        <a:bodyPr/>
        <a:lstStyle/>
        <a:p>
          <a:r>
            <a:rPr lang="es-EC" dirty="0"/>
            <a:t>ENTREVISTAS</a:t>
          </a:r>
        </a:p>
      </dgm:t>
    </dgm:pt>
    <dgm:pt modelId="{2D3F825D-3720-4C59-A4A3-C5C10E0FE918}" type="parTrans" cxnId="{030490A4-BCD5-41EA-BB6D-C3C5231354DC}">
      <dgm:prSet/>
      <dgm:spPr/>
      <dgm:t>
        <a:bodyPr/>
        <a:lstStyle/>
        <a:p>
          <a:endParaRPr lang="es-EC"/>
        </a:p>
      </dgm:t>
    </dgm:pt>
    <dgm:pt modelId="{E1525C3D-4622-44F4-AB2C-BC7AF38698A7}" type="sibTrans" cxnId="{030490A4-BCD5-41EA-BB6D-C3C5231354DC}">
      <dgm:prSet/>
      <dgm:spPr/>
      <dgm:t>
        <a:bodyPr/>
        <a:lstStyle/>
        <a:p>
          <a:endParaRPr lang="es-EC"/>
        </a:p>
      </dgm:t>
    </dgm:pt>
    <dgm:pt modelId="{D4AF4083-6872-4D10-8247-31288897AC0F}">
      <dgm:prSet phldrT="[Texto]"/>
      <dgm:spPr/>
      <dgm:t>
        <a:bodyPr/>
        <a:lstStyle/>
        <a:p>
          <a:r>
            <a:rPr lang="es-EC" dirty="0"/>
            <a:t>ENCUESTAS</a:t>
          </a:r>
        </a:p>
      </dgm:t>
    </dgm:pt>
    <dgm:pt modelId="{503BA927-30B6-4A71-BB54-20B4C5689CBE}" type="parTrans" cxnId="{9A06B03A-956B-4470-A8F7-2BF5A164D2E9}">
      <dgm:prSet/>
      <dgm:spPr/>
      <dgm:t>
        <a:bodyPr/>
        <a:lstStyle/>
        <a:p>
          <a:endParaRPr lang="es-EC"/>
        </a:p>
      </dgm:t>
    </dgm:pt>
    <dgm:pt modelId="{31C222D9-F882-44D4-ACEA-566621483683}" type="sibTrans" cxnId="{9A06B03A-956B-4470-A8F7-2BF5A164D2E9}">
      <dgm:prSet/>
      <dgm:spPr/>
      <dgm:t>
        <a:bodyPr/>
        <a:lstStyle/>
        <a:p>
          <a:endParaRPr lang="es-EC"/>
        </a:p>
      </dgm:t>
    </dgm:pt>
    <dgm:pt modelId="{AB870DC8-3A14-4B32-A8F3-5BA9091464C8}" type="pres">
      <dgm:prSet presAssocID="{60CA61D1-D348-4B25-9423-0E22C41E9BC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D9BA507-B523-4C80-B8A1-392763D504E7}" type="pres">
      <dgm:prSet presAssocID="{941AD932-F195-4970-BE50-42C1B4D21439}" presName="root1" presStyleCnt="0"/>
      <dgm:spPr/>
      <dgm:t>
        <a:bodyPr/>
        <a:lstStyle/>
        <a:p>
          <a:endParaRPr lang="es-ES"/>
        </a:p>
      </dgm:t>
    </dgm:pt>
    <dgm:pt modelId="{93A711AB-2C6E-4F2A-8989-3D00DE2E1644}" type="pres">
      <dgm:prSet presAssocID="{941AD932-F195-4970-BE50-42C1B4D21439}" presName="LevelOneTextNode" presStyleLbl="node0" presStyleIdx="0" presStyleCnt="1" custAng="5400000" custScaleX="128983" custScaleY="56940" custLinFactX="-46391" custLinFactNeighborX="-100000" custLinFactNeighborY="-219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DACE469-20DA-4C2E-A25D-24AA9F7ED4A6}" type="pres">
      <dgm:prSet presAssocID="{941AD932-F195-4970-BE50-42C1B4D21439}" presName="level2hierChild" presStyleCnt="0"/>
      <dgm:spPr/>
      <dgm:t>
        <a:bodyPr/>
        <a:lstStyle/>
        <a:p>
          <a:endParaRPr lang="es-ES"/>
        </a:p>
      </dgm:t>
    </dgm:pt>
    <dgm:pt modelId="{49FEEF90-160B-44E6-A3B1-5F7C2F510CFC}" type="pres">
      <dgm:prSet presAssocID="{2D3F825D-3720-4C59-A4A3-C5C10E0FE918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2B5939F5-9DB2-4ED7-873E-7FE56E6FCE7F}" type="pres">
      <dgm:prSet presAssocID="{2D3F825D-3720-4C59-A4A3-C5C10E0FE918}" presName="connTx" presStyleLbl="parChTrans1D2" presStyleIdx="0" presStyleCnt="2"/>
      <dgm:spPr/>
      <dgm:t>
        <a:bodyPr/>
        <a:lstStyle/>
        <a:p>
          <a:endParaRPr lang="es-ES"/>
        </a:p>
      </dgm:t>
    </dgm:pt>
    <dgm:pt modelId="{A536D300-EFC2-45B9-8074-60424C19A2C9}" type="pres">
      <dgm:prSet presAssocID="{7123AFED-587A-4222-AF6A-B0245C868561}" presName="root2" presStyleCnt="0"/>
      <dgm:spPr/>
      <dgm:t>
        <a:bodyPr/>
        <a:lstStyle/>
        <a:p>
          <a:endParaRPr lang="es-ES"/>
        </a:p>
      </dgm:t>
    </dgm:pt>
    <dgm:pt modelId="{7A978D55-5469-4094-B956-B55325B1CF12}" type="pres">
      <dgm:prSet presAssocID="{7123AFED-587A-4222-AF6A-B0245C868561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04AB71A-433C-49D4-81F3-F43E5FB98A86}" type="pres">
      <dgm:prSet presAssocID="{7123AFED-587A-4222-AF6A-B0245C868561}" presName="level3hierChild" presStyleCnt="0"/>
      <dgm:spPr/>
      <dgm:t>
        <a:bodyPr/>
        <a:lstStyle/>
        <a:p>
          <a:endParaRPr lang="es-ES"/>
        </a:p>
      </dgm:t>
    </dgm:pt>
    <dgm:pt modelId="{00D93693-1C01-4DB9-9BE5-18F91BC63048}" type="pres">
      <dgm:prSet presAssocID="{503BA927-30B6-4A71-BB54-20B4C5689CBE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C9D54B83-25E0-4B27-A478-BA46907F1C97}" type="pres">
      <dgm:prSet presAssocID="{503BA927-30B6-4A71-BB54-20B4C5689CBE}" presName="connTx" presStyleLbl="parChTrans1D2" presStyleIdx="1" presStyleCnt="2"/>
      <dgm:spPr/>
      <dgm:t>
        <a:bodyPr/>
        <a:lstStyle/>
        <a:p>
          <a:endParaRPr lang="es-ES"/>
        </a:p>
      </dgm:t>
    </dgm:pt>
    <dgm:pt modelId="{CF7BEEE9-758C-458E-BE3F-AB5535A9D23E}" type="pres">
      <dgm:prSet presAssocID="{D4AF4083-6872-4D10-8247-31288897AC0F}" presName="root2" presStyleCnt="0"/>
      <dgm:spPr/>
      <dgm:t>
        <a:bodyPr/>
        <a:lstStyle/>
        <a:p>
          <a:endParaRPr lang="es-ES"/>
        </a:p>
      </dgm:t>
    </dgm:pt>
    <dgm:pt modelId="{F1EA11EF-809C-4D71-B64E-26E8CF17C889}" type="pres">
      <dgm:prSet presAssocID="{D4AF4083-6872-4D10-8247-31288897AC0F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8731DD9-0BAB-4F67-AF7C-62B435C9E711}" type="pres">
      <dgm:prSet presAssocID="{D4AF4083-6872-4D10-8247-31288897AC0F}" presName="level3hierChild" presStyleCnt="0"/>
      <dgm:spPr/>
      <dgm:t>
        <a:bodyPr/>
        <a:lstStyle/>
        <a:p>
          <a:endParaRPr lang="es-ES"/>
        </a:p>
      </dgm:t>
    </dgm:pt>
  </dgm:ptLst>
  <dgm:cxnLst>
    <dgm:cxn modelId="{9A06B03A-956B-4470-A8F7-2BF5A164D2E9}" srcId="{941AD932-F195-4970-BE50-42C1B4D21439}" destId="{D4AF4083-6872-4D10-8247-31288897AC0F}" srcOrd="1" destOrd="0" parTransId="{503BA927-30B6-4A71-BB54-20B4C5689CBE}" sibTransId="{31C222D9-F882-44D4-ACEA-566621483683}"/>
    <dgm:cxn modelId="{98DAE49F-0BD5-4DC3-868F-6BD7991B3A7B}" type="presOf" srcId="{60CA61D1-D348-4B25-9423-0E22C41E9BCF}" destId="{AB870DC8-3A14-4B32-A8F3-5BA9091464C8}" srcOrd="0" destOrd="0" presId="urn:microsoft.com/office/officeart/2008/layout/HorizontalMultiLevelHierarchy"/>
    <dgm:cxn modelId="{7DAEE0A0-7F76-47ED-A1D9-DDBF423AE83C}" type="presOf" srcId="{503BA927-30B6-4A71-BB54-20B4C5689CBE}" destId="{00D93693-1C01-4DB9-9BE5-18F91BC63048}" srcOrd="0" destOrd="0" presId="urn:microsoft.com/office/officeart/2008/layout/HorizontalMultiLevelHierarchy"/>
    <dgm:cxn modelId="{88BFC327-188B-4415-84D8-9976588E2DA4}" srcId="{60CA61D1-D348-4B25-9423-0E22C41E9BCF}" destId="{941AD932-F195-4970-BE50-42C1B4D21439}" srcOrd="0" destOrd="0" parTransId="{DC100F89-275D-40BF-8721-162B97AAB7A1}" sibTransId="{71F8E178-E01B-43C6-BEFE-C0F67B2998A1}"/>
    <dgm:cxn modelId="{D2DB1257-587E-49F3-85AB-E1C30DE8E004}" type="presOf" srcId="{7123AFED-587A-4222-AF6A-B0245C868561}" destId="{7A978D55-5469-4094-B956-B55325B1CF12}" srcOrd="0" destOrd="0" presId="urn:microsoft.com/office/officeart/2008/layout/HorizontalMultiLevelHierarchy"/>
    <dgm:cxn modelId="{40FC7AA8-951A-4277-90EB-763F4800E26C}" type="presOf" srcId="{941AD932-F195-4970-BE50-42C1B4D21439}" destId="{93A711AB-2C6E-4F2A-8989-3D00DE2E1644}" srcOrd="0" destOrd="0" presId="urn:microsoft.com/office/officeart/2008/layout/HorizontalMultiLevelHierarchy"/>
    <dgm:cxn modelId="{E869B81F-F3AF-4DA4-95D2-0FA9CDE154E7}" type="presOf" srcId="{503BA927-30B6-4A71-BB54-20B4C5689CBE}" destId="{C9D54B83-25E0-4B27-A478-BA46907F1C97}" srcOrd="1" destOrd="0" presId="urn:microsoft.com/office/officeart/2008/layout/HorizontalMultiLevelHierarchy"/>
    <dgm:cxn modelId="{FBAFB5F7-4247-4DB5-AEC6-72F48AB44C18}" type="presOf" srcId="{2D3F825D-3720-4C59-A4A3-C5C10E0FE918}" destId="{49FEEF90-160B-44E6-A3B1-5F7C2F510CFC}" srcOrd="0" destOrd="0" presId="urn:microsoft.com/office/officeart/2008/layout/HorizontalMultiLevelHierarchy"/>
    <dgm:cxn modelId="{EBD73382-5752-4F35-89A3-BD2E73FF5F9E}" type="presOf" srcId="{D4AF4083-6872-4D10-8247-31288897AC0F}" destId="{F1EA11EF-809C-4D71-B64E-26E8CF17C889}" srcOrd="0" destOrd="0" presId="urn:microsoft.com/office/officeart/2008/layout/HorizontalMultiLevelHierarchy"/>
    <dgm:cxn modelId="{008A9455-F668-4480-8760-3ECFCD4DCDFA}" type="presOf" srcId="{2D3F825D-3720-4C59-A4A3-C5C10E0FE918}" destId="{2B5939F5-9DB2-4ED7-873E-7FE56E6FCE7F}" srcOrd="1" destOrd="0" presId="urn:microsoft.com/office/officeart/2008/layout/HorizontalMultiLevelHierarchy"/>
    <dgm:cxn modelId="{030490A4-BCD5-41EA-BB6D-C3C5231354DC}" srcId="{941AD932-F195-4970-BE50-42C1B4D21439}" destId="{7123AFED-587A-4222-AF6A-B0245C868561}" srcOrd="0" destOrd="0" parTransId="{2D3F825D-3720-4C59-A4A3-C5C10E0FE918}" sibTransId="{E1525C3D-4622-44F4-AB2C-BC7AF38698A7}"/>
    <dgm:cxn modelId="{7E1160AB-E7F4-48E0-8298-C803E3FF81BF}" type="presParOf" srcId="{AB870DC8-3A14-4B32-A8F3-5BA9091464C8}" destId="{BD9BA507-B523-4C80-B8A1-392763D504E7}" srcOrd="0" destOrd="0" presId="urn:microsoft.com/office/officeart/2008/layout/HorizontalMultiLevelHierarchy"/>
    <dgm:cxn modelId="{DB2DBA1B-EC81-4F30-9CE8-10B1E0E3A939}" type="presParOf" srcId="{BD9BA507-B523-4C80-B8A1-392763D504E7}" destId="{93A711AB-2C6E-4F2A-8989-3D00DE2E1644}" srcOrd="0" destOrd="0" presId="urn:microsoft.com/office/officeart/2008/layout/HorizontalMultiLevelHierarchy"/>
    <dgm:cxn modelId="{B7640737-3CB4-462D-B788-C5AA1ECE2C11}" type="presParOf" srcId="{BD9BA507-B523-4C80-B8A1-392763D504E7}" destId="{2DACE469-20DA-4C2E-A25D-24AA9F7ED4A6}" srcOrd="1" destOrd="0" presId="urn:microsoft.com/office/officeart/2008/layout/HorizontalMultiLevelHierarchy"/>
    <dgm:cxn modelId="{56A95711-C230-49F8-AD27-D95C098170B3}" type="presParOf" srcId="{2DACE469-20DA-4C2E-A25D-24AA9F7ED4A6}" destId="{49FEEF90-160B-44E6-A3B1-5F7C2F510CFC}" srcOrd="0" destOrd="0" presId="urn:microsoft.com/office/officeart/2008/layout/HorizontalMultiLevelHierarchy"/>
    <dgm:cxn modelId="{8AB24BFD-BA16-474D-973E-2D1EAE0CCCD6}" type="presParOf" srcId="{49FEEF90-160B-44E6-A3B1-5F7C2F510CFC}" destId="{2B5939F5-9DB2-4ED7-873E-7FE56E6FCE7F}" srcOrd="0" destOrd="0" presId="urn:microsoft.com/office/officeart/2008/layout/HorizontalMultiLevelHierarchy"/>
    <dgm:cxn modelId="{D74F868B-C3DB-440D-B9E2-C19ADA73BF31}" type="presParOf" srcId="{2DACE469-20DA-4C2E-A25D-24AA9F7ED4A6}" destId="{A536D300-EFC2-45B9-8074-60424C19A2C9}" srcOrd="1" destOrd="0" presId="urn:microsoft.com/office/officeart/2008/layout/HorizontalMultiLevelHierarchy"/>
    <dgm:cxn modelId="{7B353FBA-8FF9-4569-BF85-2D20ADFBE5AC}" type="presParOf" srcId="{A536D300-EFC2-45B9-8074-60424C19A2C9}" destId="{7A978D55-5469-4094-B956-B55325B1CF12}" srcOrd="0" destOrd="0" presId="urn:microsoft.com/office/officeart/2008/layout/HorizontalMultiLevelHierarchy"/>
    <dgm:cxn modelId="{6A23FA4C-ACB1-48A5-B27A-968BF8CA01D9}" type="presParOf" srcId="{A536D300-EFC2-45B9-8074-60424C19A2C9}" destId="{E04AB71A-433C-49D4-81F3-F43E5FB98A86}" srcOrd="1" destOrd="0" presId="urn:microsoft.com/office/officeart/2008/layout/HorizontalMultiLevelHierarchy"/>
    <dgm:cxn modelId="{10DE727E-AC88-4400-87F4-84E7ADAC6F91}" type="presParOf" srcId="{2DACE469-20DA-4C2E-A25D-24AA9F7ED4A6}" destId="{00D93693-1C01-4DB9-9BE5-18F91BC63048}" srcOrd="2" destOrd="0" presId="urn:microsoft.com/office/officeart/2008/layout/HorizontalMultiLevelHierarchy"/>
    <dgm:cxn modelId="{25D70A37-5253-4840-B4C1-9BE721050A31}" type="presParOf" srcId="{00D93693-1C01-4DB9-9BE5-18F91BC63048}" destId="{C9D54B83-25E0-4B27-A478-BA46907F1C97}" srcOrd="0" destOrd="0" presId="urn:microsoft.com/office/officeart/2008/layout/HorizontalMultiLevelHierarchy"/>
    <dgm:cxn modelId="{29AB1096-1F52-48F3-BE32-03D9105011BB}" type="presParOf" srcId="{2DACE469-20DA-4C2E-A25D-24AA9F7ED4A6}" destId="{CF7BEEE9-758C-458E-BE3F-AB5535A9D23E}" srcOrd="3" destOrd="0" presId="urn:microsoft.com/office/officeart/2008/layout/HorizontalMultiLevelHierarchy"/>
    <dgm:cxn modelId="{83072D34-697F-42E6-AC1E-2265B83714B2}" type="presParOf" srcId="{CF7BEEE9-758C-458E-BE3F-AB5535A9D23E}" destId="{F1EA11EF-809C-4D71-B64E-26E8CF17C889}" srcOrd="0" destOrd="0" presId="urn:microsoft.com/office/officeart/2008/layout/HorizontalMultiLevelHierarchy"/>
    <dgm:cxn modelId="{4D4E0FE3-80F4-4542-8DFB-68D984AF88F7}" type="presParOf" srcId="{CF7BEEE9-758C-458E-BE3F-AB5535A9D23E}" destId="{28731DD9-0BAB-4F67-AF7C-62B435C9E71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7638F-25E7-4CBF-B753-BCC1B9201E20}" type="datetimeFigureOut">
              <a:rPr lang="es-EC" smtClean="0"/>
              <a:t>9/3/2021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E34EF-5DB8-403D-A209-4A2899CB7C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08022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8158B98-4311-40BA-A7AF-44DBED1CFD56}" type="datetimeFigureOut">
              <a:rPr lang="es-EC" smtClean="0"/>
              <a:t>9/3/2021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698500"/>
            <a:ext cx="55848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D901BE0-F7A3-4EB3-8352-246AA94A3E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36043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01BE0-F7A3-4EB3-8352-246AA94A3E19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46855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01BE0-F7A3-4EB3-8352-246AA94A3E19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21236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01BE0-F7A3-4EB3-8352-246AA94A3E19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91207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01BE0-F7A3-4EB3-8352-246AA94A3E19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22953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01BE0-F7A3-4EB3-8352-246AA94A3E19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75125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01BE0-F7A3-4EB3-8352-246AA94A3E19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05327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01BE0-F7A3-4EB3-8352-246AA94A3E19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20661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01BE0-F7A3-4EB3-8352-246AA94A3E19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8683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01BE0-F7A3-4EB3-8352-246AA94A3E19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72456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01BE0-F7A3-4EB3-8352-246AA94A3E19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4707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01BE0-F7A3-4EB3-8352-246AA94A3E19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71709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19138" y="698500"/>
            <a:ext cx="5584825" cy="34909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01BE0-F7A3-4EB3-8352-246AA94A3E19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70802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03388B98-5934-4F5E-BD07-7DC6BAB07E3A}" type="datetime1">
              <a:rPr lang="es-EC" smtClean="0"/>
              <a:t>9/3/2021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9C45796D-F81B-42E6-8076-DF0575147E9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359B2053-49C0-4FB3-922F-2FDABDEC3B40}" type="datetime1">
              <a:rPr lang="es-EC" smtClean="0"/>
              <a:t>9/3/2021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9C45796D-F81B-42E6-8076-DF0575147E9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1EDBF17D-81D5-40AB-8AAE-4DA611515839}" type="datetime1">
              <a:rPr lang="es-EC" smtClean="0"/>
              <a:t>9/3/2021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9C45796D-F81B-42E6-8076-DF0575147E9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343BAB17-9BBC-4B06-8643-2D027F2802D7}" type="datetime1">
              <a:rPr lang="es-EC" smtClean="0"/>
              <a:t>9/3/2021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9C45796D-F81B-42E6-8076-DF0575147E93}" type="slidenum">
              <a:rPr lang="es-EC" smtClean="0"/>
              <a:pPr/>
              <a:t>‹Nº›</a:t>
            </a:fld>
            <a:endParaRPr lang="es-EC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528" y="-49697"/>
            <a:ext cx="1296144" cy="374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ESPE">
            <a:extLst>
              <a:ext uri="{FF2B5EF4-FFF2-40B4-BE49-F238E27FC236}">
                <a16:creationId xmlns:a16="http://schemas.microsoft.com/office/drawing/2014/main" xmlns="" id="{C1CA918F-FA72-498C-A8EE-62F9B1082C2C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" b="6358"/>
          <a:stretch/>
        </p:blipFill>
        <p:spPr bwMode="auto">
          <a:xfrm>
            <a:off x="7740351" y="0"/>
            <a:ext cx="1403649" cy="304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  <a:prstGeom prst="rect">
            <a:avLst/>
          </a:prstGeo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BA194E30-253B-4BE6-B49A-AE3035C01DED}" type="datetime1">
              <a:rPr lang="es-EC" smtClean="0"/>
              <a:t>9/3/2021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9C45796D-F81B-42E6-8076-DF0575147E9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742D3F1A-B5D6-4622-B3F7-C81FE416FC4D}" type="datetime1">
              <a:rPr lang="es-EC" smtClean="0"/>
              <a:t>9/3/2021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9C45796D-F81B-42E6-8076-DF0575147E9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3694D757-380B-46B4-B2F4-9A3178E820F5}" type="datetime1">
              <a:rPr lang="es-EC" smtClean="0"/>
              <a:t>9/3/2021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9C45796D-F81B-42E6-8076-DF0575147E9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DDDF7C7E-A7FA-4F5B-85A5-EE0434A75D9F}" type="datetime1">
              <a:rPr lang="es-EC" smtClean="0"/>
              <a:t>9/3/2021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9C45796D-F81B-42E6-8076-DF0575147E9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478759BB-9F55-4948-8DDA-4D453B645B10}" type="datetime1">
              <a:rPr lang="es-EC" smtClean="0"/>
              <a:t>9/3/2021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9C45796D-F81B-42E6-8076-DF0575147E9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  <a:prstGeom prst="rect">
            <a:avLst/>
          </a:prstGeo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  <a:prstGeom prst="rect">
            <a:avLst/>
          </a:prstGeo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8B669DB5-156F-4ED3-A6BB-DB4A9FBFC8DB}" type="datetime1">
              <a:rPr lang="es-EC" smtClean="0"/>
              <a:t>9/3/2021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9C45796D-F81B-42E6-8076-DF0575147E9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  <a:prstGeom prst="rect">
            <a:avLst/>
          </a:prstGeo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CF52FD49-7EFC-4E70-B93A-6ADE49DFD5F2}" type="datetime1">
              <a:rPr lang="es-EC" smtClean="0"/>
              <a:t>9/3/2021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9C45796D-F81B-42E6-8076-DF0575147E9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3 Onda"/>
          <p:cNvSpPr/>
          <p:nvPr userDrawn="1"/>
        </p:nvSpPr>
        <p:spPr>
          <a:xfrm rot="5400000">
            <a:off x="-2456095" y="2779622"/>
            <a:ext cx="5692918" cy="133672"/>
          </a:xfrm>
          <a:prstGeom prst="wav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500"/>
          </a:p>
        </p:txBody>
      </p:sp>
      <p:sp>
        <p:nvSpPr>
          <p:cNvPr id="2" name="Rectángulo 1"/>
          <p:cNvSpPr/>
          <p:nvPr userDrawn="1"/>
        </p:nvSpPr>
        <p:spPr>
          <a:xfrm>
            <a:off x="107503" y="20001"/>
            <a:ext cx="216024" cy="5692918"/>
          </a:xfrm>
          <a:prstGeom prst="rect">
            <a:avLst/>
          </a:prstGeom>
          <a:solidFill>
            <a:srgbClr val="00246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5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ftr="0" dt="0"/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notesSlide" Target="../notesSlides/notesSlide6.xml"/><Relationship Id="rId16" Type="http://schemas.openxmlformats.org/officeDocument/2006/relationships/diagramColors" Target="../diagrams/colors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18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chart" Target="../charts/chart1.xml"/><Relationship Id="rId7" Type="http://schemas.openxmlformats.org/officeDocument/2006/relationships/diagramData" Target="../diagrams/data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microsoft.com/office/2007/relationships/diagramDrawing" Target="../diagrams/drawing11.xml"/><Relationship Id="rId5" Type="http://schemas.openxmlformats.org/officeDocument/2006/relationships/image" Target="../media/image20.jpeg"/><Relationship Id="rId10" Type="http://schemas.openxmlformats.org/officeDocument/2006/relationships/diagramColors" Target="../diagrams/colors11.xml"/><Relationship Id="rId4" Type="http://schemas.openxmlformats.org/officeDocument/2006/relationships/image" Target="../media/image19.jpeg"/><Relationship Id="rId9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image" Target="../media/image23.jpeg"/><Relationship Id="rId5" Type="http://schemas.openxmlformats.org/officeDocument/2006/relationships/diagramQuickStyle" Target="../diagrams/quickStyle13.xml"/><Relationship Id="rId10" Type="http://schemas.microsoft.com/office/2007/relationships/hdphoto" Target="../media/hdphoto1.wdp"/><Relationship Id="rId4" Type="http://schemas.openxmlformats.org/officeDocument/2006/relationships/diagramLayout" Target="../diagrams/layout13.xm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microsoft.com/office/2007/relationships/hdphoto" Target="../media/hdphoto2.wdp"/><Relationship Id="rId7" Type="http://schemas.openxmlformats.org/officeDocument/2006/relationships/diagramColors" Target="../diagrams/colors1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477" y="108323"/>
            <a:ext cx="3520288" cy="1220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1158628" y="1719323"/>
            <a:ext cx="7193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LOS SISTEMAS E INSTRUMENTOS DE NAVEGACIÓN Y SU CONTRIBUCIÓN PARA LA NAVEGACIÓN SEGURA Y EFICIENTE DEL VELERO OCEÁNICO </a:t>
            </a:r>
            <a:r>
              <a:rPr lang="es-E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"ALCANCE" 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ESCUELA SUPERIOR 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NAVAL              CMDTE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. “RAFAEL MORÁN VALVERDE”.</a:t>
            </a:r>
            <a:endParaRPr lang="es-EC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751707" y="4417673"/>
            <a:ext cx="40076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ELABORADO POR: </a:t>
            </a:r>
          </a:p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 4/A TAMAYO CRUZ, JEAN CARLOS</a:t>
            </a:r>
          </a:p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 4/A CUELLAR ORTIZ, LUIS EDUARDO</a:t>
            </a:r>
          </a:p>
        </p:txBody>
      </p:sp>
      <p:pic>
        <p:nvPicPr>
          <p:cNvPr id="6" name="Imagen 5" descr="ESPE">
            <a:extLst>
              <a:ext uri="{FF2B5EF4-FFF2-40B4-BE49-F238E27FC236}">
                <a16:creationId xmlns:a16="http://schemas.microsoft.com/office/drawing/2014/main" xmlns="" id="{CF0E0A64-6B68-4C68-AE2B-B3F8994EFEF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7200"/>
            <a:ext cx="3024336" cy="1332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C45796D-F81B-42E6-8076-DF0575147E93}" type="slidenum">
              <a:rPr lang="es-EC" sz="2000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</a:t>
            </a:fld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1151620" y="337220"/>
            <a:ext cx="7230380" cy="54006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OBJETIVO GENERAL</a:t>
            </a:r>
          </a:p>
        </p:txBody>
      </p:sp>
      <p:graphicFrame>
        <p:nvGraphicFramePr>
          <p:cNvPr id="2" name="Marcador de conteni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38324"/>
              </p:ext>
            </p:extLst>
          </p:nvPr>
        </p:nvGraphicFramePr>
        <p:xfrm>
          <a:off x="467544" y="1417340"/>
          <a:ext cx="5256584" cy="3456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849388"/>
            <a:ext cx="3308990" cy="2572656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C45796D-F81B-42E6-8076-DF0575147E93}" type="slidenum">
              <a:rPr lang="es-EC" sz="2000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10</a:t>
            </a:fld>
            <a:endParaRPr lang="es-EC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84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1151620" y="337220"/>
            <a:ext cx="7230380" cy="54006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OBJETIVOS ESPECÍFICOS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9017561"/>
              </p:ext>
            </p:extLst>
          </p:nvPr>
        </p:nvGraphicFramePr>
        <p:xfrm>
          <a:off x="395536" y="912947"/>
          <a:ext cx="8352928" cy="4767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C45796D-F81B-42E6-8076-DF0575147E93}" type="slidenum">
              <a:rPr lang="es-EC" sz="2000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11</a:t>
            </a:fld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893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1151620" y="337220"/>
            <a:ext cx="7230380" cy="54006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FUNDAMENTACIÓN TEÓRICA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638461" y="5369633"/>
            <a:ext cx="2133600" cy="304271"/>
          </a:xfrm>
        </p:spPr>
        <p:txBody>
          <a:bodyPr/>
          <a:lstStyle/>
          <a:p>
            <a:pPr algn="r"/>
            <a:fld id="{9C45796D-F81B-42E6-8076-DF0575147E93}" type="slidenum">
              <a:rPr lang="es-EC" sz="2000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12</a:t>
            </a:fld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Marcador de contenido 10">
            <a:extLst>
              <a:ext uri="{FF2B5EF4-FFF2-40B4-BE49-F238E27FC236}">
                <a16:creationId xmlns:a16="http://schemas.microsoft.com/office/drawing/2014/main" xmlns="" id="{F71F1342-F748-4825-86FE-EE51F7E403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4784903"/>
              </p:ext>
            </p:extLst>
          </p:nvPr>
        </p:nvGraphicFramePr>
        <p:xfrm>
          <a:off x="579809" y="2024717"/>
          <a:ext cx="2415973" cy="3328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xmlns="" id="{9CCEA816-DD86-4D05-9E83-5FF8AD2841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1790098"/>
              </p:ext>
            </p:extLst>
          </p:nvPr>
        </p:nvGraphicFramePr>
        <p:xfrm>
          <a:off x="3391263" y="2107160"/>
          <a:ext cx="2836921" cy="3117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ítulo 15">
            <a:extLst>
              <a:ext uri="{FF2B5EF4-FFF2-40B4-BE49-F238E27FC236}">
                <a16:creationId xmlns:a16="http://schemas.microsoft.com/office/drawing/2014/main" xmlns="" id="{F528A028-5712-4B8D-9BDA-88EB8D2CE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882499"/>
            <a:ext cx="2309576" cy="839442"/>
          </a:xfrm>
        </p:spPr>
        <p:txBody>
          <a:bodyPr/>
          <a:lstStyle/>
          <a:p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Marco Teórico</a:t>
            </a:r>
          </a:p>
        </p:txBody>
      </p:sp>
      <p:sp>
        <p:nvSpPr>
          <p:cNvPr id="16" name="Título 15">
            <a:extLst>
              <a:ext uri="{FF2B5EF4-FFF2-40B4-BE49-F238E27FC236}">
                <a16:creationId xmlns:a16="http://schemas.microsoft.com/office/drawing/2014/main" xmlns="" id="{C86CF29F-0B53-4C52-9697-F16CAB694823}"/>
              </a:ext>
            </a:extLst>
          </p:cNvPr>
          <p:cNvSpPr txBox="1">
            <a:spLocks/>
          </p:cNvSpPr>
          <p:nvPr/>
        </p:nvSpPr>
        <p:spPr>
          <a:xfrm>
            <a:off x="2843809" y="762160"/>
            <a:ext cx="38164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C" sz="3600" dirty="0">
                <a:solidFill>
                  <a:schemeClr val="tx1"/>
                </a:solidFill>
                <a:effectLst/>
              </a:rPr>
              <a:t>Marco Conceptual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FD2229EF-80F2-405C-967D-B8E1C4CDD740}"/>
              </a:ext>
            </a:extLst>
          </p:cNvPr>
          <p:cNvSpPr txBox="1">
            <a:spLocks/>
          </p:cNvSpPr>
          <p:nvPr/>
        </p:nvSpPr>
        <p:spPr>
          <a:xfrm>
            <a:off x="6333995" y="819474"/>
            <a:ext cx="2664296" cy="1325563"/>
          </a:xfrm>
          <a:prstGeom prst="rect">
            <a:avLst/>
          </a:prstGeom>
        </p:spPr>
        <p:txBody>
          <a:bodyPr/>
          <a:lstStyle>
            <a:lvl1pPr algn="ctr" defTabSz="761970" rtl="0" eaLnBrk="1" latinLnBrk="0" hangingPunct="1">
              <a:spcBef>
                <a:spcPct val="0"/>
              </a:spcBef>
              <a:buNone/>
              <a:defRPr sz="3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dirty="0">
                <a:latin typeface="Arial Rounded MT Bold" panose="020F0704030504030204" pitchFamily="34" charset="0"/>
              </a:rPr>
              <a:t>Marco Legal</a:t>
            </a:r>
          </a:p>
        </p:txBody>
      </p:sp>
      <p:graphicFrame>
        <p:nvGraphicFramePr>
          <p:cNvPr id="18" name="Marcador de contenido 10">
            <a:extLst>
              <a:ext uri="{FF2B5EF4-FFF2-40B4-BE49-F238E27FC236}">
                <a16:creationId xmlns:a16="http://schemas.microsoft.com/office/drawing/2014/main" xmlns="" id="{4A57ED47-E9DA-434F-9779-4B5E4C6756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7120480"/>
              </p:ext>
            </p:extLst>
          </p:nvPr>
        </p:nvGraphicFramePr>
        <p:xfrm>
          <a:off x="6369693" y="1999674"/>
          <a:ext cx="2628598" cy="3378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07308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1151620" y="337220"/>
            <a:ext cx="7230380" cy="54006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FUNDAMENTACIÓN METODOLÓGICA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C45796D-F81B-42E6-8076-DF0575147E93}" type="slidenum">
              <a:rPr lang="es-EC" sz="2000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13</a:t>
            </a:fld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Marcador de contenido 3">
            <a:extLst>
              <a:ext uri="{FF2B5EF4-FFF2-40B4-BE49-F238E27FC236}">
                <a16:creationId xmlns:a16="http://schemas.microsoft.com/office/drawing/2014/main" xmlns="" id="{ACC65762-403D-4091-A5C1-A1C8483DB7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2944534"/>
              </p:ext>
            </p:extLst>
          </p:nvPr>
        </p:nvGraphicFramePr>
        <p:xfrm>
          <a:off x="489785" y="2929508"/>
          <a:ext cx="6602495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3" name="Marcador de contenido 4">
            <a:extLst>
              <a:ext uri="{FF2B5EF4-FFF2-40B4-BE49-F238E27FC236}">
                <a16:creationId xmlns:a16="http://schemas.microsoft.com/office/drawing/2014/main" xmlns="" id="{5455BF1F-B36B-4666-B73F-616301D5BC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9376915"/>
              </p:ext>
            </p:extLst>
          </p:nvPr>
        </p:nvGraphicFramePr>
        <p:xfrm>
          <a:off x="489785" y="557230"/>
          <a:ext cx="8197016" cy="3956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5" name="Imagen 34">
            <a:extLst>
              <a:ext uri="{FF2B5EF4-FFF2-40B4-BE49-F238E27FC236}">
                <a16:creationId xmlns:a16="http://schemas.microsoft.com/office/drawing/2014/main" xmlns="" id="{0785611A-12D2-492E-88D9-7E2A3D2390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844786"/>
            <a:ext cx="2170325" cy="1903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3662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1151620" y="337219"/>
            <a:ext cx="7230380" cy="804457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FUNDAMENTACIÓN METODOLÓGICA</a:t>
            </a:r>
          </a:p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ENCUESTA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C45796D-F81B-42E6-8076-DF0575147E93}" type="slidenum">
              <a:rPr lang="es-EC" sz="2000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14</a:t>
            </a:fld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473512875"/>
              </p:ext>
            </p:extLst>
          </p:nvPr>
        </p:nvGraphicFramePr>
        <p:xfrm>
          <a:off x="5572528" y="1298242"/>
          <a:ext cx="3571472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 descr="C:\Users\Jean Carlos\Documents\IMG_20200812_18132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r="8395"/>
          <a:stretch/>
        </p:blipFill>
        <p:spPr bwMode="auto">
          <a:xfrm rot="5400000">
            <a:off x="6183347" y="3658831"/>
            <a:ext cx="2117999" cy="17160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C:\Users\Jean Carlos\Documents\IMG-20200812-WA002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" b="3745"/>
          <a:stretch/>
        </p:blipFill>
        <p:spPr bwMode="auto">
          <a:xfrm>
            <a:off x="3689020" y="3844925"/>
            <a:ext cx="2239270" cy="17314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C:\Users\Jean Carlos\Documents\IMG_20200812_18192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8" r="1965"/>
          <a:stretch/>
        </p:blipFill>
        <p:spPr bwMode="auto">
          <a:xfrm>
            <a:off x="834791" y="3953083"/>
            <a:ext cx="2398217" cy="16481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932264939"/>
              </p:ext>
            </p:extLst>
          </p:nvPr>
        </p:nvGraphicFramePr>
        <p:xfrm>
          <a:off x="592884" y="1273325"/>
          <a:ext cx="5280248" cy="25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275115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1151620" y="337219"/>
            <a:ext cx="7230380" cy="804457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FUNDAMENTACIÓN METODOLÓGICA</a:t>
            </a:r>
          </a:p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ENCUESTA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C45796D-F81B-42E6-8076-DF0575147E93}" type="slidenum">
              <a:rPr lang="es-EC" sz="2000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15</a:t>
            </a:fld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930202660"/>
              </p:ext>
            </p:extLst>
          </p:nvPr>
        </p:nvGraphicFramePr>
        <p:xfrm>
          <a:off x="611560" y="1933394"/>
          <a:ext cx="5280248" cy="25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947298038"/>
              </p:ext>
            </p:extLst>
          </p:nvPr>
        </p:nvGraphicFramePr>
        <p:xfrm>
          <a:off x="5724128" y="2065412"/>
          <a:ext cx="3635896" cy="2109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685435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1151620" y="337219"/>
            <a:ext cx="7230380" cy="804457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FUNDAMENTACIÓN METODOLÓGICA</a:t>
            </a:r>
          </a:p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ENCUESTA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C45796D-F81B-42E6-8076-DF0575147E93}" type="slidenum">
              <a:rPr lang="es-EC" sz="2000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16</a:t>
            </a:fld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294539178"/>
              </p:ext>
            </p:extLst>
          </p:nvPr>
        </p:nvGraphicFramePr>
        <p:xfrm>
          <a:off x="648041" y="1273325"/>
          <a:ext cx="5280248" cy="266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4243500123"/>
              </p:ext>
            </p:extLst>
          </p:nvPr>
        </p:nvGraphicFramePr>
        <p:xfrm>
          <a:off x="5580112" y="1190084"/>
          <a:ext cx="3756471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" name="Imagen 9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8020" t="10188" r="17107" b="17477"/>
          <a:stretch/>
        </p:blipFill>
        <p:spPr bwMode="auto">
          <a:xfrm rot="16200000">
            <a:off x="5715885" y="3415275"/>
            <a:ext cx="2343436" cy="2182933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 descr="C:\Users\Jean Carlos\Desktop\JCTC\JEAN CARLOS\JCTC\JCTC\IMÁGENES\ESSUNA\VELA\2019-09-26 (3).jpe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7" r="11053" b="7206"/>
          <a:stretch/>
        </p:blipFill>
        <p:spPr bwMode="auto">
          <a:xfrm>
            <a:off x="2123728" y="3962902"/>
            <a:ext cx="2952328" cy="16768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71359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1151620" y="337219"/>
            <a:ext cx="7230380" cy="804457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FUNDAMENTACIÓN METODOLÓGICA</a:t>
            </a:r>
          </a:p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ENCUESTA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C45796D-F81B-42E6-8076-DF0575147E93}" type="slidenum">
              <a:rPr lang="es-EC" sz="2000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17</a:t>
            </a:fld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022683853"/>
              </p:ext>
            </p:extLst>
          </p:nvPr>
        </p:nvGraphicFramePr>
        <p:xfrm>
          <a:off x="541040" y="1345332"/>
          <a:ext cx="5280248" cy="3951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322644636"/>
              </p:ext>
            </p:extLst>
          </p:nvPr>
        </p:nvGraphicFramePr>
        <p:xfrm>
          <a:off x="5580112" y="1923354"/>
          <a:ext cx="3852143" cy="2591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072458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C28E7F7-FA15-4956-B77E-7C46FBDC1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5354729"/>
            <a:ext cx="2133600" cy="304271"/>
          </a:xfrm>
        </p:spPr>
        <p:txBody>
          <a:bodyPr/>
          <a:lstStyle/>
          <a:p>
            <a:fld id="{9C45796D-F81B-42E6-8076-DF0575147E93}" type="slidenum">
              <a:rPr lang="es-EC" sz="2000" b="1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14">
            <a:extLst>
              <a:ext uri="{FF2B5EF4-FFF2-40B4-BE49-F238E27FC236}">
                <a16:creationId xmlns:a16="http://schemas.microsoft.com/office/drawing/2014/main" xmlns="" id="{E401B252-C337-4E05-86E0-B01326A66155}"/>
              </a:ext>
            </a:extLst>
          </p:cNvPr>
          <p:cNvSpPr/>
          <p:nvPr/>
        </p:nvSpPr>
        <p:spPr>
          <a:xfrm>
            <a:off x="1151620" y="337219"/>
            <a:ext cx="7230380" cy="804457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PROPUESTA 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xmlns="" id="{0AA1E085-D7EE-435B-BE5F-0F82017618D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35" t="1853"/>
          <a:stretch/>
        </p:blipFill>
        <p:spPr bwMode="auto">
          <a:xfrm>
            <a:off x="611560" y="1199446"/>
            <a:ext cx="3240360" cy="4459554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xmlns="" id="{180EAC8C-DD09-4315-A150-64DEBA461E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5991931"/>
              </p:ext>
            </p:extLst>
          </p:nvPr>
        </p:nvGraphicFramePr>
        <p:xfrm>
          <a:off x="4067944" y="1170561"/>
          <a:ext cx="4883796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97CC0F57-7086-473E-BD9F-660B6154400C}"/>
              </a:ext>
            </a:extLst>
          </p:cNvPr>
          <p:cNvSpPr/>
          <p:nvPr/>
        </p:nvSpPr>
        <p:spPr>
          <a:xfrm>
            <a:off x="4067944" y="2785491"/>
            <a:ext cx="4680520" cy="26230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700" dirty="0">
                <a:latin typeface="Arial" panose="020B0604020202020204" pitchFamily="34" charset="0"/>
                <a:cs typeface="Arial" panose="020B0604020202020204" pitchFamily="34" charset="0"/>
              </a:rPr>
              <a:t>Vocabulario Marinero.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700" dirty="0">
                <a:latin typeface="Arial" panose="020B0604020202020204" pitchFamily="34" charset="0"/>
                <a:cs typeface="Arial" panose="020B0604020202020204" pitchFamily="34" charset="0"/>
              </a:rPr>
              <a:t>Trimado de Velas.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Responsabilidades </a:t>
            </a:r>
            <a:r>
              <a:rPr lang="es-EC" sz="17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C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la tripulación. </a:t>
            </a:r>
            <a:endParaRPr lang="es-EC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Maniobras y Compartimentaje.</a:t>
            </a:r>
            <a:endParaRPr lang="es-EC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700" dirty="0">
                <a:latin typeface="Arial" panose="020B0604020202020204" pitchFamily="34" charset="0"/>
                <a:cs typeface="Arial" panose="020B0604020202020204" pitchFamily="34" charset="0"/>
              </a:rPr>
              <a:t>Reglas de seguridad durante la navegación.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700" dirty="0">
                <a:latin typeface="Arial" panose="020B0604020202020204" pitchFamily="34" charset="0"/>
                <a:cs typeface="Arial" panose="020B0604020202020204" pitchFamily="34" charset="0"/>
              </a:rPr>
              <a:t>Luces de Navegación.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700" dirty="0">
                <a:latin typeface="Arial" panose="020B0604020202020204" pitchFamily="34" charset="0"/>
                <a:cs typeface="Arial" panose="020B0604020202020204" pitchFamily="34" charset="0"/>
              </a:rPr>
              <a:t>Código internacional de Banderas.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700" dirty="0">
                <a:latin typeface="Arial" panose="020B0604020202020204" pitchFamily="34" charset="0"/>
                <a:cs typeface="Arial" panose="020B0604020202020204" pitchFamily="34" charset="0"/>
              </a:rPr>
              <a:t>Sistemas e instrumentos de navegación</a:t>
            </a:r>
            <a:r>
              <a:rPr lang="es-EC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Metodología de la División X-</a:t>
            </a:r>
            <a:r>
              <a:rPr lang="es-EC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Ray</a:t>
            </a:r>
            <a:r>
              <a:rPr lang="es-EC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289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DE5F5B4-6AC4-4A77-94CE-DDAC3E690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6416" y="5402272"/>
            <a:ext cx="2133600" cy="304271"/>
          </a:xfrm>
        </p:spPr>
        <p:txBody>
          <a:bodyPr/>
          <a:lstStyle/>
          <a:p>
            <a:fld id="{9C45796D-F81B-42E6-8076-DF0575147E93}" type="slidenum">
              <a:rPr lang="es-EC" sz="2000" b="1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3A766C0E-B166-42AE-8284-776DEE0BDC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2991025"/>
              </p:ext>
            </p:extLst>
          </p:nvPr>
        </p:nvGraphicFramePr>
        <p:xfrm>
          <a:off x="467544" y="1229499"/>
          <a:ext cx="6117130" cy="4485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 14">
            <a:extLst>
              <a:ext uri="{FF2B5EF4-FFF2-40B4-BE49-F238E27FC236}">
                <a16:creationId xmlns:a16="http://schemas.microsoft.com/office/drawing/2014/main" xmlns="" id="{34FEE967-0C9B-4849-9D14-1B1ABB618350}"/>
              </a:ext>
            </a:extLst>
          </p:cNvPr>
          <p:cNvSpPr/>
          <p:nvPr/>
        </p:nvSpPr>
        <p:spPr>
          <a:xfrm>
            <a:off x="1151620" y="337219"/>
            <a:ext cx="7230380" cy="804457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PROPUESTA 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335EC21F-31DD-4D72-8FF9-9D9F882101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1723723"/>
              </p:ext>
            </p:extLst>
          </p:nvPr>
        </p:nvGraphicFramePr>
        <p:xfrm>
          <a:off x="5364088" y="1164563"/>
          <a:ext cx="3779912" cy="366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65438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1107723" y="553244"/>
            <a:ext cx="7230380" cy="54006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AGENDA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25826" y="1406470"/>
            <a:ext cx="5794174" cy="4205313"/>
          </a:xfrm>
        </p:spPr>
        <p:txBody>
          <a:bodyPr/>
          <a:lstStyle/>
          <a:p>
            <a:pPr algn="just"/>
            <a:r>
              <a:rPr lang="es-EC" sz="2200" b="1" dirty="0">
                <a:solidFill>
                  <a:srgbClr val="0308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PROBLEMA</a:t>
            </a:r>
          </a:p>
          <a:p>
            <a:pPr algn="just"/>
            <a:r>
              <a:rPr lang="es-EC" sz="2200" b="1" dirty="0">
                <a:solidFill>
                  <a:srgbClr val="0308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JUSTIFICACIÓN</a:t>
            </a:r>
          </a:p>
          <a:p>
            <a:pPr algn="just"/>
            <a:r>
              <a:rPr lang="es-EC" sz="2200" b="1" dirty="0">
                <a:solidFill>
                  <a:srgbClr val="0308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OBJETIVO GENERAL</a:t>
            </a:r>
          </a:p>
          <a:p>
            <a:pPr algn="just"/>
            <a:r>
              <a:rPr lang="es-EC" sz="2200" b="1" dirty="0">
                <a:solidFill>
                  <a:srgbClr val="0308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OBJETIVOS ESPECÍFICOS</a:t>
            </a:r>
          </a:p>
          <a:p>
            <a:pPr algn="just"/>
            <a:r>
              <a:rPr lang="es-EC" sz="2200" b="1" dirty="0">
                <a:solidFill>
                  <a:srgbClr val="0308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FUNDAMENTACIÓN TEÓRICA</a:t>
            </a:r>
          </a:p>
          <a:p>
            <a:pPr algn="just"/>
            <a:r>
              <a:rPr lang="es-EC" sz="2200" b="1" dirty="0">
                <a:solidFill>
                  <a:srgbClr val="0308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FUNDAMENTACIÓN METODOLÓGICA</a:t>
            </a:r>
          </a:p>
          <a:p>
            <a:pPr algn="just"/>
            <a:r>
              <a:rPr lang="es-EC" sz="2200" b="1" dirty="0">
                <a:solidFill>
                  <a:srgbClr val="0308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PROPUESTA</a:t>
            </a:r>
          </a:p>
          <a:p>
            <a:pPr algn="just"/>
            <a:r>
              <a:rPr lang="es-EC" sz="2200" b="1" dirty="0">
                <a:solidFill>
                  <a:srgbClr val="0308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CONCLUSIONES</a:t>
            </a:r>
          </a:p>
          <a:p>
            <a:pPr algn="just"/>
            <a:r>
              <a:rPr lang="es-EC" sz="2200" b="1" dirty="0">
                <a:solidFill>
                  <a:srgbClr val="0308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RECOMENDACIONES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660232" y="5307512"/>
            <a:ext cx="2133600" cy="304271"/>
          </a:xfrm>
        </p:spPr>
        <p:txBody>
          <a:bodyPr/>
          <a:lstStyle/>
          <a:p>
            <a:pPr algn="r"/>
            <a:fld id="{9C45796D-F81B-42E6-8076-DF0575147E93}" type="slidenum">
              <a:rPr lang="es-EC" sz="2000" b="1" smtClean="0"/>
              <a:pPr algn="r"/>
              <a:t>2</a:t>
            </a:fld>
            <a:endParaRPr lang="es-EC" sz="2000" b="1"/>
          </a:p>
        </p:txBody>
      </p:sp>
    </p:spTree>
    <p:extLst>
      <p:ext uri="{BB962C8B-B14F-4D97-AF65-F5344CB8AC3E}">
        <p14:creationId xmlns:p14="http://schemas.microsoft.com/office/powerpoint/2010/main" val="3051320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270742C-FB74-4D40-9EA7-4EC164B77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C45796D-F81B-42E6-8076-DF0575147E93}" type="slidenum">
              <a:rPr lang="es-EC" sz="2000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</a:t>
            </a:fld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6D6FD085-AA72-48F8-B457-275DA4E016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7976180"/>
              </p:ext>
            </p:extLst>
          </p:nvPr>
        </p:nvGraphicFramePr>
        <p:xfrm>
          <a:off x="539552" y="1057300"/>
          <a:ext cx="849694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ángulo 14">
            <a:extLst>
              <a:ext uri="{FF2B5EF4-FFF2-40B4-BE49-F238E27FC236}">
                <a16:creationId xmlns:a16="http://schemas.microsoft.com/office/drawing/2014/main" xmlns="" id="{8DB84815-C90F-4D51-A1D4-D7E083957BBC}"/>
              </a:ext>
            </a:extLst>
          </p:cNvPr>
          <p:cNvSpPr/>
          <p:nvPr/>
        </p:nvSpPr>
        <p:spPr>
          <a:xfrm>
            <a:off x="1280846" y="337220"/>
            <a:ext cx="7230380" cy="54006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3267193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23782966-999E-4D65-99DE-43D29D382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C45796D-F81B-42E6-8076-DF0575147E93}" type="slidenum">
              <a:rPr lang="es-EC" sz="2000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21</a:t>
            </a:fld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14">
            <a:extLst>
              <a:ext uri="{FF2B5EF4-FFF2-40B4-BE49-F238E27FC236}">
                <a16:creationId xmlns:a16="http://schemas.microsoft.com/office/drawing/2014/main" xmlns="" id="{6D8A6E7D-74FD-469B-964F-C0C77E470669}"/>
              </a:ext>
            </a:extLst>
          </p:cNvPr>
          <p:cNvSpPr/>
          <p:nvPr/>
        </p:nvSpPr>
        <p:spPr>
          <a:xfrm>
            <a:off x="1151620" y="337220"/>
            <a:ext cx="7230380" cy="54006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RECOMENDACIONES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739CC05F-9FB6-494C-9425-A87ACF768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7016702"/>
              </p:ext>
            </p:extLst>
          </p:nvPr>
        </p:nvGraphicFramePr>
        <p:xfrm>
          <a:off x="539552" y="1013452"/>
          <a:ext cx="8280920" cy="436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5735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2051720" y="151823"/>
            <a:ext cx="4560507" cy="50276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 algn="ctr">
              <a:defRPr sz="4400" b="1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defRPr>
            </a:lvl1pPr>
          </a:lstStyle>
          <a:p>
            <a:r>
              <a:rPr lang="es-EC" sz="2667" dirty="0"/>
              <a:t>MARCO JURÍDICO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9552" y="1626431"/>
            <a:ext cx="3600400" cy="2698685"/>
          </a:xfrm>
        </p:spPr>
        <p:txBody>
          <a:bodyPr/>
          <a:lstStyle/>
          <a:p>
            <a:pPr marL="0" indent="0" algn="ctr">
              <a:buNone/>
            </a:pPr>
            <a:endParaRPr lang="es-EC" sz="3600" b="1" dirty="0">
              <a:solidFill>
                <a:srgbClr val="0308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s-EC" sz="3600" b="1" dirty="0" smtClean="0">
                <a:solidFill>
                  <a:srgbClr val="0308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FIN DE LA PRESENTACIÓN</a:t>
            </a:r>
            <a:endParaRPr lang="es-EC" sz="3600" b="1" dirty="0">
              <a:solidFill>
                <a:srgbClr val="0308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s-EC" sz="2000" b="1" dirty="0">
              <a:solidFill>
                <a:srgbClr val="0308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endParaRPr lang="es-EC" sz="2000" b="1" dirty="0">
              <a:solidFill>
                <a:srgbClr val="0308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C45796D-F81B-42E6-8076-DF0575147E93}" type="slidenum">
              <a:rPr lang="es-EC" sz="2000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22</a:t>
            </a:fld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VID_20191228_154401">
            <a:hlinkClick r:id="" action="ppaction://media"/>
            <a:extLst>
              <a:ext uri="{FF2B5EF4-FFF2-40B4-BE49-F238E27FC236}">
                <a16:creationId xmlns:a16="http://schemas.microsoft.com/office/drawing/2014/main" xmlns="" id="{C396B805-0A48-46C9-B2C2-40EE04FF5CC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7365" y="185397"/>
            <a:ext cx="3214687" cy="537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4"/>
          <p:cNvSpPr/>
          <p:nvPr/>
        </p:nvSpPr>
        <p:spPr>
          <a:xfrm>
            <a:off x="1151620" y="337220"/>
            <a:ext cx="7230380" cy="54006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ENUNCIADO DEL PROBLEMA</a:t>
            </a:r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03919"/>
            <a:ext cx="2088232" cy="2477502"/>
          </a:xfrm>
          <a:prstGeom prst="rect">
            <a:avLst/>
          </a:prstGeom>
          <a:noFill/>
        </p:spPr>
      </p:pic>
      <p:pic>
        <p:nvPicPr>
          <p:cNvPr id="7" name="Imagen 6" descr="C:\Users\Jean Carlos\Documents\IMG-20200812-WA00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" b="3745"/>
          <a:stretch/>
        </p:blipFill>
        <p:spPr bwMode="auto">
          <a:xfrm>
            <a:off x="3578164" y="3233295"/>
            <a:ext cx="2563736" cy="2018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C:\Users\Jean Carlos\Documents\IMG_20200812_18224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r="20656"/>
          <a:stretch/>
        </p:blipFill>
        <p:spPr bwMode="auto">
          <a:xfrm rot="5400000">
            <a:off x="6158119" y="2158435"/>
            <a:ext cx="3600400" cy="21182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C45796D-F81B-42E6-8076-DF0575147E93}" type="slidenum">
              <a:rPr lang="es-EC" sz="2000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3</a:t>
            </a:fld>
            <a:endParaRPr lang="es-EC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27584" y="967234"/>
            <a:ext cx="5832648" cy="1946731"/>
          </a:xfrm>
          <a:prstGeom prst="roundRect">
            <a:avLst>
              <a:gd name="adj" fmla="val 28222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principal problema que se ha evidenciado es que existe desconocimiento en el eficiente manejo y funcionamiento de los sistemas e instrumentos de navegación en el velero 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“Alcance</a:t>
            </a:r>
            <a:r>
              <a:rPr lang="es-E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s-E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71592"/>
            <a:ext cx="2088232" cy="2477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2853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4"/>
          <p:cNvSpPr/>
          <p:nvPr/>
        </p:nvSpPr>
        <p:spPr>
          <a:xfrm>
            <a:off x="1151620" y="337220"/>
            <a:ext cx="7230380" cy="54006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JUSTIFICACIÓN DEL </a:t>
            </a:r>
            <a:r>
              <a:rPr lang="es-EC" sz="28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PROBLEMA</a:t>
            </a:r>
            <a:endParaRPr lang="es-EC" sz="2800" b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032" r="5000" b="9803"/>
          <a:stretch/>
        </p:blipFill>
        <p:spPr>
          <a:xfrm>
            <a:off x="3415511" y="1057300"/>
            <a:ext cx="2808312" cy="201622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t="7530" b="4091"/>
          <a:stretch/>
        </p:blipFill>
        <p:spPr>
          <a:xfrm>
            <a:off x="568403" y="1057301"/>
            <a:ext cx="2566516" cy="2016224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341864763"/>
              </p:ext>
            </p:extLst>
          </p:nvPr>
        </p:nvGraphicFramePr>
        <p:xfrm>
          <a:off x="5619721" y="877280"/>
          <a:ext cx="3534828" cy="4837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6" b="4152"/>
          <a:stretch/>
        </p:blipFill>
        <p:spPr>
          <a:xfrm>
            <a:off x="1690211" y="3370671"/>
            <a:ext cx="3253243" cy="2047183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C45796D-F81B-42E6-8076-DF0575147E93}" type="slidenum">
              <a:rPr lang="es-EC" sz="2000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4</a:t>
            </a:fld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41813" y="3052821"/>
            <a:ext cx="306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Nota: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Regata Sin Fronteras 2018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420684" y="3036552"/>
            <a:ext cx="2779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Regata de Clausura 2019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740349" y="5410331"/>
            <a:ext cx="311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Nota:</a:t>
            </a:r>
            <a:r>
              <a:rPr lang="es-EC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Regata de la Amistad 2020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629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1151620" y="337220"/>
            <a:ext cx="7230380" cy="54006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JUSTIFICACIÓN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C45796D-F81B-42E6-8076-DF0575147E93}" type="slidenum">
              <a:rPr lang="es-EC" sz="2000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5</a:t>
            </a:fld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Marcador de contenid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4409690"/>
              </p:ext>
            </p:extLst>
          </p:nvPr>
        </p:nvGraphicFramePr>
        <p:xfrm>
          <a:off x="799070" y="1308456"/>
          <a:ext cx="7935479" cy="3670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058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-20190907-WA006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057299"/>
            <a:ext cx="7776864" cy="4277275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C45796D-F81B-42E6-8076-DF0575147E93}" type="slidenum">
              <a:rPr lang="es-EC" sz="2000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6</a:t>
            </a:fld>
            <a:endParaRPr lang="es-EC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14">
            <a:extLst>
              <a:ext uri="{FF2B5EF4-FFF2-40B4-BE49-F238E27FC236}">
                <a16:creationId xmlns:a16="http://schemas.microsoft.com/office/drawing/2014/main" xmlns="" id="{42ECFCA1-DE5C-441A-89C3-3D0F199325EF}"/>
              </a:ext>
            </a:extLst>
          </p:cNvPr>
          <p:cNvSpPr/>
          <p:nvPr/>
        </p:nvSpPr>
        <p:spPr>
          <a:xfrm>
            <a:off x="1151620" y="337220"/>
            <a:ext cx="7230380" cy="54006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JUSTIFICACIÓN</a:t>
            </a:r>
          </a:p>
        </p:txBody>
      </p:sp>
    </p:spTree>
    <p:extLst>
      <p:ext uri="{BB962C8B-B14F-4D97-AF65-F5344CB8AC3E}">
        <p14:creationId xmlns:p14="http://schemas.microsoft.com/office/powerpoint/2010/main" val="1482285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5772944" y="3126083"/>
            <a:ext cx="2609056" cy="2487704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394593842"/>
              </p:ext>
            </p:extLst>
          </p:nvPr>
        </p:nvGraphicFramePr>
        <p:xfrm>
          <a:off x="395536" y="1542966"/>
          <a:ext cx="5694515" cy="3559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12" y="913606"/>
            <a:ext cx="2901534" cy="2176151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C45796D-F81B-42E6-8076-DF0575147E93}" type="slidenum">
              <a:rPr lang="es-EC" sz="2000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7</a:t>
            </a:fld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14">
            <a:extLst>
              <a:ext uri="{FF2B5EF4-FFF2-40B4-BE49-F238E27FC236}">
                <a16:creationId xmlns:a16="http://schemas.microsoft.com/office/drawing/2014/main" xmlns="" id="{5B9B4D40-F5DC-4753-9F7B-1890DFAACBE9}"/>
              </a:ext>
            </a:extLst>
          </p:cNvPr>
          <p:cNvSpPr/>
          <p:nvPr/>
        </p:nvSpPr>
        <p:spPr>
          <a:xfrm>
            <a:off x="1151620" y="337220"/>
            <a:ext cx="7230380" cy="54006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JUSTIFICACIÓN</a:t>
            </a:r>
          </a:p>
        </p:txBody>
      </p:sp>
    </p:spTree>
    <p:extLst>
      <p:ext uri="{BB962C8B-B14F-4D97-AF65-F5344CB8AC3E}">
        <p14:creationId xmlns:p14="http://schemas.microsoft.com/office/powerpoint/2010/main" val="2741621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190907-WA006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370" y="913284"/>
            <a:ext cx="7920880" cy="4356484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593650" y="5384439"/>
            <a:ext cx="2133600" cy="304271"/>
          </a:xfrm>
        </p:spPr>
        <p:txBody>
          <a:bodyPr/>
          <a:lstStyle/>
          <a:p>
            <a:pPr algn="r"/>
            <a:fld id="{9C45796D-F81B-42E6-8076-DF0575147E93}" type="slidenum">
              <a:rPr lang="es-EC" b="1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8</a:t>
            </a:fld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14">
            <a:extLst>
              <a:ext uri="{FF2B5EF4-FFF2-40B4-BE49-F238E27FC236}">
                <a16:creationId xmlns:a16="http://schemas.microsoft.com/office/drawing/2014/main" xmlns="" id="{8491C2F6-C94F-4A4A-88AF-8D69E9147B87}"/>
              </a:ext>
            </a:extLst>
          </p:cNvPr>
          <p:cNvSpPr/>
          <p:nvPr/>
        </p:nvSpPr>
        <p:spPr>
          <a:xfrm>
            <a:off x="1151620" y="337220"/>
            <a:ext cx="7230380" cy="54006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JUSTIFICACIÓN</a:t>
            </a:r>
          </a:p>
        </p:txBody>
      </p:sp>
    </p:spTree>
    <p:extLst>
      <p:ext uri="{BB962C8B-B14F-4D97-AF65-F5344CB8AC3E}">
        <p14:creationId xmlns:p14="http://schemas.microsoft.com/office/powerpoint/2010/main" val="9169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-20200223-WA004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4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1573" y="1109092"/>
            <a:ext cx="7106633" cy="3908648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382000" y="5225644"/>
            <a:ext cx="2133600" cy="304271"/>
          </a:xfrm>
        </p:spPr>
        <p:txBody>
          <a:bodyPr/>
          <a:lstStyle/>
          <a:p>
            <a:fld id="{9C45796D-F81B-42E6-8076-DF0575147E93}" type="slidenum">
              <a:rPr lang="es-EC" b="1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4">
            <a:extLst>
              <a:ext uri="{FF2B5EF4-FFF2-40B4-BE49-F238E27FC236}">
                <a16:creationId xmlns:a16="http://schemas.microsoft.com/office/drawing/2014/main" xmlns="" id="{5A104386-D081-4983-99D0-AF3FD27E9C36}"/>
              </a:ext>
            </a:extLst>
          </p:cNvPr>
          <p:cNvSpPr/>
          <p:nvPr/>
        </p:nvSpPr>
        <p:spPr>
          <a:xfrm>
            <a:off x="1304020" y="489620"/>
            <a:ext cx="7230380" cy="54006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JUSTIFICACIÓN</a:t>
            </a:r>
          </a:p>
        </p:txBody>
      </p:sp>
    </p:spTree>
    <p:extLst>
      <p:ext uri="{BB962C8B-B14F-4D97-AF65-F5344CB8AC3E}">
        <p14:creationId xmlns:p14="http://schemas.microsoft.com/office/powerpoint/2010/main" val="3439792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23407</TotalTime>
  <Words>826</Words>
  <Application>Microsoft Office PowerPoint</Application>
  <PresentationFormat>Presentación en pantalla (16:10)</PresentationFormat>
  <Paragraphs>141</Paragraphs>
  <Slides>22</Slides>
  <Notes>12</Notes>
  <HiddenSlides>0</HiddenSlides>
  <MMClips>4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Arial Rounded MT Bold</vt:lpstr>
      <vt:lpstr>Calibri</vt:lpstr>
      <vt:lpstr>Consolas</vt:lpstr>
      <vt:lpstr>Segoe UI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Marco Teórico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RevolucionUnattended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Oscar Barrionuevo</dc:creator>
  <cp:lastModifiedBy>MARIA SUAREZ</cp:lastModifiedBy>
  <cp:revision>522</cp:revision>
  <cp:lastPrinted>2016-08-01T05:52:50Z</cp:lastPrinted>
  <dcterms:created xsi:type="dcterms:W3CDTF">2014-05-07T23:33:20Z</dcterms:created>
  <dcterms:modified xsi:type="dcterms:W3CDTF">2021-03-09T16:39:31Z</dcterms:modified>
</cp:coreProperties>
</file>