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256" r:id="rId2"/>
    <p:sldId id="349" r:id="rId3"/>
    <p:sldId id="377" r:id="rId4"/>
    <p:sldId id="350" r:id="rId5"/>
    <p:sldId id="353" r:id="rId6"/>
    <p:sldId id="351" r:id="rId7"/>
    <p:sldId id="352" r:id="rId8"/>
    <p:sldId id="355" r:id="rId9"/>
    <p:sldId id="356" r:id="rId10"/>
    <p:sldId id="357" r:id="rId11"/>
    <p:sldId id="358" r:id="rId12"/>
    <p:sldId id="362" r:id="rId13"/>
    <p:sldId id="359" r:id="rId14"/>
    <p:sldId id="360" r:id="rId15"/>
    <p:sldId id="361" r:id="rId16"/>
    <p:sldId id="363" r:id="rId17"/>
    <p:sldId id="364" r:id="rId18"/>
    <p:sldId id="365" r:id="rId19"/>
    <p:sldId id="366" r:id="rId20"/>
    <p:sldId id="376" r:id="rId21"/>
    <p:sldId id="367" r:id="rId22"/>
    <p:sldId id="368" r:id="rId23"/>
    <p:sldId id="373" r:id="rId24"/>
    <p:sldId id="369" r:id="rId25"/>
    <p:sldId id="370" r:id="rId26"/>
    <p:sldId id="371" r:id="rId27"/>
    <p:sldId id="372" r:id="rId28"/>
    <p:sldId id="374" r:id="rId29"/>
    <p:sldId id="375" r:id="rId30"/>
  </p:sldIdLst>
  <p:sldSz cx="9144000" cy="5715000" type="screen16x10"/>
  <p:notesSz cx="7023100" cy="93091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3" userDrawn="1">
          <p15:clr>
            <a:srgbClr val="A4A3A4"/>
          </p15:clr>
        </p15:guide>
        <p15:guide id="2" pos="487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246C"/>
    <a:srgbClr val="EEEEEE"/>
    <a:srgbClr val="D1D1D1"/>
    <a:srgbClr val="005CB8"/>
    <a:srgbClr val="03080D"/>
    <a:srgbClr val="152B47"/>
    <a:srgbClr val="DDEBF7"/>
    <a:srgbClr val="EAEA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94434" autoAdjust="0"/>
  </p:normalViewPr>
  <p:slideViewPr>
    <p:cSldViewPr>
      <p:cViewPr varScale="1">
        <p:scale>
          <a:sx n="71" d="100"/>
          <a:sy n="71" d="100"/>
        </p:scale>
        <p:origin x="900" y="66"/>
      </p:cViewPr>
      <p:guideLst>
        <p:guide orient="horz" pos="2163"/>
        <p:guide pos="4876"/>
      </p:guideLst>
    </p:cSldViewPr>
  </p:slideViewPr>
  <p:notesTextViewPr>
    <p:cViewPr>
      <p:scale>
        <a:sx n="3" d="2"/>
        <a:sy n="3" d="2"/>
      </p:scale>
      <p:origin x="0" y="0"/>
    </p:cViewPr>
  </p:notesTextViewPr>
  <p:sorterViewPr>
    <p:cViewPr>
      <p:scale>
        <a:sx n="100" d="100"/>
        <a:sy n="100" d="100"/>
      </p:scale>
      <p:origin x="0" y="-2916"/>
    </p:cViewPr>
  </p:sorterViewPr>
  <p:notesViewPr>
    <p:cSldViewPr>
      <p:cViewPr varScale="1">
        <p:scale>
          <a:sx n="49" d="100"/>
          <a:sy n="49" d="100"/>
        </p:scale>
        <p:origin x="2886"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3C5DF5-EB06-4593-8BA9-48658D3A99B7}" type="doc">
      <dgm:prSet loTypeId="urn:microsoft.com/office/officeart/2005/8/layout/cycle2" loCatId="cycle" qsTypeId="urn:microsoft.com/office/officeart/2005/8/quickstyle/simple3" qsCatId="simple" csTypeId="urn:microsoft.com/office/officeart/2005/8/colors/colorful3" csCatId="colorful" phldr="1"/>
      <dgm:spPr/>
      <dgm:t>
        <a:bodyPr/>
        <a:lstStyle/>
        <a:p>
          <a:endParaRPr lang="es-ES"/>
        </a:p>
      </dgm:t>
    </dgm:pt>
    <dgm:pt modelId="{F47A092F-4731-4185-823B-6DD4402B984A}">
      <dgm:prSet phldrT="[Texto]"/>
      <dgm:spPr/>
      <dgm:t>
        <a:bodyPr/>
        <a:lstStyle/>
        <a:p>
          <a:r>
            <a:rPr lang="es-ES" dirty="0" smtClean="0"/>
            <a:t>JUST IN TIME</a:t>
          </a:r>
        </a:p>
        <a:p>
          <a:r>
            <a:rPr lang="es-ES" dirty="0" smtClean="0"/>
            <a:t>1999</a:t>
          </a:r>
          <a:endParaRPr lang="es-ES" dirty="0"/>
        </a:p>
      </dgm:t>
    </dgm:pt>
    <dgm:pt modelId="{58A2626D-59AD-4156-A465-1898BC14C3A7}" type="parTrans" cxnId="{EBF3252E-C1B6-491F-8607-C9D110E3C1A7}">
      <dgm:prSet/>
      <dgm:spPr/>
      <dgm:t>
        <a:bodyPr/>
        <a:lstStyle/>
        <a:p>
          <a:endParaRPr lang="es-ES"/>
        </a:p>
      </dgm:t>
    </dgm:pt>
    <dgm:pt modelId="{BA160AE1-2AB2-4CDE-AC12-6156FECD7F82}" type="sibTrans" cxnId="{EBF3252E-C1B6-491F-8607-C9D110E3C1A7}">
      <dgm:prSet/>
      <dgm:spPr/>
      <dgm:t>
        <a:bodyPr/>
        <a:lstStyle/>
        <a:p>
          <a:endParaRPr lang="es-ES"/>
        </a:p>
      </dgm:t>
    </dgm:pt>
    <dgm:pt modelId="{ADABABD3-CBE0-4416-B848-D43FBE6B9975}">
      <dgm:prSet phldrT="[Texto]"/>
      <dgm:spPr/>
      <dgm:t>
        <a:bodyPr/>
        <a:lstStyle/>
        <a:p>
          <a:r>
            <a:rPr lang="es-ES" dirty="0" smtClean="0"/>
            <a:t>MAUREN LAGE, OBSERVACIÓN</a:t>
          </a:r>
          <a:endParaRPr lang="es-ES" dirty="0"/>
        </a:p>
      </dgm:t>
    </dgm:pt>
    <dgm:pt modelId="{1EA8FFA5-2AE9-4DBE-A5A2-9B7F601065E3}" type="parTrans" cxnId="{5C7E2E75-BC61-4162-B3CE-6F652A9B5368}">
      <dgm:prSet/>
      <dgm:spPr/>
      <dgm:t>
        <a:bodyPr/>
        <a:lstStyle/>
        <a:p>
          <a:endParaRPr lang="es-ES"/>
        </a:p>
      </dgm:t>
    </dgm:pt>
    <dgm:pt modelId="{761190FB-0A9E-4282-AAD1-5A744799BC84}" type="sibTrans" cxnId="{5C7E2E75-BC61-4162-B3CE-6F652A9B5368}">
      <dgm:prSet/>
      <dgm:spPr/>
      <dgm:t>
        <a:bodyPr/>
        <a:lstStyle/>
        <a:p>
          <a:endParaRPr lang="es-ES"/>
        </a:p>
      </dgm:t>
    </dgm:pt>
    <dgm:pt modelId="{99F0ABD9-A252-4E4E-A5C5-04223059D453}">
      <dgm:prSet phldrT="[Texto]"/>
      <dgm:spPr/>
      <dgm:t>
        <a:bodyPr/>
        <a:lstStyle/>
        <a:p>
          <a:r>
            <a:rPr lang="es-ES" dirty="0" smtClean="0"/>
            <a:t>CORRELACIÓN DEL APRENDIZAJE TRADICIONAL</a:t>
          </a:r>
          <a:endParaRPr lang="es-ES" dirty="0"/>
        </a:p>
      </dgm:t>
    </dgm:pt>
    <dgm:pt modelId="{024E5098-7F5F-4339-8E2F-E438CAEAC262}" type="parTrans" cxnId="{D2FBD7CD-B8E4-4604-8F25-8D4901D80643}">
      <dgm:prSet/>
      <dgm:spPr/>
      <dgm:t>
        <a:bodyPr/>
        <a:lstStyle/>
        <a:p>
          <a:endParaRPr lang="es-ES"/>
        </a:p>
      </dgm:t>
    </dgm:pt>
    <dgm:pt modelId="{03B858A7-4CA9-4E1A-9FD3-302CFFCFA216}" type="sibTrans" cxnId="{D2FBD7CD-B8E4-4604-8F25-8D4901D80643}">
      <dgm:prSet/>
      <dgm:spPr/>
      <dgm:t>
        <a:bodyPr/>
        <a:lstStyle/>
        <a:p>
          <a:endParaRPr lang="es-ES"/>
        </a:p>
      </dgm:t>
    </dgm:pt>
    <dgm:pt modelId="{601D2335-B08C-4CEB-8584-760A23B03969}">
      <dgm:prSet phldrT="[Texto]"/>
      <dgm:spPr/>
      <dgm:t>
        <a:bodyPr/>
        <a:lstStyle/>
        <a:p>
          <a:r>
            <a:rPr lang="es-ES" dirty="0" smtClean="0"/>
            <a:t>PIRÁMIDE DEL APRENDIZAJE; LOPEZ 2018</a:t>
          </a:r>
          <a:endParaRPr lang="es-ES" dirty="0"/>
        </a:p>
      </dgm:t>
    </dgm:pt>
    <dgm:pt modelId="{165B9727-22D5-4B3C-988F-76E7AA055692}" type="parTrans" cxnId="{6DCF625F-0F16-4E28-AE88-177BFFB1A622}">
      <dgm:prSet/>
      <dgm:spPr/>
      <dgm:t>
        <a:bodyPr/>
        <a:lstStyle/>
        <a:p>
          <a:endParaRPr lang="es-ES"/>
        </a:p>
      </dgm:t>
    </dgm:pt>
    <dgm:pt modelId="{D409FE55-24BB-4DA8-9D8A-58CDCFCB043E}" type="sibTrans" cxnId="{6DCF625F-0F16-4E28-AE88-177BFFB1A622}">
      <dgm:prSet/>
      <dgm:spPr/>
      <dgm:t>
        <a:bodyPr/>
        <a:lstStyle/>
        <a:p>
          <a:endParaRPr lang="es-ES"/>
        </a:p>
      </dgm:t>
    </dgm:pt>
    <dgm:pt modelId="{9C1BCC7F-5200-480A-8685-BEC6D8175BC3}">
      <dgm:prSet phldrT="[Texto]"/>
      <dgm:spPr/>
      <dgm:t>
        <a:bodyPr/>
        <a:lstStyle/>
        <a:p>
          <a:r>
            <a:rPr lang="es-ES" dirty="0" smtClean="0"/>
            <a:t>ESPACIOS DE APRENDIZAJE</a:t>
          </a:r>
          <a:endParaRPr lang="es-ES" dirty="0"/>
        </a:p>
      </dgm:t>
    </dgm:pt>
    <dgm:pt modelId="{B3BAFB0F-8FF8-4CC6-8B28-221ABFB395F9}" type="parTrans" cxnId="{E7C831F6-DD47-43D6-BE37-C1650CD0127C}">
      <dgm:prSet/>
      <dgm:spPr/>
      <dgm:t>
        <a:bodyPr/>
        <a:lstStyle/>
        <a:p>
          <a:endParaRPr lang="es-ES"/>
        </a:p>
      </dgm:t>
    </dgm:pt>
    <dgm:pt modelId="{B60FC19F-5912-461D-AE7A-D0FE427246BE}" type="sibTrans" cxnId="{E7C831F6-DD47-43D6-BE37-C1650CD0127C}">
      <dgm:prSet/>
      <dgm:spPr/>
      <dgm:t>
        <a:bodyPr/>
        <a:lstStyle/>
        <a:p>
          <a:endParaRPr lang="es-ES"/>
        </a:p>
      </dgm:t>
    </dgm:pt>
    <dgm:pt modelId="{0851D23E-8720-46E4-81CC-1418AD96C0E4}" type="pres">
      <dgm:prSet presAssocID="{873C5DF5-EB06-4593-8BA9-48658D3A99B7}" presName="cycle" presStyleCnt="0">
        <dgm:presLayoutVars>
          <dgm:dir/>
          <dgm:resizeHandles val="exact"/>
        </dgm:presLayoutVars>
      </dgm:prSet>
      <dgm:spPr/>
      <dgm:t>
        <a:bodyPr/>
        <a:lstStyle/>
        <a:p>
          <a:endParaRPr lang="es-ES"/>
        </a:p>
      </dgm:t>
    </dgm:pt>
    <dgm:pt modelId="{5C68E489-57E9-4371-BE77-E3C9AFF895B1}" type="pres">
      <dgm:prSet presAssocID="{F47A092F-4731-4185-823B-6DD4402B984A}" presName="node" presStyleLbl="node1" presStyleIdx="0" presStyleCnt="5">
        <dgm:presLayoutVars>
          <dgm:bulletEnabled val="1"/>
        </dgm:presLayoutVars>
      </dgm:prSet>
      <dgm:spPr/>
      <dgm:t>
        <a:bodyPr/>
        <a:lstStyle/>
        <a:p>
          <a:endParaRPr lang="es-ES"/>
        </a:p>
      </dgm:t>
    </dgm:pt>
    <dgm:pt modelId="{26514EAC-F9BF-4723-B230-DA597EBD39BE}" type="pres">
      <dgm:prSet presAssocID="{BA160AE1-2AB2-4CDE-AC12-6156FECD7F82}" presName="sibTrans" presStyleLbl="sibTrans2D1" presStyleIdx="0" presStyleCnt="5"/>
      <dgm:spPr/>
      <dgm:t>
        <a:bodyPr/>
        <a:lstStyle/>
        <a:p>
          <a:endParaRPr lang="es-ES"/>
        </a:p>
      </dgm:t>
    </dgm:pt>
    <dgm:pt modelId="{1B13AF23-1A9C-4806-92CA-92FA71B3EAA3}" type="pres">
      <dgm:prSet presAssocID="{BA160AE1-2AB2-4CDE-AC12-6156FECD7F82}" presName="connectorText" presStyleLbl="sibTrans2D1" presStyleIdx="0" presStyleCnt="5"/>
      <dgm:spPr/>
      <dgm:t>
        <a:bodyPr/>
        <a:lstStyle/>
        <a:p>
          <a:endParaRPr lang="es-ES"/>
        </a:p>
      </dgm:t>
    </dgm:pt>
    <dgm:pt modelId="{BB344C1B-8C7E-4DB6-A0A2-904F7A92B4FE}" type="pres">
      <dgm:prSet presAssocID="{ADABABD3-CBE0-4416-B848-D43FBE6B9975}" presName="node" presStyleLbl="node1" presStyleIdx="1" presStyleCnt="5">
        <dgm:presLayoutVars>
          <dgm:bulletEnabled val="1"/>
        </dgm:presLayoutVars>
      </dgm:prSet>
      <dgm:spPr/>
      <dgm:t>
        <a:bodyPr/>
        <a:lstStyle/>
        <a:p>
          <a:endParaRPr lang="es-ES"/>
        </a:p>
      </dgm:t>
    </dgm:pt>
    <dgm:pt modelId="{AC0342E4-8B60-4D0B-B623-B2FEDD4774B1}" type="pres">
      <dgm:prSet presAssocID="{761190FB-0A9E-4282-AAD1-5A744799BC84}" presName="sibTrans" presStyleLbl="sibTrans2D1" presStyleIdx="1" presStyleCnt="5"/>
      <dgm:spPr/>
      <dgm:t>
        <a:bodyPr/>
        <a:lstStyle/>
        <a:p>
          <a:endParaRPr lang="es-ES"/>
        </a:p>
      </dgm:t>
    </dgm:pt>
    <dgm:pt modelId="{7B5B5F7C-CA45-45ED-86C1-990C7B31FB89}" type="pres">
      <dgm:prSet presAssocID="{761190FB-0A9E-4282-AAD1-5A744799BC84}" presName="connectorText" presStyleLbl="sibTrans2D1" presStyleIdx="1" presStyleCnt="5"/>
      <dgm:spPr/>
      <dgm:t>
        <a:bodyPr/>
        <a:lstStyle/>
        <a:p>
          <a:endParaRPr lang="es-ES"/>
        </a:p>
      </dgm:t>
    </dgm:pt>
    <dgm:pt modelId="{0DCEE444-DFC9-4EEE-848D-1F547765198B}" type="pres">
      <dgm:prSet presAssocID="{99F0ABD9-A252-4E4E-A5C5-04223059D453}" presName="node" presStyleLbl="node1" presStyleIdx="2" presStyleCnt="5">
        <dgm:presLayoutVars>
          <dgm:bulletEnabled val="1"/>
        </dgm:presLayoutVars>
      </dgm:prSet>
      <dgm:spPr/>
      <dgm:t>
        <a:bodyPr/>
        <a:lstStyle/>
        <a:p>
          <a:endParaRPr lang="es-ES"/>
        </a:p>
      </dgm:t>
    </dgm:pt>
    <dgm:pt modelId="{C61DC34A-0229-4A6B-99FD-37930FE6A160}" type="pres">
      <dgm:prSet presAssocID="{03B858A7-4CA9-4E1A-9FD3-302CFFCFA216}" presName="sibTrans" presStyleLbl="sibTrans2D1" presStyleIdx="2" presStyleCnt="5"/>
      <dgm:spPr/>
      <dgm:t>
        <a:bodyPr/>
        <a:lstStyle/>
        <a:p>
          <a:endParaRPr lang="es-ES"/>
        </a:p>
      </dgm:t>
    </dgm:pt>
    <dgm:pt modelId="{0C3A7B69-C62F-4682-ADEB-461C45EC8BA2}" type="pres">
      <dgm:prSet presAssocID="{03B858A7-4CA9-4E1A-9FD3-302CFFCFA216}" presName="connectorText" presStyleLbl="sibTrans2D1" presStyleIdx="2" presStyleCnt="5"/>
      <dgm:spPr/>
      <dgm:t>
        <a:bodyPr/>
        <a:lstStyle/>
        <a:p>
          <a:endParaRPr lang="es-ES"/>
        </a:p>
      </dgm:t>
    </dgm:pt>
    <dgm:pt modelId="{4F80BCE2-36E7-4D82-AADB-B2994EBF309D}" type="pres">
      <dgm:prSet presAssocID="{601D2335-B08C-4CEB-8584-760A23B03969}" presName="node" presStyleLbl="node1" presStyleIdx="3" presStyleCnt="5">
        <dgm:presLayoutVars>
          <dgm:bulletEnabled val="1"/>
        </dgm:presLayoutVars>
      </dgm:prSet>
      <dgm:spPr/>
      <dgm:t>
        <a:bodyPr/>
        <a:lstStyle/>
        <a:p>
          <a:endParaRPr lang="es-ES"/>
        </a:p>
      </dgm:t>
    </dgm:pt>
    <dgm:pt modelId="{BDF65818-A79C-4123-AB43-0B58BD0A30B3}" type="pres">
      <dgm:prSet presAssocID="{D409FE55-24BB-4DA8-9D8A-58CDCFCB043E}" presName="sibTrans" presStyleLbl="sibTrans2D1" presStyleIdx="3" presStyleCnt="5"/>
      <dgm:spPr/>
      <dgm:t>
        <a:bodyPr/>
        <a:lstStyle/>
        <a:p>
          <a:endParaRPr lang="es-ES"/>
        </a:p>
      </dgm:t>
    </dgm:pt>
    <dgm:pt modelId="{0484EE94-D672-4826-B04F-7E9D21F15D1B}" type="pres">
      <dgm:prSet presAssocID="{D409FE55-24BB-4DA8-9D8A-58CDCFCB043E}" presName="connectorText" presStyleLbl="sibTrans2D1" presStyleIdx="3" presStyleCnt="5"/>
      <dgm:spPr/>
      <dgm:t>
        <a:bodyPr/>
        <a:lstStyle/>
        <a:p>
          <a:endParaRPr lang="es-ES"/>
        </a:p>
      </dgm:t>
    </dgm:pt>
    <dgm:pt modelId="{C9095019-5F8B-4B37-BCC3-25F0AC371E1E}" type="pres">
      <dgm:prSet presAssocID="{9C1BCC7F-5200-480A-8685-BEC6D8175BC3}" presName="node" presStyleLbl="node1" presStyleIdx="4" presStyleCnt="5">
        <dgm:presLayoutVars>
          <dgm:bulletEnabled val="1"/>
        </dgm:presLayoutVars>
      </dgm:prSet>
      <dgm:spPr/>
      <dgm:t>
        <a:bodyPr/>
        <a:lstStyle/>
        <a:p>
          <a:endParaRPr lang="es-ES"/>
        </a:p>
      </dgm:t>
    </dgm:pt>
    <dgm:pt modelId="{F0B29102-72D4-46B5-989F-D9ED5204016D}" type="pres">
      <dgm:prSet presAssocID="{B60FC19F-5912-461D-AE7A-D0FE427246BE}" presName="sibTrans" presStyleLbl="sibTrans2D1" presStyleIdx="4" presStyleCnt="5"/>
      <dgm:spPr/>
      <dgm:t>
        <a:bodyPr/>
        <a:lstStyle/>
        <a:p>
          <a:endParaRPr lang="es-ES"/>
        </a:p>
      </dgm:t>
    </dgm:pt>
    <dgm:pt modelId="{037EE661-D27A-4596-8D9E-19BFA69B2735}" type="pres">
      <dgm:prSet presAssocID="{B60FC19F-5912-461D-AE7A-D0FE427246BE}" presName="connectorText" presStyleLbl="sibTrans2D1" presStyleIdx="4" presStyleCnt="5"/>
      <dgm:spPr/>
      <dgm:t>
        <a:bodyPr/>
        <a:lstStyle/>
        <a:p>
          <a:endParaRPr lang="es-ES"/>
        </a:p>
      </dgm:t>
    </dgm:pt>
  </dgm:ptLst>
  <dgm:cxnLst>
    <dgm:cxn modelId="{D2FBD7CD-B8E4-4604-8F25-8D4901D80643}" srcId="{873C5DF5-EB06-4593-8BA9-48658D3A99B7}" destId="{99F0ABD9-A252-4E4E-A5C5-04223059D453}" srcOrd="2" destOrd="0" parTransId="{024E5098-7F5F-4339-8E2F-E438CAEAC262}" sibTransId="{03B858A7-4CA9-4E1A-9FD3-302CFFCFA216}"/>
    <dgm:cxn modelId="{E7C831F6-DD47-43D6-BE37-C1650CD0127C}" srcId="{873C5DF5-EB06-4593-8BA9-48658D3A99B7}" destId="{9C1BCC7F-5200-480A-8685-BEC6D8175BC3}" srcOrd="4" destOrd="0" parTransId="{B3BAFB0F-8FF8-4CC6-8B28-221ABFB395F9}" sibTransId="{B60FC19F-5912-461D-AE7A-D0FE427246BE}"/>
    <dgm:cxn modelId="{FCB38CFD-9B47-4596-AC43-912BF845A6DA}" type="presOf" srcId="{ADABABD3-CBE0-4416-B848-D43FBE6B9975}" destId="{BB344C1B-8C7E-4DB6-A0A2-904F7A92B4FE}" srcOrd="0" destOrd="0" presId="urn:microsoft.com/office/officeart/2005/8/layout/cycle2"/>
    <dgm:cxn modelId="{5C7E2E75-BC61-4162-B3CE-6F652A9B5368}" srcId="{873C5DF5-EB06-4593-8BA9-48658D3A99B7}" destId="{ADABABD3-CBE0-4416-B848-D43FBE6B9975}" srcOrd="1" destOrd="0" parTransId="{1EA8FFA5-2AE9-4DBE-A5A2-9B7F601065E3}" sibTransId="{761190FB-0A9E-4282-AAD1-5A744799BC84}"/>
    <dgm:cxn modelId="{43C883DD-20D3-4712-B561-335418B86CFC}" type="presOf" srcId="{99F0ABD9-A252-4E4E-A5C5-04223059D453}" destId="{0DCEE444-DFC9-4EEE-848D-1F547765198B}" srcOrd="0" destOrd="0" presId="urn:microsoft.com/office/officeart/2005/8/layout/cycle2"/>
    <dgm:cxn modelId="{27DB6B03-FB3A-414A-9CA8-D07722A470F3}" type="presOf" srcId="{BA160AE1-2AB2-4CDE-AC12-6156FECD7F82}" destId="{1B13AF23-1A9C-4806-92CA-92FA71B3EAA3}" srcOrd="1" destOrd="0" presId="urn:microsoft.com/office/officeart/2005/8/layout/cycle2"/>
    <dgm:cxn modelId="{EBF3252E-C1B6-491F-8607-C9D110E3C1A7}" srcId="{873C5DF5-EB06-4593-8BA9-48658D3A99B7}" destId="{F47A092F-4731-4185-823B-6DD4402B984A}" srcOrd="0" destOrd="0" parTransId="{58A2626D-59AD-4156-A465-1898BC14C3A7}" sibTransId="{BA160AE1-2AB2-4CDE-AC12-6156FECD7F82}"/>
    <dgm:cxn modelId="{854B99DE-FDD8-4285-872E-72D13E6D09FF}" type="presOf" srcId="{9C1BCC7F-5200-480A-8685-BEC6D8175BC3}" destId="{C9095019-5F8B-4B37-BCC3-25F0AC371E1E}" srcOrd="0" destOrd="0" presId="urn:microsoft.com/office/officeart/2005/8/layout/cycle2"/>
    <dgm:cxn modelId="{25A9EEC4-D81C-4ED1-846B-2DD8BA542D1C}" type="presOf" srcId="{601D2335-B08C-4CEB-8584-760A23B03969}" destId="{4F80BCE2-36E7-4D82-AADB-B2994EBF309D}" srcOrd="0" destOrd="0" presId="urn:microsoft.com/office/officeart/2005/8/layout/cycle2"/>
    <dgm:cxn modelId="{FC6100B5-3A83-475A-A86B-085ED772D2D2}" type="presOf" srcId="{D409FE55-24BB-4DA8-9D8A-58CDCFCB043E}" destId="{0484EE94-D672-4826-B04F-7E9D21F15D1B}" srcOrd="1" destOrd="0" presId="urn:microsoft.com/office/officeart/2005/8/layout/cycle2"/>
    <dgm:cxn modelId="{48ADBCE9-6A3F-4744-A115-6997A150F12E}" type="presOf" srcId="{B60FC19F-5912-461D-AE7A-D0FE427246BE}" destId="{F0B29102-72D4-46B5-989F-D9ED5204016D}" srcOrd="0" destOrd="0" presId="urn:microsoft.com/office/officeart/2005/8/layout/cycle2"/>
    <dgm:cxn modelId="{D2C706E1-7C0E-4283-9D53-8D8B27FF2FF5}" type="presOf" srcId="{B60FC19F-5912-461D-AE7A-D0FE427246BE}" destId="{037EE661-D27A-4596-8D9E-19BFA69B2735}" srcOrd="1" destOrd="0" presId="urn:microsoft.com/office/officeart/2005/8/layout/cycle2"/>
    <dgm:cxn modelId="{CFA23108-1456-460C-9440-A536E47C5BCD}" type="presOf" srcId="{03B858A7-4CA9-4E1A-9FD3-302CFFCFA216}" destId="{C61DC34A-0229-4A6B-99FD-37930FE6A160}" srcOrd="0" destOrd="0" presId="urn:microsoft.com/office/officeart/2005/8/layout/cycle2"/>
    <dgm:cxn modelId="{CECD503F-6C29-4664-80F1-F6079240491E}" type="presOf" srcId="{873C5DF5-EB06-4593-8BA9-48658D3A99B7}" destId="{0851D23E-8720-46E4-81CC-1418AD96C0E4}" srcOrd="0" destOrd="0" presId="urn:microsoft.com/office/officeart/2005/8/layout/cycle2"/>
    <dgm:cxn modelId="{94FBD8CC-1A40-43AB-B57D-36EC0D753AF7}" type="presOf" srcId="{761190FB-0A9E-4282-AAD1-5A744799BC84}" destId="{7B5B5F7C-CA45-45ED-86C1-990C7B31FB89}" srcOrd="1" destOrd="0" presId="urn:microsoft.com/office/officeart/2005/8/layout/cycle2"/>
    <dgm:cxn modelId="{4B819818-0439-422C-8003-8CBA428BB753}" type="presOf" srcId="{BA160AE1-2AB2-4CDE-AC12-6156FECD7F82}" destId="{26514EAC-F9BF-4723-B230-DA597EBD39BE}" srcOrd="0" destOrd="0" presId="urn:microsoft.com/office/officeart/2005/8/layout/cycle2"/>
    <dgm:cxn modelId="{7ACE8159-DA92-4A4A-9C27-FD921389C170}" type="presOf" srcId="{F47A092F-4731-4185-823B-6DD4402B984A}" destId="{5C68E489-57E9-4371-BE77-E3C9AFF895B1}" srcOrd="0" destOrd="0" presId="urn:microsoft.com/office/officeart/2005/8/layout/cycle2"/>
    <dgm:cxn modelId="{6DCF625F-0F16-4E28-AE88-177BFFB1A622}" srcId="{873C5DF5-EB06-4593-8BA9-48658D3A99B7}" destId="{601D2335-B08C-4CEB-8584-760A23B03969}" srcOrd="3" destOrd="0" parTransId="{165B9727-22D5-4B3C-988F-76E7AA055692}" sibTransId="{D409FE55-24BB-4DA8-9D8A-58CDCFCB043E}"/>
    <dgm:cxn modelId="{783A00C4-87CE-449D-8C95-BD361B7C607D}" type="presOf" srcId="{761190FB-0A9E-4282-AAD1-5A744799BC84}" destId="{AC0342E4-8B60-4D0B-B623-B2FEDD4774B1}" srcOrd="0" destOrd="0" presId="urn:microsoft.com/office/officeart/2005/8/layout/cycle2"/>
    <dgm:cxn modelId="{6124665C-3D8C-4C76-9B65-24DFAEE75BEF}" type="presOf" srcId="{03B858A7-4CA9-4E1A-9FD3-302CFFCFA216}" destId="{0C3A7B69-C62F-4682-ADEB-461C45EC8BA2}" srcOrd="1" destOrd="0" presId="urn:microsoft.com/office/officeart/2005/8/layout/cycle2"/>
    <dgm:cxn modelId="{142B31FC-279B-4F83-8474-FEB10E5579DC}" type="presOf" srcId="{D409FE55-24BB-4DA8-9D8A-58CDCFCB043E}" destId="{BDF65818-A79C-4123-AB43-0B58BD0A30B3}" srcOrd="0" destOrd="0" presId="urn:microsoft.com/office/officeart/2005/8/layout/cycle2"/>
    <dgm:cxn modelId="{689E9879-75D3-4500-B099-4E10FFFE5469}" type="presParOf" srcId="{0851D23E-8720-46E4-81CC-1418AD96C0E4}" destId="{5C68E489-57E9-4371-BE77-E3C9AFF895B1}" srcOrd="0" destOrd="0" presId="urn:microsoft.com/office/officeart/2005/8/layout/cycle2"/>
    <dgm:cxn modelId="{251E8E03-C156-460A-9DE0-D9BC3FB9CA95}" type="presParOf" srcId="{0851D23E-8720-46E4-81CC-1418AD96C0E4}" destId="{26514EAC-F9BF-4723-B230-DA597EBD39BE}" srcOrd="1" destOrd="0" presId="urn:microsoft.com/office/officeart/2005/8/layout/cycle2"/>
    <dgm:cxn modelId="{1D6A8068-9AD0-43EC-B833-8D290C7CDB1F}" type="presParOf" srcId="{26514EAC-F9BF-4723-B230-DA597EBD39BE}" destId="{1B13AF23-1A9C-4806-92CA-92FA71B3EAA3}" srcOrd="0" destOrd="0" presId="urn:microsoft.com/office/officeart/2005/8/layout/cycle2"/>
    <dgm:cxn modelId="{2F0908C7-9609-4056-9DC5-2117D51C994E}" type="presParOf" srcId="{0851D23E-8720-46E4-81CC-1418AD96C0E4}" destId="{BB344C1B-8C7E-4DB6-A0A2-904F7A92B4FE}" srcOrd="2" destOrd="0" presId="urn:microsoft.com/office/officeart/2005/8/layout/cycle2"/>
    <dgm:cxn modelId="{D030ABCF-E8BE-4E90-9ADB-FF908FD8AD65}" type="presParOf" srcId="{0851D23E-8720-46E4-81CC-1418AD96C0E4}" destId="{AC0342E4-8B60-4D0B-B623-B2FEDD4774B1}" srcOrd="3" destOrd="0" presId="urn:microsoft.com/office/officeart/2005/8/layout/cycle2"/>
    <dgm:cxn modelId="{A718C757-F22F-49EB-A70B-5ADB19F5F17E}" type="presParOf" srcId="{AC0342E4-8B60-4D0B-B623-B2FEDD4774B1}" destId="{7B5B5F7C-CA45-45ED-86C1-990C7B31FB89}" srcOrd="0" destOrd="0" presId="urn:microsoft.com/office/officeart/2005/8/layout/cycle2"/>
    <dgm:cxn modelId="{2BCE6D60-A890-4568-8102-70695679341E}" type="presParOf" srcId="{0851D23E-8720-46E4-81CC-1418AD96C0E4}" destId="{0DCEE444-DFC9-4EEE-848D-1F547765198B}" srcOrd="4" destOrd="0" presId="urn:microsoft.com/office/officeart/2005/8/layout/cycle2"/>
    <dgm:cxn modelId="{ACC3B3A1-F2CD-454B-A0E0-45C36DC5675B}" type="presParOf" srcId="{0851D23E-8720-46E4-81CC-1418AD96C0E4}" destId="{C61DC34A-0229-4A6B-99FD-37930FE6A160}" srcOrd="5" destOrd="0" presId="urn:microsoft.com/office/officeart/2005/8/layout/cycle2"/>
    <dgm:cxn modelId="{ED0759A9-51A5-4111-9F44-4E5CE280F108}" type="presParOf" srcId="{C61DC34A-0229-4A6B-99FD-37930FE6A160}" destId="{0C3A7B69-C62F-4682-ADEB-461C45EC8BA2}" srcOrd="0" destOrd="0" presId="urn:microsoft.com/office/officeart/2005/8/layout/cycle2"/>
    <dgm:cxn modelId="{5E21F808-92FB-48CE-9084-954F7394E9A4}" type="presParOf" srcId="{0851D23E-8720-46E4-81CC-1418AD96C0E4}" destId="{4F80BCE2-36E7-4D82-AADB-B2994EBF309D}" srcOrd="6" destOrd="0" presId="urn:microsoft.com/office/officeart/2005/8/layout/cycle2"/>
    <dgm:cxn modelId="{E04D3620-5767-4CFB-B4A7-E7957E25B4EC}" type="presParOf" srcId="{0851D23E-8720-46E4-81CC-1418AD96C0E4}" destId="{BDF65818-A79C-4123-AB43-0B58BD0A30B3}" srcOrd="7" destOrd="0" presId="urn:microsoft.com/office/officeart/2005/8/layout/cycle2"/>
    <dgm:cxn modelId="{E3463C1A-E631-40FF-B7F6-A1A208CA406F}" type="presParOf" srcId="{BDF65818-A79C-4123-AB43-0B58BD0A30B3}" destId="{0484EE94-D672-4826-B04F-7E9D21F15D1B}" srcOrd="0" destOrd="0" presId="urn:microsoft.com/office/officeart/2005/8/layout/cycle2"/>
    <dgm:cxn modelId="{A4469E38-2493-40B6-A113-C406125D17B1}" type="presParOf" srcId="{0851D23E-8720-46E4-81CC-1418AD96C0E4}" destId="{C9095019-5F8B-4B37-BCC3-25F0AC371E1E}" srcOrd="8" destOrd="0" presId="urn:microsoft.com/office/officeart/2005/8/layout/cycle2"/>
    <dgm:cxn modelId="{9DA88A09-1FC6-45CA-8CD8-698B8CF62ECA}" type="presParOf" srcId="{0851D23E-8720-46E4-81CC-1418AD96C0E4}" destId="{F0B29102-72D4-46B5-989F-D9ED5204016D}" srcOrd="9" destOrd="0" presId="urn:microsoft.com/office/officeart/2005/8/layout/cycle2"/>
    <dgm:cxn modelId="{D21C8AE6-A8E6-4103-9F61-59849CB18565}" type="presParOf" srcId="{F0B29102-72D4-46B5-989F-D9ED5204016D}" destId="{037EE661-D27A-4596-8D9E-19BFA69B2735}"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93F1A0A-9D62-4AB8-9275-5E91DF811E6B}"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s-ES"/>
        </a:p>
      </dgm:t>
    </dgm:pt>
    <dgm:pt modelId="{7DF2B3FE-2E34-48AA-89D9-A3254D293C99}">
      <dgm:prSet phldrT="[Texto]" custT="1"/>
      <dgm:spPr/>
      <dgm:t>
        <a:bodyPr/>
        <a:lstStyle/>
        <a:p>
          <a:r>
            <a:rPr lang="es-ES" sz="2400" dirty="0" smtClean="0"/>
            <a:t>Investigación aplicada</a:t>
          </a:r>
          <a:endParaRPr lang="es-ES" sz="2400" dirty="0"/>
        </a:p>
      </dgm:t>
    </dgm:pt>
    <dgm:pt modelId="{DC6A1400-3392-4920-9076-3212F4EC54F2}" type="parTrans" cxnId="{4CB5247A-8556-4D6C-9800-3F6FDEEB5FCC}">
      <dgm:prSet/>
      <dgm:spPr/>
      <dgm:t>
        <a:bodyPr/>
        <a:lstStyle/>
        <a:p>
          <a:endParaRPr lang="es-ES"/>
        </a:p>
      </dgm:t>
    </dgm:pt>
    <dgm:pt modelId="{AFA8F318-0A48-49B6-AE04-AE25908AF9D0}" type="sibTrans" cxnId="{4CB5247A-8556-4D6C-9800-3F6FDEEB5FCC}">
      <dgm:prSet/>
      <dgm:spPr/>
      <dgm:t>
        <a:bodyPr/>
        <a:lstStyle/>
        <a:p>
          <a:endParaRPr lang="es-ES"/>
        </a:p>
      </dgm:t>
    </dgm:pt>
    <dgm:pt modelId="{7B671BFB-A655-4AF7-A66D-BCC0915700A5}">
      <dgm:prSet phldrT="[Texto]" custT="1"/>
      <dgm:spPr/>
      <dgm:t>
        <a:bodyPr/>
        <a:lstStyle/>
        <a:p>
          <a:r>
            <a:rPr lang="es-ES" sz="2400" dirty="0" smtClean="0"/>
            <a:t>Incorporación de nuevas metodologías</a:t>
          </a:r>
          <a:endParaRPr lang="es-ES" sz="2400" dirty="0"/>
        </a:p>
      </dgm:t>
    </dgm:pt>
    <dgm:pt modelId="{86545D58-70FE-4522-99F1-40EBC2FA2F71}" type="parTrans" cxnId="{D5716375-EBC1-4202-B3CC-C22E078BFE79}">
      <dgm:prSet/>
      <dgm:spPr/>
      <dgm:t>
        <a:bodyPr/>
        <a:lstStyle/>
        <a:p>
          <a:endParaRPr lang="es-ES"/>
        </a:p>
      </dgm:t>
    </dgm:pt>
    <dgm:pt modelId="{732CE96E-63FF-489D-89E2-2ED1A29A69BE}" type="sibTrans" cxnId="{D5716375-EBC1-4202-B3CC-C22E078BFE79}">
      <dgm:prSet/>
      <dgm:spPr/>
      <dgm:t>
        <a:bodyPr/>
        <a:lstStyle/>
        <a:p>
          <a:endParaRPr lang="es-ES"/>
        </a:p>
      </dgm:t>
    </dgm:pt>
    <dgm:pt modelId="{E1E48DD5-C851-4E3E-8466-AAC8B478D9E1}">
      <dgm:prSet phldrT="[Texto]" custT="1"/>
      <dgm:spPr/>
      <dgm:t>
        <a:bodyPr/>
        <a:lstStyle/>
        <a:p>
          <a:r>
            <a:rPr lang="es-ES" sz="2400" dirty="0" smtClean="0"/>
            <a:t>Fortalecimiento de la parte teórica</a:t>
          </a:r>
          <a:endParaRPr lang="es-ES" sz="2400" dirty="0"/>
        </a:p>
      </dgm:t>
    </dgm:pt>
    <dgm:pt modelId="{D8A57930-FFD1-48D9-A41A-DD240FF790DE}" type="parTrans" cxnId="{0DA81D2E-33DE-450C-8A88-B83794641F38}">
      <dgm:prSet/>
      <dgm:spPr/>
      <dgm:t>
        <a:bodyPr/>
        <a:lstStyle/>
        <a:p>
          <a:endParaRPr lang="es-ES"/>
        </a:p>
      </dgm:t>
    </dgm:pt>
    <dgm:pt modelId="{712F01D8-6731-4514-A516-61F159754A89}" type="sibTrans" cxnId="{0DA81D2E-33DE-450C-8A88-B83794641F38}">
      <dgm:prSet/>
      <dgm:spPr/>
      <dgm:t>
        <a:bodyPr/>
        <a:lstStyle/>
        <a:p>
          <a:endParaRPr lang="es-ES"/>
        </a:p>
      </dgm:t>
    </dgm:pt>
    <dgm:pt modelId="{BFE8FE27-0E16-4ABD-B4A8-0E0558D0C2AE}">
      <dgm:prSet custT="1"/>
      <dgm:spPr/>
      <dgm:t>
        <a:bodyPr/>
        <a:lstStyle/>
        <a:p>
          <a:r>
            <a:rPr lang="es-ES" sz="2400" dirty="0" smtClean="0"/>
            <a:t>Adquisición de mayor experiencia</a:t>
          </a:r>
          <a:endParaRPr lang="es-ES" sz="2400" dirty="0"/>
        </a:p>
      </dgm:t>
    </dgm:pt>
    <dgm:pt modelId="{CF68CDF9-FECD-4BDE-83EF-23EB5177FF8C}" type="parTrans" cxnId="{E54A8FF9-02AF-4FB9-80EE-ED9C734469E5}">
      <dgm:prSet/>
      <dgm:spPr/>
      <dgm:t>
        <a:bodyPr/>
        <a:lstStyle/>
        <a:p>
          <a:endParaRPr lang="es-ES"/>
        </a:p>
      </dgm:t>
    </dgm:pt>
    <dgm:pt modelId="{CB07189B-462B-47AC-947D-2F3EEEBB5D49}" type="sibTrans" cxnId="{E54A8FF9-02AF-4FB9-80EE-ED9C734469E5}">
      <dgm:prSet/>
      <dgm:spPr/>
      <dgm:t>
        <a:bodyPr/>
        <a:lstStyle/>
        <a:p>
          <a:endParaRPr lang="es-ES"/>
        </a:p>
      </dgm:t>
    </dgm:pt>
    <dgm:pt modelId="{12F5C728-8E55-4CD1-A87B-EB8968ABD535}" type="pres">
      <dgm:prSet presAssocID="{293F1A0A-9D62-4AB8-9275-5E91DF811E6B}" presName="linear" presStyleCnt="0">
        <dgm:presLayoutVars>
          <dgm:animLvl val="lvl"/>
          <dgm:resizeHandles val="exact"/>
        </dgm:presLayoutVars>
      </dgm:prSet>
      <dgm:spPr/>
      <dgm:t>
        <a:bodyPr/>
        <a:lstStyle/>
        <a:p>
          <a:endParaRPr lang="es-ES"/>
        </a:p>
      </dgm:t>
    </dgm:pt>
    <dgm:pt modelId="{E3731092-09C2-4B10-A111-9FA7ADCE5BB3}" type="pres">
      <dgm:prSet presAssocID="{7DF2B3FE-2E34-48AA-89D9-A3254D293C99}" presName="parentText" presStyleLbl="node1" presStyleIdx="0" presStyleCnt="4">
        <dgm:presLayoutVars>
          <dgm:chMax val="0"/>
          <dgm:bulletEnabled val="1"/>
        </dgm:presLayoutVars>
      </dgm:prSet>
      <dgm:spPr/>
      <dgm:t>
        <a:bodyPr/>
        <a:lstStyle/>
        <a:p>
          <a:endParaRPr lang="es-ES"/>
        </a:p>
      </dgm:t>
    </dgm:pt>
    <dgm:pt modelId="{BF8EFFD7-FF5C-4FD7-A93C-24B599669FED}" type="pres">
      <dgm:prSet presAssocID="{AFA8F318-0A48-49B6-AE04-AE25908AF9D0}" presName="spacer" presStyleCnt="0"/>
      <dgm:spPr/>
    </dgm:pt>
    <dgm:pt modelId="{BA946E7C-D772-4EF2-8033-860005AFDD71}" type="pres">
      <dgm:prSet presAssocID="{7B671BFB-A655-4AF7-A66D-BCC0915700A5}" presName="parentText" presStyleLbl="node1" presStyleIdx="1" presStyleCnt="4">
        <dgm:presLayoutVars>
          <dgm:chMax val="0"/>
          <dgm:bulletEnabled val="1"/>
        </dgm:presLayoutVars>
      </dgm:prSet>
      <dgm:spPr/>
      <dgm:t>
        <a:bodyPr/>
        <a:lstStyle/>
        <a:p>
          <a:endParaRPr lang="es-ES"/>
        </a:p>
      </dgm:t>
    </dgm:pt>
    <dgm:pt modelId="{0F7FD945-099C-4188-890D-F230FE7D37D6}" type="pres">
      <dgm:prSet presAssocID="{732CE96E-63FF-489D-89E2-2ED1A29A69BE}" presName="spacer" presStyleCnt="0"/>
      <dgm:spPr/>
    </dgm:pt>
    <dgm:pt modelId="{ED0C95E6-6335-400E-8A64-79EDA02D2AE3}" type="pres">
      <dgm:prSet presAssocID="{E1E48DD5-C851-4E3E-8466-AAC8B478D9E1}" presName="parentText" presStyleLbl="node1" presStyleIdx="2" presStyleCnt="4">
        <dgm:presLayoutVars>
          <dgm:chMax val="0"/>
          <dgm:bulletEnabled val="1"/>
        </dgm:presLayoutVars>
      </dgm:prSet>
      <dgm:spPr/>
      <dgm:t>
        <a:bodyPr/>
        <a:lstStyle/>
        <a:p>
          <a:endParaRPr lang="es-ES"/>
        </a:p>
      </dgm:t>
    </dgm:pt>
    <dgm:pt modelId="{AB419C8E-4EF1-4448-B267-3D2838A5A128}" type="pres">
      <dgm:prSet presAssocID="{712F01D8-6731-4514-A516-61F159754A89}" presName="spacer" presStyleCnt="0"/>
      <dgm:spPr/>
    </dgm:pt>
    <dgm:pt modelId="{9F8F596B-A7C4-437C-B711-4F082339F30E}" type="pres">
      <dgm:prSet presAssocID="{BFE8FE27-0E16-4ABD-B4A8-0E0558D0C2AE}" presName="parentText" presStyleLbl="node1" presStyleIdx="3" presStyleCnt="4">
        <dgm:presLayoutVars>
          <dgm:chMax val="0"/>
          <dgm:bulletEnabled val="1"/>
        </dgm:presLayoutVars>
      </dgm:prSet>
      <dgm:spPr/>
      <dgm:t>
        <a:bodyPr/>
        <a:lstStyle/>
        <a:p>
          <a:endParaRPr lang="es-ES"/>
        </a:p>
      </dgm:t>
    </dgm:pt>
  </dgm:ptLst>
  <dgm:cxnLst>
    <dgm:cxn modelId="{667421DA-244A-4A5D-82CC-228EA8E6B30F}" type="presOf" srcId="{E1E48DD5-C851-4E3E-8466-AAC8B478D9E1}" destId="{ED0C95E6-6335-400E-8A64-79EDA02D2AE3}" srcOrd="0" destOrd="0" presId="urn:microsoft.com/office/officeart/2005/8/layout/vList2"/>
    <dgm:cxn modelId="{7166A1CF-342E-454C-82BF-D7B39DF87926}" type="presOf" srcId="{7B671BFB-A655-4AF7-A66D-BCC0915700A5}" destId="{BA946E7C-D772-4EF2-8033-860005AFDD71}" srcOrd="0" destOrd="0" presId="urn:microsoft.com/office/officeart/2005/8/layout/vList2"/>
    <dgm:cxn modelId="{D5716375-EBC1-4202-B3CC-C22E078BFE79}" srcId="{293F1A0A-9D62-4AB8-9275-5E91DF811E6B}" destId="{7B671BFB-A655-4AF7-A66D-BCC0915700A5}" srcOrd="1" destOrd="0" parTransId="{86545D58-70FE-4522-99F1-40EBC2FA2F71}" sibTransId="{732CE96E-63FF-489D-89E2-2ED1A29A69BE}"/>
    <dgm:cxn modelId="{0DA81D2E-33DE-450C-8A88-B83794641F38}" srcId="{293F1A0A-9D62-4AB8-9275-5E91DF811E6B}" destId="{E1E48DD5-C851-4E3E-8466-AAC8B478D9E1}" srcOrd="2" destOrd="0" parTransId="{D8A57930-FFD1-48D9-A41A-DD240FF790DE}" sibTransId="{712F01D8-6731-4514-A516-61F159754A89}"/>
    <dgm:cxn modelId="{4CB5247A-8556-4D6C-9800-3F6FDEEB5FCC}" srcId="{293F1A0A-9D62-4AB8-9275-5E91DF811E6B}" destId="{7DF2B3FE-2E34-48AA-89D9-A3254D293C99}" srcOrd="0" destOrd="0" parTransId="{DC6A1400-3392-4920-9076-3212F4EC54F2}" sibTransId="{AFA8F318-0A48-49B6-AE04-AE25908AF9D0}"/>
    <dgm:cxn modelId="{E54A8FF9-02AF-4FB9-80EE-ED9C734469E5}" srcId="{293F1A0A-9D62-4AB8-9275-5E91DF811E6B}" destId="{BFE8FE27-0E16-4ABD-B4A8-0E0558D0C2AE}" srcOrd="3" destOrd="0" parTransId="{CF68CDF9-FECD-4BDE-83EF-23EB5177FF8C}" sibTransId="{CB07189B-462B-47AC-947D-2F3EEEBB5D49}"/>
    <dgm:cxn modelId="{A27980C7-4547-415B-BC39-597CF30C0965}" type="presOf" srcId="{293F1A0A-9D62-4AB8-9275-5E91DF811E6B}" destId="{12F5C728-8E55-4CD1-A87B-EB8968ABD535}" srcOrd="0" destOrd="0" presId="urn:microsoft.com/office/officeart/2005/8/layout/vList2"/>
    <dgm:cxn modelId="{407C5A60-F273-403E-A48E-556560FE429C}" type="presOf" srcId="{BFE8FE27-0E16-4ABD-B4A8-0E0558D0C2AE}" destId="{9F8F596B-A7C4-437C-B711-4F082339F30E}" srcOrd="0" destOrd="0" presId="urn:microsoft.com/office/officeart/2005/8/layout/vList2"/>
    <dgm:cxn modelId="{1FB75CFC-B857-4426-9DF3-2C3C2D09765B}" type="presOf" srcId="{7DF2B3FE-2E34-48AA-89D9-A3254D293C99}" destId="{E3731092-09C2-4B10-A111-9FA7ADCE5BB3}" srcOrd="0" destOrd="0" presId="urn:microsoft.com/office/officeart/2005/8/layout/vList2"/>
    <dgm:cxn modelId="{E52DCACB-21B1-4E4B-A838-6968583FF947}" type="presParOf" srcId="{12F5C728-8E55-4CD1-A87B-EB8968ABD535}" destId="{E3731092-09C2-4B10-A111-9FA7ADCE5BB3}" srcOrd="0" destOrd="0" presId="urn:microsoft.com/office/officeart/2005/8/layout/vList2"/>
    <dgm:cxn modelId="{3A896BA3-262D-474D-AB55-EC4CD8A5E5B5}" type="presParOf" srcId="{12F5C728-8E55-4CD1-A87B-EB8968ABD535}" destId="{BF8EFFD7-FF5C-4FD7-A93C-24B599669FED}" srcOrd="1" destOrd="0" presId="urn:microsoft.com/office/officeart/2005/8/layout/vList2"/>
    <dgm:cxn modelId="{5C7CD841-A1CC-4BC1-BFBA-10F7727B011A}" type="presParOf" srcId="{12F5C728-8E55-4CD1-A87B-EB8968ABD535}" destId="{BA946E7C-D772-4EF2-8033-860005AFDD71}" srcOrd="2" destOrd="0" presId="urn:microsoft.com/office/officeart/2005/8/layout/vList2"/>
    <dgm:cxn modelId="{92120C2F-E01F-4253-85CE-4DBA1D9E1B1C}" type="presParOf" srcId="{12F5C728-8E55-4CD1-A87B-EB8968ABD535}" destId="{0F7FD945-099C-4188-890D-F230FE7D37D6}" srcOrd="3" destOrd="0" presId="urn:microsoft.com/office/officeart/2005/8/layout/vList2"/>
    <dgm:cxn modelId="{18AC0D18-C6CD-4BF7-A4D0-DAB021FE1F1A}" type="presParOf" srcId="{12F5C728-8E55-4CD1-A87B-EB8968ABD535}" destId="{ED0C95E6-6335-400E-8A64-79EDA02D2AE3}" srcOrd="4" destOrd="0" presId="urn:microsoft.com/office/officeart/2005/8/layout/vList2"/>
    <dgm:cxn modelId="{D1E85347-CF7B-4D3C-8455-95CC44B60FCC}" type="presParOf" srcId="{12F5C728-8E55-4CD1-A87B-EB8968ABD535}" destId="{AB419C8E-4EF1-4448-B267-3D2838A5A128}" srcOrd="5" destOrd="0" presId="urn:microsoft.com/office/officeart/2005/8/layout/vList2"/>
    <dgm:cxn modelId="{FADB25F0-DCFE-4DC2-BA47-2E2F31A9E82D}" type="presParOf" srcId="{12F5C728-8E55-4CD1-A87B-EB8968ABD535}" destId="{9F8F596B-A7C4-437C-B711-4F082339F30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D1C9F71-3B1E-4EE0-B60D-931E16E7133D}"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s-ES"/>
        </a:p>
      </dgm:t>
    </dgm:pt>
    <dgm:pt modelId="{78DF7F50-CD02-457B-B165-CBAB5D599090}">
      <dgm:prSet phldrT="[Texto]" custT="1"/>
      <dgm:spPr/>
      <dgm:t>
        <a:bodyPr/>
        <a:lstStyle/>
        <a:p>
          <a:r>
            <a:rPr lang="es-ES" sz="2800" dirty="0" smtClean="0"/>
            <a:t>Mixto/cuali/cuantitativo</a:t>
          </a:r>
          <a:endParaRPr lang="es-ES" sz="700" dirty="0"/>
        </a:p>
      </dgm:t>
    </dgm:pt>
    <dgm:pt modelId="{0B8CFA64-A460-4CD0-93A8-823B27FAEF78}" type="parTrans" cxnId="{41F60FFE-0A0F-4060-8A0D-2ADF8E41AAE3}">
      <dgm:prSet/>
      <dgm:spPr/>
      <dgm:t>
        <a:bodyPr/>
        <a:lstStyle/>
        <a:p>
          <a:endParaRPr lang="es-ES"/>
        </a:p>
      </dgm:t>
    </dgm:pt>
    <dgm:pt modelId="{AF5C60D6-7792-4D7A-A614-3E7C7E23D423}" type="sibTrans" cxnId="{41F60FFE-0A0F-4060-8A0D-2ADF8E41AAE3}">
      <dgm:prSet/>
      <dgm:spPr/>
      <dgm:t>
        <a:bodyPr/>
        <a:lstStyle/>
        <a:p>
          <a:endParaRPr lang="es-ES"/>
        </a:p>
      </dgm:t>
    </dgm:pt>
    <dgm:pt modelId="{F456F306-DDBE-475D-9881-61F11C2A48AF}">
      <dgm:prSet phldrT="[Texto]" custT="1"/>
      <dgm:spPr/>
      <dgm:t>
        <a:bodyPr/>
        <a:lstStyle/>
        <a:p>
          <a:r>
            <a:rPr lang="es-ES" sz="2800" dirty="0" smtClean="0"/>
            <a:t>subjetivos</a:t>
          </a:r>
          <a:endParaRPr lang="es-ES" sz="2800" dirty="0"/>
        </a:p>
      </dgm:t>
    </dgm:pt>
    <dgm:pt modelId="{C6D86F22-F563-46E2-80F4-7BDF01F8ADF0}" type="parTrans" cxnId="{3EA562F5-E9EE-4892-AD29-6744C621B321}">
      <dgm:prSet/>
      <dgm:spPr/>
      <dgm:t>
        <a:bodyPr/>
        <a:lstStyle/>
        <a:p>
          <a:endParaRPr lang="es-ES"/>
        </a:p>
      </dgm:t>
    </dgm:pt>
    <dgm:pt modelId="{2C46A2CD-2C34-474F-9496-850193B33DA8}" type="sibTrans" cxnId="{3EA562F5-E9EE-4892-AD29-6744C621B321}">
      <dgm:prSet/>
      <dgm:spPr/>
      <dgm:t>
        <a:bodyPr/>
        <a:lstStyle/>
        <a:p>
          <a:endParaRPr lang="es-ES"/>
        </a:p>
      </dgm:t>
    </dgm:pt>
    <dgm:pt modelId="{60D71F1C-67A6-4F7C-97E4-C11B5B940DB7}">
      <dgm:prSet phldrT="[Texto]" custT="1"/>
      <dgm:spPr/>
      <dgm:t>
        <a:bodyPr/>
        <a:lstStyle/>
        <a:p>
          <a:r>
            <a:rPr lang="es-ES" sz="2800" dirty="0" smtClean="0"/>
            <a:t>Variables cuantitativas</a:t>
          </a:r>
          <a:endParaRPr lang="es-ES" sz="2800" dirty="0"/>
        </a:p>
      </dgm:t>
    </dgm:pt>
    <dgm:pt modelId="{D08F5556-D800-445F-8926-65D71A23B2B0}" type="parTrans" cxnId="{4E592D57-DAD3-4774-AB5C-117796256E02}">
      <dgm:prSet/>
      <dgm:spPr/>
      <dgm:t>
        <a:bodyPr/>
        <a:lstStyle/>
        <a:p>
          <a:endParaRPr lang="es-ES"/>
        </a:p>
      </dgm:t>
    </dgm:pt>
    <dgm:pt modelId="{52DDC4BE-636F-4D26-8005-0D4A3A4947A6}" type="sibTrans" cxnId="{4E592D57-DAD3-4774-AB5C-117796256E02}">
      <dgm:prSet/>
      <dgm:spPr/>
      <dgm:t>
        <a:bodyPr/>
        <a:lstStyle/>
        <a:p>
          <a:endParaRPr lang="es-ES"/>
        </a:p>
      </dgm:t>
    </dgm:pt>
    <dgm:pt modelId="{421861C7-CF91-4FF6-89AB-B163C97B0764}" type="pres">
      <dgm:prSet presAssocID="{0D1C9F71-3B1E-4EE0-B60D-931E16E7133D}" presName="linear" presStyleCnt="0">
        <dgm:presLayoutVars>
          <dgm:animLvl val="lvl"/>
          <dgm:resizeHandles val="exact"/>
        </dgm:presLayoutVars>
      </dgm:prSet>
      <dgm:spPr/>
      <dgm:t>
        <a:bodyPr/>
        <a:lstStyle/>
        <a:p>
          <a:endParaRPr lang="es-ES"/>
        </a:p>
      </dgm:t>
    </dgm:pt>
    <dgm:pt modelId="{A38F89F8-FADF-4C61-952C-EFB974F181EF}" type="pres">
      <dgm:prSet presAssocID="{78DF7F50-CD02-457B-B165-CBAB5D599090}" presName="parentText" presStyleLbl="node1" presStyleIdx="0" presStyleCnt="3">
        <dgm:presLayoutVars>
          <dgm:chMax val="0"/>
          <dgm:bulletEnabled val="1"/>
        </dgm:presLayoutVars>
      </dgm:prSet>
      <dgm:spPr/>
      <dgm:t>
        <a:bodyPr/>
        <a:lstStyle/>
        <a:p>
          <a:endParaRPr lang="es-ES"/>
        </a:p>
      </dgm:t>
    </dgm:pt>
    <dgm:pt modelId="{3870C95E-15C4-43BF-833A-5D7FE3E36155}" type="pres">
      <dgm:prSet presAssocID="{AF5C60D6-7792-4D7A-A614-3E7C7E23D423}" presName="spacer" presStyleCnt="0"/>
      <dgm:spPr/>
    </dgm:pt>
    <dgm:pt modelId="{D1A9ACBF-0D5E-4885-BDFE-065D419EDE83}" type="pres">
      <dgm:prSet presAssocID="{F456F306-DDBE-475D-9881-61F11C2A48AF}" presName="parentText" presStyleLbl="node1" presStyleIdx="1" presStyleCnt="3">
        <dgm:presLayoutVars>
          <dgm:chMax val="0"/>
          <dgm:bulletEnabled val="1"/>
        </dgm:presLayoutVars>
      </dgm:prSet>
      <dgm:spPr/>
      <dgm:t>
        <a:bodyPr/>
        <a:lstStyle/>
        <a:p>
          <a:endParaRPr lang="es-ES"/>
        </a:p>
      </dgm:t>
    </dgm:pt>
    <dgm:pt modelId="{5E1790FB-C463-4568-B3F5-E1CE8CB383BB}" type="pres">
      <dgm:prSet presAssocID="{2C46A2CD-2C34-474F-9496-850193B33DA8}" presName="spacer" presStyleCnt="0"/>
      <dgm:spPr/>
    </dgm:pt>
    <dgm:pt modelId="{934DA194-6997-4E23-9CB1-D6A6EA863006}" type="pres">
      <dgm:prSet presAssocID="{60D71F1C-67A6-4F7C-97E4-C11B5B940DB7}" presName="parentText" presStyleLbl="node1" presStyleIdx="2" presStyleCnt="3" custLinFactNeighborX="-61905" custLinFactNeighborY="2231">
        <dgm:presLayoutVars>
          <dgm:chMax val="0"/>
          <dgm:bulletEnabled val="1"/>
        </dgm:presLayoutVars>
      </dgm:prSet>
      <dgm:spPr/>
      <dgm:t>
        <a:bodyPr/>
        <a:lstStyle/>
        <a:p>
          <a:endParaRPr lang="es-ES"/>
        </a:p>
      </dgm:t>
    </dgm:pt>
  </dgm:ptLst>
  <dgm:cxnLst>
    <dgm:cxn modelId="{41F60FFE-0A0F-4060-8A0D-2ADF8E41AAE3}" srcId="{0D1C9F71-3B1E-4EE0-B60D-931E16E7133D}" destId="{78DF7F50-CD02-457B-B165-CBAB5D599090}" srcOrd="0" destOrd="0" parTransId="{0B8CFA64-A460-4CD0-93A8-823B27FAEF78}" sibTransId="{AF5C60D6-7792-4D7A-A614-3E7C7E23D423}"/>
    <dgm:cxn modelId="{ED615053-C25D-4681-9327-97B4117F7B65}" type="presOf" srcId="{0D1C9F71-3B1E-4EE0-B60D-931E16E7133D}" destId="{421861C7-CF91-4FF6-89AB-B163C97B0764}" srcOrd="0" destOrd="0" presId="urn:microsoft.com/office/officeart/2005/8/layout/vList2"/>
    <dgm:cxn modelId="{DD0DD7A5-B0D3-4CDD-8A05-FC1A11505701}" type="presOf" srcId="{F456F306-DDBE-475D-9881-61F11C2A48AF}" destId="{D1A9ACBF-0D5E-4885-BDFE-065D419EDE83}" srcOrd="0" destOrd="0" presId="urn:microsoft.com/office/officeart/2005/8/layout/vList2"/>
    <dgm:cxn modelId="{3EA562F5-E9EE-4892-AD29-6744C621B321}" srcId="{0D1C9F71-3B1E-4EE0-B60D-931E16E7133D}" destId="{F456F306-DDBE-475D-9881-61F11C2A48AF}" srcOrd="1" destOrd="0" parTransId="{C6D86F22-F563-46E2-80F4-7BDF01F8ADF0}" sibTransId="{2C46A2CD-2C34-474F-9496-850193B33DA8}"/>
    <dgm:cxn modelId="{4E592D57-DAD3-4774-AB5C-117796256E02}" srcId="{0D1C9F71-3B1E-4EE0-B60D-931E16E7133D}" destId="{60D71F1C-67A6-4F7C-97E4-C11B5B940DB7}" srcOrd="2" destOrd="0" parTransId="{D08F5556-D800-445F-8926-65D71A23B2B0}" sibTransId="{52DDC4BE-636F-4D26-8005-0D4A3A4947A6}"/>
    <dgm:cxn modelId="{FCAAE417-EB81-4139-B850-2A97ED674B34}" type="presOf" srcId="{78DF7F50-CD02-457B-B165-CBAB5D599090}" destId="{A38F89F8-FADF-4C61-952C-EFB974F181EF}" srcOrd="0" destOrd="0" presId="urn:microsoft.com/office/officeart/2005/8/layout/vList2"/>
    <dgm:cxn modelId="{B3A967BD-E5C2-48E7-A06B-53A22D71D220}" type="presOf" srcId="{60D71F1C-67A6-4F7C-97E4-C11B5B940DB7}" destId="{934DA194-6997-4E23-9CB1-D6A6EA863006}" srcOrd="0" destOrd="0" presId="urn:microsoft.com/office/officeart/2005/8/layout/vList2"/>
    <dgm:cxn modelId="{2BF65953-2D39-48E0-BFA8-D98EDDF5E26B}" type="presParOf" srcId="{421861C7-CF91-4FF6-89AB-B163C97B0764}" destId="{A38F89F8-FADF-4C61-952C-EFB974F181EF}" srcOrd="0" destOrd="0" presId="urn:microsoft.com/office/officeart/2005/8/layout/vList2"/>
    <dgm:cxn modelId="{351F560A-3786-4C33-A63B-2EF191F28051}" type="presParOf" srcId="{421861C7-CF91-4FF6-89AB-B163C97B0764}" destId="{3870C95E-15C4-43BF-833A-5D7FE3E36155}" srcOrd="1" destOrd="0" presId="urn:microsoft.com/office/officeart/2005/8/layout/vList2"/>
    <dgm:cxn modelId="{F69EA1E2-83FE-418D-AD92-9D6D83138284}" type="presParOf" srcId="{421861C7-CF91-4FF6-89AB-B163C97B0764}" destId="{D1A9ACBF-0D5E-4885-BDFE-065D419EDE83}" srcOrd="2" destOrd="0" presId="urn:microsoft.com/office/officeart/2005/8/layout/vList2"/>
    <dgm:cxn modelId="{F547DC16-3F2A-49E9-8F89-EBD75960196F}" type="presParOf" srcId="{421861C7-CF91-4FF6-89AB-B163C97B0764}" destId="{5E1790FB-C463-4568-B3F5-E1CE8CB383BB}" srcOrd="3" destOrd="0" presId="urn:microsoft.com/office/officeart/2005/8/layout/vList2"/>
    <dgm:cxn modelId="{C3F207AA-083E-40D9-A6B0-FB1396540ED0}" type="presParOf" srcId="{421861C7-CF91-4FF6-89AB-B163C97B0764}" destId="{934DA194-6997-4E23-9CB1-D6A6EA86300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22627D73-1693-4DB8-9887-5CF0049F710C}" type="doc">
      <dgm:prSet loTypeId="urn:microsoft.com/office/officeart/2005/8/layout/vList6" loCatId="process" qsTypeId="urn:microsoft.com/office/officeart/2005/8/quickstyle/simple3" qsCatId="simple" csTypeId="urn:microsoft.com/office/officeart/2005/8/colors/colorful5" csCatId="colorful" phldr="1"/>
      <dgm:spPr/>
      <dgm:t>
        <a:bodyPr/>
        <a:lstStyle/>
        <a:p>
          <a:endParaRPr lang="es-ES"/>
        </a:p>
      </dgm:t>
    </dgm:pt>
    <dgm:pt modelId="{7AF3EAF8-4F9E-4B21-BDCC-8D2606689CAC}">
      <dgm:prSet phldrT="[Texto]"/>
      <dgm:spPr/>
      <dgm:t>
        <a:bodyPr/>
        <a:lstStyle/>
        <a:p>
          <a:r>
            <a:rPr lang="es-ES" dirty="0" smtClean="0"/>
            <a:t>Art 387</a:t>
          </a:r>
          <a:endParaRPr lang="es-ES" dirty="0"/>
        </a:p>
      </dgm:t>
    </dgm:pt>
    <dgm:pt modelId="{862D6D04-4C87-4162-84A7-BD74CEAF56E5}" type="parTrans" cxnId="{6213A41F-C55F-40CA-B2A2-99C155EBB5E0}">
      <dgm:prSet/>
      <dgm:spPr/>
      <dgm:t>
        <a:bodyPr/>
        <a:lstStyle/>
        <a:p>
          <a:endParaRPr lang="es-ES"/>
        </a:p>
      </dgm:t>
    </dgm:pt>
    <dgm:pt modelId="{DF901E49-8D46-4210-9BE1-502707A029E6}" type="sibTrans" cxnId="{6213A41F-C55F-40CA-B2A2-99C155EBB5E0}">
      <dgm:prSet/>
      <dgm:spPr/>
      <dgm:t>
        <a:bodyPr/>
        <a:lstStyle/>
        <a:p>
          <a:endParaRPr lang="es-ES"/>
        </a:p>
      </dgm:t>
    </dgm:pt>
    <dgm:pt modelId="{D8CF06D6-1175-4E58-B0CC-80C5C5F4F02C}">
      <dgm:prSet phldrT="[Texto]" custT="1"/>
      <dgm:spPr/>
      <dgm:t>
        <a:bodyPr/>
        <a:lstStyle/>
        <a:p>
          <a:pPr algn="just"/>
          <a:r>
            <a:rPr lang="es-EC" sz="1600" dirty="0" smtClean="0"/>
            <a:t>Promover la generación y producción de conocimiento, fomentar la investigación científica y tecnológica, y potenciar los saberes ancestrales, para así contribuir a la realización del buen vivir, al sumak kawsay. </a:t>
          </a:r>
          <a:endParaRPr lang="es-ES" sz="1600" dirty="0"/>
        </a:p>
      </dgm:t>
    </dgm:pt>
    <dgm:pt modelId="{CE0CA55A-DC45-4524-9B89-2767FF5C4614}" type="parTrans" cxnId="{3FF97DFF-3C4F-4F18-8386-A3B977D44F5B}">
      <dgm:prSet/>
      <dgm:spPr/>
      <dgm:t>
        <a:bodyPr/>
        <a:lstStyle/>
        <a:p>
          <a:endParaRPr lang="es-ES"/>
        </a:p>
      </dgm:t>
    </dgm:pt>
    <dgm:pt modelId="{EA21FF42-081B-4286-89FB-7CDB8308FE0C}" type="sibTrans" cxnId="{3FF97DFF-3C4F-4F18-8386-A3B977D44F5B}">
      <dgm:prSet/>
      <dgm:spPr/>
      <dgm:t>
        <a:bodyPr/>
        <a:lstStyle/>
        <a:p>
          <a:endParaRPr lang="es-ES"/>
        </a:p>
      </dgm:t>
    </dgm:pt>
    <dgm:pt modelId="{B8057C84-5C09-46D2-8CCF-4F5BE0447868}">
      <dgm:prSet phldrT="[Texto]"/>
      <dgm:spPr/>
      <dgm:t>
        <a:bodyPr/>
        <a:lstStyle/>
        <a:p>
          <a:r>
            <a:rPr lang="es-EC" dirty="0" smtClean="0"/>
            <a:t>Ley de Educación Superior en su artículo 13 </a:t>
          </a:r>
          <a:endParaRPr lang="es-ES" dirty="0"/>
        </a:p>
      </dgm:t>
    </dgm:pt>
    <dgm:pt modelId="{2F8797B7-BB9E-4756-8B9C-44B30DEBA987}" type="parTrans" cxnId="{4ECF311A-600A-492B-B92F-7F3A9D0CD98E}">
      <dgm:prSet/>
      <dgm:spPr/>
      <dgm:t>
        <a:bodyPr/>
        <a:lstStyle/>
        <a:p>
          <a:endParaRPr lang="es-ES"/>
        </a:p>
      </dgm:t>
    </dgm:pt>
    <dgm:pt modelId="{F18402A7-B1E2-44B4-8003-1CC127DA182F}" type="sibTrans" cxnId="{4ECF311A-600A-492B-B92F-7F3A9D0CD98E}">
      <dgm:prSet/>
      <dgm:spPr/>
      <dgm:t>
        <a:bodyPr/>
        <a:lstStyle/>
        <a:p>
          <a:endParaRPr lang="es-ES"/>
        </a:p>
      </dgm:t>
    </dgm:pt>
    <dgm:pt modelId="{99F82F1D-7A3C-48BB-BC06-F227D7E184B5}">
      <dgm:prSet phldrT="[Texto]" custT="1"/>
      <dgm:spPr/>
      <dgm:t>
        <a:bodyPr/>
        <a:lstStyle/>
        <a:p>
          <a:pPr algn="just"/>
          <a:r>
            <a:rPr lang="es-EC" sz="1600" dirty="0" smtClean="0"/>
            <a:t>promover la creación, desarrollo, transmisión y difusión de la ciencia, la técnica, la tecnología y la cultura</a:t>
          </a:r>
          <a:endParaRPr lang="es-ES" sz="1600" dirty="0"/>
        </a:p>
      </dgm:t>
    </dgm:pt>
    <dgm:pt modelId="{A83E38A9-FAE3-459E-9149-D085206445BE}" type="parTrans" cxnId="{C69872FC-3C49-408F-BCD6-21669210298B}">
      <dgm:prSet/>
      <dgm:spPr/>
      <dgm:t>
        <a:bodyPr/>
        <a:lstStyle/>
        <a:p>
          <a:endParaRPr lang="es-ES"/>
        </a:p>
      </dgm:t>
    </dgm:pt>
    <dgm:pt modelId="{842043A5-D5AF-4CB0-9BD6-B4F3BBBDE75D}" type="sibTrans" cxnId="{C69872FC-3C49-408F-BCD6-21669210298B}">
      <dgm:prSet/>
      <dgm:spPr/>
      <dgm:t>
        <a:bodyPr/>
        <a:lstStyle/>
        <a:p>
          <a:endParaRPr lang="es-ES"/>
        </a:p>
      </dgm:t>
    </dgm:pt>
    <dgm:pt modelId="{03E72628-879D-4FD0-AE85-D0077E4BE3DB}">
      <dgm:prSet phldrT="[Texto]"/>
      <dgm:spPr/>
      <dgm:t>
        <a:bodyPr/>
        <a:lstStyle/>
        <a:p>
          <a:r>
            <a:rPr lang="es-ES" dirty="0" smtClean="0"/>
            <a:t>Art 386</a:t>
          </a:r>
          <a:endParaRPr lang="es-ES" dirty="0"/>
        </a:p>
      </dgm:t>
    </dgm:pt>
    <dgm:pt modelId="{6A582C86-FC3D-4FCB-89A7-A27E92D67C80}" type="parTrans" cxnId="{F670FBE6-07DE-4D38-94E4-52B9972C6B1A}">
      <dgm:prSet/>
      <dgm:spPr/>
      <dgm:t>
        <a:bodyPr/>
        <a:lstStyle/>
        <a:p>
          <a:endParaRPr lang="es-ES"/>
        </a:p>
      </dgm:t>
    </dgm:pt>
    <dgm:pt modelId="{522AB55D-AF14-463C-98B3-17F3E14C6D52}" type="sibTrans" cxnId="{F670FBE6-07DE-4D38-94E4-52B9972C6B1A}">
      <dgm:prSet/>
      <dgm:spPr/>
      <dgm:t>
        <a:bodyPr/>
        <a:lstStyle/>
        <a:p>
          <a:endParaRPr lang="es-ES"/>
        </a:p>
      </dgm:t>
    </dgm:pt>
    <dgm:pt modelId="{58B3C674-79E1-4AA3-A5B6-C1415B28D006}">
      <dgm:prSet phldrT="[Texto]" custT="1"/>
      <dgm:spPr/>
      <dgm:t>
        <a:bodyPr/>
        <a:lstStyle/>
        <a:p>
          <a:pPr algn="just"/>
          <a:r>
            <a:rPr lang="es-EC" sz="1600" dirty="0" smtClean="0"/>
            <a:t>El sistema comprenderá programas, políticas, recursos, acciones, e incorporará a instituciones del Estado, universidades y escuelas politécnicas, institutos de investigación públicos y particulares, empresas públicas y privadas, organismos no gubernamentales y personas naturales o jurídicas</a:t>
          </a:r>
          <a:endParaRPr lang="es-ES" sz="1600" dirty="0"/>
        </a:p>
      </dgm:t>
    </dgm:pt>
    <dgm:pt modelId="{1EAF7C38-DEE5-448D-8BC3-490AB59E8AE6}" type="parTrans" cxnId="{461A3835-67DF-46D6-913B-C981F187432C}">
      <dgm:prSet/>
      <dgm:spPr/>
      <dgm:t>
        <a:bodyPr/>
        <a:lstStyle/>
        <a:p>
          <a:endParaRPr lang="es-ES"/>
        </a:p>
      </dgm:t>
    </dgm:pt>
    <dgm:pt modelId="{D1B4E0E5-2B0F-420B-84AD-152390753C04}" type="sibTrans" cxnId="{461A3835-67DF-46D6-913B-C981F187432C}">
      <dgm:prSet/>
      <dgm:spPr/>
      <dgm:t>
        <a:bodyPr/>
        <a:lstStyle/>
        <a:p>
          <a:endParaRPr lang="es-ES"/>
        </a:p>
      </dgm:t>
    </dgm:pt>
    <dgm:pt modelId="{0480B539-3131-4221-ADEE-E6C964B191C0}" type="pres">
      <dgm:prSet presAssocID="{22627D73-1693-4DB8-9887-5CF0049F710C}" presName="Name0" presStyleCnt="0">
        <dgm:presLayoutVars>
          <dgm:dir/>
          <dgm:animLvl val="lvl"/>
          <dgm:resizeHandles/>
        </dgm:presLayoutVars>
      </dgm:prSet>
      <dgm:spPr/>
      <dgm:t>
        <a:bodyPr/>
        <a:lstStyle/>
        <a:p>
          <a:endParaRPr lang="es-ES"/>
        </a:p>
      </dgm:t>
    </dgm:pt>
    <dgm:pt modelId="{DBBBACBD-F14C-467F-A5DF-D9B28BCA2B6C}" type="pres">
      <dgm:prSet presAssocID="{7AF3EAF8-4F9E-4B21-BDCC-8D2606689CAC}" presName="linNode" presStyleCnt="0"/>
      <dgm:spPr/>
    </dgm:pt>
    <dgm:pt modelId="{75B37504-F4A4-428E-AA59-F290806E9ED5}" type="pres">
      <dgm:prSet presAssocID="{7AF3EAF8-4F9E-4B21-BDCC-8D2606689CAC}" presName="parentShp" presStyleLbl="node1" presStyleIdx="0" presStyleCnt="3">
        <dgm:presLayoutVars>
          <dgm:bulletEnabled val="1"/>
        </dgm:presLayoutVars>
      </dgm:prSet>
      <dgm:spPr/>
      <dgm:t>
        <a:bodyPr/>
        <a:lstStyle/>
        <a:p>
          <a:endParaRPr lang="es-ES"/>
        </a:p>
      </dgm:t>
    </dgm:pt>
    <dgm:pt modelId="{B4474621-FEE1-4A98-AF9E-90DAF2202C75}" type="pres">
      <dgm:prSet presAssocID="{7AF3EAF8-4F9E-4B21-BDCC-8D2606689CAC}" presName="childShp" presStyleLbl="bgAccFollowNode1" presStyleIdx="0" presStyleCnt="3">
        <dgm:presLayoutVars>
          <dgm:bulletEnabled val="1"/>
        </dgm:presLayoutVars>
      </dgm:prSet>
      <dgm:spPr/>
      <dgm:t>
        <a:bodyPr/>
        <a:lstStyle/>
        <a:p>
          <a:endParaRPr lang="es-ES"/>
        </a:p>
      </dgm:t>
    </dgm:pt>
    <dgm:pt modelId="{E5E19B97-B4FC-4F0C-B046-FF4C5A63649D}" type="pres">
      <dgm:prSet presAssocID="{DF901E49-8D46-4210-9BE1-502707A029E6}" presName="spacing" presStyleCnt="0"/>
      <dgm:spPr/>
    </dgm:pt>
    <dgm:pt modelId="{83478607-936D-45DC-B290-85960CB57FFB}" type="pres">
      <dgm:prSet presAssocID="{B8057C84-5C09-46D2-8CCF-4F5BE0447868}" presName="linNode" presStyleCnt="0"/>
      <dgm:spPr/>
    </dgm:pt>
    <dgm:pt modelId="{857A7830-67F3-45D8-98B3-4849FD7A9B38}" type="pres">
      <dgm:prSet presAssocID="{B8057C84-5C09-46D2-8CCF-4F5BE0447868}" presName="parentShp" presStyleLbl="node1" presStyleIdx="1" presStyleCnt="3">
        <dgm:presLayoutVars>
          <dgm:bulletEnabled val="1"/>
        </dgm:presLayoutVars>
      </dgm:prSet>
      <dgm:spPr/>
      <dgm:t>
        <a:bodyPr/>
        <a:lstStyle/>
        <a:p>
          <a:endParaRPr lang="es-ES"/>
        </a:p>
      </dgm:t>
    </dgm:pt>
    <dgm:pt modelId="{96737277-5B74-4B55-B2E2-453F6ECC8F5E}" type="pres">
      <dgm:prSet presAssocID="{B8057C84-5C09-46D2-8CCF-4F5BE0447868}" presName="childShp" presStyleLbl="bgAccFollowNode1" presStyleIdx="1" presStyleCnt="3">
        <dgm:presLayoutVars>
          <dgm:bulletEnabled val="1"/>
        </dgm:presLayoutVars>
      </dgm:prSet>
      <dgm:spPr/>
      <dgm:t>
        <a:bodyPr/>
        <a:lstStyle/>
        <a:p>
          <a:endParaRPr lang="es-ES"/>
        </a:p>
      </dgm:t>
    </dgm:pt>
    <dgm:pt modelId="{DA0CFB0D-8E96-4EF0-850C-3A582000E9DD}" type="pres">
      <dgm:prSet presAssocID="{F18402A7-B1E2-44B4-8003-1CC127DA182F}" presName="spacing" presStyleCnt="0"/>
      <dgm:spPr/>
    </dgm:pt>
    <dgm:pt modelId="{2340CA2D-6EB1-422F-802E-DF8CA487C4FA}" type="pres">
      <dgm:prSet presAssocID="{03E72628-879D-4FD0-AE85-D0077E4BE3DB}" presName="linNode" presStyleCnt="0"/>
      <dgm:spPr/>
    </dgm:pt>
    <dgm:pt modelId="{B2258AD0-F703-41DC-8350-DF8AB636F0D2}" type="pres">
      <dgm:prSet presAssocID="{03E72628-879D-4FD0-AE85-D0077E4BE3DB}" presName="parentShp" presStyleLbl="node1" presStyleIdx="2" presStyleCnt="3">
        <dgm:presLayoutVars>
          <dgm:bulletEnabled val="1"/>
        </dgm:presLayoutVars>
      </dgm:prSet>
      <dgm:spPr/>
      <dgm:t>
        <a:bodyPr/>
        <a:lstStyle/>
        <a:p>
          <a:endParaRPr lang="es-ES"/>
        </a:p>
      </dgm:t>
    </dgm:pt>
    <dgm:pt modelId="{A04199E5-D882-4286-B984-C8A5180689B9}" type="pres">
      <dgm:prSet presAssocID="{03E72628-879D-4FD0-AE85-D0077E4BE3DB}" presName="childShp" presStyleLbl="bgAccFollowNode1" presStyleIdx="2" presStyleCnt="3" custScaleX="105062" custScaleY="120653">
        <dgm:presLayoutVars>
          <dgm:bulletEnabled val="1"/>
        </dgm:presLayoutVars>
      </dgm:prSet>
      <dgm:spPr/>
      <dgm:t>
        <a:bodyPr/>
        <a:lstStyle/>
        <a:p>
          <a:endParaRPr lang="es-ES"/>
        </a:p>
      </dgm:t>
    </dgm:pt>
  </dgm:ptLst>
  <dgm:cxnLst>
    <dgm:cxn modelId="{461A3835-67DF-46D6-913B-C981F187432C}" srcId="{03E72628-879D-4FD0-AE85-D0077E4BE3DB}" destId="{58B3C674-79E1-4AA3-A5B6-C1415B28D006}" srcOrd="0" destOrd="0" parTransId="{1EAF7C38-DEE5-448D-8BC3-490AB59E8AE6}" sibTransId="{D1B4E0E5-2B0F-420B-84AD-152390753C04}"/>
    <dgm:cxn modelId="{4ECF311A-600A-492B-B92F-7F3A9D0CD98E}" srcId="{22627D73-1693-4DB8-9887-5CF0049F710C}" destId="{B8057C84-5C09-46D2-8CCF-4F5BE0447868}" srcOrd="1" destOrd="0" parTransId="{2F8797B7-BB9E-4756-8B9C-44B30DEBA987}" sibTransId="{F18402A7-B1E2-44B4-8003-1CC127DA182F}"/>
    <dgm:cxn modelId="{1178FBA7-C88C-49DD-860A-5BD04DCCA35E}" type="presOf" srcId="{99F82F1D-7A3C-48BB-BC06-F227D7E184B5}" destId="{96737277-5B74-4B55-B2E2-453F6ECC8F5E}" srcOrd="0" destOrd="0" presId="urn:microsoft.com/office/officeart/2005/8/layout/vList6"/>
    <dgm:cxn modelId="{F670FBE6-07DE-4D38-94E4-52B9972C6B1A}" srcId="{22627D73-1693-4DB8-9887-5CF0049F710C}" destId="{03E72628-879D-4FD0-AE85-D0077E4BE3DB}" srcOrd="2" destOrd="0" parTransId="{6A582C86-FC3D-4FCB-89A7-A27E92D67C80}" sibTransId="{522AB55D-AF14-463C-98B3-17F3E14C6D52}"/>
    <dgm:cxn modelId="{E0AEE699-4503-4A0F-ADDE-E805D9E6795B}" type="presOf" srcId="{03E72628-879D-4FD0-AE85-D0077E4BE3DB}" destId="{B2258AD0-F703-41DC-8350-DF8AB636F0D2}" srcOrd="0" destOrd="0" presId="urn:microsoft.com/office/officeart/2005/8/layout/vList6"/>
    <dgm:cxn modelId="{E809742F-1AA6-41AC-A917-77B1ED1D04F6}" type="presOf" srcId="{58B3C674-79E1-4AA3-A5B6-C1415B28D006}" destId="{A04199E5-D882-4286-B984-C8A5180689B9}" srcOrd="0" destOrd="0" presId="urn:microsoft.com/office/officeart/2005/8/layout/vList6"/>
    <dgm:cxn modelId="{C14E89E9-4885-4CCC-BF92-72FB5CDFEC96}" type="presOf" srcId="{B8057C84-5C09-46D2-8CCF-4F5BE0447868}" destId="{857A7830-67F3-45D8-98B3-4849FD7A9B38}" srcOrd="0" destOrd="0" presId="urn:microsoft.com/office/officeart/2005/8/layout/vList6"/>
    <dgm:cxn modelId="{E52E7914-D978-414D-A628-BA632D718A4E}" type="presOf" srcId="{D8CF06D6-1175-4E58-B0CC-80C5C5F4F02C}" destId="{B4474621-FEE1-4A98-AF9E-90DAF2202C75}" srcOrd="0" destOrd="0" presId="urn:microsoft.com/office/officeart/2005/8/layout/vList6"/>
    <dgm:cxn modelId="{FDC83365-1270-42A4-A4A8-89A5BFEB6B88}" type="presOf" srcId="{22627D73-1693-4DB8-9887-5CF0049F710C}" destId="{0480B539-3131-4221-ADEE-E6C964B191C0}" srcOrd="0" destOrd="0" presId="urn:microsoft.com/office/officeart/2005/8/layout/vList6"/>
    <dgm:cxn modelId="{3FF97DFF-3C4F-4F18-8386-A3B977D44F5B}" srcId="{7AF3EAF8-4F9E-4B21-BDCC-8D2606689CAC}" destId="{D8CF06D6-1175-4E58-B0CC-80C5C5F4F02C}" srcOrd="0" destOrd="0" parTransId="{CE0CA55A-DC45-4524-9B89-2767FF5C4614}" sibTransId="{EA21FF42-081B-4286-89FB-7CDB8308FE0C}"/>
    <dgm:cxn modelId="{6213A41F-C55F-40CA-B2A2-99C155EBB5E0}" srcId="{22627D73-1693-4DB8-9887-5CF0049F710C}" destId="{7AF3EAF8-4F9E-4B21-BDCC-8D2606689CAC}" srcOrd="0" destOrd="0" parTransId="{862D6D04-4C87-4162-84A7-BD74CEAF56E5}" sibTransId="{DF901E49-8D46-4210-9BE1-502707A029E6}"/>
    <dgm:cxn modelId="{FBD3A5BE-D2B7-4AB6-8539-D850BD3A858E}" type="presOf" srcId="{7AF3EAF8-4F9E-4B21-BDCC-8D2606689CAC}" destId="{75B37504-F4A4-428E-AA59-F290806E9ED5}" srcOrd="0" destOrd="0" presId="urn:microsoft.com/office/officeart/2005/8/layout/vList6"/>
    <dgm:cxn modelId="{C69872FC-3C49-408F-BCD6-21669210298B}" srcId="{B8057C84-5C09-46D2-8CCF-4F5BE0447868}" destId="{99F82F1D-7A3C-48BB-BC06-F227D7E184B5}" srcOrd="0" destOrd="0" parTransId="{A83E38A9-FAE3-459E-9149-D085206445BE}" sibTransId="{842043A5-D5AF-4CB0-9BD6-B4F3BBBDE75D}"/>
    <dgm:cxn modelId="{11114938-C23F-44D0-91B0-A4DA5AD92C67}" type="presParOf" srcId="{0480B539-3131-4221-ADEE-E6C964B191C0}" destId="{DBBBACBD-F14C-467F-A5DF-D9B28BCA2B6C}" srcOrd="0" destOrd="0" presId="urn:microsoft.com/office/officeart/2005/8/layout/vList6"/>
    <dgm:cxn modelId="{46139558-D07D-49F3-82E6-BDCDB7DF6DED}" type="presParOf" srcId="{DBBBACBD-F14C-467F-A5DF-D9B28BCA2B6C}" destId="{75B37504-F4A4-428E-AA59-F290806E9ED5}" srcOrd="0" destOrd="0" presId="urn:microsoft.com/office/officeart/2005/8/layout/vList6"/>
    <dgm:cxn modelId="{3960C87D-7748-496B-B476-A3F00A0D3E9F}" type="presParOf" srcId="{DBBBACBD-F14C-467F-A5DF-D9B28BCA2B6C}" destId="{B4474621-FEE1-4A98-AF9E-90DAF2202C75}" srcOrd="1" destOrd="0" presId="urn:microsoft.com/office/officeart/2005/8/layout/vList6"/>
    <dgm:cxn modelId="{B76F03CD-F20A-4D30-9F9F-D0FCE2EE0EB6}" type="presParOf" srcId="{0480B539-3131-4221-ADEE-E6C964B191C0}" destId="{E5E19B97-B4FC-4F0C-B046-FF4C5A63649D}" srcOrd="1" destOrd="0" presId="urn:microsoft.com/office/officeart/2005/8/layout/vList6"/>
    <dgm:cxn modelId="{7F4534B3-4D5C-4B19-B0FB-55CDEE8A163F}" type="presParOf" srcId="{0480B539-3131-4221-ADEE-E6C964B191C0}" destId="{83478607-936D-45DC-B290-85960CB57FFB}" srcOrd="2" destOrd="0" presId="urn:microsoft.com/office/officeart/2005/8/layout/vList6"/>
    <dgm:cxn modelId="{A6728BF1-8748-4465-961F-953F1F1B6B44}" type="presParOf" srcId="{83478607-936D-45DC-B290-85960CB57FFB}" destId="{857A7830-67F3-45D8-98B3-4849FD7A9B38}" srcOrd="0" destOrd="0" presId="urn:microsoft.com/office/officeart/2005/8/layout/vList6"/>
    <dgm:cxn modelId="{5DC2DEDF-8E99-4D78-9A91-BFD146EA3FF3}" type="presParOf" srcId="{83478607-936D-45DC-B290-85960CB57FFB}" destId="{96737277-5B74-4B55-B2E2-453F6ECC8F5E}" srcOrd="1" destOrd="0" presId="urn:microsoft.com/office/officeart/2005/8/layout/vList6"/>
    <dgm:cxn modelId="{6CEEA294-4FA4-4CB7-8E45-27830DC0B5CD}" type="presParOf" srcId="{0480B539-3131-4221-ADEE-E6C964B191C0}" destId="{DA0CFB0D-8E96-4EF0-850C-3A582000E9DD}" srcOrd="3" destOrd="0" presId="urn:microsoft.com/office/officeart/2005/8/layout/vList6"/>
    <dgm:cxn modelId="{DA4BBC19-BEED-498E-90FB-237FD0C455B7}" type="presParOf" srcId="{0480B539-3131-4221-ADEE-E6C964B191C0}" destId="{2340CA2D-6EB1-422F-802E-DF8CA487C4FA}" srcOrd="4" destOrd="0" presId="urn:microsoft.com/office/officeart/2005/8/layout/vList6"/>
    <dgm:cxn modelId="{08E0450F-A7DB-4B0A-BC5B-9AD39F14F8F7}" type="presParOf" srcId="{2340CA2D-6EB1-422F-802E-DF8CA487C4FA}" destId="{B2258AD0-F703-41DC-8350-DF8AB636F0D2}" srcOrd="0" destOrd="0" presId="urn:microsoft.com/office/officeart/2005/8/layout/vList6"/>
    <dgm:cxn modelId="{12477D9B-9818-4FE4-929A-447D4BAA9C8C}" type="presParOf" srcId="{2340CA2D-6EB1-422F-802E-DF8CA487C4FA}" destId="{A04199E5-D882-4286-B984-C8A5180689B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182BFA3-46DA-4699-AA73-B055185D7420}" type="doc">
      <dgm:prSet loTypeId="urn:microsoft.com/office/officeart/2005/8/layout/gear1" loCatId="cycle" qsTypeId="urn:microsoft.com/office/officeart/2005/8/quickstyle/simple3" qsCatId="simple" csTypeId="urn:microsoft.com/office/officeart/2005/8/colors/colorful5" csCatId="colorful" phldr="1"/>
      <dgm:spPr/>
    </dgm:pt>
    <dgm:pt modelId="{1B7CC5B7-7CC8-4B5E-97BC-5E321DF9214F}">
      <dgm:prSet phldrT="[Texto]"/>
      <dgm:spPr/>
      <dgm:t>
        <a:bodyPr/>
        <a:lstStyle/>
        <a:p>
          <a:r>
            <a:rPr lang="es-ES" dirty="0" smtClean="0"/>
            <a:t>Herramientas didácticas</a:t>
          </a:r>
          <a:endParaRPr lang="es-ES" dirty="0"/>
        </a:p>
      </dgm:t>
    </dgm:pt>
    <dgm:pt modelId="{D4CDD21C-4123-4645-BE40-6F5E7CA3EF96}" type="parTrans" cxnId="{3B4FD192-9D84-4AA9-A3F6-CDE1C499E020}">
      <dgm:prSet/>
      <dgm:spPr/>
      <dgm:t>
        <a:bodyPr/>
        <a:lstStyle/>
        <a:p>
          <a:endParaRPr lang="es-ES"/>
        </a:p>
      </dgm:t>
    </dgm:pt>
    <dgm:pt modelId="{07274702-76F0-4226-AA89-0DFEE1C910E4}" type="sibTrans" cxnId="{3B4FD192-9D84-4AA9-A3F6-CDE1C499E020}">
      <dgm:prSet/>
      <dgm:spPr/>
      <dgm:t>
        <a:bodyPr/>
        <a:lstStyle/>
        <a:p>
          <a:endParaRPr lang="es-ES"/>
        </a:p>
      </dgm:t>
    </dgm:pt>
    <dgm:pt modelId="{C2C0E8CF-9C19-4EB5-A0DA-B8CD07451522}">
      <dgm:prSet phldrT="[Texto]"/>
      <dgm:spPr/>
      <dgm:t>
        <a:bodyPr/>
        <a:lstStyle/>
        <a:p>
          <a:r>
            <a:rPr lang="es-ES" dirty="0" smtClean="0"/>
            <a:t>Generan impacto positivo</a:t>
          </a:r>
          <a:endParaRPr lang="es-ES" dirty="0"/>
        </a:p>
      </dgm:t>
    </dgm:pt>
    <dgm:pt modelId="{7A552E8D-4149-43AA-9B2E-F8C334975848}" type="parTrans" cxnId="{D29343C2-2B64-4B0C-B68C-1F024ADF5289}">
      <dgm:prSet/>
      <dgm:spPr/>
      <dgm:t>
        <a:bodyPr/>
        <a:lstStyle/>
        <a:p>
          <a:endParaRPr lang="es-ES"/>
        </a:p>
      </dgm:t>
    </dgm:pt>
    <dgm:pt modelId="{3E894165-AADA-4248-BCCD-12289058AD9D}" type="sibTrans" cxnId="{D29343C2-2B64-4B0C-B68C-1F024ADF5289}">
      <dgm:prSet/>
      <dgm:spPr/>
      <dgm:t>
        <a:bodyPr/>
        <a:lstStyle/>
        <a:p>
          <a:endParaRPr lang="es-ES"/>
        </a:p>
      </dgm:t>
    </dgm:pt>
    <dgm:pt modelId="{35517CE8-D63D-467A-B8B1-9C3593E12FCD}">
      <dgm:prSet phldrT="[Texto]"/>
      <dgm:spPr/>
      <dgm:t>
        <a:bodyPr/>
        <a:lstStyle/>
        <a:p>
          <a:r>
            <a:rPr lang="es-ES" dirty="0" smtClean="0"/>
            <a:t>refuerzo</a:t>
          </a:r>
          <a:endParaRPr lang="es-ES" dirty="0"/>
        </a:p>
      </dgm:t>
    </dgm:pt>
    <dgm:pt modelId="{FE0955C7-4111-4BB2-B5B0-23C8CAA721AD}" type="parTrans" cxnId="{81642D7C-4480-4EB1-AF8D-8661EF49BFC4}">
      <dgm:prSet/>
      <dgm:spPr/>
      <dgm:t>
        <a:bodyPr/>
        <a:lstStyle/>
        <a:p>
          <a:endParaRPr lang="es-ES"/>
        </a:p>
      </dgm:t>
    </dgm:pt>
    <dgm:pt modelId="{A83EDCDE-2D78-4F3F-8514-E2E38319C5E6}" type="sibTrans" cxnId="{81642D7C-4480-4EB1-AF8D-8661EF49BFC4}">
      <dgm:prSet/>
      <dgm:spPr/>
      <dgm:t>
        <a:bodyPr/>
        <a:lstStyle/>
        <a:p>
          <a:endParaRPr lang="es-ES"/>
        </a:p>
      </dgm:t>
    </dgm:pt>
    <dgm:pt modelId="{EB664C68-A647-4CC1-AF30-A4C1D61FADB8}" type="pres">
      <dgm:prSet presAssocID="{4182BFA3-46DA-4699-AA73-B055185D7420}" presName="composite" presStyleCnt="0">
        <dgm:presLayoutVars>
          <dgm:chMax val="3"/>
          <dgm:animLvl val="lvl"/>
          <dgm:resizeHandles val="exact"/>
        </dgm:presLayoutVars>
      </dgm:prSet>
      <dgm:spPr/>
    </dgm:pt>
    <dgm:pt modelId="{AA5A9F61-D6E5-4D30-8A88-6C4AD464841C}" type="pres">
      <dgm:prSet presAssocID="{1B7CC5B7-7CC8-4B5E-97BC-5E321DF9214F}" presName="gear1" presStyleLbl="node1" presStyleIdx="0" presStyleCnt="3">
        <dgm:presLayoutVars>
          <dgm:chMax val="1"/>
          <dgm:bulletEnabled val="1"/>
        </dgm:presLayoutVars>
      </dgm:prSet>
      <dgm:spPr/>
      <dgm:t>
        <a:bodyPr/>
        <a:lstStyle/>
        <a:p>
          <a:endParaRPr lang="es-ES"/>
        </a:p>
      </dgm:t>
    </dgm:pt>
    <dgm:pt modelId="{0A1BC692-349B-4B0A-9DA5-8F96F3329FDB}" type="pres">
      <dgm:prSet presAssocID="{1B7CC5B7-7CC8-4B5E-97BC-5E321DF9214F}" presName="gear1srcNode" presStyleLbl="node1" presStyleIdx="0" presStyleCnt="3"/>
      <dgm:spPr/>
      <dgm:t>
        <a:bodyPr/>
        <a:lstStyle/>
        <a:p>
          <a:endParaRPr lang="es-ES"/>
        </a:p>
      </dgm:t>
    </dgm:pt>
    <dgm:pt modelId="{57B4A4B6-AA38-4EB0-ADEB-780F32B3CC01}" type="pres">
      <dgm:prSet presAssocID="{1B7CC5B7-7CC8-4B5E-97BC-5E321DF9214F}" presName="gear1dstNode" presStyleLbl="node1" presStyleIdx="0" presStyleCnt="3"/>
      <dgm:spPr/>
      <dgm:t>
        <a:bodyPr/>
        <a:lstStyle/>
        <a:p>
          <a:endParaRPr lang="es-ES"/>
        </a:p>
      </dgm:t>
    </dgm:pt>
    <dgm:pt modelId="{7F363882-92D3-4D48-9C0F-58C64B65F486}" type="pres">
      <dgm:prSet presAssocID="{C2C0E8CF-9C19-4EB5-A0DA-B8CD07451522}" presName="gear2" presStyleLbl="node1" presStyleIdx="1" presStyleCnt="3">
        <dgm:presLayoutVars>
          <dgm:chMax val="1"/>
          <dgm:bulletEnabled val="1"/>
        </dgm:presLayoutVars>
      </dgm:prSet>
      <dgm:spPr/>
      <dgm:t>
        <a:bodyPr/>
        <a:lstStyle/>
        <a:p>
          <a:endParaRPr lang="es-ES"/>
        </a:p>
      </dgm:t>
    </dgm:pt>
    <dgm:pt modelId="{FDD80159-C918-4405-9202-1A863A625B88}" type="pres">
      <dgm:prSet presAssocID="{C2C0E8CF-9C19-4EB5-A0DA-B8CD07451522}" presName="gear2srcNode" presStyleLbl="node1" presStyleIdx="1" presStyleCnt="3"/>
      <dgm:spPr/>
      <dgm:t>
        <a:bodyPr/>
        <a:lstStyle/>
        <a:p>
          <a:endParaRPr lang="es-ES"/>
        </a:p>
      </dgm:t>
    </dgm:pt>
    <dgm:pt modelId="{14DBB75B-2B74-4BF9-AC85-B19AC7BA6C44}" type="pres">
      <dgm:prSet presAssocID="{C2C0E8CF-9C19-4EB5-A0DA-B8CD07451522}" presName="gear2dstNode" presStyleLbl="node1" presStyleIdx="1" presStyleCnt="3"/>
      <dgm:spPr/>
      <dgm:t>
        <a:bodyPr/>
        <a:lstStyle/>
        <a:p>
          <a:endParaRPr lang="es-ES"/>
        </a:p>
      </dgm:t>
    </dgm:pt>
    <dgm:pt modelId="{066C8913-010E-4787-B320-132C3BA6E2DB}" type="pres">
      <dgm:prSet presAssocID="{35517CE8-D63D-467A-B8B1-9C3593E12FCD}" presName="gear3" presStyleLbl="node1" presStyleIdx="2" presStyleCnt="3"/>
      <dgm:spPr/>
      <dgm:t>
        <a:bodyPr/>
        <a:lstStyle/>
        <a:p>
          <a:endParaRPr lang="es-ES"/>
        </a:p>
      </dgm:t>
    </dgm:pt>
    <dgm:pt modelId="{3F3A674B-B954-43B7-83FF-B0D1B1966AE5}" type="pres">
      <dgm:prSet presAssocID="{35517CE8-D63D-467A-B8B1-9C3593E12FCD}" presName="gear3tx" presStyleLbl="node1" presStyleIdx="2" presStyleCnt="3">
        <dgm:presLayoutVars>
          <dgm:chMax val="1"/>
          <dgm:bulletEnabled val="1"/>
        </dgm:presLayoutVars>
      </dgm:prSet>
      <dgm:spPr/>
      <dgm:t>
        <a:bodyPr/>
        <a:lstStyle/>
        <a:p>
          <a:endParaRPr lang="es-ES"/>
        </a:p>
      </dgm:t>
    </dgm:pt>
    <dgm:pt modelId="{EC155C02-DD0C-4157-AB28-211F4FEC381A}" type="pres">
      <dgm:prSet presAssocID="{35517CE8-D63D-467A-B8B1-9C3593E12FCD}" presName="gear3srcNode" presStyleLbl="node1" presStyleIdx="2" presStyleCnt="3"/>
      <dgm:spPr/>
      <dgm:t>
        <a:bodyPr/>
        <a:lstStyle/>
        <a:p>
          <a:endParaRPr lang="es-ES"/>
        </a:p>
      </dgm:t>
    </dgm:pt>
    <dgm:pt modelId="{B1920DFD-7F2E-453B-8972-BF6F93DA9CBD}" type="pres">
      <dgm:prSet presAssocID="{35517CE8-D63D-467A-B8B1-9C3593E12FCD}" presName="gear3dstNode" presStyleLbl="node1" presStyleIdx="2" presStyleCnt="3"/>
      <dgm:spPr/>
      <dgm:t>
        <a:bodyPr/>
        <a:lstStyle/>
        <a:p>
          <a:endParaRPr lang="es-ES"/>
        </a:p>
      </dgm:t>
    </dgm:pt>
    <dgm:pt modelId="{C3D79176-0533-4085-AE2A-1BDC86BF5638}" type="pres">
      <dgm:prSet presAssocID="{07274702-76F0-4226-AA89-0DFEE1C910E4}" presName="connector1" presStyleLbl="sibTrans2D1" presStyleIdx="0" presStyleCnt="3"/>
      <dgm:spPr/>
      <dgm:t>
        <a:bodyPr/>
        <a:lstStyle/>
        <a:p>
          <a:endParaRPr lang="es-ES"/>
        </a:p>
      </dgm:t>
    </dgm:pt>
    <dgm:pt modelId="{A0387633-ACEA-47D2-A181-5C243545B0D4}" type="pres">
      <dgm:prSet presAssocID="{3E894165-AADA-4248-BCCD-12289058AD9D}" presName="connector2" presStyleLbl="sibTrans2D1" presStyleIdx="1" presStyleCnt="3"/>
      <dgm:spPr/>
      <dgm:t>
        <a:bodyPr/>
        <a:lstStyle/>
        <a:p>
          <a:endParaRPr lang="es-ES"/>
        </a:p>
      </dgm:t>
    </dgm:pt>
    <dgm:pt modelId="{4530FDC5-BF65-4909-B00E-FEE0F43D8E4C}" type="pres">
      <dgm:prSet presAssocID="{A83EDCDE-2D78-4F3F-8514-E2E38319C5E6}" presName="connector3" presStyleLbl="sibTrans2D1" presStyleIdx="2" presStyleCnt="3"/>
      <dgm:spPr/>
      <dgm:t>
        <a:bodyPr/>
        <a:lstStyle/>
        <a:p>
          <a:endParaRPr lang="es-ES"/>
        </a:p>
      </dgm:t>
    </dgm:pt>
  </dgm:ptLst>
  <dgm:cxnLst>
    <dgm:cxn modelId="{8EA882EF-DB44-4442-82EF-0B73F4ECA303}" type="presOf" srcId="{3E894165-AADA-4248-BCCD-12289058AD9D}" destId="{A0387633-ACEA-47D2-A181-5C243545B0D4}" srcOrd="0" destOrd="0" presId="urn:microsoft.com/office/officeart/2005/8/layout/gear1"/>
    <dgm:cxn modelId="{65B2DF06-786B-4DBC-B023-E7F0CBED5220}" type="presOf" srcId="{35517CE8-D63D-467A-B8B1-9C3593E12FCD}" destId="{3F3A674B-B954-43B7-83FF-B0D1B1966AE5}" srcOrd="1" destOrd="0" presId="urn:microsoft.com/office/officeart/2005/8/layout/gear1"/>
    <dgm:cxn modelId="{8768E711-3002-4BD3-B6BA-FC4222A4F10E}" type="presOf" srcId="{35517CE8-D63D-467A-B8B1-9C3593E12FCD}" destId="{B1920DFD-7F2E-453B-8972-BF6F93DA9CBD}" srcOrd="3" destOrd="0" presId="urn:microsoft.com/office/officeart/2005/8/layout/gear1"/>
    <dgm:cxn modelId="{81642D7C-4480-4EB1-AF8D-8661EF49BFC4}" srcId="{4182BFA3-46DA-4699-AA73-B055185D7420}" destId="{35517CE8-D63D-467A-B8B1-9C3593E12FCD}" srcOrd="2" destOrd="0" parTransId="{FE0955C7-4111-4BB2-B5B0-23C8CAA721AD}" sibTransId="{A83EDCDE-2D78-4F3F-8514-E2E38319C5E6}"/>
    <dgm:cxn modelId="{F1718FC4-B98F-4FE0-979B-437D9EF6BA8B}" type="presOf" srcId="{1B7CC5B7-7CC8-4B5E-97BC-5E321DF9214F}" destId="{AA5A9F61-D6E5-4D30-8A88-6C4AD464841C}" srcOrd="0" destOrd="0" presId="urn:microsoft.com/office/officeart/2005/8/layout/gear1"/>
    <dgm:cxn modelId="{C6219F43-4046-4E69-9507-85A6D83B5968}" type="presOf" srcId="{07274702-76F0-4226-AA89-0DFEE1C910E4}" destId="{C3D79176-0533-4085-AE2A-1BDC86BF5638}" srcOrd="0" destOrd="0" presId="urn:microsoft.com/office/officeart/2005/8/layout/gear1"/>
    <dgm:cxn modelId="{61D8B6E7-D1BF-48D1-9B5F-2F397A5EB3DB}" type="presOf" srcId="{35517CE8-D63D-467A-B8B1-9C3593E12FCD}" destId="{066C8913-010E-4787-B320-132C3BA6E2DB}" srcOrd="0" destOrd="0" presId="urn:microsoft.com/office/officeart/2005/8/layout/gear1"/>
    <dgm:cxn modelId="{D29343C2-2B64-4B0C-B68C-1F024ADF5289}" srcId="{4182BFA3-46DA-4699-AA73-B055185D7420}" destId="{C2C0E8CF-9C19-4EB5-A0DA-B8CD07451522}" srcOrd="1" destOrd="0" parTransId="{7A552E8D-4149-43AA-9B2E-F8C334975848}" sibTransId="{3E894165-AADA-4248-BCCD-12289058AD9D}"/>
    <dgm:cxn modelId="{3B4FD192-9D84-4AA9-A3F6-CDE1C499E020}" srcId="{4182BFA3-46DA-4699-AA73-B055185D7420}" destId="{1B7CC5B7-7CC8-4B5E-97BC-5E321DF9214F}" srcOrd="0" destOrd="0" parTransId="{D4CDD21C-4123-4645-BE40-6F5E7CA3EF96}" sibTransId="{07274702-76F0-4226-AA89-0DFEE1C910E4}"/>
    <dgm:cxn modelId="{4326E6A1-2596-42F6-B46E-AF06CB7392AE}" type="presOf" srcId="{A83EDCDE-2D78-4F3F-8514-E2E38319C5E6}" destId="{4530FDC5-BF65-4909-B00E-FEE0F43D8E4C}" srcOrd="0" destOrd="0" presId="urn:microsoft.com/office/officeart/2005/8/layout/gear1"/>
    <dgm:cxn modelId="{8FA6AD3C-A786-49FF-93D1-C0AD4E8334DE}" type="presOf" srcId="{1B7CC5B7-7CC8-4B5E-97BC-5E321DF9214F}" destId="{0A1BC692-349B-4B0A-9DA5-8F96F3329FDB}" srcOrd="1" destOrd="0" presId="urn:microsoft.com/office/officeart/2005/8/layout/gear1"/>
    <dgm:cxn modelId="{490C5A56-9B05-4A4F-9B2B-EBB53C91979F}" type="presOf" srcId="{4182BFA3-46DA-4699-AA73-B055185D7420}" destId="{EB664C68-A647-4CC1-AF30-A4C1D61FADB8}" srcOrd="0" destOrd="0" presId="urn:microsoft.com/office/officeart/2005/8/layout/gear1"/>
    <dgm:cxn modelId="{496430A2-5B0A-43A1-89A8-D08F50B80186}" type="presOf" srcId="{35517CE8-D63D-467A-B8B1-9C3593E12FCD}" destId="{EC155C02-DD0C-4157-AB28-211F4FEC381A}" srcOrd="2" destOrd="0" presId="urn:microsoft.com/office/officeart/2005/8/layout/gear1"/>
    <dgm:cxn modelId="{D88A6495-63E9-4A12-AB0E-83C0AD9847AC}" type="presOf" srcId="{C2C0E8CF-9C19-4EB5-A0DA-B8CD07451522}" destId="{14DBB75B-2B74-4BF9-AC85-B19AC7BA6C44}" srcOrd="2" destOrd="0" presId="urn:microsoft.com/office/officeart/2005/8/layout/gear1"/>
    <dgm:cxn modelId="{437A0F4F-8C47-4A20-BCDB-78DB7265B9C1}" type="presOf" srcId="{1B7CC5B7-7CC8-4B5E-97BC-5E321DF9214F}" destId="{57B4A4B6-AA38-4EB0-ADEB-780F32B3CC01}" srcOrd="2" destOrd="0" presId="urn:microsoft.com/office/officeart/2005/8/layout/gear1"/>
    <dgm:cxn modelId="{F63C7486-31F9-4DC2-A21D-11B81F5D41D6}" type="presOf" srcId="{C2C0E8CF-9C19-4EB5-A0DA-B8CD07451522}" destId="{7F363882-92D3-4D48-9C0F-58C64B65F486}" srcOrd="0" destOrd="0" presId="urn:microsoft.com/office/officeart/2005/8/layout/gear1"/>
    <dgm:cxn modelId="{42EDE939-24D5-440F-B5C8-2126C8A01008}" type="presOf" srcId="{C2C0E8CF-9C19-4EB5-A0DA-B8CD07451522}" destId="{FDD80159-C918-4405-9202-1A863A625B88}" srcOrd="1" destOrd="0" presId="urn:microsoft.com/office/officeart/2005/8/layout/gear1"/>
    <dgm:cxn modelId="{B2D06668-CA19-4B67-BD89-D423B1B861E7}" type="presParOf" srcId="{EB664C68-A647-4CC1-AF30-A4C1D61FADB8}" destId="{AA5A9F61-D6E5-4D30-8A88-6C4AD464841C}" srcOrd="0" destOrd="0" presId="urn:microsoft.com/office/officeart/2005/8/layout/gear1"/>
    <dgm:cxn modelId="{94BB92CC-7CF4-4E35-AA17-2018C17BFDCE}" type="presParOf" srcId="{EB664C68-A647-4CC1-AF30-A4C1D61FADB8}" destId="{0A1BC692-349B-4B0A-9DA5-8F96F3329FDB}" srcOrd="1" destOrd="0" presId="urn:microsoft.com/office/officeart/2005/8/layout/gear1"/>
    <dgm:cxn modelId="{4BC70F92-3D2A-4E4E-B989-B70F04ACEDB6}" type="presParOf" srcId="{EB664C68-A647-4CC1-AF30-A4C1D61FADB8}" destId="{57B4A4B6-AA38-4EB0-ADEB-780F32B3CC01}" srcOrd="2" destOrd="0" presId="urn:microsoft.com/office/officeart/2005/8/layout/gear1"/>
    <dgm:cxn modelId="{4D0664A5-FBE7-40E8-AC03-A702904A3085}" type="presParOf" srcId="{EB664C68-A647-4CC1-AF30-A4C1D61FADB8}" destId="{7F363882-92D3-4D48-9C0F-58C64B65F486}" srcOrd="3" destOrd="0" presId="urn:microsoft.com/office/officeart/2005/8/layout/gear1"/>
    <dgm:cxn modelId="{7F8AD13A-07D5-495C-A922-845D05BD158B}" type="presParOf" srcId="{EB664C68-A647-4CC1-AF30-A4C1D61FADB8}" destId="{FDD80159-C918-4405-9202-1A863A625B88}" srcOrd="4" destOrd="0" presId="urn:microsoft.com/office/officeart/2005/8/layout/gear1"/>
    <dgm:cxn modelId="{E717BB0D-3E87-4C0D-AA6E-F6E254D3511B}" type="presParOf" srcId="{EB664C68-A647-4CC1-AF30-A4C1D61FADB8}" destId="{14DBB75B-2B74-4BF9-AC85-B19AC7BA6C44}" srcOrd="5" destOrd="0" presId="urn:microsoft.com/office/officeart/2005/8/layout/gear1"/>
    <dgm:cxn modelId="{5647938D-76F2-4037-BD7B-77AA0B6B70D1}" type="presParOf" srcId="{EB664C68-A647-4CC1-AF30-A4C1D61FADB8}" destId="{066C8913-010E-4787-B320-132C3BA6E2DB}" srcOrd="6" destOrd="0" presId="urn:microsoft.com/office/officeart/2005/8/layout/gear1"/>
    <dgm:cxn modelId="{94783EC4-7F0C-4E80-8337-87DB4AED977E}" type="presParOf" srcId="{EB664C68-A647-4CC1-AF30-A4C1D61FADB8}" destId="{3F3A674B-B954-43B7-83FF-B0D1B1966AE5}" srcOrd="7" destOrd="0" presId="urn:microsoft.com/office/officeart/2005/8/layout/gear1"/>
    <dgm:cxn modelId="{F9C32221-0E82-48BD-B1B6-94ED2CE9FA05}" type="presParOf" srcId="{EB664C68-A647-4CC1-AF30-A4C1D61FADB8}" destId="{EC155C02-DD0C-4157-AB28-211F4FEC381A}" srcOrd="8" destOrd="0" presId="urn:microsoft.com/office/officeart/2005/8/layout/gear1"/>
    <dgm:cxn modelId="{6A412728-1D48-457B-B46F-1E1B39C61642}" type="presParOf" srcId="{EB664C68-A647-4CC1-AF30-A4C1D61FADB8}" destId="{B1920DFD-7F2E-453B-8972-BF6F93DA9CBD}" srcOrd="9" destOrd="0" presId="urn:microsoft.com/office/officeart/2005/8/layout/gear1"/>
    <dgm:cxn modelId="{D9EC7668-C8FB-49F3-A31F-87BF226D5D43}" type="presParOf" srcId="{EB664C68-A647-4CC1-AF30-A4C1D61FADB8}" destId="{C3D79176-0533-4085-AE2A-1BDC86BF5638}" srcOrd="10" destOrd="0" presId="urn:microsoft.com/office/officeart/2005/8/layout/gear1"/>
    <dgm:cxn modelId="{F3C54867-54FA-4C71-A839-88799BB80E8A}" type="presParOf" srcId="{EB664C68-A647-4CC1-AF30-A4C1D61FADB8}" destId="{A0387633-ACEA-47D2-A181-5C243545B0D4}" srcOrd="11" destOrd="0" presId="urn:microsoft.com/office/officeart/2005/8/layout/gear1"/>
    <dgm:cxn modelId="{390D138C-7A61-4272-814E-1D47BCF0F0F0}" type="presParOf" srcId="{EB664C68-A647-4CC1-AF30-A4C1D61FADB8}" destId="{4530FDC5-BF65-4909-B00E-FEE0F43D8E4C}"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66777B-5ECD-4538-A691-7EDD4F87B203}" type="doc">
      <dgm:prSet loTypeId="urn:microsoft.com/office/officeart/2005/8/layout/cycle6" loCatId="relationship" qsTypeId="urn:microsoft.com/office/officeart/2005/8/quickstyle/simple3" qsCatId="simple" csTypeId="urn:microsoft.com/office/officeart/2005/8/colors/colorful5" csCatId="colorful" phldr="1"/>
      <dgm:spPr/>
      <dgm:t>
        <a:bodyPr/>
        <a:lstStyle/>
        <a:p>
          <a:endParaRPr lang="es-ES"/>
        </a:p>
      </dgm:t>
    </dgm:pt>
    <dgm:pt modelId="{9A2C2BC3-BF7B-4527-AA80-EE7312377756}">
      <dgm:prSet phldrT="[Texto]"/>
      <dgm:spPr/>
      <dgm:t>
        <a:bodyPr/>
        <a:lstStyle/>
        <a:p>
          <a:r>
            <a:rPr lang="es-ES" dirty="0" smtClean="0"/>
            <a:t>Clases de adiestramiento naval</a:t>
          </a:r>
          <a:endParaRPr lang="es-ES" dirty="0"/>
        </a:p>
      </dgm:t>
    </dgm:pt>
    <dgm:pt modelId="{02A72C56-A9F3-451A-A5EA-AA3A8F22EF48}" type="parTrans" cxnId="{64181714-1953-4DFD-BEEB-8CAA252924E9}">
      <dgm:prSet/>
      <dgm:spPr/>
      <dgm:t>
        <a:bodyPr/>
        <a:lstStyle/>
        <a:p>
          <a:endParaRPr lang="es-ES"/>
        </a:p>
      </dgm:t>
    </dgm:pt>
    <dgm:pt modelId="{61A8F295-8CAA-4D72-8C17-859137B5169D}" type="sibTrans" cxnId="{64181714-1953-4DFD-BEEB-8CAA252924E9}">
      <dgm:prSet/>
      <dgm:spPr/>
      <dgm:t>
        <a:bodyPr/>
        <a:lstStyle/>
        <a:p>
          <a:endParaRPr lang="es-ES"/>
        </a:p>
      </dgm:t>
    </dgm:pt>
    <dgm:pt modelId="{D7016438-159B-4AE4-A960-E640AA8B3A91}">
      <dgm:prSet phldrT="[Texto]"/>
      <dgm:spPr/>
      <dgm:t>
        <a:bodyPr/>
        <a:lstStyle/>
        <a:p>
          <a:r>
            <a:rPr lang="es-ES" dirty="0" smtClean="0"/>
            <a:t>Tiempo limitado</a:t>
          </a:r>
          <a:endParaRPr lang="es-ES" dirty="0"/>
        </a:p>
      </dgm:t>
    </dgm:pt>
    <dgm:pt modelId="{96435B5D-10B4-419B-9CB9-11ABBA2D63AC}" type="parTrans" cxnId="{00690D37-D556-4609-9634-391CB11AF983}">
      <dgm:prSet/>
      <dgm:spPr/>
      <dgm:t>
        <a:bodyPr/>
        <a:lstStyle/>
        <a:p>
          <a:endParaRPr lang="es-ES"/>
        </a:p>
      </dgm:t>
    </dgm:pt>
    <dgm:pt modelId="{57653FAB-6FDD-441B-B503-B5F0CE9DB7CC}" type="sibTrans" cxnId="{00690D37-D556-4609-9634-391CB11AF983}">
      <dgm:prSet/>
      <dgm:spPr/>
      <dgm:t>
        <a:bodyPr/>
        <a:lstStyle/>
        <a:p>
          <a:endParaRPr lang="es-ES"/>
        </a:p>
      </dgm:t>
    </dgm:pt>
    <dgm:pt modelId="{CDCDAB4D-AFB4-4FE0-BE12-62E0FA1E5EA7}">
      <dgm:prSet phldrT="[Texto]"/>
      <dgm:spPr/>
      <dgm:t>
        <a:bodyPr/>
        <a:lstStyle/>
        <a:p>
          <a:r>
            <a:rPr lang="es-ES" dirty="0" smtClean="0"/>
            <a:t>Desarrollar habilidades</a:t>
          </a:r>
          <a:endParaRPr lang="es-ES" dirty="0"/>
        </a:p>
      </dgm:t>
    </dgm:pt>
    <dgm:pt modelId="{4AC2AFB0-E572-4C2A-94CD-3E98827A5FF2}" type="parTrans" cxnId="{20689D7F-4460-46BA-B977-C1DD3485E4A0}">
      <dgm:prSet/>
      <dgm:spPr/>
      <dgm:t>
        <a:bodyPr/>
        <a:lstStyle/>
        <a:p>
          <a:endParaRPr lang="es-ES"/>
        </a:p>
      </dgm:t>
    </dgm:pt>
    <dgm:pt modelId="{AEEF7340-FAAA-465D-9788-7FA70058BACE}" type="sibTrans" cxnId="{20689D7F-4460-46BA-B977-C1DD3485E4A0}">
      <dgm:prSet/>
      <dgm:spPr/>
      <dgm:t>
        <a:bodyPr/>
        <a:lstStyle/>
        <a:p>
          <a:endParaRPr lang="es-ES"/>
        </a:p>
      </dgm:t>
    </dgm:pt>
    <dgm:pt modelId="{024CB0A4-56D6-48B9-8AB3-577482B9F583}">
      <dgm:prSet phldrT="[Texto]"/>
      <dgm:spPr/>
      <dgm:t>
        <a:bodyPr/>
        <a:lstStyle/>
        <a:p>
          <a:r>
            <a:rPr lang="es-ES" dirty="0" smtClean="0"/>
            <a:t>Inclusión de guardiamarinas</a:t>
          </a:r>
          <a:endParaRPr lang="es-ES" dirty="0"/>
        </a:p>
      </dgm:t>
    </dgm:pt>
    <dgm:pt modelId="{46A3354E-9AA3-47FC-B3A5-1A0C5AF4BC27}" type="parTrans" cxnId="{42F561F1-D7E7-4827-9FBD-DA52987523C3}">
      <dgm:prSet/>
      <dgm:spPr/>
      <dgm:t>
        <a:bodyPr/>
        <a:lstStyle/>
        <a:p>
          <a:endParaRPr lang="es-ES"/>
        </a:p>
      </dgm:t>
    </dgm:pt>
    <dgm:pt modelId="{B543E8F2-3784-44C7-A95B-8B2F7E23104E}" type="sibTrans" cxnId="{42F561F1-D7E7-4827-9FBD-DA52987523C3}">
      <dgm:prSet/>
      <dgm:spPr/>
      <dgm:t>
        <a:bodyPr/>
        <a:lstStyle/>
        <a:p>
          <a:endParaRPr lang="es-ES"/>
        </a:p>
      </dgm:t>
    </dgm:pt>
    <dgm:pt modelId="{305EF21F-0420-4A37-96AA-B687409BFD42}">
      <dgm:prSet phldrT="[Texto]"/>
      <dgm:spPr/>
      <dgm:t>
        <a:bodyPr/>
        <a:lstStyle/>
        <a:p>
          <a:r>
            <a:rPr lang="es-ES" dirty="0" smtClean="0"/>
            <a:t>Apoyo académico</a:t>
          </a:r>
          <a:endParaRPr lang="es-ES" dirty="0"/>
        </a:p>
      </dgm:t>
    </dgm:pt>
    <dgm:pt modelId="{D0ECD890-5041-485F-8B12-AB070C7EF140}" type="parTrans" cxnId="{CFBE4203-7463-4D6E-A920-8C7E0EAF7DBF}">
      <dgm:prSet/>
      <dgm:spPr/>
      <dgm:t>
        <a:bodyPr/>
        <a:lstStyle/>
        <a:p>
          <a:endParaRPr lang="es-ES"/>
        </a:p>
      </dgm:t>
    </dgm:pt>
    <dgm:pt modelId="{8A3C9176-8341-436C-93F9-BB6A3F767B94}" type="sibTrans" cxnId="{CFBE4203-7463-4D6E-A920-8C7E0EAF7DBF}">
      <dgm:prSet/>
      <dgm:spPr/>
      <dgm:t>
        <a:bodyPr/>
        <a:lstStyle/>
        <a:p>
          <a:endParaRPr lang="es-ES"/>
        </a:p>
      </dgm:t>
    </dgm:pt>
    <dgm:pt modelId="{5275B578-30D3-4C26-AFCD-D524C172860E}" type="pres">
      <dgm:prSet presAssocID="{E566777B-5ECD-4538-A691-7EDD4F87B203}" presName="cycle" presStyleCnt="0">
        <dgm:presLayoutVars>
          <dgm:dir/>
          <dgm:resizeHandles val="exact"/>
        </dgm:presLayoutVars>
      </dgm:prSet>
      <dgm:spPr/>
      <dgm:t>
        <a:bodyPr/>
        <a:lstStyle/>
        <a:p>
          <a:endParaRPr lang="es-ES"/>
        </a:p>
      </dgm:t>
    </dgm:pt>
    <dgm:pt modelId="{C06F033B-4101-4A9B-9050-F0B45CAF3584}" type="pres">
      <dgm:prSet presAssocID="{9A2C2BC3-BF7B-4527-AA80-EE7312377756}" presName="node" presStyleLbl="node1" presStyleIdx="0" presStyleCnt="5">
        <dgm:presLayoutVars>
          <dgm:bulletEnabled val="1"/>
        </dgm:presLayoutVars>
      </dgm:prSet>
      <dgm:spPr/>
      <dgm:t>
        <a:bodyPr/>
        <a:lstStyle/>
        <a:p>
          <a:endParaRPr lang="es-ES"/>
        </a:p>
      </dgm:t>
    </dgm:pt>
    <dgm:pt modelId="{2ADDE2FE-5A4F-424A-8D90-E6665A9AAC9F}" type="pres">
      <dgm:prSet presAssocID="{9A2C2BC3-BF7B-4527-AA80-EE7312377756}" presName="spNode" presStyleCnt="0"/>
      <dgm:spPr/>
    </dgm:pt>
    <dgm:pt modelId="{1684260D-4D69-4A3C-B952-E8CF80380EB7}" type="pres">
      <dgm:prSet presAssocID="{61A8F295-8CAA-4D72-8C17-859137B5169D}" presName="sibTrans" presStyleLbl="sibTrans1D1" presStyleIdx="0" presStyleCnt="5"/>
      <dgm:spPr/>
      <dgm:t>
        <a:bodyPr/>
        <a:lstStyle/>
        <a:p>
          <a:endParaRPr lang="es-ES"/>
        </a:p>
      </dgm:t>
    </dgm:pt>
    <dgm:pt modelId="{CE027EE4-8B36-4CC8-9E1A-F16C3604D624}" type="pres">
      <dgm:prSet presAssocID="{D7016438-159B-4AE4-A960-E640AA8B3A91}" presName="node" presStyleLbl="node1" presStyleIdx="1" presStyleCnt="5">
        <dgm:presLayoutVars>
          <dgm:bulletEnabled val="1"/>
        </dgm:presLayoutVars>
      </dgm:prSet>
      <dgm:spPr/>
      <dgm:t>
        <a:bodyPr/>
        <a:lstStyle/>
        <a:p>
          <a:endParaRPr lang="es-ES"/>
        </a:p>
      </dgm:t>
    </dgm:pt>
    <dgm:pt modelId="{1F458C7B-9802-46B2-9A88-45E27A9CDA13}" type="pres">
      <dgm:prSet presAssocID="{D7016438-159B-4AE4-A960-E640AA8B3A91}" presName="spNode" presStyleCnt="0"/>
      <dgm:spPr/>
    </dgm:pt>
    <dgm:pt modelId="{A355D544-8B16-4D46-926A-6D639DC49C53}" type="pres">
      <dgm:prSet presAssocID="{57653FAB-6FDD-441B-B503-B5F0CE9DB7CC}" presName="sibTrans" presStyleLbl="sibTrans1D1" presStyleIdx="1" presStyleCnt="5"/>
      <dgm:spPr/>
      <dgm:t>
        <a:bodyPr/>
        <a:lstStyle/>
        <a:p>
          <a:endParaRPr lang="es-ES"/>
        </a:p>
      </dgm:t>
    </dgm:pt>
    <dgm:pt modelId="{62195D24-9E5A-4A26-A10C-59F21941BFE2}" type="pres">
      <dgm:prSet presAssocID="{CDCDAB4D-AFB4-4FE0-BE12-62E0FA1E5EA7}" presName="node" presStyleLbl="node1" presStyleIdx="2" presStyleCnt="5">
        <dgm:presLayoutVars>
          <dgm:bulletEnabled val="1"/>
        </dgm:presLayoutVars>
      </dgm:prSet>
      <dgm:spPr/>
      <dgm:t>
        <a:bodyPr/>
        <a:lstStyle/>
        <a:p>
          <a:endParaRPr lang="es-ES"/>
        </a:p>
      </dgm:t>
    </dgm:pt>
    <dgm:pt modelId="{8D855758-5E45-416A-AD20-CB2032A5975F}" type="pres">
      <dgm:prSet presAssocID="{CDCDAB4D-AFB4-4FE0-BE12-62E0FA1E5EA7}" presName="spNode" presStyleCnt="0"/>
      <dgm:spPr/>
    </dgm:pt>
    <dgm:pt modelId="{9DF7A692-E82F-47CF-8CDE-E657EA987A81}" type="pres">
      <dgm:prSet presAssocID="{AEEF7340-FAAA-465D-9788-7FA70058BACE}" presName="sibTrans" presStyleLbl="sibTrans1D1" presStyleIdx="2" presStyleCnt="5"/>
      <dgm:spPr/>
      <dgm:t>
        <a:bodyPr/>
        <a:lstStyle/>
        <a:p>
          <a:endParaRPr lang="es-ES"/>
        </a:p>
      </dgm:t>
    </dgm:pt>
    <dgm:pt modelId="{1FEB0293-52BC-4783-98C1-0B400FDBB6DE}" type="pres">
      <dgm:prSet presAssocID="{024CB0A4-56D6-48B9-8AB3-577482B9F583}" presName="node" presStyleLbl="node1" presStyleIdx="3" presStyleCnt="5">
        <dgm:presLayoutVars>
          <dgm:bulletEnabled val="1"/>
        </dgm:presLayoutVars>
      </dgm:prSet>
      <dgm:spPr/>
      <dgm:t>
        <a:bodyPr/>
        <a:lstStyle/>
        <a:p>
          <a:endParaRPr lang="es-ES"/>
        </a:p>
      </dgm:t>
    </dgm:pt>
    <dgm:pt modelId="{1DEE839B-03B5-4CC7-B538-91CE82C8C6F8}" type="pres">
      <dgm:prSet presAssocID="{024CB0A4-56D6-48B9-8AB3-577482B9F583}" presName="spNode" presStyleCnt="0"/>
      <dgm:spPr/>
    </dgm:pt>
    <dgm:pt modelId="{02E58634-939F-4CE9-83DE-D9C1DEFAD647}" type="pres">
      <dgm:prSet presAssocID="{B543E8F2-3784-44C7-A95B-8B2F7E23104E}" presName="sibTrans" presStyleLbl="sibTrans1D1" presStyleIdx="3" presStyleCnt="5"/>
      <dgm:spPr/>
      <dgm:t>
        <a:bodyPr/>
        <a:lstStyle/>
        <a:p>
          <a:endParaRPr lang="es-ES"/>
        </a:p>
      </dgm:t>
    </dgm:pt>
    <dgm:pt modelId="{65A84524-A36D-49C3-BD13-4F2DF4E95CA9}" type="pres">
      <dgm:prSet presAssocID="{305EF21F-0420-4A37-96AA-B687409BFD42}" presName="node" presStyleLbl="node1" presStyleIdx="4" presStyleCnt="5">
        <dgm:presLayoutVars>
          <dgm:bulletEnabled val="1"/>
        </dgm:presLayoutVars>
      </dgm:prSet>
      <dgm:spPr/>
      <dgm:t>
        <a:bodyPr/>
        <a:lstStyle/>
        <a:p>
          <a:endParaRPr lang="es-ES"/>
        </a:p>
      </dgm:t>
    </dgm:pt>
    <dgm:pt modelId="{135BE3F6-498F-4CBB-9591-F4694071FC43}" type="pres">
      <dgm:prSet presAssocID="{305EF21F-0420-4A37-96AA-B687409BFD42}" presName="spNode" presStyleCnt="0"/>
      <dgm:spPr/>
    </dgm:pt>
    <dgm:pt modelId="{5DDF4BB8-B648-422A-91D6-1D0BA457B869}" type="pres">
      <dgm:prSet presAssocID="{8A3C9176-8341-436C-93F9-BB6A3F767B94}" presName="sibTrans" presStyleLbl="sibTrans1D1" presStyleIdx="4" presStyleCnt="5"/>
      <dgm:spPr/>
      <dgm:t>
        <a:bodyPr/>
        <a:lstStyle/>
        <a:p>
          <a:endParaRPr lang="es-ES"/>
        </a:p>
      </dgm:t>
    </dgm:pt>
  </dgm:ptLst>
  <dgm:cxnLst>
    <dgm:cxn modelId="{64181714-1953-4DFD-BEEB-8CAA252924E9}" srcId="{E566777B-5ECD-4538-A691-7EDD4F87B203}" destId="{9A2C2BC3-BF7B-4527-AA80-EE7312377756}" srcOrd="0" destOrd="0" parTransId="{02A72C56-A9F3-451A-A5EA-AA3A8F22EF48}" sibTransId="{61A8F295-8CAA-4D72-8C17-859137B5169D}"/>
    <dgm:cxn modelId="{7319588B-C849-4192-AEAC-490FE969B7E1}" type="presOf" srcId="{CDCDAB4D-AFB4-4FE0-BE12-62E0FA1E5EA7}" destId="{62195D24-9E5A-4A26-A10C-59F21941BFE2}" srcOrd="0" destOrd="0" presId="urn:microsoft.com/office/officeart/2005/8/layout/cycle6"/>
    <dgm:cxn modelId="{CFBE4203-7463-4D6E-A920-8C7E0EAF7DBF}" srcId="{E566777B-5ECD-4538-A691-7EDD4F87B203}" destId="{305EF21F-0420-4A37-96AA-B687409BFD42}" srcOrd="4" destOrd="0" parTransId="{D0ECD890-5041-485F-8B12-AB070C7EF140}" sibTransId="{8A3C9176-8341-436C-93F9-BB6A3F767B94}"/>
    <dgm:cxn modelId="{DE188A23-9066-4A5A-8317-ACC6119F3C2D}" type="presOf" srcId="{61A8F295-8CAA-4D72-8C17-859137B5169D}" destId="{1684260D-4D69-4A3C-B952-E8CF80380EB7}" srcOrd="0" destOrd="0" presId="urn:microsoft.com/office/officeart/2005/8/layout/cycle6"/>
    <dgm:cxn modelId="{D3802FFD-0399-4DFE-825A-0F4081EF5E5D}" type="presOf" srcId="{B543E8F2-3784-44C7-A95B-8B2F7E23104E}" destId="{02E58634-939F-4CE9-83DE-D9C1DEFAD647}" srcOrd="0" destOrd="0" presId="urn:microsoft.com/office/officeart/2005/8/layout/cycle6"/>
    <dgm:cxn modelId="{20689D7F-4460-46BA-B977-C1DD3485E4A0}" srcId="{E566777B-5ECD-4538-A691-7EDD4F87B203}" destId="{CDCDAB4D-AFB4-4FE0-BE12-62E0FA1E5EA7}" srcOrd="2" destOrd="0" parTransId="{4AC2AFB0-E572-4C2A-94CD-3E98827A5FF2}" sibTransId="{AEEF7340-FAAA-465D-9788-7FA70058BACE}"/>
    <dgm:cxn modelId="{00690D37-D556-4609-9634-391CB11AF983}" srcId="{E566777B-5ECD-4538-A691-7EDD4F87B203}" destId="{D7016438-159B-4AE4-A960-E640AA8B3A91}" srcOrd="1" destOrd="0" parTransId="{96435B5D-10B4-419B-9CB9-11ABBA2D63AC}" sibTransId="{57653FAB-6FDD-441B-B503-B5F0CE9DB7CC}"/>
    <dgm:cxn modelId="{0F5019B0-1C62-4393-A8A5-F2B53728B8EC}" type="presOf" srcId="{D7016438-159B-4AE4-A960-E640AA8B3A91}" destId="{CE027EE4-8B36-4CC8-9E1A-F16C3604D624}" srcOrd="0" destOrd="0" presId="urn:microsoft.com/office/officeart/2005/8/layout/cycle6"/>
    <dgm:cxn modelId="{42F561F1-D7E7-4827-9FBD-DA52987523C3}" srcId="{E566777B-5ECD-4538-A691-7EDD4F87B203}" destId="{024CB0A4-56D6-48B9-8AB3-577482B9F583}" srcOrd="3" destOrd="0" parTransId="{46A3354E-9AA3-47FC-B3A5-1A0C5AF4BC27}" sibTransId="{B543E8F2-3784-44C7-A95B-8B2F7E23104E}"/>
    <dgm:cxn modelId="{6FCA31A1-AAD5-449B-BB2A-509ACF8D3D73}" type="presOf" srcId="{024CB0A4-56D6-48B9-8AB3-577482B9F583}" destId="{1FEB0293-52BC-4783-98C1-0B400FDBB6DE}" srcOrd="0" destOrd="0" presId="urn:microsoft.com/office/officeart/2005/8/layout/cycle6"/>
    <dgm:cxn modelId="{F7E1467D-EA68-4A62-BD0A-19BD13253A24}" type="presOf" srcId="{305EF21F-0420-4A37-96AA-B687409BFD42}" destId="{65A84524-A36D-49C3-BD13-4F2DF4E95CA9}" srcOrd="0" destOrd="0" presId="urn:microsoft.com/office/officeart/2005/8/layout/cycle6"/>
    <dgm:cxn modelId="{211DF18E-7E1A-47B0-BC4C-1B0246E5A3B2}" type="presOf" srcId="{9A2C2BC3-BF7B-4527-AA80-EE7312377756}" destId="{C06F033B-4101-4A9B-9050-F0B45CAF3584}" srcOrd="0" destOrd="0" presId="urn:microsoft.com/office/officeart/2005/8/layout/cycle6"/>
    <dgm:cxn modelId="{F2672D09-6E2D-4951-94FE-4009A21A334F}" type="presOf" srcId="{57653FAB-6FDD-441B-B503-B5F0CE9DB7CC}" destId="{A355D544-8B16-4D46-926A-6D639DC49C53}" srcOrd="0" destOrd="0" presId="urn:microsoft.com/office/officeart/2005/8/layout/cycle6"/>
    <dgm:cxn modelId="{3DCB8DF9-39DD-4B3D-B0E9-679DFA2028A2}" type="presOf" srcId="{8A3C9176-8341-436C-93F9-BB6A3F767B94}" destId="{5DDF4BB8-B648-422A-91D6-1D0BA457B869}" srcOrd="0" destOrd="0" presId="urn:microsoft.com/office/officeart/2005/8/layout/cycle6"/>
    <dgm:cxn modelId="{0C979759-ED5B-4854-B3A0-34C2E8C79591}" type="presOf" srcId="{AEEF7340-FAAA-465D-9788-7FA70058BACE}" destId="{9DF7A692-E82F-47CF-8CDE-E657EA987A81}" srcOrd="0" destOrd="0" presId="urn:microsoft.com/office/officeart/2005/8/layout/cycle6"/>
    <dgm:cxn modelId="{7B35383E-A182-4643-AA2E-29F6DAB7DB8D}" type="presOf" srcId="{E566777B-5ECD-4538-A691-7EDD4F87B203}" destId="{5275B578-30D3-4C26-AFCD-D524C172860E}" srcOrd="0" destOrd="0" presId="urn:microsoft.com/office/officeart/2005/8/layout/cycle6"/>
    <dgm:cxn modelId="{C2FCFB24-8D9B-4F9F-9846-E725840A6871}" type="presParOf" srcId="{5275B578-30D3-4C26-AFCD-D524C172860E}" destId="{C06F033B-4101-4A9B-9050-F0B45CAF3584}" srcOrd="0" destOrd="0" presId="urn:microsoft.com/office/officeart/2005/8/layout/cycle6"/>
    <dgm:cxn modelId="{C96497B0-C392-4D69-9A24-AC72308D15CD}" type="presParOf" srcId="{5275B578-30D3-4C26-AFCD-D524C172860E}" destId="{2ADDE2FE-5A4F-424A-8D90-E6665A9AAC9F}" srcOrd="1" destOrd="0" presId="urn:microsoft.com/office/officeart/2005/8/layout/cycle6"/>
    <dgm:cxn modelId="{3F2599E0-83F9-4B6B-A3EC-8B4723B825F7}" type="presParOf" srcId="{5275B578-30D3-4C26-AFCD-D524C172860E}" destId="{1684260D-4D69-4A3C-B952-E8CF80380EB7}" srcOrd="2" destOrd="0" presId="urn:microsoft.com/office/officeart/2005/8/layout/cycle6"/>
    <dgm:cxn modelId="{CF33B833-BD6A-496A-A2ED-1CBBF5B4CFAD}" type="presParOf" srcId="{5275B578-30D3-4C26-AFCD-D524C172860E}" destId="{CE027EE4-8B36-4CC8-9E1A-F16C3604D624}" srcOrd="3" destOrd="0" presId="urn:microsoft.com/office/officeart/2005/8/layout/cycle6"/>
    <dgm:cxn modelId="{729B743A-32CF-42F0-AC86-59E72ADC6721}" type="presParOf" srcId="{5275B578-30D3-4C26-AFCD-D524C172860E}" destId="{1F458C7B-9802-46B2-9A88-45E27A9CDA13}" srcOrd="4" destOrd="0" presId="urn:microsoft.com/office/officeart/2005/8/layout/cycle6"/>
    <dgm:cxn modelId="{0A8B8D86-4984-4747-8E02-9EFDEA261CBD}" type="presParOf" srcId="{5275B578-30D3-4C26-AFCD-D524C172860E}" destId="{A355D544-8B16-4D46-926A-6D639DC49C53}" srcOrd="5" destOrd="0" presId="urn:microsoft.com/office/officeart/2005/8/layout/cycle6"/>
    <dgm:cxn modelId="{53D084C7-A108-4084-AFD0-60BE3C1A44F9}" type="presParOf" srcId="{5275B578-30D3-4C26-AFCD-D524C172860E}" destId="{62195D24-9E5A-4A26-A10C-59F21941BFE2}" srcOrd="6" destOrd="0" presId="urn:microsoft.com/office/officeart/2005/8/layout/cycle6"/>
    <dgm:cxn modelId="{B7A0D3A2-88EF-46DD-BD1F-F56868B2AC81}" type="presParOf" srcId="{5275B578-30D3-4C26-AFCD-D524C172860E}" destId="{8D855758-5E45-416A-AD20-CB2032A5975F}" srcOrd="7" destOrd="0" presId="urn:microsoft.com/office/officeart/2005/8/layout/cycle6"/>
    <dgm:cxn modelId="{CF56DA0C-FFDD-45E0-AE69-87121DC3FBBB}" type="presParOf" srcId="{5275B578-30D3-4C26-AFCD-D524C172860E}" destId="{9DF7A692-E82F-47CF-8CDE-E657EA987A81}" srcOrd="8" destOrd="0" presId="urn:microsoft.com/office/officeart/2005/8/layout/cycle6"/>
    <dgm:cxn modelId="{C1AA6FE0-EDDF-4BC3-80BD-5388751A5B9E}" type="presParOf" srcId="{5275B578-30D3-4C26-AFCD-D524C172860E}" destId="{1FEB0293-52BC-4783-98C1-0B400FDBB6DE}" srcOrd="9" destOrd="0" presId="urn:microsoft.com/office/officeart/2005/8/layout/cycle6"/>
    <dgm:cxn modelId="{71D969B1-8A8F-4015-B9DF-62BB8B9EB71A}" type="presParOf" srcId="{5275B578-30D3-4C26-AFCD-D524C172860E}" destId="{1DEE839B-03B5-4CC7-B538-91CE82C8C6F8}" srcOrd="10" destOrd="0" presId="urn:microsoft.com/office/officeart/2005/8/layout/cycle6"/>
    <dgm:cxn modelId="{69E429D4-B9E2-413F-9640-D353D29CA4C6}" type="presParOf" srcId="{5275B578-30D3-4C26-AFCD-D524C172860E}" destId="{02E58634-939F-4CE9-83DE-D9C1DEFAD647}" srcOrd="11" destOrd="0" presId="urn:microsoft.com/office/officeart/2005/8/layout/cycle6"/>
    <dgm:cxn modelId="{137F4BBC-DD01-447F-AB54-6174FF426125}" type="presParOf" srcId="{5275B578-30D3-4C26-AFCD-D524C172860E}" destId="{65A84524-A36D-49C3-BD13-4F2DF4E95CA9}" srcOrd="12" destOrd="0" presId="urn:microsoft.com/office/officeart/2005/8/layout/cycle6"/>
    <dgm:cxn modelId="{248448A7-FEB3-479F-B100-15917C96EFE5}" type="presParOf" srcId="{5275B578-30D3-4C26-AFCD-D524C172860E}" destId="{135BE3F6-498F-4CBB-9591-F4694071FC43}" srcOrd="13" destOrd="0" presId="urn:microsoft.com/office/officeart/2005/8/layout/cycle6"/>
    <dgm:cxn modelId="{C6221F60-2E73-4FF5-95BB-D23FEB9CBD53}" type="presParOf" srcId="{5275B578-30D3-4C26-AFCD-D524C172860E}" destId="{5DDF4BB8-B648-422A-91D6-1D0BA457B869}"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D07E9C-A543-4180-B875-E839D2E9B64E}" type="doc">
      <dgm:prSet loTypeId="urn:microsoft.com/office/officeart/2005/8/layout/process1" loCatId="process" qsTypeId="urn:microsoft.com/office/officeart/2005/8/quickstyle/simple3" qsCatId="simple" csTypeId="urn:microsoft.com/office/officeart/2005/8/colors/colorful2" csCatId="colorful" phldr="1"/>
      <dgm:spPr/>
      <dgm:t>
        <a:bodyPr/>
        <a:lstStyle/>
        <a:p>
          <a:endParaRPr lang="es-ES"/>
        </a:p>
      </dgm:t>
    </dgm:pt>
    <dgm:pt modelId="{46DEBE2F-0D6E-4335-877E-CA8D5789FAE5}">
      <dgm:prSet phldrT="[Texto]" custT="1">
        <dgm:style>
          <a:lnRef idx="2">
            <a:schemeClr val="accent1"/>
          </a:lnRef>
          <a:fillRef idx="1">
            <a:schemeClr val="lt1"/>
          </a:fillRef>
          <a:effectRef idx="0">
            <a:schemeClr val="accent1"/>
          </a:effectRef>
          <a:fontRef idx="minor">
            <a:schemeClr val="dk1"/>
          </a:fontRef>
        </dgm:style>
      </dgm:prSet>
      <dgm:spPr/>
      <dgm:t>
        <a:bodyPr/>
        <a:lstStyle/>
        <a:p>
          <a:pPr algn="just"/>
          <a:r>
            <a:rPr lang="es-ES_tradnl" sz="1800" dirty="0" smtClean="0"/>
            <a:t>Examinar las materias navales profesionales que se encuentran inmiscuidas en la formación del guardiamarina mediante un análisis de la malla curricular vigente del rediseño de la carrera de ciencias navales con título oficial de marina</a:t>
          </a:r>
          <a:endParaRPr lang="es-ES" sz="1800" dirty="0"/>
        </a:p>
      </dgm:t>
    </dgm:pt>
    <dgm:pt modelId="{D2C14E0B-39B7-4D04-8CA9-C485712326E9}" type="parTrans" cxnId="{4C79B1BB-3A72-403D-8421-D6D7A27135D2}">
      <dgm:prSet/>
      <dgm:spPr/>
      <dgm:t>
        <a:bodyPr/>
        <a:lstStyle/>
        <a:p>
          <a:endParaRPr lang="es-ES"/>
        </a:p>
      </dgm:t>
    </dgm:pt>
    <dgm:pt modelId="{0DB5EC06-7578-479A-AF8B-2F159CD47C14}" type="sibTrans" cxnId="{4C79B1BB-3A72-403D-8421-D6D7A27135D2}">
      <dgm:prSet/>
      <dgm:spPr/>
      <dgm:t>
        <a:bodyPr/>
        <a:lstStyle/>
        <a:p>
          <a:endParaRPr lang="es-ES"/>
        </a:p>
      </dgm:t>
    </dgm:pt>
    <dgm:pt modelId="{9C66ADA3-47DE-4754-9293-1682CC7C8224}">
      <dgm:prSet phldrT="[Texto]" custT="1">
        <dgm:style>
          <a:lnRef idx="2">
            <a:schemeClr val="accent1"/>
          </a:lnRef>
          <a:fillRef idx="1">
            <a:schemeClr val="lt1"/>
          </a:fillRef>
          <a:effectRef idx="0">
            <a:schemeClr val="accent1"/>
          </a:effectRef>
          <a:fontRef idx="minor">
            <a:schemeClr val="dk1"/>
          </a:fontRef>
        </dgm:style>
      </dgm:prSet>
      <dgm:spPr/>
      <dgm:t>
        <a:bodyPr/>
        <a:lstStyle/>
        <a:p>
          <a:pPr algn="just"/>
          <a:r>
            <a:rPr lang="es-ES_tradnl" sz="1800" dirty="0" smtClean="0"/>
            <a:t>Diseñar una estación de aprendizaje con los lineamientos de enseñanza practica que amalgame las herramientas didácticas propuestas con las materias navales profesionales establecidas en el rediseño de la malla curricular vigente durante el periodo de formación del guardiamarina.</a:t>
          </a:r>
          <a:r>
            <a:rPr lang="es-EC" sz="1800" dirty="0" smtClean="0"/>
            <a:t> </a:t>
          </a:r>
          <a:endParaRPr lang="es-ES" sz="1800" dirty="0"/>
        </a:p>
      </dgm:t>
    </dgm:pt>
    <dgm:pt modelId="{8B8542BB-1322-43EF-AA69-203ACAE67664}" type="parTrans" cxnId="{C92B3A56-2C47-4C0E-8F9F-066BF3C1300A}">
      <dgm:prSet/>
      <dgm:spPr/>
      <dgm:t>
        <a:bodyPr/>
        <a:lstStyle/>
        <a:p>
          <a:endParaRPr lang="es-ES"/>
        </a:p>
      </dgm:t>
    </dgm:pt>
    <dgm:pt modelId="{3EB992F3-3597-4552-864F-EAAD6DAA9ED8}" type="sibTrans" cxnId="{C92B3A56-2C47-4C0E-8F9F-066BF3C1300A}">
      <dgm:prSet/>
      <dgm:spPr/>
      <dgm:t>
        <a:bodyPr/>
        <a:lstStyle/>
        <a:p>
          <a:endParaRPr lang="es-ES"/>
        </a:p>
      </dgm:t>
    </dgm:pt>
    <dgm:pt modelId="{63B5BDAB-E9E6-45D7-B8E4-FC9BA3AD964D}">
      <dgm:prSet custT="1">
        <dgm:style>
          <a:lnRef idx="2">
            <a:schemeClr val="accent1"/>
          </a:lnRef>
          <a:fillRef idx="1">
            <a:schemeClr val="lt1"/>
          </a:fillRef>
          <a:effectRef idx="0">
            <a:schemeClr val="accent1"/>
          </a:effectRef>
          <a:fontRef idx="minor">
            <a:schemeClr val="dk1"/>
          </a:fontRef>
        </dgm:style>
      </dgm:prSet>
      <dgm:spPr/>
      <dgm:t>
        <a:bodyPr/>
        <a:lstStyle/>
        <a:p>
          <a:pPr algn="just"/>
          <a:r>
            <a:rPr lang="es-ES_tradnl" sz="1800" dirty="0" smtClean="0"/>
            <a:t>Indagar las herramientas didácticas más idóneas a través de un estudio de las operaciones navales realizadas en la armada nacional para fortalecer el ámbito práctico de las materias navales profesionales dentro de sus contenidos mínimos</a:t>
          </a:r>
          <a:endParaRPr lang="es-EC" sz="1800" dirty="0"/>
        </a:p>
      </dgm:t>
    </dgm:pt>
    <dgm:pt modelId="{AD0E0EE5-1D94-4A78-B332-49AD791B96E4}" type="parTrans" cxnId="{0484A2B6-039D-44E9-82B1-B7F28749233B}">
      <dgm:prSet/>
      <dgm:spPr/>
      <dgm:t>
        <a:bodyPr/>
        <a:lstStyle/>
        <a:p>
          <a:endParaRPr lang="es-ES"/>
        </a:p>
      </dgm:t>
    </dgm:pt>
    <dgm:pt modelId="{7A39EB68-1EEA-4D20-997A-A9CB1792B7C9}" type="sibTrans" cxnId="{0484A2B6-039D-44E9-82B1-B7F28749233B}">
      <dgm:prSet/>
      <dgm:spPr/>
      <dgm:t>
        <a:bodyPr/>
        <a:lstStyle/>
        <a:p>
          <a:endParaRPr lang="es-ES"/>
        </a:p>
      </dgm:t>
    </dgm:pt>
    <dgm:pt modelId="{3D201908-468D-48E1-9B09-28A193449EB7}" type="pres">
      <dgm:prSet presAssocID="{5CD07E9C-A543-4180-B875-E839D2E9B64E}" presName="Name0" presStyleCnt="0">
        <dgm:presLayoutVars>
          <dgm:dir/>
          <dgm:resizeHandles val="exact"/>
        </dgm:presLayoutVars>
      </dgm:prSet>
      <dgm:spPr/>
      <dgm:t>
        <a:bodyPr/>
        <a:lstStyle/>
        <a:p>
          <a:endParaRPr lang="es-ES"/>
        </a:p>
      </dgm:t>
    </dgm:pt>
    <dgm:pt modelId="{38671ACF-54E6-4907-B064-9C27A3C311B2}" type="pres">
      <dgm:prSet presAssocID="{46DEBE2F-0D6E-4335-877E-CA8D5789FAE5}" presName="node" presStyleLbl="node1" presStyleIdx="0" presStyleCnt="3">
        <dgm:presLayoutVars>
          <dgm:bulletEnabled val="1"/>
        </dgm:presLayoutVars>
      </dgm:prSet>
      <dgm:spPr/>
      <dgm:t>
        <a:bodyPr/>
        <a:lstStyle/>
        <a:p>
          <a:endParaRPr lang="es-ES"/>
        </a:p>
      </dgm:t>
    </dgm:pt>
    <dgm:pt modelId="{5101CBAE-7B30-4575-B2E6-696851CB3817}" type="pres">
      <dgm:prSet presAssocID="{0DB5EC06-7578-479A-AF8B-2F159CD47C14}" presName="sibTrans" presStyleLbl="sibTrans2D1" presStyleIdx="0" presStyleCnt="2"/>
      <dgm:spPr/>
      <dgm:t>
        <a:bodyPr/>
        <a:lstStyle/>
        <a:p>
          <a:endParaRPr lang="es-ES"/>
        </a:p>
      </dgm:t>
    </dgm:pt>
    <dgm:pt modelId="{EB0F1601-06FD-4023-86F7-EC615572C8E7}" type="pres">
      <dgm:prSet presAssocID="{0DB5EC06-7578-479A-AF8B-2F159CD47C14}" presName="connectorText" presStyleLbl="sibTrans2D1" presStyleIdx="0" presStyleCnt="2"/>
      <dgm:spPr/>
      <dgm:t>
        <a:bodyPr/>
        <a:lstStyle/>
        <a:p>
          <a:endParaRPr lang="es-ES"/>
        </a:p>
      </dgm:t>
    </dgm:pt>
    <dgm:pt modelId="{1074C873-E75E-4945-A1DD-1B028FB88B85}" type="pres">
      <dgm:prSet presAssocID="{63B5BDAB-E9E6-45D7-B8E4-FC9BA3AD964D}" presName="node" presStyleLbl="node1" presStyleIdx="1" presStyleCnt="3">
        <dgm:presLayoutVars>
          <dgm:bulletEnabled val="1"/>
        </dgm:presLayoutVars>
      </dgm:prSet>
      <dgm:spPr/>
      <dgm:t>
        <a:bodyPr/>
        <a:lstStyle/>
        <a:p>
          <a:endParaRPr lang="es-ES"/>
        </a:p>
      </dgm:t>
    </dgm:pt>
    <dgm:pt modelId="{16CAC06C-376D-4353-846D-7B8314069779}" type="pres">
      <dgm:prSet presAssocID="{7A39EB68-1EEA-4D20-997A-A9CB1792B7C9}" presName="sibTrans" presStyleLbl="sibTrans2D1" presStyleIdx="1" presStyleCnt="2"/>
      <dgm:spPr/>
      <dgm:t>
        <a:bodyPr/>
        <a:lstStyle/>
        <a:p>
          <a:endParaRPr lang="es-ES"/>
        </a:p>
      </dgm:t>
    </dgm:pt>
    <dgm:pt modelId="{478CD1FD-7B2A-402E-A9FB-3DAB6A1FBC34}" type="pres">
      <dgm:prSet presAssocID="{7A39EB68-1EEA-4D20-997A-A9CB1792B7C9}" presName="connectorText" presStyleLbl="sibTrans2D1" presStyleIdx="1" presStyleCnt="2"/>
      <dgm:spPr/>
      <dgm:t>
        <a:bodyPr/>
        <a:lstStyle/>
        <a:p>
          <a:endParaRPr lang="es-ES"/>
        </a:p>
      </dgm:t>
    </dgm:pt>
    <dgm:pt modelId="{9E23C7D5-51F6-44E9-BFF5-D44275116264}" type="pres">
      <dgm:prSet presAssocID="{9C66ADA3-47DE-4754-9293-1682CC7C8224}" presName="node" presStyleLbl="node1" presStyleIdx="2" presStyleCnt="3">
        <dgm:presLayoutVars>
          <dgm:bulletEnabled val="1"/>
        </dgm:presLayoutVars>
      </dgm:prSet>
      <dgm:spPr/>
      <dgm:t>
        <a:bodyPr/>
        <a:lstStyle/>
        <a:p>
          <a:endParaRPr lang="es-ES"/>
        </a:p>
      </dgm:t>
    </dgm:pt>
  </dgm:ptLst>
  <dgm:cxnLst>
    <dgm:cxn modelId="{7D12D5AF-0BD3-43CB-90B1-EA713B04A2A5}" type="presOf" srcId="{7A39EB68-1EEA-4D20-997A-A9CB1792B7C9}" destId="{478CD1FD-7B2A-402E-A9FB-3DAB6A1FBC34}" srcOrd="1" destOrd="0" presId="urn:microsoft.com/office/officeart/2005/8/layout/process1"/>
    <dgm:cxn modelId="{C4A41888-DDDC-45C7-B515-C2F3EFFF3E57}" type="presOf" srcId="{46DEBE2F-0D6E-4335-877E-CA8D5789FAE5}" destId="{38671ACF-54E6-4907-B064-9C27A3C311B2}" srcOrd="0" destOrd="0" presId="urn:microsoft.com/office/officeart/2005/8/layout/process1"/>
    <dgm:cxn modelId="{911BFE6C-07E9-44CA-BEFF-7339C64850E3}" type="presOf" srcId="{0DB5EC06-7578-479A-AF8B-2F159CD47C14}" destId="{5101CBAE-7B30-4575-B2E6-696851CB3817}" srcOrd="0" destOrd="0" presId="urn:microsoft.com/office/officeart/2005/8/layout/process1"/>
    <dgm:cxn modelId="{C6C6CC78-E3AA-46BD-8A49-12C58C0F90CE}" type="presOf" srcId="{7A39EB68-1EEA-4D20-997A-A9CB1792B7C9}" destId="{16CAC06C-376D-4353-846D-7B8314069779}" srcOrd="0" destOrd="0" presId="urn:microsoft.com/office/officeart/2005/8/layout/process1"/>
    <dgm:cxn modelId="{3BC70104-797C-4605-BD10-74CF7840F231}" type="presOf" srcId="{63B5BDAB-E9E6-45D7-B8E4-FC9BA3AD964D}" destId="{1074C873-E75E-4945-A1DD-1B028FB88B85}" srcOrd="0" destOrd="0" presId="urn:microsoft.com/office/officeart/2005/8/layout/process1"/>
    <dgm:cxn modelId="{E0B87202-7300-4EEF-BA3F-569CB4EC1273}" type="presOf" srcId="{5CD07E9C-A543-4180-B875-E839D2E9B64E}" destId="{3D201908-468D-48E1-9B09-28A193449EB7}" srcOrd="0" destOrd="0" presId="urn:microsoft.com/office/officeart/2005/8/layout/process1"/>
    <dgm:cxn modelId="{4C79B1BB-3A72-403D-8421-D6D7A27135D2}" srcId="{5CD07E9C-A543-4180-B875-E839D2E9B64E}" destId="{46DEBE2F-0D6E-4335-877E-CA8D5789FAE5}" srcOrd="0" destOrd="0" parTransId="{D2C14E0B-39B7-4D04-8CA9-C485712326E9}" sibTransId="{0DB5EC06-7578-479A-AF8B-2F159CD47C14}"/>
    <dgm:cxn modelId="{C92B3A56-2C47-4C0E-8F9F-066BF3C1300A}" srcId="{5CD07E9C-A543-4180-B875-E839D2E9B64E}" destId="{9C66ADA3-47DE-4754-9293-1682CC7C8224}" srcOrd="2" destOrd="0" parTransId="{8B8542BB-1322-43EF-AA69-203ACAE67664}" sibTransId="{3EB992F3-3597-4552-864F-EAAD6DAA9ED8}"/>
    <dgm:cxn modelId="{4A63BD1C-24A9-4779-AA2B-0EAE5F66AB51}" type="presOf" srcId="{0DB5EC06-7578-479A-AF8B-2F159CD47C14}" destId="{EB0F1601-06FD-4023-86F7-EC615572C8E7}" srcOrd="1" destOrd="0" presId="urn:microsoft.com/office/officeart/2005/8/layout/process1"/>
    <dgm:cxn modelId="{0484A2B6-039D-44E9-82B1-B7F28749233B}" srcId="{5CD07E9C-A543-4180-B875-E839D2E9B64E}" destId="{63B5BDAB-E9E6-45D7-B8E4-FC9BA3AD964D}" srcOrd="1" destOrd="0" parTransId="{AD0E0EE5-1D94-4A78-B332-49AD791B96E4}" sibTransId="{7A39EB68-1EEA-4D20-997A-A9CB1792B7C9}"/>
    <dgm:cxn modelId="{1B40AC52-17EE-4143-8B3B-714D0ABFBD2A}" type="presOf" srcId="{9C66ADA3-47DE-4754-9293-1682CC7C8224}" destId="{9E23C7D5-51F6-44E9-BFF5-D44275116264}" srcOrd="0" destOrd="0" presId="urn:microsoft.com/office/officeart/2005/8/layout/process1"/>
    <dgm:cxn modelId="{FDCCB3C9-4C40-416D-A64B-935B01BEB9ED}" type="presParOf" srcId="{3D201908-468D-48E1-9B09-28A193449EB7}" destId="{38671ACF-54E6-4907-B064-9C27A3C311B2}" srcOrd="0" destOrd="0" presId="urn:microsoft.com/office/officeart/2005/8/layout/process1"/>
    <dgm:cxn modelId="{3CB568DC-E624-4B69-8AA0-11DC5BD23DC1}" type="presParOf" srcId="{3D201908-468D-48E1-9B09-28A193449EB7}" destId="{5101CBAE-7B30-4575-B2E6-696851CB3817}" srcOrd="1" destOrd="0" presId="urn:microsoft.com/office/officeart/2005/8/layout/process1"/>
    <dgm:cxn modelId="{15AB87BE-7B88-4659-9D77-E795DB9BFAE1}" type="presParOf" srcId="{5101CBAE-7B30-4575-B2E6-696851CB3817}" destId="{EB0F1601-06FD-4023-86F7-EC615572C8E7}" srcOrd="0" destOrd="0" presId="urn:microsoft.com/office/officeart/2005/8/layout/process1"/>
    <dgm:cxn modelId="{AE636978-E956-4889-AED3-E6FECC2E15A2}" type="presParOf" srcId="{3D201908-468D-48E1-9B09-28A193449EB7}" destId="{1074C873-E75E-4945-A1DD-1B028FB88B85}" srcOrd="2" destOrd="0" presId="urn:microsoft.com/office/officeart/2005/8/layout/process1"/>
    <dgm:cxn modelId="{0B674B69-2A6F-4ECB-94D1-2B91C5D9E9ED}" type="presParOf" srcId="{3D201908-468D-48E1-9B09-28A193449EB7}" destId="{16CAC06C-376D-4353-846D-7B8314069779}" srcOrd="3" destOrd="0" presId="urn:microsoft.com/office/officeart/2005/8/layout/process1"/>
    <dgm:cxn modelId="{84E30800-5EA1-4154-9B93-5967B143634E}" type="presParOf" srcId="{16CAC06C-376D-4353-846D-7B8314069779}" destId="{478CD1FD-7B2A-402E-A9FB-3DAB6A1FBC34}" srcOrd="0" destOrd="0" presId="urn:microsoft.com/office/officeart/2005/8/layout/process1"/>
    <dgm:cxn modelId="{852825DE-1DCF-45F6-A6A6-F9B2FD3D5E32}" type="presParOf" srcId="{3D201908-468D-48E1-9B09-28A193449EB7}" destId="{9E23C7D5-51F6-44E9-BFF5-D44275116264}"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B8BFE4-F718-4003-AF41-8B9CB6FF596F}" type="doc">
      <dgm:prSet loTypeId="urn:microsoft.com/office/officeart/2005/8/layout/hProcess9" loCatId="process" qsTypeId="urn:microsoft.com/office/officeart/2005/8/quickstyle/simple3" qsCatId="simple" csTypeId="urn:microsoft.com/office/officeart/2005/8/colors/colorful4" csCatId="colorful" phldr="1"/>
      <dgm:spPr/>
      <dgm:t>
        <a:bodyPr/>
        <a:lstStyle/>
        <a:p>
          <a:endParaRPr lang="es-ES"/>
        </a:p>
      </dgm:t>
    </dgm:pt>
    <dgm:pt modelId="{24643735-EE3A-46AE-96D0-AED98E46BC6A}">
      <dgm:prSet phldrT="[Texto]"/>
      <dgm:spPr/>
      <dgm:t>
        <a:bodyPr/>
        <a:lstStyle/>
        <a:p>
          <a:r>
            <a:rPr lang="es-ES" dirty="0" smtClean="0"/>
            <a:t>educación</a:t>
          </a:r>
          <a:endParaRPr lang="es-ES" dirty="0"/>
        </a:p>
      </dgm:t>
    </dgm:pt>
    <dgm:pt modelId="{100C36C4-2B97-4B71-804A-C6471E03328D}" type="parTrans" cxnId="{AF9DF998-8B6D-4136-91E6-BE0E1E446FB9}">
      <dgm:prSet/>
      <dgm:spPr/>
      <dgm:t>
        <a:bodyPr/>
        <a:lstStyle/>
        <a:p>
          <a:endParaRPr lang="es-ES"/>
        </a:p>
      </dgm:t>
    </dgm:pt>
    <dgm:pt modelId="{157E9F06-6305-43C7-B8A9-A706C3695E95}" type="sibTrans" cxnId="{AF9DF998-8B6D-4136-91E6-BE0E1E446FB9}">
      <dgm:prSet/>
      <dgm:spPr/>
      <dgm:t>
        <a:bodyPr/>
        <a:lstStyle/>
        <a:p>
          <a:endParaRPr lang="es-ES"/>
        </a:p>
      </dgm:t>
    </dgm:pt>
    <dgm:pt modelId="{373BB9E6-DB26-4B7D-A253-47983797D91F}">
      <dgm:prSet phldrT="[Texto]"/>
      <dgm:spPr/>
      <dgm:t>
        <a:bodyPr/>
        <a:lstStyle/>
        <a:p>
          <a:r>
            <a:rPr lang="es-ES" dirty="0" smtClean="0"/>
            <a:t>proceso</a:t>
          </a:r>
          <a:endParaRPr lang="es-ES" dirty="0"/>
        </a:p>
      </dgm:t>
    </dgm:pt>
    <dgm:pt modelId="{13B5081E-C20D-42C0-AB5C-1CF763FC49F7}" type="parTrans" cxnId="{26A326E1-6B33-4B0C-A762-63C028AAF55F}">
      <dgm:prSet/>
      <dgm:spPr/>
      <dgm:t>
        <a:bodyPr/>
        <a:lstStyle/>
        <a:p>
          <a:endParaRPr lang="es-ES"/>
        </a:p>
      </dgm:t>
    </dgm:pt>
    <dgm:pt modelId="{59EB4BD4-DBB7-4E8C-AFCF-9117BB2862F2}" type="sibTrans" cxnId="{26A326E1-6B33-4B0C-A762-63C028AAF55F}">
      <dgm:prSet/>
      <dgm:spPr/>
      <dgm:t>
        <a:bodyPr/>
        <a:lstStyle/>
        <a:p>
          <a:endParaRPr lang="es-ES"/>
        </a:p>
      </dgm:t>
    </dgm:pt>
    <dgm:pt modelId="{2E6C93D7-B4BD-40DD-AA94-E07DB5DC9182}">
      <dgm:prSet phldrT="[Texto]"/>
      <dgm:spPr/>
      <dgm:t>
        <a:bodyPr/>
        <a:lstStyle/>
        <a:p>
          <a:r>
            <a:rPr lang="es-ES" dirty="0" smtClean="0"/>
            <a:t>facilita</a:t>
          </a:r>
          <a:endParaRPr lang="es-ES" dirty="0"/>
        </a:p>
      </dgm:t>
    </dgm:pt>
    <dgm:pt modelId="{312E3124-2673-4265-9E21-CABFAD8D1CB7}" type="parTrans" cxnId="{BF8BE6F1-A87C-4C6A-BE28-45C0ACA6C6F1}">
      <dgm:prSet/>
      <dgm:spPr/>
      <dgm:t>
        <a:bodyPr/>
        <a:lstStyle/>
        <a:p>
          <a:endParaRPr lang="es-ES"/>
        </a:p>
      </dgm:t>
    </dgm:pt>
    <dgm:pt modelId="{756CF67D-4845-4998-93A0-13C1E4666D9F}" type="sibTrans" cxnId="{BF8BE6F1-A87C-4C6A-BE28-45C0ACA6C6F1}">
      <dgm:prSet/>
      <dgm:spPr/>
      <dgm:t>
        <a:bodyPr/>
        <a:lstStyle/>
        <a:p>
          <a:endParaRPr lang="es-ES"/>
        </a:p>
      </dgm:t>
    </dgm:pt>
    <dgm:pt modelId="{6D19265D-31EF-4A31-899B-C1BBCE20E700}">
      <dgm:prSet phldrT="[Texto]"/>
      <dgm:spPr/>
      <dgm:t>
        <a:bodyPr/>
        <a:lstStyle/>
        <a:p>
          <a:r>
            <a:rPr lang="es-ES" dirty="0" smtClean="0"/>
            <a:t>aprendizaje</a:t>
          </a:r>
          <a:endParaRPr lang="es-ES" dirty="0"/>
        </a:p>
      </dgm:t>
    </dgm:pt>
    <dgm:pt modelId="{54CFA68B-228B-48FE-9F31-0C162404D974}" type="parTrans" cxnId="{28AA108E-1410-4564-89C7-A899834682E7}">
      <dgm:prSet/>
      <dgm:spPr/>
      <dgm:t>
        <a:bodyPr/>
        <a:lstStyle/>
        <a:p>
          <a:endParaRPr lang="es-ES"/>
        </a:p>
      </dgm:t>
    </dgm:pt>
    <dgm:pt modelId="{AA67DE83-4C68-4AF2-99AA-828B94B18101}" type="sibTrans" cxnId="{28AA108E-1410-4564-89C7-A899834682E7}">
      <dgm:prSet/>
      <dgm:spPr/>
      <dgm:t>
        <a:bodyPr/>
        <a:lstStyle/>
        <a:p>
          <a:endParaRPr lang="es-ES"/>
        </a:p>
      </dgm:t>
    </dgm:pt>
    <dgm:pt modelId="{A3C772FC-FBEC-47D1-B1C0-8F292DF176BD}">
      <dgm:prSet phldrT="[Texto]"/>
      <dgm:spPr/>
      <dgm:t>
        <a:bodyPr/>
        <a:lstStyle/>
        <a:p>
          <a:r>
            <a:rPr lang="es-ES" dirty="0" smtClean="0"/>
            <a:t>conocimientos</a:t>
          </a:r>
          <a:endParaRPr lang="es-ES" dirty="0"/>
        </a:p>
      </dgm:t>
    </dgm:pt>
    <dgm:pt modelId="{9693705D-EC8D-4C1D-8CC2-0CA7447DFC41}" type="parTrans" cxnId="{F0A42E82-B099-433E-8E04-A6804F9E02C9}">
      <dgm:prSet/>
      <dgm:spPr/>
      <dgm:t>
        <a:bodyPr/>
        <a:lstStyle/>
        <a:p>
          <a:endParaRPr lang="es-ES"/>
        </a:p>
      </dgm:t>
    </dgm:pt>
    <dgm:pt modelId="{D5277539-3A71-4037-838B-8500DD9E4F91}" type="sibTrans" cxnId="{F0A42E82-B099-433E-8E04-A6804F9E02C9}">
      <dgm:prSet/>
      <dgm:spPr/>
      <dgm:t>
        <a:bodyPr/>
        <a:lstStyle/>
        <a:p>
          <a:endParaRPr lang="es-ES"/>
        </a:p>
      </dgm:t>
    </dgm:pt>
    <dgm:pt modelId="{0C24CD0D-33C2-4874-9E7B-DE3FFCB6BDA6}" type="pres">
      <dgm:prSet presAssocID="{83B8BFE4-F718-4003-AF41-8B9CB6FF596F}" presName="CompostProcess" presStyleCnt="0">
        <dgm:presLayoutVars>
          <dgm:dir/>
          <dgm:resizeHandles val="exact"/>
        </dgm:presLayoutVars>
      </dgm:prSet>
      <dgm:spPr/>
      <dgm:t>
        <a:bodyPr/>
        <a:lstStyle/>
        <a:p>
          <a:endParaRPr lang="es-ES"/>
        </a:p>
      </dgm:t>
    </dgm:pt>
    <dgm:pt modelId="{14E89FAC-1F2D-40A4-8BA8-90AA64ECC7BA}" type="pres">
      <dgm:prSet presAssocID="{83B8BFE4-F718-4003-AF41-8B9CB6FF596F}" presName="arrow" presStyleLbl="bgShp" presStyleIdx="0" presStyleCnt="1"/>
      <dgm:spPr/>
    </dgm:pt>
    <dgm:pt modelId="{0DBC4322-9210-4E82-ABC0-F86672D7C5FA}" type="pres">
      <dgm:prSet presAssocID="{83B8BFE4-F718-4003-AF41-8B9CB6FF596F}" presName="linearProcess" presStyleCnt="0"/>
      <dgm:spPr/>
    </dgm:pt>
    <dgm:pt modelId="{7B7F5FC9-BD25-40EC-9F09-001F679CEE25}" type="pres">
      <dgm:prSet presAssocID="{24643735-EE3A-46AE-96D0-AED98E46BC6A}" presName="textNode" presStyleLbl="node1" presStyleIdx="0" presStyleCnt="5">
        <dgm:presLayoutVars>
          <dgm:bulletEnabled val="1"/>
        </dgm:presLayoutVars>
      </dgm:prSet>
      <dgm:spPr/>
      <dgm:t>
        <a:bodyPr/>
        <a:lstStyle/>
        <a:p>
          <a:endParaRPr lang="es-ES"/>
        </a:p>
      </dgm:t>
    </dgm:pt>
    <dgm:pt modelId="{85E3D4F6-195C-4D50-9112-560AFBC01D6C}" type="pres">
      <dgm:prSet presAssocID="{157E9F06-6305-43C7-B8A9-A706C3695E95}" presName="sibTrans" presStyleCnt="0"/>
      <dgm:spPr/>
    </dgm:pt>
    <dgm:pt modelId="{DEB9EE6F-520D-41DE-BF79-0C252621D386}" type="pres">
      <dgm:prSet presAssocID="{373BB9E6-DB26-4B7D-A253-47983797D91F}" presName="textNode" presStyleLbl="node1" presStyleIdx="1" presStyleCnt="5">
        <dgm:presLayoutVars>
          <dgm:bulletEnabled val="1"/>
        </dgm:presLayoutVars>
      </dgm:prSet>
      <dgm:spPr/>
      <dgm:t>
        <a:bodyPr/>
        <a:lstStyle/>
        <a:p>
          <a:endParaRPr lang="es-ES"/>
        </a:p>
      </dgm:t>
    </dgm:pt>
    <dgm:pt modelId="{2B26889F-F65E-46B3-A27E-0775194E0001}" type="pres">
      <dgm:prSet presAssocID="{59EB4BD4-DBB7-4E8C-AFCF-9117BB2862F2}" presName="sibTrans" presStyleCnt="0"/>
      <dgm:spPr/>
    </dgm:pt>
    <dgm:pt modelId="{8A97A2AE-E1BB-44A7-95DD-0E9B9960840F}" type="pres">
      <dgm:prSet presAssocID="{2E6C93D7-B4BD-40DD-AA94-E07DB5DC9182}" presName="textNode" presStyleLbl="node1" presStyleIdx="2" presStyleCnt="5">
        <dgm:presLayoutVars>
          <dgm:bulletEnabled val="1"/>
        </dgm:presLayoutVars>
      </dgm:prSet>
      <dgm:spPr/>
      <dgm:t>
        <a:bodyPr/>
        <a:lstStyle/>
        <a:p>
          <a:endParaRPr lang="es-ES"/>
        </a:p>
      </dgm:t>
    </dgm:pt>
    <dgm:pt modelId="{52D4DBBE-DEDE-4258-8F7E-71F495425A4D}" type="pres">
      <dgm:prSet presAssocID="{756CF67D-4845-4998-93A0-13C1E4666D9F}" presName="sibTrans" presStyleCnt="0"/>
      <dgm:spPr/>
    </dgm:pt>
    <dgm:pt modelId="{B0F62396-05DF-4E58-878E-7AA0B9BAC321}" type="pres">
      <dgm:prSet presAssocID="{6D19265D-31EF-4A31-899B-C1BBCE20E700}" presName="textNode" presStyleLbl="node1" presStyleIdx="3" presStyleCnt="5">
        <dgm:presLayoutVars>
          <dgm:bulletEnabled val="1"/>
        </dgm:presLayoutVars>
      </dgm:prSet>
      <dgm:spPr/>
      <dgm:t>
        <a:bodyPr/>
        <a:lstStyle/>
        <a:p>
          <a:endParaRPr lang="es-ES"/>
        </a:p>
      </dgm:t>
    </dgm:pt>
    <dgm:pt modelId="{78543AED-F0AF-4A10-9793-E24BCE288861}" type="pres">
      <dgm:prSet presAssocID="{AA67DE83-4C68-4AF2-99AA-828B94B18101}" presName="sibTrans" presStyleCnt="0"/>
      <dgm:spPr/>
    </dgm:pt>
    <dgm:pt modelId="{020778F4-447E-47AB-B415-4E50523F6536}" type="pres">
      <dgm:prSet presAssocID="{A3C772FC-FBEC-47D1-B1C0-8F292DF176BD}" presName="textNode" presStyleLbl="node1" presStyleIdx="4" presStyleCnt="5">
        <dgm:presLayoutVars>
          <dgm:bulletEnabled val="1"/>
        </dgm:presLayoutVars>
      </dgm:prSet>
      <dgm:spPr/>
      <dgm:t>
        <a:bodyPr/>
        <a:lstStyle/>
        <a:p>
          <a:endParaRPr lang="es-ES"/>
        </a:p>
      </dgm:t>
    </dgm:pt>
  </dgm:ptLst>
  <dgm:cxnLst>
    <dgm:cxn modelId="{AF9DF998-8B6D-4136-91E6-BE0E1E446FB9}" srcId="{83B8BFE4-F718-4003-AF41-8B9CB6FF596F}" destId="{24643735-EE3A-46AE-96D0-AED98E46BC6A}" srcOrd="0" destOrd="0" parTransId="{100C36C4-2B97-4B71-804A-C6471E03328D}" sibTransId="{157E9F06-6305-43C7-B8A9-A706C3695E95}"/>
    <dgm:cxn modelId="{A9EBD31A-42F2-4AB8-8536-177FB3B12C1A}" type="presOf" srcId="{83B8BFE4-F718-4003-AF41-8B9CB6FF596F}" destId="{0C24CD0D-33C2-4874-9E7B-DE3FFCB6BDA6}" srcOrd="0" destOrd="0" presId="urn:microsoft.com/office/officeart/2005/8/layout/hProcess9"/>
    <dgm:cxn modelId="{B9F65371-1B57-4262-9808-2A45A4F7B67C}" type="presOf" srcId="{373BB9E6-DB26-4B7D-A253-47983797D91F}" destId="{DEB9EE6F-520D-41DE-BF79-0C252621D386}" srcOrd="0" destOrd="0" presId="urn:microsoft.com/office/officeart/2005/8/layout/hProcess9"/>
    <dgm:cxn modelId="{70048628-DC74-4E0F-9256-38D2FFEF91B2}" type="presOf" srcId="{6D19265D-31EF-4A31-899B-C1BBCE20E700}" destId="{B0F62396-05DF-4E58-878E-7AA0B9BAC321}" srcOrd="0" destOrd="0" presId="urn:microsoft.com/office/officeart/2005/8/layout/hProcess9"/>
    <dgm:cxn modelId="{B7E613CD-3F9B-47E1-92FD-AB1F2F6F720E}" type="presOf" srcId="{A3C772FC-FBEC-47D1-B1C0-8F292DF176BD}" destId="{020778F4-447E-47AB-B415-4E50523F6536}" srcOrd="0" destOrd="0" presId="urn:microsoft.com/office/officeart/2005/8/layout/hProcess9"/>
    <dgm:cxn modelId="{BF8BE6F1-A87C-4C6A-BE28-45C0ACA6C6F1}" srcId="{83B8BFE4-F718-4003-AF41-8B9CB6FF596F}" destId="{2E6C93D7-B4BD-40DD-AA94-E07DB5DC9182}" srcOrd="2" destOrd="0" parTransId="{312E3124-2673-4265-9E21-CABFAD8D1CB7}" sibTransId="{756CF67D-4845-4998-93A0-13C1E4666D9F}"/>
    <dgm:cxn modelId="{F0A42E82-B099-433E-8E04-A6804F9E02C9}" srcId="{83B8BFE4-F718-4003-AF41-8B9CB6FF596F}" destId="{A3C772FC-FBEC-47D1-B1C0-8F292DF176BD}" srcOrd="4" destOrd="0" parTransId="{9693705D-EC8D-4C1D-8CC2-0CA7447DFC41}" sibTransId="{D5277539-3A71-4037-838B-8500DD9E4F91}"/>
    <dgm:cxn modelId="{DBB9E3C7-2A1B-4D5D-B81A-0173E39788B5}" type="presOf" srcId="{2E6C93D7-B4BD-40DD-AA94-E07DB5DC9182}" destId="{8A97A2AE-E1BB-44A7-95DD-0E9B9960840F}" srcOrd="0" destOrd="0" presId="urn:microsoft.com/office/officeart/2005/8/layout/hProcess9"/>
    <dgm:cxn modelId="{26A326E1-6B33-4B0C-A762-63C028AAF55F}" srcId="{83B8BFE4-F718-4003-AF41-8B9CB6FF596F}" destId="{373BB9E6-DB26-4B7D-A253-47983797D91F}" srcOrd="1" destOrd="0" parTransId="{13B5081E-C20D-42C0-AB5C-1CF763FC49F7}" sibTransId="{59EB4BD4-DBB7-4E8C-AFCF-9117BB2862F2}"/>
    <dgm:cxn modelId="{39527EA1-4C08-4444-B9E9-5BAD24DEA7E7}" type="presOf" srcId="{24643735-EE3A-46AE-96D0-AED98E46BC6A}" destId="{7B7F5FC9-BD25-40EC-9F09-001F679CEE25}" srcOrd="0" destOrd="0" presId="urn:microsoft.com/office/officeart/2005/8/layout/hProcess9"/>
    <dgm:cxn modelId="{28AA108E-1410-4564-89C7-A899834682E7}" srcId="{83B8BFE4-F718-4003-AF41-8B9CB6FF596F}" destId="{6D19265D-31EF-4A31-899B-C1BBCE20E700}" srcOrd="3" destOrd="0" parTransId="{54CFA68B-228B-48FE-9F31-0C162404D974}" sibTransId="{AA67DE83-4C68-4AF2-99AA-828B94B18101}"/>
    <dgm:cxn modelId="{3C3D959E-9864-4750-AF96-785BA94868B5}" type="presParOf" srcId="{0C24CD0D-33C2-4874-9E7B-DE3FFCB6BDA6}" destId="{14E89FAC-1F2D-40A4-8BA8-90AA64ECC7BA}" srcOrd="0" destOrd="0" presId="urn:microsoft.com/office/officeart/2005/8/layout/hProcess9"/>
    <dgm:cxn modelId="{E25C0808-D667-4E9F-A16A-E60ACBCC42D2}" type="presParOf" srcId="{0C24CD0D-33C2-4874-9E7B-DE3FFCB6BDA6}" destId="{0DBC4322-9210-4E82-ABC0-F86672D7C5FA}" srcOrd="1" destOrd="0" presId="urn:microsoft.com/office/officeart/2005/8/layout/hProcess9"/>
    <dgm:cxn modelId="{2FD0E917-963C-44C9-BF03-23845E47EF28}" type="presParOf" srcId="{0DBC4322-9210-4E82-ABC0-F86672D7C5FA}" destId="{7B7F5FC9-BD25-40EC-9F09-001F679CEE25}" srcOrd="0" destOrd="0" presId="urn:microsoft.com/office/officeart/2005/8/layout/hProcess9"/>
    <dgm:cxn modelId="{B4F73E22-69F3-4BDD-BCD9-FD8E64C73B54}" type="presParOf" srcId="{0DBC4322-9210-4E82-ABC0-F86672D7C5FA}" destId="{85E3D4F6-195C-4D50-9112-560AFBC01D6C}" srcOrd="1" destOrd="0" presId="urn:microsoft.com/office/officeart/2005/8/layout/hProcess9"/>
    <dgm:cxn modelId="{A364D1D3-AF69-48B2-99B6-84A7FE221048}" type="presParOf" srcId="{0DBC4322-9210-4E82-ABC0-F86672D7C5FA}" destId="{DEB9EE6F-520D-41DE-BF79-0C252621D386}" srcOrd="2" destOrd="0" presId="urn:microsoft.com/office/officeart/2005/8/layout/hProcess9"/>
    <dgm:cxn modelId="{BC1E7FAE-08E1-48C4-B6FB-07626434E8D7}" type="presParOf" srcId="{0DBC4322-9210-4E82-ABC0-F86672D7C5FA}" destId="{2B26889F-F65E-46B3-A27E-0775194E0001}" srcOrd="3" destOrd="0" presId="urn:microsoft.com/office/officeart/2005/8/layout/hProcess9"/>
    <dgm:cxn modelId="{F73377C0-0E31-4901-A2D2-1DB616793820}" type="presParOf" srcId="{0DBC4322-9210-4E82-ABC0-F86672D7C5FA}" destId="{8A97A2AE-E1BB-44A7-95DD-0E9B9960840F}" srcOrd="4" destOrd="0" presId="urn:microsoft.com/office/officeart/2005/8/layout/hProcess9"/>
    <dgm:cxn modelId="{D550048C-84BC-4BDF-BA3D-B938536037D3}" type="presParOf" srcId="{0DBC4322-9210-4E82-ABC0-F86672D7C5FA}" destId="{52D4DBBE-DEDE-4258-8F7E-71F495425A4D}" srcOrd="5" destOrd="0" presId="urn:microsoft.com/office/officeart/2005/8/layout/hProcess9"/>
    <dgm:cxn modelId="{5E831DA4-ECF0-40F2-9115-B8F579CBDFEA}" type="presParOf" srcId="{0DBC4322-9210-4E82-ABC0-F86672D7C5FA}" destId="{B0F62396-05DF-4E58-878E-7AA0B9BAC321}" srcOrd="6" destOrd="0" presId="urn:microsoft.com/office/officeart/2005/8/layout/hProcess9"/>
    <dgm:cxn modelId="{D03FB5F4-6648-4CBA-BC9D-730FE3486D6E}" type="presParOf" srcId="{0DBC4322-9210-4E82-ABC0-F86672D7C5FA}" destId="{78543AED-F0AF-4A10-9793-E24BCE288861}" srcOrd="7" destOrd="0" presId="urn:microsoft.com/office/officeart/2005/8/layout/hProcess9"/>
    <dgm:cxn modelId="{57B749C9-E2D2-4C21-BF1C-5CF6A131AB6A}" type="presParOf" srcId="{0DBC4322-9210-4E82-ABC0-F86672D7C5FA}" destId="{020778F4-447E-47AB-B415-4E50523F653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2E9F78-4170-4673-BA5B-9BB49570242E}" type="doc">
      <dgm:prSet loTypeId="urn:microsoft.com/office/officeart/2005/8/layout/chevron1" loCatId="process" qsTypeId="urn:microsoft.com/office/officeart/2005/8/quickstyle/simple3" qsCatId="simple" csTypeId="urn:microsoft.com/office/officeart/2005/8/colors/colorful5" csCatId="colorful" phldr="1"/>
      <dgm:spPr/>
    </dgm:pt>
    <dgm:pt modelId="{78E8C390-414C-402E-B334-DEA01161A38A}">
      <dgm:prSet phldrT="[Texto]"/>
      <dgm:spPr/>
      <dgm:t>
        <a:bodyPr/>
        <a:lstStyle/>
        <a:p>
          <a:r>
            <a:rPr lang="es-ES" dirty="0" smtClean="0"/>
            <a:t>Ciencias cognitivas </a:t>
          </a:r>
          <a:endParaRPr lang="es-ES" dirty="0"/>
        </a:p>
      </dgm:t>
    </dgm:pt>
    <dgm:pt modelId="{D4FDF90B-1588-4BB2-AD1B-54221A3A1DE2}" type="parTrans" cxnId="{C46E28A6-BE34-4AC5-821D-13C9D1D83878}">
      <dgm:prSet/>
      <dgm:spPr/>
      <dgm:t>
        <a:bodyPr/>
        <a:lstStyle/>
        <a:p>
          <a:endParaRPr lang="es-ES"/>
        </a:p>
      </dgm:t>
    </dgm:pt>
    <dgm:pt modelId="{7D6E6DF8-7514-4CA7-8F50-C059586EF07B}" type="sibTrans" cxnId="{C46E28A6-BE34-4AC5-821D-13C9D1D83878}">
      <dgm:prSet/>
      <dgm:spPr/>
      <dgm:t>
        <a:bodyPr/>
        <a:lstStyle/>
        <a:p>
          <a:endParaRPr lang="es-ES"/>
        </a:p>
      </dgm:t>
    </dgm:pt>
    <dgm:pt modelId="{B3BC55E4-D072-4A8B-B0D3-5545402FB0F7}">
      <dgm:prSet phldrT="[Texto]"/>
      <dgm:spPr/>
      <dgm:t>
        <a:bodyPr/>
        <a:lstStyle/>
        <a:p>
          <a:r>
            <a:rPr lang="es-ES" dirty="0" smtClean="0"/>
            <a:t>Flexibilización de modelos de enseñanza</a:t>
          </a:r>
          <a:endParaRPr lang="es-ES" dirty="0"/>
        </a:p>
      </dgm:t>
    </dgm:pt>
    <dgm:pt modelId="{EA0FFC8B-F83B-465B-9D66-E89DF5EF798D}" type="parTrans" cxnId="{350268D5-7CE4-4995-9C46-FBCC36E0F478}">
      <dgm:prSet/>
      <dgm:spPr/>
      <dgm:t>
        <a:bodyPr/>
        <a:lstStyle/>
        <a:p>
          <a:endParaRPr lang="es-ES"/>
        </a:p>
      </dgm:t>
    </dgm:pt>
    <dgm:pt modelId="{A4BB3221-6E88-4B0F-81E4-62A51829D424}" type="sibTrans" cxnId="{350268D5-7CE4-4995-9C46-FBCC36E0F478}">
      <dgm:prSet/>
      <dgm:spPr/>
      <dgm:t>
        <a:bodyPr/>
        <a:lstStyle/>
        <a:p>
          <a:endParaRPr lang="es-ES"/>
        </a:p>
      </dgm:t>
    </dgm:pt>
    <dgm:pt modelId="{4B3F2EB9-C77C-4C63-BDCC-0E628CE9FACE}">
      <dgm:prSet phldrT="[Texto]"/>
      <dgm:spPr/>
      <dgm:t>
        <a:bodyPr/>
        <a:lstStyle/>
        <a:p>
          <a:r>
            <a:rPr lang="es-ES" dirty="0" smtClean="0"/>
            <a:t>complejidad</a:t>
          </a:r>
          <a:endParaRPr lang="es-ES" dirty="0"/>
        </a:p>
      </dgm:t>
    </dgm:pt>
    <dgm:pt modelId="{FB352143-6656-4E59-B85E-313B388273A2}" type="parTrans" cxnId="{9CF597A2-31BC-4EDF-85CB-6DB227B4D28E}">
      <dgm:prSet/>
      <dgm:spPr/>
      <dgm:t>
        <a:bodyPr/>
        <a:lstStyle/>
        <a:p>
          <a:endParaRPr lang="es-ES"/>
        </a:p>
      </dgm:t>
    </dgm:pt>
    <dgm:pt modelId="{88E3C4DD-578D-4FD8-8669-0D836C9A4A2D}" type="sibTrans" cxnId="{9CF597A2-31BC-4EDF-85CB-6DB227B4D28E}">
      <dgm:prSet/>
      <dgm:spPr/>
      <dgm:t>
        <a:bodyPr/>
        <a:lstStyle/>
        <a:p>
          <a:endParaRPr lang="es-ES"/>
        </a:p>
      </dgm:t>
    </dgm:pt>
    <dgm:pt modelId="{98D43B65-EFA7-4C37-8C60-C2599276A3A2}" type="pres">
      <dgm:prSet presAssocID="{DB2E9F78-4170-4673-BA5B-9BB49570242E}" presName="Name0" presStyleCnt="0">
        <dgm:presLayoutVars>
          <dgm:dir/>
          <dgm:animLvl val="lvl"/>
          <dgm:resizeHandles val="exact"/>
        </dgm:presLayoutVars>
      </dgm:prSet>
      <dgm:spPr/>
    </dgm:pt>
    <dgm:pt modelId="{0279BAEF-CED8-48A1-9139-7839402DD746}" type="pres">
      <dgm:prSet presAssocID="{78E8C390-414C-402E-B334-DEA01161A38A}" presName="parTxOnly" presStyleLbl="node1" presStyleIdx="0" presStyleCnt="3">
        <dgm:presLayoutVars>
          <dgm:chMax val="0"/>
          <dgm:chPref val="0"/>
          <dgm:bulletEnabled val="1"/>
        </dgm:presLayoutVars>
      </dgm:prSet>
      <dgm:spPr/>
      <dgm:t>
        <a:bodyPr/>
        <a:lstStyle/>
        <a:p>
          <a:endParaRPr lang="es-ES"/>
        </a:p>
      </dgm:t>
    </dgm:pt>
    <dgm:pt modelId="{A49A62B4-CDB2-415E-BB40-68DF265A0007}" type="pres">
      <dgm:prSet presAssocID="{7D6E6DF8-7514-4CA7-8F50-C059586EF07B}" presName="parTxOnlySpace" presStyleCnt="0"/>
      <dgm:spPr/>
    </dgm:pt>
    <dgm:pt modelId="{C9B8706A-38F5-429C-BA92-510DCB434AD1}" type="pres">
      <dgm:prSet presAssocID="{B3BC55E4-D072-4A8B-B0D3-5545402FB0F7}" presName="parTxOnly" presStyleLbl="node1" presStyleIdx="1" presStyleCnt="3">
        <dgm:presLayoutVars>
          <dgm:chMax val="0"/>
          <dgm:chPref val="0"/>
          <dgm:bulletEnabled val="1"/>
        </dgm:presLayoutVars>
      </dgm:prSet>
      <dgm:spPr/>
      <dgm:t>
        <a:bodyPr/>
        <a:lstStyle/>
        <a:p>
          <a:endParaRPr lang="es-ES"/>
        </a:p>
      </dgm:t>
    </dgm:pt>
    <dgm:pt modelId="{B039D873-513C-431F-8928-E79925023FC8}" type="pres">
      <dgm:prSet presAssocID="{A4BB3221-6E88-4B0F-81E4-62A51829D424}" presName="parTxOnlySpace" presStyleCnt="0"/>
      <dgm:spPr/>
    </dgm:pt>
    <dgm:pt modelId="{7E168AA5-6C4A-42A8-AB52-D1CD0FB746C3}" type="pres">
      <dgm:prSet presAssocID="{4B3F2EB9-C77C-4C63-BDCC-0E628CE9FACE}" presName="parTxOnly" presStyleLbl="node1" presStyleIdx="2" presStyleCnt="3">
        <dgm:presLayoutVars>
          <dgm:chMax val="0"/>
          <dgm:chPref val="0"/>
          <dgm:bulletEnabled val="1"/>
        </dgm:presLayoutVars>
      </dgm:prSet>
      <dgm:spPr/>
      <dgm:t>
        <a:bodyPr/>
        <a:lstStyle/>
        <a:p>
          <a:endParaRPr lang="es-ES"/>
        </a:p>
      </dgm:t>
    </dgm:pt>
  </dgm:ptLst>
  <dgm:cxnLst>
    <dgm:cxn modelId="{D2DAF4D4-3535-44BD-80C9-F358C5644274}" type="presOf" srcId="{DB2E9F78-4170-4673-BA5B-9BB49570242E}" destId="{98D43B65-EFA7-4C37-8C60-C2599276A3A2}" srcOrd="0" destOrd="0" presId="urn:microsoft.com/office/officeart/2005/8/layout/chevron1"/>
    <dgm:cxn modelId="{9CF597A2-31BC-4EDF-85CB-6DB227B4D28E}" srcId="{DB2E9F78-4170-4673-BA5B-9BB49570242E}" destId="{4B3F2EB9-C77C-4C63-BDCC-0E628CE9FACE}" srcOrd="2" destOrd="0" parTransId="{FB352143-6656-4E59-B85E-313B388273A2}" sibTransId="{88E3C4DD-578D-4FD8-8669-0D836C9A4A2D}"/>
    <dgm:cxn modelId="{C03C9C42-22E8-4594-9E49-EEAD3755C2F4}" type="presOf" srcId="{4B3F2EB9-C77C-4C63-BDCC-0E628CE9FACE}" destId="{7E168AA5-6C4A-42A8-AB52-D1CD0FB746C3}" srcOrd="0" destOrd="0" presId="urn:microsoft.com/office/officeart/2005/8/layout/chevron1"/>
    <dgm:cxn modelId="{350268D5-7CE4-4995-9C46-FBCC36E0F478}" srcId="{DB2E9F78-4170-4673-BA5B-9BB49570242E}" destId="{B3BC55E4-D072-4A8B-B0D3-5545402FB0F7}" srcOrd="1" destOrd="0" parTransId="{EA0FFC8B-F83B-465B-9D66-E89DF5EF798D}" sibTransId="{A4BB3221-6E88-4B0F-81E4-62A51829D424}"/>
    <dgm:cxn modelId="{6EB8B9EC-80C1-4FE5-A5B8-916C5ACB2A2A}" type="presOf" srcId="{78E8C390-414C-402E-B334-DEA01161A38A}" destId="{0279BAEF-CED8-48A1-9139-7839402DD746}" srcOrd="0" destOrd="0" presId="urn:microsoft.com/office/officeart/2005/8/layout/chevron1"/>
    <dgm:cxn modelId="{5D695FF8-A58B-4F82-A48D-48E69B7FDBF6}" type="presOf" srcId="{B3BC55E4-D072-4A8B-B0D3-5545402FB0F7}" destId="{C9B8706A-38F5-429C-BA92-510DCB434AD1}" srcOrd="0" destOrd="0" presId="urn:microsoft.com/office/officeart/2005/8/layout/chevron1"/>
    <dgm:cxn modelId="{C46E28A6-BE34-4AC5-821D-13C9D1D83878}" srcId="{DB2E9F78-4170-4673-BA5B-9BB49570242E}" destId="{78E8C390-414C-402E-B334-DEA01161A38A}" srcOrd="0" destOrd="0" parTransId="{D4FDF90B-1588-4BB2-AD1B-54221A3A1DE2}" sibTransId="{7D6E6DF8-7514-4CA7-8F50-C059586EF07B}"/>
    <dgm:cxn modelId="{A8A4CE7F-B165-40D9-9A89-63443CD0E578}" type="presParOf" srcId="{98D43B65-EFA7-4C37-8C60-C2599276A3A2}" destId="{0279BAEF-CED8-48A1-9139-7839402DD746}" srcOrd="0" destOrd="0" presId="urn:microsoft.com/office/officeart/2005/8/layout/chevron1"/>
    <dgm:cxn modelId="{76657E93-5B92-4318-B55D-C54242C0215D}" type="presParOf" srcId="{98D43B65-EFA7-4C37-8C60-C2599276A3A2}" destId="{A49A62B4-CDB2-415E-BB40-68DF265A0007}" srcOrd="1" destOrd="0" presId="urn:microsoft.com/office/officeart/2005/8/layout/chevron1"/>
    <dgm:cxn modelId="{00604894-0263-4CD5-972B-1051BAB16725}" type="presParOf" srcId="{98D43B65-EFA7-4C37-8C60-C2599276A3A2}" destId="{C9B8706A-38F5-429C-BA92-510DCB434AD1}" srcOrd="2" destOrd="0" presId="urn:microsoft.com/office/officeart/2005/8/layout/chevron1"/>
    <dgm:cxn modelId="{0225566E-A49B-494D-B6AF-DC81BC0940C7}" type="presParOf" srcId="{98D43B65-EFA7-4C37-8C60-C2599276A3A2}" destId="{B039D873-513C-431F-8928-E79925023FC8}" srcOrd="3" destOrd="0" presId="urn:microsoft.com/office/officeart/2005/8/layout/chevron1"/>
    <dgm:cxn modelId="{70EF68AC-8FB9-4ACF-8310-5FB4035FFA0E}" type="presParOf" srcId="{98D43B65-EFA7-4C37-8C60-C2599276A3A2}" destId="{7E168AA5-6C4A-42A8-AB52-D1CD0FB746C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4CF1ED-9628-4576-A786-A66A76D12455}" type="doc">
      <dgm:prSet loTypeId="urn:microsoft.com/office/officeart/2005/8/layout/cycle6" loCatId="relationship" qsTypeId="urn:microsoft.com/office/officeart/2005/8/quickstyle/simple3" qsCatId="simple" csTypeId="urn:microsoft.com/office/officeart/2005/8/colors/colorful5" csCatId="colorful" phldr="1"/>
      <dgm:spPr/>
      <dgm:t>
        <a:bodyPr/>
        <a:lstStyle/>
        <a:p>
          <a:endParaRPr lang="es-ES"/>
        </a:p>
      </dgm:t>
    </dgm:pt>
    <dgm:pt modelId="{3F4CED07-2DE0-4FA6-9D0E-E8052EB829A0}">
      <dgm:prSet phldrT="[Texto]" custT="1">
        <dgm:style>
          <a:lnRef idx="2">
            <a:schemeClr val="accent1"/>
          </a:lnRef>
          <a:fillRef idx="1">
            <a:schemeClr val="lt1"/>
          </a:fillRef>
          <a:effectRef idx="0">
            <a:schemeClr val="accent1"/>
          </a:effectRef>
          <a:fontRef idx="minor">
            <a:schemeClr val="dk1"/>
          </a:fontRef>
        </dgm:style>
      </dgm:prSet>
      <dgm:spPr/>
      <dgm:t>
        <a:bodyPr/>
        <a:lstStyle/>
        <a:p>
          <a:r>
            <a:rPr lang="es-ES" sz="1800" dirty="0" smtClean="0"/>
            <a:t>Mejora rendimiento académico</a:t>
          </a:r>
          <a:endParaRPr lang="es-ES" sz="1800" dirty="0"/>
        </a:p>
      </dgm:t>
    </dgm:pt>
    <dgm:pt modelId="{A3DDD4B5-7800-4D3A-9F4E-843DCDC49792}" type="parTrans" cxnId="{0F29185C-E404-4694-B1CE-D7C9D94FC605}">
      <dgm:prSet/>
      <dgm:spPr/>
      <dgm:t>
        <a:bodyPr/>
        <a:lstStyle/>
        <a:p>
          <a:endParaRPr lang="es-ES"/>
        </a:p>
      </dgm:t>
    </dgm:pt>
    <dgm:pt modelId="{5F423644-95B5-4846-8075-95DC54D37635}" type="sibTrans" cxnId="{0F29185C-E404-4694-B1CE-D7C9D94FC605}">
      <dgm:prSet/>
      <dgm:spPr/>
      <dgm:t>
        <a:bodyPr/>
        <a:lstStyle/>
        <a:p>
          <a:endParaRPr lang="es-ES"/>
        </a:p>
      </dgm:t>
    </dgm:pt>
    <dgm:pt modelId="{F4C19A90-18BB-46E4-BC53-27B425DAE567}">
      <dgm:prSet phldrT="[Texto]" custT="1">
        <dgm:style>
          <a:lnRef idx="2">
            <a:schemeClr val="accent3"/>
          </a:lnRef>
          <a:fillRef idx="1">
            <a:schemeClr val="lt1"/>
          </a:fillRef>
          <a:effectRef idx="0">
            <a:schemeClr val="accent3"/>
          </a:effectRef>
          <a:fontRef idx="minor">
            <a:schemeClr val="dk1"/>
          </a:fontRef>
        </dgm:style>
      </dgm:prSet>
      <dgm:spPr/>
      <dgm:t>
        <a:bodyPr/>
        <a:lstStyle/>
        <a:p>
          <a:r>
            <a:rPr lang="es-ES" sz="1800" dirty="0" smtClean="0"/>
            <a:t>Interacción docente -estudiante</a:t>
          </a:r>
          <a:endParaRPr lang="es-ES" sz="1800" dirty="0"/>
        </a:p>
      </dgm:t>
    </dgm:pt>
    <dgm:pt modelId="{E9B85C7F-0529-4D1C-B961-750518B57A49}" type="parTrans" cxnId="{0EEF9F83-5040-4DC0-A307-99A8DCC944A9}">
      <dgm:prSet/>
      <dgm:spPr/>
      <dgm:t>
        <a:bodyPr/>
        <a:lstStyle/>
        <a:p>
          <a:endParaRPr lang="es-ES"/>
        </a:p>
      </dgm:t>
    </dgm:pt>
    <dgm:pt modelId="{C67612CB-8033-4032-98C8-4CA87620E1EF}" type="sibTrans" cxnId="{0EEF9F83-5040-4DC0-A307-99A8DCC944A9}">
      <dgm:prSet/>
      <dgm:spPr/>
      <dgm:t>
        <a:bodyPr/>
        <a:lstStyle/>
        <a:p>
          <a:endParaRPr lang="es-ES"/>
        </a:p>
      </dgm:t>
    </dgm:pt>
    <dgm:pt modelId="{44653C76-A86F-48F8-A2C0-358D0FA49018}">
      <dgm:prSet phldrT="[Texto]" custT="1">
        <dgm:style>
          <a:lnRef idx="2">
            <a:schemeClr val="accent3"/>
          </a:lnRef>
          <a:fillRef idx="1">
            <a:schemeClr val="lt1"/>
          </a:fillRef>
          <a:effectRef idx="0">
            <a:schemeClr val="accent3"/>
          </a:effectRef>
          <a:fontRef idx="minor">
            <a:schemeClr val="dk1"/>
          </a:fontRef>
        </dgm:style>
      </dgm:prSet>
      <dgm:spPr/>
      <dgm:t>
        <a:bodyPr/>
        <a:lstStyle/>
        <a:p>
          <a:r>
            <a:rPr lang="es-ES" sz="1800" dirty="0" smtClean="0"/>
            <a:t>Herramientas didácticas</a:t>
          </a:r>
          <a:endParaRPr lang="es-ES" sz="1800" dirty="0"/>
        </a:p>
      </dgm:t>
    </dgm:pt>
    <dgm:pt modelId="{C27597CD-B700-4440-8C8C-D36A8252D447}" type="parTrans" cxnId="{5D771D40-248B-443F-821B-72E631103E83}">
      <dgm:prSet/>
      <dgm:spPr/>
      <dgm:t>
        <a:bodyPr/>
        <a:lstStyle/>
        <a:p>
          <a:endParaRPr lang="es-ES"/>
        </a:p>
      </dgm:t>
    </dgm:pt>
    <dgm:pt modelId="{10695F54-97DD-4A3E-866D-A5F905C92458}" type="sibTrans" cxnId="{5D771D40-248B-443F-821B-72E631103E83}">
      <dgm:prSet/>
      <dgm:spPr/>
      <dgm:t>
        <a:bodyPr/>
        <a:lstStyle/>
        <a:p>
          <a:endParaRPr lang="es-ES"/>
        </a:p>
      </dgm:t>
    </dgm:pt>
    <dgm:pt modelId="{971156FB-BE7C-4ACC-9FD4-F7B0EAF85B66}">
      <dgm:prSet phldrT="[Texto]" custT="1">
        <dgm:style>
          <a:lnRef idx="2">
            <a:schemeClr val="accent6"/>
          </a:lnRef>
          <a:fillRef idx="1">
            <a:schemeClr val="lt1"/>
          </a:fillRef>
          <a:effectRef idx="0">
            <a:schemeClr val="accent6"/>
          </a:effectRef>
          <a:fontRef idx="minor">
            <a:schemeClr val="dk1"/>
          </a:fontRef>
        </dgm:style>
      </dgm:prSet>
      <dgm:spPr/>
      <dgm:t>
        <a:bodyPr/>
        <a:lstStyle/>
        <a:p>
          <a:r>
            <a:rPr lang="es-ES" sz="1800" dirty="0" smtClean="0"/>
            <a:t>Involucra estudiantes</a:t>
          </a:r>
          <a:endParaRPr lang="es-ES" sz="1800" dirty="0"/>
        </a:p>
      </dgm:t>
    </dgm:pt>
    <dgm:pt modelId="{5E422942-58EC-43A8-9F60-54EADCB97765}" type="parTrans" cxnId="{A45BD607-6642-4091-BB51-2CA9F113E68D}">
      <dgm:prSet/>
      <dgm:spPr/>
      <dgm:t>
        <a:bodyPr/>
        <a:lstStyle/>
        <a:p>
          <a:endParaRPr lang="es-ES"/>
        </a:p>
      </dgm:t>
    </dgm:pt>
    <dgm:pt modelId="{EFB56AE2-8A97-4598-A6B5-DEF0E06DD289}" type="sibTrans" cxnId="{A45BD607-6642-4091-BB51-2CA9F113E68D}">
      <dgm:prSet/>
      <dgm:spPr/>
      <dgm:t>
        <a:bodyPr/>
        <a:lstStyle/>
        <a:p>
          <a:endParaRPr lang="es-ES"/>
        </a:p>
      </dgm:t>
    </dgm:pt>
    <dgm:pt modelId="{A606E303-00F4-4A5C-8D21-0D9ADC49064B}" type="pres">
      <dgm:prSet presAssocID="{1F4CF1ED-9628-4576-A786-A66A76D12455}" presName="cycle" presStyleCnt="0">
        <dgm:presLayoutVars>
          <dgm:dir/>
          <dgm:resizeHandles val="exact"/>
        </dgm:presLayoutVars>
      </dgm:prSet>
      <dgm:spPr/>
      <dgm:t>
        <a:bodyPr/>
        <a:lstStyle/>
        <a:p>
          <a:endParaRPr lang="es-ES"/>
        </a:p>
      </dgm:t>
    </dgm:pt>
    <dgm:pt modelId="{47006190-AF97-49EF-84CE-17CEDAD47C98}" type="pres">
      <dgm:prSet presAssocID="{3F4CED07-2DE0-4FA6-9D0E-E8052EB829A0}" presName="node" presStyleLbl="node1" presStyleIdx="0" presStyleCnt="4">
        <dgm:presLayoutVars>
          <dgm:bulletEnabled val="1"/>
        </dgm:presLayoutVars>
      </dgm:prSet>
      <dgm:spPr/>
      <dgm:t>
        <a:bodyPr/>
        <a:lstStyle/>
        <a:p>
          <a:endParaRPr lang="es-ES"/>
        </a:p>
      </dgm:t>
    </dgm:pt>
    <dgm:pt modelId="{F47781E5-6273-43A1-902A-B3FEA34BE345}" type="pres">
      <dgm:prSet presAssocID="{3F4CED07-2DE0-4FA6-9D0E-E8052EB829A0}" presName="spNode" presStyleCnt="0"/>
      <dgm:spPr/>
    </dgm:pt>
    <dgm:pt modelId="{B3CEF407-0E9B-4C34-B549-E02B6E7C08CA}" type="pres">
      <dgm:prSet presAssocID="{5F423644-95B5-4846-8075-95DC54D37635}" presName="sibTrans" presStyleLbl="sibTrans1D1" presStyleIdx="0" presStyleCnt="4"/>
      <dgm:spPr/>
      <dgm:t>
        <a:bodyPr/>
        <a:lstStyle/>
        <a:p>
          <a:endParaRPr lang="es-ES"/>
        </a:p>
      </dgm:t>
    </dgm:pt>
    <dgm:pt modelId="{5CB45B6E-5D93-4894-B10E-903BD8E89495}" type="pres">
      <dgm:prSet presAssocID="{F4C19A90-18BB-46E4-BC53-27B425DAE567}" presName="node" presStyleLbl="node1" presStyleIdx="1" presStyleCnt="4">
        <dgm:presLayoutVars>
          <dgm:bulletEnabled val="1"/>
        </dgm:presLayoutVars>
      </dgm:prSet>
      <dgm:spPr/>
      <dgm:t>
        <a:bodyPr/>
        <a:lstStyle/>
        <a:p>
          <a:endParaRPr lang="es-ES"/>
        </a:p>
      </dgm:t>
    </dgm:pt>
    <dgm:pt modelId="{2F274A00-9A33-4061-9F03-EFF885232C74}" type="pres">
      <dgm:prSet presAssocID="{F4C19A90-18BB-46E4-BC53-27B425DAE567}" presName="spNode" presStyleCnt="0"/>
      <dgm:spPr/>
    </dgm:pt>
    <dgm:pt modelId="{4550D5F5-1AFA-4D60-B1B9-29F267FDA8C0}" type="pres">
      <dgm:prSet presAssocID="{C67612CB-8033-4032-98C8-4CA87620E1EF}" presName="sibTrans" presStyleLbl="sibTrans1D1" presStyleIdx="1" presStyleCnt="4"/>
      <dgm:spPr/>
      <dgm:t>
        <a:bodyPr/>
        <a:lstStyle/>
        <a:p>
          <a:endParaRPr lang="es-ES"/>
        </a:p>
      </dgm:t>
    </dgm:pt>
    <dgm:pt modelId="{02812755-0A2D-4590-9AAF-AA93B8992782}" type="pres">
      <dgm:prSet presAssocID="{44653C76-A86F-48F8-A2C0-358D0FA49018}" presName="node" presStyleLbl="node1" presStyleIdx="2" presStyleCnt="4">
        <dgm:presLayoutVars>
          <dgm:bulletEnabled val="1"/>
        </dgm:presLayoutVars>
      </dgm:prSet>
      <dgm:spPr/>
      <dgm:t>
        <a:bodyPr/>
        <a:lstStyle/>
        <a:p>
          <a:endParaRPr lang="es-ES"/>
        </a:p>
      </dgm:t>
    </dgm:pt>
    <dgm:pt modelId="{CCC666AC-CBDB-404B-B719-5A713DE13029}" type="pres">
      <dgm:prSet presAssocID="{44653C76-A86F-48F8-A2C0-358D0FA49018}" presName="spNode" presStyleCnt="0"/>
      <dgm:spPr/>
    </dgm:pt>
    <dgm:pt modelId="{93D0BF26-AA91-430A-A7E9-77BF56E7F709}" type="pres">
      <dgm:prSet presAssocID="{10695F54-97DD-4A3E-866D-A5F905C92458}" presName="sibTrans" presStyleLbl="sibTrans1D1" presStyleIdx="2" presStyleCnt="4"/>
      <dgm:spPr/>
      <dgm:t>
        <a:bodyPr/>
        <a:lstStyle/>
        <a:p>
          <a:endParaRPr lang="es-ES"/>
        </a:p>
      </dgm:t>
    </dgm:pt>
    <dgm:pt modelId="{39D76E17-9948-4849-9055-7294BA85A387}" type="pres">
      <dgm:prSet presAssocID="{971156FB-BE7C-4ACC-9FD4-F7B0EAF85B66}" presName="node" presStyleLbl="node1" presStyleIdx="3" presStyleCnt="4">
        <dgm:presLayoutVars>
          <dgm:bulletEnabled val="1"/>
        </dgm:presLayoutVars>
      </dgm:prSet>
      <dgm:spPr/>
      <dgm:t>
        <a:bodyPr/>
        <a:lstStyle/>
        <a:p>
          <a:endParaRPr lang="es-ES"/>
        </a:p>
      </dgm:t>
    </dgm:pt>
    <dgm:pt modelId="{EAC6A1F9-271C-49D8-94AC-3CA74B7D1921}" type="pres">
      <dgm:prSet presAssocID="{971156FB-BE7C-4ACC-9FD4-F7B0EAF85B66}" presName="spNode" presStyleCnt="0"/>
      <dgm:spPr/>
    </dgm:pt>
    <dgm:pt modelId="{8EED0473-75F6-4348-8CF6-8DC493045F92}" type="pres">
      <dgm:prSet presAssocID="{EFB56AE2-8A97-4598-A6B5-DEF0E06DD289}" presName="sibTrans" presStyleLbl="sibTrans1D1" presStyleIdx="3" presStyleCnt="4"/>
      <dgm:spPr/>
      <dgm:t>
        <a:bodyPr/>
        <a:lstStyle/>
        <a:p>
          <a:endParaRPr lang="es-ES"/>
        </a:p>
      </dgm:t>
    </dgm:pt>
  </dgm:ptLst>
  <dgm:cxnLst>
    <dgm:cxn modelId="{0F29185C-E404-4694-B1CE-D7C9D94FC605}" srcId="{1F4CF1ED-9628-4576-A786-A66A76D12455}" destId="{3F4CED07-2DE0-4FA6-9D0E-E8052EB829A0}" srcOrd="0" destOrd="0" parTransId="{A3DDD4B5-7800-4D3A-9F4E-843DCDC49792}" sibTransId="{5F423644-95B5-4846-8075-95DC54D37635}"/>
    <dgm:cxn modelId="{A45BD607-6642-4091-BB51-2CA9F113E68D}" srcId="{1F4CF1ED-9628-4576-A786-A66A76D12455}" destId="{971156FB-BE7C-4ACC-9FD4-F7B0EAF85B66}" srcOrd="3" destOrd="0" parTransId="{5E422942-58EC-43A8-9F60-54EADCB97765}" sibTransId="{EFB56AE2-8A97-4598-A6B5-DEF0E06DD289}"/>
    <dgm:cxn modelId="{CD03C3B3-A3BE-49A8-8C01-7C5B43EFA801}" type="presOf" srcId="{971156FB-BE7C-4ACC-9FD4-F7B0EAF85B66}" destId="{39D76E17-9948-4849-9055-7294BA85A387}" srcOrd="0" destOrd="0" presId="urn:microsoft.com/office/officeart/2005/8/layout/cycle6"/>
    <dgm:cxn modelId="{0EEF9F83-5040-4DC0-A307-99A8DCC944A9}" srcId="{1F4CF1ED-9628-4576-A786-A66A76D12455}" destId="{F4C19A90-18BB-46E4-BC53-27B425DAE567}" srcOrd="1" destOrd="0" parTransId="{E9B85C7F-0529-4D1C-B961-750518B57A49}" sibTransId="{C67612CB-8033-4032-98C8-4CA87620E1EF}"/>
    <dgm:cxn modelId="{118D90D8-965C-44C4-B205-51703A8A0280}" type="presOf" srcId="{1F4CF1ED-9628-4576-A786-A66A76D12455}" destId="{A606E303-00F4-4A5C-8D21-0D9ADC49064B}" srcOrd="0" destOrd="0" presId="urn:microsoft.com/office/officeart/2005/8/layout/cycle6"/>
    <dgm:cxn modelId="{BC5F05F9-0B23-4B79-9256-DDE85EB4BB90}" type="presOf" srcId="{5F423644-95B5-4846-8075-95DC54D37635}" destId="{B3CEF407-0E9B-4C34-B549-E02B6E7C08CA}" srcOrd="0" destOrd="0" presId="urn:microsoft.com/office/officeart/2005/8/layout/cycle6"/>
    <dgm:cxn modelId="{C2BFDFB2-13B5-4D4B-A872-CACB98C886BF}" type="presOf" srcId="{44653C76-A86F-48F8-A2C0-358D0FA49018}" destId="{02812755-0A2D-4590-9AAF-AA93B8992782}" srcOrd="0" destOrd="0" presId="urn:microsoft.com/office/officeart/2005/8/layout/cycle6"/>
    <dgm:cxn modelId="{63E112FA-A133-48D0-8BB2-6C2377C334D1}" type="presOf" srcId="{3F4CED07-2DE0-4FA6-9D0E-E8052EB829A0}" destId="{47006190-AF97-49EF-84CE-17CEDAD47C98}" srcOrd="0" destOrd="0" presId="urn:microsoft.com/office/officeart/2005/8/layout/cycle6"/>
    <dgm:cxn modelId="{A8585820-81FA-44E4-BB33-BEB8FCB7BE90}" type="presOf" srcId="{F4C19A90-18BB-46E4-BC53-27B425DAE567}" destId="{5CB45B6E-5D93-4894-B10E-903BD8E89495}" srcOrd="0" destOrd="0" presId="urn:microsoft.com/office/officeart/2005/8/layout/cycle6"/>
    <dgm:cxn modelId="{CBC44AF1-BB17-4871-874E-0810776768B4}" type="presOf" srcId="{C67612CB-8033-4032-98C8-4CA87620E1EF}" destId="{4550D5F5-1AFA-4D60-B1B9-29F267FDA8C0}" srcOrd="0" destOrd="0" presId="urn:microsoft.com/office/officeart/2005/8/layout/cycle6"/>
    <dgm:cxn modelId="{C49096CA-192F-43E7-8E7E-471F5F03F4EC}" type="presOf" srcId="{EFB56AE2-8A97-4598-A6B5-DEF0E06DD289}" destId="{8EED0473-75F6-4348-8CF6-8DC493045F92}" srcOrd="0" destOrd="0" presId="urn:microsoft.com/office/officeart/2005/8/layout/cycle6"/>
    <dgm:cxn modelId="{184DD92E-C2D8-4C9C-AD5A-7CD7546FEFA9}" type="presOf" srcId="{10695F54-97DD-4A3E-866D-A5F905C92458}" destId="{93D0BF26-AA91-430A-A7E9-77BF56E7F709}" srcOrd="0" destOrd="0" presId="urn:microsoft.com/office/officeart/2005/8/layout/cycle6"/>
    <dgm:cxn modelId="{5D771D40-248B-443F-821B-72E631103E83}" srcId="{1F4CF1ED-9628-4576-A786-A66A76D12455}" destId="{44653C76-A86F-48F8-A2C0-358D0FA49018}" srcOrd="2" destOrd="0" parTransId="{C27597CD-B700-4440-8C8C-D36A8252D447}" sibTransId="{10695F54-97DD-4A3E-866D-A5F905C92458}"/>
    <dgm:cxn modelId="{6CDEB885-7C63-40BA-B822-073A374B218F}" type="presParOf" srcId="{A606E303-00F4-4A5C-8D21-0D9ADC49064B}" destId="{47006190-AF97-49EF-84CE-17CEDAD47C98}" srcOrd="0" destOrd="0" presId="urn:microsoft.com/office/officeart/2005/8/layout/cycle6"/>
    <dgm:cxn modelId="{36C7B9F8-1C71-4418-AA03-04665852C009}" type="presParOf" srcId="{A606E303-00F4-4A5C-8D21-0D9ADC49064B}" destId="{F47781E5-6273-43A1-902A-B3FEA34BE345}" srcOrd="1" destOrd="0" presId="urn:microsoft.com/office/officeart/2005/8/layout/cycle6"/>
    <dgm:cxn modelId="{C7F668B0-7B72-471B-8358-002D1C1B033E}" type="presParOf" srcId="{A606E303-00F4-4A5C-8D21-0D9ADC49064B}" destId="{B3CEF407-0E9B-4C34-B549-E02B6E7C08CA}" srcOrd="2" destOrd="0" presId="urn:microsoft.com/office/officeart/2005/8/layout/cycle6"/>
    <dgm:cxn modelId="{58F266FC-F02F-411A-97A7-BAF32A123A0A}" type="presParOf" srcId="{A606E303-00F4-4A5C-8D21-0D9ADC49064B}" destId="{5CB45B6E-5D93-4894-B10E-903BD8E89495}" srcOrd="3" destOrd="0" presId="urn:microsoft.com/office/officeart/2005/8/layout/cycle6"/>
    <dgm:cxn modelId="{E6ADCD70-C33A-49AA-805B-F8DF7F7F09F2}" type="presParOf" srcId="{A606E303-00F4-4A5C-8D21-0D9ADC49064B}" destId="{2F274A00-9A33-4061-9F03-EFF885232C74}" srcOrd="4" destOrd="0" presId="urn:microsoft.com/office/officeart/2005/8/layout/cycle6"/>
    <dgm:cxn modelId="{8739D9FA-2D21-46AA-A23F-B9A5DED139E2}" type="presParOf" srcId="{A606E303-00F4-4A5C-8D21-0D9ADC49064B}" destId="{4550D5F5-1AFA-4D60-B1B9-29F267FDA8C0}" srcOrd="5" destOrd="0" presId="urn:microsoft.com/office/officeart/2005/8/layout/cycle6"/>
    <dgm:cxn modelId="{7055429F-E9DA-48D6-817D-B152BF0268F6}" type="presParOf" srcId="{A606E303-00F4-4A5C-8D21-0D9ADC49064B}" destId="{02812755-0A2D-4590-9AAF-AA93B8992782}" srcOrd="6" destOrd="0" presId="urn:microsoft.com/office/officeart/2005/8/layout/cycle6"/>
    <dgm:cxn modelId="{0C1A36F0-36A1-47BD-8924-421F70E798CA}" type="presParOf" srcId="{A606E303-00F4-4A5C-8D21-0D9ADC49064B}" destId="{CCC666AC-CBDB-404B-B719-5A713DE13029}" srcOrd="7" destOrd="0" presId="urn:microsoft.com/office/officeart/2005/8/layout/cycle6"/>
    <dgm:cxn modelId="{BC197D9F-7795-490A-82CC-F10FD889E445}" type="presParOf" srcId="{A606E303-00F4-4A5C-8D21-0D9ADC49064B}" destId="{93D0BF26-AA91-430A-A7E9-77BF56E7F709}" srcOrd="8" destOrd="0" presId="urn:microsoft.com/office/officeart/2005/8/layout/cycle6"/>
    <dgm:cxn modelId="{2B3A2B8B-E278-4F53-93B0-0B14D5F27736}" type="presParOf" srcId="{A606E303-00F4-4A5C-8D21-0D9ADC49064B}" destId="{39D76E17-9948-4849-9055-7294BA85A387}" srcOrd="9" destOrd="0" presId="urn:microsoft.com/office/officeart/2005/8/layout/cycle6"/>
    <dgm:cxn modelId="{CFCF96BB-6496-4DAF-B3EA-9074404CFB98}" type="presParOf" srcId="{A606E303-00F4-4A5C-8D21-0D9ADC49064B}" destId="{EAC6A1F9-271C-49D8-94AC-3CA74B7D1921}" srcOrd="10" destOrd="0" presId="urn:microsoft.com/office/officeart/2005/8/layout/cycle6"/>
    <dgm:cxn modelId="{FCDF75C6-0397-45BB-AB1F-605BE35927DC}" type="presParOf" srcId="{A606E303-00F4-4A5C-8D21-0D9ADC49064B}" destId="{8EED0473-75F6-4348-8CF6-8DC493045F92}"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7EDD239-C835-4B81-8587-958CA8E34A45}" type="doc">
      <dgm:prSet loTypeId="urn:microsoft.com/office/officeart/2005/8/layout/default" loCatId="list" qsTypeId="urn:microsoft.com/office/officeart/2005/8/quickstyle/simple3" qsCatId="simple" csTypeId="urn:microsoft.com/office/officeart/2005/8/colors/colorful5" csCatId="colorful" phldr="1"/>
      <dgm:spPr/>
      <dgm:t>
        <a:bodyPr/>
        <a:lstStyle/>
        <a:p>
          <a:endParaRPr lang="es-ES"/>
        </a:p>
      </dgm:t>
    </dgm:pt>
    <dgm:pt modelId="{0C160AAF-466B-4BD9-93E2-B59240198A84}">
      <dgm:prSet phldrT="[Texto]">
        <dgm:style>
          <a:lnRef idx="2">
            <a:schemeClr val="accent3"/>
          </a:lnRef>
          <a:fillRef idx="1">
            <a:schemeClr val="lt1"/>
          </a:fillRef>
          <a:effectRef idx="0">
            <a:schemeClr val="accent3"/>
          </a:effectRef>
          <a:fontRef idx="minor">
            <a:schemeClr val="dk1"/>
          </a:fontRef>
        </dgm:style>
      </dgm:prSet>
      <dgm:spPr/>
      <dgm:t>
        <a:bodyPr/>
        <a:lstStyle/>
        <a:p>
          <a:r>
            <a:rPr lang="es-ES" dirty="0" smtClean="0"/>
            <a:t>Ambiente de aprendizaje</a:t>
          </a:r>
          <a:endParaRPr lang="es-ES" dirty="0"/>
        </a:p>
      </dgm:t>
    </dgm:pt>
    <dgm:pt modelId="{0A543746-9F94-49C1-9964-AC8F8D0036DF}" type="parTrans" cxnId="{A1121B99-1937-46E5-95C4-E4DD1C6631EC}">
      <dgm:prSet/>
      <dgm:spPr/>
      <dgm:t>
        <a:bodyPr/>
        <a:lstStyle/>
        <a:p>
          <a:endParaRPr lang="es-ES"/>
        </a:p>
      </dgm:t>
    </dgm:pt>
    <dgm:pt modelId="{404CFFE5-74F7-417A-97C4-31648FCFF64E}" type="sibTrans" cxnId="{A1121B99-1937-46E5-95C4-E4DD1C6631EC}">
      <dgm:prSet/>
      <dgm:spPr/>
      <dgm:t>
        <a:bodyPr/>
        <a:lstStyle/>
        <a:p>
          <a:endParaRPr lang="es-ES"/>
        </a:p>
      </dgm:t>
    </dgm:pt>
    <dgm:pt modelId="{9DD097C3-8955-405C-8456-0D1393E65A7C}">
      <dgm:prSet phldrT="[Texto]">
        <dgm:style>
          <a:lnRef idx="2">
            <a:schemeClr val="accent3"/>
          </a:lnRef>
          <a:fillRef idx="1">
            <a:schemeClr val="lt1"/>
          </a:fillRef>
          <a:effectRef idx="0">
            <a:schemeClr val="accent3"/>
          </a:effectRef>
          <a:fontRef idx="minor">
            <a:schemeClr val="dk1"/>
          </a:fontRef>
        </dgm:style>
      </dgm:prSet>
      <dgm:spPr/>
      <dgm:t>
        <a:bodyPr/>
        <a:lstStyle/>
        <a:p>
          <a:r>
            <a:rPr lang="es-ES" dirty="0" smtClean="0"/>
            <a:t>Espacios creados</a:t>
          </a:r>
          <a:endParaRPr lang="es-ES" dirty="0"/>
        </a:p>
      </dgm:t>
    </dgm:pt>
    <dgm:pt modelId="{F754F553-71A6-45B8-BB0D-11742FC16F48}" type="parTrans" cxnId="{ED0FB597-C3F0-4EDD-BB1D-101EE2EB9F1A}">
      <dgm:prSet/>
      <dgm:spPr/>
      <dgm:t>
        <a:bodyPr/>
        <a:lstStyle/>
        <a:p>
          <a:endParaRPr lang="es-ES"/>
        </a:p>
      </dgm:t>
    </dgm:pt>
    <dgm:pt modelId="{0A00C7DF-A16C-4B29-B013-8D78BAAA97B8}" type="sibTrans" cxnId="{ED0FB597-C3F0-4EDD-BB1D-101EE2EB9F1A}">
      <dgm:prSet/>
      <dgm:spPr/>
      <dgm:t>
        <a:bodyPr/>
        <a:lstStyle/>
        <a:p>
          <a:endParaRPr lang="es-ES"/>
        </a:p>
      </dgm:t>
    </dgm:pt>
    <dgm:pt modelId="{441CA435-036C-40B5-A449-F7C1592B3BF1}">
      <dgm:prSet phldrT="[Texto]">
        <dgm:style>
          <a:lnRef idx="2">
            <a:schemeClr val="accent3"/>
          </a:lnRef>
          <a:fillRef idx="1">
            <a:schemeClr val="lt1"/>
          </a:fillRef>
          <a:effectRef idx="0">
            <a:schemeClr val="accent3"/>
          </a:effectRef>
          <a:fontRef idx="minor">
            <a:schemeClr val="dk1"/>
          </a:fontRef>
        </dgm:style>
      </dgm:prSet>
      <dgm:spPr/>
      <dgm:t>
        <a:bodyPr/>
        <a:lstStyle/>
        <a:p>
          <a:r>
            <a:rPr lang="es-ES" dirty="0" smtClean="0"/>
            <a:t>Consideración de espacios físicos</a:t>
          </a:r>
          <a:endParaRPr lang="es-ES" dirty="0"/>
        </a:p>
      </dgm:t>
    </dgm:pt>
    <dgm:pt modelId="{43BCCE9C-F6E3-40AF-A0D1-1B0336EA79F8}" type="parTrans" cxnId="{81E9F560-2695-499C-8162-A8045EEF36BE}">
      <dgm:prSet/>
      <dgm:spPr/>
      <dgm:t>
        <a:bodyPr/>
        <a:lstStyle/>
        <a:p>
          <a:endParaRPr lang="es-ES"/>
        </a:p>
      </dgm:t>
    </dgm:pt>
    <dgm:pt modelId="{8FD77DBB-5967-46BD-A5AE-C71AC383D1E2}" type="sibTrans" cxnId="{81E9F560-2695-499C-8162-A8045EEF36BE}">
      <dgm:prSet/>
      <dgm:spPr/>
      <dgm:t>
        <a:bodyPr/>
        <a:lstStyle/>
        <a:p>
          <a:endParaRPr lang="es-ES"/>
        </a:p>
      </dgm:t>
    </dgm:pt>
    <dgm:pt modelId="{9A0B8B38-902C-4C7D-AB55-C2891AFC0C89}">
      <dgm:prSet phldrT="[Texto]">
        <dgm:style>
          <a:lnRef idx="2">
            <a:schemeClr val="accent3"/>
          </a:lnRef>
          <a:fillRef idx="1">
            <a:schemeClr val="lt1"/>
          </a:fillRef>
          <a:effectRef idx="0">
            <a:schemeClr val="accent3"/>
          </a:effectRef>
          <a:fontRef idx="minor">
            <a:schemeClr val="dk1"/>
          </a:fontRef>
        </dgm:style>
      </dgm:prSet>
      <dgm:spPr/>
      <dgm:t>
        <a:bodyPr/>
        <a:lstStyle/>
        <a:p>
          <a:r>
            <a:rPr lang="es-ES" dirty="0" smtClean="0"/>
            <a:t>Condiciones requeridas</a:t>
          </a:r>
          <a:endParaRPr lang="es-ES" dirty="0"/>
        </a:p>
      </dgm:t>
    </dgm:pt>
    <dgm:pt modelId="{8FD63060-5CA2-41CA-B989-9AB4D4132A29}" type="parTrans" cxnId="{1D29A78C-92F5-4A52-B473-E334E7867AA6}">
      <dgm:prSet/>
      <dgm:spPr/>
      <dgm:t>
        <a:bodyPr/>
        <a:lstStyle/>
        <a:p>
          <a:endParaRPr lang="es-ES"/>
        </a:p>
      </dgm:t>
    </dgm:pt>
    <dgm:pt modelId="{877D32B0-934C-48C7-9107-5EC506A31003}" type="sibTrans" cxnId="{1D29A78C-92F5-4A52-B473-E334E7867AA6}">
      <dgm:prSet/>
      <dgm:spPr/>
      <dgm:t>
        <a:bodyPr/>
        <a:lstStyle/>
        <a:p>
          <a:endParaRPr lang="es-ES"/>
        </a:p>
      </dgm:t>
    </dgm:pt>
    <dgm:pt modelId="{8560C7B0-E490-456C-8785-69FE5C8C0F7F}">
      <dgm:prSet phldrT="[Texto]">
        <dgm:style>
          <a:lnRef idx="2">
            <a:schemeClr val="accent3"/>
          </a:lnRef>
          <a:fillRef idx="1">
            <a:schemeClr val="lt1"/>
          </a:fillRef>
          <a:effectRef idx="0">
            <a:schemeClr val="accent3"/>
          </a:effectRef>
          <a:fontRef idx="minor">
            <a:schemeClr val="dk1"/>
          </a:fontRef>
        </dgm:style>
      </dgm:prSet>
      <dgm:spPr/>
      <dgm:t>
        <a:bodyPr/>
        <a:lstStyle/>
        <a:p>
          <a:r>
            <a:rPr lang="es-ES" dirty="0" smtClean="0"/>
            <a:t>Generar actividades de conocimiento</a:t>
          </a:r>
          <a:endParaRPr lang="es-ES" dirty="0"/>
        </a:p>
      </dgm:t>
    </dgm:pt>
    <dgm:pt modelId="{DC0C4544-B3F2-4A68-B166-24A9837A34A0}" type="parTrans" cxnId="{73FFEEDD-587F-4328-925C-11CA6F6EAB23}">
      <dgm:prSet/>
      <dgm:spPr/>
      <dgm:t>
        <a:bodyPr/>
        <a:lstStyle/>
        <a:p>
          <a:endParaRPr lang="es-ES"/>
        </a:p>
      </dgm:t>
    </dgm:pt>
    <dgm:pt modelId="{EEA11A9E-ED80-4282-AE17-8D2ED453E486}" type="sibTrans" cxnId="{73FFEEDD-587F-4328-925C-11CA6F6EAB23}">
      <dgm:prSet/>
      <dgm:spPr/>
      <dgm:t>
        <a:bodyPr/>
        <a:lstStyle/>
        <a:p>
          <a:endParaRPr lang="es-ES"/>
        </a:p>
      </dgm:t>
    </dgm:pt>
    <dgm:pt modelId="{37E7AD28-3996-4418-BAEE-3BDD0B56B2FD}" type="pres">
      <dgm:prSet presAssocID="{27EDD239-C835-4B81-8587-958CA8E34A45}" presName="diagram" presStyleCnt="0">
        <dgm:presLayoutVars>
          <dgm:dir/>
          <dgm:resizeHandles val="exact"/>
        </dgm:presLayoutVars>
      </dgm:prSet>
      <dgm:spPr/>
      <dgm:t>
        <a:bodyPr/>
        <a:lstStyle/>
        <a:p>
          <a:endParaRPr lang="es-ES"/>
        </a:p>
      </dgm:t>
    </dgm:pt>
    <dgm:pt modelId="{E2B5B565-F8A3-4713-A30B-D605BE1E4D97}" type="pres">
      <dgm:prSet presAssocID="{0C160AAF-466B-4BD9-93E2-B59240198A84}" presName="node" presStyleLbl="node1" presStyleIdx="0" presStyleCnt="5">
        <dgm:presLayoutVars>
          <dgm:bulletEnabled val="1"/>
        </dgm:presLayoutVars>
      </dgm:prSet>
      <dgm:spPr/>
      <dgm:t>
        <a:bodyPr/>
        <a:lstStyle/>
        <a:p>
          <a:endParaRPr lang="es-ES"/>
        </a:p>
      </dgm:t>
    </dgm:pt>
    <dgm:pt modelId="{4B88DCC0-51DC-4484-84B6-AEA758DD74B8}" type="pres">
      <dgm:prSet presAssocID="{404CFFE5-74F7-417A-97C4-31648FCFF64E}" presName="sibTrans" presStyleCnt="0"/>
      <dgm:spPr/>
    </dgm:pt>
    <dgm:pt modelId="{1EDD2C1F-8F72-470B-87B5-85EBDE49E4C4}" type="pres">
      <dgm:prSet presAssocID="{9DD097C3-8955-405C-8456-0D1393E65A7C}" presName="node" presStyleLbl="node1" presStyleIdx="1" presStyleCnt="5">
        <dgm:presLayoutVars>
          <dgm:bulletEnabled val="1"/>
        </dgm:presLayoutVars>
      </dgm:prSet>
      <dgm:spPr/>
      <dgm:t>
        <a:bodyPr/>
        <a:lstStyle/>
        <a:p>
          <a:endParaRPr lang="es-ES"/>
        </a:p>
      </dgm:t>
    </dgm:pt>
    <dgm:pt modelId="{60CF106D-A96C-4B8D-96B5-2BD1B584BB73}" type="pres">
      <dgm:prSet presAssocID="{0A00C7DF-A16C-4B29-B013-8D78BAAA97B8}" presName="sibTrans" presStyleCnt="0"/>
      <dgm:spPr/>
    </dgm:pt>
    <dgm:pt modelId="{566D6A0F-F645-492D-BE79-E90C042244DF}" type="pres">
      <dgm:prSet presAssocID="{441CA435-036C-40B5-A449-F7C1592B3BF1}" presName="node" presStyleLbl="node1" presStyleIdx="2" presStyleCnt="5">
        <dgm:presLayoutVars>
          <dgm:bulletEnabled val="1"/>
        </dgm:presLayoutVars>
      </dgm:prSet>
      <dgm:spPr/>
      <dgm:t>
        <a:bodyPr/>
        <a:lstStyle/>
        <a:p>
          <a:endParaRPr lang="es-ES"/>
        </a:p>
      </dgm:t>
    </dgm:pt>
    <dgm:pt modelId="{DE6C6730-83A8-47B6-A6F9-3976EED24F58}" type="pres">
      <dgm:prSet presAssocID="{8FD77DBB-5967-46BD-A5AE-C71AC383D1E2}" presName="sibTrans" presStyleCnt="0"/>
      <dgm:spPr/>
    </dgm:pt>
    <dgm:pt modelId="{963B25C1-A7EA-452E-BB2E-74397497CD84}" type="pres">
      <dgm:prSet presAssocID="{9A0B8B38-902C-4C7D-AB55-C2891AFC0C89}" presName="node" presStyleLbl="node1" presStyleIdx="3" presStyleCnt="5">
        <dgm:presLayoutVars>
          <dgm:bulletEnabled val="1"/>
        </dgm:presLayoutVars>
      </dgm:prSet>
      <dgm:spPr/>
      <dgm:t>
        <a:bodyPr/>
        <a:lstStyle/>
        <a:p>
          <a:endParaRPr lang="es-ES"/>
        </a:p>
      </dgm:t>
    </dgm:pt>
    <dgm:pt modelId="{FC6CCEFF-6674-4FB6-905D-C398E7BF85A2}" type="pres">
      <dgm:prSet presAssocID="{877D32B0-934C-48C7-9107-5EC506A31003}" presName="sibTrans" presStyleCnt="0"/>
      <dgm:spPr/>
    </dgm:pt>
    <dgm:pt modelId="{F8755999-D630-4ACB-842C-1D837C953B30}" type="pres">
      <dgm:prSet presAssocID="{8560C7B0-E490-456C-8785-69FE5C8C0F7F}" presName="node" presStyleLbl="node1" presStyleIdx="4" presStyleCnt="5">
        <dgm:presLayoutVars>
          <dgm:bulletEnabled val="1"/>
        </dgm:presLayoutVars>
      </dgm:prSet>
      <dgm:spPr/>
      <dgm:t>
        <a:bodyPr/>
        <a:lstStyle/>
        <a:p>
          <a:endParaRPr lang="es-ES"/>
        </a:p>
      </dgm:t>
    </dgm:pt>
  </dgm:ptLst>
  <dgm:cxnLst>
    <dgm:cxn modelId="{A1121B99-1937-46E5-95C4-E4DD1C6631EC}" srcId="{27EDD239-C835-4B81-8587-958CA8E34A45}" destId="{0C160AAF-466B-4BD9-93E2-B59240198A84}" srcOrd="0" destOrd="0" parTransId="{0A543746-9F94-49C1-9964-AC8F8D0036DF}" sibTransId="{404CFFE5-74F7-417A-97C4-31648FCFF64E}"/>
    <dgm:cxn modelId="{0D87E8CA-8B6E-4B64-85E1-966DEC1A1580}" type="presOf" srcId="{9DD097C3-8955-405C-8456-0D1393E65A7C}" destId="{1EDD2C1F-8F72-470B-87B5-85EBDE49E4C4}" srcOrd="0" destOrd="0" presId="urn:microsoft.com/office/officeart/2005/8/layout/default"/>
    <dgm:cxn modelId="{4B7B1BAD-8287-408E-96A8-4C6208B985DC}" type="presOf" srcId="{0C160AAF-466B-4BD9-93E2-B59240198A84}" destId="{E2B5B565-F8A3-4713-A30B-D605BE1E4D97}" srcOrd="0" destOrd="0" presId="urn:microsoft.com/office/officeart/2005/8/layout/default"/>
    <dgm:cxn modelId="{ED0FB597-C3F0-4EDD-BB1D-101EE2EB9F1A}" srcId="{27EDD239-C835-4B81-8587-958CA8E34A45}" destId="{9DD097C3-8955-405C-8456-0D1393E65A7C}" srcOrd="1" destOrd="0" parTransId="{F754F553-71A6-45B8-BB0D-11742FC16F48}" sibTransId="{0A00C7DF-A16C-4B29-B013-8D78BAAA97B8}"/>
    <dgm:cxn modelId="{73FFEEDD-587F-4328-925C-11CA6F6EAB23}" srcId="{27EDD239-C835-4B81-8587-958CA8E34A45}" destId="{8560C7B0-E490-456C-8785-69FE5C8C0F7F}" srcOrd="4" destOrd="0" parTransId="{DC0C4544-B3F2-4A68-B166-24A9837A34A0}" sibTransId="{EEA11A9E-ED80-4282-AE17-8D2ED453E486}"/>
    <dgm:cxn modelId="{2C3225F4-3044-4AA5-AC3A-3A1052AD6B8A}" type="presOf" srcId="{441CA435-036C-40B5-A449-F7C1592B3BF1}" destId="{566D6A0F-F645-492D-BE79-E90C042244DF}" srcOrd="0" destOrd="0" presId="urn:microsoft.com/office/officeart/2005/8/layout/default"/>
    <dgm:cxn modelId="{81E9F560-2695-499C-8162-A8045EEF36BE}" srcId="{27EDD239-C835-4B81-8587-958CA8E34A45}" destId="{441CA435-036C-40B5-A449-F7C1592B3BF1}" srcOrd="2" destOrd="0" parTransId="{43BCCE9C-F6E3-40AF-A0D1-1B0336EA79F8}" sibTransId="{8FD77DBB-5967-46BD-A5AE-C71AC383D1E2}"/>
    <dgm:cxn modelId="{D318434E-442B-4FF5-9292-074113DA24EF}" type="presOf" srcId="{8560C7B0-E490-456C-8785-69FE5C8C0F7F}" destId="{F8755999-D630-4ACB-842C-1D837C953B30}" srcOrd="0" destOrd="0" presId="urn:microsoft.com/office/officeart/2005/8/layout/default"/>
    <dgm:cxn modelId="{76CAF99B-CB84-4FCC-B71F-440C710EC206}" type="presOf" srcId="{27EDD239-C835-4B81-8587-958CA8E34A45}" destId="{37E7AD28-3996-4418-BAEE-3BDD0B56B2FD}" srcOrd="0" destOrd="0" presId="urn:microsoft.com/office/officeart/2005/8/layout/default"/>
    <dgm:cxn modelId="{8D58ED7F-55C6-4DBC-A7FF-79A505572568}" type="presOf" srcId="{9A0B8B38-902C-4C7D-AB55-C2891AFC0C89}" destId="{963B25C1-A7EA-452E-BB2E-74397497CD84}" srcOrd="0" destOrd="0" presId="urn:microsoft.com/office/officeart/2005/8/layout/default"/>
    <dgm:cxn modelId="{1D29A78C-92F5-4A52-B473-E334E7867AA6}" srcId="{27EDD239-C835-4B81-8587-958CA8E34A45}" destId="{9A0B8B38-902C-4C7D-AB55-C2891AFC0C89}" srcOrd="3" destOrd="0" parTransId="{8FD63060-5CA2-41CA-B989-9AB4D4132A29}" sibTransId="{877D32B0-934C-48C7-9107-5EC506A31003}"/>
    <dgm:cxn modelId="{C80C50FB-7472-45F8-9FBE-2130AED7FB35}" type="presParOf" srcId="{37E7AD28-3996-4418-BAEE-3BDD0B56B2FD}" destId="{E2B5B565-F8A3-4713-A30B-D605BE1E4D97}" srcOrd="0" destOrd="0" presId="urn:microsoft.com/office/officeart/2005/8/layout/default"/>
    <dgm:cxn modelId="{9D2A83AE-426E-428D-A5F0-ED2D89C3F415}" type="presParOf" srcId="{37E7AD28-3996-4418-BAEE-3BDD0B56B2FD}" destId="{4B88DCC0-51DC-4484-84B6-AEA758DD74B8}" srcOrd="1" destOrd="0" presId="urn:microsoft.com/office/officeart/2005/8/layout/default"/>
    <dgm:cxn modelId="{B5C6533C-0C29-4B19-89CD-775D646E317B}" type="presParOf" srcId="{37E7AD28-3996-4418-BAEE-3BDD0B56B2FD}" destId="{1EDD2C1F-8F72-470B-87B5-85EBDE49E4C4}" srcOrd="2" destOrd="0" presId="urn:microsoft.com/office/officeart/2005/8/layout/default"/>
    <dgm:cxn modelId="{1EC7D270-22AE-47BA-AA71-411A3E78D9C7}" type="presParOf" srcId="{37E7AD28-3996-4418-BAEE-3BDD0B56B2FD}" destId="{60CF106D-A96C-4B8D-96B5-2BD1B584BB73}" srcOrd="3" destOrd="0" presId="urn:microsoft.com/office/officeart/2005/8/layout/default"/>
    <dgm:cxn modelId="{D59484D2-B01C-448E-9A7D-1DEE0FE1BBDD}" type="presParOf" srcId="{37E7AD28-3996-4418-BAEE-3BDD0B56B2FD}" destId="{566D6A0F-F645-492D-BE79-E90C042244DF}" srcOrd="4" destOrd="0" presId="urn:microsoft.com/office/officeart/2005/8/layout/default"/>
    <dgm:cxn modelId="{D2623B7E-7E9D-4E5D-8F4D-1168AFE156E6}" type="presParOf" srcId="{37E7AD28-3996-4418-BAEE-3BDD0B56B2FD}" destId="{DE6C6730-83A8-47B6-A6F9-3976EED24F58}" srcOrd="5" destOrd="0" presId="urn:microsoft.com/office/officeart/2005/8/layout/default"/>
    <dgm:cxn modelId="{41A0FF44-3160-4E5A-9912-BEDAB2FDA300}" type="presParOf" srcId="{37E7AD28-3996-4418-BAEE-3BDD0B56B2FD}" destId="{963B25C1-A7EA-452E-BB2E-74397497CD84}" srcOrd="6" destOrd="0" presId="urn:microsoft.com/office/officeart/2005/8/layout/default"/>
    <dgm:cxn modelId="{5E2E9937-CF7B-4186-A067-D18A2001F1F5}" type="presParOf" srcId="{37E7AD28-3996-4418-BAEE-3BDD0B56B2FD}" destId="{FC6CCEFF-6674-4FB6-905D-C398E7BF85A2}" srcOrd="7" destOrd="0" presId="urn:microsoft.com/office/officeart/2005/8/layout/default"/>
    <dgm:cxn modelId="{C5DCAB53-A7DE-4643-972C-95F194F71380}" type="presParOf" srcId="{37E7AD28-3996-4418-BAEE-3BDD0B56B2FD}" destId="{F8755999-D630-4ACB-842C-1D837C953B3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7A61129-1145-471F-99F3-CFC7C4464692}" type="doc">
      <dgm:prSet loTypeId="urn:microsoft.com/office/officeart/2005/8/layout/hierarchy4" loCatId="hierarchy" qsTypeId="urn:microsoft.com/office/officeart/2005/8/quickstyle/simple3" qsCatId="simple" csTypeId="urn:microsoft.com/office/officeart/2005/8/colors/colorful4" csCatId="colorful" phldr="1"/>
      <dgm:spPr/>
      <dgm:t>
        <a:bodyPr/>
        <a:lstStyle/>
        <a:p>
          <a:endParaRPr lang="es-ES"/>
        </a:p>
      </dgm:t>
    </dgm:pt>
    <dgm:pt modelId="{68882FFE-AF4E-426D-B9D5-E20500F90AD0}">
      <dgm:prSet phldrT="[Texto]">
        <dgm:style>
          <a:lnRef idx="2">
            <a:schemeClr val="accent1"/>
          </a:lnRef>
          <a:fillRef idx="1">
            <a:schemeClr val="lt1"/>
          </a:fillRef>
          <a:effectRef idx="0">
            <a:schemeClr val="accent1"/>
          </a:effectRef>
          <a:fontRef idx="minor">
            <a:schemeClr val="dk1"/>
          </a:fontRef>
        </dgm:style>
      </dgm:prSet>
      <dgm:spPr/>
      <dgm:t>
        <a:bodyPr/>
        <a:lstStyle/>
        <a:p>
          <a:r>
            <a:rPr lang="es-ES" dirty="0" smtClean="0"/>
            <a:t>Herramientas didácticas en el ámbito educativo</a:t>
          </a:r>
          <a:endParaRPr lang="es-ES" dirty="0"/>
        </a:p>
      </dgm:t>
    </dgm:pt>
    <dgm:pt modelId="{DA8D6FE0-89D4-4ECE-B8F6-4B9C62DCBE4F}" type="parTrans" cxnId="{5A6F544B-3D4E-48F3-A730-8412DD9304D7}">
      <dgm:prSet/>
      <dgm:spPr/>
      <dgm:t>
        <a:bodyPr/>
        <a:lstStyle/>
        <a:p>
          <a:endParaRPr lang="es-ES"/>
        </a:p>
      </dgm:t>
    </dgm:pt>
    <dgm:pt modelId="{040C1AD5-D522-40B0-B92C-9557FB1129CA}" type="sibTrans" cxnId="{5A6F544B-3D4E-48F3-A730-8412DD9304D7}">
      <dgm:prSet/>
      <dgm:spPr/>
      <dgm:t>
        <a:bodyPr/>
        <a:lstStyle/>
        <a:p>
          <a:endParaRPr lang="es-ES"/>
        </a:p>
      </dgm:t>
    </dgm:pt>
    <dgm:pt modelId="{33ACCF63-AE86-4CBB-8D5D-A730CB5CF0AB}">
      <dgm:prSet phldrT="[Texto]">
        <dgm:style>
          <a:lnRef idx="2">
            <a:schemeClr val="accent1"/>
          </a:lnRef>
          <a:fillRef idx="1">
            <a:schemeClr val="lt1"/>
          </a:fillRef>
          <a:effectRef idx="0">
            <a:schemeClr val="accent1"/>
          </a:effectRef>
          <a:fontRef idx="minor">
            <a:schemeClr val="dk1"/>
          </a:fontRef>
        </dgm:style>
      </dgm:prSet>
      <dgm:spPr/>
      <dgm:t>
        <a:bodyPr/>
        <a:lstStyle/>
        <a:p>
          <a:r>
            <a:rPr lang="es-ES" dirty="0" smtClean="0"/>
            <a:t>Educación de calidad</a:t>
          </a:r>
          <a:endParaRPr lang="es-ES" dirty="0"/>
        </a:p>
      </dgm:t>
    </dgm:pt>
    <dgm:pt modelId="{DB26EE06-3060-4DB8-AD95-BD407097B2EB}" type="parTrans" cxnId="{86DFCA96-5CD5-4DEE-B0C4-EFCA4D1BA1FA}">
      <dgm:prSet/>
      <dgm:spPr/>
      <dgm:t>
        <a:bodyPr/>
        <a:lstStyle/>
        <a:p>
          <a:endParaRPr lang="es-ES"/>
        </a:p>
      </dgm:t>
    </dgm:pt>
    <dgm:pt modelId="{EFECBFA8-C506-4783-AEBB-2A256B5F00DF}" type="sibTrans" cxnId="{86DFCA96-5CD5-4DEE-B0C4-EFCA4D1BA1FA}">
      <dgm:prSet/>
      <dgm:spPr/>
      <dgm:t>
        <a:bodyPr/>
        <a:lstStyle/>
        <a:p>
          <a:endParaRPr lang="es-ES"/>
        </a:p>
      </dgm:t>
    </dgm:pt>
    <dgm:pt modelId="{94A90105-27C5-4525-A6D3-CE3F9FE83F3A}">
      <dgm:prSet phldrT="[Texto]">
        <dgm:style>
          <a:lnRef idx="2">
            <a:schemeClr val="accent1"/>
          </a:lnRef>
          <a:fillRef idx="1">
            <a:schemeClr val="lt1"/>
          </a:fillRef>
          <a:effectRef idx="0">
            <a:schemeClr val="accent1"/>
          </a:effectRef>
          <a:fontRef idx="minor">
            <a:schemeClr val="dk1"/>
          </a:fontRef>
        </dgm:style>
      </dgm:prSet>
      <dgm:spPr/>
      <dgm:t>
        <a:bodyPr/>
        <a:lstStyle/>
        <a:p>
          <a:r>
            <a:rPr lang="es-ES" dirty="0" smtClean="0"/>
            <a:t>Mejora del proceso educativo</a:t>
          </a:r>
          <a:endParaRPr lang="es-ES" dirty="0"/>
        </a:p>
      </dgm:t>
    </dgm:pt>
    <dgm:pt modelId="{952D9E4C-356D-4A1E-A901-3BF87485E174}" type="parTrans" cxnId="{F200DEC3-B0A4-4DFA-9634-8531305A41E4}">
      <dgm:prSet/>
      <dgm:spPr/>
      <dgm:t>
        <a:bodyPr/>
        <a:lstStyle/>
        <a:p>
          <a:endParaRPr lang="es-ES"/>
        </a:p>
      </dgm:t>
    </dgm:pt>
    <dgm:pt modelId="{BF56AF0A-D090-448D-B816-1BD9A2CEEEF7}" type="sibTrans" cxnId="{F200DEC3-B0A4-4DFA-9634-8531305A41E4}">
      <dgm:prSet/>
      <dgm:spPr/>
      <dgm:t>
        <a:bodyPr/>
        <a:lstStyle/>
        <a:p>
          <a:endParaRPr lang="es-ES"/>
        </a:p>
      </dgm:t>
    </dgm:pt>
    <dgm:pt modelId="{2FC17DBB-1B6B-490C-A7F3-1DE9C8A56282}">
      <dgm:prSet phldrT="[Texto]">
        <dgm:style>
          <a:lnRef idx="2">
            <a:schemeClr val="accent1"/>
          </a:lnRef>
          <a:fillRef idx="1">
            <a:schemeClr val="lt1"/>
          </a:fillRef>
          <a:effectRef idx="0">
            <a:schemeClr val="accent1"/>
          </a:effectRef>
          <a:fontRef idx="minor">
            <a:schemeClr val="dk1"/>
          </a:fontRef>
        </dgm:style>
      </dgm:prSet>
      <dgm:spPr/>
      <dgm:t>
        <a:bodyPr/>
        <a:lstStyle/>
        <a:p>
          <a:r>
            <a:rPr lang="es-ES" dirty="0" smtClean="0"/>
            <a:t>Método alternativo de estudio</a:t>
          </a:r>
          <a:endParaRPr lang="es-ES" dirty="0"/>
        </a:p>
      </dgm:t>
    </dgm:pt>
    <dgm:pt modelId="{D422FA6D-0B66-429A-9FC5-953C2A5DC0B4}" type="parTrans" cxnId="{4C48C84A-1974-475E-8974-7EB2545DDD87}">
      <dgm:prSet/>
      <dgm:spPr/>
      <dgm:t>
        <a:bodyPr/>
        <a:lstStyle/>
        <a:p>
          <a:endParaRPr lang="es-ES"/>
        </a:p>
      </dgm:t>
    </dgm:pt>
    <dgm:pt modelId="{87521434-A227-41B6-BCE5-2D83ED8B6D6F}" type="sibTrans" cxnId="{4C48C84A-1974-475E-8974-7EB2545DDD87}">
      <dgm:prSet/>
      <dgm:spPr/>
      <dgm:t>
        <a:bodyPr/>
        <a:lstStyle/>
        <a:p>
          <a:endParaRPr lang="es-ES"/>
        </a:p>
      </dgm:t>
    </dgm:pt>
    <dgm:pt modelId="{5876571E-66E2-47DA-AC6A-D83C655937BC}">
      <dgm:prSet phldrT="[Texto]">
        <dgm:style>
          <a:lnRef idx="2">
            <a:schemeClr val="accent1"/>
          </a:lnRef>
          <a:fillRef idx="1">
            <a:schemeClr val="lt1"/>
          </a:fillRef>
          <a:effectRef idx="0">
            <a:schemeClr val="accent1"/>
          </a:effectRef>
          <a:fontRef idx="minor">
            <a:schemeClr val="dk1"/>
          </a:fontRef>
        </dgm:style>
      </dgm:prSet>
      <dgm:spPr/>
      <dgm:t>
        <a:bodyPr/>
        <a:lstStyle/>
        <a:p>
          <a:r>
            <a:rPr lang="es-ES" dirty="0" smtClean="0"/>
            <a:t>definición</a:t>
          </a:r>
          <a:endParaRPr lang="es-ES" dirty="0"/>
        </a:p>
      </dgm:t>
    </dgm:pt>
    <dgm:pt modelId="{5818755F-C1BD-41DB-957B-955E70B072AE}" type="parTrans" cxnId="{55EC803D-3F3A-41B7-BA90-5D5970E54B53}">
      <dgm:prSet/>
      <dgm:spPr/>
      <dgm:t>
        <a:bodyPr/>
        <a:lstStyle/>
        <a:p>
          <a:endParaRPr lang="es-ES"/>
        </a:p>
      </dgm:t>
    </dgm:pt>
    <dgm:pt modelId="{FFC2C2FA-2C81-496C-B5E2-9F0D0CB7474D}" type="sibTrans" cxnId="{55EC803D-3F3A-41B7-BA90-5D5970E54B53}">
      <dgm:prSet/>
      <dgm:spPr/>
      <dgm:t>
        <a:bodyPr/>
        <a:lstStyle/>
        <a:p>
          <a:endParaRPr lang="es-ES"/>
        </a:p>
      </dgm:t>
    </dgm:pt>
    <dgm:pt modelId="{BF90CE05-5D0A-4203-8752-3EB27DB9B8D5}">
      <dgm:prSet phldrT="[Texto]">
        <dgm:style>
          <a:lnRef idx="2">
            <a:schemeClr val="accent1"/>
          </a:lnRef>
          <a:fillRef idx="1">
            <a:schemeClr val="lt1"/>
          </a:fillRef>
          <a:effectRef idx="0">
            <a:schemeClr val="accent1"/>
          </a:effectRef>
          <a:fontRef idx="minor">
            <a:schemeClr val="dk1"/>
          </a:fontRef>
        </dgm:style>
      </dgm:prSet>
      <dgm:spPr/>
      <dgm:t>
        <a:bodyPr/>
        <a:lstStyle/>
        <a:p>
          <a:r>
            <a:rPr lang="es-ES" dirty="0" smtClean="0"/>
            <a:t>Complementos de enseñanza</a:t>
          </a:r>
          <a:endParaRPr lang="es-ES" dirty="0"/>
        </a:p>
      </dgm:t>
    </dgm:pt>
    <dgm:pt modelId="{A364CABF-C0F8-4B57-B28C-EA151AD6306A}" type="parTrans" cxnId="{1C17B710-1A85-4EE4-A1F6-6A8C29F9AD01}">
      <dgm:prSet/>
      <dgm:spPr/>
      <dgm:t>
        <a:bodyPr/>
        <a:lstStyle/>
        <a:p>
          <a:endParaRPr lang="es-ES"/>
        </a:p>
      </dgm:t>
    </dgm:pt>
    <dgm:pt modelId="{86FC4EAE-EB2C-4A95-9DCE-CFA16A58B912}" type="sibTrans" cxnId="{1C17B710-1A85-4EE4-A1F6-6A8C29F9AD01}">
      <dgm:prSet/>
      <dgm:spPr/>
      <dgm:t>
        <a:bodyPr/>
        <a:lstStyle/>
        <a:p>
          <a:endParaRPr lang="es-ES"/>
        </a:p>
      </dgm:t>
    </dgm:pt>
    <dgm:pt modelId="{1997967B-10B9-4999-B780-587F38FED07B}" type="pres">
      <dgm:prSet presAssocID="{C7A61129-1145-471F-99F3-CFC7C4464692}" presName="Name0" presStyleCnt="0">
        <dgm:presLayoutVars>
          <dgm:chPref val="1"/>
          <dgm:dir/>
          <dgm:animOne val="branch"/>
          <dgm:animLvl val="lvl"/>
          <dgm:resizeHandles/>
        </dgm:presLayoutVars>
      </dgm:prSet>
      <dgm:spPr/>
      <dgm:t>
        <a:bodyPr/>
        <a:lstStyle/>
        <a:p>
          <a:endParaRPr lang="es-ES"/>
        </a:p>
      </dgm:t>
    </dgm:pt>
    <dgm:pt modelId="{74CCEA90-A6C1-4DCC-83B3-5D64CBCBB9CC}" type="pres">
      <dgm:prSet presAssocID="{68882FFE-AF4E-426D-B9D5-E20500F90AD0}" presName="vertOne" presStyleCnt="0"/>
      <dgm:spPr/>
    </dgm:pt>
    <dgm:pt modelId="{896004FD-DF81-43DD-9835-E25D0AF5111E}" type="pres">
      <dgm:prSet presAssocID="{68882FFE-AF4E-426D-B9D5-E20500F90AD0}" presName="txOne" presStyleLbl="node0" presStyleIdx="0" presStyleCnt="1">
        <dgm:presLayoutVars>
          <dgm:chPref val="3"/>
        </dgm:presLayoutVars>
      </dgm:prSet>
      <dgm:spPr/>
      <dgm:t>
        <a:bodyPr/>
        <a:lstStyle/>
        <a:p>
          <a:endParaRPr lang="es-ES"/>
        </a:p>
      </dgm:t>
    </dgm:pt>
    <dgm:pt modelId="{ABD7CB95-894A-4ED8-9753-7AE3FFC73A01}" type="pres">
      <dgm:prSet presAssocID="{68882FFE-AF4E-426D-B9D5-E20500F90AD0}" presName="parTransOne" presStyleCnt="0"/>
      <dgm:spPr/>
    </dgm:pt>
    <dgm:pt modelId="{21A4D00B-3076-4B25-9C59-136D9A584D42}" type="pres">
      <dgm:prSet presAssocID="{68882FFE-AF4E-426D-B9D5-E20500F90AD0}" presName="horzOne" presStyleCnt="0"/>
      <dgm:spPr/>
    </dgm:pt>
    <dgm:pt modelId="{B5BADB94-DFCF-4B0C-BCD2-AB2A3289B358}" type="pres">
      <dgm:prSet presAssocID="{33ACCF63-AE86-4CBB-8D5D-A730CB5CF0AB}" presName="vertTwo" presStyleCnt="0"/>
      <dgm:spPr/>
    </dgm:pt>
    <dgm:pt modelId="{7DF24CAD-A35F-45AF-895F-2CE0D8817096}" type="pres">
      <dgm:prSet presAssocID="{33ACCF63-AE86-4CBB-8D5D-A730CB5CF0AB}" presName="txTwo" presStyleLbl="node2" presStyleIdx="0" presStyleCnt="2">
        <dgm:presLayoutVars>
          <dgm:chPref val="3"/>
        </dgm:presLayoutVars>
      </dgm:prSet>
      <dgm:spPr/>
      <dgm:t>
        <a:bodyPr/>
        <a:lstStyle/>
        <a:p>
          <a:endParaRPr lang="es-ES"/>
        </a:p>
      </dgm:t>
    </dgm:pt>
    <dgm:pt modelId="{BE8820CB-BB98-411D-B8F8-3082BD9446C6}" type="pres">
      <dgm:prSet presAssocID="{33ACCF63-AE86-4CBB-8D5D-A730CB5CF0AB}" presName="parTransTwo" presStyleCnt="0"/>
      <dgm:spPr/>
    </dgm:pt>
    <dgm:pt modelId="{B8EE8175-C702-4493-91AB-A80E676E6056}" type="pres">
      <dgm:prSet presAssocID="{33ACCF63-AE86-4CBB-8D5D-A730CB5CF0AB}" presName="horzTwo" presStyleCnt="0"/>
      <dgm:spPr/>
    </dgm:pt>
    <dgm:pt modelId="{8E24A9A8-00CE-4495-A9F3-0B708CD9695F}" type="pres">
      <dgm:prSet presAssocID="{94A90105-27C5-4525-A6D3-CE3F9FE83F3A}" presName="vertThree" presStyleCnt="0"/>
      <dgm:spPr/>
    </dgm:pt>
    <dgm:pt modelId="{8D666BF7-4382-4E6A-AC3C-126E0DB1B134}" type="pres">
      <dgm:prSet presAssocID="{94A90105-27C5-4525-A6D3-CE3F9FE83F3A}" presName="txThree" presStyleLbl="node3" presStyleIdx="0" presStyleCnt="3">
        <dgm:presLayoutVars>
          <dgm:chPref val="3"/>
        </dgm:presLayoutVars>
      </dgm:prSet>
      <dgm:spPr/>
      <dgm:t>
        <a:bodyPr/>
        <a:lstStyle/>
        <a:p>
          <a:endParaRPr lang="es-ES"/>
        </a:p>
      </dgm:t>
    </dgm:pt>
    <dgm:pt modelId="{F9E8F2AF-E332-4400-9A06-FFC05291D8F6}" type="pres">
      <dgm:prSet presAssocID="{94A90105-27C5-4525-A6D3-CE3F9FE83F3A}" presName="horzThree" presStyleCnt="0"/>
      <dgm:spPr/>
    </dgm:pt>
    <dgm:pt modelId="{9CAC6F2C-E08D-4E05-8CF1-FE9BE2A9DF99}" type="pres">
      <dgm:prSet presAssocID="{BF56AF0A-D090-448D-B816-1BD9A2CEEEF7}" presName="sibSpaceThree" presStyleCnt="0"/>
      <dgm:spPr/>
    </dgm:pt>
    <dgm:pt modelId="{6BBD7D63-095C-4E02-A74B-98EB254ECFB2}" type="pres">
      <dgm:prSet presAssocID="{2FC17DBB-1B6B-490C-A7F3-1DE9C8A56282}" presName="vertThree" presStyleCnt="0"/>
      <dgm:spPr/>
    </dgm:pt>
    <dgm:pt modelId="{580ADD4E-2947-4A1E-985A-DB62791DF5AB}" type="pres">
      <dgm:prSet presAssocID="{2FC17DBB-1B6B-490C-A7F3-1DE9C8A56282}" presName="txThree" presStyleLbl="node3" presStyleIdx="1" presStyleCnt="3">
        <dgm:presLayoutVars>
          <dgm:chPref val="3"/>
        </dgm:presLayoutVars>
      </dgm:prSet>
      <dgm:spPr/>
      <dgm:t>
        <a:bodyPr/>
        <a:lstStyle/>
        <a:p>
          <a:endParaRPr lang="es-ES"/>
        </a:p>
      </dgm:t>
    </dgm:pt>
    <dgm:pt modelId="{AAB126DD-92EF-4EBE-990F-A8F4CF84CB07}" type="pres">
      <dgm:prSet presAssocID="{2FC17DBB-1B6B-490C-A7F3-1DE9C8A56282}" presName="horzThree" presStyleCnt="0"/>
      <dgm:spPr/>
    </dgm:pt>
    <dgm:pt modelId="{8BF0375C-26D2-448A-A81C-AA62E069A714}" type="pres">
      <dgm:prSet presAssocID="{EFECBFA8-C506-4783-AEBB-2A256B5F00DF}" presName="sibSpaceTwo" presStyleCnt="0"/>
      <dgm:spPr/>
    </dgm:pt>
    <dgm:pt modelId="{D49F0F18-07C8-474E-BDC2-841C4E6E81F7}" type="pres">
      <dgm:prSet presAssocID="{5876571E-66E2-47DA-AC6A-D83C655937BC}" presName="vertTwo" presStyleCnt="0"/>
      <dgm:spPr/>
    </dgm:pt>
    <dgm:pt modelId="{AB1BA8B4-8AF2-4E1D-BD5E-626C25E62E1E}" type="pres">
      <dgm:prSet presAssocID="{5876571E-66E2-47DA-AC6A-D83C655937BC}" presName="txTwo" presStyleLbl="node2" presStyleIdx="1" presStyleCnt="2">
        <dgm:presLayoutVars>
          <dgm:chPref val="3"/>
        </dgm:presLayoutVars>
      </dgm:prSet>
      <dgm:spPr/>
      <dgm:t>
        <a:bodyPr/>
        <a:lstStyle/>
        <a:p>
          <a:endParaRPr lang="es-ES"/>
        </a:p>
      </dgm:t>
    </dgm:pt>
    <dgm:pt modelId="{EB292BBE-57B4-4EC6-B29E-0C27560C474E}" type="pres">
      <dgm:prSet presAssocID="{5876571E-66E2-47DA-AC6A-D83C655937BC}" presName="parTransTwo" presStyleCnt="0"/>
      <dgm:spPr/>
    </dgm:pt>
    <dgm:pt modelId="{FDCC4B86-F167-4F0D-81C6-3DF6B76739D9}" type="pres">
      <dgm:prSet presAssocID="{5876571E-66E2-47DA-AC6A-D83C655937BC}" presName="horzTwo" presStyleCnt="0"/>
      <dgm:spPr/>
    </dgm:pt>
    <dgm:pt modelId="{29931C52-8EFD-49BD-8966-F572A80B9523}" type="pres">
      <dgm:prSet presAssocID="{BF90CE05-5D0A-4203-8752-3EB27DB9B8D5}" presName="vertThree" presStyleCnt="0"/>
      <dgm:spPr/>
    </dgm:pt>
    <dgm:pt modelId="{B5FFC8DD-CFC3-404B-9771-B79A69B6590B}" type="pres">
      <dgm:prSet presAssocID="{BF90CE05-5D0A-4203-8752-3EB27DB9B8D5}" presName="txThree" presStyleLbl="node3" presStyleIdx="2" presStyleCnt="3">
        <dgm:presLayoutVars>
          <dgm:chPref val="3"/>
        </dgm:presLayoutVars>
      </dgm:prSet>
      <dgm:spPr/>
      <dgm:t>
        <a:bodyPr/>
        <a:lstStyle/>
        <a:p>
          <a:endParaRPr lang="es-ES"/>
        </a:p>
      </dgm:t>
    </dgm:pt>
    <dgm:pt modelId="{9DF4CC4D-2DD5-499C-8D15-587C78ADF7DB}" type="pres">
      <dgm:prSet presAssocID="{BF90CE05-5D0A-4203-8752-3EB27DB9B8D5}" presName="horzThree" presStyleCnt="0"/>
      <dgm:spPr/>
    </dgm:pt>
  </dgm:ptLst>
  <dgm:cxnLst>
    <dgm:cxn modelId="{DD5E9B76-B385-4235-9A25-D8F79E8EDB03}" type="presOf" srcId="{BF90CE05-5D0A-4203-8752-3EB27DB9B8D5}" destId="{B5FFC8DD-CFC3-404B-9771-B79A69B6590B}" srcOrd="0" destOrd="0" presId="urn:microsoft.com/office/officeart/2005/8/layout/hierarchy4"/>
    <dgm:cxn modelId="{F200DEC3-B0A4-4DFA-9634-8531305A41E4}" srcId="{33ACCF63-AE86-4CBB-8D5D-A730CB5CF0AB}" destId="{94A90105-27C5-4525-A6D3-CE3F9FE83F3A}" srcOrd="0" destOrd="0" parTransId="{952D9E4C-356D-4A1E-A901-3BF87485E174}" sibTransId="{BF56AF0A-D090-448D-B816-1BD9A2CEEEF7}"/>
    <dgm:cxn modelId="{0934E523-4979-4827-9F65-0DFCF24873D2}" type="presOf" srcId="{33ACCF63-AE86-4CBB-8D5D-A730CB5CF0AB}" destId="{7DF24CAD-A35F-45AF-895F-2CE0D8817096}" srcOrd="0" destOrd="0" presId="urn:microsoft.com/office/officeart/2005/8/layout/hierarchy4"/>
    <dgm:cxn modelId="{5A6F544B-3D4E-48F3-A730-8412DD9304D7}" srcId="{C7A61129-1145-471F-99F3-CFC7C4464692}" destId="{68882FFE-AF4E-426D-B9D5-E20500F90AD0}" srcOrd="0" destOrd="0" parTransId="{DA8D6FE0-89D4-4ECE-B8F6-4B9C62DCBE4F}" sibTransId="{040C1AD5-D522-40B0-B92C-9557FB1129CA}"/>
    <dgm:cxn modelId="{55EC803D-3F3A-41B7-BA90-5D5970E54B53}" srcId="{68882FFE-AF4E-426D-B9D5-E20500F90AD0}" destId="{5876571E-66E2-47DA-AC6A-D83C655937BC}" srcOrd="1" destOrd="0" parTransId="{5818755F-C1BD-41DB-957B-955E70B072AE}" sibTransId="{FFC2C2FA-2C81-496C-B5E2-9F0D0CB7474D}"/>
    <dgm:cxn modelId="{DEECE59B-A16E-4421-9382-F18E5B207DC2}" type="presOf" srcId="{94A90105-27C5-4525-A6D3-CE3F9FE83F3A}" destId="{8D666BF7-4382-4E6A-AC3C-126E0DB1B134}" srcOrd="0" destOrd="0" presId="urn:microsoft.com/office/officeart/2005/8/layout/hierarchy4"/>
    <dgm:cxn modelId="{308A9472-3630-4D8D-A017-57490E4773FC}" type="presOf" srcId="{C7A61129-1145-471F-99F3-CFC7C4464692}" destId="{1997967B-10B9-4999-B780-587F38FED07B}" srcOrd="0" destOrd="0" presId="urn:microsoft.com/office/officeart/2005/8/layout/hierarchy4"/>
    <dgm:cxn modelId="{1C17B710-1A85-4EE4-A1F6-6A8C29F9AD01}" srcId="{5876571E-66E2-47DA-AC6A-D83C655937BC}" destId="{BF90CE05-5D0A-4203-8752-3EB27DB9B8D5}" srcOrd="0" destOrd="0" parTransId="{A364CABF-C0F8-4B57-B28C-EA151AD6306A}" sibTransId="{86FC4EAE-EB2C-4A95-9DCE-CFA16A58B912}"/>
    <dgm:cxn modelId="{CAD35E32-5517-47B2-A751-D066A11B172C}" type="presOf" srcId="{5876571E-66E2-47DA-AC6A-D83C655937BC}" destId="{AB1BA8B4-8AF2-4E1D-BD5E-626C25E62E1E}" srcOrd="0" destOrd="0" presId="urn:microsoft.com/office/officeart/2005/8/layout/hierarchy4"/>
    <dgm:cxn modelId="{FC07B46A-87B5-47AF-8BE8-20A0D39D8145}" type="presOf" srcId="{2FC17DBB-1B6B-490C-A7F3-1DE9C8A56282}" destId="{580ADD4E-2947-4A1E-985A-DB62791DF5AB}" srcOrd="0" destOrd="0" presId="urn:microsoft.com/office/officeart/2005/8/layout/hierarchy4"/>
    <dgm:cxn modelId="{86DFCA96-5CD5-4DEE-B0C4-EFCA4D1BA1FA}" srcId="{68882FFE-AF4E-426D-B9D5-E20500F90AD0}" destId="{33ACCF63-AE86-4CBB-8D5D-A730CB5CF0AB}" srcOrd="0" destOrd="0" parTransId="{DB26EE06-3060-4DB8-AD95-BD407097B2EB}" sibTransId="{EFECBFA8-C506-4783-AEBB-2A256B5F00DF}"/>
    <dgm:cxn modelId="{BB5330E0-8D2C-441F-97D2-6E4627BDBC70}" type="presOf" srcId="{68882FFE-AF4E-426D-B9D5-E20500F90AD0}" destId="{896004FD-DF81-43DD-9835-E25D0AF5111E}" srcOrd="0" destOrd="0" presId="urn:microsoft.com/office/officeart/2005/8/layout/hierarchy4"/>
    <dgm:cxn modelId="{4C48C84A-1974-475E-8974-7EB2545DDD87}" srcId="{33ACCF63-AE86-4CBB-8D5D-A730CB5CF0AB}" destId="{2FC17DBB-1B6B-490C-A7F3-1DE9C8A56282}" srcOrd="1" destOrd="0" parTransId="{D422FA6D-0B66-429A-9FC5-953C2A5DC0B4}" sibTransId="{87521434-A227-41B6-BCE5-2D83ED8B6D6F}"/>
    <dgm:cxn modelId="{242F2734-4F25-4E6B-88C9-AD6FA56D32B4}" type="presParOf" srcId="{1997967B-10B9-4999-B780-587F38FED07B}" destId="{74CCEA90-A6C1-4DCC-83B3-5D64CBCBB9CC}" srcOrd="0" destOrd="0" presId="urn:microsoft.com/office/officeart/2005/8/layout/hierarchy4"/>
    <dgm:cxn modelId="{D22F4D3A-F31E-4D38-BC47-A7059F6934F2}" type="presParOf" srcId="{74CCEA90-A6C1-4DCC-83B3-5D64CBCBB9CC}" destId="{896004FD-DF81-43DD-9835-E25D0AF5111E}" srcOrd="0" destOrd="0" presId="urn:microsoft.com/office/officeart/2005/8/layout/hierarchy4"/>
    <dgm:cxn modelId="{EB13795B-70B0-43F0-B19C-7D3600A610DD}" type="presParOf" srcId="{74CCEA90-A6C1-4DCC-83B3-5D64CBCBB9CC}" destId="{ABD7CB95-894A-4ED8-9753-7AE3FFC73A01}" srcOrd="1" destOrd="0" presId="urn:microsoft.com/office/officeart/2005/8/layout/hierarchy4"/>
    <dgm:cxn modelId="{ECEB75B4-6A9A-47AD-B64A-22ECC4BE8D35}" type="presParOf" srcId="{74CCEA90-A6C1-4DCC-83B3-5D64CBCBB9CC}" destId="{21A4D00B-3076-4B25-9C59-136D9A584D42}" srcOrd="2" destOrd="0" presId="urn:microsoft.com/office/officeart/2005/8/layout/hierarchy4"/>
    <dgm:cxn modelId="{0C3A0C2E-C287-4732-90A3-704DBACCF220}" type="presParOf" srcId="{21A4D00B-3076-4B25-9C59-136D9A584D42}" destId="{B5BADB94-DFCF-4B0C-BCD2-AB2A3289B358}" srcOrd="0" destOrd="0" presId="urn:microsoft.com/office/officeart/2005/8/layout/hierarchy4"/>
    <dgm:cxn modelId="{210FF799-E673-415B-A3EF-63CA84DD09CA}" type="presParOf" srcId="{B5BADB94-DFCF-4B0C-BCD2-AB2A3289B358}" destId="{7DF24CAD-A35F-45AF-895F-2CE0D8817096}" srcOrd="0" destOrd="0" presId="urn:microsoft.com/office/officeart/2005/8/layout/hierarchy4"/>
    <dgm:cxn modelId="{45D0F33D-6B06-4DE6-8D16-70EB03B315AA}" type="presParOf" srcId="{B5BADB94-DFCF-4B0C-BCD2-AB2A3289B358}" destId="{BE8820CB-BB98-411D-B8F8-3082BD9446C6}" srcOrd="1" destOrd="0" presId="urn:microsoft.com/office/officeart/2005/8/layout/hierarchy4"/>
    <dgm:cxn modelId="{609EB1AC-4512-4B14-95D2-AE03704FAB7F}" type="presParOf" srcId="{B5BADB94-DFCF-4B0C-BCD2-AB2A3289B358}" destId="{B8EE8175-C702-4493-91AB-A80E676E6056}" srcOrd="2" destOrd="0" presId="urn:microsoft.com/office/officeart/2005/8/layout/hierarchy4"/>
    <dgm:cxn modelId="{B2258BD9-40CF-4C6C-9CD7-1F21DFD42399}" type="presParOf" srcId="{B8EE8175-C702-4493-91AB-A80E676E6056}" destId="{8E24A9A8-00CE-4495-A9F3-0B708CD9695F}" srcOrd="0" destOrd="0" presId="urn:microsoft.com/office/officeart/2005/8/layout/hierarchy4"/>
    <dgm:cxn modelId="{22A6E27B-3DE8-4E8A-B6EE-337B727C11A4}" type="presParOf" srcId="{8E24A9A8-00CE-4495-A9F3-0B708CD9695F}" destId="{8D666BF7-4382-4E6A-AC3C-126E0DB1B134}" srcOrd="0" destOrd="0" presId="urn:microsoft.com/office/officeart/2005/8/layout/hierarchy4"/>
    <dgm:cxn modelId="{2A9AADEB-4A18-4D82-B52D-42E6A54E2EC7}" type="presParOf" srcId="{8E24A9A8-00CE-4495-A9F3-0B708CD9695F}" destId="{F9E8F2AF-E332-4400-9A06-FFC05291D8F6}" srcOrd="1" destOrd="0" presId="urn:microsoft.com/office/officeart/2005/8/layout/hierarchy4"/>
    <dgm:cxn modelId="{6665E91C-2E33-4E64-B0F7-4F2E45B77099}" type="presParOf" srcId="{B8EE8175-C702-4493-91AB-A80E676E6056}" destId="{9CAC6F2C-E08D-4E05-8CF1-FE9BE2A9DF99}" srcOrd="1" destOrd="0" presId="urn:microsoft.com/office/officeart/2005/8/layout/hierarchy4"/>
    <dgm:cxn modelId="{9E281AB6-ACB0-4308-B875-CA70E9AD1C29}" type="presParOf" srcId="{B8EE8175-C702-4493-91AB-A80E676E6056}" destId="{6BBD7D63-095C-4E02-A74B-98EB254ECFB2}" srcOrd="2" destOrd="0" presId="urn:microsoft.com/office/officeart/2005/8/layout/hierarchy4"/>
    <dgm:cxn modelId="{72B5741E-B379-4312-9BDA-C223DF97C81B}" type="presParOf" srcId="{6BBD7D63-095C-4E02-A74B-98EB254ECFB2}" destId="{580ADD4E-2947-4A1E-985A-DB62791DF5AB}" srcOrd="0" destOrd="0" presId="urn:microsoft.com/office/officeart/2005/8/layout/hierarchy4"/>
    <dgm:cxn modelId="{5D06B4EF-1632-4027-98E3-58DDB25EDF57}" type="presParOf" srcId="{6BBD7D63-095C-4E02-A74B-98EB254ECFB2}" destId="{AAB126DD-92EF-4EBE-990F-A8F4CF84CB07}" srcOrd="1" destOrd="0" presId="urn:microsoft.com/office/officeart/2005/8/layout/hierarchy4"/>
    <dgm:cxn modelId="{EC714577-ED16-400C-AA34-D3A6A0D7742D}" type="presParOf" srcId="{21A4D00B-3076-4B25-9C59-136D9A584D42}" destId="{8BF0375C-26D2-448A-A81C-AA62E069A714}" srcOrd="1" destOrd="0" presId="urn:microsoft.com/office/officeart/2005/8/layout/hierarchy4"/>
    <dgm:cxn modelId="{94B144A6-6970-4760-9EA0-30AB56E66EAB}" type="presParOf" srcId="{21A4D00B-3076-4B25-9C59-136D9A584D42}" destId="{D49F0F18-07C8-474E-BDC2-841C4E6E81F7}" srcOrd="2" destOrd="0" presId="urn:microsoft.com/office/officeart/2005/8/layout/hierarchy4"/>
    <dgm:cxn modelId="{1F8C810E-EED0-45CE-9DE5-D8B43345A13B}" type="presParOf" srcId="{D49F0F18-07C8-474E-BDC2-841C4E6E81F7}" destId="{AB1BA8B4-8AF2-4E1D-BD5E-626C25E62E1E}" srcOrd="0" destOrd="0" presId="urn:microsoft.com/office/officeart/2005/8/layout/hierarchy4"/>
    <dgm:cxn modelId="{EEB1AE88-5924-478D-9A44-34D226232125}" type="presParOf" srcId="{D49F0F18-07C8-474E-BDC2-841C4E6E81F7}" destId="{EB292BBE-57B4-4EC6-B29E-0C27560C474E}" srcOrd="1" destOrd="0" presId="urn:microsoft.com/office/officeart/2005/8/layout/hierarchy4"/>
    <dgm:cxn modelId="{0BDC09D3-0073-4999-9E60-F097834DBF9E}" type="presParOf" srcId="{D49F0F18-07C8-474E-BDC2-841C4E6E81F7}" destId="{FDCC4B86-F167-4F0D-81C6-3DF6B76739D9}" srcOrd="2" destOrd="0" presId="urn:microsoft.com/office/officeart/2005/8/layout/hierarchy4"/>
    <dgm:cxn modelId="{52719D26-93A8-48A7-87EC-CD5481864267}" type="presParOf" srcId="{FDCC4B86-F167-4F0D-81C6-3DF6B76739D9}" destId="{29931C52-8EFD-49BD-8966-F572A80B9523}" srcOrd="0" destOrd="0" presId="urn:microsoft.com/office/officeart/2005/8/layout/hierarchy4"/>
    <dgm:cxn modelId="{2C586B8D-E030-4AE5-AD4D-0447FE19366F}" type="presParOf" srcId="{29931C52-8EFD-49BD-8966-F572A80B9523}" destId="{B5FFC8DD-CFC3-404B-9771-B79A69B6590B}" srcOrd="0" destOrd="0" presId="urn:microsoft.com/office/officeart/2005/8/layout/hierarchy4"/>
    <dgm:cxn modelId="{FACA4D02-C572-4B99-A38A-14796F53D721}" type="presParOf" srcId="{29931C52-8EFD-49BD-8966-F572A80B9523}" destId="{9DF4CC4D-2DD5-499C-8D15-587C78ADF7DB}"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A5D2C73-6C37-4E21-AD41-403CDD19AEB0}" type="doc">
      <dgm:prSet loTypeId="urn:microsoft.com/office/officeart/2005/8/layout/bProcess3" loCatId="process" qsTypeId="urn:microsoft.com/office/officeart/2005/8/quickstyle/simple3" qsCatId="simple" csTypeId="urn:microsoft.com/office/officeart/2005/8/colors/colorful5" csCatId="colorful" phldr="1"/>
      <dgm:spPr/>
      <dgm:t>
        <a:bodyPr/>
        <a:lstStyle/>
        <a:p>
          <a:endParaRPr lang="es-ES"/>
        </a:p>
      </dgm:t>
    </dgm:pt>
    <dgm:pt modelId="{6168AC11-8F72-490E-B95A-C6C4492D2E73}">
      <dgm:prSet phldrT="[Texto]" custT="1">
        <dgm:style>
          <a:lnRef idx="2">
            <a:schemeClr val="accent4"/>
          </a:lnRef>
          <a:fillRef idx="1">
            <a:schemeClr val="lt1"/>
          </a:fillRef>
          <a:effectRef idx="0">
            <a:schemeClr val="accent4"/>
          </a:effectRef>
          <a:fontRef idx="minor">
            <a:schemeClr val="dk1"/>
          </a:fontRef>
        </dgm:style>
      </dgm:prSet>
      <dgm:spPr/>
      <dgm:t>
        <a:bodyPr/>
        <a:lstStyle/>
        <a:p>
          <a:r>
            <a:rPr lang="es-EC" sz="1600" dirty="0" smtClean="0"/>
            <a:t>configuración marítima, marinería y practica marinera</a:t>
          </a:r>
          <a:endParaRPr lang="es-ES" sz="1600" dirty="0"/>
        </a:p>
      </dgm:t>
    </dgm:pt>
    <dgm:pt modelId="{D1668BC6-F2C7-46D1-BB54-84137D4D5A6B}" type="parTrans" cxnId="{FDE3C376-9A60-4EF8-8930-4B2A5CAE6A0D}">
      <dgm:prSet/>
      <dgm:spPr/>
      <dgm:t>
        <a:bodyPr/>
        <a:lstStyle/>
        <a:p>
          <a:endParaRPr lang="es-ES" sz="2000"/>
        </a:p>
      </dgm:t>
    </dgm:pt>
    <dgm:pt modelId="{CA2A02E5-0B78-4E44-BC41-A3696727467C}" type="sibTrans" cxnId="{FDE3C376-9A60-4EF8-8930-4B2A5CAE6A0D}">
      <dgm:prSet custT="1"/>
      <dgm:spPr/>
      <dgm:t>
        <a:bodyPr/>
        <a:lstStyle/>
        <a:p>
          <a:endParaRPr lang="es-ES" sz="600"/>
        </a:p>
      </dgm:t>
    </dgm:pt>
    <dgm:pt modelId="{B452047E-8C98-4AC5-9427-A2ED4B27B682}">
      <dgm:prSet phldrT="[Texto]" custT="1">
        <dgm:style>
          <a:lnRef idx="2">
            <a:schemeClr val="accent4"/>
          </a:lnRef>
          <a:fillRef idx="1">
            <a:schemeClr val="lt1"/>
          </a:fillRef>
          <a:effectRef idx="0">
            <a:schemeClr val="accent4"/>
          </a:effectRef>
          <a:fontRef idx="minor">
            <a:schemeClr val="dk1"/>
          </a:fontRef>
        </dgm:style>
      </dgm:prSet>
      <dgm:spPr/>
      <dgm:t>
        <a:bodyPr/>
        <a:lstStyle/>
        <a:p>
          <a:r>
            <a:rPr lang="es-EC" sz="1600" dirty="0" smtClean="0"/>
            <a:t>orientación naval y lenguaje marinero</a:t>
          </a:r>
          <a:endParaRPr lang="es-ES" sz="1600" dirty="0"/>
        </a:p>
      </dgm:t>
    </dgm:pt>
    <dgm:pt modelId="{8D623998-0098-4D83-BEEE-DB2533C43A71}" type="parTrans" cxnId="{FAA65660-F5DA-4183-B9B1-3FA34AA0F6AD}">
      <dgm:prSet/>
      <dgm:spPr/>
      <dgm:t>
        <a:bodyPr/>
        <a:lstStyle/>
        <a:p>
          <a:endParaRPr lang="es-ES" sz="2000"/>
        </a:p>
      </dgm:t>
    </dgm:pt>
    <dgm:pt modelId="{B11108E8-8AE4-4724-BF72-E2EBCD1351EF}" type="sibTrans" cxnId="{FAA65660-F5DA-4183-B9B1-3FA34AA0F6AD}">
      <dgm:prSet custT="1"/>
      <dgm:spPr/>
      <dgm:t>
        <a:bodyPr/>
        <a:lstStyle/>
        <a:p>
          <a:endParaRPr lang="es-ES" sz="600"/>
        </a:p>
      </dgm:t>
    </dgm:pt>
    <dgm:pt modelId="{54DDCC43-4F17-4822-A364-2A52C1B9347A}">
      <dgm:prSet phldrT="[Texto]" custT="1">
        <dgm:style>
          <a:lnRef idx="2">
            <a:schemeClr val="accent4"/>
          </a:lnRef>
          <a:fillRef idx="1">
            <a:schemeClr val="lt1"/>
          </a:fillRef>
          <a:effectRef idx="0">
            <a:schemeClr val="accent4"/>
          </a:effectRef>
          <a:fontRef idx="minor">
            <a:schemeClr val="dk1"/>
          </a:fontRef>
        </dgm:style>
      </dgm:prSet>
      <dgm:spPr/>
      <dgm:t>
        <a:bodyPr/>
        <a:lstStyle/>
        <a:p>
          <a:r>
            <a:rPr lang="es-EC" sz="1600" dirty="0" smtClean="0"/>
            <a:t>navegación costera y maniobra de buques</a:t>
          </a:r>
          <a:endParaRPr lang="es-ES" sz="1600" dirty="0"/>
        </a:p>
      </dgm:t>
    </dgm:pt>
    <dgm:pt modelId="{F98EE2A6-5018-44F0-B1F9-D0FD3521B046}" type="parTrans" cxnId="{A63A5DAF-6FB4-4016-A4D9-468B91703E5A}">
      <dgm:prSet/>
      <dgm:spPr/>
      <dgm:t>
        <a:bodyPr/>
        <a:lstStyle/>
        <a:p>
          <a:endParaRPr lang="es-ES" sz="2000"/>
        </a:p>
      </dgm:t>
    </dgm:pt>
    <dgm:pt modelId="{7BBC0069-543A-45E9-A612-CF512F409A65}" type="sibTrans" cxnId="{A63A5DAF-6FB4-4016-A4D9-468B91703E5A}">
      <dgm:prSet/>
      <dgm:spPr/>
      <dgm:t>
        <a:bodyPr/>
        <a:lstStyle/>
        <a:p>
          <a:endParaRPr lang="es-ES" sz="2000"/>
        </a:p>
      </dgm:t>
    </dgm:pt>
    <dgm:pt modelId="{2ECA2829-71E4-4813-ABF4-E3D4C94A5D33}">
      <dgm:prSet custT="1">
        <dgm:style>
          <a:lnRef idx="2">
            <a:schemeClr val="accent4"/>
          </a:lnRef>
          <a:fillRef idx="1">
            <a:schemeClr val="lt1"/>
          </a:fillRef>
          <a:effectRef idx="0">
            <a:schemeClr val="accent4"/>
          </a:effectRef>
          <a:fontRef idx="minor">
            <a:schemeClr val="dk1"/>
          </a:fontRef>
        </dgm:style>
      </dgm:prSet>
      <dgm:spPr/>
      <dgm:t>
        <a:bodyPr/>
        <a:lstStyle/>
        <a:p>
          <a:r>
            <a:rPr lang="es-ES" sz="1600" dirty="0" smtClean="0"/>
            <a:t>Sistemas de armas</a:t>
          </a:r>
          <a:endParaRPr lang="es-ES" sz="1600" dirty="0"/>
        </a:p>
      </dgm:t>
    </dgm:pt>
    <dgm:pt modelId="{E1E58585-03DA-4343-BECC-1FA2A2DDB2AA}" type="parTrans" cxnId="{A4D117A2-F21B-4536-968B-495BF5EB32D6}">
      <dgm:prSet/>
      <dgm:spPr/>
      <dgm:t>
        <a:bodyPr/>
        <a:lstStyle/>
        <a:p>
          <a:endParaRPr lang="es-ES" sz="2000"/>
        </a:p>
      </dgm:t>
    </dgm:pt>
    <dgm:pt modelId="{4B5A6C30-AD60-4C52-82FD-3A71C5DF2C98}" type="sibTrans" cxnId="{A4D117A2-F21B-4536-968B-495BF5EB32D6}">
      <dgm:prSet custT="1"/>
      <dgm:spPr/>
      <dgm:t>
        <a:bodyPr/>
        <a:lstStyle/>
        <a:p>
          <a:endParaRPr lang="es-ES" sz="600"/>
        </a:p>
      </dgm:t>
    </dgm:pt>
    <dgm:pt modelId="{DF04FD7D-7589-4755-ABDD-38895CFBB7E7}">
      <dgm:prSet custT="1">
        <dgm:style>
          <a:lnRef idx="2">
            <a:schemeClr val="accent4"/>
          </a:lnRef>
          <a:fillRef idx="1">
            <a:schemeClr val="lt1"/>
          </a:fillRef>
          <a:effectRef idx="0">
            <a:schemeClr val="accent4"/>
          </a:effectRef>
          <a:fontRef idx="minor">
            <a:schemeClr val="dk1"/>
          </a:fontRef>
        </dgm:style>
      </dgm:prSet>
      <dgm:spPr/>
      <dgm:t>
        <a:bodyPr/>
        <a:lstStyle/>
        <a:p>
          <a:r>
            <a:rPr lang="es-ES" sz="1600" smtClean="0"/>
            <a:t>navegacion electronica y ARPA</a:t>
          </a:r>
          <a:endParaRPr lang="es-ES" sz="1600"/>
        </a:p>
      </dgm:t>
    </dgm:pt>
    <dgm:pt modelId="{84DE9790-4A2E-40C4-9C99-4426B0079C3F}" type="parTrans" cxnId="{D2843C65-718D-485A-921C-2596DBF0B6EC}">
      <dgm:prSet/>
      <dgm:spPr/>
      <dgm:t>
        <a:bodyPr/>
        <a:lstStyle/>
        <a:p>
          <a:endParaRPr lang="es-ES" sz="2000"/>
        </a:p>
      </dgm:t>
    </dgm:pt>
    <dgm:pt modelId="{944D128D-897B-44B1-9DA4-EFA6CCA3F496}" type="sibTrans" cxnId="{D2843C65-718D-485A-921C-2596DBF0B6EC}">
      <dgm:prSet custT="1"/>
      <dgm:spPr/>
      <dgm:t>
        <a:bodyPr/>
        <a:lstStyle/>
        <a:p>
          <a:endParaRPr lang="es-ES" sz="600"/>
        </a:p>
      </dgm:t>
    </dgm:pt>
    <dgm:pt modelId="{A8444E2B-AACD-437D-A19F-40C574230634}">
      <dgm:prSet custT="1">
        <dgm:style>
          <a:lnRef idx="2">
            <a:schemeClr val="accent4"/>
          </a:lnRef>
          <a:fillRef idx="1">
            <a:schemeClr val="lt1"/>
          </a:fillRef>
          <a:effectRef idx="0">
            <a:schemeClr val="accent4"/>
          </a:effectRef>
          <a:fontRef idx="minor">
            <a:schemeClr val="dk1"/>
          </a:fontRef>
        </dgm:style>
      </dgm:prSet>
      <dgm:spPr/>
      <dgm:t>
        <a:bodyPr/>
        <a:lstStyle/>
        <a:p>
          <a:r>
            <a:rPr lang="es-ES" sz="1600" dirty="0" smtClean="0"/>
            <a:t>Cinemática naval</a:t>
          </a:r>
          <a:endParaRPr lang="es-ES" sz="1600" dirty="0"/>
        </a:p>
      </dgm:t>
    </dgm:pt>
    <dgm:pt modelId="{64B89663-0F21-4961-ACE5-0B8A9C1E6F7F}" type="parTrans" cxnId="{C18A5ABE-F7B1-4447-B0B5-400CF508F90E}">
      <dgm:prSet/>
      <dgm:spPr/>
      <dgm:t>
        <a:bodyPr/>
        <a:lstStyle/>
        <a:p>
          <a:endParaRPr lang="es-ES" sz="2000"/>
        </a:p>
      </dgm:t>
    </dgm:pt>
    <dgm:pt modelId="{562D71B5-8042-41A3-B2B3-359B79CFEEBD}" type="sibTrans" cxnId="{C18A5ABE-F7B1-4447-B0B5-400CF508F90E}">
      <dgm:prSet custT="1"/>
      <dgm:spPr/>
      <dgm:t>
        <a:bodyPr/>
        <a:lstStyle/>
        <a:p>
          <a:endParaRPr lang="es-ES" sz="600"/>
        </a:p>
      </dgm:t>
    </dgm:pt>
    <dgm:pt modelId="{4937DEFA-F948-4067-BB51-C64BDCE2D11B}">
      <dgm:prSet custT="1">
        <dgm:style>
          <a:lnRef idx="2">
            <a:schemeClr val="accent4"/>
          </a:lnRef>
          <a:fillRef idx="1">
            <a:schemeClr val="lt1"/>
          </a:fillRef>
          <a:effectRef idx="0">
            <a:schemeClr val="accent4"/>
          </a:effectRef>
          <a:fontRef idx="minor">
            <a:schemeClr val="dk1"/>
          </a:fontRef>
        </dgm:style>
      </dgm:prSet>
      <dgm:spPr/>
      <dgm:t>
        <a:bodyPr/>
        <a:lstStyle/>
        <a:p>
          <a:r>
            <a:rPr lang="es-EC" sz="1600" smtClean="0"/>
            <a:t>Navegación astronómica, oceanografia, hidrografia y metereologia</a:t>
          </a:r>
          <a:endParaRPr lang="es-ES" sz="1600"/>
        </a:p>
      </dgm:t>
    </dgm:pt>
    <dgm:pt modelId="{D440ACAF-AB21-4D61-A509-EE2C884420F7}" type="parTrans" cxnId="{5A259914-B934-4164-8730-661605D85F1F}">
      <dgm:prSet/>
      <dgm:spPr/>
      <dgm:t>
        <a:bodyPr/>
        <a:lstStyle/>
        <a:p>
          <a:endParaRPr lang="es-ES" sz="2000"/>
        </a:p>
      </dgm:t>
    </dgm:pt>
    <dgm:pt modelId="{488F7FD2-7217-4A6D-80E1-159827012A7E}" type="sibTrans" cxnId="{5A259914-B934-4164-8730-661605D85F1F}">
      <dgm:prSet custT="1"/>
      <dgm:spPr/>
      <dgm:t>
        <a:bodyPr/>
        <a:lstStyle/>
        <a:p>
          <a:endParaRPr lang="es-ES" sz="600"/>
        </a:p>
      </dgm:t>
    </dgm:pt>
    <dgm:pt modelId="{D5A18782-61AA-459B-A081-B231AD02217D}">
      <dgm:prSet custT="1">
        <dgm:style>
          <a:lnRef idx="2">
            <a:schemeClr val="accent4"/>
          </a:lnRef>
          <a:fillRef idx="1">
            <a:schemeClr val="lt1"/>
          </a:fillRef>
          <a:effectRef idx="0">
            <a:schemeClr val="accent4"/>
          </a:effectRef>
          <a:fontRef idx="minor">
            <a:schemeClr val="dk1"/>
          </a:fontRef>
        </dgm:style>
      </dgm:prSet>
      <dgm:spPr/>
      <dgm:t>
        <a:bodyPr/>
        <a:lstStyle/>
        <a:p>
          <a:r>
            <a:rPr lang="es-EC" sz="1600" smtClean="0"/>
            <a:t>procedimientos tacticos y comunicaciones navales</a:t>
          </a:r>
          <a:endParaRPr lang="es-ES" sz="1600" smtClean="0"/>
        </a:p>
      </dgm:t>
    </dgm:pt>
    <dgm:pt modelId="{FB134AF9-3E74-4752-AF56-4D4D94D0BBEB}" type="parTrans" cxnId="{95A7656C-2C0A-404D-9B70-D3B2499BBB88}">
      <dgm:prSet/>
      <dgm:spPr/>
      <dgm:t>
        <a:bodyPr/>
        <a:lstStyle/>
        <a:p>
          <a:endParaRPr lang="es-ES" sz="2000"/>
        </a:p>
      </dgm:t>
    </dgm:pt>
    <dgm:pt modelId="{5B4DC7CB-0E59-4AF3-A6F7-17025102899B}" type="sibTrans" cxnId="{95A7656C-2C0A-404D-9B70-D3B2499BBB88}">
      <dgm:prSet custT="1"/>
      <dgm:spPr/>
      <dgm:t>
        <a:bodyPr/>
        <a:lstStyle/>
        <a:p>
          <a:endParaRPr lang="es-ES" sz="600"/>
        </a:p>
      </dgm:t>
    </dgm:pt>
    <dgm:pt modelId="{9DB695FD-9EB6-4AAC-8738-CD04598359D3}" type="pres">
      <dgm:prSet presAssocID="{0A5D2C73-6C37-4E21-AD41-403CDD19AEB0}" presName="Name0" presStyleCnt="0">
        <dgm:presLayoutVars>
          <dgm:dir/>
          <dgm:resizeHandles val="exact"/>
        </dgm:presLayoutVars>
      </dgm:prSet>
      <dgm:spPr/>
      <dgm:t>
        <a:bodyPr/>
        <a:lstStyle/>
        <a:p>
          <a:endParaRPr lang="es-ES"/>
        </a:p>
      </dgm:t>
    </dgm:pt>
    <dgm:pt modelId="{04CD9384-1568-4BB4-B9C3-906F874EA7EA}" type="pres">
      <dgm:prSet presAssocID="{6168AC11-8F72-490E-B95A-C6C4492D2E73}" presName="node" presStyleLbl="node1" presStyleIdx="0" presStyleCnt="8">
        <dgm:presLayoutVars>
          <dgm:bulletEnabled val="1"/>
        </dgm:presLayoutVars>
      </dgm:prSet>
      <dgm:spPr/>
      <dgm:t>
        <a:bodyPr/>
        <a:lstStyle/>
        <a:p>
          <a:endParaRPr lang="es-ES"/>
        </a:p>
      </dgm:t>
    </dgm:pt>
    <dgm:pt modelId="{1CDCBCE5-D7AC-4487-BEB0-E5EB6DB9E471}" type="pres">
      <dgm:prSet presAssocID="{CA2A02E5-0B78-4E44-BC41-A3696727467C}" presName="sibTrans" presStyleLbl="sibTrans1D1" presStyleIdx="0" presStyleCnt="7"/>
      <dgm:spPr/>
      <dgm:t>
        <a:bodyPr/>
        <a:lstStyle/>
        <a:p>
          <a:endParaRPr lang="es-ES"/>
        </a:p>
      </dgm:t>
    </dgm:pt>
    <dgm:pt modelId="{8C02419F-FB67-471B-A133-123B3E0FF463}" type="pres">
      <dgm:prSet presAssocID="{CA2A02E5-0B78-4E44-BC41-A3696727467C}" presName="connectorText" presStyleLbl="sibTrans1D1" presStyleIdx="0" presStyleCnt="7"/>
      <dgm:spPr/>
      <dgm:t>
        <a:bodyPr/>
        <a:lstStyle/>
        <a:p>
          <a:endParaRPr lang="es-ES"/>
        </a:p>
      </dgm:t>
    </dgm:pt>
    <dgm:pt modelId="{33DFD231-8D07-4E3B-88DF-946B2EAF535F}" type="pres">
      <dgm:prSet presAssocID="{B452047E-8C98-4AC5-9427-A2ED4B27B682}" presName="node" presStyleLbl="node1" presStyleIdx="1" presStyleCnt="8">
        <dgm:presLayoutVars>
          <dgm:bulletEnabled val="1"/>
        </dgm:presLayoutVars>
      </dgm:prSet>
      <dgm:spPr/>
      <dgm:t>
        <a:bodyPr/>
        <a:lstStyle/>
        <a:p>
          <a:endParaRPr lang="es-ES"/>
        </a:p>
      </dgm:t>
    </dgm:pt>
    <dgm:pt modelId="{41C3EBE4-6C9E-4DE7-8757-B4B0D607A35D}" type="pres">
      <dgm:prSet presAssocID="{B11108E8-8AE4-4724-BF72-E2EBCD1351EF}" presName="sibTrans" presStyleLbl="sibTrans1D1" presStyleIdx="1" presStyleCnt="7"/>
      <dgm:spPr/>
      <dgm:t>
        <a:bodyPr/>
        <a:lstStyle/>
        <a:p>
          <a:endParaRPr lang="es-ES"/>
        </a:p>
      </dgm:t>
    </dgm:pt>
    <dgm:pt modelId="{90A2FF44-1043-4C43-9E69-3F365FB73BBA}" type="pres">
      <dgm:prSet presAssocID="{B11108E8-8AE4-4724-BF72-E2EBCD1351EF}" presName="connectorText" presStyleLbl="sibTrans1D1" presStyleIdx="1" presStyleCnt="7"/>
      <dgm:spPr/>
      <dgm:t>
        <a:bodyPr/>
        <a:lstStyle/>
        <a:p>
          <a:endParaRPr lang="es-ES"/>
        </a:p>
      </dgm:t>
    </dgm:pt>
    <dgm:pt modelId="{DE6B85A1-2B86-4D53-BC7B-418A52295DF9}" type="pres">
      <dgm:prSet presAssocID="{A8444E2B-AACD-437D-A19F-40C574230634}" presName="node" presStyleLbl="node1" presStyleIdx="2" presStyleCnt="8">
        <dgm:presLayoutVars>
          <dgm:bulletEnabled val="1"/>
        </dgm:presLayoutVars>
      </dgm:prSet>
      <dgm:spPr/>
      <dgm:t>
        <a:bodyPr/>
        <a:lstStyle/>
        <a:p>
          <a:endParaRPr lang="es-ES"/>
        </a:p>
      </dgm:t>
    </dgm:pt>
    <dgm:pt modelId="{0D5870C5-95FE-411B-A4AC-0F167A547C6A}" type="pres">
      <dgm:prSet presAssocID="{562D71B5-8042-41A3-B2B3-359B79CFEEBD}" presName="sibTrans" presStyleLbl="sibTrans1D1" presStyleIdx="2" presStyleCnt="7"/>
      <dgm:spPr/>
      <dgm:t>
        <a:bodyPr/>
        <a:lstStyle/>
        <a:p>
          <a:endParaRPr lang="es-ES"/>
        </a:p>
      </dgm:t>
    </dgm:pt>
    <dgm:pt modelId="{B856C7EC-A821-4EE7-8029-E4DC05369C62}" type="pres">
      <dgm:prSet presAssocID="{562D71B5-8042-41A3-B2B3-359B79CFEEBD}" presName="connectorText" presStyleLbl="sibTrans1D1" presStyleIdx="2" presStyleCnt="7"/>
      <dgm:spPr/>
      <dgm:t>
        <a:bodyPr/>
        <a:lstStyle/>
        <a:p>
          <a:endParaRPr lang="es-ES"/>
        </a:p>
      </dgm:t>
    </dgm:pt>
    <dgm:pt modelId="{0B06B354-9574-41EF-A4B9-4C19DC1AC2A9}" type="pres">
      <dgm:prSet presAssocID="{DF04FD7D-7589-4755-ABDD-38895CFBB7E7}" presName="node" presStyleLbl="node1" presStyleIdx="3" presStyleCnt="8">
        <dgm:presLayoutVars>
          <dgm:bulletEnabled val="1"/>
        </dgm:presLayoutVars>
      </dgm:prSet>
      <dgm:spPr/>
      <dgm:t>
        <a:bodyPr/>
        <a:lstStyle/>
        <a:p>
          <a:endParaRPr lang="es-ES"/>
        </a:p>
      </dgm:t>
    </dgm:pt>
    <dgm:pt modelId="{C39231EA-09EA-4139-981D-5FFD762E3A6B}" type="pres">
      <dgm:prSet presAssocID="{944D128D-897B-44B1-9DA4-EFA6CCA3F496}" presName="sibTrans" presStyleLbl="sibTrans1D1" presStyleIdx="3" presStyleCnt="7"/>
      <dgm:spPr/>
      <dgm:t>
        <a:bodyPr/>
        <a:lstStyle/>
        <a:p>
          <a:endParaRPr lang="es-ES"/>
        </a:p>
      </dgm:t>
    </dgm:pt>
    <dgm:pt modelId="{0AE6D9C7-C7E3-4EC7-9BFC-497FE54B7A0B}" type="pres">
      <dgm:prSet presAssocID="{944D128D-897B-44B1-9DA4-EFA6CCA3F496}" presName="connectorText" presStyleLbl="sibTrans1D1" presStyleIdx="3" presStyleCnt="7"/>
      <dgm:spPr/>
      <dgm:t>
        <a:bodyPr/>
        <a:lstStyle/>
        <a:p>
          <a:endParaRPr lang="es-ES"/>
        </a:p>
      </dgm:t>
    </dgm:pt>
    <dgm:pt modelId="{0C35CA13-E90E-4C99-B5D3-E7C88094241E}" type="pres">
      <dgm:prSet presAssocID="{2ECA2829-71E4-4813-ABF4-E3D4C94A5D33}" presName="node" presStyleLbl="node1" presStyleIdx="4" presStyleCnt="8">
        <dgm:presLayoutVars>
          <dgm:bulletEnabled val="1"/>
        </dgm:presLayoutVars>
      </dgm:prSet>
      <dgm:spPr/>
      <dgm:t>
        <a:bodyPr/>
        <a:lstStyle/>
        <a:p>
          <a:endParaRPr lang="es-ES"/>
        </a:p>
      </dgm:t>
    </dgm:pt>
    <dgm:pt modelId="{880FBAC7-CE22-4423-94FB-6094659300C2}" type="pres">
      <dgm:prSet presAssocID="{4B5A6C30-AD60-4C52-82FD-3A71C5DF2C98}" presName="sibTrans" presStyleLbl="sibTrans1D1" presStyleIdx="4" presStyleCnt="7"/>
      <dgm:spPr/>
      <dgm:t>
        <a:bodyPr/>
        <a:lstStyle/>
        <a:p>
          <a:endParaRPr lang="es-ES"/>
        </a:p>
      </dgm:t>
    </dgm:pt>
    <dgm:pt modelId="{9C5F6F93-9172-4991-996A-DA4F7F60A807}" type="pres">
      <dgm:prSet presAssocID="{4B5A6C30-AD60-4C52-82FD-3A71C5DF2C98}" presName="connectorText" presStyleLbl="sibTrans1D1" presStyleIdx="4" presStyleCnt="7"/>
      <dgm:spPr/>
      <dgm:t>
        <a:bodyPr/>
        <a:lstStyle/>
        <a:p>
          <a:endParaRPr lang="es-ES"/>
        </a:p>
      </dgm:t>
    </dgm:pt>
    <dgm:pt modelId="{6C2E0CBE-8C79-4337-90AD-BAE3AD1657EC}" type="pres">
      <dgm:prSet presAssocID="{4937DEFA-F948-4067-BB51-C64BDCE2D11B}" presName="node" presStyleLbl="node1" presStyleIdx="5" presStyleCnt="8">
        <dgm:presLayoutVars>
          <dgm:bulletEnabled val="1"/>
        </dgm:presLayoutVars>
      </dgm:prSet>
      <dgm:spPr/>
      <dgm:t>
        <a:bodyPr/>
        <a:lstStyle/>
        <a:p>
          <a:endParaRPr lang="es-ES"/>
        </a:p>
      </dgm:t>
    </dgm:pt>
    <dgm:pt modelId="{7CFF299C-29E7-4D4A-A8F8-5E6BD002A7DF}" type="pres">
      <dgm:prSet presAssocID="{488F7FD2-7217-4A6D-80E1-159827012A7E}" presName="sibTrans" presStyleLbl="sibTrans1D1" presStyleIdx="5" presStyleCnt="7"/>
      <dgm:spPr/>
      <dgm:t>
        <a:bodyPr/>
        <a:lstStyle/>
        <a:p>
          <a:endParaRPr lang="es-ES"/>
        </a:p>
      </dgm:t>
    </dgm:pt>
    <dgm:pt modelId="{AEFE9827-62F0-4D7A-B544-D2757275AADD}" type="pres">
      <dgm:prSet presAssocID="{488F7FD2-7217-4A6D-80E1-159827012A7E}" presName="connectorText" presStyleLbl="sibTrans1D1" presStyleIdx="5" presStyleCnt="7"/>
      <dgm:spPr/>
      <dgm:t>
        <a:bodyPr/>
        <a:lstStyle/>
        <a:p>
          <a:endParaRPr lang="es-ES"/>
        </a:p>
      </dgm:t>
    </dgm:pt>
    <dgm:pt modelId="{34964428-C805-4AED-A45F-F06BBF1DB2D0}" type="pres">
      <dgm:prSet presAssocID="{D5A18782-61AA-459B-A081-B231AD02217D}" presName="node" presStyleLbl="node1" presStyleIdx="6" presStyleCnt="8">
        <dgm:presLayoutVars>
          <dgm:bulletEnabled val="1"/>
        </dgm:presLayoutVars>
      </dgm:prSet>
      <dgm:spPr/>
      <dgm:t>
        <a:bodyPr/>
        <a:lstStyle/>
        <a:p>
          <a:endParaRPr lang="es-ES"/>
        </a:p>
      </dgm:t>
    </dgm:pt>
    <dgm:pt modelId="{A7F0C49D-C5E4-4846-8E7D-795614B9C91C}" type="pres">
      <dgm:prSet presAssocID="{5B4DC7CB-0E59-4AF3-A6F7-17025102899B}" presName="sibTrans" presStyleLbl="sibTrans1D1" presStyleIdx="6" presStyleCnt="7"/>
      <dgm:spPr/>
      <dgm:t>
        <a:bodyPr/>
        <a:lstStyle/>
        <a:p>
          <a:endParaRPr lang="es-ES"/>
        </a:p>
      </dgm:t>
    </dgm:pt>
    <dgm:pt modelId="{92C1B341-5D78-4E73-9FC9-1DDF8731DA3A}" type="pres">
      <dgm:prSet presAssocID="{5B4DC7CB-0E59-4AF3-A6F7-17025102899B}" presName="connectorText" presStyleLbl="sibTrans1D1" presStyleIdx="6" presStyleCnt="7"/>
      <dgm:spPr/>
      <dgm:t>
        <a:bodyPr/>
        <a:lstStyle/>
        <a:p>
          <a:endParaRPr lang="es-ES"/>
        </a:p>
      </dgm:t>
    </dgm:pt>
    <dgm:pt modelId="{A18EC4D6-A7A6-46B1-A4BD-9A3F8F7D6267}" type="pres">
      <dgm:prSet presAssocID="{54DDCC43-4F17-4822-A364-2A52C1B9347A}" presName="node" presStyleLbl="node1" presStyleIdx="7" presStyleCnt="8">
        <dgm:presLayoutVars>
          <dgm:bulletEnabled val="1"/>
        </dgm:presLayoutVars>
      </dgm:prSet>
      <dgm:spPr/>
      <dgm:t>
        <a:bodyPr/>
        <a:lstStyle/>
        <a:p>
          <a:endParaRPr lang="es-ES"/>
        </a:p>
      </dgm:t>
    </dgm:pt>
  </dgm:ptLst>
  <dgm:cxnLst>
    <dgm:cxn modelId="{A4D117A2-F21B-4536-968B-495BF5EB32D6}" srcId="{0A5D2C73-6C37-4E21-AD41-403CDD19AEB0}" destId="{2ECA2829-71E4-4813-ABF4-E3D4C94A5D33}" srcOrd="4" destOrd="0" parTransId="{E1E58585-03DA-4343-BECC-1FA2A2DDB2AA}" sibTransId="{4B5A6C30-AD60-4C52-82FD-3A71C5DF2C98}"/>
    <dgm:cxn modelId="{5A259914-B934-4164-8730-661605D85F1F}" srcId="{0A5D2C73-6C37-4E21-AD41-403CDD19AEB0}" destId="{4937DEFA-F948-4067-BB51-C64BDCE2D11B}" srcOrd="5" destOrd="0" parTransId="{D440ACAF-AB21-4D61-A509-EE2C884420F7}" sibTransId="{488F7FD2-7217-4A6D-80E1-159827012A7E}"/>
    <dgm:cxn modelId="{FDE3C376-9A60-4EF8-8930-4B2A5CAE6A0D}" srcId="{0A5D2C73-6C37-4E21-AD41-403CDD19AEB0}" destId="{6168AC11-8F72-490E-B95A-C6C4492D2E73}" srcOrd="0" destOrd="0" parTransId="{D1668BC6-F2C7-46D1-BB54-84137D4D5A6B}" sibTransId="{CA2A02E5-0B78-4E44-BC41-A3696727467C}"/>
    <dgm:cxn modelId="{24A44897-D2B0-4C16-96EA-34C828C877F8}" type="presOf" srcId="{488F7FD2-7217-4A6D-80E1-159827012A7E}" destId="{AEFE9827-62F0-4D7A-B544-D2757275AADD}" srcOrd="1" destOrd="0" presId="urn:microsoft.com/office/officeart/2005/8/layout/bProcess3"/>
    <dgm:cxn modelId="{6E696F2D-5C50-4B25-9AD4-2756A2EF75C0}" type="presOf" srcId="{562D71B5-8042-41A3-B2B3-359B79CFEEBD}" destId="{0D5870C5-95FE-411B-A4AC-0F167A547C6A}" srcOrd="0" destOrd="0" presId="urn:microsoft.com/office/officeart/2005/8/layout/bProcess3"/>
    <dgm:cxn modelId="{6ECB7EAE-B45C-4290-B346-B10AB6E108C7}" type="presOf" srcId="{4B5A6C30-AD60-4C52-82FD-3A71C5DF2C98}" destId="{9C5F6F93-9172-4991-996A-DA4F7F60A807}" srcOrd="1" destOrd="0" presId="urn:microsoft.com/office/officeart/2005/8/layout/bProcess3"/>
    <dgm:cxn modelId="{B1F2D187-0533-4011-BE29-0B7309EAB757}" type="presOf" srcId="{4B5A6C30-AD60-4C52-82FD-3A71C5DF2C98}" destId="{880FBAC7-CE22-4423-94FB-6094659300C2}" srcOrd="0" destOrd="0" presId="urn:microsoft.com/office/officeart/2005/8/layout/bProcess3"/>
    <dgm:cxn modelId="{66BE1557-9099-427B-89DD-10F25D4C5E8A}" type="presOf" srcId="{562D71B5-8042-41A3-B2B3-359B79CFEEBD}" destId="{B856C7EC-A821-4EE7-8029-E4DC05369C62}" srcOrd="1" destOrd="0" presId="urn:microsoft.com/office/officeart/2005/8/layout/bProcess3"/>
    <dgm:cxn modelId="{B575D878-2EC8-4248-859C-2598F9DF33FE}" type="presOf" srcId="{2ECA2829-71E4-4813-ABF4-E3D4C94A5D33}" destId="{0C35CA13-E90E-4C99-B5D3-E7C88094241E}" srcOrd="0" destOrd="0" presId="urn:microsoft.com/office/officeart/2005/8/layout/bProcess3"/>
    <dgm:cxn modelId="{333982FA-2B28-426F-A50C-2C2B8ED0AB4E}" type="presOf" srcId="{6168AC11-8F72-490E-B95A-C6C4492D2E73}" destId="{04CD9384-1568-4BB4-B9C3-906F874EA7EA}" srcOrd="0" destOrd="0" presId="urn:microsoft.com/office/officeart/2005/8/layout/bProcess3"/>
    <dgm:cxn modelId="{793F09AC-EB82-4576-9A07-6F4EF61B4026}" type="presOf" srcId="{DF04FD7D-7589-4755-ABDD-38895CFBB7E7}" destId="{0B06B354-9574-41EF-A4B9-4C19DC1AC2A9}" srcOrd="0" destOrd="0" presId="urn:microsoft.com/office/officeart/2005/8/layout/bProcess3"/>
    <dgm:cxn modelId="{56C5DFC4-954C-4F72-9994-A2A1E7EF67FB}" type="presOf" srcId="{B11108E8-8AE4-4724-BF72-E2EBCD1351EF}" destId="{90A2FF44-1043-4C43-9E69-3F365FB73BBA}" srcOrd="1" destOrd="0" presId="urn:microsoft.com/office/officeart/2005/8/layout/bProcess3"/>
    <dgm:cxn modelId="{6DED47F1-D41A-4604-A2F1-85500CD14311}" type="presOf" srcId="{D5A18782-61AA-459B-A081-B231AD02217D}" destId="{34964428-C805-4AED-A45F-F06BBF1DB2D0}" srcOrd="0" destOrd="0" presId="urn:microsoft.com/office/officeart/2005/8/layout/bProcess3"/>
    <dgm:cxn modelId="{95A7656C-2C0A-404D-9B70-D3B2499BBB88}" srcId="{0A5D2C73-6C37-4E21-AD41-403CDD19AEB0}" destId="{D5A18782-61AA-459B-A081-B231AD02217D}" srcOrd="6" destOrd="0" parTransId="{FB134AF9-3E74-4752-AF56-4D4D94D0BBEB}" sibTransId="{5B4DC7CB-0E59-4AF3-A6F7-17025102899B}"/>
    <dgm:cxn modelId="{767FA4AC-B353-4FFF-AC5D-52278736C488}" type="presOf" srcId="{A8444E2B-AACD-437D-A19F-40C574230634}" destId="{DE6B85A1-2B86-4D53-BC7B-418A52295DF9}" srcOrd="0" destOrd="0" presId="urn:microsoft.com/office/officeart/2005/8/layout/bProcess3"/>
    <dgm:cxn modelId="{9E2B4EA9-A527-40A9-A22A-38C6E3CE5021}" type="presOf" srcId="{54DDCC43-4F17-4822-A364-2A52C1B9347A}" destId="{A18EC4D6-A7A6-46B1-A4BD-9A3F8F7D6267}" srcOrd="0" destOrd="0" presId="urn:microsoft.com/office/officeart/2005/8/layout/bProcess3"/>
    <dgm:cxn modelId="{252AF5DF-4D1A-4472-8BC3-8C53829009B4}" type="presOf" srcId="{944D128D-897B-44B1-9DA4-EFA6CCA3F496}" destId="{C39231EA-09EA-4139-981D-5FFD762E3A6B}" srcOrd="0" destOrd="0" presId="urn:microsoft.com/office/officeart/2005/8/layout/bProcess3"/>
    <dgm:cxn modelId="{B3510306-2E4A-4C38-BFE1-66A243C90F87}" type="presOf" srcId="{5B4DC7CB-0E59-4AF3-A6F7-17025102899B}" destId="{A7F0C49D-C5E4-4846-8E7D-795614B9C91C}" srcOrd="0" destOrd="0" presId="urn:microsoft.com/office/officeart/2005/8/layout/bProcess3"/>
    <dgm:cxn modelId="{0E4A82A0-252B-4906-A8F0-8ECCDCDB79C8}" type="presOf" srcId="{B452047E-8C98-4AC5-9427-A2ED4B27B682}" destId="{33DFD231-8D07-4E3B-88DF-946B2EAF535F}" srcOrd="0" destOrd="0" presId="urn:microsoft.com/office/officeart/2005/8/layout/bProcess3"/>
    <dgm:cxn modelId="{FE55CA10-1429-4079-88B1-82CA3168D912}" type="presOf" srcId="{5B4DC7CB-0E59-4AF3-A6F7-17025102899B}" destId="{92C1B341-5D78-4E73-9FC9-1DDF8731DA3A}" srcOrd="1" destOrd="0" presId="urn:microsoft.com/office/officeart/2005/8/layout/bProcess3"/>
    <dgm:cxn modelId="{909291D8-F2A2-44B3-AA2B-610319D271EB}" type="presOf" srcId="{4937DEFA-F948-4067-BB51-C64BDCE2D11B}" destId="{6C2E0CBE-8C79-4337-90AD-BAE3AD1657EC}" srcOrd="0" destOrd="0" presId="urn:microsoft.com/office/officeart/2005/8/layout/bProcess3"/>
    <dgm:cxn modelId="{FAA65660-F5DA-4183-B9B1-3FA34AA0F6AD}" srcId="{0A5D2C73-6C37-4E21-AD41-403CDD19AEB0}" destId="{B452047E-8C98-4AC5-9427-A2ED4B27B682}" srcOrd="1" destOrd="0" parTransId="{8D623998-0098-4D83-BEEE-DB2533C43A71}" sibTransId="{B11108E8-8AE4-4724-BF72-E2EBCD1351EF}"/>
    <dgm:cxn modelId="{C18A5ABE-F7B1-4447-B0B5-400CF508F90E}" srcId="{0A5D2C73-6C37-4E21-AD41-403CDD19AEB0}" destId="{A8444E2B-AACD-437D-A19F-40C574230634}" srcOrd="2" destOrd="0" parTransId="{64B89663-0F21-4961-ACE5-0B8A9C1E6F7F}" sibTransId="{562D71B5-8042-41A3-B2B3-359B79CFEEBD}"/>
    <dgm:cxn modelId="{5F468AFE-984B-488F-A2A4-9025F105BD42}" type="presOf" srcId="{488F7FD2-7217-4A6D-80E1-159827012A7E}" destId="{7CFF299C-29E7-4D4A-A8F8-5E6BD002A7DF}" srcOrd="0" destOrd="0" presId="urn:microsoft.com/office/officeart/2005/8/layout/bProcess3"/>
    <dgm:cxn modelId="{30B6F56C-E988-4CB0-B9E4-5167DCF5FE32}" type="presOf" srcId="{0A5D2C73-6C37-4E21-AD41-403CDD19AEB0}" destId="{9DB695FD-9EB6-4AAC-8738-CD04598359D3}" srcOrd="0" destOrd="0" presId="urn:microsoft.com/office/officeart/2005/8/layout/bProcess3"/>
    <dgm:cxn modelId="{ACFDCBBD-B624-4F1A-95E1-D3A79C7F602E}" type="presOf" srcId="{CA2A02E5-0B78-4E44-BC41-A3696727467C}" destId="{1CDCBCE5-D7AC-4487-BEB0-E5EB6DB9E471}" srcOrd="0" destOrd="0" presId="urn:microsoft.com/office/officeart/2005/8/layout/bProcess3"/>
    <dgm:cxn modelId="{A63A5DAF-6FB4-4016-A4D9-468B91703E5A}" srcId="{0A5D2C73-6C37-4E21-AD41-403CDD19AEB0}" destId="{54DDCC43-4F17-4822-A364-2A52C1B9347A}" srcOrd="7" destOrd="0" parTransId="{F98EE2A6-5018-44F0-B1F9-D0FD3521B046}" sibTransId="{7BBC0069-543A-45E9-A612-CF512F409A65}"/>
    <dgm:cxn modelId="{D42567C4-0C3E-4B18-A280-28714B6959A0}" type="presOf" srcId="{CA2A02E5-0B78-4E44-BC41-A3696727467C}" destId="{8C02419F-FB67-471B-A133-123B3E0FF463}" srcOrd="1" destOrd="0" presId="urn:microsoft.com/office/officeart/2005/8/layout/bProcess3"/>
    <dgm:cxn modelId="{D2843C65-718D-485A-921C-2596DBF0B6EC}" srcId="{0A5D2C73-6C37-4E21-AD41-403CDD19AEB0}" destId="{DF04FD7D-7589-4755-ABDD-38895CFBB7E7}" srcOrd="3" destOrd="0" parTransId="{84DE9790-4A2E-40C4-9C99-4426B0079C3F}" sibTransId="{944D128D-897B-44B1-9DA4-EFA6CCA3F496}"/>
    <dgm:cxn modelId="{C78B2B1E-3190-4CD9-9C3C-67478C35A19D}" type="presOf" srcId="{944D128D-897B-44B1-9DA4-EFA6CCA3F496}" destId="{0AE6D9C7-C7E3-4EC7-9BFC-497FE54B7A0B}" srcOrd="1" destOrd="0" presId="urn:microsoft.com/office/officeart/2005/8/layout/bProcess3"/>
    <dgm:cxn modelId="{8D8722F5-A14E-4BDA-A170-40D385611391}" type="presOf" srcId="{B11108E8-8AE4-4724-BF72-E2EBCD1351EF}" destId="{41C3EBE4-6C9E-4DE7-8757-B4B0D607A35D}" srcOrd="0" destOrd="0" presId="urn:microsoft.com/office/officeart/2005/8/layout/bProcess3"/>
    <dgm:cxn modelId="{C28F6C26-9F8E-4750-9723-D21BDAF970C5}" type="presParOf" srcId="{9DB695FD-9EB6-4AAC-8738-CD04598359D3}" destId="{04CD9384-1568-4BB4-B9C3-906F874EA7EA}" srcOrd="0" destOrd="0" presId="urn:microsoft.com/office/officeart/2005/8/layout/bProcess3"/>
    <dgm:cxn modelId="{CD6A0986-E03A-4297-819F-5E91B5496E7C}" type="presParOf" srcId="{9DB695FD-9EB6-4AAC-8738-CD04598359D3}" destId="{1CDCBCE5-D7AC-4487-BEB0-E5EB6DB9E471}" srcOrd="1" destOrd="0" presId="urn:microsoft.com/office/officeart/2005/8/layout/bProcess3"/>
    <dgm:cxn modelId="{BFB23E95-35A9-42BE-A14E-7FA7C4F3408D}" type="presParOf" srcId="{1CDCBCE5-D7AC-4487-BEB0-E5EB6DB9E471}" destId="{8C02419F-FB67-471B-A133-123B3E0FF463}" srcOrd="0" destOrd="0" presId="urn:microsoft.com/office/officeart/2005/8/layout/bProcess3"/>
    <dgm:cxn modelId="{37CB0317-8CE3-4A8B-9FEE-716D85A1A42E}" type="presParOf" srcId="{9DB695FD-9EB6-4AAC-8738-CD04598359D3}" destId="{33DFD231-8D07-4E3B-88DF-946B2EAF535F}" srcOrd="2" destOrd="0" presId="urn:microsoft.com/office/officeart/2005/8/layout/bProcess3"/>
    <dgm:cxn modelId="{B5B3EDF8-70D0-4DC7-919F-9BBAA231676F}" type="presParOf" srcId="{9DB695FD-9EB6-4AAC-8738-CD04598359D3}" destId="{41C3EBE4-6C9E-4DE7-8757-B4B0D607A35D}" srcOrd="3" destOrd="0" presId="urn:microsoft.com/office/officeart/2005/8/layout/bProcess3"/>
    <dgm:cxn modelId="{89ECF902-8A57-4E76-BA64-642A3FD0B0A8}" type="presParOf" srcId="{41C3EBE4-6C9E-4DE7-8757-B4B0D607A35D}" destId="{90A2FF44-1043-4C43-9E69-3F365FB73BBA}" srcOrd="0" destOrd="0" presId="urn:microsoft.com/office/officeart/2005/8/layout/bProcess3"/>
    <dgm:cxn modelId="{BAB9E6F5-30C6-4B76-A55C-51747123FFD5}" type="presParOf" srcId="{9DB695FD-9EB6-4AAC-8738-CD04598359D3}" destId="{DE6B85A1-2B86-4D53-BC7B-418A52295DF9}" srcOrd="4" destOrd="0" presId="urn:microsoft.com/office/officeart/2005/8/layout/bProcess3"/>
    <dgm:cxn modelId="{716AD24D-6CF7-4D0B-BC14-8FD052643F2E}" type="presParOf" srcId="{9DB695FD-9EB6-4AAC-8738-CD04598359D3}" destId="{0D5870C5-95FE-411B-A4AC-0F167A547C6A}" srcOrd="5" destOrd="0" presId="urn:microsoft.com/office/officeart/2005/8/layout/bProcess3"/>
    <dgm:cxn modelId="{A8AD7B11-0405-40F8-8363-4381DEA24BB4}" type="presParOf" srcId="{0D5870C5-95FE-411B-A4AC-0F167A547C6A}" destId="{B856C7EC-A821-4EE7-8029-E4DC05369C62}" srcOrd="0" destOrd="0" presId="urn:microsoft.com/office/officeart/2005/8/layout/bProcess3"/>
    <dgm:cxn modelId="{C9B38231-D7D2-4ADE-8BF8-47B12ED7CB17}" type="presParOf" srcId="{9DB695FD-9EB6-4AAC-8738-CD04598359D3}" destId="{0B06B354-9574-41EF-A4B9-4C19DC1AC2A9}" srcOrd="6" destOrd="0" presId="urn:microsoft.com/office/officeart/2005/8/layout/bProcess3"/>
    <dgm:cxn modelId="{6DAC8D88-925B-4E00-A997-003E772F9386}" type="presParOf" srcId="{9DB695FD-9EB6-4AAC-8738-CD04598359D3}" destId="{C39231EA-09EA-4139-981D-5FFD762E3A6B}" srcOrd="7" destOrd="0" presId="urn:microsoft.com/office/officeart/2005/8/layout/bProcess3"/>
    <dgm:cxn modelId="{36D1931F-D1F5-43A9-A10F-0546D248E5F8}" type="presParOf" srcId="{C39231EA-09EA-4139-981D-5FFD762E3A6B}" destId="{0AE6D9C7-C7E3-4EC7-9BFC-497FE54B7A0B}" srcOrd="0" destOrd="0" presId="urn:microsoft.com/office/officeart/2005/8/layout/bProcess3"/>
    <dgm:cxn modelId="{393504AF-5102-474F-B866-2B34C4B1F143}" type="presParOf" srcId="{9DB695FD-9EB6-4AAC-8738-CD04598359D3}" destId="{0C35CA13-E90E-4C99-B5D3-E7C88094241E}" srcOrd="8" destOrd="0" presId="urn:microsoft.com/office/officeart/2005/8/layout/bProcess3"/>
    <dgm:cxn modelId="{4EBF150A-A213-41FF-8463-3647DBF7A2CC}" type="presParOf" srcId="{9DB695FD-9EB6-4AAC-8738-CD04598359D3}" destId="{880FBAC7-CE22-4423-94FB-6094659300C2}" srcOrd="9" destOrd="0" presId="urn:microsoft.com/office/officeart/2005/8/layout/bProcess3"/>
    <dgm:cxn modelId="{2412125E-64BC-4152-AFDB-783C574366D7}" type="presParOf" srcId="{880FBAC7-CE22-4423-94FB-6094659300C2}" destId="{9C5F6F93-9172-4991-996A-DA4F7F60A807}" srcOrd="0" destOrd="0" presId="urn:microsoft.com/office/officeart/2005/8/layout/bProcess3"/>
    <dgm:cxn modelId="{8E6FA6FD-B338-426A-AC6C-C502C114153C}" type="presParOf" srcId="{9DB695FD-9EB6-4AAC-8738-CD04598359D3}" destId="{6C2E0CBE-8C79-4337-90AD-BAE3AD1657EC}" srcOrd="10" destOrd="0" presId="urn:microsoft.com/office/officeart/2005/8/layout/bProcess3"/>
    <dgm:cxn modelId="{315C4BC8-04C8-4042-B8C9-C6F71AB25ACD}" type="presParOf" srcId="{9DB695FD-9EB6-4AAC-8738-CD04598359D3}" destId="{7CFF299C-29E7-4D4A-A8F8-5E6BD002A7DF}" srcOrd="11" destOrd="0" presId="urn:microsoft.com/office/officeart/2005/8/layout/bProcess3"/>
    <dgm:cxn modelId="{F7C4842F-D996-4E0A-A270-629A3B6CBBFA}" type="presParOf" srcId="{7CFF299C-29E7-4D4A-A8F8-5E6BD002A7DF}" destId="{AEFE9827-62F0-4D7A-B544-D2757275AADD}" srcOrd="0" destOrd="0" presId="urn:microsoft.com/office/officeart/2005/8/layout/bProcess3"/>
    <dgm:cxn modelId="{AC7A6D9A-F72E-40A6-A44B-02C0146B6177}" type="presParOf" srcId="{9DB695FD-9EB6-4AAC-8738-CD04598359D3}" destId="{34964428-C805-4AED-A45F-F06BBF1DB2D0}" srcOrd="12" destOrd="0" presId="urn:microsoft.com/office/officeart/2005/8/layout/bProcess3"/>
    <dgm:cxn modelId="{FB3F6E14-1CD3-4F13-B6B1-D7998E012DA1}" type="presParOf" srcId="{9DB695FD-9EB6-4AAC-8738-CD04598359D3}" destId="{A7F0C49D-C5E4-4846-8E7D-795614B9C91C}" srcOrd="13" destOrd="0" presId="urn:microsoft.com/office/officeart/2005/8/layout/bProcess3"/>
    <dgm:cxn modelId="{1BB01AC7-2DFF-46DE-87A4-D5450E173639}" type="presParOf" srcId="{A7F0C49D-C5E4-4846-8E7D-795614B9C91C}" destId="{92C1B341-5D78-4E73-9FC9-1DDF8731DA3A}" srcOrd="0" destOrd="0" presId="urn:microsoft.com/office/officeart/2005/8/layout/bProcess3"/>
    <dgm:cxn modelId="{0402F32B-AFF6-4401-A0F8-461EB6977462}" type="presParOf" srcId="{9DB695FD-9EB6-4AAC-8738-CD04598359D3}" destId="{A18EC4D6-A7A6-46B1-A4BD-9A3F8F7D6267}" srcOrd="1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3067638F-25E7-4CBF-B753-BCC1B9201E20}" type="datetimeFigureOut">
              <a:rPr lang="es-EC" smtClean="0"/>
              <a:t>19/3/2021</a:t>
            </a:fld>
            <a:endParaRPr lang="es-EC"/>
          </a:p>
        </p:txBody>
      </p:sp>
      <p:sp>
        <p:nvSpPr>
          <p:cNvPr id="4" name="Marcador de pie de página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ADAE34EF-5DB8-403D-A209-4A2899CB7C22}" type="slidenum">
              <a:rPr lang="es-EC" smtClean="0"/>
              <a:t>‹Nº›</a:t>
            </a:fld>
            <a:endParaRPr lang="es-EC"/>
          </a:p>
        </p:txBody>
      </p:sp>
    </p:spTree>
    <p:extLst>
      <p:ext uri="{BB962C8B-B14F-4D97-AF65-F5344CB8AC3E}">
        <p14:creationId xmlns:p14="http://schemas.microsoft.com/office/powerpoint/2010/main" val="10080227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s-EC"/>
          </a:p>
        </p:txBody>
      </p:sp>
      <p:sp>
        <p:nvSpPr>
          <p:cNvPr id="3" name="2 Marcador de fecha"/>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E8158B98-4311-40BA-A7AF-44DBED1CFD56}" type="datetimeFigureOut">
              <a:rPr lang="es-EC" smtClean="0"/>
              <a:t>19/3/2021</a:t>
            </a:fld>
            <a:endParaRPr lang="es-EC"/>
          </a:p>
        </p:txBody>
      </p:sp>
      <p:sp>
        <p:nvSpPr>
          <p:cNvPr id="4" name="3 Marcador de imagen de diapositiva"/>
          <p:cNvSpPr>
            <a:spLocks noGrp="1" noRot="1" noChangeAspect="1"/>
          </p:cNvSpPr>
          <p:nvPr>
            <p:ph type="sldImg" idx="2"/>
          </p:nvPr>
        </p:nvSpPr>
        <p:spPr>
          <a:xfrm>
            <a:off x="719138" y="698500"/>
            <a:ext cx="5584825" cy="3490913"/>
          </a:xfrm>
          <a:prstGeom prst="rect">
            <a:avLst/>
          </a:prstGeom>
          <a:noFill/>
          <a:ln w="12700">
            <a:solidFill>
              <a:prstClr val="black"/>
            </a:solidFill>
          </a:ln>
        </p:spPr>
        <p:txBody>
          <a:bodyPr vert="horz" lIns="93324" tIns="46662" rIns="93324" bIns="46662" rtlCol="0" anchor="ctr"/>
          <a:lstStyle/>
          <a:p>
            <a:endParaRPr lang="es-EC"/>
          </a:p>
        </p:txBody>
      </p:sp>
      <p:sp>
        <p:nvSpPr>
          <p:cNvPr id="5" name="4 Marcador de notas"/>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5 Marcador de pie de página"/>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0D901BE0-F7A3-4EB3-8352-246AA94A3E19}" type="slidenum">
              <a:rPr lang="es-EC" smtClean="0"/>
              <a:t>‹Nº›</a:t>
            </a:fld>
            <a:endParaRPr lang="es-EC"/>
          </a:p>
        </p:txBody>
      </p:sp>
    </p:spTree>
    <p:extLst>
      <p:ext uri="{BB962C8B-B14F-4D97-AF65-F5344CB8AC3E}">
        <p14:creationId xmlns:p14="http://schemas.microsoft.com/office/powerpoint/2010/main" val="18360432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9138" y="698500"/>
            <a:ext cx="5584825" cy="3490913"/>
          </a:xfrm>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a:t>
            </a:fld>
            <a:endParaRPr lang="es-EC"/>
          </a:p>
        </p:txBody>
      </p:sp>
    </p:spTree>
    <p:extLst>
      <p:ext uri="{BB962C8B-B14F-4D97-AF65-F5344CB8AC3E}">
        <p14:creationId xmlns:p14="http://schemas.microsoft.com/office/powerpoint/2010/main" val="546855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775355"/>
            <a:ext cx="7772400" cy="1225021"/>
          </a:xfrm>
          <a:prstGeom prst="rect">
            <a:avLst/>
          </a:prstGeom>
        </p:spPr>
        <p:txBody>
          <a:bodyPr/>
          <a:lstStyle/>
          <a:p>
            <a:r>
              <a:rPr lang="es-ES"/>
              <a:t>Haga clic para modificar el estilo de título del patrón</a:t>
            </a:r>
            <a:endParaRPr lang="es-EC"/>
          </a:p>
        </p:txBody>
      </p:sp>
      <p:sp>
        <p:nvSpPr>
          <p:cNvPr id="3" name="2 Subtítulo"/>
          <p:cNvSpPr>
            <a:spLocks noGrp="1"/>
          </p:cNvSpPr>
          <p:nvPr>
            <p:ph type="subTitle" idx="1"/>
          </p:nvPr>
        </p:nvSpPr>
        <p:spPr>
          <a:xfrm>
            <a:off x="1371600" y="3238500"/>
            <a:ext cx="6400800" cy="1460500"/>
          </a:xfrm>
          <a:prstGeom prst="rect">
            <a:avLst/>
          </a:prstGeo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s-ES"/>
              <a:t>Haga clic para modificar el estilo de subtítulo del patrón</a:t>
            </a:r>
            <a:endParaRPr lang="es-EC"/>
          </a:p>
        </p:txBody>
      </p:sp>
      <p:sp>
        <p:nvSpPr>
          <p:cNvPr id="4" name="3 Marcador de fecha"/>
          <p:cNvSpPr>
            <a:spLocks noGrp="1"/>
          </p:cNvSpPr>
          <p:nvPr>
            <p:ph type="dt" sz="half" idx="10"/>
          </p:nvPr>
        </p:nvSpPr>
        <p:spPr>
          <a:xfrm>
            <a:off x="457200" y="5296959"/>
            <a:ext cx="2133600" cy="304271"/>
          </a:xfrm>
          <a:prstGeom prst="rect">
            <a:avLst/>
          </a:prstGeom>
        </p:spPr>
        <p:txBody>
          <a:bodyPr/>
          <a:lstStyle/>
          <a:p>
            <a:fld id="{E106719C-1003-4AB2-A05A-7E172D4D229F}" type="datetime1">
              <a:rPr lang="es-EC" smtClean="0"/>
              <a:t>19/3/2021</a:t>
            </a:fld>
            <a:endParaRPr lang="es-EC"/>
          </a:p>
        </p:txBody>
      </p:sp>
      <p:sp>
        <p:nvSpPr>
          <p:cNvPr id="5" name="4 Marcador de pie de página"/>
          <p:cNvSpPr>
            <a:spLocks noGrp="1"/>
          </p:cNvSpPr>
          <p:nvPr>
            <p:ph type="ftr" sz="quarter" idx="11"/>
          </p:nvPr>
        </p:nvSpPr>
        <p:spPr>
          <a:xfrm>
            <a:off x="3124200" y="5296959"/>
            <a:ext cx="2895600" cy="304271"/>
          </a:xfrm>
          <a:prstGeom prst="rect">
            <a:avLst/>
          </a:prstGeom>
        </p:spPr>
        <p:txBody>
          <a:bodyPr/>
          <a:lstStyle/>
          <a:p>
            <a:r>
              <a:rPr lang="es-EC" smtClean="0"/>
              <a:t>1</a:t>
            </a:r>
            <a:endParaRPr lang="es-EC"/>
          </a:p>
        </p:txBody>
      </p:sp>
      <p:sp>
        <p:nvSpPr>
          <p:cNvPr id="6" name="5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865"/>
            <a:ext cx="8229600" cy="952500"/>
          </a:xfrm>
          <a:prstGeom prst="rect">
            <a:avLst/>
          </a:prstGeom>
        </p:spPr>
        <p:txBody>
          <a:bodyPr/>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1333500"/>
            <a:ext cx="8229600" cy="3771636"/>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a:xfrm>
            <a:off x="457200" y="5296959"/>
            <a:ext cx="2133600" cy="304271"/>
          </a:xfrm>
          <a:prstGeom prst="rect">
            <a:avLst/>
          </a:prstGeom>
        </p:spPr>
        <p:txBody>
          <a:bodyPr/>
          <a:lstStyle/>
          <a:p>
            <a:fld id="{846A5E06-1F67-4C3E-B08D-7A429EBF55CF}" type="datetime1">
              <a:rPr lang="es-EC" smtClean="0"/>
              <a:t>19/3/2021</a:t>
            </a:fld>
            <a:endParaRPr lang="es-EC"/>
          </a:p>
        </p:txBody>
      </p:sp>
      <p:sp>
        <p:nvSpPr>
          <p:cNvPr id="5" name="4 Marcador de pie de página"/>
          <p:cNvSpPr>
            <a:spLocks noGrp="1"/>
          </p:cNvSpPr>
          <p:nvPr>
            <p:ph type="ftr" sz="quarter" idx="11"/>
          </p:nvPr>
        </p:nvSpPr>
        <p:spPr>
          <a:xfrm>
            <a:off x="3124200" y="5296959"/>
            <a:ext cx="2895600" cy="304271"/>
          </a:xfrm>
          <a:prstGeom prst="rect">
            <a:avLst/>
          </a:prstGeom>
        </p:spPr>
        <p:txBody>
          <a:bodyPr/>
          <a:lstStyle/>
          <a:p>
            <a:r>
              <a:rPr lang="es-EC" smtClean="0"/>
              <a:t>1</a:t>
            </a:r>
            <a:endParaRPr lang="es-EC"/>
          </a:p>
        </p:txBody>
      </p:sp>
      <p:sp>
        <p:nvSpPr>
          <p:cNvPr id="6" name="5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28865"/>
            <a:ext cx="2057400" cy="4876271"/>
          </a:xfrm>
          <a:prstGeom prst="rect">
            <a:avLst/>
          </a:prstGeom>
        </p:spPr>
        <p:txBody>
          <a:bodyPr vert="eaVert"/>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228865"/>
            <a:ext cx="6019800" cy="4876271"/>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a:xfrm>
            <a:off x="457200" y="5296959"/>
            <a:ext cx="2133600" cy="304271"/>
          </a:xfrm>
          <a:prstGeom prst="rect">
            <a:avLst/>
          </a:prstGeom>
        </p:spPr>
        <p:txBody>
          <a:bodyPr/>
          <a:lstStyle/>
          <a:p>
            <a:fld id="{6C2583C9-10B8-4AD3-AA8D-3702B2219904}" type="datetime1">
              <a:rPr lang="es-EC" smtClean="0"/>
              <a:t>19/3/2021</a:t>
            </a:fld>
            <a:endParaRPr lang="es-EC"/>
          </a:p>
        </p:txBody>
      </p:sp>
      <p:sp>
        <p:nvSpPr>
          <p:cNvPr id="5" name="4 Marcador de pie de página"/>
          <p:cNvSpPr>
            <a:spLocks noGrp="1"/>
          </p:cNvSpPr>
          <p:nvPr>
            <p:ph type="ftr" sz="quarter" idx="11"/>
          </p:nvPr>
        </p:nvSpPr>
        <p:spPr>
          <a:xfrm>
            <a:off x="3124200" y="5296959"/>
            <a:ext cx="2895600" cy="304271"/>
          </a:xfrm>
          <a:prstGeom prst="rect">
            <a:avLst/>
          </a:prstGeom>
        </p:spPr>
        <p:txBody>
          <a:bodyPr/>
          <a:lstStyle/>
          <a:p>
            <a:r>
              <a:rPr lang="es-EC" smtClean="0"/>
              <a:t>1</a:t>
            </a:r>
            <a:endParaRPr lang="es-EC"/>
          </a:p>
        </p:txBody>
      </p:sp>
      <p:sp>
        <p:nvSpPr>
          <p:cNvPr id="6" name="5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865"/>
            <a:ext cx="8229600" cy="952500"/>
          </a:xfrm>
          <a:prstGeom prst="rect">
            <a:avLst/>
          </a:prstGeom>
        </p:spPr>
        <p:txBody>
          <a:bodyPr/>
          <a:lstStyle/>
          <a:p>
            <a:r>
              <a:rPr lang="es-ES"/>
              <a:t>Haga clic para modificar el estilo de título del patrón</a:t>
            </a:r>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865"/>
            <a:ext cx="8229600" cy="9525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idx="1"/>
          </p:nvPr>
        </p:nvSpPr>
        <p:spPr>
          <a:xfrm>
            <a:off x="457200" y="1333500"/>
            <a:ext cx="8229600" cy="3771636"/>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fecha"/>
          <p:cNvSpPr>
            <a:spLocks noGrp="1"/>
          </p:cNvSpPr>
          <p:nvPr>
            <p:ph type="dt" sz="half" idx="10"/>
          </p:nvPr>
        </p:nvSpPr>
        <p:spPr>
          <a:xfrm>
            <a:off x="457200" y="5296959"/>
            <a:ext cx="2133600" cy="304271"/>
          </a:xfrm>
          <a:prstGeom prst="rect">
            <a:avLst/>
          </a:prstGeom>
        </p:spPr>
        <p:txBody>
          <a:bodyPr/>
          <a:lstStyle/>
          <a:p>
            <a:fld id="{4A44A130-A12C-40A1-9700-8FBB48BD24D9}" type="datetime1">
              <a:rPr lang="es-EC" smtClean="0"/>
              <a:t>19/3/2021</a:t>
            </a:fld>
            <a:endParaRPr lang="es-EC"/>
          </a:p>
        </p:txBody>
      </p:sp>
      <p:sp>
        <p:nvSpPr>
          <p:cNvPr id="5" name="4 Marcador de pie de página"/>
          <p:cNvSpPr>
            <a:spLocks noGrp="1"/>
          </p:cNvSpPr>
          <p:nvPr>
            <p:ph type="ftr" sz="quarter" idx="11"/>
          </p:nvPr>
        </p:nvSpPr>
        <p:spPr>
          <a:xfrm>
            <a:off x="3124200" y="5296959"/>
            <a:ext cx="2895600" cy="304271"/>
          </a:xfrm>
          <a:prstGeom prst="rect">
            <a:avLst/>
          </a:prstGeom>
        </p:spPr>
        <p:txBody>
          <a:bodyPr/>
          <a:lstStyle/>
          <a:p>
            <a:r>
              <a:rPr lang="es-EC" smtClean="0"/>
              <a:t>1</a:t>
            </a:r>
            <a:endParaRPr lang="es-EC"/>
          </a:p>
        </p:txBody>
      </p:sp>
      <p:sp>
        <p:nvSpPr>
          <p:cNvPr id="6" name="5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pic>
        <p:nvPicPr>
          <p:cNvPr id="7" name="Imagen 6"/>
          <p:cNvPicPr>
            <a:picLocks noChangeAspect="1"/>
          </p:cNvPicPr>
          <p:nvPr userDrawn="1"/>
        </p:nvPicPr>
        <p:blipFill>
          <a:blip r:embed="rId2"/>
          <a:stretch>
            <a:fillRect/>
          </a:stretch>
        </p:blipFill>
        <p:spPr>
          <a:xfrm>
            <a:off x="323528" y="-49697"/>
            <a:ext cx="1296144" cy="374628"/>
          </a:xfrm>
          <a:prstGeom prst="rect">
            <a:avLst/>
          </a:prstGeom>
          <a:effectLst>
            <a:outerShdw blurRad="50800" dist="38100" dir="2700000" algn="tl" rotWithShape="0">
              <a:prstClr val="black">
                <a:alpha val="40000"/>
              </a:prstClr>
            </a:outerShdw>
          </a:effectLst>
        </p:spPr>
      </p:pic>
      <p:pic>
        <p:nvPicPr>
          <p:cNvPr id="9" name="Imagen 8" descr="ESPE">
            <a:extLst>
              <a:ext uri="{FF2B5EF4-FFF2-40B4-BE49-F238E27FC236}">
                <a16:creationId xmlns:a16="http://schemas.microsoft.com/office/drawing/2014/main" xmlns="" id="{C1CA918F-FA72-498C-A8EE-62F9B1082C2C}"/>
              </a:ext>
            </a:extLst>
          </p:cNvPr>
          <p:cNvPicPr/>
          <p:nvPr userDrawn="1"/>
        </p:nvPicPr>
        <p:blipFill rotWithShape="1">
          <a:blip r:embed="rId3">
            <a:extLst>
              <a:ext uri="{28A0092B-C50C-407E-A947-70E740481C1C}">
                <a14:useLocalDpi xmlns:a14="http://schemas.microsoft.com/office/drawing/2010/main" val="0"/>
              </a:ext>
            </a:extLst>
          </a:blip>
          <a:srcRect r="4831" b="6358"/>
          <a:stretch/>
        </p:blipFill>
        <p:spPr bwMode="auto">
          <a:xfrm>
            <a:off x="7740351" y="0"/>
            <a:ext cx="1403649" cy="30427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672417"/>
            <a:ext cx="7772400" cy="1135063"/>
          </a:xfrm>
          <a:prstGeom prst="rect">
            <a:avLst/>
          </a:prstGeom>
        </p:spPr>
        <p:txBody>
          <a:bodyPr anchor="t"/>
          <a:lstStyle>
            <a:lvl1pPr algn="l">
              <a:defRPr sz="3333"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313" y="2422261"/>
            <a:ext cx="7772400" cy="1250156"/>
          </a:xfrm>
          <a:prstGeom prst="rect">
            <a:avLst/>
          </a:prstGeo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457200" y="5296959"/>
            <a:ext cx="2133600" cy="304271"/>
          </a:xfrm>
          <a:prstGeom prst="rect">
            <a:avLst/>
          </a:prstGeom>
        </p:spPr>
        <p:txBody>
          <a:bodyPr/>
          <a:lstStyle/>
          <a:p>
            <a:fld id="{25483558-4FDB-47F2-A04E-8E4CA8B0F74A}" type="datetime1">
              <a:rPr lang="es-EC" smtClean="0"/>
              <a:t>19/3/2021</a:t>
            </a:fld>
            <a:endParaRPr lang="es-EC"/>
          </a:p>
        </p:txBody>
      </p:sp>
      <p:sp>
        <p:nvSpPr>
          <p:cNvPr id="5" name="4 Marcador de pie de página"/>
          <p:cNvSpPr>
            <a:spLocks noGrp="1"/>
          </p:cNvSpPr>
          <p:nvPr>
            <p:ph type="ftr" sz="quarter" idx="11"/>
          </p:nvPr>
        </p:nvSpPr>
        <p:spPr>
          <a:xfrm>
            <a:off x="3124200" y="5296959"/>
            <a:ext cx="2895600" cy="304271"/>
          </a:xfrm>
          <a:prstGeom prst="rect">
            <a:avLst/>
          </a:prstGeom>
        </p:spPr>
        <p:txBody>
          <a:bodyPr/>
          <a:lstStyle/>
          <a:p>
            <a:r>
              <a:rPr lang="es-EC" smtClean="0"/>
              <a:t>1</a:t>
            </a:r>
            <a:endParaRPr lang="es-EC"/>
          </a:p>
        </p:txBody>
      </p:sp>
      <p:sp>
        <p:nvSpPr>
          <p:cNvPr id="6" name="5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865"/>
            <a:ext cx="8229600" cy="952500"/>
          </a:xfrm>
          <a:prstGeom prst="rect">
            <a:avLst/>
          </a:prstGeom>
        </p:spPr>
        <p:txBody>
          <a:bodyPr/>
          <a:lstStyle/>
          <a:p>
            <a:r>
              <a:rPr lang="es-ES"/>
              <a:t>Haga clic para modificar el estilo de título del patrón</a:t>
            </a:r>
            <a:endParaRPr lang="es-EC"/>
          </a:p>
        </p:txBody>
      </p:sp>
      <p:sp>
        <p:nvSpPr>
          <p:cNvPr id="3" name="2 Marcador de contenido"/>
          <p:cNvSpPr>
            <a:spLocks noGrp="1"/>
          </p:cNvSpPr>
          <p:nvPr>
            <p:ph sz="half" idx="1"/>
          </p:nvPr>
        </p:nvSpPr>
        <p:spPr>
          <a:xfrm>
            <a:off x="457200" y="1333500"/>
            <a:ext cx="4038600" cy="3771636"/>
          </a:xfrm>
          <a:prstGeom prst="rect">
            <a:avLst/>
          </a:prstGeo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8200" y="1333500"/>
            <a:ext cx="4038600" cy="3771636"/>
          </a:xfrm>
          <a:prstGeom prst="rect">
            <a:avLst/>
          </a:prstGeo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fecha"/>
          <p:cNvSpPr>
            <a:spLocks noGrp="1"/>
          </p:cNvSpPr>
          <p:nvPr>
            <p:ph type="dt" sz="half" idx="10"/>
          </p:nvPr>
        </p:nvSpPr>
        <p:spPr>
          <a:xfrm>
            <a:off x="457200" y="5296959"/>
            <a:ext cx="2133600" cy="304271"/>
          </a:xfrm>
          <a:prstGeom prst="rect">
            <a:avLst/>
          </a:prstGeom>
        </p:spPr>
        <p:txBody>
          <a:bodyPr/>
          <a:lstStyle/>
          <a:p>
            <a:fld id="{5F61AB62-D44C-46E7-842F-CC83EA2B2B89}" type="datetime1">
              <a:rPr lang="es-EC" smtClean="0"/>
              <a:t>19/3/2021</a:t>
            </a:fld>
            <a:endParaRPr lang="es-EC"/>
          </a:p>
        </p:txBody>
      </p:sp>
      <p:sp>
        <p:nvSpPr>
          <p:cNvPr id="6" name="5 Marcador de pie de página"/>
          <p:cNvSpPr>
            <a:spLocks noGrp="1"/>
          </p:cNvSpPr>
          <p:nvPr>
            <p:ph type="ftr" sz="quarter" idx="11"/>
          </p:nvPr>
        </p:nvSpPr>
        <p:spPr>
          <a:xfrm>
            <a:off x="3124200" y="5296959"/>
            <a:ext cx="2895600" cy="304271"/>
          </a:xfrm>
          <a:prstGeom prst="rect">
            <a:avLst/>
          </a:prstGeom>
        </p:spPr>
        <p:txBody>
          <a:bodyPr/>
          <a:lstStyle/>
          <a:p>
            <a:r>
              <a:rPr lang="es-EC" smtClean="0"/>
              <a:t>1</a:t>
            </a:r>
            <a:endParaRPr lang="es-EC"/>
          </a:p>
        </p:txBody>
      </p:sp>
      <p:sp>
        <p:nvSpPr>
          <p:cNvPr id="7" name="6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865"/>
            <a:ext cx="8229600" cy="952500"/>
          </a:xfrm>
          <a:prstGeom prst="rect">
            <a:avLst/>
          </a:prstGeom>
        </p:spPr>
        <p:txBody>
          <a:bodyPr/>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279261"/>
            <a:ext cx="4040188" cy="533135"/>
          </a:xfrm>
          <a:prstGeom prst="rect">
            <a:avLst/>
          </a:prstGeo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s-ES"/>
              <a:t>Haga clic para modificar el estilo de texto del patrón</a:t>
            </a:r>
          </a:p>
        </p:txBody>
      </p:sp>
      <p:sp>
        <p:nvSpPr>
          <p:cNvPr id="4" name="3 Marcador de contenido"/>
          <p:cNvSpPr>
            <a:spLocks noGrp="1"/>
          </p:cNvSpPr>
          <p:nvPr>
            <p:ph sz="half" idx="2"/>
          </p:nvPr>
        </p:nvSpPr>
        <p:spPr>
          <a:xfrm>
            <a:off x="457200" y="1812396"/>
            <a:ext cx="4040188" cy="3292740"/>
          </a:xfrm>
          <a:prstGeom prst="rect">
            <a:avLst/>
          </a:prstGeo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026" y="1279261"/>
            <a:ext cx="4041775" cy="533135"/>
          </a:xfrm>
          <a:prstGeom prst="rect">
            <a:avLst/>
          </a:prstGeo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1812396"/>
            <a:ext cx="4041775" cy="3292740"/>
          </a:xfrm>
          <a:prstGeom prst="rect">
            <a:avLst/>
          </a:prstGeo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6 Marcador de fecha"/>
          <p:cNvSpPr>
            <a:spLocks noGrp="1"/>
          </p:cNvSpPr>
          <p:nvPr>
            <p:ph type="dt" sz="half" idx="10"/>
          </p:nvPr>
        </p:nvSpPr>
        <p:spPr>
          <a:xfrm>
            <a:off x="457200" y="5296959"/>
            <a:ext cx="2133600" cy="304271"/>
          </a:xfrm>
          <a:prstGeom prst="rect">
            <a:avLst/>
          </a:prstGeom>
        </p:spPr>
        <p:txBody>
          <a:bodyPr/>
          <a:lstStyle/>
          <a:p>
            <a:fld id="{B232DCF9-6A87-4451-B9CA-BBAEDD32DD31}" type="datetime1">
              <a:rPr lang="es-EC" smtClean="0"/>
              <a:t>19/3/2021</a:t>
            </a:fld>
            <a:endParaRPr lang="es-EC"/>
          </a:p>
        </p:txBody>
      </p:sp>
      <p:sp>
        <p:nvSpPr>
          <p:cNvPr id="8" name="7 Marcador de pie de página"/>
          <p:cNvSpPr>
            <a:spLocks noGrp="1"/>
          </p:cNvSpPr>
          <p:nvPr>
            <p:ph type="ftr" sz="quarter" idx="11"/>
          </p:nvPr>
        </p:nvSpPr>
        <p:spPr>
          <a:xfrm>
            <a:off x="3124200" y="5296959"/>
            <a:ext cx="2895600" cy="304271"/>
          </a:xfrm>
          <a:prstGeom prst="rect">
            <a:avLst/>
          </a:prstGeom>
        </p:spPr>
        <p:txBody>
          <a:bodyPr/>
          <a:lstStyle/>
          <a:p>
            <a:r>
              <a:rPr lang="es-EC" smtClean="0"/>
              <a:t>1</a:t>
            </a:r>
            <a:endParaRPr lang="es-EC"/>
          </a:p>
        </p:txBody>
      </p:sp>
      <p:sp>
        <p:nvSpPr>
          <p:cNvPr id="9" name="8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865"/>
            <a:ext cx="8229600" cy="952500"/>
          </a:xfrm>
          <a:prstGeom prst="rect">
            <a:avLst/>
          </a:prstGeom>
        </p:spPr>
        <p:txBody>
          <a:bodyPr/>
          <a:lstStyle/>
          <a:p>
            <a:r>
              <a:rPr lang="es-ES"/>
              <a:t>Haga clic para modificar el estilo de título del patrón</a:t>
            </a:r>
            <a:endParaRPr lang="es-EC"/>
          </a:p>
        </p:txBody>
      </p:sp>
      <p:sp>
        <p:nvSpPr>
          <p:cNvPr id="3" name="2 Marcador de fecha"/>
          <p:cNvSpPr>
            <a:spLocks noGrp="1"/>
          </p:cNvSpPr>
          <p:nvPr>
            <p:ph type="dt" sz="half" idx="10"/>
          </p:nvPr>
        </p:nvSpPr>
        <p:spPr>
          <a:xfrm>
            <a:off x="457200" y="5296959"/>
            <a:ext cx="2133600" cy="304271"/>
          </a:xfrm>
          <a:prstGeom prst="rect">
            <a:avLst/>
          </a:prstGeom>
        </p:spPr>
        <p:txBody>
          <a:bodyPr/>
          <a:lstStyle/>
          <a:p>
            <a:fld id="{E3D43BB5-95AD-4B79-9C6F-FA87D0D33E91}" type="datetime1">
              <a:rPr lang="es-EC" smtClean="0"/>
              <a:t>19/3/2021</a:t>
            </a:fld>
            <a:endParaRPr lang="es-EC"/>
          </a:p>
        </p:txBody>
      </p:sp>
      <p:sp>
        <p:nvSpPr>
          <p:cNvPr id="4" name="3 Marcador de pie de página"/>
          <p:cNvSpPr>
            <a:spLocks noGrp="1"/>
          </p:cNvSpPr>
          <p:nvPr>
            <p:ph type="ftr" sz="quarter" idx="11"/>
          </p:nvPr>
        </p:nvSpPr>
        <p:spPr>
          <a:xfrm>
            <a:off x="3124200" y="5296959"/>
            <a:ext cx="2895600" cy="304271"/>
          </a:xfrm>
          <a:prstGeom prst="rect">
            <a:avLst/>
          </a:prstGeom>
        </p:spPr>
        <p:txBody>
          <a:bodyPr/>
          <a:lstStyle/>
          <a:p>
            <a:r>
              <a:rPr lang="es-EC" smtClean="0"/>
              <a:t>1</a:t>
            </a:r>
            <a:endParaRPr lang="es-EC"/>
          </a:p>
        </p:txBody>
      </p:sp>
      <p:sp>
        <p:nvSpPr>
          <p:cNvPr id="5" name="4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5296959"/>
            <a:ext cx="2133600" cy="304271"/>
          </a:xfrm>
          <a:prstGeom prst="rect">
            <a:avLst/>
          </a:prstGeom>
        </p:spPr>
        <p:txBody>
          <a:bodyPr/>
          <a:lstStyle/>
          <a:p>
            <a:fld id="{164E4AD5-5B41-4474-B0FB-383C66833668}" type="datetime1">
              <a:rPr lang="es-EC" smtClean="0"/>
              <a:t>19/3/2021</a:t>
            </a:fld>
            <a:endParaRPr lang="es-EC"/>
          </a:p>
        </p:txBody>
      </p:sp>
      <p:sp>
        <p:nvSpPr>
          <p:cNvPr id="3" name="2 Marcador de pie de página"/>
          <p:cNvSpPr>
            <a:spLocks noGrp="1"/>
          </p:cNvSpPr>
          <p:nvPr>
            <p:ph type="ftr" sz="quarter" idx="11"/>
          </p:nvPr>
        </p:nvSpPr>
        <p:spPr>
          <a:xfrm>
            <a:off x="3124200" y="5296959"/>
            <a:ext cx="2895600" cy="304271"/>
          </a:xfrm>
          <a:prstGeom prst="rect">
            <a:avLst/>
          </a:prstGeom>
        </p:spPr>
        <p:txBody>
          <a:bodyPr/>
          <a:lstStyle/>
          <a:p>
            <a:r>
              <a:rPr lang="es-EC" smtClean="0"/>
              <a:t>1</a:t>
            </a:r>
            <a:endParaRPr lang="es-EC"/>
          </a:p>
        </p:txBody>
      </p:sp>
      <p:sp>
        <p:nvSpPr>
          <p:cNvPr id="4" name="3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27542"/>
            <a:ext cx="3008313" cy="968375"/>
          </a:xfrm>
          <a:prstGeom prst="rect">
            <a:avLst/>
          </a:prstGeom>
        </p:spPr>
        <p:txBody>
          <a:bodyPr anchor="b"/>
          <a:lstStyle>
            <a:lvl1pPr algn="l">
              <a:defRPr sz="1667"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050" y="227542"/>
            <a:ext cx="5111750" cy="4877594"/>
          </a:xfrm>
          <a:prstGeom prst="rect">
            <a:avLst/>
          </a:prstGeo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01" y="1195917"/>
            <a:ext cx="3008313" cy="3909219"/>
          </a:xfrm>
          <a:prstGeom prst="rect">
            <a:avLst/>
          </a:prstGeo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5296959"/>
            <a:ext cx="2133600" cy="304271"/>
          </a:xfrm>
          <a:prstGeom prst="rect">
            <a:avLst/>
          </a:prstGeom>
        </p:spPr>
        <p:txBody>
          <a:bodyPr/>
          <a:lstStyle/>
          <a:p>
            <a:fld id="{9BC380A3-9CB9-4C3C-BC46-7582E107EB23}" type="datetime1">
              <a:rPr lang="es-EC" smtClean="0"/>
              <a:t>19/3/2021</a:t>
            </a:fld>
            <a:endParaRPr lang="es-EC"/>
          </a:p>
        </p:txBody>
      </p:sp>
      <p:sp>
        <p:nvSpPr>
          <p:cNvPr id="6" name="5 Marcador de pie de página"/>
          <p:cNvSpPr>
            <a:spLocks noGrp="1"/>
          </p:cNvSpPr>
          <p:nvPr>
            <p:ph type="ftr" sz="quarter" idx="11"/>
          </p:nvPr>
        </p:nvSpPr>
        <p:spPr>
          <a:xfrm>
            <a:off x="3124200" y="5296959"/>
            <a:ext cx="2895600" cy="304271"/>
          </a:xfrm>
          <a:prstGeom prst="rect">
            <a:avLst/>
          </a:prstGeom>
        </p:spPr>
        <p:txBody>
          <a:bodyPr/>
          <a:lstStyle/>
          <a:p>
            <a:r>
              <a:rPr lang="es-EC" smtClean="0"/>
              <a:t>1</a:t>
            </a:r>
            <a:endParaRPr lang="es-EC"/>
          </a:p>
        </p:txBody>
      </p:sp>
      <p:sp>
        <p:nvSpPr>
          <p:cNvPr id="7" name="6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000500"/>
            <a:ext cx="5486400" cy="472282"/>
          </a:xfrm>
          <a:prstGeom prst="rect">
            <a:avLst/>
          </a:prstGeom>
        </p:spPr>
        <p:txBody>
          <a:bodyPr anchor="b"/>
          <a:lstStyle>
            <a:lvl1pPr algn="l">
              <a:defRPr sz="1667"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288" y="510646"/>
            <a:ext cx="5486400" cy="3429000"/>
          </a:xfrm>
          <a:prstGeom prst="rect">
            <a:avLst/>
          </a:prstGeo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s-EC"/>
          </a:p>
        </p:txBody>
      </p:sp>
      <p:sp>
        <p:nvSpPr>
          <p:cNvPr id="4" name="3 Marcador de texto"/>
          <p:cNvSpPr>
            <a:spLocks noGrp="1"/>
          </p:cNvSpPr>
          <p:nvPr>
            <p:ph type="body" sz="half" idx="2"/>
          </p:nvPr>
        </p:nvSpPr>
        <p:spPr>
          <a:xfrm>
            <a:off x="1792288" y="4472782"/>
            <a:ext cx="5486400" cy="670718"/>
          </a:xfrm>
          <a:prstGeom prst="rect">
            <a:avLst/>
          </a:prstGeo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5296959"/>
            <a:ext cx="2133600" cy="304271"/>
          </a:xfrm>
          <a:prstGeom prst="rect">
            <a:avLst/>
          </a:prstGeom>
        </p:spPr>
        <p:txBody>
          <a:bodyPr/>
          <a:lstStyle/>
          <a:p>
            <a:fld id="{A701E9BF-1134-4A43-9094-053AE66E7BB7}" type="datetime1">
              <a:rPr lang="es-EC" smtClean="0"/>
              <a:t>19/3/2021</a:t>
            </a:fld>
            <a:endParaRPr lang="es-EC"/>
          </a:p>
        </p:txBody>
      </p:sp>
      <p:sp>
        <p:nvSpPr>
          <p:cNvPr id="6" name="5 Marcador de pie de página"/>
          <p:cNvSpPr>
            <a:spLocks noGrp="1"/>
          </p:cNvSpPr>
          <p:nvPr>
            <p:ph type="ftr" sz="quarter" idx="11"/>
          </p:nvPr>
        </p:nvSpPr>
        <p:spPr>
          <a:xfrm>
            <a:off x="3124200" y="5296959"/>
            <a:ext cx="2895600" cy="304271"/>
          </a:xfrm>
          <a:prstGeom prst="rect">
            <a:avLst/>
          </a:prstGeom>
        </p:spPr>
        <p:txBody>
          <a:bodyPr/>
          <a:lstStyle/>
          <a:p>
            <a:r>
              <a:rPr lang="es-EC" smtClean="0"/>
              <a:t>1</a:t>
            </a:r>
            <a:endParaRPr lang="es-EC"/>
          </a:p>
        </p:txBody>
      </p:sp>
      <p:sp>
        <p:nvSpPr>
          <p:cNvPr id="7" name="6 Marcador de número de diapositiva"/>
          <p:cNvSpPr>
            <a:spLocks noGrp="1"/>
          </p:cNvSpPr>
          <p:nvPr>
            <p:ph type="sldNum" sz="quarter" idx="12"/>
          </p:nvPr>
        </p:nvSpPr>
        <p:spPr>
          <a:xfrm>
            <a:off x="6553200" y="5296959"/>
            <a:ext cx="2133600" cy="304271"/>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3 Onda"/>
          <p:cNvSpPr/>
          <p:nvPr userDrawn="1"/>
        </p:nvSpPr>
        <p:spPr>
          <a:xfrm rot="5400000">
            <a:off x="-2456095" y="2779622"/>
            <a:ext cx="5692918" cy="133672"/>
          </a:xfrm>
          <a:prstGeom prst="wav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500"/>
          </a:p>
        </p:txBody>
      </p:sp>
      <p:sp>
        <p:nvSpPr>
          <p:cNvPr id="2" name="Rectángulo 1"/>
          <p:cNvSpPr/>
          <p:nvPr userDrawn="1"/>
        </p:nvSpPr>
        <p:spPr>
          <a:xfrm>
            <a:off x="107503" y="20001"/>
            <a:ext cx="216024" cy="5692918"/>
          </a:xfrm>
          <a:prstGeom prst="rect">
            <a:avLst/>
          </a:prstGeom>
          <a:solidFill>
            <a:srgbClr val="00246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sz="15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ctr" defTabSz="761970" rtl="0" eaLnBrk="1" latinLnBrk="0" hangingPunct="1">
        <a:spcBef>
          <a:spcPct val="0"/>
        </a:spcBef>
        <a:buNone/>
        <a:defRPr sz="3667" kern="1200">
          <a:solidFill>
            <a:schemeClr val="tx1"/>
          </a:solidFill>
          <a:latin typeface="+mj-lt"/>
          <a:ea typeface="+mj-ea"/>
          <a:cs typeface="+mj-cs"/>
        </a:defRPr>
      </a:lvl1pPr>
    </p:titleStyle>
    <p:bodyStyle>
      <a:lvl1pPr marL="285739" indent="-285739" algn="l" defTabSz="761970" rtl="0" eaLnBrk="1" latinLnBrk="0" hangingPunct="1">
        <a:spcBef>
          <a:spcPct val="20000"/>
        </a:spcBef>
        <a:buFont typeface="Arial" pitchFamily="34" charset="0"/>
        <a:buChar char="•"/>
        <a:defRPr sz="2667" kern="1200">
          <a:solidFill>
            <a:schemeClr val="tx1"/>
          </a:solidFill>
          <a:latin typeface="+mn-lt"/>
          <a:ea typeface="+mn-ea"/>
          <a:cs typeface="+mn-cs"/>
        </a:defRPr>
      </a:lvl1pPr>
      <a:lvl2pPr marL="619100" indent="-238115" algn="l" defTabSz="761970" rtl="0" eaLnBrk="1" latinLnBrk="0" hangingPunct="1">
        <a:spcBef>
          <a:spcPct val="20000"/>
        </a:spcBef>
        <a:buFont typeface="Arial" pitchFamily="34" charset="0"/>
        <a:buChar char="–"/>
        <a:defRPr sz="2333" kern="1200">
          <a:solidFill>
            <a:schemeClr val="tx1"/>
          </a:solidFill>
          <a:latin typeface="+mn-lt"/>
          <a:ea typeface="+mn-ea"/>
          <a:cs typeface="+mn-cs"/>
        </a:defRPr>
      </a:lvl2pPr>
      <a:lvl3pPr marL="952462" indent="-190492" algn="l" defTabSz="76197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33447"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4pPr>
      <a:lvl5pPr marL="171443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s-EC"/>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3"/>
          <a:stretch>
            <a:fillRect/>
          </a:stretch>
        </p:blipFill>
        <p:spPr>
          <a:xfrm>
            <a:off x="5614477" y="108323"/>
            <a:ext cx="3520288" cy="1220975"/>
          </a:xfrm>
          <a:prstGeom prst="rect">
            <a:avLst/>
          </a:prstGeom>
          <a:effectLst>
            <a:outerShdw blurRad="50800" dist="38100" dir="2700000" algn="tl" rotWithShape="0">
              <a:prstClr val="black">
                <a:alpha val="40000"/>
              </a:prstClr>
            </a:outerShdw>
          </a:effectLst>
        </p:spPr>
      </p:pic>
      <p:sp>
        <p:nvSpPr>
          <p:cNvPr id="4" name="CuadroTexto 3"/>
          <p:cNvSpPr txBox="1"/>
          <p:nvPr/>
        </p:nvSpPr>
        <p:spPr>
          <a:xfrm>
            <a:off x="493916" y="1788030"/>
            <a:ext cx="8523205" cy="2913939"/>
          </a:xfrm>
          <a:prstGeom prst="rect">
            <a:avLst/>
          </a:prstGeom>
          <a:noFill/>
        </p:spPr>
        <p:txBody>
          <a:bodyPr wrap="square" rtlCol="0">
            <a:spAutoFit/>
          </a:bodyPr>
          <a:lstStyle/>
          <a:p>
            <a:pPr algn="ctr"/>
            <a:r>
              <a:rPr lang="es-EC" sz="3667" b="1" dirty="0" smtClean="0">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LAS HERRAMIENTAS DIDÁCTICAS Y SU INFLUENCIA EN EL ESTUDIO DE LAS MATERIAS NAVALES PROFESIONALES</a:t>
            </a:r>
            <a:endParaRPr lang="es-EC" sz="3667" b="1" dirty="0">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5" name="CuadroTexto 4"/>
          <p:cNvSpPr txBox="1"/>
          <p:nvPr/>
        </p:nvSpPr>
        <p:spPr>
          <a:xfrm>
            <a:off x="3162229" y="4608236"/>
            <a:ext cx="3186577" cy="784830"/>
          </a:xfrm>
          <a:prstGeom prst="rect">
            <a:avLst/>
          </a:prstGeom>
          <a:noFill/>
        </p:spPr>
        <p:txBody>
          <a:bodyPr wrap="none" rtlCol="0">
            <a:spAutoFit/>
          </a:bodyPr>
          <a:lstStyle/>
          <a:p>
            <a:pPr algn="ctr"/>
            <a:r>
              <a:rPr lang="es-EC" sz="1500" b="1" dirty="0">
                <a:effectLst>
                  <a:outerShdw blurRad="38100" dist="38100" dir="2700000" algn="tl">
                    <a:srgbClr val="000000">
                      <a:alpha val="43137"/>
                    </a:srgbClr>
                  </a:outerShdw>
                </a:effectLst>
              </a:rPr>
              <a:t>ELABORADO POR: </a:t>
            </a:r>
          </a:p>
          <a:p>
            <a:pPr algn="ctr"/>
            <a:r>
              <a:rPr lang="es-EC" sz="1500" b="1" dirty="0">
                <a:effectLst>
                  <a:outerShdw blurRad="38100" dist="38100" dir="2700000" algn="tl">
                    <a:srgbClr val="000000">
                      <a:alpha val="43137"/>
                    </a:srgbClr>
                  </a:outerShdw>
                </a:effectLst>
              </a:rPr>
              <a:t>GM 4/A </a:t>
            </a:r>
            <a:r>
              <a:rPr lang="es-EC" sz="1500" b="1" dirty="0" smtClean="0">
                <a:effectLst>
                  <a:outerShdw blurRad="38100" dist="38100" dir="2700000" algn="tl">
                    <a:srgbClr val="000000">
                      <a:alpha val="43137"/>
                    </a:srgbClr>
                  </a:outerShdw>
                </a:effectLst>
              </a:rPr>
              <a:t>GONZAGA VITERI, JOSÉ LUIS</a:t>
            </a:r>
            <a:endParaRPr lang="es-EC" sz="1500" b="1" dirty="0">
              <a:effectLst>
                <a:outerShdw blurRad="38100" dist="38100" dir="2700000" algn="tl">
                  <a:srgbClr val="000000">
                    <a:alpha val="43137"/>
                  </a:srgbClr>
                </a:outerShdw>
              </a:effectLst>
            </a:endParaRPr>
          </a:p>
          <a:p>
            <a:pPr algn="ctr"/>
            <a:endParaRPr lang="es-EC" sz="1500" b="1" dirty="0">
              <a:effectLst>
                <a:outerShdw blurRad="38100" dist="38100" dir="2700000" algn="tl">
                  <a:srgbClr val="000000">
                    <a:alpha val="43137"/>
                  </a:srgbClr>
                </a:outerShdw>
              </a:effectLst>
            </a:endParaRPr>
          </a:p>
        </p:txBody>
      </p:sp>
      <p:pic>
        <p:nvPicPr>
          <p:cNvPr id="6" name="Imagen 5" descr="ESPE">
            <a:extLst>
              <a:ext uri="{FF2B5EF4-FFF2-40B4-BE49-F238E27FC236}">
                <a16:creationId xmlns:a16="http://schemas.microsoft.com/office/drawing/2014/main" xmlns="" id="{CF0E0A64-6B68-4C68-AE2B-B3F8994EFEF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27584" y="157200"/>
            <a:ext cx="3024336" cy="1332148"/>
          </a:xfrm>
          <a:prstGeom prst="rect">
            <a:avLst/>
          </a:prstGeom>
          <a:noFill/>
          <a:ln>
            <a:noFill/>
          </a:ln>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p:cNvGraphicFramePr>
            <a:graphicFrameLocks noGrp="1"/>
          </p:cNvGraphicFramePr>
          <p:nvPr>
            <p:ph idx="1"/>
            <p:extLst>
              <p:ext uri="{D42A27DB-BD31-4B8C-83A1-F6EECF244321}">
                <p14:modId xmlns:p14="http://schemas.microsoft.com/office/powerpoint/2010/main" val="750585769"/>
              </p:ext>
            </p:extLst>
          </p:nvPr>
        </p:nvGraphicFramePr>
        <p:xfrm>
          <a:off x="611560" y="1353212"/>
          <a:ext cx="8229600" cy="377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p:cNvSpPr>
            <a:spLocks noGrp="1"/>
          </p:cNvSpPr>
          <p:nvPr>
            <p:ph type="sldNum" sz="quarter" idx="12"/>
          </p:nvPr>
        </p:nvSpPr>
        <p:spPr/>
        <p:txBody>
          <a:bodyPr/>
          <a:lstStyle/>
          <a:p>
            <a:fld id="{9C45796D-F81B-42E6-8076-DF0575147E93}" type="slidenum">
              <a:rPr lang="es-EC" smtClean="0"/>
              <a:pPr/>
              <a:t>10</a:t>
            </a:fld>
            <a:endParaRPr lang="es-EC"/>
          </a:p>
        </p:txBody>
      </p:sp>
      <p:sp>
        <p:nvSpPr>
          <p:cNvPr id="6" name="Título 1"/>
          <p:cNvSpPr>
            <a:spLocks noGrp="1"/>
          </p:cNvSpPr>
          <p:nvPr>
            <p:ph type="title"/>
          </p:nvPr>
        </p:nvSpPr>
        <p:spPr/>
        <p:txBody>
          <a:bodyPr/>
          <a:lstStyle/>
          <a:p>
            <a:r>
              <a:rPr lang="es-EC" b="1" dirty="0"/>
              <a:t>FUNDAMENTACIÓN TEÓRICA</a:t>
            </a:r>
            <a:endParaRPr lang="es-EC" dirty="0"/>
          </a:p>
        </p:txBody>
      </p:sp>
    </p:spTree>
    <p:extLst>
      <p:ext uri="{BB962C8B-B14F-4D97-AF65-F5344CB8AC3E}">
        <p14:creationId xmlns:p14="http://schemas.microsoft.com/office/powerpoint/2010/main" val="239123956"/>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1034756158"/>
              </p:ext>
            </p:extLst>
          </p:nvPr>
        </p:nvGraphicFramePr>
        <p:xfrm>
          <a:off x="611560" y="1353212"/>
          <a:ext cx="8229600" cy="377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p:cNvSpPr>
            <a:spLocks noGrp="1"/>
          </p:cNvSpPr>
          <p:nvPr>
            <p:ph type="sldNum" sz="quarter" idx="12"/>
          </p:nvPr>
        </p:nvSpPr>
        <p:spPr/>
        <p:txBody>
          <a:bodyPr/>
          <a:lstStyle/>
          <a:p>
            <a:fld id="{9C45796D-F81B-42E6-8076-DF0575147E93}" type="slidenum">
              <a:rPr lang="es-EC" smtClean="0"/>
              <a:pPr/>
              <a:t>11</a:t>
            </a:fld>
            <a:endParaRPr lang="es-EC"/>
          </a:p>
        </p:txBody>
      </p:sp>
      <p:sp>
        <p:nvSpPr>
          <p:cNvPr id="5" name="Título 1"/>
          <p:cNvSpPr>
            <a:spLocks noGrp="1"/>
          </p:cNvSpPr>
          <p:nvPr>
            <p:ph type="title"/>
          </p:nvPr>
        </p:nvSpPr>
        <p:spPr/>
        <p:txBody>
          <a:bodyPr/>
          <a:lstStyle/>
          <a:p>
            <a:r>
              <a:rPr lang="es-EC" b="1" dirty="0"/>
              <a:t>FUNDAMENTACIÓN TEÓRICA</a:t>
            </a:r>
            <a:endParaRPr lang="es-EC" dirty="0"/>
          </a:p>
        </p:txBody>
      </p:sp>
    </p:spTree>
    <p:extLst>
      <p:ext uri="{BB962C8B-B14F-4D97-AF65-F5344CB8AC3E}">
        <p14:creationId xmlns:p14="http://schemas.microsoft.com/office/powerpoint/2010/main" val="3628385078"/>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EC" dirty="0" smtClean="0"/>
              <a:t>Materias navales profesionales</a:t>
            </a:r>
          </a:p>
          <a:p>
            <a:endParaRPr lang="es-EC" dirty="0"/>
          </a:p>
        </p:txBody>
      </p:sp>
      <p:sp>
        <p:nvSpPr>
          <p:cNvPr id="4" name="Marcador de número de diapositiva 3"/>
          <p:cNvSpPr>
            <a:spLocks noGrp="1"/>
          </p:cNvSpPr>
          <p:nvPr>
            <p:ph type="sldNum" sz="quarter" idx="12"/>
          </p:nvPr>
        </p:nvSpPr>
        <p:spPr/>
        <p:txBody>
          <a:bodyPr/>
          <a:lstStyle/>
          <a:p>
            <a:fld id="{9C45796D-F81B-42E6-8076-DF0575147E93}" type="slidenum">
              <a:rPr lang="es-EC" smtClean="0"/>
              <a:pPr/>
              <a:t>12</a:t>
            </a:fld>
            <a:endParaRPr lang="es-EC"/>
          </a:p>
        </p:txBody>
      </p:sp>
      <p:sp>
        <p:nvSpPr>
          <p:cNvPr id="5" name="Título 1"/>
          <p:cNvSpPr>
            <a:spLocks noGrp="1"/>
          </p:cNvSpPr>
          <p:nvPr>
            <p:ph type="title"/>
          </p:nvPr>
        </p:nvSpPr>
        <p:spPr/>
        <p:txBody>
          <a:bodyPr/>
          <a:lstStyle/>
          <a:p>
            <a:r>
              <a:rPr lang="es-EC" b="1" dirty="0"/>
              <a:t>FUNDAMENTACIÓN TEÓRICA</a:t>
            </a:r>
            <a:endParaRPr lang="es-EC" dirty="0"/>
          </a:p>
        </p:txBody>
      </p:sp>
      <p:graphicFrame>
        <p:nvGraphicFramePr>
          <p:cNvPr id="9" name="Diagrama 8"/>
          <p:cNvGraphicFramePr/>
          <p:nvPr>
            <p:extLst>
              <p:ext uri="{D42A27DB-BD31-4B8C-83A1-F6EECF244321}">
                <p14:modId xmlns:p14="http://schemas.microsoft.com/office/powerpoint/2010/main" val="477541079"/>
              </p:ext>
            </p:extLst>
          </p:nvPr>
        </p:nvGraphicFramePr>
        <p:xfrm>
          <a:off x="482215" y="1993403"/>
          <a:ext cx="8640960" cy="3263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0358524"/>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115685060"/>
              </p:ext>
            </p:extLst>
          </p:nvPr>
        </p:nvGraphicFramePr>
        <p:xfrm>
          <a:off x="611560" y="1417340"/>
          <a:ext cx="7931224" cy="2952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p:cNvSpPr>
            <a:spLocks noGrp="1"/>
          </p:cNvSpPr>
          <p:nvPr>
            <p:ph type="sldNum" sz="quarter" idx="12"/>
          </p:nvPr>
        </p:nvSpPr>
        <p:spPr/>
        <p:txBody>
          <a:bodyPr/>
          <a:lstStyle/>
          <a:p>
            <a:fld id="{9C45796D-F81B-42E6-8076-DF0575147E93}" type="slidenum">
              <a:rPr lang="es-EC" smtClean="0"/>
              <a:pPr/>
              <a:t>13</a:t>
            </a:fld>
            <a:endParaRPr lang="es-EC"/>
          </a:p>
        </p:txBody>
      </p:sp>
      <p:sp>
        <p:nvSpPr>
          <p:cNvPr id="5" name="Título 1"/>
          <p:cNvSpPr>
            <a:spLocks noGrp="1"/>
          </p:cNvSpPr>
          <p:nvPr>
            <p:ph type="title"/>
          </p:nvPr>
        </p:nvSpPr>
        <p:spPr/>
        <p:txBody>
          <a:bodyPr/>
          <a:lstStyle/>
          <a:p>
            <a:r>
              <a:rPr lang="es-EC" b="1" dirty="0"/>
              <a:t>FUNDAMENTACIÓN </a:t>
            </a:r>
            <a:r>
              <a:rPr lang="es-EC" b="1" dirty="0" smtClean="0"/>
              <a:t>METODOLOGICA</a:t>
            </a:r>
            <a:endParaRPr lang="es-EC" dirty="0"/>
          </a:p>
        </p:txBody>
      </p:sp>
    </p:spTree>
    <p:extLst>
      <p:ext uri="{BB962C8B-B14F-4D97-AF65-F5344CB8AC3E}">
        <p14:creationId xmlns:p14="http://schemas.microsoft.com/office/powerpoint/2010/main" val="4232087310"/>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90525098"/>
              </p:ext>
            </p:extLst>
          </p:nvPr>
        </p:nvGraphicFramePr>
        <p:xfrm>
          <a:off x="1979712" y="1489348"/>
          <a:ext cx="6048672" cy="2927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p:cNvSpPr>
            <a:spLocks noGrp="1"/>
          </p:cNvSpPr>
          <p:nvPr>
            <p:ph type="sldNum" sz="quarter" idx="12"/>
          </p:nvPr>
        </p:nvSpPr>
        <p:spPr/>
        <p:txBody>
          <a:bodyPr/>
          <a:lstStyle/>
          <a:p>
            <a:fld id="{9C45796D-F81B-42E6-8076-DF0575147E93}" type="slidenum">
              <a:rPr lang="es-EC" smtClean="0"/>
              <a:pPr/>
              <a:t>14</a:t>
            </a:fld>
            <a:endParaRPr lang="es-EC"/>
          </a:p>
        </p:txBody>
      </p:sp>
      <p:sp>
        <p:nvSpPr>
          <p:cNvPr id="5" name="Título 1"/>
          <p:cNvSpPr>
            <a:spLocks noGrp="1"/>
          </p:cNvSpPr>
          <p:nvPr>
            <p:ph type="title"/>
          </p:nvPr>
        </p:nvSpPr>
        <p:spPr/>
        <p:txBody>
          <a:bodyPr/>
          <a:lstStyle/>
          <a:p>
            <a:r>
              <a:rPr lang="es-EC" b="1" dirty="0" smtClean="0"/>
              <a:t>ENFOQUE DE LA INVESTIGACIÓN</a:t>
            </a:r>
            <a:endParaRPr lang="es-EC" dirty="0"/>
          </a:p>
        </p:txBody>
      </p:sp>
    </p:spTree>
    <p:extLst>
      <p:ext uri="{BB962C8B-B14F-4D97-AF65-F5344CB8AC3E}">
        <p14:creationId xmlns:p14="http://schemas.microsoft.com/office/powerpoint/2010/main" val="63780553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EC" b="1" dirty="0"/>
              <a:t>E</a:t>
            </a:r>
            <a:r>
              <a:rPr lang="es-EC" b="1" dirty="0" smtClean="0"/>
              <a:t>ncuestas</a:t>
            </a:r>
            <a:endParaRPr lang="es-EC" b="1" dirty="0"/>
          </a:p>
        </p:txBody>
      </p:sp>
      <p:sp>
        <p:nvSpPr>
          <p:cNvPr id="4" name="Marcador de número de diapositiva 3"/>
          <p:cNvSpPr>
            <a:spLocks noGrp="1"/>
          </p:cNvSpPr>
          <p:nvPr>
            <p:ph type="sldNum" sz="quarter" idx="12"/>
          </p:nvPr>
        </p:nvSpPr>
        <p:spPr/>
        <p:txBody>
          <a:bodyPr/>
          <a:lstStyle/>
          <a:p>
            <a:fld id="{9C45796D-F81B-42E6-8076-DF0575147E93}" type="slidenum">
              <a:rPr lang="es-EC" smtClean="0"/>
              <a:pPr/>
              <a:t>15</a:t>
            </a:fld>
            <a:endParaRPr lang="es-EC"/>
          </a:p>
        </p:txBody>
      </p:sp>
      <p:sp>
        <p:nvSpPr>
          <p:cNvPr id="5" name="Título 1"/>
          <p:cNvSpPr>
            <a:spLocks noGrp="1"/>
          </p:cNvSpPr>
          <p:nvPr>
            <p:ph type="title"/>
          </p:nvPr>
        </p:nvSpPr>
        <p:spPr/>
        <p:txBody>
          <a:bodyPr/>
          <a:lstStyle/>
          <a:p>
            <a:r>
              <a:rPr lang="es-EC" b="1" dirty="0" smtClean="0"/>
              <a:t>RECOLECCIÓN DE DATOS</a:t>
            </a:r>
            <a:endParaRPr lang="es-EC" dirty="0"/>
          </a:p>
        </p:txBody>
      </p:sp>
      <p:sp>
        <p:nvSpPr>
          <p:cNvPr id="6" name="CuadroTexto 5"/>
          <p:cNvSpPr txBox="1"/>
          <p:nvPr/>
        </p:nvSpPr>
        <p:spPr>
          <a:xfrm>
            <a:off x="2483768" y="1373188"/>
            <a:ext cx="6203032" cy="1477328"/>
          </a:xfrm>
          <a:prstGeom prst="rect">
            <a:avLst/>
          </a:prstGeom>
          <a:ln>
            <a:solidFill>
              <a:schemeClr val="accent1"/>
            </a:solidFill>
          </a:ln>
          <a:effectLst>
            <a:innerShdw blurRad="63500" dist="50800" dir="18900000">
              <a:prstClr val="black">
                <a:alpha val="50000"/>
              </a:prstClr>
            </a:innerShdw>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s-EC" b="1" dirty="0">
                <a:solidFill>
                  <a:schemeClr val="accent1">
                    <a:lumMod val="50000"/>
                  </a:schemeClr>
                </a:solidFill>
              </a:rPr>
              <a:t>Las herramientas didácticas se definen como: instrumentos que permiten la aplicación práctica de los conceptos teóricos, por lo que, ¿Cree usted que es importante su implementación en las asignaturas navales profesionales(materias de carácter naval como procedimientos tácticos, cinemática naval, etc.?</a:t>
            </a:r>
          </a:p>
        </p:txBody>
      </p:sp>
      <p:sp>
        <p:nvSpPr>
          <p:cNvPr id="12" name="Rectángulo 11"/>
          <p:cNvSpPr/>
          <p:nvPr/>
        </p:nvSpPr>
        <p:spPr>
          <a:xfrm>
            <a:off x="495697" y="3723151"/>
            <a:ext cx="4083111" cy="1015663"/>
          </a:xfrm>
          <a:prstGeom prst="rect">
            <a:avLst/>
          </a:prstGeom>
        </p:spPr>
        <p:txBody>
          <a:bodyPr wrap="square">
            <a:spAutoFit/>
          </a:bodyPr>
          <a:lstStyle/>
          <a:p>
            <a:pPr marL="342900" indent="-342900">
              <a:buFont typeface="Wingdings" panose="05000000000000000000" pitchFamily="2" charset="2"/>
              <a:buChar char="ü"/>
            </a:pPr>
            <a:r>
              <a:rPr lang="es-EC" sz="2000" b="1" dirty="0" smtClean="0">
                <a:solidFill>
                  <a:schemeClr val="accent1">
                    <a:lumMod val="50000"/>
                  </a:schemeClr>
                </a:solidFill>
              </a:rPr>
              <a:t>El 100% (80 guardiamarinas) responden que sí consideran importante su implementación</a:t>
            </a:r>
            <a:endParaRPr lang="es-EC" sz="2000" dirty="0"/>
          </a:p>
        </p:txBody>
      </p:sp>
      <p:pic>
        <p:nvPicPr>
          <p:cNvPr id="24" name="Imagen 23"/>
          <p:cNvPicPr>
            <a:picLocks noChangeAspect="1"/>
          </p:cNvPicPr>
          <p:nvPr/>
        </p:nvPicPr>
        <p:blipFill rotWithShape="1">
          <a:blip r:embed="rId2"/>
          <a:srcRect l="34504" t="42125" r="32290" b="23423"/>
          <a:stretch/>
        </p:blipFill>
        <p:spPr>
          <a:xfrm>
            <a:off x="4617305" y="2998361"/>
            <a:ext cx="3995099" cy="2330474"/>
          </a:xfrm>
          <a:prstGeom prst="rect">
            <a:avLst/>
          </a:prstGeom>
        </p:spPr>
      </p:pic>
    </p:spTree>
    <p:extLst>
      <p:ext uri="{BB962C8B-B14F-4D97-AF65-F5344CB8AC3E}">
        <p14:creationId xmlns:p14="http://schemas.microsoft.com/office/powerpoint/2010/main" val="160141085"/>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EC" b="1" dirty="0" smtClean="0"/>
              <a:t>Encuestas</a:t>
            </a:r>
            <a:endParaRPr lang="es-EC" b="1" dirty="0"/>
          </a:p>
        </p:txBody>
      </p:sp>
      <p:sp>
        <p:nvSpPr>
          <p:cNvPr id="4" name="Marcador de número de diapositiva 3"/>
          <p:cNvSpPr>
            <a:spLocks noGrp="1"/>
          </p:cNvSpPr>
          <p:nvPr>
            <p:ph type="sldNum" sz="quarter" idx="12"/>
          </p:nvPr>
        </p:nvSpPr>
        <p:spPr/>
        <p:txBody>
          <a:bodyPr/>
          <a:lstStyle/>
          <a:p>
            <a:fld id="{9C45796D-F81B-42E6-8076-DF0575147E93}" type="slidenum">
              <a:rPr lang="es-EC" smtClean="0"/>
              <a:pPr/>
              <a:t>16</a:t>
            </a:fld>
            <a:endParaRPr lang="es-EC"/>
          </a:p>
        </p:txBody>
      </p:sp>
      <p:sp>
        <p:nvSpPr>
          <p:cNvPr id="5" name="Título 1"/>
          <p:cNvSpPr>
            <a:spLocks noGrp="1"/>
          </p:cNvSpPr>
          <p:nvPr>
            <p:ph type="title"/>
          </p:nvPr>
        </p:nvSpPr>
        <p:spPr/>
        <p:txBody>
          <a:bodyPr/>
          <a:lstStyle/>
          <a:p>
            <a:r>
              <a:rPr lang="es-EC" b="1" dirty="0" smtClean="0"/>
              <a:t>RECOLECCIÓN DE DATOS</a:t>
            </a:r>
            <a:endParaRPr lang="es-EC" dirty="0"/>
          </a:p>
        </p:txBody>
      </p:sp>
      <p:sp>
        <p:nvSpPr>
          <p:cNvPr id="6" name="CuadroTexto 5"/>
          <p:cNvSpPr txBox="1"/>
          <p:nvPr/>
        </p:nvSpPr>
        <p:spPr>
          <a:xfrm>
            <a:off x="2699792" y="1373188"/>
            <a:ext cx="6203032" cy="1200329"/>
          </a:xfrm>
          <a:prstGeom prst="rect">
            <a:avLst/>
          </a:prstGeom>
          <a:ln>
            <a:solidFill>
              <a:schemeClr val="accent1"/>
            </a:solidFill>
          </a:ln>
          <a:effectLst>
            <a:innerShdw blurRad="63500" dist="50800" dir="18900000">
              <a:prstClr val="black">
                <a:alpha val="50000"/>
              </a:prstClr>
            </a:innerShdw>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s-EC" b="1" dirty="0">
                <a:solidFill>
                  <a:schemeClr val="accent1">
                    <a:lumMod val="50000"/>
                  </a:schemeClr>
                </a:solidFill>
              </a:rPr>
              <a:t>¿Considera usted que la Escuela Superior Naval está equipada con las suficientes herramientas didácticas que se requieren para la aplicación práctica de las asignaturas navales profesionales?</a:t>
            </a:r>
          </a:p>
        </p:txBody>
      </p:sp>
      <p:sp>
        <p:nvSpPr>
          <p:cNvPr id="12" name="Rectángulo 11"/>
          <p:cNvSpPr/>
          <p:nvPr/>
        </p:nvSpPr>
        <p:spPr>
          <a:xfrm>
            <a:off x="588177" y="4054754"/>
            <a:ext cx="5640007" cy="830997"/>
          </a:xfrm>
          <a:prstGeom prst="rect">
            <a:avLst/>
          </a:prstGeom>
        </p:spPr>
        <p:txBody>
          <a:bodyPr wrap="square">
            <a:spAutoFit/>
          </a:bodyPr>
          <a:lstStyle/>
          <a:p>
            <a:pPr marL="342900" indent="-342900">
              <a:buFont typeface="Wingdings" panose="05000000000000000000" pitchFamily="2" charset="2"/>
              <a:buChar char="ü"/>
            </a:pPr>
            <a:r>
              <a:rPr lang="es-EC" sz="2400" b="1" dirty="0" smtClean="0">
                <a:solidFill>
                  <a:schemeClr val="accent1">
                    <a:lumMod val="50000"/>
                  </a:schemeClr>
                </a:solidFill>
              </a:rPr>
              <a:t>Consideran que no se encuentra equipada</a:t>
            </a:r>
            <a:endParaRPr lang="es-EC" sz="2400" dirty="0"/>
          </a:p>
        </p:txBody>
      </p:sp>
      <p:pic>
        <p:nvPicPr>
          <p:cNvPr id="2" name="Imagen 1"/>
          <p:cNvPicPr>
            <a:picLocks noChangeAspect="1"/>
          </p:cNvPicPr>
          <p:nvPr/>
        </p:nvPicPr>
        <p:blipFill rotWithShape="1">
          <a:blip r:embed="rId2"/>
          <a:srcRect l="26485" t="41343" r="45844" b="23099"/>
          <a:stretch/>
        </p:blipFill>
        <p:spPr>
          <a:xfrm>
            <a:off x="4753000" y="2613205"/>
            <a:ext cx="3600400" cy="2601101"/>
          </a:xfrm>
          <a:prstGeom prst="rect">
            <a:avLst/>
          </a:prstGeom>
        </p:spPr>
      </p:pic>
      <p:sp>
        <p:nvSpPr>
          <p:cNvPr id="13" name="CuadroTexto 12"/>
          <p:cNvSpPr txBox="1"/>
          <p:nvPr/>
        </p:nvSpPr>
        <p:spPr>
          <a:xfrm>
            <a:off x="7007233" y="4340721"/>
            <a:ext cx="1810544"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dirty="0" smtClean="0"/>
              <a:t>39 guardiamarinas</a:t>
            </a:r>
            <a:endParaRPr lang="es-EC" dirty="0"/>
          </a:p>
        </p:txBody>
      </p:sp>
    </p:spTree>
    <p:extLst>
      <p:ext uri="{BB962C8B-B14F-4D97-AF65-F5344CB8AC3E}">
        <p14:creationId xmlns:p14="http://schemas.microsoft.com/office/powerpoint/2010/main" val="2828090460"/>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199" y="1333500"/>
            <a:ext cx="113410827" cy="41446246"/>
          </a:xfrm>
        </p:spPr>
        <p:txBody>
          <a:bodyPr/>
          <a:lstStyle/>
          <a:p>
            <a:r>
              <a:rPr lang="es-EC" b="1" dirty="0"/>
              <a:t>Encuestas</a:t>
            </a:r>
          </a:p>
          <a:p>
            <a:endParaRPr lang="es-EC" dirty="0"/>
          </a:p>
        </p:txBody>
      </p:sp>
      <p:sp>
        <p:nvSpPr>
          <p:cNvPr id="4" name="Marcador de número de diapositiva 3"/>
          <p:cNvSpPr>
            <a:spLocks noGrp="1"/>
          </p:cNvSpPr>
          <p:nvPr>
            <p:ph type="sldNum" sz="quarter" idx="12"/>
          </p:nvPr>
        </p:nvSpPr>
        <p:spPr/>
        <p:txBody>
          <a:bodyPr/>
          <a:lstStyle/>
          <a:p>
            <a:fld id="{9C45796D-F81B-42E6-8076-DF0575147E93}" type="slidenum">
              <a:rPr lang="es-EC" smtClean="0"/>
              <a:pPr/>
              <a:t>17</a:t>
            </a:fld>
            <a:endParaRPr lang="es-EC"/>
          </a:p>
        </p:txBody>
      </p:sp>
      <p:sp>
        <p:nvSpPr>
          <p:cNvPr id="5" name="Título 1"/>
          <p:cNvSpPr>
            <a:spLocks noGrp="1"/>
          </p:cNvSpPr>
          <p:nvPr>
            <p:ph type="title"/>
          </p:nvPr>
        </p:nvSpPr>
        <p:spPr>
          <a:xfrm>
            <a:off x="614332" y="120740"/>
            <a:ext cx="8229600" cy="952500"/>
          </a:xfrm>
        </p:spPr>
        <p:txBody>
          <a:bodyPr/>
          <a:lstStyle/>
          <a:p>
            <a:r>
              <a:rPr lang="es-EC" b="1" dirty="0" smtClean="0"/>
              <a:t>RECOLECCIÓN DE DATOS</a:t>
            </a:r>
            <a:endParaRPr lang="es-EC" dirty="0"/>
          </a:p>
        </p:txBody>
      </p:sp>
      <p:sp>
        <p:nvSpPr>
          <p:cNvPr id="6" name="CuadroTexto 5"/>
          <p:cNvSpPr txBox="1"/>
          <p:nvPr/>
        </p:nvSpPr>
        <p:spPr>
          <a:xfrm>
            <a:off x="2515277" y="1333500"/>
            <a:ext cx="6203032" cy="646331"/>
          </a:xfrm>
          <a:prstGeom prst="rect">
            <a:avLst/>
          </a:prstGeom>
          <a:ln>
            <a:solidFill>
              <a:schemeClr val="accent1"/>
            </a:solidFill>
          </a:ln>
          <a:effectLst>
            <a:innerShdw blurRad="63500" dist="50800" dir="18900000">
              <a:prstClr val="black">
                <a:alpha val="50000"/>
              </a:prstClr>
            </a:innerShdw>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s-EC" b="1" dirty="0" smtClean="0">
                <a:solidFill>
                  <a:schemeClr val="accent1">
                    <a:lumMod val="50000"/>
                  </a:schemeClr>
                </a:solidFill>
              </a:rPr>
              <a:t>¿De </a:t>
            </a:r>
            <a:r>
              <a:rPr lang="es-EC" b="1" dirty="0">
                <a:solidFill>
                  <a:schemeClr val="accent1">
                    <a:lumMod val="50000"/>
                  </a:schemeClr>
                </a:solidFill>
              </a:rPr>
              <a:t>las asignaturas navales profesionales, cuáles considera usted que se deben reforzar con la actividad práctica?</a:t>
            </a:r>
          </a:p>
        </p:txBody>
      </p:sp>
      <p:sp>
        <p:nvSpPr>
          <p:cNvPr id="15" name="Rectángulo 14"/>
          <p:cNvSpPr/>
          <p:nvPr/>
        </p:nvSpPr>
        <p:spPr>
          <a:xfrm>
            <a:off x="606742" y="2157638"/>
            <a:ext cx="4829354" cy="3139321"/>
          </a:xfrm>
          <a:prstGeom prst="rect">
            <a:avLst/>
          </a:prstGeom>
        </p:spPr>
        <p:txBody>
          <a:bodyPr wrap="square">
            <a:spAutoFit/>
          </a:bodyPr>
          <a:lstStyle/>
          <a:p>
            <a:pPr marL="285750" indent="-285750" algn="just">
              <a:buFont typeface="Arial" panose="020B0604020202020204" pitchFamily="34" charset="0"/>
              <a:buChar char="•"/>
            </a:pPr>
            <a:r>
              <a:rPr lang="es-EC" dirty="0" smtClean="0"/>
              <a:t>orientación </a:t>
            </a:r>
            <a:r>
              <a:rPr lang="es-EC" dirty="0"/>
              <a:t>naval y lenguaje </a:t>
            </a:r>
            <a:r>
              <a:rPr lang="es-EC" dirty="0" smtClean="0"/>
              <a:t>marinero</a:t>
            </a:r>
          </a:p>
          <a:p>
            <a:pPr marL="285750" indent="-285750" algn="just">
              <a:buFont typeface="Arial" panose="020B0604020202020204" pitchFamily="34" charset="0"/>
              <a:buChar char="•"/>
            </a:pPr>
            <a:r>
              <a:rPr lang="es-EC" dirty="0" smtClean="0"/>
              <a:t>configuración </a:t>
            </a:r>
            <a:r>
              <a:rPr lang="es-EC" dirty="0"/>
              <a:t>marítima, marinería y practica marinera</a:t>
            </a:r>
          </a:p>
          <a:p>
            <a:pPr marL="285750" indent="-285750" algn="just">
              <a:buFont typeface="Arial" panose="020B0604020202020204" pitchFamily="34" charset="0"/>
              <a:buChar char="•"/>
            </a:pPr>
            <a:r>
              <a:rPr lang="es-EC" dirty="0"/>
              <a:t>navegación electrónica y ARPA</a:t>
            </a:r>
          </a:p>
          <a:p>
            <a:pPr marL="285750" indent="-285750" algn="just">
              <a:buFont typeface="Arial" panose="020B0604020202020204" pitchFamily="34" charset="0"/>
              <a:buChar char="•"/>
            </a:pPr>
            <a:r>
              <a:rPr lang="es-EC" dirty="0"/>
              <a:t>Cinemática naval</a:t>
            </a:r>
          </a:p>
          <a:p>
            <a:pPr marL="285750" indent="-285750" algn="just">
              <a:buFont typeface="Arial" panose="020B0604020202020204" pitchFamily="34" charset="0"/>
              <a:buChar char="•"/>
            </a:pPr>
            <a:r>
              <a:rPr lang="es-EC" dirty="0"/>
              <a:t>Navegación astronómica, </a:t>
            </a:r>
            <a:r>
              <a:rPr lang="es-EC" dirty="0" smtClean="0"/>
              <a:t>oceanografía, hidrografía </a:t>
            </a:r>
            <a:r>
              <a:rPr lang="es-EC" dirty="0"/>
              <a:t>y </a:t>
            </a:r>
            <a:r>
              <a:rPr lang="es-EC" dirty="0" smtClean="0"/>
              <a:t>meteorología</a:t>
            </a:r>
          </a:p>
          <a:p>
            <a:pPr marL="285750" indent="-285750" algn="just">
              <a:buFont typeface="Arial" panose="020B0604020202020204" pitchFamily="34" charset="0"/>
              <a:buChar char="•"/>
            </a:pPr>
            <a:r>
              <a:rPr lang="es-EC" dirty="0"/>
              <a:t>sistema de </a:t>
            </a:r>
            <a:r>
              <a:rPr lang="es-EC" dirty="0" smtClean="0"/>
              <a:t>armas</a:t>
            </a:r>
          </a:p>
          <a:p>
            <a:pPr marL="285750" indent="-285750" algn="just">
              <a:buFont typeface="Arial" panose="020B0604020202020204" pitchFamily="34" charset="0"/>
              <a:buChar char="•"/>
            </a:pPr>
            <a:r>
              <a:rPr lang="es-EC" dirty="0"/>
              <a:t>procedimientos </a:t>
            </a:r>
            <a:r>
              <a:rPr lang="es-EC" dirty="0" smtClean="0"/>
              <a:t>tácticos </a:t>
            </a:r>
            <a:r>
              <a:rPr lang="es-EC" dirty="0"/>
              <a:t>y comunicaciones navales</a:t>
            </a:r>
          </a:p>
          <a:p>
            <a:pPr marL="285750" indent="-285750" algn="just">
              <a:buFont typeface="Arial" panose="020B0604020202020204" pitchFamily="34" charset="0"/>
              <a:buChar char="•"/>
            </a:pPr>
            <a:r>
              <a:rPr lang="es-EC" dirty="0"/>
              <a:t>navegación costera y maniobra de buques</a:t>
            </a:r>
          </a:p>
        </p:txBody>
      </p:sp>
      <p:pic>
        <p:nvPicPr>
          <p:cNvPr id="18" name="Imagen 17"/>
          <p:cNvPicPr>
            <a:picLocks noChangeAspect="1"/>
          </p:cNvPicPr>
          <p:nvPr/>
        </p:nvPicPr>
        <p:blipFill rotWithShape="1">
          <a:blip r:embed="rId2"/>
          <a:srcRect t="28101" r="51301" b="18595"/>
          <a:stretch/>
        </p:blipFill>
        <p:spPr>
          <a:xfrm>
            <a:off x="5580604" y="2806520"/>
            <a:ext cx="3486966" cy="2145826"/>
          </a:xfrm>
          <a:prstGeom prst="rect">
            <a:avLst/>
          </a:prstGeom>
        </p:spPr>
      </p:pic>
    </p:spTree>
    <p:extLst>
      <p:ext uri="{BB962C8B-B14F-4D97-AF65-F5344CB8AC3E}">
        <p14:creationId xmlns:p14="http://schemas.microsoft.com/office/powerpoint/2010/main" val="712877055"/>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EC" b="1" dirty="0"/>
              <a:t>Encuestas</a:t>
            </a:r>
          </a:p>
          <a:p>
            <a:endParaRPr lang="es-EC" dirty="0"/>
          </a:p>
        </p:txBody>
      </p:sp>
      <p:sp>
        <p:nvSpPr>
          <p:cNvPr id="4" name="Marcador de número de diapositiva 3"/>
          <p:cNvSpPr>
            <a:spLocks noGrp="1"/>
          </p:cNvSpPr>
          <p:nvPr>
            <p:ph type="sldNum" sz="quarter" idx="12"/>
          </p:nvPr>
        </p:nvSpPr>
        <p:spPr/>
        <p:txBody>
          <a:bodyPr/>
          <a:lstStyle/>
          <a:p>
            <a:fld id="{9C45796D-F81B-42E6-8076-DF0575147E93}" type="slidenum">
              <a:rPr lang="es-EC" smtClean="0"/>
              <a:pPr/>
              <a:t>18</a:t>
            </a:fld>
            <a:endParaRPr lang="es-EC"/>
          </a:p>
        </p:txBody>
      </p:sp>
      <p:sp>
        <p:nvSpPr>
          <p:cNvPr id="5" name="Título 1"/>
          <p:cNvSpPr>
            <a:spLocks noGrp="1"/>
          </p:cNvSpPr>
          <p:nvPr>
            <p:ph type="title"/>
          </p:nvPr>
        </p:nvSpPr>
        <p:spPr/>
        <p:txBody>
          <a:bodyPr/>
          <a:lstStyle/>
          <a:p>
            <a:r>
              <a:rPr lang="es-EC" b="1" dirty="0" smtClean="0"/>
              <a:t>RECOLECCIÓN DE DATOS</a:t>
            </a:r>
            <a:endParaRPr lang="es-EC" dirty="0"/>
          </a:p>
        </p:txBody>
      </p:sp>
      <p:sp>
        <p:nvSpPr>
          <p:cNvPr id="6" name="CuadroTexto 5"/>
          <p:cNvSpPr txBox="1"/>
          <p:nvPr/>
        </p:nvSpPr>
        <p:spPr>
          <a:xfrm>
            <a:off x="2515277" y="1333500"/>
            <a:ext cx="6203032" cy="923330"/>
          </a:xfrm>
          <a:prstGeom prst="rect">
            <a:avLst/>
          </a:prstGeom>
          <a:ln>
            <a:solidFill>
              <a:schemeClr val="accent1"/>
            </a:solidFill>
          </a:ln>
          <a:effectLst>
            <a:innerShdw blurRad="63500" dist="50800" dir="18900000">
              <a:prstClr val="black">
                <a:alpha val="50000"/>
              </a:prstClr>
            </a:innerShdw>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s-EC" b="1" dirty="0">
                <a:solidFill>
                  <a:schemeClr val="accent1">
                    <a:lumMod val="50000"/>
                  </a:schemeClr>
                </a:solidFill>
              </a:rPr>
              <a:t>D</a:t>
            </a:r>
            <a:r>
              <a:rPr lang="es-EC" b="1" dirty="0" smtClean="0">
                <a:solidFill>
                  <a:schemeClr val="accent1">
                    <a:lumMod val="50000"/>
                  </a:schemeClr>
                </a:solidFill>
              </a:rPr>
              <a:t>e </a:t>
            </a:r>
            <a:r>
              <a:rPr lang="es-EC" b="1" dirty="0">
                <a:solidFill>
                  <a:schemeClr val="accent1">
                    <a:lumMod val="50000"/>
                  </a:schemeClr>
                </a:solidFill>
              </a:rPr>
              <a:t>la siguiente lista de herramientas </a:t>
            </a:r>
            <a:r>
              <a:rPr lang="es-EC" b="1" dirty="0" smtClean="0">
                <a:solidFill>
                  <a:schemeClr val="accent1">
                    <a:lumMod val="50000"/>
                  </a:schemeClr>
                </a:solidFill>
              </a:rPr>
              <a:t>didácticas </a:t>
            </a:r>
            <a:r>
              <a:rPr lang="es-EC" b="1" dirty="0">
                <a:solidFill>
                  <a:schemeClr val="accent1">
                    <a:lumMod val="50000"/>
                  </a:schemeClr>
                </a:solidFill>
              </a:rPr>
              <a:t>seleccione, las que usted considera que </a:t>
            </a:r>
            <a:r>
              <a:rPr lang="es-EC" b="1" dirty="0" smtClean="0">
                <a:solidFill>
                  <a:schemeClr val="accent1">
                    <a:lumMod val="50000"/>
                  </a:schemeClr>
                </a:solidFill>
              </a:rPr>
              <a:t>contribuirán </a:t>
            </a:r>
            <a:r>
              <a:rPr lang="es-EC" b="1" dirty="0">
                <a:solidFill>
                  <a:schemeClr val="accent1">
                    <a:lumMod val="50000"/>
                  </a:schemeClr>
                </a:solidFill>
              </a:rPr>
              <a:t>a fortalecer el aprendizaje de las asignaturas navales profesionales</a:t>
            </a:r>
          </a:p>
        </p:txBody>
      </p:sp>
      <p:sp>
        <p:nvSpPr>
          <p:cNvPr id="7" name="Rectángulo 6"/>
          <p:cNvSpPr/>
          <p:nvPr/>
        </p:nvSpPr>
        <p:spPr>
          <a:xfrm>
            <a:off x="769183" y="2942319"/>
            <a:ext cx="4829354" cy="1477328"/>
          </a:xfrm>
          <a:prstGeom prst="rect">
            <a:avLst/>
          </a:prstGeom>
        </p:spPr>
        <p:txBody>
          <a:bodyPr wrap="square">
            <a:spAutoFit/>
          </a:bodyPr>
          <a:lstStyle/>
          <a:p>
            <a:pPr marL="285750" indent="-285750" algn="just">
              <a:buFont typeface="Arial" panose="020B0604020202020204" pitchFamily="34" charset="0"/>
              <a:buChar char="•"/>
            </a:pPr>
            <a:r>
              <a:rPr lang="es-EC" dirty="0"/>
              <a:t>Maquetas</a:t>
            </a:r>
          </a:p>
          <a:p>
            <a:pPr marL="285750" indent="-285750" algn="just">
              <a:buFont typeface="Arial" panose="020B0604020202020204" pitchFamily="34" charset="0"/>
              <a:buChar char="•"/>
            </a:pPr>
            <a:r>
              <a:rPr lang="es-EC" dirty="0"/>
              <a:t>Simulador</a:t>
            </a:r>
          </a:p>
          <a:p>
            <a:pPr marL="285750" indent="-285750" algn="just">
              <a:buFont typeface="Arial" panose="020B0604020202020204" pitchFamily="34" charset="0"/>
              <a:buChar char="•"/>
            </a:pPr>
            <a:r>
              <a:rPr lang="es-EC" dirty="0" smtClean="0"/>
              <a:t>Imágenes audiovisuales</a:t>
            </a:r>
          </a:p>
          <a:p>
            <a:pPr marL="285750" indent="-285750" algn="just">
              <a:buFont typeface="Arial" panose="020B0604020202020204" pitchFamily="34" charset="0"/>
              <a:buChar char="•"/>
            </a:pPr>
            <a:r>
              <a:rPr lang="es-EC" dirty="0" smtClean="0"/>
              <a:t>Trabajos manipulables</a:t>
            </a:r>
          </a:p>
          <a:p>
            <a:pPr marL="285750" indent="-285750" algn="just">
              <a:buFont typeface="Arial" panose="020B0604020202020204" pitchFamily="34" charset="0"/>
              <a:buChar char="•"/>
            </a:pPr>
            <a:endParaRPr lang="es-EC" dirty="0"/>
          </a:p>
        </p:txBody>
      </p:sp>
      <p:pic>
        <p:nvPicPr>
          <p:cNvPr id="8" name="Imagen 7"/>
          <p:cNvPicPr>
            <a:picLocks noChangeAspect="1"/>
          </p:cNvPicPr>
          <p:nvPr/>
        </p:nvPicPr>
        <p:blipFill rotWithShape="1">
          <a:blip r:embed="rId2"/>
          <a:srcRect l="23122" t="35085" r="26983" b="30240"/>
          <a:stretch/>
        </p:blipFill>
        <p:spPr>
          <a:xfrm>
            <a:off x="3363695" y="2696774"/>
            <a:ext cx="5528785" cy="2160240"/>
          </a:xfrm>
          <a:prstGeom prst="rect">
            <a:avLst/>
          </a:prstGeom>
          <a:ln>
            <a:solidFill>
              <a:srgbClr val="FFFFFF"/>
            </a:solidFill>
          </a:ln>
        </p:spPr>
      </p:pic>
    </p:spTree>
    <p:extLst>
      <p:ext uri="{BB962C8B-B14F-4D97-AF65-F5344CB8AC3E}">
        <p14:creationId xmlns:p14="http://schemas.microsoft.com/office/powerpoint/2010/main" val="2819106229"/>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9C45796D-F81B-42E6-8076-DF0575147E93}" type="slidenum">
              <a:rPr lang="es-EC" smtClean="0"/>
              <a:pPr/>
              <a:t>19</a:t>
            </a:fld>
            <a:endParaRPr lang="es-EC"/>
          </a:p>
        </p:txBody>
      </p:sp>
      <p:sp>
        <p:nvSpPr>
          <p:cNvPr id="5" name="Título 1"/>
          <p:cNvSpPr>
            <a:spLocks noGrp="1"/>
          </p:cNvSpPr>
          <p:nvPr>
            <p:ph type="title"/>
          </p:nvPr>
        </p:nvSpPr>
        <p:spPr/>
        <p:txBody>
          <a:bodyPr/>
          <a:lstStyle/>
          <a:p>
            <a:r>
              <a:rPr lang="es-EC" b="1" dirty="0" smtClean="0"/>
              <a:t>RECOLECCIÓN DE DATOS</a:t>
            </a:r>
            <a:endParaRPr lang="es-EC" dirty="0"/>
          </a:p>
        </p:txBody>
      </p:sp>
      <p:sp>
        <p:nvSpPr>
          <p:cNvPr id="7" name="Marcador de contenido 6"/>
          <p:cNvSpPr>
            <a:spLocks noGrp="1"/>
          </p:cNvSpPr>
          <p:nvPr>
            <p:ph idx="1"/>
          </p:nvPr>
        </p:nvSpPr>
        <p:spPr/>
        <p:txBody>
          <a:bodyPr/>
          <a:lstStyle/>
          <a:p>
            <a:r>
              <a:rPr lang="es-EC" b="1" dirty="0" smtClean="0"/>
              <a:t>Encuestas</a:t>
            </a:r>
          </a:p>
          <a:p>
            <a:endParaRPr lang="es-EC" b="1" dirty="0"/>
          </a:p>
          <a:p>
            <a:endParaRPr lang="es-EC" b="1" dirty="0"/>
          </a:p>
        </p:txBody>
      </p:sp>
      <p:sp>
        <p:nvSpPr>
          <p:cNvPr id="8" name="CuadroTexto 7"/>
          <p:cNvSpPr txBox="1"/>
          <p:nvPr/>
        </p:nvSpPr>
        <p:spPr>
          <a:xfrm>
            <a:off x="2339752" y="913972"/>
            <a:ext cx="6516216" cy="1323439"/>
          </a:xfrm>
          <a:prstGeom prst="rect">
            <a:avLst/>
          </a:prstGeom>
          <a:ln>
            <a:solidFill>
              <a:schemeClr val="accent1"/>
            </a:solidFill>
          </a:ln>
          <a:effectLst>
            <a:innerShdw blurRad="63500" dist="50800" dir="18900000">
              <a:prstClr val="black">
                <a:alpha val="50000"/>
              </a:prstClr>
            </a:innerShdw>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s-EC" sz="1600" b="1" dirty="0" smtClean="0">
                <a:solidFill>
                  <a:schemeClr val="accent1">
                    <a:lumMod val="50000"/>
                  </a:schemeClr>
                </a:solidFill>
              </a:rPr>
              <a:t>De </a:t>
            </a:r>
            <a:r>
              <a:rPr lang="es-EC" sz="1600" b="1" dirty="0">
                <a:solidFill>
                  <a:schemeClr val="accent1">
                    <a:lumMod val="50000"/>
                  </a:schemeClr>
                </a:solidFill>
              </a:rPr>
              <a:t>la siguiente lista de habilidades y destrezas que requieren desarrollarse como oficial de marina, seleccione, según su criterio y nivel de importancia, de qué forma contribuiría el uso de maquetas o ayudas didácticas manipulables como herramientas didácticas, en el proceso de aprendizaje en las clases de navegación</a:t>
            </a:r>
          </a:p>
        </p:txBody>
      </p:sp>
      <p:graphicFrame>
        <p:nvGraphicFramePr>
          <p:cNvPr id="10" name="Tabla 9"/>
          <p:cNvGraphicFramePr>
            <a:graphicFrameLocks noGrp="1"/>
          </p:cNvGraphicFramePr>
          <p:nvPr>
            <p:extLst>
              <p:ext uri="{D42A27DB-BD31-4B8C-83A1-F6EECF244321}">
                <p14:modId xmlns:p14="http://schemas.microsoft.com/office/powerpoint/2010/main" val="1253835053"/>
              </p:ext>
            </p:extLst>
          </p:nvPr>
        </p:nvGraphicFramePr>
        <p:xfrm>
          <a:off x="763178" y="2429234"/>
          <a:ext cx="6362700" cy="2964371"/>
        </p:xfrm>
        <a:graphic>
          <a:graphicData uri="http://schemas.openxmlformats.org/drawingml/2006/table">
            <a:tbl>
              <a:tblPr firstRow="1" firstCol="1" bandRow="1">
                <a:tableStyleId>{5C22544A-7EE6-4342-B048-85BDC9FD1C3A}</a:tableStyleId>
              </a:tblPr>
              <a:tblGrid>
                <a:gridCol w="1692620">
                  <a:extLst>
                    <a:ext uri="{9D8B030D-6E8A-4147-A177-3AD203B41FA5}">
                      <a16:colId xmlns:a16="http://schemas.microsoft.com/office/drawing/2014/main" xmlns="" val="551186222"/>
                    </a:ext>
                  </a:extLst>
                </a:gridCol>
                <a:gridCol w="680630">
                  <a:extLst>
                    <a:ext uri="{9D8B030D-6E8A-4147-A177-3AD203B41FA5}">
                      <a16:colId xmlns:a16="http://schemas.microsoft.com/office/drawing/2014/main" xmlns="" val="3396163334"/>
                    </a:ext>
                  </a:extLst>
                </a:gridCol>
                <a:gridCol w="1011990">
                  <a:extLst>
                    <a:ext uri="{9D8B030D-6E8A-4147-A177-3AD203B41FA5}">
                      <a16:colId xmlns:a16="http://schemas.microsoft.com/office/drawing/2014/main" xmlns="" val="2087218899"/>
                    </a:ext>
                  </a:extLst>
                </a:gridCol>
                <a:gridCol w="1011990">
                  <a:extLst>
                    <a:ext uri="{9D8B030D-6E8A-4147-A177-3AD203B41FA5}">
                      <a16:colId xmlns:a16="http://schemas.microsoft.com/office/drawing/2014/main" xmlns="" val="2784743340"/>
                    </a:ext>
                  </a:extLst>
                </a:gridCol>
                <a:gridCol w="982735">
                  <a:extLst>
                    <a:ext uri="{9D8B030D-6E8A-4147-A177-3AD203B41FA5}">
                      <a16:colId xmlns:a16="http://schemas.microsoft.com/office/drawing/2014/main" xmlns="" val="362967569"/>
                    </a:ext>
                  </a:extLst>
                </a:gridCol>
                <a:gridCol w="982735">
                  <a:extLst>
                    <a:ext uri="{9D8B030D-6E8A-4147-A177-3AD203B41FA5}">
                      <a16:colId xmlns:a16="http://schemas.microsoft.com/office/drawing/2014/main" xmlns="" val="3019930677"/>
                    </a:ext>
                  </a:extLst>
                </a:gridCol>
              </a:tblGrid>
              <a:tr h="175895">
                <a:tc rowSpan="2">
                  <a:txBody>
                    <a:bodyPr/>
                    <a:lstStyle/>
                    <a:p>
                      <a:pPr>
                        <a:lnSpc>
                          <a:spcPct val="107000"/>
                        </a:lnSpc>
                        <a:spcAft>
                          <a:spcPts val="0"/>
                        </a:spcAft>
                      </a:pPr>
                      <a:r>
                        <a:rPr lang="es-EC" sz="1200" dirty="0">
                          <a:effectLst/>
                        </a:rPr>
                        <a:t>Detalle</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5">
                  <a:txBody>
                    <a:bodyPr/>
                    <a:lstStyle/>
                    <a:p>
                      <a:pPr algn="ctr">
                        <a:lnSpc>
                          <a:spcPct val="107000"/>
                        </a:lnSpc>
                        <a:spcAft>
                          <a:spcPts val="0"/>
                        </a:spcAft>
                      </a:pPr>
                      <a:r>
                        <a:rPr lang="es-EC" sz="1200">
                          <a:effectLst/>
                        </a:rPr>
                        <a:t>Escala de Valoración</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4173745188"/>
                  </a:ext>
                </a:extLst>
              </a:tr>
              <a:tr h="513080">
                <a:tc vMerge="1">
                  <a:txBody>
                    <a:bodyPr/>
                    <a:lstStyle/>
                    <a:p>
                      <a:endParaRPr lang="es-EC"/>
                    </a:p>
                  </a:txBody>
                  <a:tcPr/>
                </a:tc>
                <a:tc>
                  <a:txBody>
                    <a:bodyPr/>
                    <a:lstStyle/>
                    <a:p>
                      <a:pPr algn="just">
                        <a:lnSpc>
                          <a:spcPct val="107000"/>
                        </a:lnSpc>
                        <a:spcAft>
                          <a:spcPts val="0"/>
                        </a:spcAft>
                      </a:pPr>
                      <a:r>
                        <a:rPr lang="es-EC" sz="1200">
                          <a:effectLst/>
                        </a:rPr>
                        <a:t>Muy de acuerdo</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200">
                          <a:effectLst/>
                        </a:rPr>
                        <a:t>De acuerdo</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200">
                          <a:effectLst/>
                        </a:rPr>
                        <a:t>Ni de acuerdo ni en desacuerdo</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200">
                          <a:effectLst/>
                        </a:rPr>
                        <a:t>En desacuerdo</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200">
                          <a:effectLst/>
                        </a:rPr>
                        <a:t>Muy en desacuerdo</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7234292"/>
                  </a:ext>
                </a:extLst>
              </a:tr>
              <a:tr h="175895">
                <a:tc>
                  <a:txBody>
                    <a:bodyPr/>
                    <a:lstStyle/>
                    <a:p>
                      <a:pPr algn="just">
                        <a:lnSpc>
                          <a:spcPct val="107000"/>
                        </a:lnSpc>
                        <a:spcAft>
                          <a:spcPts val="0"/>
                        </a:spcAft>
                      </a:pPr>
                      <a:r>
                        <a:rPr lang="es-EC" sz="1100">
                          <a:effectLst/>
                        </a:rPr>
                        <a:t>Aumentaría la seguridad y confianza</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100">
                          <a:effectLst/>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200">
                          <a:effectLst/>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200">
                          <a:effectLst/>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200">
                          <a:effectLst/>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200">
                          <a:effectLst/>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39761178"/>
                  </a:ext>
                </a:extLst>
              </a:tr>
              <a:tr h="208280">
                <a:tc>
                  <a:txBody>
                    <a:bodyPr/>
                    <a:lstStyle/>
                    <a:p>
                      <a:pPr algn="just">
                        <a:lnSpc>
                          <a:spcPct val="107000"/>
                        </a:lnSpc>
                        <a:spcAft>
                          <a:spcPts val="0"/>
                        </a:spcAft>
                      </a:pPr>
                      <a:r>
                        <a:rPr lang="es-EC" sz="1100">
                          <a:effectLst/>
                        </a:rPr>
                        <a:t>Mejoraría las destrezas</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100">
                          <a:effectLst/>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200">
                          <a:effectLst/>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200">
                          <a:effectLst/>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200">
                          <a:effectLst/>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200">
                          <a:effectLst/>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95128716"/>
                  </a:ext>
                </a:extLst>
              </a:tr>
              <a:tr h="228600">
                <a:tc>
                  <a:txBody>
                    <a:bodyPr/>
                    <a:lstStyle/>
                    <a:p>
                      <a:pPr algn="just">
                        <a:lnSpc>
                          <a:spcPct val="107000"/>
                        </a:lnSpc>
                        <a:spcAft>
                          <a:spcPts val="0"/>
                        </a:spcAft>
                      </a:pPr>
                      <a:r>
                        <a:rPr lang="es-ES_tradnl" sz="1100">
                          <a:effectLst/>
                        </a:rPr>
                        <a:t>Se tomarían mejores decisiones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100">
                          <a:effectLst/>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200">
                          <a:effectLst/>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200">
                          <a:effectLst/>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200">
                          <a:effectLst/>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200">
                          <a:effectLst/>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720188731"/>
                  </a:ext>
                </a:extLst>
              </a:tr>
              <a:tr h="228600">
                <a:tc>
                  <a:txBody>
                    <a:bodyPr/>
                    <a:lstStyle/>
                    <a:p>
                      <a:pPr algn="just">
                        <a:lnSpc>
                          <a:spcPct val="107000"/>
                        </a:lnSpc>
                        <a:spcAft>
                          <a:spcPts val="0"/>
                        </a:spcAft>
                      </a:pPr>
                      <a:r>
                        <a:rPr lang="es-EC" sz="1100">
                          <a:effectLst/>
                        </a:rPr>
                        <a:t>Desarrollan razonamiento crítico.</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100">
                          <a:effectLst/>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200">
                          <a:effectLst/>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200">
                          <a:effectLst/>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200" dirty="0">
                          <a:effectLst/>
                        </a:rPr>
                        <a:t> </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200">
                          <a:effectLst/>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91612543"/>
                  </a:ext>
                </a:extLst>
              </a:tr>
              <a:tr h="228600">
                <a:tc>
                  <a:txBody>
                    <a:bodyPr/>
                    <a:lstStyle/>
                    <a:p>
                      <a:pPr algn="just">
                        <a:lnSpc>
                          <a:spcPct val="107000"/>
                        </a:lnSpc>
                        <a:spcAft>
                          <a:spcPts val="0"/>
                        </a:spcAft>
                      </a:pPr>
                      <a:r>
                        <a:rPr lang="es-EC" sz="1100">
                          <a:effectLst/>
                        </a:rPr>
                        <a:t>Motivaría al guardiamarina a aprender</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100">
                          <a:effectLst/>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200">
                          <a:effectLst/>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200">
                          <a:effectLst/>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200">
                          <a:effectLst/>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200">
                          <a:effectLst/>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12587646"/>
                  </a:ext>
                </a:extLst>
              </a:tr>
              <a:tr h="228600">
                <a:tc>
                  <a:txBody>
                    <a:bodyPr/>
                    <a:lstStyle/>
                    <a:p>
                      <a:pPr algn="just">
                        <a:lnSpc>
                          <a:spcPct val="107000"/>
                        </a:lnSpc>
                        <a:spcAft>
                          <a:spcPts val="0"/>
                        </a:spcAft>
                      </a:pPr>
                      <a:r>
                        <a:rPr lang="es-EC" sz="1100">
                          <a:effectLst/>
                        </a:rPr>
                        <a:t>Mejoraría la comunicación entre el grupo de guardiamarinas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100">
                          <a:effectLst/>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200">
                          <a:effectLst/>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200">
                          <a:effectLst/>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200">
                          <a:effectLst/>
                        </a:rPr>
                        <a:t> </a:t>
                      </a:r>
                      <a:endParaRPr lang="es-EC"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C" sz="1200" dirty="0">
                          <a:effectLst/>
                        </a:rPr>
                        <a:t> </a:t>
                      </a:r>
                      <a:endParaRPr lang="es-EC"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91964404"/>
                  </a:ext>
                </a:extLst>
              </a:tr>
            </a:tbl>
          </a:graphicData>
        </a:graphic>
      </p:graphicFrame>
      <p:sp>
        <p:nvSpPr>
          <p:cNvPr id="11" name="Rectangle 3"/>
          <p:cNvSpPr>
            <a:spLocks noChangeArrowheads="1"/>
          </p:cNvSpPr>
          <p:nvPr/>
        </p:nvSpPr>
        <p:spPr bwMode="auto">
          <a:xfrm>
            <a:off x="1907704" y="245644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12" name="Grupo 11"/>
          <p:cNvGrpSpPr/>
          <p:nvPr/>
        </p:nvGrpSpPr>
        <p:grpSpPr>
          <a:xfrm>
            <a:off x="7484542" y="3290092"/>
            <a:ext cx="1371426" cy="1438599"/>
            <a:chOff x="1593273" y="3962400"/>
            <a:chExt cx="3731762" cy="2393950"/>
          </a:xfrm>
        </p:grpSpPr>
        <p:sp>
          <p:nvSpPr>
            <p:cNvPr id="13" name="Disco magnético 12"/>
            <p:cNvSpPr/>
            <p:nvPr/>
          </p:nvSpPr>
          <p:spPr>
            <a:xfrm>
              <a:off x="1593273" y="3962400"/>
              <a:ext cx="3731762" cy="239395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solidFill>
                    <a:schemeClr val="tx1"/>
                  </a:solidFill>
                </a:rPr>
                <a:t>78 guardiamarinas</a:t>
              </a:r>
              <a:endParaRPr lang="es-EC" sz="1200" dirty="0">
                <a:solidFill>
                  <a:schemeClr val="tx1"/>
                </a:solidFill>
              </a:endParaRPr>
            </a:p>
          </p:txBody>
        </p:sp>
        <p:grpSp>
          <p:nvGrpSpPr>
            <p:cNvPr id="14" name="Grupo 13"/>
            <p:cNvGrpSpPr/>
            <p:nvPr/>
          </p:nvGrpSpPr>
          <p:grpSpPr>
            <a:xfrm flipH="1">
              <a:off x="1842627" y="4075901"/>
              <a:ext cx="3268912" cy="698636"/>
              <a:chOff x="3146850" y="336483"/>
              <a:chExt cx="5091843" cy="698636"/>
            </a:xfrm>
            <a:scene3d>
              <a:camera prst="isometricOffAxis1Top"/>
              <a:lightRig rig="threePt" dir="t"/>
            </a:scene3d>
          </p:grpSpPr>
          <p:sp>
            <p:nvSpPr>
              <p:cNvPr id="15" name="Rectángulo 14"/>
              <p:cNvSpPr/>
              <p:nvPr/>
            </p:nvSpPr>
            <p:spPr>
              <a:xfrm>
                <a:off x="3146850" y="336483"/>
                <a:ext cx="5091843" cy="69863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CuadroTexto 15"/>
              <p:cNvSpPr txBox="1"/>
              <p:nvPr/>
            </p:nvSpPr>
            <p:spPr>
              <a:xfrm>
                <a:off x="3146850" y="336483"/>
                <a:ext cx="5091843" cy="69863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marL="0" lvl="1" algn="l" defTabSz="889000">
                  <a:lnSpc>
                    <a:spcPct val="90000"/>
                  </a:lnSpc>
                  <a:spcBef>
                    <a:spcPct val="0"/>
                  </a:spcBef>
                  <a:spcAft>
                    <a:spcPct val="15000"/>
                  </a:spcAft>
                </a:pPr>
                <a:r>
                  <a:rPr lang="es-EC" sz="2400" dirty="0" smtClean="0"/>
                  <a:t>97,5%</a:t>
                </a:r>
                <a:endParaRPr lang="es-EC" sz="2400" kern="1200" dirty="0"/>
              </a:p>
            </p:txBody>
          </p:sp>
        </p:grpSp>
      </p:grpSp>
    </p:spTree>
    <p:extLst>
      <p:ext uri="{BB962C8B-B14F-4D97-AF65-F5344CB8AC3E}">
        <p14:creationId xmlns:p14="http://schemas.microsoft.com/office/powerpoint/2010/main" val="4053898388"/>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PROBLEMA</a:t>
            </a:r>
            <a:endParaRPr lang="es-EC" b="1" dirty="0"/>
          </a:p>
        </p:txBody>
      </p:sp>
      <p:sp>
        <p:nvSpPr>
          <p:cNvPr id="3" name="Marcador de contenido 2"/>
          <p:cNvSpPr>
            <a:spLocks noGrp="1"/>
          </p:cNvSpPr>
          <p:nvPr>
            <p:ph idx="1"/>
          </p:nvPr>
        </p:nvSpPr>
        <p:spPr>
          <a:xfrm>
            <a:off x="457200" y="1345332"/>
            <a:ext cx="8229600" cy="3771636"/>
          </a:xfrm>
        </p:spPr>
        <p:txBody>
          <a:bodyPr/>
          <a:lstStyle/>
          <a:p>
            <a:pPr algn="just"/>
            <a:r>
              <a:rPr lang="es-EC" dirty="0"/>
              <a:t>Los limitados recursos didácticos existentes en la Escuela Superior Naval, durante la formación de Guardiamarinas, que complementen el </a:t>
            </a:r>
            <a:r>
              <a:rPr lang="es-EC" dirty="0" smtClean="0"/>
              <a:t>aprendizaje, provocan vacíos en las materias navales profesionales.</a:t>
            </a:r>
            <a:endParaRPr lang="es-EC" dirty="0"/>
          </a:p>
        </p:txBody>
      </p:sp>
      <p:sp>
        <p:nvSpPr>
          <p:cNvPr id="5" name="Marcador de número de diapositiva 4"/>
          <p:cNvSpPr>
            <a:spLocks noGrp="1"/>
          </p:cNvSpPr>
          <p:nvPr>
            <p:ph type="sldNum" sz="quarter" idx="12"/>
          </p:nvPr>
        </p:nvSpPr>
        <p:spPr/>
        <p:txBody>
          <a:bodyPr/>
          <a:lstStyle/>
          <a:p>
            <a:fld id="{9C45796D-F81B-42E6-8076-DF0575147E93}" type="slidenum">
              <a:rPr lang="es-EC" smtClean="0"/>
              <a:pPr/>
              <a:t>2</a:t>
            </a:fld>
            <a:endParaRPr lang="es-EC" dirty="0"/>
          </a:p>
        </p:txBody>
      </p:sp>
    </p:spTree>
    <p:extLst>
      <p:ext uri="{BB962C8B-B14F-4D97-AF65-F5344CB8AC3E}">
        <p14:creationId xmlns:p14="http://schemas.microsoft.com/office/powerpoint/2010/main" val="4201782428"/>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9216"/>
            <a:ext cx="8229600" cy="952500"/>
          </a:xfrm>
        </p:spPr>
        <p:txBody>
          <a:bodyPr/>
          <a:lstStyle/>
          <a:p>
            <a:r>
              <a:rPr lang="es-EC" b="1" dirty="0" smtClean="0"/>
              <a:t>Ámbito legal</a:t>
            </a:r>
            <a:endParaRPr lang="es-EC" b="1"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845018672"/>
              </p:ext>
            </p:extLst>
          </p:nvPr>
        </p:nvGraphicFramePr>
        <p:xfrm>
          <a:off x="485800" y="647378"/>
          <a:ext cx="8280920" cy="4801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p:cNvSpPr>
            <a:spLocks noGrp="1"/>
          </p:cNvSpPr>
          <p:nvPr>
            <p:ph type="sldNum" sz="quarter" idx="12"/>
          </p:nvPr>
        </p:nvSpPr>
        <p:spPr/>
        <p:txBody>
          <a:bodyPr/>
          <a:lstStyle/>
          <a:p>
            <a:fld id="{9C45796D-F81B-42E6-8076-DF0575147E93}" type="slidenum">
              <a:rPr lang="es-EC" smtClean="0"/>
              <a:pPr/>
              <a:t>20</a:t>
            </a:fld>
            <a:endParaRPr lang="es-EC"/>
          </a:p>
        </p:txBody>
      </p:sp>
    </p:spTree>
    <p:extLst>
      <p:ext uri="{BB962C8B-B14F-4D97-AF65-F5344CB8AC3E}">
        <p14:creationId xmlns:p14="http://schemas.microsoft.com/office/powerpoint/2010/main" val="1594858179"/>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947376525"/>
              </p:ext>
            </p:extLst>
          </p:nvPr>
        </p:nvGraphicFramePr>
        <p:xfrm>
          <a:off x="482487" y="1353212"/>
          <a:ext cx="8229600" cy="377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p:cNvSpPr>
            <a:spLocks noGrp="1"/>
          </p:cNvSpPr>
          <p:nvPr>
            <p:ph type="sldNum" sz="quarter" idx="12"/>
          </p:nvPr>
        </p:nvSpPr>
        <p:spPr/>
        <p:txBody>
          <a:bodyPr/>
          <a:lstStyle/>
          <a:p>
            <a:fld id="{9C45796D-F81B-42E6-8076-DF0575147E93}" type="slidenum">
              <a:rPr lang="es-EC" smtClean="0"/>
              <a:pPr/>
              <a:t>21</a:t>
            </a:fld>
            <a:endParaRPr lang="es-EC"/>
          </a:p>
        </p:txBody>
      </p:sp>
      <p:sp>
        <p:nvSpPr>
          <p:cNvPr id="5" name="Título 1"/>
          <p:cNvSpPr>
            <a:spLocks noGrp="1"/>
          </p:cNvSpPr>
          <p:nvPr>
            <p:ph type="title"/>
          </p:nvPr>
        </p:nvSpPr>
        <p:spPr/>
        <p:txBody>
          <a:bodyPr/>
          <a:lstStyle/>
          <a:p>
            <a:r>
              <a:rPr lang="es-EC" b="1" dirty="0" smtClean="0"/>
              <a:t>RESULTADOS DE LA INVESTIGACIÓN</a:t>
            </a:r>
            <a:endParaRPr lang="es-EC" dirty="0"/>
          </a:p>
        </p:txBody>
      </p:sp>
    </p:spTree>
    <p:extLst>
      <p:ext uri="{BB962C8B-B14F-4D97-AF65-F5344CB8AC3E}">
        <p14:creationId xmlns:p14="http://schemas.microsoft.com/office/powerpoint/2010/main" val="874047806"/>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9C45796D-F81B-42E6-8076-DF0575147E93}" type="slidenum">
              <a:rPr lang="es-EC" smtClean="0"/>
              <a:pPr/>
              <a:t>22</a:t>
            </a:fld>
            <a:endParaRPr lang="es-EC"/>
          </a:p>
        </p:txBody>
      </p:sp>
      <p:sp>
        <p:nvSpPr>
          <p:cNvPr id="5" name="Título 1"/>
          <p:cNvSpPr>
            <a:spLocks noGrp="1"/>
          </p:cNvSpPr>
          <p:nvPr>
            <p:ph type="title"/>
          </p:nvPr>
        </p:nvSpPr>
        <p:spPr/>
        <p:txBody>
          <a:bodyPr/>
          <a:lstStyle/>
          <a:p>
            <a:r>
              <a:rPr lang="es-EC" b="1" dirty="0" smtClean="0"/>
              <a:t>RESULTADOS DE LA INVESTIGACIÓN</a:t>
            </a:r>
            <a:endParaRPr lang="es-EC" dirty="0"/>
          </a:p>
        </p:txBody>
      </p:sp>
      <p:grpSp>
        <p:nvGrpSpPr>
          <p:cNvPr id="6" name="Grupo 5">
            <a:extLst>
              <a:ext uri="{FF2B5EF4-FFF2-40B4-BE49-F238E27FC236}">
                <a16:creationId xmlns:a16="http://schemas.microsoft.com/office/drawing/2014/main" xmlns="" id="{B03C9A42-9AB8-49D4-8F1B-D5084259C387}"/>
              </a:ext>
            </a:extLst>
          </p:cNvPr>
          <p:cNvGrpSpPr/>
          <p:nvPr/>
        </p:nvGrpSpPr>
        <p:grpSpPr>
          <a:xfrm>
            <a:off x="683568" y="2209428"/>
            <a:ext cx="4590343" cy="2232249"/>
            <a:chOff x="1722630" y="2858662"/>
            <a:chExt cx="6141210" cy="2740107"/>
          </a:xfrm>
        </p:grpSpPr>
        <p:sp>
          <p:nvSpPr>
            <p:cNvPr id="7" name="Rectangle 6">
              <a:extLst>
                <a:ext uri="{FF2B5EF4-FFF2-40B4-BE49-F238E27FC236}">
                  <a16:creationId xmlns:a16="http://schemas.microsoft.com/office/drawing/2014/main" xmlns="" id="{A51A331B-7C35-4358-ABA9-AD16FE9707C4}"/>
                </a:ext>
              </a:extLst>
            </p:cNvPr>
            <p:cNvSpPr>
              <a:spLocks noChangeArrowheads="1"/>
            </p:cNvSpPr>
            <p:nvPr/>
          </p:nvSpPr>
          <p:spPr bwMode="auto">
            <a:xfrm>
              <a:off x="1722925" y="3885877"/>
              <a:ext cx="1334364" cy="1028630"/>
            </a:xfrm>
            <a:prstGeom prst="rect">
              <a:avLst/>
            </a:prstGeom>
            <a:solidFill>
              <a:srgbClr val="FDB913"/>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a:r>
                <a:rPr lang="en-US" sz="2800" b="1" dirty="0">
                  <a:solidFill>
                    <a:schemeClr val="bg1"/>
                  </a:solidFill>
                </a:rPr>
                <a:t>2</a:t>
              </a:r>
            </a:p>
          </p:txBody>
        </p:sp>
        <p:sp>
          <p:nvSpPr>
            <p:cNvPr id="8" name="Freeform 8">
              <a:extLst>
                <a:ext uri="{FF2B5EF4-FFF2-40B4-BE49-F238E27FC236}">
                  <a16:creationId xmlns:a16="http://schemas.microsoft.com/office/drawing/2014/main" xmlns="" id="{70835671-BA06-4167-A0C2-0551E7D722FA}"/>
                </a:ext>
              </a:extLst>
            </p:cNvPr>
            <p:cNvSpPr>
              <a:spLocks/>
            </p:cNvSpPr>
            <p:nvPr/>
          </p:nvSpPr>
          <p:spPr bwMode="auto">
            <a:xfrm>
              <a:off x="1722630" y="4700835"/>
              <a:ext cx="1334364" cy="897934"/>
            </a:xfrm>
            <a:custGeom>
              <a:avLst/>
              <a:gdLst>
                <a:gd name="T0" fmla="*/ 7982 w 7982"/>
                <a:gd name="T1" fmla="*/ 0 h 13579"/>
                <a:gd name="T2" fmla="*/ 0 w 7982"/>
                <a:gd name="T3" fmla="*/ 0 h 13579"/>
                <a:gd name="T4" fmla="*/ 0 w 7982"/>
                <a:gd name="T5" fmla="*/ 7805 h 13579"/>
                <a:gd name="T6" fmla="*/ 0 w 7982"/>
                <a:gd name="T7" fmla="*/ 13579 h 13579"/>
                <a:gd name="T8" fmla="*/ 7982 w 7982"/>
                <a:gd name="T9" fmla="*/ 13579 h 13579"/>
                <a:gd name="T10" fmla="*/ 7982 w 7982"/>
                <a:gd name="T11" fmla="*/ 7805 h 13579"/>
                <a:gd name="T12" fmla="*/ 7982 w 7982"/>
                <a:gd name="T13" fmla="*/ 0 h 13579"/>
              </a:gdLst>
              <a:ahLst/>
              <a:cxnLst>
                <a:cxn ang="0">
                  <a:pos x="T0" y="T1"/>
                </a:cxn>
                <a:cxn ang="0">
                  <a:pos x="T2" y="T3"/>
                </a:cxn>
                <a:cxn ang="0">
                  <a:pos x="T4" y="T5"/>
                </a:cxn>
                <a:cxn ang="0">
                  <a:pos x="T6" y="T7"/>
                </a:cxn>
                <a:cxn ang="0">
                  <a:pos x="T8" y="T9"/>
                </a:cxn>
                <a:cxn ang="0">
                  <a:pos x="T10" y="T11"/>
                </a:cxn>
                <a:cxn ang="0">
                  <a:pos x="T12" y="T13"/>
                </a:cxn>
              </a:cxnLst>
              <a:rect l="0" t="0" r="r" b="b"/>
              <a:pathLst>
                <a:path w="7982" h="13579">
                  <a:moveTo>
                    <a:pt x="7982" y="0"/>
                  </a:moveTo>
                  <a:lnTo>
                    <a:pt x="0" y="0"/>
                  </a:lnTo>
                  <a:lnTo>
                    <a:pt x="0" y="7805"/>
                  </a:lnTo>
                  <a:lnTo>
                    <a:pt x="0" y="13579"/>
                  </a:lnTo>
                  <a:lnTo>
                    <a:pt x="7982" y="13579"/>
                  </a:lnTo>
                  <a:lnTo>
                    <a:pt x="7982" y="7805"/>
                  </a:lnTo>
                  <a:lnTo>
                    <a:pt x="7982" y="0"/>
                  </a:lnTo>
                  <a:close/>
                </a:path>
              </a:pathLst>
            </a:custGeom>
            <a:solidFill>
              <a:srgbClr val="F4F4F5"/>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pPr algn="ctr"/>
              <a:r>
                <a:rPr lang="en-US" sz="2800" dirty="0"/>
                <a:t>3</a:t>
              </a:r>
              <a:endParaRPr lang="en-US" dirty="0"/>
            </a:p>
          </p:txBody>
        </p:sp>
        <p:sp>
          <p:nvSpPr>
            <p:cNvPr id="9" name="Freeform 9">
              <a:extLst>
                <a:ext uri="{FF2B5EF4-FFF2-40B4-BE49-F238E27FC236}">
                  <a16:creationId xmlns:a16="http://schemas.microsoft.com/office/drawing/2014/main" xmlns="" id="{112F776A-F1CE-46C8-8546-CF3BB0DAE728}"/>
                </a:ext>
              </a:extLst>
            </p:cNvPr>
            <p:cNvSpPr>
              <a:spLocks/>
            </p:cNvSpPr>
            <p:nvPr/>
          </p:nvSpPr>
          <p:spPr bwMode="auto">
            <a:xfrm>
              <a:off x="3057289" y="3885877"/>
              <a:ext cx="400443" cy="1028630"/>
            </a:xfrm>
            <a:custGeom>
              <a:avLst/>
              <a:gdLst>
                <a:gd name="T0" fmla="*/ 0 w 2397"/>
                <a:gd name="T1" fmla="*/ 5809 h 5809"/>
                <a:gd name="T2" fmla="*/ 1 w 2397"/>
                <a:gd name="T3" fmla="*/ 5809 h 5809"/>
                <a:gd name="T4" fmla="*/ 2397 w 2397"/>
                <a:gd name="T5" fmla="*/ 3839 h 5809"/>
                <a:gd name="T6" fmla="*/ 2397 w 2397"/>
                <a:gd name="T7" fmla="*/ 0 h 5809"/>
                <a:gd name="T8" fmla="*/ 0 w 2397"/>
                <a:gd name="T9" fmla="*/ 0 h 5809"/>
                <a:gd name="T10" fmla="*/ 0 w 2397"/>
                <a:gd name="T11" fmla="*/ 5809 h 5809"/>
              </a:gdLst>
              <a:ahLst/>
              <a:cxnLst>
                <a:cxn ang="0">
                  <a:pos x="T0" y="T1"/>
                </a:cxn>
                <a:cxn ang="0">
                  <a:pos x="T2" y="T3"/>
                </a:cxn>
                <a:cxn ang="0">
                  <a:pos x="T4" y="T5"/>
                </a:cxn>
                <a:cxn ang="0">
                  <a:pos x="T6" y="T7"/>
                </a:cxn>
                <a:cxn ang="0">
                  <a:pos x="T8" y="T9"/>
                </a:cxn>
                <a:cxn ang="0">
                  <a:pos x="T10" y="T11"/>
                </a:cxn>
              </a:cxnLst>
              <a:rect l="0" t="0" r="r" b="b"/>
              <a:pathLst>
                <a:path w="2397" h="5809">
                  <a:moveTo>
                    <a:pt x="0" y="5809"/>
                  </a:moveTo>
                  <a:lnTo>
                    <a:pt x="1" y="5809"/>
                  </a:lnTo>
                  <a:lnTo>
                    <a:pt x="2397" y="3839"/>
                  </a:lnTo>
                  <a:lnTo>
                    <a:pt x="2397" y="0"/>
                  </a:lnTo>
                  <a:lnTo>
                    <a:pt x="0" y="0"/>
                  </a:lnTo>
                  <a:lnTo>
                    <a:pt x="0" y="5809"/>
                  </a:lnTo>
                  <a:close/>
                </a:path>
              </a:pathLst>
            </a:custGeom>
            <a:solidFill>
              <a:srgbClr val="DA9216"/>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0">
              <a:extLst>
                <a:ext uri="{FF2B5EF4-FFF2-40B4-BE49-F238E27FC236}">
                  <a16:creationId xmlns:a16="http://schemas.microsoft.com/office/drawing/2014/main" xmlns="" id="{67F2E0E6-1D64-41F2-83EA-12C7C4FD1888}"/>
                </a:ext>
              </a:extLst>
            </p:cNvPr>
            <p:cNvSpPr>
              <a:spLocks/>
            </p:cNvSpPr>
            <p:nvPr/>
          </p:nvSpPr>
          <p:spPr bwMode="auto">
            <a:xfrm>
              <a:off x="3053823" y="4565027"/>
              <a:ext cx="389076" cy="1028630"/>
            </a:xfrm>
            <a:custGeom>
              <a:avLst/>
              <a:gdLst>
                <a:gd name="T0" fmla="*/ 2397 w 2397"/>
                <a:gd name="T1" fmla="*/ 0 h 15549"/>
                <a:gd name="T2" fmla="*/ 1 w 2397"/>
                <a:gd name="T3" fmla="*/ 1970 h 15549"/>
                <a:gd name="T4" fmla="*/ 0 w 2397"/>
                <a:gd name="T5" fmla="*/ 1970 h 15549"/>
                <a:gd name="T6" fmla="*/ 0 w 2397"/>
                <a:gd name="T7" fmla="*/ 9775 h 15549"/>
                <a:gd name="T8" fmla="*/ 0 w 2397"/>
                <a:gd name="T9" fmla="*/ 15549 h 15549"/>
                <a:gd name="T10" fmla="*/ 2397 w 2397"/>
                <a:gd name="T11" fmla="*/ 15549 h 15549"/>
                <a:gd name="T12" fmla="*/ 2397 w 2397"/>
                <a:gd name="T13" fmla="*/ 3909 h 15549"/>
                <a:gd name="T14" fmla="*/ 2397 w 2397"/>
                <a:gd name="T15" fmla="*/ 0 h 155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7" h="15549">
                  <a:moveTo>
                    <a:pt x="2397" y="0"/>
                  </a:moveTo>
                  <a:lnTo>
                    <a:pt x="1" y="1970"/>
                  </a:lnTo>
                  <a:lnTo>
                    <a:pt x="0" y="1970"/>
                  </a:lnTo>
                  <a:lnTo>
                    <a:pt x="0" y="9775"/>
                  </a:lnTo>
                  <a:lnTo>
                    <a:pt x="0" y="15549"/>
                  </a:lnTo>
                  <a:lnTo>
                    <a:pt x="2397" y="15549"/>
                  </a:lnTo>
                  <a:lnTo>
                    <a:pt x="2397" y="3909"/>
                  </a:lnTo>
                  <a:lnTo>
                    <a:pt x="2397" y="0"/>
                  </a:lnTo>
                  <a:close/>
                </a:path>
              </a:pathLst>
            </a:custGeom>
            <a:solidFill>
              <a:srgbClr val="CBCCCC"/>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Rectangle 11">
              <a:extLst>
                <a:ext uri="{FF2B5EF4-FFF2-40B4-BE49-F238E27FC236}">
                  <a16:creationId xmlns:a16="http://schemas.microsoft.com/office/drawing/2014/main" xmlns="" id="{0DF6B151-6C47-4356-963A-202F80A2D521}"/>
                </a:ext>
              </a:extLst>
            </p:cNvPr>
            <p:cNvSpPr>
              <a:spLocks noChangeArrowheads="1"/>
            </p:cNvSpPr>
            <p:nvPr/>
          </p:nvSpPr>
          <p:spPr bwMode="auto">
            <a:xfrm>
              <a:off x="3457731" y="3885877"/>
              <a:ext cx="4406109" cy="679150"/>
            </a:xfrm>
            <a:prstGeom prst="rect">
              <a:avLst/>
            </a:prstGeom>
            <a:solidFill>
              <a:srgbClr val="FDB913"/>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a:r>
                <a:rPr lang="en-US" sz="1600" b="1" dirty="0" smtClean="0"/>
                <a:t>Horas práctica</a:t>
              </a:r>
              <a:endParaRPr lang="en-US" sz="1600" b="1" dirty="0"/>
            </a:p>
          </p:txBody>
        </p:sp>
        <p:sp>
          <p:nvSpPr>
            <p:cNvPr id="12" name="Freeform 18">
              <a:extLst>
                <a:ext uri="{FF2B5EF4-FFF2-40B4-BE49-F238E27FC236}">
                  <a16:creationId xmlns:a16="http://schemas.microsoft.com/office/drawing/2014/main" xmlns="" id="{2E66AE41-0AAF-4643-BA16-2705E64B2F83}"/>
                </a:ext>
              </a:extLst>
            </p:cNvPr>
            <p:cNvSpPr>
              <a:spLocks/>
            </p:cNvSpPr>
            <p:nvPr/>
          </p:nvSpPr>
          <p:spPr bwMode="auto">
            <a:xfrm>
              <a:off x="3457731" y="4565029"/>
              <a:ext cx="4406109" cy="1028630"/>
            </a:xfrm>
            <a:custGeom>
              <a:avLst/>
              <a:gdLst>
                <a:gd name="T0" fmla="*/ 0 w 7917"/>
                <a:gd name="T1" fmla="*/ 3909 h 15549"/>
                <a:gd name="T2" fmla="*/ 0 w 7917"/>
                <a:gd name="T3" fmla="*/ 15549 h 15549"/>
                <a:gd name="T4" fmla="*/ 7917 w 7917"/>
                <a:gd name="T5" fmla="*/ 15549 h 15549"/>
                <a:gd name="T6" fmla="*/ 7917 w 7917"/>
                <a:gd name="T7" fmla="*/ 3909 h 15549"/>
                <a:gd name="T8" fmla="*/ 7917 w 7917"/>
                <a:gd name="T9" fmla="*/ 0 h 15549"/>
                <a:gd name="T10" fmla="*/ 0 w 7917"/>
                <a:gd name="T11" fmla="*/ 0 h 15549"/>
                <a:gd name="T12" fmla="*/ 0 w 7917"/>
                <a:gd name="T13" fmla="*/ 3909 h 15549"/>
              </a:gdLst>
              <a:ahLst/>
              <a:cxnLst>
                <a:cxn ang="0">
                  <a:pos x="T0" y="T1"/>
                </a:cxn>
                <a:cxn ang="0">
                  <a:pos x="T2" y="T3"/>
                </a:cxn>
                <a:cxn ang="0">
                  <a:pos x="T4" y="T5"/>
                </a:cxn>
                <a:cxn ang="0">
                  <a:pos x="T6" y="T7"/>
                </a:cxn>
                <a:cxn ang="0">
                  <a:pos x="T8" y="T9"/>
                </a:cxn>
                <a:cxn ang="0">
                  <a:pos x="T10" y="T11"/>
                </a:cxn>
                <a:cxn ang="0">
                  <a:pos x="T12" y="T13"/>
                </a:cxn>
              </a:cxnLst>
              <a:rect l="0" t="0" r="r" b="b"/>
              <a:pathLst>
                <a:path w="7917" h="15549">
                  <a:moveTo>
                    <a:pt x="0" y="3909"/>
                  </a:moveTo>
                  <a:lnTo>
                    <a:pt x="0" y="15549"/>
                  </a:lnTo>
                  <a:lnTo>
                    <a:pt x="7917" y="15549"/>
                  </a:lnTo>
                  <a:lnTo>
                    <a:pt x="7917" y="3909"/>
                  </a:lnTo>
                  <a:lnTo>
                    <a:pt x="7917" y="0"/>
                  </a:lnTo>
                  <a:lnTo>
                    <a:pt x="0" y="0"/>
                  </a:lnTo>
                  <a:lnTo>
                    <a:pt x="0" y="3909"/>
                  </a:lnTo>
                  <a:close/>
                </a:path>
              </a:pathLst>
            </a:custGeom>
            <a:solidFill>
              <a:srgbClr val="F4F4F5"/>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pPr algn="ctr"/>
              <a:r>
                <a:rPr lang="en-US" sz="1600" dirty="0" smtClean="0"/>
                <a:t>Capta información</a:t>
              </a:r>
              <a:endParaRPr lang="en-US" sz="1600" dirty="0"/>
            </a:p>
          </p:txBody>
        </p:sp>
        <p:sp>
          <p:nvSpPr>
            <p:cNvPr id="13" name="Rectangle 20">
              <a:extLst>
                <a:ext uri="{FF2B5EF4-FFF2-40B4-BE49-F238E27FC236}">
                  <a16:creationId xmlns:a16="http://schemas.microsoft.com/office/drawing/2014/main" xmlns="" id="{731DFA78-F1BC-4B97-A5BD-3118EFFB52C0}"/>
                </a:ext>
              </a:extLst>
            </p:cNvPr>
            <p:cNvSpPr>
              <a:spLocks noChangeArrowheads="1"/>
            </p:cNvSpPr>
            <p:nvPr/>
          </p:nvSpPr>
          <p:spPr bwMode="auto">
            <a:xfrm>
              <a:off x="1722925" y="2858662"/>
              <a:ext cx="1334364" cy="1027214"/>
            </a:xfrm>
            <a:prstGeom prst="rect">
              <a:avLst/>
            </a:prstGeom>
            <a:solidFill>
              <a:srgbClr val="003849"/>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a:r>
                <a:rPr lang="en-US" sz="2800" b="1" dirty="0">
                  <a:solidFill>
                    <a:schemeClr val="bg1"/>
                  </a:solidFill>
                </a:rPr>
                <a:t>1</a:t>
              </a:r>
            </a:p>
          </p:txBody>
        </p:sp>
        <p:sp>
          <p:nvSpPr>
            <p:cNvPr id="14" name="Freeform 23">
              <a:extLst>
                <a:ext uri="{FF2B5EF4-FFF2-40B4-BE49-F238E27FC236}">
                  <a16:creationId xmlns:a16="http://schemas.microsoft.com/office/drawing/2014/main" xmlns="" id="{9CD0283F-2BA6-4ACA-A12D-703ECABCDF80}"/>
                </a:ext>
              </a:extLst>
            </p:cNvPr>
            <p:cNvSpPr>
              <a:spLocks/>
            </p:cNvSpPr>
            <p:nvPr/>
          </p:nvSpPr>
          <p:spPr bwMode="auto">
            <a:xfrm>
              <a:off x="3057289" y="2858662"/>
              <a:ext cx="400443" cy="1027214"/>
            </a:xfrm>
            <a:custGeom>
              <a:avLst/>
              <a:gdLst>
                <a:gd name="T0" fmla="*/ 0 w 2397"/>
                <a:gd name="T1" fmla="*/ 0 h 5810"/>
                <a:gd name="T2" fmla="*/ 1 w 2397"/>
                <a:gd name="T3" fmla="*/ 0 h 5810"/>
                <a:gd name="T4" fmla="*/ 2397 w 2397"/>
                <a:gd name="T5" fmla="*/ 1970 h 5810"/>
                <a:gd name="T6" fmla="*/ 2397 w 2397"/>
                <a:gd name="T7" fmla="*/ 5810 h 5810"/>
                <a:gd name="T8" fmla="*/ 0 w 2397"/>
                <a:gd name="T9" fmla="*/ 5810 h 5810"/>
                <a:gd name="T10" fmla="*/ 0 w 2397"/>
                <a:gd name="T11" fmla="*/ 0 h 5810"/>
              </a:gdLst>
              <a:ahLst/>
              <a:cxnLst>
                <a:cxn ang="0">
                  <a:pos x="T0" y="T1"/>
                </a:cxn>
                <a:cxn ang="0">
                  <a:pos x="T2" y="T3"/>
                </a:cxn>
                <a:cxn ang="0">
                  <a:pos x="T4" y="T5"/>
                </a:cxn>
                <a:cxn ang="0">
                  <a:pos x="T6" y="T7"/>
                </a:cxn>
                <a:cxn ang="0">
                  <a:pos x="T8" y="T9"/>
                </a:cxn>
                <a:cxn ang="0">
                  <a:pos x="T10" y="T11"/>
                </a:cxn>
              </a:cxnLst>
              <a:rect l="0" t="0" r="r" b="b"/>
              <a:pathLst>
                <a:path w="2397" h="5810">
                  <a:moveTo>
                    <a:pt x="0" y="0"/>
                  </a:moveTo>
                  <a:lnTo>
                    <a:pt x="1" y="0"/>
                  </a:lnTo>
                  <a:lnTo>
                    <a:pt x="2397" y="1970"/>
                  </a:lnTo>
                  <a:lnTo>
                    <a:pt x="2397" y="5810"/>
                  </a:lnTo>
                  <a:lnTo>
                    <a:pt x="0" y="5810"/>
                  </a:lnTo>
                  <a:lnTo>
                    <a:pt x="0" y="0"/>
                  </a:lnTo>
                  <a:close/>
                </a:path>
              </a:pathLst>
            </a:cu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25">
              <a:extLst>
                <a:ext uri="{FF2B5EF4-FFF2-40B4-BE49-F238E27FC236}">
                  <a16:creationId xmlns:a16="http://schemas.microsoft.com/office/drawing/2014/main" xmlns="" id="{864EF6AA-89CC-42FA-86AD-23517967E5F1}"/>
                </a:ext>
              </a:extLst>
            </p:cNvPr>
            <p:cNvSpPr>
              <a:spLocks noChangeArrowheads="1"/>
            </p:cNvSpPr>
            <p:nvPr/>
          </p:nvSpPr>
          <p:spPr bwMode="auto">
            <a:xfrm>
              <a:off x="3457731" y="3208141"/>
              <a:ext cx="4406109" cy="677735"/>
            </a:xfrm>
            <a:prstGeom prst="rect">
              <a:avLst/>
            </a:prstGeom>
            <a:solidFill>
              <a:srgbClr val="003849"/>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algn="ctr"/>
              <a:r>
                <a:rPr lang="en-US" b="1" dirty="0" smtClean="0">
                  <a:solidFill>
                    <a:schemeClr val="bg1"/>
                  </a:solidFill>
                </a:rPr>
                <a:t>Horas de clase</a:t>
              </a:r>
              <a:endParaRPr lang="en-US" b="1" dirty="0">
                <a:solidFill>
                  <a:schemeClr val="bg1"/>
                </a:solidFill>
              </a:endParaRPr>
            </a:p>
          </p:txBody>
        </p:sp>
      </p:grpSp>
      <p:pic>
        <p:nvPicPr>
          <p:cNvPr id="16" name="Picture 6" descr="Resultado de imagen para buen control png">
            <a:extLst>
              <a:ext uri="{FF2B5EF4-FFF2-40B4-BE49-F238E27FC236}">
                <a16:creationId xmlns:a16="http://schemas.microsoft.com/office/drawing/2014/main" xmlns="" id="{033D270E-4F00-4772-A0EB-484F12D364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1557429"/>
            <a:ext cx="2007995" cy="1303997"/>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upo 16">
            <a:extLst>
              <a:ext uri="{FF2B5EF4-FFF2-40B4-BE49-F238E27FC236}">
                <a16:creationId xmlns:a16="http://schemas.microsoft.com/office/drawing/2014/main" xmlns="" id="{2CC916F5-9A71-4020-BB1D-FF9541B838A3}"/>
              </a:ext>
            </a:extLst>
          </p:cNvPr>
          <p:cNvGrpSpPr/>
          <p:nvPr/>
        </p:nvGrpSpPr>
        <p:grpSpPr>
          <a:xfrm>
            <a:off x="6553200" y="3616898"/>
            <a:ext cx="1690268" cy="1047603"/>
            <a:chOff x="9458398" y="3677578"/>
            <a:chExt cx="1690268" cy="1047603"/>
          </a:xfrm>
        </p:grpSpPr>
        <p:pic>
          <p:nvPicPr>
            <p:cNvPr id="18" name="Picture 2" descr="Resultado de imagen para ahorro  tiempo png">
              <a:extLst>
                <a:ext uri="{FF2B5EF4-FFF2-40B4-BE49-F238E27FC236}">
                  <a16:creationId xmlns:a16="http://schemas.microsoft.com/office/drawing/2014/main" xmlns="" id="{FE7F189C-0C41-4444-A75F-CB39A91769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58398" y="3677578"/>
              <a:ext cx="1047603" cy="104760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Resultado de imagen para visto png">
              <a:extLst>
                <a:ext uri="{FF2B5EF4-FFF2-40B4-BE49-F238E27FC236}">
                  <a16:creationId xmlns:a16="http://schemas.microsoft.com/office/drawing/2014/main" xmlns="" id="{ACE2A08D-8EEE-43F9-BCCE-53D3850865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89484" y="3800707"/>
              <a:ext cx="1359182" cy="84948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92672947"/>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DISEÑO DE LA PROPUESTA</a:t>
            </a:r>
            <a:endParaRPr lang="es-EC" dirty="0"/>
          </a:p>
        </p:txBody>
      </p:sp>
      <p:sp>
        <p:nvSpPr>
          <p:cNvPr id="3" name="Marcador de contenido 2"/>
          <p:cNvSpPr>
            <a:spLocks noGrp="1"/>
          </p:cNvSpPr>
          <p:nvPr>
            <p:ph idx="1"/>
          </p:nvPr>
        </p:nvSpPr>
        <p:spPr>
          <a:xfrm>
            <a:off x="1470484" y="1181365"/>
            <a:ext cx="6203032" cy="1892506"/>
          </a:xfrm>
        </p:spPr>
        <p:style>
          <a:lnRef idx="2">
            <a:schemeClr val="accent1"/>
          </a:lnRef>
          <a:fillRef idx="1">
            <a:schemeClr val="lt1"/>
          </a:fillRef>
          <a:effectRef idx="0">
            <a:schemeClr val="accent1"/>
          </a:effectRef>
          <a:fontRef idx="minor">
            <a:schemeClr val="dk1"/>
          </a:fontRef>
        </p:style>
        <p:txBody>
          <a:bodyPr/>
          <a:lstStyle/>
          <a:p>
            <a:r>
              <a:rPr lang="es-EC" sz="1800" dirty="0"/>
              <a:t>Diseño de una sala de herramientas didácticas para el apoyo en el estudio de las materias de Configuración marítima, marinería y práctica marinera, navegación costera y maniobras de buques, navegación electrónica, cinemática y ARPA, Sistema de armas y procedimientos tácticos y comunicaciones navales.</a:t>
            </a:r>
          </a:p>
          <a:p>
            <a:endParaRPr lang="es-EC" dirty="0"/>
          </a:p>
        </p:txBody>
      </p:sp>
      <p:sp>
        <p:nvSpPr>
          <p:cNvPr id="4" name="Marcador de número de diapositiva 3"/>
          <p:cNvSpPr>
            <a:spLocks noGrp="1"/>
          </p:cNvSpPr>
          <p:nvPr>
            <p:ph type="sldNum" sz="quarter" idx="12"/>
          </p:nvPr>
        </p:nvSpPr>
        <p:spPr/>
        <p:txBody>
          <a:bodyPr/>
          <a:lstStyle/>
          <a:p>
            <a:fld id="{9C45796D-F81B-42E6-8076-DF0575147E93}" type="slidenum">
              <a:rPr lang="es-EC" smtClean="0"/>
              <a:pPr/>
              <a:t>23</a:t>
            </a:fld>
            <a:endParaRPr lang="es-EC"/>
          </a:p>
        </p:txBody>
      </p:sp>
      <p:pic>
        <p:nvPicPr>
          <p:cNvPr id="4098" name="Picture 2" descr="Novedades AutoCAD 2019 - CI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3649588"/>
            <a:ext cx="2024741" cy="14002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466963"/>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Diseño del </a:t>
            </a:r>
            <a:r>
              <a:rPr lang="es-EC" b="1" dirty="0" smtClean="0"/>
              <a:t>salón de herramientas didácticas</a:t>
            </a:r>
            <a:endParaRPr lang="es-EC" b="1" dirty="0"/>
          </a:p>
        </p:txBody>
      </p:sp>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9200" y="1333500"/>
            <a:ext cx="6705600" cy="3771900"/>
          </a:xfrm>
        </p:spPr>
      </p:pic>
      <p:sp>
        <p:nvSpPr>
          <p:cNvPr id="4" name="Marcador de número de diapositiva 3"/>
          <p:cNvSpPr>
            <a:spLocks noGrp="1"/>
          </p:cNvSpPr>
          <p:nvPr>
            <p:ph type="sldNum" sz="quarter" idx="12"/>
          </p:nvPr>
        </p:nvSpPr>
        <p:spPr/>
        <p:txBody>
          <a:bodyPr/>
          <a:lstStyle/>
          <a:p>
            <a:fld id="{9C45796D-F81B-42E6-8076-DF0575147E93}" type="slidenum">
              <a:rPr lang="es-EC" smtClean="0"/>
              <a:pPr/>
              <a:t>24</a:t>
            </a:fld>
            <a:endParaRPr lang="es-EC"/>
          </a:p>
        </p:txBody>
      </p:sp>
    </p:spTree>
    <p:extLst>
      <p:ext uri="{BB962C8B-B14F-4D97-AF65-F5344CB8AC3E}">
        <p14:creationId xmlns:p14="http://schemas.microsoft.com/office/powerpoint/2010/main" val="2434518389"/>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9200" y="1333500"/>
            <a:ext cx="6705600" cy="3771900"/>
          </a:xfrm>
        </p:spPr>
      </p:pic>
      <p:sp>
        <p:nvSpPr>
          <p:cNvPr id="4" name="Marcador de número de diapositiva 3"/>
          <p:cNvSpPr>
            <a:spLocks noGrp="1"/>
          </p:cNvSpPr>
          <p:nvPr>
            <p:ph type="sldNum" sz="quarter" idx="12"/>
          </p:nvPr>
        </p:nvSpPr>
        <p:spPr/>
        <p:txBody>
          <a:bodyPr/>
          <a:lstStyle/>
          <a:p>
            <a:fld id="{9C45796D-F81B-42E6-8076-DF0575147E93}" type="slidenum">
              <a:rPr lang="es-EC" smtClean="0"/>
              <a:pPr/>
              <a:t>25</a:t>
            </a:fld>
            <a:endParaRPr lang="es-EC"/>
          </a:p>
        </p:txBody>
      </p:sp>
      <p:sp>
        <p:nvSpPr>
          <p:cNvPr id="9" name="Título 1"/>
          <p:cNvSpPr txBox="1">
            <a:spLocks/>
          </p:cNvSpPr>
          <p:nvPr/>
        </p:nvSpPr>
        <p:spPr>
          <a:xfrm>
            <a:off x="611560" y="189441"/>
            <a:ext cx="8229600" cy="952500"/>
          </a:xfrm>
          <a:prstGeom prst="rect">
            <a:avLst/>
          </a:prstGeom>
        </p:spPr>
        <p:txBody>
          <a:bodyPr/>
          <a:lstStyle>
            <a:lvl1pPr algn="ctr" defTabSz="761970" rtl="0" eaLnBrk="1" latinLnBrk="0" hangingPunct="1">
              <a:spcBef>
                <a:spcPct val="0"/>
              </a:spcBef>
              <a:buNone/>
              <a:defRPr sz="3667" kern="1200">
                <a:solidFill>
                  <a:schemeClr val="tx1"/>
                </a:solidFill>
                <a:latin typeface="+mj-lt"/>
                <a:ea typeface="+mj-ea"/>
                <a:cs typeface="+mj-cs"/>
              </a:defRPr>
            </a:lvl1pPr>
          </a:lstStyle>
          <a:p>
            <a:r>
              <a:rPr lang="es-EC" b="1" dirty="0" smtClean="0"/>
              <a:t>Diseño del salón de herramientas didácticas</a:t>
            </a:r>
            <a:endParaRPr lang="es-EC" b="1" dirty="0"/>
          </a:p>
        </p:txBody>
      </p:sp>
    </p:spTree>
    <p:extLst>
      <p:ext uri="{BB962C8B-B14F-4D97-AF65-F5344CB8AC3E}">
        <p14:creationId xmlns:p14="http://schemas.microsoft.com/office/powerpoint/2010/main" val="845144076"/>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9200" y="1333500"/>
            <a:ext cx="6705600" cy="3771900"/>
          </a:xfrm>
        </p:spPr>
      </p:pic>
      <p:sp>
        <p:nvSpPr>
          <p:cNvPr id="4" name="Marcador de número de diapositiva 3"/>
          <p:cNvSpPr>
            <a:spLocks noGrp="1"/>
          </p:cNvSpPr>
          <p:nvPr>
            <p:ph type="sldNum" sz="quarter" idx="12"/>
          </p:nvPr>
        </p:nvSpPr>
        <p:spPr/>
        <p:txBody>
          <a:bodyPr/>
          <a:lstStyle/>
          <a:p>
            <a:fld id="{9C45796D-F81B-42E6-8076-DF0575147E93}" type="slidenum">
              <a:rPr lang="es-EC" smtClean="0"/>
              <a:pPr/>
              <a:t>26</a:t>
            </a:fld>
            <a:endParaRPr lang="es-EC"/>
          </a:p>
        </p:txBody>
      </p:sp>
      <p:sp>
        <p:nvSpPr>
          <p:cNvPr id="6" name="Título 1"/>
          <p:cNvSpPr>
            <a:spLocks noGrp="1"/>
          </p:cNvSpPr>
          <p:nvPr>
            <p:ph type="title"/>
          </p:nvPr>
        </p:nvSpPr>
        <p:spPr/>
        <p:txBody>
          <a:bodyPr/>
          <a:lstStyle/>
          <a:p>
            <a:r>
              <a:rPr lang="es-EC" b="1" dirty="0"/>
              <a:t>Diseño del </a:t>
            </a:r>
            <a:r>
              <a:rPr lang="es-EC" b="1" dirty="0" smtClean="0"/>
              <a:t>salón de herramientas didácticas</a:t>
            </a:r>
            <a:endParaRPr lang="es-EC" b="1" dirty="0"/>
          </a:p>
        </p:txBody>
      </p:sp>
    </p:spTree>
    <p:extLst>
      <p:ext uri="{BB962C8B-B14F-4D97-AF65-F5344CB8AC3E}">
        <p14:creationId xmlns:p14="http://schemas.microsoft.com/office/powerpoint/2010/main" val="4217263581"/>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9200" y="1333500"/>
            <a:ext cx="6705600" cy="3771900"/>
          </a:xfrm>
        </p:spPr>
      </p:pic>
      <p:sp>
        <p:nvSpPr>
          <p:cNvPr id="4" name="Marcador de número de diapositiva 3"/>
          <p:cNvSpPr>
            <a:spLocks noGrp="1"/>
          </p:cNvSpPr>
          <p:nvPr>
            <p:ph type="sldNum" sz="quarter" idx="12"/>
          </p:nvPr>
        </p:nvSpPr>
        <p:spPr/>
        <p:txBody>
          <a:bodyPr/>
          <a:lstStyle/>
          <a:p>
            <a:fld id="{9C45796D-F81B-42E6-8076-DF0575147E93}" type="slidenum">
              <a:rPr lang="es-EC" smtClean="0"/>
              <a:pPr/>
              <a:t>27</a:t>
            </a:fld>
            <a:endParaRPr lang="es-EC"/>
          </a:p>
        </p:txBody>
      </p:sp>
      <p:sp>
        <p:nvSpPr>
          <p:cNvPr id="6" name="Título 1"/>
          <p:cNvSpPr>
            <a:spLocks noGrp="1"/>
          </p:cNvSpPr>
          <p:nvPr>
            <p:ph type="title"/>
          </p:nvPr>
        </p:nvSpPr>
        <p:spPr/>
        <p:txBody>
          <a:bodyPr/>
          <a:lstStyle/>
          <a:p>
            <a:r>
              <a:rPr lang="es-EC" b="1" dirty="0"/>
              <a:t>Diseño del </a:t>
            </a:r>
            <a:r>
              <a:rPr lang="es-EC" b="1" dirty="0" smtClean="0"/>
              <a:t>salón de herramientas didácticas</a:t>
            </a:r>
            <a:endParaRPr lang="es-EC" b="1" dirty="0"/>
          </a:p>
        </p:txBody>
      </p:sp>
    </p:spTree>
    <p:extLst>
      <p:ext uri="{BB962C8B-B14F-4D97-AF65-F5344CB8AC3E}">
        <p14:creationId xmlns:p14="http://schemas.microsoft.com/office/powerpoint/2010/main" val="476687151"/>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CONCLUSIONES</a:t>
            </a:r>
            <a:endParaRPr lang="es-EC" dirty="0"/>
          </a:p>
        </p:txBody>
      </p:sp>
      <p:sp>
        <p:nvSpPr>
          <p:cNvPr id="4" name="Marcador de número de diapositiva 3"/>
          <p:cNvSpPr>
            <a:spLocks noGrp="1"/>
          </p:cNvSpPr>
          <p:nvPr>
            <p:ph type="sldNum" sz="quarter" idx="12"/>
          </p:nvPr>
        </p:nvSpPr>
        <p:spPr/>
        <p:txBody>
          <a:bodyPr/>
          <a:lstStyle/>
          <a:p>
            <a:fld id="{9C45796D-F81B-42E6-8076-DF0575147E93}" type="slidenum">
              <a:rPr lang="es-EC" smtClean="0"/>
              <a:pPr/>
              <a:t>28</a:t>
            </a:fld>
            <a:endParaRPr lang="es-EC"/>
          </a:p>
        </p:txBody>
      </p:sp>
      <p:sp>
        <p:nvSpPr>
          <p:cNvPr id="5" name="Marcador de contenido 4"/>
          <p:cNvSpPr>
            <a:spLocks noGrp="1"/>
          </p:cNvSpPr>
          <p:nvPr>
            <p:ph idx="1"/>
          </p:nvPr>
        </p:nvSpPr>
        <p:spPr/>
        <p:txBody>
          <a:bodyPr/>
          <a:lstStyle/>
          <a:p>
            <a:pPr lvl="0" algn="just"/>
            <a:r>
              <a:rPr lang="es-EC" sz="1800" dirty="0"/>
              <a:t>El uso de las herramientas didácticas facilita el proceso de enseñanza-aprendizaje de los guardiamarinas al desarrollar las aptitudes profesionales en las materias navales profesionales, las mismas que son parte fundamental en nuestra carrera, para obtener una navegación segura, buscando lo mejor para el personal y para la unidad como un oficial de marina.</a:t>
            </a:r>
          </a:p>
          <a:p>
            <a:pPr lvl="0" algn="just"/>
            <a:r>
              <a:rPr lang="es-EC" sz="1800" dirty="0"/>
              <a:t>Las herramientas didácticas tienen un gran impacto positivo en el aprendizaje de los guardiamarinas, además, su uso es necesario como método de refuerzo de un aprendizaje </a:t>
            </a:r>
            <a:r>
              <a:rPr lang="es-EC" sz="1800" dirty="0" smtClean="0"/>
              <a:t>teórico.</a:t>
            </a:r>
          </a:p>
          <a:p>
            <a:pPr lvl="0" algn="just"/>
            <a:r>
              <a:rPr lang="es-EC" sz="1800" dirty="0" smtClean="0"/>
              <a:t>La </a:t>
            </a:r>
            <a:r>
              <a:rPr lang="es-EC" sz="1800" dirty="0"/>
              <a:t>implementación de soluciones prácticas que conlleven a favorecer o aumentar el aprendizaje de los guardiamarinas es de suma importancia para su ejecución debido a que la cantidad invertida es muy inferior a los beneficios a medio y largo plazo que se mostrarán en el día a día del trabajo de los guardiamarinas.</a:t>
            </a:r>
          </a:p>
          <a:p>
            <a:pPr algn="just"/>
            <a:endParaRPr lang="es-EC" sz="1800" dirty="0"/>
          </a:p>
        </p:txBody>
      </p:sp>
    </p:spTree>
    <p:extLst>
      <p:ext uri="{BB962C8B-B14F-4D97-AF65-F5344CB8AC3E}">
        <p14:creationId xmlns:p14="http://schemas.microsoft.com/office/powerpoint/2010/main" val="3076772266"/>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RECOMENDACIONES</a:t>
            </a:r>
            <a:endParaRPr lang="es-EC" dirty="0"/>
          </a:p>
        </p:txBody>
      </p:sp>
      <p:sp>
        <p:nvSpPr>
          <p:cNvPr id="3" name="Marcador de contenido 2"/>
          <p:cNvSpPr>
            <a:spLocks noGrp="1"/>
          </p:cNvSpPr>
          <p:nvPr>
            <p:ph idx="1"/>
          </p:nvPr>
        </p:nvSpPr>
        <p:spPr>
          <a:xfrm>
            <a:off x="683568" y="985292"/>
            <a:ext cx="8229600" cy="3771636"/>
          </a:xfrm>
        </p:spPr>
        <p:txBody>
          <a:bodyPr/>
          <a:lstStyle/>
          <a:p>
            <a:pPr lvl="1" algn="just">
              <a:buFont typeface="Arial" panose="020B0604020202020204" pitchFamily="34" charset="0"/>
              <a:buChar char="•"/>
            </a:pPr>
            <a:r>
              <a:rPr lang="es-EC" sz="2000" dirty="0"/>
              <a:t>Realizar prácticas continuas, complementando el uso del salón de herramientas didácticas con el uso del simulador de </a:t>
            </a:r>
            <a:r>
              <a:rPr lang="es-EC" sz="2000" dirty="0" smtClean="0"/>
              <a:t>navegación.</a:t>
            </a:r>
          </a:p>
          <a:p>
            <a:pPr lvl="1" algn="just">
              <a:buFont typeface="Arial" panose="020B0604020202020204" pitchFamily="34" charset="0"/>
              <a:buChar char="•"/>
            </a:pPr>
            <a:r>
              <a:rPr lang="es-EC" sz="2000" dirty="0" smtClean="0"/>
              <a:t>Utilizar </a:t>
            </a:r>
            <a:r>
              <a:rPr lang="es-EC" sz="2000" dirty="0"/>
              <a:t>el salón de herramientas didácticas previo a los embarques de instrucción, para afianzar los conocimientos adquiridos durante las horas clases y cuando sea necesario a manera de laboratorio de </a:t>
            </a:r>
            <a:r>
              <a:rPr lang="es-EC" sz="2000" dirty="0" smtClean="0"/>
              <a:t>prácticas.</a:t>
            </a:r>
            <a:endParaRPr lang="es-EC" sz="2000" dirty="0"/>
          </a:p>
          <a:p>
            <a:pPr lvl="1" algn="just">
              <a:buFont typeface="Arial" panose="020B0604020202020204" pitchFamily="34" charset="0"/>
              <a:buChar char="•"/>
            </a:pPr>
            <a:r>
              <a:rPr lang="es-EC" sz="2000" dirty="0" smtClean="0"/>
              <a:t>Se </a:t>
            </a:r>
            <a:r>
              <a:rPr lang="es-EC" sz="2000" dirty="0"/>
              <a:t>recomienda la ejecución de más proyectos de titulación o vinculaciones con la sociedad en la ESSUNA con el fin de mejorar el aprendizaje y la formación de los guardiamarinas ya sean realizados en laboratorios o aulas con resultados al corto, mediano y largo plazo.</a:t>
            </a:r>
          </a:p>
        </p:txBody>
      </p:sp>
      <p:sp>
        <p:nvSpPr>
          <p:cNvPr id="4" name="Marcador de número de diapositiva 3"/>
          <p:cNvSpPr>
            <a:spLocks noGrp="1"/>
          </p:cNvSpPr>
          <p:nvPr>
            <p:ph type="sldNum" sz="quarter" idx="12"/>
          </p:nvPr>
        </p:nvSpPr>
        <p:spPr/>
        <p:txBody>
          <a:bodyPr/>
          <a:lstStyle/>
          <a:p>
            <a:fld id="{9C45796D-F81B-42E6-8076-DF0575147E93}" type="slidenum">
              <a:rPr lang="es-EC" smtClean="0"/>
              <a:pPr/>
              <a:t>29</a:t>
            </a:fld>
            <a:endParaRPr lang="es-EC"/>
          </a:p>
        </p:txBody>
      </p:sp>
    </p:spTree>
    <p:extLst>
      <p:ext uri="{BB962C8B-B14F-4D97-AF65-F5344CB8AC3E}">
        <p14:creationId xmlns:p14="http://schemas.microsoft.com/office/powerpoint/2010/main" val="7820400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ANTECEDENTES</a:t>
            </a:r>
            <a:endParaRPr lang="es-EC" b="1"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63362844"/>
              </p:ext>
            </p:extLst>
          </p:nvPr>
        </p:nvGraphicFramePr>
        <p:xfrm>
          <a:off x="457200" y="1333500"/>
          <a:ext cx="8229600" cy="3771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p:cNvSpPr>
            <a:spLocks noGrp="1"/>
          </p:cNvSpPr>
          <p:nvPr>
            <p:ph type="sldNum" sz="quarter" idx="12"/>
          </p:nvPr>
        </p:nvSpPr>
        <p:spPr/>
        <p:txBody>
          <a:bodyPr/>
          <a:lstStyle/>
          <a:p>
            <a:fld id="{9C45796D-F81B-42E6-8076-DF0575147E93}" type="slidenum">
              <a:rPr lang="es-EC" smtClean="0"/>
              <a:pPr/>
              <a:t>3</a:t>
            </a:fld>
            <a:endParaRPr lang="es-EC"/>
          </a:p>
        </p:txBody>
      </p:sp>
    </p:spTree>
    <p:extLst>
      <p:ext uri="{BB962C8B-B14F-4D97-AF65-F5344CB8AC3E}">
        <p14:creationId xmlns:p14="http://schemas.microsoft.com/office/powerpoint/2010/main" val="210400773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3206672247"/>
              </p:ext>
            </p:extLst>
          </p:nvPr>
        </p:nvGraphicFramePr>
        <p:xfrm>
          <a:off x="457200" y="1333500"/>
          <a:ext cx="8229600" cy="377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arcador de número de diapositiva 4"/>
          <p:cNvSpPr>
            <a:spLocks noGrp="1"/>
          </p:cNvSpPr>
          <p:nvPr>
            <p:ph type="sldNum" sz="quarter" idx="12"/>
          </p:nvPr>
        </p:nvSpPr>
        <p:spPr/>
        <p:txBody>
          <a:bodyPr/>
          <a:lstStyle/>
          <a:p>
            <a:fld id="{9C45796D-F81B-42E6-8076-DF0575147E93}" type="slidenum">
              <a:rPr lang="es-EC" smtClean="0"/>
              <a:pPr/>
              <a:t>4</a:t>
            </a:fld>
            <a:endParaRPr lang="es-EC"/>
          </a:p>
        </p:txBody>
      </p:sp>
      <p:sp>
        <p:nvSpPr>
          <p:cNvPr id="7" name="Título 1"/>
          <p:cNvSpPr>
            <a:spLocks noGrp="1"/>
          </p:cNvSpPr>
          <p:nvPr>
            <p:ph type="title"/>
          </p:nvPr>
        </p:nvSpPr>
        <p:spPr>
          <a:xfrm>
            <a:off x="457200" y="381000"/>
            <a:ext cx="8229600" cy="952500"/>
          </a:xfrm>
        </p:spPr>
        <p:txBody>
          <a:bodyPr/>
          <a:lstStyle/>
          <a:p>
            <a:r>
              <a:rPr lang="es-EC" b="1" dirty="0" smtClean="0"/>
              <a:t>JUSTIFICACIÓN</a:t>
            </a:r>
            <a:endParaRPr lang="es-EC" b="1" dirty="0"/>
          </a:p>
        </p:txBody>
      </p:sp>
    </p:spTree>
    <p:extLst>
      <p:ext uri="{BB962C8B-B14F-4D97-AF65-F5344CB8AC3E}">
        <p14:creationId xmlns:p14="http://schemas.microsoft.com/office/powerpoint/2010/main" val="383864565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OBJETIVO GENERAL</a:t>
            </a:r>
            <a:endParaRPr lang="es-EC" b="1" dirty="0"/>
          </a:p>
        </p:txBody>
      </p:sp>
      <p:sp>
        <p:nvSpPr>
          <p:cNvPr id="3" name="Marcador de contenido 2"/>
          <p:cNvSpPr>
            <a:spLocks noGrp="1"/>
          </p:cNvSpPr>
          <p:nvPr>
            <p:ph idx="1"/>
          </p:nvPr>
        </p:nvSpPr>
        <p:spPr/>
        <p:txBody>
          <a:bodyPr/>
          <a:lstStyle/>
          <a:p>
            <a:pPr lvl="0" algn="just"/>
            <a:r>
              <a:rPr lang="es-EC" sz="2800" dirty="0"/>
              <a:t>Analizar el impacto e influencia que tienen las herramientas didácticas en el proceso de aprendizaje en las materias navales profesionales durante el proceso de formación de los Guardiamarinas de la ESSUNA</a:t>
            </a:r>
            <a:endParaRPr lang="es-ES" sz="2800" dirty="0"/>
          </a:p>
          <a:p>
            <a:endParaRPr lang="es-EC" dirty="0"/>
          </a:p>
        </p:txBody>
      </p:sp>
      <p:sp>
        <p:nvSpPr>
          <p:cNvPr id="4" name="Marcador de número de diapositiva 3"/>
          <p:cNvSpPr>
            <a:spLocks noGrp="1"/>
          </p:cNvSpPr>
          <p:nvPr>
            <p:ph type="sldNum" sz="quarter" idx="12"/>
          </p:nvPr>
        </p:nvSpPr>
        <p:spPr/>
        <p:txBody>
          <a:bodyPr/>
          <a:lstStyle/>
          <a:p>
            <a:fld id="{9C45796D-F81B-42E6-8076-DF0575147E93}" type="slidenum">
              <a:rPr lang="es-EC" smtClean="0"/>
              <a:pPr/>
              <a:t>5</a:t>
            </a:fld>
            <a:endParaRPr lang="es-EC"/>
          </a:p>
        </p:txBody>
      </p:sp>
    </p:spTree>
    <p:extLst>
      <p:ext uri="{BB962C8B-B14F-4D97-AF65-F5344CB8AC3E}">
        <p14:creationId xmlns:p14="http://schemas.microsoft.com/office/powerpoint/2010/main" val="3696238858"/>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4841"/>
            <a:ext cx="8229600" cy="952500"/>
          </a:xfrm>
        </p:spPr>
        <p:txBody>
          <a:bodyPr/>
          <a:lstStyle/>
          <a:p>
            <a:r>
              <a:rPr lang="es-EC" b="1" dirty="0" smtClean="0"/>
              <a:t>OBJETIVOS ESPECÍFICOS</a:t>
            </a:r>
            <a:endParaRPr lang="es-EC" b="1"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841078186"/>
              </p:ext>
            </p:extLst>
          </p:nvPr>
        </p:nvGraphicFramePr>
        <p:xfrm>
          <a:off x="683568" y="769268"/>
          <a:ext cx="8352927"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p:cNvSpPr>
            <a:spLocks noGrp="1"/>
          </p:cNvSpPr>
          <p:nvPr>
            <p:ph type="sldNum" sz="quarter" idx="12"/>
          </p:nvPr>
        </p:nvSpPr>
        <p:spPr/>
        <p:txBody>
          <a:bodyPr/>
          <a:lstStyle/>
          <a:p>
            <a:fld id="{9C45796D-F81B-42E6-8076-DF0575147E93}" type="slidenum">
              <a:rPr lang="es-EC" smtClean="0"/>
              <a:pPr/>
              <a:t>6</a:t>
            </a:fld>
            <a:endParaRPr lang="es-EC"/>
          </a:p>
        </p:txBody>
      </p:sp>
    </p:spTree>
    <p:extLst>
      <p:ext uri="{BB962C8B-B14F-4D97-AF65-F5344CB8AC3E}">
        <p14:creationId xmlns:p14="http://schemas.microsoft.com/office/powerpoint/2010/main" val="51670776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FUNDAMENTACIÓN TEÓRICA</a:t>
            </a:r>
            <a:endParaRPr lang="es-EC" b="1"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542504993"/>
              </p:ext>
            </p:extLst>
          </p:nvPr>
        </p:nvGraphicFramePr>
        <p:xfrm>
          <a:off x="683568" y="1348715"/>
          <a:ext cx="8229600" cy="377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p:cNvSpPr>
            <a:spLocks noGrp="1"/>
          </p:cNvSpPr>
          <p:nvPr>
            <p:ph type="sldNum" sz="quarter" idx="12"/>
          </p:nvPr>
        </p:nvSpPr>
        <p:spPr/>
        <p:txBody>
          <a:bodyPr/>
          <a:lstStyle/>
          <a:p>
            <a:fld id="{9C45796D-F81B-42E6-8076-DF0575147E93}" type="slidenum">
              <a:rPr lang="es-EC" smtClean="0"/>
              <a:pPr/>
              <a:t>7</a:t>
            </a:fld>
            <a:endParaRPr lang="es-EC"/>
          </a:p>
        </p:txBody>
      </p:sp>
    </p:spTree>
    <p:extLst>
      <p:ext uri="{BB962C8B-B14F-4D97-AF65-F5344CB8AC3E}">
        <p14:creationId xmlns:p14="http://schemas.microsoft.com/office/powerpoint/2010/main" val="363749174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FUNDAMENTACIÓN TEÓRICA</a:t>
            </a:r>
            <a:endParaRPr lang="es-EC"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598223686"/>
              </p:ext>
            </p:extLst>
          </p:nvPr>
        </p:nvGraphicFramePr>
        <p:xfrm>
          <a:off x="457200" y="1333500"/>
          <a:ext cx="8229600" cy="377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p:cNvSpPr>
            <a:spLocks noGrp="1"/>
          </p:cNvSpPr>
          <p:nvPr>
            <p:ph type="sldNum" sz="quarter" idx="12"/>
          </p:nvPr>
        </p:nvSpPr>
        <p:spPr/>
        <p:txBody>
          <a:bodyPr/>
          <a:lstStyle/>
          <a:p>
            <a:fld id="{9C45796D-F81B-42E6-8076-DF0575147E93}" type="slidenum">
              <a:rPr lang="es-EC" smtClean="0"/>
              <a:pPr/>
              <a:t>8</a:t>
            </a:fld>
            <a:endParaRPr lang="es-EC"/>
          </a:p>
        </p:txBody>
      </p:sp>
    </p:spTree>
    <p:extLst>
      <p:ext uri="{BB962C8B-B14F-4D97-AF65-F5344CB8AC3E}">
        <p14:creationId xmlns:p14="http://schemas.microsoft.com/office/powerpoint/2010/main" val="2214061911"/>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FUNDAMENTACIÓN TEÓRICA</a:t>
            </a:r>
            <a:endParaRPr lang="es-EC"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57313261"/>
              </p:ext>
            </p:extLst>
          </p:nvPr>
        </p:nvGraphicFramePr>
        <p:xfrm>
          <a:off x="457200" y="769267"/>
          <a:ext cx="8435280" cy="45276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p:cNvSpPr>
            <a:spLocks noGrp="1"/>
          </p:cNvSpPr>
          <p:nvPr>
            <p:ph type="sldNum" sz="quarter" idx="12"/>
          </p:nvPr>
        </p:nvSpPr>
        <p:spPr/>
        <p:txBody>
          <a:bodyPr/>
          <a:lstStyle/>
          <a:p>
            <a:fld id="{9C45796D-F81B-42E6-8076-DF0575147E93}" type="slidenum">
              <a:rPr lang="es-EC" smtClean="0"/>
              <a:pPr/>
              <a:t>9</a:t>
            </a:fld>
            <a:endParaRPr lang="es-EC"/>
          </a:p>
        </p:txBody>
      </p:sp>
      <p:sp>
        <p:nvSpPr>
          <p:cNvPr id="6" name="CuadroTexto 5"/>
          <p:cNvSpPr txBox="1"/>
          <p:nvPr/>
        </p:nvSpPr>
        <p:spPr>
          <a:xfrm>
            <a:off x="6660232" y="4153644"/>
            <a:ext cx="1763216" cy="646331"/>
          </a:xfrm>
          <a:prstGeom prst="rect">
            <a:avLst/>
          </a:prstGeom>
          <a:noFill/>
        </p:spPr>
        <p:txBody>
          <a:bodyPr wrap="square" rtlCol="0">
            <a:spAutoFit/>
          </a:bodyPr>
          <a:lstStyle/>
          <a:p>
            <a:r>
              <a:rPr lang="es-EC" dirty="0"/>
              <a:t>Arrobas Velilla &amp; </a:t>
            </a:r>
            <a:r>
              <a:rPr lang="es-EC" dirty="0" smtClean="0"/>
              <a:t>Cazena,2014</a:t>
            </a:r>
            <a:endParaRPr lang="es-EC" dirty="0"/>
          </a:p>
        </p:txBody>
      </p:sp>
    </p:spTree>
    <p:extLst>
      <p:ext uri="{BB962C8B-B14F-4D97-AF65-F5344CB8AC3E}">
        <p14:creationId xmlns:p14="http://schemas.microsoft.com/office/powerpoint/2010/main" val="218707264"/>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10935</TotalTime>
  <Words>1176</Words>
  <Application>Microsoft Office PowerPoint</Application>
  <PresentationFormat>Presentación en pantalla (16:10)</PresentationFormat>
  <Paragraphs>208</Paragraphs>
  <Slides>29</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29</vt:i4>
      </vt:variant>
    </vt:vector>
  </HeadingPairs>
  <TitlesOfParts>
    <vt:vector size="35" baseType="lpstr">
      <vt:lpstr>Arial</vt:lpstr>
      <vt:lpstr>Arial Black</vt:lpstr>
      <vt:lpstr>Calibri</vt:lpstr>
      <vt:lpstr>Times New Roman</vt:lpstr>
      <vt:lpstr>Wingdings</vt:lpstr>
      <vt:lpstr>Tema de Office</vt:lpstr>
      <vt:lpstr>Presentación de PowerPoint</vt:lpstr>
      <vt:lpstr>PROBLEMA</vt:lpstr>
      <vt:lpstr>ANTECEDENTES</vt:lpstr>
      <vt:lpstr>JUSTIFICACIÓN</vt:lpstr>
      <vt:lpstr>OBJETIVO GENERAL</vt:lpstr>
      <vt:lpstr>OBJETIVOS ESPECÍFICOS</vt:lpstr>
      <vt:lpstr>FUNDAMENTACIÓN TEÓRICA</vt:lpstr>
      <vt:lpstr>FUNDAMENTACIÓN TEÓRICA</vt:lpstr>
      <vt:lpstr>FUNDAMENTACIÓN TEÓRICA</vt:lpstr>
      <vt:lpstr>FUNDAMENTACIÓN TEÓRICA</vt:lpstr>
      <vt:lpstr>FUNDAMENTACIÓN TEÓRICA</vt:lpstr>
      <vt:lpstr>FUNDAMENTACIÓN TEÓRICA</vt:lpstr>
      <vt:lpstr>FUNDAMENTACIÓN METODOLOGICA</vt:lpstr>
      <vt:lpstr>ENFOQUE DE LA INVESTIGACIÓN</vt:lpstr>
      <vt:lpstr>RECOLECCIÓN DE DATOS</vt:lpstr>
      <vt:lpstr>RECOLECCIÓN DE DATOS</vt:lpstr>
      <vt:lpstr>RECOLECCIÓN DE DATOS</vt:lpstr>
      <vt:lpstr>RECOLECCIÓN DE DATOS</vt:lpstr>
      <vt:lpstr>RECOLECCIÓN DE DATOS</vt:lpstr>
      <vt:lpstr>Ámbito legal</vt:lpstr>
      <vt:lpstr>RESULTADOS DE LA INVESTIGACIÓN</vt:lpstr>
      <vt:lpstr>RESULTADOS DE LA INVESTIGACIÓN</vt:lpstr>
      <vt:lpstr>DISEÑO DE LA PROPUESTA</vt:lpstr>
      <vt:lpstr>Diseño del salón de herramientas didácticas</vt:lpstr>
      <vt:lpstr>Presentación de PowerPoint</vt:lpstr>
      <vt:lpstr>Diseño del salón de herramientas didácticas</vt:lpstr>
      <vt:lpstr>Diseño del salón de herramientas didácticas</vt:lpstr>
      <vt:lpstr>CONCLUSIONES</vt:lpstr>
      <vt:lpstr>RECOMENDACIONES</vt:lpstr>
    </vt:vector>
  </TitlesOfParts>
  <Company>RevolucionUnattended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Oscar Barrionuevo</dc:creator>
  <cp:lastModifiedBy>MARIA SUAREZ</cp:lastModifiedBy>
  <cp:revision>458</cp:revision>
  <cp:lastPrinted>2016-08-01T05:52:50Z</cp:lastPrinted>
  <dcterms:created xsi:type="dcterms:W3CDTF">2014-05-07T23:33:20Z</dcterms:created>
  <dcterms:modified xsi:type="dcterms:W3CDTF">2021-03-19T15:27:07Z</dcterms:modified>
</cp:coreProperties>
</file>