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444" autoAdjust="0"/>
  </p:normalViewPr>
  <p:slideViewPr>
    <p:cSldViewPr snapToGrid="0">
      <p:cViewPr varScale="1">
        <p:scale>
          <a:sx n="67" d="100"/>
          <a:sy n="67" d="100"/>
        </p:scale>
        <p:origin x="6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85268-33D8-484E-8997-7F98441C2DF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DDB01E-3671-46B7-AF9D-F33B32805482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A79FE730-41BF-45B1-8EFC-DEE4F7E145EC}" type="parTrans" cxnId="{F8B4DB99-6E49-4B02-8382-C4E1F28503CA}">
      <dgm:prSet/>
      <dgm:spPr/>
      <dgm:t>
        <a:bodyPr/>
        <a:lstStyle/>
        <a:p>
          <a:endParaRPr lang="es-ES"/>
        </a:p>
      </dgm:t>
    </dgm:pt>
    <dgm:pt modelId="{3BC9560A-ADDB-4DDD-A6D4-725EFC113089}" type="sibTrans" cxnId="{F8B4DB99-6E49-4B02-8382-C4E1F28503CA}">
      <dgm:prSet/>
      <dgm:spPr/>
      <dgm:t>
        <a:bodyPr/>
        <a:lstStyle/>
        <a:p>
          <a:endParaRPr lang="es-ES"/>
        </a:p>
      </dgm:t>
    </dgm:pt>
    <dgm:pt modelId="{68F967F4-DE3A-43DA-8CD5-DD37828586EB}">
      <dgm:prSet phldrT="[Texto]"/>
      <dgm:spPr/>
      <dgm:t>
        <a:bodyPr/>
        <a:lstStyle/>
        <a:p>
          <a:r>
            <a:rPr lang="es-ES" dirty="0" smtClean="0"/>
            <a:t>Planteamiento del Problema</a:t>
          </a:r>
          <a:endParaRPr lang="es-ES" dirty="0"/>
        </a:p>
      </dgm:t>
    </dgm:pt>
    <dgm:pt modelId="{0DB67130-1845-4EF1-8CEE-6E880FC2720C}" type="parTrans" cxnId="{5ACD0B8E-FCEA-4514-8710-32CEE219D345}">
      <dgm:prSet/>
      <dgm:spPr/>
      <dgm:t>
        <a:bodyPr/>
        <a:lstStyle/>
        <a:p>
          <a:endParaRPr lang="es-ES"/>
        </a:p>
      </dgm:t>
    </dgm:pt>
    <dgm:pt modelId="{F39B355D-1659-4725-8354-0BD5FB8D51CE}" type="sibTrans" cxnId="{5ACD0B8E-FCEA-4514-8710-32CEE219D345}">
      <dgm:prSet/>
      <dgm:spPr/>
      <dgm:t>
        <a:bodyPr/>
        <a:lstStyle/>
        <a:p>
          <a:endParaRPr lang="es-ES"/>
        </a:p>
      </dgm:t>
    </dgm:pt>
    <dgm:pt modelId="{3974D6EE-AEFC-40BA-A72A-31085E1E3F3B}">
      <dgm:prSet phldrT="[Texto]"/>
      <dgm:spPr/>
      <dgm:t>
        <a:bodyPr/>
        <a:lstStyle/>
        <a:p>
          <a:r>
            <a:rPr lang="es-ES" dirty="0" smtClean="0"/>
            <a:t>Justificación</a:t>
          </a:r>
          <a:endParaRPr lang="es-ES" dirty="0"/>
        </a:p>
      </dgm:t>
    </dgm:pt>
    <dgm:pt modelId="{5B7BAE5E-4F91-4601-AF3D-977F6AB733A0}" type="parTrans" cxnId="{7F44B70C-BB38-4593-B2D7-5AFC68CFDFA6}">
      <dgm:prSet/>
      <dgm:spPr/>
      <dgm:t>
        <a:bodyPr/>
        <a:lstStyle/>
        <a:p>
          <a:endParaRPr lang="es-ES"/>
        </a:p>
      </dgm:t>
    </dgm:pt>
    <dgm:pt modelId="{BAC53C2A-C12C-4F19-A98D-66DF5ED77434}" type="sibTrans" cxnId="{7F44B70C-BB38-4593-B2D7-5AFC68CFDFA6}">
      <dgm:prSet/>
      <dgm:spPr/>
      <dgm:t>
        <a:bodyPr/>
        <a:lstStyle/>
        <a:p>
          <a:endParaRPr lang="es-ES"/>
        </a:p>
      </dgm:t>
    </dgm:pt>
    <dgm:pt modelId="{04616C79-4483-4A5C-B6F3-39C406DC7B1D}">
      <dgm:prSet/>
      <dgm:spPr/>
      <dgm:t>
        <a:bodyPr/>
        <a:lstStyle/>
        <a:p>
          <a:r>
            <a:rPr lang="es-ES" dirty="0" smtClean="0"/>
            <a:t>Metodología</a:t>
          </a:r>
          <a:endParaRPr lang="es-ES" dirty="0"/>
        </a:p>
      </dgm:t>
    </dgm:pt>
    <dgm:pt modelId="{1AFBA8C0-7507-4CAF-BB69-4E69AAB40850}" type="parTrans" cxnId="{95DD2209-48B3-4C4D-BF3D-AB6CE00651B0}">
      <dgm:prSet/>
      <dgm:spPr/>
      <dgm:t>
        <a:bodyPr/>
        <a:lstStyle/>
        <a:p>
          <a:endParaRPr lang="es-ES"/>
        </a:p>
      </dgm:t>
    </dgm:pt>
    <dgm:pt modelId="{AE22DBF4-0C86-4597-AB99-BAC841B1E4B8}" type="sibTrans" cxnId="{95DD2209-48B3-4C4D-BF3D-AB6CE00651B0}">
      <dgm:prSet/>
      <dgm:spPr/>
      <dgm:t>
        <a:bodyPr/>
        <a:lstStyle/>
        <a:p>
          <a:endParaRPr lang="es-ES"/>
        </a:p>
      </dgm:t>
    </dgm:pt>
    <dgm:pt modelId="{2F753326-462C-43CD-B6DE-8ECF45D376F9}">
      <dgm:prSet/>
      <dgm:spPr/>
      <dgm:t>
        <a:bodyPr/>
        <a:lstStyle/>
        <a:p>
          <a:r>
            <a:rPr lang="es-ES" dirty="0" smtClean="0"/>
            <a:t>Resultados</a:t>
          </a:r>
          <a:endParaRPr lang="es-ES" dirty="0"/>
        </a:p>
      </dgm:t>
    </dgm:pt>
    <dgm:pt modelId="{385566E6-D1FE-49D0-981B-48F2E616ED36}" type="parTrans" cxnId="{08BDF66F-02F9-44B1-B582-E1934039E25A}">
      <dgm:prSet/>
      <dgm:spPr/>
      <dgm:t>
        <a:bodyPr/>
        <a:lstStyle/>
        <a:p>
          <a:endParaRPr lang="es-ES"/>
        </a:p>
      </dgm:t>
    </dgm:pt>
    <dgm:pt modelId="{EC3D2E67-ACC5-41D1-B533-24465330C52C}" type="sibTrans" cxnId="{08BDF66F-02F9-44B1-B582-E1934039E25A}">
      <dgm:prSet/>
      <dgm:spPr/>
      <dgm:t>
        <a:bodyPr/>
        <a:lstStyle/>
        <a:p>
          <a:endParaRPr lang="es-ES"/>
        </a:p>
      </dgm:t>
    </dgm:pt>
    <dgm:pt modelId="{72A70759-8A53-4F60-BAC7-BF1524371FBA}">
      <dgm:prSet/>
      <dgm:spPr/>
      <dgm:t>
        <a:bodyPr/>
        <a:lstStyle/>
        <a:p>
          <a:r>
            <a:rPr lang="es-ES" dirty="0" smtClean="0"/>
            <a:t>Conclusiones y Recomendaciones</a:t>
          </a:r>
          <a:endParaRPr lang="es-ES" dirty="0"/>
        </a:p>
      </dgm:t>
    </dgm:pt>
    <dgm:pt modelId="{1A0626BF-E60E-4952-8EA7-5FCDE964B8A8}" type="parTrans" cxnId="{6283BA94-19EB-4AEB-BDA8-9D24980C390D}">
      <dgm:prSet/>
      <dgm:spPr/>
      <dgm:t>
        <a:bodyPr/>
        <a:lstStyle/>
        <a:p>
          <a:endParaRPr lang="es-ES"/>
        </a:p>
      </dgm:t>
    </dgm:pt>
    <dgm:pt modelId="{7F49ED28-3B2D-4195-9DE7-C34187AEE92E}" type="sibTrans" cxnId="{6283BA94-19EB-4AEB-BDA8-9D24980C390D}">
      <dgm:prSet/>
      <dgm:spPr/>
      <dgm:t>
        <a:bodyPr/>
        <a:lstStyle/>
        <a:p>
          <a:endParaRPr lang="es-ES"/>
        </a:p>
      </dgm:t>
    </dgm:pt>
    <dgm:pt modelId="{5B65EDA6-E799-4964-83B6-2A8D9A9AFBFF}">
      <dgm:prSet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57C4D86B-476A-4629-92C7-3D84E0EABBAF}" type="sibTrans" cxnId="{F42CAC84-36F3-4E91-8543-D1002DB88EF5}">
      <dgm:prSet/>
      <dgm:spPr/>
      <dgm:t>
        <a:bodyPr/>
        <a:lstStyle/>
        <a:p>
          <a:endParaRPr lang="es-ES"/>
        </a:p>
      </dgm:t>
    </dgm:pt>
    <dgm:pt modelId="{9D210A2D-10DF-43B7-8AF6-2A3C8385BD7A}" type="parTrans" cxnId="{F42CAC84-36F3-4E91-8543-D1002DB88EF5}">
      <dgm:prSet/>
      <dgm:spPr/>
      <dgm:t>
        <a:bodyPr/>
        <a:lstStyle/>
        <a:p>
          <a:endParaRPr lang="es-ES"/>
        </a:p>
      </dgm:t>
    </dgm:pt>
    <dgm:pt modelId="{C96C8665-31CA-48B2-9046-85A08CADF3D2}">
      <dgm:prSet/>
      <dgm:spPr/>
      <dgm:t>
        <a:bodyPr/>
        <a:lstStyle/>
        <a:p>
          <a:r>
            <a:rPr lang="es-ES" dirty="0" smtClean="0"/>
            <a:t>Desarrollo del caso de estudio</a:t>
          </a:r>
          <a:endParaRPr lang="es-ES" dirty="0"/>
        </a:p>
      </dgm:t>
    </dgm:pt>
    <dgm:pt modelId="{C4380189-DE42-48A5-8AB7-D678D9D43B9C}" type="parTrans" cxnId="{370B9147-71EC-47A5-8D01-FB169B8279A2}">
      <dgm:prSet/>
      <dgm:spPr/>
      <dgm:t>
        <a:bodyPr/>
        <a:lstStyle/>
        <a:p>
          <a:endParaRPr lang="es-ES"/>
        </a:p>
      </dgm:t>
    </dgm:pt>
    <dgm:pt modelId="{4AAAEE9D-8BAE-41D7-83F8-CBF3D5099F02}" type="sibTrans" cxnId="{370B9147-71EC-47A5-8D01-FB169B8279A2}">
      <dgm:prSet/>
      <dgm:spPr/>
      <dgm:t>
        <a:bodyPr/>
        <a:lstStyle/>
        <a:p>
          <a:endParaRPr lang="es-ES"/>
        </a:p>
      </dgm:t>
    </dgm:pt>
    <dgm:pt modelId="{26911806-909D-4438-9B6E-6A844988C32F}">
      <dgm:prSet/>
      <dgm:spPr/>
      <dgm:t>
        <a:bodyPr/>
        <a:lstStyle/>
        <a:p>
          <a:r>
            <a:rPr lang="es-ES" dirty="0" smtClean="0"/>
            <a:t>Bibliografía</a:t>
          </a:r>
          <a:endParaRPr lang="es-ES" dirty="0"/>
        </a:p>
      </dgm:t>
    </dgm:pt>
    <dgm:pt modelId="{F8AB901D-EB44-4187-AEEF-DCA7AF2D2FC8}" type="parTrans" cxnId="{3A0D7A73-6C61-41E0-B335-DCBE29D1019E}">
      <dgm:prSet/>
      <dgm:spPr/>
      <dgm:t>
        <a:bodyPr/>
        <a:lstStyle/>
        <a:p>
          <a:endParaRPr lang="es-ES"/>
        </a:p>
      </dgm:t>
    </dgm:pt>
    <dgm:pt modelId="{372F773A-C5DD-4D6F-888C-48CEA774447C}" type="sibTrans" cxnId="{3A0D7A73-6C61-41E0-B335-DCBE29D1019E}">
      <dgm:prSet/>
      <dgm:spPr/>
      <dgm:t>
        <a:bodyPr/>
        <a:lstStyle/>
        <a:p>
          <a:endParaRPr lang="es-ES"/>
        </a:p>
      </dgm:t>
    </dgm:pt>
    <dgm:pt modelId="{8B59D3A1-EEA4-4861-9510-2A4F48E2B7B2}" type="pres">
      <dgm:prSet presAssocID="{BD085268-33D8-484E-8997-7F98441C2D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DD9648-1F64-4E44-BE6B-441A582AA068}" type="pres">
      <dgm:prSet presAssocID="{B4DDB01E-3671-46B7-AF9D-F33B3280548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D2B500-F6F0-4DCA-BD6E-BE84F23CCC95}" type="pres">
      <dgm:prSet presAssocID="{3BC9560A-ADDB-4DDD-A6D4-725EFC113089}" presName="spacer" presStyleCnt="0"/>
      <dgm:spPr/>
    </dgm:pt>
    <dgm:pt modelId="{AE87A05F-5C9B-4F3A-AE95-EC22808F4121}" type="pres">
      <dgm:prSet presAssocID="{68F967F4-DE3A-43DA-8CD5-DD37828586E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8203ED-45ED-4560-9529-D844C55638B8}" type="pres">
      <dgm:prSet presAssocID="{F39B355D-1659-4725-8354-0BD5FB8D51CE}" presName="spacer" presStyleCnt="0"/>
      <dgm:spPr/>
    </dgm:pt>
    <dgm:pt modelId="{15975A04-F39C-4F3C-86A5-089FE36ABB13}" type="pres">
      <dgm:prSet presAssocID="{3974D6EE-AEFC-40BA-A72A-31085E1E3F3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FF510F-6B7D-480B-92E0-C560BC4131DC}" type="pres">
      <dgm:prSet presAssocID="{BAC53C2A-C12C-4F19-A98D-66DF5ED77434}" presName="spacer" presStyleCnt="0"/>
      <dgm:spPr/>
    </dgm:pt>
    <dgm:pt modelId="{2AF7AF71-4DF5-476E-8DB2-8458E4851599}" type="pres">
      <dgm:prSet presAssocID="{5B65EDA6-E799-4964-83B6-2A8D9A9AFBF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CEC1FC-BC78-4418-AD8D-EAA1C6054E61}" type="pres">
      <dgm:prSet presAssocID="{57C4D86B-476A-4629-92C7-3D84E0EABBAF}" presName="spacer" presStyleCnt="0"/>
      <dgm:spPr/>
    </dgm:pt>
    <dgm:pt modelId="{B31CF306-DB33-4A43-A3C4-EA31F1D1436B}" type="pres">
      <dgm:prSet presAssocID="{04616C79-4483-4A5C-B6F3-39C406DC7B1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20A7B6-6CC4-4BD6-AB88-E01B634F05AE}" type="pres">
      <dgm:prSet presAssocID="{AE22DBF4-0C86-4597-AB99-BAC841B1E4B8}" presName="spacer" presStyleCnt="0"/>
      <dgm:spPr/>
    </dgm:pt>
    <dgm:pt modelId="{9E411405-0588-4546-998E-EA0296406AEF}" type="pres">
      <dgm:prSet presAssocID="{C96C8665-31CA-48B2-9046-85A08CADF3D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AF537E-E4E4-402F-8413-10B61A0F5A1C}" type="pres">
      <dgm:prSet presAssocID="{4AAAEE9D-8BAE-41D7-83F8-CBF3D5099F02}" presName="spacer" presStyleCnt="0"/>
      <dgm:spPr/>
    </dgm:pt>
    <dgm:pt modelId="{96F48061-6280-4842-A2AC-BB2CED6BBDA2}" type="pres">
      <dgm:prSet presAssocID="{2F753326-462C-43CD-B6DE-8ECF45D376F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129C3-83DA-422D-9257-475921D5A342}" type="pres">
      <dgm:prSet presAssocID="{EC3D2E67-ACC5-41D1-B533-24465330C52C}" presName="spacer" presStyleCnt="0"/>
      <dgm:spPr/>
    </dgm:pt>
    <dgm:pt modelId="{67F7A93C-746E-4F48-A92B-3D9974026A46}" type="pres">
      <dgm:prSet presAssocID="{72A70759-8A53-4F60-BAC7-BF1524371FB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351107-4B59-428C-B572-4612CBFA1720}" type="pres">
      <dgm:prSet presAssocID="{7F49ED28-3B2D-4195-9DE7-C34187AEE92E}" presName="spacer" presStyleCnt="0"/>
      <dgm:spPr/>
    </dgm:pt>
    <dgm:pt modelId="{26F25831-529E-4E41-A639-BD45EACF49F6}" type="pres">
      <dgm:prSet presAssocID="{26911806-909D-4438-9B6E-6A844988C32F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21A9FB-D1EE-469B-A5A9-ECD58E155C5A}" type="presOf" srcId="{2F753326-462C-43CD-B6DE-8ECF45D376F9}" destId="{96F48061-6280-4842-A2AC-BB2CED6BBDA2}" srcOrd="0" destOrd="0" presId="urn:microsoft.com/office/officeart/2005/8/layout/vList2"/>
    <dgm:cxn modelId="{5ACD0B8E-FCEA-4514-8710-32CEE219D345}" srcId="{BD085268-33D8-484E-8997-7F98441C2DFD}" destId="{68F967F4-DE3A-43DA-8CD5-DD37828586EB}" srcOrd="1" destOrd="0" parTransId="{0DB67130-1845-4EF1-8CEE-6E880FC2720C}" sibTransId="{F39B355D-1659-4725-8354-0BD5FB8D51CE}"/>
    <dgm:cxn modelId="{2B2F5B2E-48B4-4255-9B23-F2F5C8857E2E}" type="presOf" srcId="{26911806-909D-4438-9B6E-6A844988C32F}" destId="{26F25831-529E-4E41-A639-BD45EACF49F6}" srcOrd="0" destOrd="0" presId="urn:microsoft.com/office/officeart/2005/8/layout/vList2"/>
    <dgm:cxn modelId="{E1169C8D-8DE3-437C-B1D0-3036E662C57F}" type="presOf" srcId="{04616C79-4483-4A5C-B6F3-39C406DC7B1D}" destId="{B31CF306-DB33-4A43-A3C4-EA31F1D1436B}" srcOrd="0" destOrd="0" presId="urn:microsoft.com/office/officeart/2005/8/layout/vList2"/>
    <dgm:cxn modelId="{08BDF66F-02F9-44B1-B582-E1934039E25A}" srcId="{BD085268-33D8-484E-8997-7F98441C2DFD}" destId="{2F753326-462C-43CD-B6DE-8ECF45D376F9}" srcOrd="6" destOrd="0" parTransId="{385566E6-D1FE-49D0-981B-48F2E616ED36}" sibTransId="{EC3D2E67-ACC5-41D1-B533-24465330C52C}"/>
    <dgm:cxn modelId="{3A0D7A73-6C61-41E0-B335-DCBE29D1019E}" srcId="{BD085268-33D8-484E-8997-7F98441C2DFD}" destId="{26911806-909D-4438-9B6E-6A844988C32F}" srcOrd="8" destOrd="0" parTransId="{F8AB901D-EB44-4187-AEEF-DCA7AF2D2FC8}" sibTransId="{372F773A-C5DD-4D6F-888C-48CEA774447C}"/>
    <dgm:cxn modelId="{8D933F27-3526-43B2-B34C-E4C23D589447}" type="presOf" srcId="{72A70759-8A53-4F60-BAC7-BF1524371FBA}" destId="{67F7A93C-746E-4F48-A92B-3D9974026A46}" srcOrd="0" destOrd="0" presId="urn:microsoft.com/office/officeart/2005/8/layout/vList2"/>
    <dgm:cxn modelId="{7F44B70C-BB38-4593-B2D7-5AFC68CFDFA6}" srcId="{BD085268-33D8-484E-8997-7F98441C2DFD}" destId="{3974D6EE-AEFC-40BA-A72A-31085E1E3F3B}" srcOrd="2" destOrd="0" parTransId="{5B7BAE5E-4F91-4601-AF3D-977F6AB733A0}" sibTransId="{BAC53C2A-C12C-4F19-A98D-66DF5ED77434}"/>
    <dgm:cxn modelId="{95DD2209-48B3-4C4D-BF3D-AB6CE00651B0}" srcId="{BD085268-33D8-484E-8997-7F98441C2DFD}" destId="{04616C79-4483-4A5C-B6F3-39C406DC7B1D}" srcOrd="4" destOrd="0" parTransId="{1AFBA8C0-7507-4CAF-BB69-4E69AAB40850}" sibTransId="{AE22DBF4-0C86-4597-AB99-BAC841B1E4B8}"/>
    <dgm:cxn modelId="{55101829-C10A-4B08-80AD-45E1EA58BBEE}" type="presOf" srcId="{B4DDB01E-3671-46B7-AF9D-F33B32805482}" destId="{09DD9648-1F64-4E44-BE6B-441A582AA068}" srcOrd="0" destOrd="0" presId="urn:microsoft.com/office/officeart/2005/8/layout/vList2"/>
    <dgm:cxn modelId="{F7AEC0E1-788C-479A-9A93-EFA9C3BE25E6}" type="presOf" srcId="{3974D6EE-AEFC-40BA-A72A-31085E1E3F3B}" destId="{15975A04-F39C-4F3C-86A5-089FE36ABB13}" srcOrd="0" destOrd="0" presId="urn:microsoft.com/office/officeart/2005/8/layout/vList2"/>
    <dgm:cxn modelId="{370B9147-71EC-47A5-8D01-FB169B8279A2}" srcId="{BD085268-33D8-484E-8997-7F98441C2DFD}" destId="{C96C8665-31CA-48B2-9046-85A08CADF3D2}" srcOrd="5" destOrd="0" parTransId="{C4380189-DE42-48A5-8AB7-D678D9D43B9C}" sibTransId="{4AAAEE9D-8BAE-41D7-83F8-CBF3D5099F02}"/>
    <dgm:cxn modelId="{BD6B56A9-2912-4AAD-9DEF-54A1D01DF64A}" type="presOf" srcId="{BD085268-33D8-484E-8997-7F98441C2DFD}" destId="{8B59D3A1-EEA4-4861-9510-2A4F48E2B7B2}" srcOrd="0" destOrd="0" presId="urn:microsoft.com/office/officeart/2005/8/layout/vList2"/>
    <dgm:cxn modelId="{6283BA94-19EB-4AEB-BDA8-9D24980C390D}" srcId="{BD085268-33D8-484E-8997-7F98441C2DFD}" destId="{72A70759-8A53-4F60-BAC7-BF1524371FBA}" srcOrd="7" destOrd="0" parTransId="{1A0626BF-E60E-4952-8EA7-5FCDE964B8A8}" sibTransId="{7F49ED28-3B2D-4195-9DE7-C34187AEE92E}"/>
    <dgm:cxn modelId="{F42CAC84-36F3-4E91-8543-D1002DB88EF5}" srcId="{BD085268-33D8-484E-8997-7F98441C2DFD}" destId="{5B65EDA6-E799-4964-83B6-2A8D9A9AFBFF}" srcOrd="3" destOrd="0" parTransId="{9D210A2D-10DF-43B7-8AF6-2A3C8385BD7A}" sibTransId="{57C4D86B-476A-4629-92C7-3D84E0EABBAF}"/>
    <dgm:cxn modelId="{F98181B4-6F9A-40A2-822A-81CEBCA742FB}" type="presOf" srcId="{68F967F4-DE3A-43DA-8CD5-DD37828586EB}" destId="{AE87A05F-5C9B-4F3A-AE95-EC22808F4121}" srcOrd="0" destOrd="0" presId="urn:microsoft.com/office/officeart/2005/8/layout/vList2"/>
    <dgm:cxn modelId="{9665F1F1-D9C9-4346-B949-A9CBE32BAE69}" type="presOf" srcId="{5B65EDA6-E799-4964-83B6-2A8D9A9AFBFF}" destId="{2AF7AF71-4DF5-476E-8DB2-8458E4851599}" srcOrd="0" destOrd="0" presId="urn:microsoft.com/office/officeart/2005/8/layout/vList2"/>
    <dgm:cxn modelId="{6C2B4203-0F54-4276-9E93-FF4F606DF539}" type="presOf" srcId="{C96C8665-31CA-48B2-9046-85A08CADF3D2}" destId="{9E411405-0588-4546-998E-EA0296406AEF}" srcOrd="0" destOrd="0" presId="urn:microsoft.com/office/officeart/2005/8/layout/vList2"/>
    <dgm:cxn modelId="{F8B4DB99-6E49-4B02-8382-C4E1F28503CA}" srcId="{BD085268-33D8-484E-8997-7F98441C2DFD}" destId="{B4DDB01E-3671-46B7-AF9D-F33B32805482}" srcOrd="0" destOrd="0" parTransId="{A79FE730-41BF-45B1-8EFC-DEE4F7E145EC}" sibTransId="{3BC9560A-ADDB-4DDD-A6D4-725EFC113089}"/>
    <dgm:cxn modelId="{11DCC869-124A-46A8-B7FB-0497767AB613}" type="presParOf" srcId="{8B59D3A1-EEA4-4861-9510-2A4F48E2B7B2}" destId="{09DD9648-1F64-4E44-BE6B-441A582AA068}" srcOrd="0" destOrd="0" presId="urn:microsoft.com/office/officeart/2005/8/layout/vList2"/>
    <dgm:cxn modelId="{0E83D569-B6F2-4968-B770-2357A253067F}" type="presParOf" srcId="{8B59D3A1-EEA4-4861-9510-2A4F48E2B7B2}" destId="{3FD2B500-F6F0-4DCA-BD6E-BE84F23CCC95}" srcOrd="1" destOrd="0" presId="urn:microsoft.com/office/officeart/2005/8/layout/vList2"/>
    <dgm:cxn modelId="{677E283A-B9DD-45CC-B456-D10A0B690A6C}" type="presParOf" srcId="{8B59D3A1-EEA4-4861-9510-2A4F48E2B7B2}" destId="{AE87A05F-5C9B-4F3A-AE95-EC22808F4121}" srcOrd="2" destOrd="0" presId="urn:microsoft.com/office/officeart/2005/8/layout/vList2"/>
    <dgm:cxn modelId="{69697AF9-2B52-4371-B7C5-76F2FED8A8CC}" type="presParOf" srcId="{8B59D3A1-EEA4-4861-9510-2A4F48E2B7B2}" destId="{CF8203ED-45ED-4560-9529-D844C55638B8}" srcOrd="3" destOrd="0" presId="urn:microsoft.com/office/officeart/2005/8/layout/vList2"/>
    <dgm:cxn modelId="{58C3FA54-213F-4CCE-8DD9-B6578CE737B6}" type="presParOf" srcId="{8B59D3A1-EEA4-4861-9510-2A4F48E2B7B2}" destId="{15975A04-F39C-4F3C-86A5-089FE36ABB13}" srcOrd="4" destOrd="0" presId="urn:microsoft.com/office/officeart/2005/8/layout/vList2"/>
    <dgm:cxn modelId="{39396F93-0F62-4F49-9176-DB588235D054}" type="presParOf" srcId="{8B59D3A1-EEA4-4861-9510-2A4F48E2B7B2}" destId="{56FF510F-6B7D-480B-92E0-C560BC4131DC}" srcOrd="5" destOrd="0" presId="urn:microsoft.com/office/officeart/2005/8/layout/vList2"/>
    <dgm:cxn modelId="{A3C5A3FC-8303-4919-8451-919BA2DB3438}" type="presParOf" srcId="{8B59D3A1-EEA4-4861-9510-2A4F48E2B7B2}" destId="{2AF7AF71-4DF5-476E-8DB2-8458E4851599}" srcOrd="6" destOrd="0" presId="urn:microsoft.com/office/officeart/2005/8/layout/vList2"/>
    <dgm:cxn modelId="{99912ECC-B543-4785-93B7-97635B54E6E5}" type="presParOf" srcId="{8B59D3A1-EEA4-4861-9510-2A4F48E2B7B2}" destId="{D3CEC1FC-BC78-4418-AD8D-EAA1C6054E61}" srcOrd="7" destOrd="0" presId="urn:microsoft.com/office/officeart/2005/8/layout/vList2"/>
    <dgm:cxn modelId="{32CD46FD-DB84-4CDE-B3BF-F8A7C6110B99}" type="presParOf" srcId="{8B59D3A1-EEA4-4861-9510-2A4F48E2B7B2}" destId="{B31CF306-DB33-4A43-A3C4-EA31F1D1436B}" srcOrd="8" destOrd="0" presId="urn:microsoft.com/office/officeart/2005/8/layout/vList2"/>
    <dgm:cxn modelId="{31E0A0B1-3C74-4C98-A973-F4836E457251}" type="presParOf" srcId="{8B59D3A1-EEA4-4861-9510-2A4F48E2B7B2}" destId="{7520A7B6-6CC4-4BD6-AB88-E01B634F05AE}" srcOrd="9" destOrd="0" presId="urn:microsoft.com/office/officeart/2005/8/layout/vList2"/>
    <dgm:cxn modelId="{DEC53B89-AC95-47FD-83EC-29C6550BF065}" type="presParOf" srcId="{8B59D3A1-EEA4-4861-9510-2A4F48E2B7B2}" destId="{9E411405-0588-4546-998E-EA0296406AEF}" srcOrd="10" destOrd="0" presId="urn:microsoft.com/office/officeart/2005/8/layout/vList2"/>
    <dgm:cxn modelId="{E6CC286B-5BB8-4DC9-A315-C9156C4AAB61}" type="presParOf" srcId="{8B59D3A1-EEA4-4861-9510-2A4F48E2B7B2}" destId="{CCAF537E-E4E4-402F-8413-10B61A0F5A1C}" srcOrd="11" destOrd="0" presId="urn:microsoft.com/office/officeart/2005/8/layout/vList2"/>
    <dgm:cxn modelId="{D17C9646-23B3-4F50-9AAC-8A74233F01BA}" type="presParOf" srcId="{8B59D3A1-EEA4-4861-9510-2A4F48E2B7B2}" destId="{96F48061-6280-4842-A2AC-BB2CED6BBDA2}" srcOrd="12" destOrd="0" presId="urn:microsoft.com/office/officeart/2005/8/layout/vList2"/>
    <dgm:cxn modelId="{38E8DCE1-845C-42B3-AD4B-C8D028C00509}" type="presParOf" srcId="{8B59D3A1-EEA4-4861-9510-2A4F48E2B7B2}" destId="{302129C3-83DA-422D-9257-475921D5A342}" srcOrd="13" destOrd="0" presId="urn:microsoft.com/office/officeart/2005/8/layout/vList2"/>
    <dgm:cxn modelId="{8E76EBBF-469F-49F5-9FD4-88D2C3571922}" type="presParOf" srcId="{8B59D3A1-EEA4-4861-9510-2A4F48E2B7B2}" destId="{67F7A93C-746E-4F48-A92B-3D9974026A46}" srcOrd="14" destOrd="0" presId="urn:microsoft.com/office/officeart/2005/8/layout/vList2"/>
    <dgm:cxn modelId="{4BFF4395-9010-43A4-B46E-A4B053B2E833}" type="presParOf" srcId="{8B59D3A1-EEA4-4861-9510-2A4F48E2B7B2}" destId="{68351107-4B59-428C-B572-4612CBFA1720}" srcOrd="15" destOrd="0" presId="urn:microsoft.com/office/officeart/2005/8/layout/vList2"/>
    <dgm:cxn modelId="{FCC55CB9-BB3F-4BDD-9F92-570CE689BBDE}" type="presParOf" srcId="{8B59D3A1-EEA4-4861-9510-2A4F48E2B7B2}" destId="{26F25831-529E-4E41-A639-BD45EACF49F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93881-5FF5-441A-B016-F4A6F692E23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EC3FCC-CF69-40B8-BD37-3A30575C2077}">
      <dgm:prSet phldrT="[Texto]"/>
      <dgm:spPr/>
      <dgm:t>
        <a:bodyPr/>
        <a:lstStyle/>
        <a:p>
          <a:r>
            <a:rPr lang="es-ES" dirty="0" smtClean="0"/>
            <a:t> Peligro Sísmico</a:t>
          </a:r>
          <a:endParaRPr lang="es-ES" dirty="0"/>
        </a:p>
      </dgm:t>
    </dgm:pt>
    <dgm:pt modelId="{2D1A9DC4-C546-4466-B339-CC5DF5CCEAD4}" type="parTrans" cxnId="{863273DF-6FC3-4D79-8DB4-2A914B0B6D54}">
      <dgm:prSet/>
      <dgm:spPr/>
      <dgm:t>
        <a:bodyPr/>
        <a:lstStyle/>
        <a:p>
          <a:endParaRPr lang="es-ES"/>
        </a:p>
      </dgm:t>
    </dgm:pt>
    <dgm:pt modelId="{799A07A3-AC63-44CF-8504-7215825BA492}" type="sibTrans" cxnId="{863273DF-6FC3-4D79-8DB4-2A914B0B6D54}">
      <dgm:prSet/>
      <dgm:spPr/>
      <dgm:t>
        <a:bodyPr/>
        <a:lstStyle/>
        <a:p>
          <a:endParaRPr lang="es-ES"/>
        </a:p>
      </dgm:t>
    </dgm:pt>
    <dgm:pt modelId="{EB0313AA-591B-4DD1-B1B8-9996E602EA29}">
      <dgm:prSet phldrT="[Texto]"/>
      <dgm:spPr/>
      <dgm:t>
        <a:bodyPr/>
        <a:lstStyle/>
        <a:p>
          <a:r>
            <a:rPr lang="es-ES" dirty="0" smtClean="0"/>
            <a:t>Metodología FEMA P-58</a:t>
          </a:r>
          <a:endParaRPr lang="es-ES" dirty="0"/>
        </a:p>
      </dgm:t>
    </dgm:pt>
    <dgm:pt modelId="{C319D093-8D70-432C-A890-9497BCB241BD}" type="parTrans" cxnId="{27EDC647-A9DB-4E37-9282-D89F8EDC8EBB}">
      <dgm:prSet/>
      <dgm:spPr/>
      <dgm:t>
        <a:bodyPr/>
        <a:lstStyle/>
        <a:p>
          <a:endParaRPr lang="es-ES"/>
        </a:p>
      </dgm:t>
    </dgm:pt>
    <dgm:pt modelId="{DD525696-4BBF-45F6-8A43-340C8D207D7A}" type="sibTrans" cxnId="{27EDC647-A9DB-4E37-9282-D89F8EDC8EBB}">
      <dgm:prSet/>
      <dgm:spPr/>
      <dgm:t>
        <a:bodyPr/>
        <a:lstStyle/>
        <a:p>
          <a:endParaRPr lang="es-ES"/>
        </a:p>
      </dgm:t>
    </dgm:pt>
    <dgm:pt modelId="{2426D4FF-F724-46BE-926A-CFDB01D3AB0D}">
      <dgm:prSet phldrT="[Texto]"/>
      <dgm:spPr/>
      <dgm:t>
        <a:bodyPr/>
        <a:lstStyle/>
        <a:p>
          <a:r>
            <a:rPr lang="es-ES" dirty="0" smtClean="0"/>
            <a:t>Python</a:t>
          </a:r>
          <a:endParaRPr lang="es-ES" dirty="0"/>
        </a:p>
      </dgm:t>
    </dgm:pt>
    <dgm:pt modelId="{0556F5F4-92A1-44CA-B3D3-3A27AC0FD2A7}" type="parTrans" cxnId="{19340AC9-762B-4D94-88F7-046E4AA0C3A4}">
      <dgm:prSet/>
      <dgm:spPr/>
      <dgm:t>
        <a:bodyPr/>
        <a:lstStyle/>
        <a:p>
          <a:endParaRPr lang="es-ES"/>
        </a:p>
      </dgm:t>
    </dgm:pt>
    <dgm:pt modelId="{2C000062-D2DF-449E-90EB-ECD688059E9F}" type="sibTrans" cxnId="{19340AC9-762B-4D94-88F7-046E4AA0C3A4}">
      <dgm:prSet/>
      <dgm:spPr/>
      <dgm:t>
        <a:bodyPr/>
        <a:lstStyle/>
        <a:p>
          <a:endParaRPr lang="es-ES"/>
        </a:p>
      </dgm:t>
    </dgm:pt>
    <dgm:pt modelId="{C6EF5BA2-7936-4C24-9170-22CF1EB14129}">
      <dgm:prSet phldrT="[Texto]"/>
      <dgm:spPr/>
      <dgm:t>
        <a:bodyPr/>
        <a:lstStyle/>
        <a:p>
          <a:r>
            <a:rPr lang="es-ES" dirty="0" smtClean="0"/>
            <a:t>Medidas de desempeño</a:t>
          </a:r>
          <a:endParaRPr lang="es-ES" dirty="0"/>
        </a:p>
      </dgm:t>
    </dgm:pt>
    <dgm:pt modelId="{F85F4B12-E751-4671-B6DF-99CD75038E4A}" type="parTrans" cxnId="{9657F98B-4060-40F0-91BA-C501B59B2E23}">
      <dgm:prSet/>
      <dgm:spPr/>
      <dgm:t>
        <a:bodyPr/>
        <a:lstStyle/>
        <a:p>
          <a:endParaRPr lang="es-ES"/>
        </a:p>
      </dgm:t>
    </dgm:pt>
    <dgm:pt modelId="{933E3806-7615-4905-AEF7-D8D8890DA73F}" type="sibTrans" cxnId="{9657F98B-4060-40F0-91BA-C501B59B2E23}">
      <dgm:prSet/>
      <dgm:spPr/>
      <dgm:t>
        <a:bodyPr/>
        <a:lstStyle/>
        <a:p>
          <a:endParaRPr lang="es-ES"/>
        </a:p>
      </dgm:t>
    </dgm:pt>
    <dgm:pt modelId="{EA4B7FA3-1620-47EB-81F2-B4CB14B4E565}" type="pres">
      <dgm:prSet presAssocID="{B2393881-5FF5-441A-B016-F4A6F692E2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322CF2-F521-44BA-A636-9DDC5525FE0E}" type="pres">
      <dgm:prSet presAssocID="{D3EC3FCC-CF69-40B8-BD37-3A30575C2077}" presName="node" presStyleLbl="node1" presStyleIdx="0" presStyleCnt="4" custScaleX="2109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334072-4657-4BCD-8586-3089026D6BD1}" type="pres">
      <dgm:prSet presAssocID="{799A07A3-AC63-44CF-8504-7215825BA492}" presName="sibTrans" presStyleCnt="0"/>
      <dgm:spPr/>
    </dgm:pt>
    <dgm:pt modelId="{3E657F03-F570-4DA6-89AA-6F99C678B548}" type="pres">
      <dgm:prSet presAssocID="{EB0313AA-591B-4DD1-B1B8-9996E602EA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B77FB6-202C-4E63-A56D-2326F687F51E}" type="pres">
      <dgm:prSet presAssocID="{DD525696-4BBF-45F6-8A43-340C8D207D7A}" presName="sibTrans" presStyleCnt="0"/>
      <dgm:spPr/>
    </dgm:pt>
    <dgm:pt modelId="{A17ACD65-FCBD-4414-8B91-A64649F480FD}" type="pres">
      <dgm:prSet presAssocID="{2426D4FF-F724-46BE-926A-CFDB01D3AB0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1BC446-5086-4C15-B108-8FCA7D3E71B3}" type="pres">
      <dgm:prSet presAssocID="{2C000062-D2DF-449E-90EB-ECD688059E9F}" presName="sibTrans" presStyleCnt="0"/>
      <dgm:spPr/>
    </dgm:pt>
    <dgm:pt modelId="{A5A3E814-32D6-41F0-94E2-472B3A43F7D8}" type="pres">
      <dgm:prSet presAssocID="{C6EF5BA2-7936-4C24-9170-22CF1EB141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B1FDCE-B88D-44C4-B91C-57BC24E6F51B}" type="presOf" srcId="{EB0313AA-591B-4DD1-B1B8-9996E602EA29}" destId="{3E657F03-F570-4DA6-89AA-6F99C678B548}" srcOrd="0" destOrd="0" presId="urn:microsoft.com/office/officeart/2005/8/layout/default"/>
    <dgm:cxn modelId="{FD5D4DC5-05F8-43AA-B78F-40DBD5540D54}" type="presOf" srcId="{B2393881-5FF5-441A-B016-F4A6F692E238}" destId="{EA4B7FA3-1620-47EB-81F2-B4CB14B4E565}" srcOrd="0" destOrd="0" presId="urn:microsoft.com/office/officeart/2005/8/layout/default"/>
    <dgm:cxn modelId="{19340AC9-762B-4D94-88F7-046E4AA0C3A4}" srcId="{B2393881-5FF5-441A-B016-F4A6F692E238}" destId="{2426D4FF-F724-46BE-926A-CFDB01D3AB0D}" srcOrd="2" destOrd="0" parTransId="{0556F5F4-92A1-44CA-B3D3-3A27AC0FD2A7}" sibTransId="{2C000062-D2DF-449E-90EB-ECD688059E9F}"/>
    <dgm:cxn modelId="{9657F98B-4060-40F0-91BA-C501B59B2E23}" srcId="{B2393881-5FF5-441A-B016-F4A6F692E238}" destId="{C6EF5BA2-7936-4C24-9170-22CF1EB14129}" srcOrd="3" destOrd="0" parTransId="{F85F4B12-E751-4671-B6DF-99CD75038E4A}" sibTransId="{933E3806-7615-4905-AEF7-D8D8890DA73F}"/>
    <dgm:cxn modelId="{863273DF-6FC3-4D79-8DB4-2A914B0B6D54}" srcId="{B2393881-5FF5-441A-B016-F4A6F692E238}" destId="{D3EC3FCC-CF69-40B8-BD37-3A30575C2077}" srcOrd="0" destOrd="0" parTransId="{2D1A9DC4-C546-4466-B339-CC5DF5CCEAD4}" sibTransId="{799A07A3-AC63-44CF-8504-7215825BA492}"/>
    <dgm:cxn modelId="{27EDC647-A9DB-4E37-9282-D89F8EDC8EBB}" srcId="{B2393881-5FF5-441A-B016-F4A6F692E238}" destId="{EB0313AA-591B-4DD1-B1B8-9996E602EA29}" srcOrd="1" destOrd="0" parTransId="{C319D093-8D70-432C-A890-9497BCB241BD}" sibTransId="{DD525696-4BBF-45F6-8A43-340C8D207D7A}"/>
    <dgm:cxn modelId="{9457F99D-FFDC-4850-A9E9-EA02BD0D01FD}" type="presOf" srcId="{C6EF5BA2-7936-4C24-9170-22CF1EB14129}" destId="{A5A3E814-32D6-41F0-94E2-472B3A43F7D8}" srcOrd="0" destOrd="0" presId="urn:microsoft.com/office/officeart/2005/8/layout/default"/>
    <dgm:cxn modelId="{01739DC8-C5C1-473B-AFDF-80E77FB4B72C}" type="presOf" srcId="{D3EC3FCC-CF69-40B8-BD37-3A30575C2077}" destId="{85322CF2-F521-44BA-A636-9DDC5525FE0E}" srcOrd="0" destOrd="0" presId="urn:microsoft.com/office/officeart/2005/8/layout/default"/>
    <dgm:cxn modelId="{A1FC3A63-EA72-446C-AC42-F6B2F5401183}" type="presOf" srcId="{2426D4FF-F724-46BE-926A-CFDB01D3AB0D}" destId="{A17ACD65-FCBD-4414-8B91-A64649F480FD}" srcOrd="0" destOrd="0" presId="urn:microsoft.com/office/officeart/2005/8/layout/default"/>
    <dgm:cxn modelId="{A4EEE6ED-F250-496B-A8A5-B9AFB62D13E9}" type="presParOf" srcId="{EA4B7FA3-1620-47EB-81F2-B4CB14B4E565}" destId="{85322CF2-F521-44BA-A636-9DDC5525FE0E}" srcOrd="0" destOrd="0" presId="urn:microsoft.com/office/officeart/2005/8/layout/default"/>
    <dgm:cxn modelId="{E5C079CF-7D03-4137-B621-D9C454C5AF40}" type="presParOf" srcId="{EA4B7FA3-1620-47EB-81F2-B4CB14B4E565}" destId="{4F334072-4657-4BCD-8586-3089026D6BD1}" srcOrd="1" destOrd="0" presId="urn:microsoft.com/office/officeart/2005/8/layout/default"/>
    <dgm:cxn modelId="{078719E6-FFDF-4E51-AA66-98D4D0B4BEF1}" type="presParOf" srcId="{EA4B7FA3-1620-47EB-81F2-B4CB14B4E565}" destId="{3E657F03-F570-4DA6-89AA-6F99C678B548}" srcOrd="2" destOrd="0" presId="urn:microsoft.com/office/officeart/2005/8/layout/default"/>
    <dgm:cxn modelId="{C7BE146F-2E0A-4948-928A-DBB875FB0753}" type="presParOf" srcId="{EA4B7FA3-1620-47EB-81F2-B4CB14B4E565}" destId="{A8B77FB6-202C-4E63-A56D-2326F687F51E}" srcOrd="3" destOrd="0" presId="urn:microsoft.com/office/officeart/2005/8/layout/default"/>
    <dgm:cxn modelId="{FB8A1A5A-E854-4818-A6D3-1B3E3B3CFAB1}" type="presParOf" srcId="{EA4B7FA3-1620-47EB-81F2-B4CB14B4E565}" destId="{A17ACD65-FCBD-4414-8B91-A64649F480FD}" srcOrd="4" destOrd="0" presId="urn:microsoft.com/office/officeart/2005/8/layout/default"/>
    <dgm:cxn modelId="{80B1E842-6E78-4E5B-BEAA-231F77310572}" type="presParOf" srcId="{EA4B7FA3-1620-47EB-81F2-B4CB14B4E565}" destId="{001BC446-5086-4C15-B108-8FCA7D3E71B3}" srcOrd="5" destOrd="0" presId="urn:microsoft.com/office/officeart/2005/8/layout/default"/>
    <dgm:cxn modelId="{C8DF0259-8507-4F9F-9FE8-8C7EC0A95ABE}" type="presParOf" srcId="{EA4B7FA3-1620-47EB-81F2-B4CB14B4E565}" destId="{A5A3E814-32D6-41F0-94E2-472B3A43F7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7725D-8F2C-450F-8080-49DCF6DD1271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9E588090-1251-4C55-A84A-C4B849733D13}">
      <dgm:prSet phldrT="[Texto]" custT="1"/>
      <dgm:spPr/>
      <dgm:t>
        <a:bodyPr/>
        <a:lstStyle/>
        <a:p>
          <a:r>
            <a:rPr lang="es-ES" sz="1200" dirty="0" smtClean="0"/>
            <a:t>Loma Prieta (1989)</a:t>
          </a:r>
        </a:p>
        <a:p>
          <a:r>
            <a:rPr lang="es-ES" sz="1200" dirty="0" smtClean="0"/>
            <a:t>Northridge (1994)</a:t>
          </a:r>
        </a:p>
        <a:p>
          <a:r>
            <a:rPr lang="es-ES" sz="1200" dirty="0" smtClean="0"/>
            <a:t>Kobe (1995)</a:t>
          </a:r>
          <a:endParaRPr lang="es-ES" sz="1200" dirty="0"/>
        </a:p>
      </dgm:t>
    </dgm:pt>
    <dgm:pt modelId="{E850D881-903E-4F09-B3E7-C5B9667ADA1F}" type="parTrans" cxnId="{D2E24186-89DB-4391-88DE-BC4C36D18E51}">
      <dgm:prSet/>
      <dgm:spPr/>
      <dgm:t>
        <a:bodyPr/>
        <a:lstStyle/>
        <a:p>
          <a:endParaRPr lang="es-ES"/>
        </a:p>
      </dgm:t>
    </dgm:pt>
    <dgm:pt modelId="{279513C8-9D07-46A6-8902-6D0941F50561}" type="sibTrans" cxnId="{D2E24186-89DB-4391-88DE-BC4C36D18E51}">
      <dgm:prSet/>
      <dgm:spPr/>
      <dgm:t>
        <a:bodyPr/>
        <a:lstStyle/>
        <a:p>
          <a:endParaRPr lang="es-ES"/>
        </a:p>
      </dgm:t>
    </dgm:pt>
    <dgm:pt modelId="{3C8A801B-A999-4FD8-886F-07CAD4E3FA10}">
      <dgm:prSet phldrT="[Texto]"/>
      <dgm:spPr/>
      <dgm:t>
        <a:bodyPr/>
        <a:lstStyle/>
        <a:p>
          <a:r>
            <a:rPr lang="es-ES" dirty="0" smtClean="0"/>
            <a:t>Terremoto de Pedernales (2016)</a:t>
          </a:r>
          <a:endParaRPr lang="es-ES" dirty="0"/>
        </a:p>
      </dgm:t>
    </dgm:pt>
    <dgm:pt modelId="{FB7F631E-3FF1-4A28-BF32-34202F6373C1}" type="parTrans" cxnId="{C1281D11-FDE5-44F7-A13D-D2842D96D6B6}">
      <dgm:prSet/>
      <dgm:spPr/>
      <dgm:t>
        <a:bodyPr/>
        <a:lstStyle/>
        <a:p>
          <a:endParaRPr lang="es-ES"/>
        </a:p>
      </dgm:t>
    </dgm:pt>
    <dgm:pt modelId="{DE9B251A-66C4-4CA2-8F05-1B35C4A47A7D}" type="sibTrans" cxnId="{C1281D11-FDE5-44F7-A13D-D2842D96D6B6}">
      <dgm:prSet/>
      <dgm:spPr/>
      <dgm:t>
        <a:bodyPr/>
        <a:lstStyle/>
        <a:p>
          <a:endParaRPr lang="es-ES"/>
        </a:p>
      </dgm:t>
    </dgm:pt>
    <dgm:pt modelId="{54D2B012-C5C6-4808-8703-BFED0BDCD3EA}">
      <dgm:prSet phldrT="[Texto]"/>
      <dgm:spPr/>
      <dgm:t>
        <a:bodyPr/>
        <a:lstStyle/>
        <a:p>
          <a:r>
            <a:rPr lang="es-ES" dirty="0" smtClean="0"/>
            <a:t>Terremoto de Ambato (1949)</a:t>
          </a:r>
        </a:p>
      </dgm:t>
    </dgm:pt>
    <dgm:pt modelId="{89195E3A-045D-4AB4-B66B-6279525A092B}" type="parTrans" cxnId="{74F9833C-5E05-4107-9977-63AEC36091F2}">
      <dgm:prSet/>
      <dgm:spPr/>
      <dgm:t>
        <a:bodyPr/>
        <a:lstStyle/>
        <a:p>
          <a:endParaRPr lang="es-ES"/>
        </a:p>
      </dgm:t>
    </dgm:pt>
    <dgm:pt modelId="{25C9DF5E-2006-4E82-BC86-202374AA34C8}" type="sibTrans" cxnId="{74F9833C-5E05-4107-9977-63AEC36091F2}">
      <dgm:prSet/>
      <dgm:spPr/>
      <dgm:t>
        <a:bodyPr/>
        <a:lstStyle/>
        <a:p>
          <a:endParaRPr lang="es-ES"/>
        </a:p>
      </dgm:t>
    </dgm:pt>
    <dgm:pt modelId="{28FE6CAD-3E4E-4F8E-AC7E-BD47B4445A16}" type="pres">
      <dgm:prSet presAssocID="{5067725D-8F2C-450F-8080-49DCF6DD127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83371E-8276-4F89-9FB9-9F60B313979D}" type="pres">
      <dgm:prSet presAssocID="{5067725D-8F2C-450F-8080-49DCF6DD1271}" presName="comp1" presStyleCnt="0"/>
      <dgm:spPr/>
      <dgm:t>
        <a:bodyPr/>
        <a:lstStyle/>
        <a:p>
          <a:endParaRPr lang="es-ES"/>
        </a:p>
      </dgm:t>
    </dgm:pt>
    <dgm:pt modelId="{593705AD-67B9-41C5-8E00-6233764CF369}" type="pres">
      <dgm:prSet presAssocID="{5067725D-8F2C-450F-8080-49DCF6DD1271}" presName="circle1" presStyleLbl="node1" presStyleIdx="0" presStyleCnt="3"/>
      <dgm:spPr/>
      <dgm:t>
        <a:bodyPr/>
        <a:lstStyle/>
        <a:p>
          <a:endParaRPr lang="es-ES"/>
        </a:p>
      </dgm:t>
    </dgm:pt>
    <dgm:pt modelId="{669534B8-72EE-42D3-8F4B-7AAF23663711}" type="pres">
      <dgm:prSet presAssocID="{5067725D-8F2C-450F-8080-49DCF6DD127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38CDF4-187B-419B-8775-850BFA614F5B}" type="pres">
      <dgm:prSet presAssocID="{5067725D-8F2C-450F-8080-49DCF6DD1271}" presName="comp2" presStyleCnt="0"/>
      <dgm:spPr/>
      <dgm:t>
        <a:bodyPr/>
        <a:lstStyle/>
        <a:p>
          <a:endParaRPr lang="es-ES"/>
        </a:p>
      </dgm:t>
    </dgm:pt>
    <dgm:pt modelId="{F4DB4BCB-787C-4BF8-BB13-70BCC3F67E8E}" type="pres">
      <dgm:prSet presAssocID="{5067725D-8F2C-450F-8080-49DCF6DD1271}" presName="circle2" presStyleLbl="node1" presStyleIdx="1" presStyleCnt="3"/>
      <dgm:spPr/>
      <dgm:t>
        <a:bodyPr/>
        <a:lstStyle/>
        <a:p>
          <a:endParaRPr lang="es-ES"/>
        </a:p>
      </dgm:t>
    </dgm:pt>
    <dgm:pt modelId="{CBFFE137-8A81-4DD9-BB3A-8E597740F4E4}" type="pres">
      <dgm:prSet presAssocID="{5067725D-8F2C-450F-8080-49DCF6DD127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48162-0841-45D3-85D3-939B70456C42}" type="pres">
      <dgm:prSet presAssocID="{5067725D-8F2C-450F-8080-49DCF6DD1271}" presName="comp3" presStyleCnt="0"/>
      <dgm:spPr/>
      <dgm:t>
        <a:bodyPr/>
        <a:lstStyle/>
        <a:p>
          <a:endParaRPr lang="es-ES"/>
        </a:p>
      </dgm:t>
    </dgm:pt>
    <dgm:pt modelId="{EF6FBAAC-60D4-41B2-8ED3-0CE3DEC4576F}" type="pres">
      <dgm:prSet presAssocID="{5067725D-8F2C-450F-8080-49DCF6DD1271}" presName="circle3" presStyleLbl="node1" presStyleIdx="2" presStyleCnt="3"/>
      <dgm:spPr/>
      <dgm:t>
        <a:bodyPr/>
        <a:lstStyle/>
        <a:p>
          <a:endParaRPr lang="es-ES"/>
        </a:p>
      </dgm:t>
    </dgm:pt>
    <dgm:pt modelId="{A015BAD1-5571-4B0B-AAA3-B313242221F1}" type="pres">
      <dgm:prSet presAssocID="{5067725D-8F2C-450F-8080-49DCF6DD127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E24186-89DB-4391-88DE-BC4C36D18E51}" srcId="{5067725D-8F2C-450F-8080-49DCF6DD1271}" destId="{9E588090-1251-4C55-A84A-C4B849733D13}" srcOrd="0" destOrd="0" parTransId="{E850D881-903E-4F09-B3E7-C5B9667ADA1F}" sibTransId="{279513C8-9D07-46A6-8902-6D0941F50561}"/>
    <dgm:cxn modelId="{AAD39FEC-7DD9-46C2-B88D-AD29C2D9DD72}" type="presOf" srcId="{3C8A801B-A999-4FD8-886F-07CAD4E3FA10}" destId="{CBFFE137-8A81-4DD9-BB3A-8E597740F4E4}" srcOrd="1" destOrd="0" presId="urn:microsoft.com/office/officeart/2005/8/layout/venn2"/>
    <dgm:cxn modelId="{40FD5449-BA0E-4698-9EF2-D52BBF66A9B3}" type="presOf" srcId="{54D2B012-C5C6-4808-8703-BFED0BDCD3EA}" destId="{A015BAD1-5571-4B0B-AAA3-B313242221F1}" srcOrd="1" destOrd="0" presId="urn:microsoft.com/office/officeart/2005/8/layout/venn2"/>
    <dgm:cxn modelId="{A80535F7-DBF6-47E8-81A4-1055E2F5830C}" type="presOf" srcId="{3C8A801B-A999-4FD8-886F-07CAD4E3FA10}" destId="{F4DB4BCB-787C-4BF8-BB13-70BCC3F67E8E}" srcOrd="0" destOrd="0" presId="urn:microsoft.com/office/officeart/2005/8/layout/venn2"/>
    <dgm:cxn modelId="{3ACD23A9-40B3-4C4B-A1A1-F72748AF68BD}" type="presOf" srcId="{9E588090-1251-4C55-A84A-C4B849733D13}" destId="{669534B8-72EE-42D3-8F4B-7AAF23663711}" srcOrd="1" destOrd="0" presId="urn:microsoft.com/office/officeart/2005/8/layout/venn2"/>
    <dgm:cxn modelId="{C568B3A8-BA14-44D2-9F4F-0BDFD6823249}" type="presOf" srcId="{9E588090-1251-4C55-A84A-C4B849733D13}" destId="{593705AD-67B9-41C5-8E00-6233764CF369}" srcOrd="0" destOrd="0" presId="urn:microsoft.com/office/officeart/2005/8/layout/venn2"/>
    <dgm:cxn modelId="{5E72887D-2B58-411A-8D38-68D00C82AB6C}" type="presOf" srcId="{5067725D-8F2C-450F-8080-49DCF6DD1271}" destId="{28FE6CAD-3E4E-4F8E-AC7E-BD47B4445A16}" srcOrd="0" destOrd="0" presId="urn:microsoft.com/office/officeart/2005/8/layout/venn2"/>
    <dgm:cxn modelId="{C1281D11-FDE5-44F7-A13D-D2842D96D6B6}" srcId="{5067725D-8F2C-450F-8080-49DCF6DD1271}" destId="{3C8A801B-A999-4FD8-886F-07CAD4E3FA10}" srcOrd="1" destOrd="0" parTransId="{FB7F631E-3FF1-4A28-BF32-34202F6373C1}" sibTransId="{DE9B251A-66C4-4CA2-8F05-1B35C4A47A7D}"/>
    <dgm:cxn modelId="{74F9833C-5E05-4107-9977-63AEC36091F2}" srcId="{5067725D-8F2C-450F-8080-49DCF6DD1271}" destId="{54D2B012-C5C6-4808-8703-BFED0BDCD3EA}" srcOrd="2" destOrd="0" parTransId="{89195E3A-045D-4AB4-B66B-6279525A092B}" sibTransId="{25C9DF5E-2006-4E82-BC86-202374AA34C8}"/>
    <dgm:cxn modelId="{D3E169B3-E0D3-44D7-A34B-924D8927F16F}" type="presOf" srcId="{54D2B012-C5C6-4808-8703-BFED0BDCD3EA}" destId="{EF6FBAAC-60D4-41B2-8ED3-0CE3DEC4576F}" srcOrd="0" destOrd="0" presId="urn:microsoft.com/office/officeart/2005/8/layout/venn2"/>
    <dgm:cxn modelId="{9E944C46-67BD-479E-ACD1-6F688827CDB5}" type="presParOf" srcId="{28FE6CAD-3E4E-4F8E-AC7E-BD47B4445A16}" destId="{C983371E-8276-4F89-9FB9-9F60B313979D}" srcOrd="0" destOrd="0" presId="urn:microsoft.com/office/officeart/2005/8/layout/venn2"/>
    <dgm:cxn modelId="{C1AC988D-BE53-4C57-BE16-284C99319016}" type="presParOf" srcId="{C983371E-8276-4F89-9FB9-9F60B313979D}" destId="{593705AD-67B9-41C5-8E00-6233764CF369}" srcOrd="0" destOrd="0" presId="urn:microsoft.com/office/officeart/2005/8/layout/venn2"/>
    <dgm:cxn modelId="{2FF45FF8-9462-4284-B5AE-5A1C824FF553}" type="presParOf" srcId="{C983371E-8276-4F89-9FB9-9F60B313979D}" destId="{669534B8-72EE-42D3-8F4B-7AAF23663711}" srcOrd="1" destOrd="0" presId="urn:microsoft.com/office/officeart/2005/8/layout/venn2"/>
    <dgm:cxn modelId="{E9AF588B-51E7-45F3-AF17-F23A8B88474C}" type="presParOf" srcId="{28FE6CAD-3E4E-4F8E-AC7E-BD47B4445A16}" destId="{8938CDF4-187B-419B-8775-850BFA614F5B}" srcOrd="1" destOrd="0" presId="urn:microsoft.com/office/officeart/2005/8/layout/venn2"/>
    <dgm:cxn modelId="{4772D05E-7198-40E8-87E5-E5A143C0DD7A}" type="presParOf" srcId="{8938CDF4-187B-419B-8775-850BFA614F5B}" destId="{F4DB4BCB-787C-4BF8-BB13-70BCC3F67E8E}" srcOrd="0" destOrd="0" presId="urn:microsoft.com/office/officeart/2005/8/layout/venn2"/>
    <dgm:cxn modelId="{6613AEC8-8BB0-459A-816F-FB1CCD215301}" type="presParOf" srcId="{8938CDF4-187B-419B-8775-850BFA614F5B}" destId="{CBFFE137-8A81-4DD9-BB3A-8E597740F4E4}" srcOrd="1" destOrd="0" presId="urn:microsoft.com/office/officeart/2005/8/layout/venn2"/>
    <dgm:cxn modelId="{941F2B6E-D70F-4196-A5BF-8CB4368E2467}" type="presParOf" srcId="{28FE6CAD-3E4E-4F8E-AC7E-BD47B4445A16}" destId="{E5D48162-0841-45D3-85D3-939B70456C42}" srcOrd="2" destOrd="0" presId="urn:microsoft.com/office/officeart/2005/8/layout/venn2"/>
    <dgm:cxn modelId="{E6187792-01C2-46BE-9B44-48BB7A9180BA}" type="presParOf" srcId="{E5D48162-0841-45D3-85D3-939B70456C42}" destId="{EF6FBAAC-60D4-41B2-8ED3-0CE3DEC4576F}" srcOrd="0" destOrd="0" presId="urn:microsoft.com/office/officeart/2005/8/layout/venn2"/>
    <dgm:cxn modelId="{F3D2A326-0E93-4D91-859B-F4DE97A6DF8E}" type="presParOf" srcId="{E5D48162-0841-45D3-85D3-939B70456C42}" destId="{A015BAD1-5571-4B0B-AAA3-B313242221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ABE2F-A501-4995-965C-73184E8BAF1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94012B-6A88-4BAA-A1DC-ABFC36459859}">
      <dgm:prSet phldrT="[Texto]"/>
      <dgm:spPr/>
      <dgm:t>
        <a:bodyPr/>
        <a:lstStyle/>
        <a:p>
          <a:r>
            <a:rPr lang="es-ES" dirty="0" smtClean="0"/>
            <a:t>Primera Generación</a:t>
          </a:r>
        </a:p>
        <a:p>
          <a:r>
            <a:rPr lang="es-ES" dirty="0" smtClean="0"/>
            <a:t>(1992)</a:t>
          </a:r>
          <a:endParaRPr lang="es-ES" dirty="0"/>
        </a:p>
      </dgm:t>
    </dgm:pt>
    <dgm:pt modelId="{B189EF9C-5447-4F0F-8B4C-449551B24C43}" type="parTrans" cxnId="{C0E1AE54-103A-44A1-8259-B8F247980CA5}">
      <dgm:prSet/>
      <dgm:spPr/>
      <dgm:t>
        <a:bodyPr/>
        <a:lstStyle/>
        <a:p>
          <a:endParaRPr lang="es-ES"/>
        </a:p>
      </dgm:t>
    </dgm:pt>
    <dgm:pt modelId="{F160A00E-B75D-4ABC-A7B7-6F6EBA149FC3}" type="sibTrans" cxnId="{C0E1AE54-103A-44A1-8259-B8F247980CA5}">
      <dgm:prSet/>
      <dgm:spPr/>
      <dgm:t>
        <a:bodyPr/>
        <a:lstStyle/>
        <a:p>
          <a:endParaRPr lang="es-ES"/>
        </a:p>
      </dgm:t>
    </dgm:pt>
    <dgm:pt modelId="{0D3AF37E-B6E5-4988-B786-9D94D97DB9CC}">
      <dgm:prSet phldrT="[Texto]"/>
      <dgm:spPr/>
      <dgm:t>
        <a:bodyPr/>
        <a:lstStyle/>
        <a:p>
          <a:r>
            <a:rPr lang="es-ES" dirty="0" smtClean="0"/>
            <a:t>Segunda Generación </a:t>
          </a:r>
        </a:p>
        <a:p>
          <a:r>
            <a:rPr lang="es-ES" dirty="0" smtClean="0"/>
            <a:t>(Actual)</a:t>
          </a:r>
          <a:endParaRPr lang="es-ES" dirty="0"/>
        </a:p>
      </dgm:t>
    </dgm:pt>
    <dgm:pt modelId="{C4954FEA-5679-44CE-A807-CA0301CA9D48}" type="parTrans" cxnId="{278E4B4F-9B05-4883-8202-35CFF41390CC}">
      <dgm:prSet/>
      <dgm:spPr/>
      <dgm:t>
        <a:bodyPr/>
        <a:lstStyle/>
        <a:p>
          <a:endParaRPr lang="es-ES"/>
        </a:p>
      </dgm:t>
    </dgm:pt>
    <dgm:pt modelId="{C1DC8083-9D40-42A9-8B35-C960D6E90A42}" type="sibTrans" cxnId="{278E4B4F-9B05-4883-8202-35CFF41390CC}">
      <dgm:prSet/>
      <dgm:spPr/>
      <dgm:t>
        <a:bodyPr/>
        <a:lstStyle/>
        <a:p>
          <a:endParaRPr lang="es-ES"/>
        </a:p>
      </dgm:t>
    </dgm:pt>
    <dgm:pt modelId="{35B60025-F3CB-437D-A49C-F2C430B1D0AD}">
      <dgm:prSet phldrT="[Texto]"/>
      <dgm:spPr/>
      <dgm:t>
        <a:bodyPr/>
        <a:lstStyle/>
        <a:p>
          <a:r>
            <a:rPr lang="es-ES" dirty="0" smtClean="0"/>
            <a:t>Nueva Generación </a:t>
          </a:r>
          <a:endParaRPr lang="es-ES" dirty="0"/>
        </a:p>
      </dgm:t>
    </dgm:pt>
    <dgm:pt modelId="{4D1ECB41-DF2C-4EE9-B9B5-5D04D11A6876}" type="parTrans" cxnId="{BBD3681F-EC6A-4332-9958-3B3BD22A530F}">
      <dgm:prSet/>
      <dgm:spPr/>
      <dgm:t>
        <a:bodyPr/>
        <a:lstStyle/>
        <a:p>
          <a:endParaRPr lang="es-ES"/>
        </a:p>
      </dgm:t>
    </dgm:pt>
    <dgm:pt modelId="{A99648B5-8721-4D61-848B-906AB7A5D5C6}" type="sibTrans" cxnId="{BBD3681F-EC6A-4332-9958-3B3BD22A530F}">
      <dgm:prSet/>
      <dgm:spPr/>
      <dgm:t>
        <a:bodyPr/>
        <a:lstStyle/>
        <a:p>
          <a:endParaRPr lang="es-ES"/>
        </a:p>
      </dgm:t>
    </dgm:pt>
    <dgm:pt modelId="{074BA120-3609-4465-97C8-B4EB2F2333A6}" type="pres">
      <dgm:prSet presAssocID="{A52ABE2F-A501-4995-965C-73184E8BAF1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359C9A3-AC6B-469B-8EAF-4B54A568A1C4}" type="pres">
      <dgm:prSet presAssocID="{E394012B-6A88-4BAA-A1DC-ABFC36459859}" presName="composite" presStyleCnt="0"/>
      <dgm:spPr/>
    </dgm:pt>
    <dgm:pt modelId="{5D161F46-4277-4058-87B6-34D466572982}" type="pres">
      <dgm:prSet presAssocID="{E394012B-6A88-4BAA-A1DC-ABFC36459859}" presName="LShape" presStyleLbl="alignNode1" presStyleIdx="0" presStyleCnt="5"/>
      <dgm:spPr/>
    </dgm:pt>
    <dgm:pt modelId="{C495CF66-002B-4646-A373-DBAC3B51F74F}" type="pres">
      <dgm:prSet presAssocID="{E394012B-6A88-4BAA-A1DC-ABFC36459859}" presName="ParentText" presStyleLbl="revTx" presStyleIdx="0" presStyleCnt="3" custScaleY="54626" custLinFactNeighborX="-2593" custLinFactNeighborY="-18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E7B59-A214-4DEB-841F-9331D0CCB920}" type="pres">
      <dgm:prSet presAssocID="{E394012B-6A88-4BAA-A1DC-ABFC36459859}" presName="Triangle" presStyleLbl="alignNode1" presStyleIdx="1" presStyleCnt="5"/>
      <dgm:spPr/>
    </dgm:pt>
    <dgm:pt modelId="{D0ECD914-471B-40A4-BA89-C72DED116E5D}" type="pres">
      <dgm:prSet presAssocID="{F160A00E-B75D-4ABC-A7B7-6F6EBA149FC3}" presName="sibTrans" presStyleCnt="0"/>
      <dgm:spPr/>
    </dgm:pt>
    <dgm:pt modelId="{2D02E286-CD9F-4E1F-AB9B-0CCA66BDFB92}" type="pres">
      <dgm:prSet presAssocID="{F160A00E-B75D-4ABC-A7B7-6F6EBA149FC3}" presName="space" presStyleCnt="0"/>
      <dgm:spPr/>
    </dgm:pt>
    <dgm:pt modelId="{18A64C5E-5988-4720-8174-8DAC888F3DDC}" type="pres">
      <dgm:prSet presAssocID="{0D3AF37E-B6E5-4988-B786-9D94D97DB9CC}" presName="composite" presStyleCnt="0"/>
      <dgm:spPr/>
    </dgm:pt>
    <dgm:pt modelId="{C10EB53E-BD86-4B31-AA18-663068F3F6AA}" type="pres">
      <dgm:prSet presAssocID="{0D3AF37E-B6E5-4988-B786-9D94D97DB9CC}" presName="LShape" presStyleLbl="alignNode1" presStyleIdx="2" presStyleCnt="5"/>
      <dgm:spPr/>
    </dgm:pt>
    <dgm:pt modelId="{9318DD1D-7408-44B0-BA7B-87BA85B103E9}" type="pres">
      <dgm:prSet presAssocID="{0D3AF37E-B6E5-4988-B786-9D94D97DB9C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024F45-CB07-4039-987D-780D37302BD4}" type="pres">
      <dgm:prSet presAssocID="{0D3AF37E-B6E5-4988-B786-9D94D97DB9CC}" presName="Triangle" presStyleLbl="alignNode1" presStyleIdx="3" presStyleCnt="5"/>
      <dgm:spPr/>
    </dgm:pt>
    <dgm:pt modelId="{A5F2DD82-0627-4669-AD9B-4C5483E0F43A}" type="pres">
      <dgm:prSet presAssocID="{C1DC8083-9D40-42A9-8B35-C960D6E90A42}" presName="sibTrans" presStyleCnt="0"/>
      <dgm:spPr/>
    </dgm:pt>
    <dgm:pt modelId="{3C329F55-2071-4F74-87C3-8905D843D426}" type="pres">
      <dgm:prSet presAssocID="{C1DC8083-9D40-42A9-8B35-C960D6E90A42}" presName="space" presStyleCnt="0"/>
      <dgm:spPr/>
    </dgm:pt>
    <dgm:pt modelId="{AEF704E1-2803-475C-9D27-E99687048E85}" type="pres">
      <dgm:prSet presAssocID="{35B60025-F3CB-437D-A49C-F2C430B1D0AD}" presName="composite" presStyleCnt="0"/>
      <dgm:spPr/>
    </dgm:pt>
    <dgm:pt modelId="{E8E73CD6-FC98-47F5-9783-98DED6D9113F}" type="pres">
      <dgm:prSet presAssocID="{35B60025-F3CB-437D-A49C-F2C430B1D0AD}" presName="LShape" presStyleLbl="alignNode1" presStyleIdx="4" presStyleCnt="5"/>
      <dgm:spPr/>
    </dgm:pt>
    <dgm:pt modelId="{76F462AB-EF79-4195-8F01-8385335B380A}" type="pres">
      <dgm:prSet presAssocID="{35B60025-F3CB-437D-A49C-F2C430B1D0A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E1AE54-103A-44A1-8259-B8F247980CA5}" srcId="{A52ABE2F-A501-4995-965C-73184E8BAF1B}" destId="{E394012B-6A88-4BAA-A1DC-ABFC36459859}" srcOrd="0" destOrd="0" parTransId="{B189EF9C-5447-4F0F-8B4C-449551B24C43}" sibTransId="{F160A00E-B75D-4ABC-A7B7-6F6EBA149FC3}"/>
    <dgm:cxn modelId="{278E4B4F-9B05-4883-8202-35CFF41390CC}" srcId="{A52ABE2F-A501-4995-965C-73184E8BAF1B}" destId="{0D3AF37E-B6E5-4988-B786-9D94D97DB9CC}" srcOrd="1" destOrd="0" parTransId="{C4954FEA-5679-44CE-A807-CA0301CA9D48}" sibTransId="{C1DC8083-9D40-42A9-8B35-C960D6E90A42}"/>
    <dgm:cxn modelId="{00C98A05-97AC-41EB-A9FD-23247B63F5AE}" type="presOf" srcId="{0D3AF37E-B6E5-4988-B786-9D94D97DB9CC}" destId="{9318DD1D-7408-44B0-BA7B-87BA85B103E9}" srcOrd="0" destOrd="0" presId="urn:microsoft.com/office/officeart/2009/3/layout/StepUpProcess"/>
    <dgm:cxn modelId="{5E6A8C6F-FB94-4617-A603-D13974839C0A}" type="presOf" srcId="{35B60025-F3CB-437D-A49C-F2C430B1D0AD}" destId="{76F462AB-EF79-4195-8F01-8385335B380A}" srcOrd="0" destOrd="0" presId="urn:microsoft.com/office/officeart/2009/3/layout/StepUpProcess"/>
    <dgm:cxn modelId="{BBD3681F-EC6A-4332-9958-3B3BD22A530F}" srcId="{A52ABE2F-A501-4995-965C-73184E8BAF1B}" destId="{35B60025-F3CB-437D-A49C-F2C430B1D0AD}" srcOrd="2" destOrd="0" parTransId="{4D1ECB41-DF2C-4EE9-B9B5-5D04D11A6876}" sibTransId="{A99648B5-8721-4D61-848B-906AB7A5D5C6}"/>
    <dgm:cxn modelId="{4B65BA5A-501E-48CB-8CA9-E8E42A4B0C28}" type="presOf" srcId="{A52ABE2F-A501-4995-965C-73184E8BAF1B}" destId="{074BA120-3609-4465-97C8-B4EB2F2333A6}" srcOrd="0" destOrd="0" presId="urn:microsoft.com/office/officeart/2009/3/layout/StepUpProcess"/>
    <dgm:cxn modelId="{3F5BC63C-47D0-4682-B6D0-36DC341B362B}" type="presOf" srcId="{E394012B-6A88-4BAA-A1DC-ABFC36459859}" destId="{C495CF66-002B-4646-A373-DBAC3B51F74F}" srcOrd="0" destOrd="0" presId="urn:microsoft.com/office/officeart/2009/3/layout/StepUpProcess"/>
    <dgm:cxn modelId="{51F4695A-3E32-4565-A470-CB2E33C19CA0}" type="presParOf" srcId="{074BA120-3609-4465-97C8-B4EB2F2333A6}" destId="{B359C9A3-AC6B-469B-8EAF-4B54A568A1C4}" srcOrd="0" destOrd="0" presId="urn:microsoft.com/office/officeart/2009/3/layout/StepUpProcess"/>
    <dgm:cxn modelId="{2F8C5B92-440B-4271-BA50-A6CF0D7ADB16}" type="presParOf" srcId="{B359C9A3-AC6B-469B-8EAF-4B54A568A1C4}" destId="{5D161F46-4277-4058-87B6-34D466572982}" srcOrd="0" destOrd="0" presId="urn:microsoft.com/office/officeart/2009/3/layout/StepUpProcess"/>
    <dgm:cxn modelId="{649EF9AA-FA4D-427D-82A6-DA72923B83B2}" type="presParOf" srcId="{B359C9A3-AC6B-469B-8EAF-4B54A568A1C4}" destId="{C495CF66-002B-4646-A373-DBAC3B51F74F}" srcOrd="1" destOrd="0" presId="urn:microsoft.com/office/officeart/2009/3/layout/StepUpProcess"/>
    <dgm:cxn modelId="{3E462CF2-2D22-4A38-A069-CA8243F1F9B9}" type="presParOf" srcId="{B359C9A3-AC6B-469B-8EAF-4B54A568A1C4}" destId="{1A9E7B59-A214-4DEB-841F-9331D0CCB920}" srcOrd="2" destOrd="0" presId="urn:microsoft.com/office/officeart/2009/3/layout/StepUpProcess"/>
    <dgm:cxn modelId="{A90BF3EE-00B7-406D-96A5-045A30305ED6}" type="presParOf" srcId="{074BA120-3609-4465-97C8-B4EB2F2333A6}" destId="{D0ECD914-471B-40A4-BA89-C72DED116E5D}" srcOrd="1" destOrd="0" presId="urn:microsoft.com/office/officeart/2009/3/layout/StepUpProcess"/>
    <dgm:cxn modelId="{D983DA61-82A3-4022-9544-92D71A7E65CD}" type="presParOf" srcId="{D0ECD914-471B-40A4-BA89-C72DED116E5D}" destId="{2D02E286-CD9F-4E1F-AB9B-0CCA66BDFB92}" srcOrd="0" destOrd="0" presId="urn:microsoft.com/office/officeart/2009/3/layout/StepUpProcess"/>
    <dgm:cxn modelId="{9D89362E-009D-4CA5-9D07-FCC10B2C3387}" type="presParOf" srcId="{074BA120-3609-4465-97C8-B4EB2F2333A6}" destId="{18A64C5E-5988-4720-8174-8DAC888F3DDC}" srcOrd="2" destOrd="0" presId="urn:microsoft.com/office/officeart/2009/3/layout/StepUpProcess"/>
    <dgm:cxn modelId="{53A54423-CC72-452C-9813-70CB51659C1F}" type="presParOf" srcId="{18A64C5E-5988-4720-8174-8DAC888F3DDC}" destId="{C10EB53E-BD86-4B31-AA18-663068F3F6AA}" srcOrd="0" destOrd="0" presId="urn:microsoft.com/office/officeart/2009/3/layout/StepUpProcess"/>
    <dgm:cxn modelId="{8B48F121-C900-48B9-80CA-E2A827A7A403}" type="presParOf" srcId="{18A64C5E-5988-4720-8174-8DAC888F3DDC}" destId="{9318DD1D-7408-44B0-BA7B-87BA85B103E9}" srcOrd="1" destOrd="0" presId="urn:microsoft.com/office/officeart/2009/3/layout/StepUpProcess"/>
    <dgm:cxn modelId="{57B184EF-C065-4844-9761-BC071798A016}" type="presParOf" srcId="{18A64C5E-5988-4720-8174-8DAC888F3DDC}" destId="{3B024F45-CB07-4039-987D-780D37302BD4}" srcOrd="2" destOrd="0" presId="urn:microsoft.com/office/officeart/2009/3/layout/StepUpProcess"/>
    <dgm:cxn modelId="{1006A1E8-D7DC-453C-9D24-0D952C300D86}" type="presParOf" srcId="{074BA120-3609-4465-97C8-B4EB2F2333A6}" destId="{A5F2DD82-0627-4669-AD9B-4C5483E0F43A}" srcOrd="3" destOrd="0" presId="urn:microsoft.com/office/officeart/2009/3/layout/StepUpProcess"/>
    <dgm:cxn modelId="{ADA46EBE-202C-4668-9C39-D6B7C56CA407}" type="presParOf" srcId="{A5F2DD82-0627-4669-AD9B-4C5483E0F43A}" destId="{3C329F55-2071-4F74-87C3-8905D843D426}" srcOrd="0" destOrd="0" presId="urn:microsoft.com/office/officeart/2009/3/layout/StepUpProcess"/>
    <dgm:cxn modelId="{899D8562-44B3-4604-BB35-B0ED078FB03F}" type="presParOf" srcId="{074BA120-3609-4465-97C8-B4EB2F2333A6}" destId="{AEF704E1-2803-475C-9D27-E99687048E85}" srcOrd="4" destOrd="0" presId="urn:microsoft.com/office/officeart/2009/3/layout/StepUpProcess"/>
    <dgm:cxn modelId="{A9312355-115E-481F-8FDE-E526035980A3}" type="presParOf" srcId="{AEF704E1-2803-475C-9D27-E99687048E85}" destId="{E8E73CD6-FC98-47F5-9783-98DED6D9113F}" srcOrd="0" destOrd="0" presId="urn:microsoft.com/office/officeart/2009/3/layout/StepUpProcess"/>
    <dgm:cxn modelId="{F6105353-D7BC-4568-B192-8F242C786156}" type="presParOf" srcId="{AEF704E1-2803-475C-9D27-E99687048E85}" destId="{76F462AB-EF79-4195-8F01-8385335B380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D9648-1F64-4E44-BE6B-441A582AA068}">
      <dsp:nvSpPr>
        <dsp:cNvPr id="0" name=""/>
        <dsp:cNvSpPr/>
      </dsp:nvSpPr>
      <dsp:spPr>
        <a:xfrm>
          <a:off x="0" y="24478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Introducción</a:t>
          </a:r>
          <a:endParaRPr lang="es-ES" sz="1800" kern="1200" dirty="0"/>
        </a:p>
      </dsp:txBody>
      <dsp:txXfrm>
        <a:off x="21075" y="45553"/>
        <a:ext cx="8800025" cy="389580"/>
      </dsp:txXfrm>
    </dsp:sp>
    <dsp:sp modelId="{AE87A05F-5C9B-4F3A-AE95-EC22808F4121}">
      <dsp:nvSpPr>
        <dsp:cNvPr id="0" name=""/>
        <dsp:cNvSpPr/>
      </dsp:nvSpPr>
      <dsp:spPr>
        <a:xfrm>
          <a:off x="0" y="508048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Planteamiento del Problema</a:t>
          </a:r>
          <a:endParaRPr lang="es-ES" sz="1800" kern="1200" dirty="0"/>
        </a:p>
      </dsp:txBody>
      <dsp:txXfrm>
        <a:off x="21075" y="529123"/>
        <a:ext cx="8800025" cy="389580"/>
      </dsp:txXfrm>
    </dsp:sp>
    <dsp:sp modelId="{15975A04-F39C-4F3C-86A5-089FE36ABB13}">
      <dsp:nvSpPr>
        <dsp:cNvPr id="0" name=""/>
        <dsp:cNvSpPr/>
      </dsp:nvSpPr>
      <dsp:spPr>
        <a:xfrm>
          <a:off x="0" y="991618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Justificación</a:t>
          </a:r>
          <a:endParaRPr lang="es-ES" sz="1800" kern="1200" dirty="0"/>
        </a:p>
      </dsp:txBody>
      <dsp:txXfrm>
        <a:off x="21075" y="1012693"/>
        <a:ext cx="8800025" cy="389580"/>
      </dsp:txXfrm>
    </dsp:sp>
    <dsp:sp modelId="{2AF7AF71-4DF5-476E-8DB2-8458E4851599}">
      <dsp:nvSpPr>
        <dsp:cNvPr id="0" name=""/>
        <dsp:cNvSpPr/>
      </dsp:nvSpPr>
      <dsp:spPr>
        <a:xfrm>
          <a:off x="0" y="1475188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Objetivos</a:t>
          </a:r>
          <a:endParaRPr lang="es-ES" sz="1800" kern="1200" dirty="0"/>
        </a:p>
      </dsp:txBody>
      <dsp:txXfrm>
        <a:off x="21075" y="1496263"/>
        <a:ext cx="8800025" cy="389580"/>
      </dsp:txXfrm>
    </dsp:sp>
    <dsp:sp modelId="{B31CF306-DB33-4A43-A3C4-EA31F1D1436B}">
      <dsp:nvSpPr>
        <dsp:cNvPr id="0" name=""/>
        <dsp:cNvSpPr/>
      </dsp:nvSpPr>
      <dsp:spPr>
        <a:xfrm>
          <a:off x="0" y="1958758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Metodología</a:t>
          </a:r>
          <a:endParaRPr lang="es-ES" sz="1800" kern="1200" dirty="0"/>
        </a:p>
      </dsp:txBody>
      <dsp:txXfrm>
        <a:off x="21075" y="1979833"/>
        <a:ext cx="8800025" cy="389580"/>
      </dsp:txXfrm>
    </dsp:sp>
    <dsp:sp modelId="{9E411405-0588-4546-998E-EA0296406AEF}">
      <dsp:nvSpPr>
        <dsp:cNvPr id="0" name=""/>
        <dsp:cNvSpPr/>
      </dsp:nvSpPr>
      <dsp:spPr>
        <a:xfrm>
          <a:off x="0" y="2442328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Desarrollo del caso de estudio</a:t>
          </a:r>
          <a:endParaRPr lang="es-ES" sz="1800" kern="1200" dirty="0"/>
        </a:p>
      </dsp:txBody>
      <dsp:txXfrm>
        <a:off x="21075" y="2463403"/>
        <a:ext cx="8800025" cy="389580"/>
      </dsp:txXfrm>
    </dsp:sp>
    <dsp:sp modelId="{96F48061-6280-4842-A2AC-BB2CED6BBDA2}">
      <dsp:nvSpPr>
        <dsp:cNvPr id="0" name=""/>
        <dsp:cNvSpPr/>
      </dsp:nvSpPr>
      <dsp:spPr>
        <a:xfrm>
          <a:off x="0" y="2925898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Resultados</a:t>
          </a:r>
          <a:endParaRPr lang="es-ES" sz="1800" kern="1200" dirty="0"/>
        </a:p>
      </dsp:txBody>
      <dsp:txXfrm>
        <a:off x="21075" y="2946973"/>
        <a:ext cx="8800025" cy="389580"/>
      </dsp:txXfrm>
    </dsp:sp>
    <dsp:sp modelId="{67F7A93C-746E-4F48-A92B-3D9974026A46}">
      <dsp:nvSpPr>
        <dsp:cNvPr id="0" name=""/>
        <dsp:cNvSpPr/>
      </dsp:nvSpPr>
      <dsp:spPr>
        <a:xfrm>
          <a:off x="0" y="3409468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Conclusiones y Recomendaciones</a:t>
          </a:r>
          <a:endParaRPr lang="es-ES" sz="1800" kern="1200" dirty="0"/>
        </a:p>
      </dsp:txBody>
      <dsp:txXfrm>
        <a:off x="21075" y="3430543"/>
        <a:ext cx="8800025" cy="389580"/>
      </dsp:txXfrm>
    </dsp:sp>
    <dsp:sp modelId="{26F25831-529E-4E41-A639-BD45EACF49F6}">
      <dsp:nvSpPr>
        <dsp:cNvPr id="0" name=""/>
        <dsp:cNvSpPr/>
      </dsp:nvSpPr>
      <dsp:spPr>
        <a:xfrm>
          <a:off x="0" y="3893039"/>
          <a:ext cx="8842175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Bibliografía</a:t>
          </a:r>
          <a:endParaRPr lang="es-ES" sz="1800" kern="1200" dirty="0"/>
        </a:p>
      </dsp:txBody>
      <dsp:txXfrm>
        <a:off x="21075" y="3914114"/>
        <a:ext cx="8800025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22CF2-F521-44BA-A636-9DDC5525FE0E}">
      <dsp:nvSpPr>
        <dsp:cNvPr id="0" name=""/>
        <dsp:cNvSpPr/>
      </dsp:nvSpPr>
      <dsp:spPr>
        <a:xfrm>
          <a:off x="2519" y="134773"/>
          <a:ext cx="4897467" cy="139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 Peligro Sísmico</a:t>
          </a:r>
          <a:endParaRPr lang="es-ES" sz="2600" kern="1200" dirty="0"/>
        </a:p>
      </dsp:txBody>
      <dsp:txXfrm>
        <a:off x="2519" y="134773"/>
        <a:ext cx="4897467" cy="1393192"/>
      </dsp:txXfrm>
    </dsp:sp>
    <dsp:sp modelId="{3E657F03-F570-4DA6-89AA-6F99C678B548}">
      <dsp:nvSpPr>
        <dsp:cNvPr id="0" name=""/>
        <dsp:cNvSpPr/>
      </dsp:nvSpPr>
      <dsp:spPr>
        <a:xfrm>
          <a:off x="13165" y="1760165"/>
          <a:ext cx="2321988" cy="139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Metodología FEMA P-58</a:t>
          </a:r>
          <a:endParaRPr lang="es-ES" sz="2600" kern="1200" dirty="0"/>
        </a:p>
      </dsp:txBody>
      <dsp:txXfrm>
        <a:off x="13165" y="1760165"/>
        <a:ext cx="2321988" cy="1393192"/>
      </dsp:txXfrm>
    </dsp:sp>
    <dsp:sp modelId="{A17ACD65-FCBD-4414-8B91-A64649F480FD}">
      <dsp:nvSpPr>
        <dsp:cNvPr id="0" name=""/>
        <dsp:cNvSpPr/>
      </dsp:nvSpPr>
      <dsp:spPr>
        <a:xfrm>
          <a:off x="2567352" y="1760165"/>
          <a:ext cx="2321988" cy="139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Python</a:t>
          </a:r>
          <a:endParaRPr lang="es-ES" sz="2600" kern="1200" dirty="0"/>
        </a:p>
      </dsp:txBody>
      <dsp:txXfrm>
        <a:off x="2567352" y="1760165"/>
        <a:ext cx="2321988" cy="1393192"/>
      </dsp:txXfrm>
    </dsp:sp>
    <dsp:sp modelId="{A5A3E814-32D6-41F0-94E2-472B3A43F7D8}">
      <dsp:nvSpPr>
        <dsp:cNvPr id="0" name=""/>
        <dsp:cNvSpPr/>
      </dsp:nvSpPr>
      <dsp:spPr>
        <a:xfrm>
          <a:off x="1290259" y="3385556"/>
          <a:ext cx="2321988" cy="139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Medidas de desempeño</a:t>
          </a:r>
          <a:endParaRPr lang="es-ES" sz="2600" kern="1200" dirty="0"/>
        </a:p>
      </dsp:txBody>
      <dsp:txXfrm>
        <a:off x="1290259" y="3385556"/>
        <a:ext cx="2321988" cy="1393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705AD-67B9-41C5-8E00-6233764CF369}">
      <dsp:nvSpPr>
        <dsp:cNvPr id="0" name=""/>
        <dsp:cNvSpPr/>
      </dsp:nvSpPr>
      <dsp:spPr>
        <a:xfrm>
          <a:off x="2070980" y="0"/>
          <a:ext cx="4805190" cy="480519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Loma Prieta (1989)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Northridge (1994)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Kobe (1995)</a:t>
          </a:r>
          <a:endParaRPr lang="es-ES" sz="1200" kern="1200" dirty="0"/>
        </a:p>
      </dsp:txBody>
      <dsp:txXfrm>
        <a:off x="3633868" y="240259"/>
        <a:ext cx="1679413" cy="720778"/>
      </dsp:txXfrm>
    </dsp:sp>
    <dsp:sp modelId="{F4DB4BCB-787C-4BF8-BB13-70BCC3F67E8E}">
      <dsp:nvSpPr>
        <dsp:cNvPr id="0" name=""/>
        <dsp:cNvSpPr/>
      </dsp:nvSpPr>
      <dsp:spPr>
        <a:xfrm>
          <a:off x="2671628" y="1201297"/>
          <a:ext cx="3603892" cy="3603892"/>
        </a:xfrm>
        <a:prstGeom prst="ellipse">
          <a:avLst/>
        </a:prstGeom>
        <a:solidFill>
          <a:schemeClr val="accent1">
            <a:shade val="80000"/>
            <a:hueOff val="-17797"/>
            <a:satOff val="-23495"/>
            <a:lumOff val="175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Terremoto de Pedernales (2016)</a:t>
          </a:r>
          <a:endParaRPr lang="es-ES" sz="1300" kern="1200" dirty="0"/>
        </a:p>
      </dsp:txBody>
      <dsp:txXfrm>
        <a:off x="3633868" y="1426540"/>
        <a:ext cx="1679413" cy="675729"/>
      </dsp:txXfrm>
    </dsp:sp>
    <dsp:sp modelId="{EF6FBAAC-60D4-41B2-8ED3-0CE3DEC4576F}">
      <dsp:nvSpPr>
        <dsp:cNvPr id="0" name=""/>
        <dsp:cNvSpPr/>
      </dsp:nvSpPr>
      <dsp:spPr>
        <a:xfrm>
          <a:off x="3272277" y="2402595"/>
          <a:ext cx="2402595" cy="2402595"/>
        </a:xfrm>
        <a:prstGeom prst="ellipse">
          <a:avLst/>
        </a:prstGeom>
        <a:solidFill>
          <a:schemeClr val="accent1">
            <a:shade val="80000"/>
            <a:hueOff val="-35594"/>
            <a:satOff val="-46990"/>
            <a:lumOff val="350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Terremoto de Ambato (1949)</a:t>
          </a:r>
        </a:p>
      </dsp:txBody>
      <dsp:txXfrm>
        <a:off x="3624129" y="3003243"/>
        <a:ext cx="1698891" cy="1201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61F46-4277-4058-87B6-34D466572982}">
      <dsp:nvSpPr>
        <dsp:cNvPr id="0" name=""/>
        <dsp:cNvSpPr/>
      </dsp:nvSpPr>
      <dsp:spPr>
        <a:xfrm rot="5400000">
          <a:off x="491859" y="1820084"/>
          <a:ext cx="1466735" cy="24406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5CF66-002B-4646-A373-DBAC3B51F74F}">
      <dsp:nvSpPr>
        <dsp:cNvPr id="0" name=""/>
        <dsp:cNvSpPr/>
      </dsp:nvSpPr>
      <dsp:spPr>
        <a:xfrm>
          <a:off x="189890" y="2632005"/>
          <a:ext cx="2203400" cy="105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Primera Generación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(1992)</a:t>
          </a:r>
          <a:endParaRPr lang="es-ES" sz="1900" kern="1200" dirty="0"/>
        </a:p>
      </dsp:txBody>
      <dsp:txXfrm>
        <a:off x="189890" y="2632005"/>
        <a:ext cx="2203400" cy="1055051"/>
      </dsp:txXfrm>
    </dsp:sp>
    <dsp:sp modelId="{1A9E7B59-A214-4DEB-841F-9331D0CCB920}">
      <dsp:nvSpPr>
        <dsp:cNvPr id="0" name=""/>
        <dsp:cNvSpPr/>
      </dsp:nvSpPr>
      <dsp:spPr>
        <a:xfrm>
          <a:off x="2034689" y="1640404"/>
          <a:ext cx="415735" cy="41573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EB53E-BD86-4B31-AA18-663068F3F6AA}">
      <dsp:nvSpPr>
        <dsp:cNvPr id="0" name=""/>
        <dsp:cNvSpPr/>
      </dsp:nvSpPr>
      <dsp:spPr>
        <a:xfrm rot="5400000">
          <a:off x="3189251" y="1152612"/>
          <a:ext cx="1466735" cy="24406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8DD1D-7408-44B0-BA7B-87BA85B103E9}">
      <dsp:nvSpPr>
        <dsp:cNvPr id="0" name=""/>
        <dsp:cNvSpPr/>
      </dsp:nvSpPr>
      <dsp:spPr>
        <a:xfrm>
          <a:off x="2944417" y="1881830"/>
          <a:ext cx="2203400" cy="193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Segunda Generación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(Actual)</a:t>
          </a:r>
          <a:endParaRPr lang="es-ES" sz="1900" kern="1200" dirty="0"/>
        </a:p>
      </dsp:txBody>
      <dsp:txXfrm>
        <a:off x="2944417" y="1881830"/>
        <a:ext cx="2203400" cy="1931409"/>
      </dsp:txXfrm>
    </dsp:sp>
    <dsp:sp modelId="{3B024F45-CB07-4039-987D-780D37302BD4}">
      <dsp:nvSpPr>
        <dsp:cNvPr id="0" name=""/>
        <dsp:cNvSpPr/>
      </dsp:nvSpPr>
      <dsp:spPr>
        <a:xfrm>
          <a:off x="4732081" y="972931"/>
          <a:ext cx="415735" cy="41573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73CD6-FC98-47F5-9783-98DED6D9113F}">
      <dsp:nvSpPr>
        <dsp:cNvPr id="0" name=""/>
        <dsp:cNvSpPr/>
      </dsp:nvSpPr>
      <dsp:spPr>
        <a:xfrm rot="5400000">
          <a:off x="5886644" y="485140"/>
          <a:ext cx="1466735" cy="24406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462AB-EF79-4195-8F01-8385335B380A}">
      <dsp:nvSpPr>
        <dsp:cNvPr id="0" name=""/>
        <dsp:cNvSpPr/>
      </dsp:nvSpPr>
      <dsp:spPr>
        <a:xfrm>
          <a:off x="5641809" y="1214357"/>
          <a:ext cx="2203400" cy="193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Nueva Generación </a:t>
          </a:r>
          <a:endParaRPr lang="es-ES" sz="1900" kern="1200" dirty="0"/>
        </a:p>
      </dsp:txBody>
      <dsp:txXfrm>
        <a:off x="5641809" y="1214357"/>
        <a:ext cx="2203400" cy="1931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1CE2C-518F-4817-BF7B-8C3D3DDA0ABB}" type="datetimeFigureOut">
              <a:rPr lang="es-EC" smtClean="0"/>
              <a:t>6/4/2021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F9AAB-FEA3-4785-9AD6-2E5AD85621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7855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67254-FCBB-44D2-965F-E8B160C7C9CC}" type="datetimeFigureOut">
              <a:rPr lang="es-EC" smtClean="0"/>
              <a:t>6/4/2021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7E96F-43FE-4CC7-9586-1A165C2ADF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5610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6334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3398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683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7319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6777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646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815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871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640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344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641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253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296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215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221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577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E96F-43FE-4CC7-9586-1A165C2ADFAA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552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17A7-5FFA-45A5-B1A3-980DF484FB0A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30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A0C5-4790-4413-9ECA-187AB74B7937}" type="datetime1">
              <a:rPr lang="es-EC" smtClean="0"/>
              <a:t>6/4/2021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4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24EC-785D-4636-AD1B-FC953A25311F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51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1D5-1D6E-423D-97B7-6FF9170C41EB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4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1373-BC9D-4652-B458-26A4172DA128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12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9CE1-089D-4417-A466-3E621CF893FE}" type="datetime1">
              <a:rPr lang="es-EC" smtClean="0"/>
              <a:t>6/4/2021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68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1FB8-44D2-4CB8-8C63-F4E4AEE2F701}" type="datetime1">
              <a:rPr lang="es-EC" smtClean="0"/>
              <a:t>6/4/2021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2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3150-55D8-47BF-94C3-67349CF8721B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17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EEA0-81EB-482B-86F9-3DFE62D1CEBD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0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ADB1-4D3A-4E25-B2AA-688DCD36A2E5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1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C5A6-D20D-4943-8540-75DFAB6F7B4F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78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796C-171B-48F2-968C-0F97BA7621ED}" type="datetime1">
              <a:rPr lang="es-EC" smtClean="0"/>
              <a:t>6/4/2021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11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4AF8-3A4B-46FE-B881-C87F15161906}" type="datetime1">
              <a:rPr lang="es-EC" smtClean="0"/>
              <a:t>6/4/2021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0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5B54-3437-45AA-A9C9-0D014EC696AF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97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726-4E48-4E2F-876E-637EFD917B42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12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C7BA-A8AC-4873-AE00-F29703D3A2B1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70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C921-B1C6-461C-A8AE-3C911F9AEB74}" type="datetime1">
              <a:rPr lang="es-EC" smtClean="0"/>
              <a:t>6/4/2021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18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3AC3CC-86A5-4CC3-808F-EDD136D21B01}" type="datetime1">
              <a:rPr lang="es-EC" smtClean="0"/>
              <a:t>6/4/2021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CF0F-49FB-458E-B698-7159B801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6847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7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78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bitatyvivienda.gob.ec/wp-content/uploads/downloads/2014/08/NEC-SE-RE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diagramData" Target="../diagrams/data4.xml"/><Relationship Id="rId21" Type="http://schemas.openxmlformats.org/officeDocument/2006/relationships/image" Target="../media/image36.png"/><Relationship Id="rId7" Type="http://schemas.microsoft.com/office/2007/relationships/diagramDrawing" Target="../diagrams/drawing4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6.jp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Z:\ESPE\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21" y="400010"/>
            <a:ext cx="4892897" cy="1109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487270" y="1612260"/>
            <a:ext cx="68781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de la Tierra y de la Construcción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87513" y="2223042"/>
            <a:ext cx="28777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Ingeniería Civil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96170" y="2934285"/>
            <a:ext cx="766039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 EVALUACIÓN SÍSMICA BASADA EN DESEMPEÑO SEGÚN FEMA P-58 DEL HOSPITAL GENERAL DOCENTE AMBATO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18037" y="4215073"/>
            <a:ext cx="441665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Untuña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Chasipanta, Carlos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Andrés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18037" y="5066730"/>
            <a:ext cx="474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Tutora: Ing. Haro Báez, Ana Gabriela, Ph.D. 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4487513" y="620051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Sangolquí, Marzo de 2021</a:t>
            </a:r>
            <a:endParaRPr lang="es-EC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60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y evaluación basada en desempeño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1930365"/>
            <a:ext cx="4461119" cy="4741897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54" y="2569554"/>
            <a:ext cx="4023052" cy="291738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05041" y="2148289"/>
            <a:ext cx="4880472" cy="3767769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955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171"/>
          </a:xfrm>
        </p:spPr>
        <p:txBody>
          <a:bodyPr/>
          <a:lstStyle/>
          <a:p>
            <a:r>
              <a:rPr lang="es-ES" dirty="0" smtClean="0"/>
              <a:t>Desarrollo del caso de estudio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3"/>
          <a:srcRect l="16241" t="24494" r="20073" b="19130"/>
          <a:stretch/>
        </p:blipFill>
        <p:spPr bwMode="auto">
          <a:xfrm>
            <a:off x="4100925" y="3426245"/>
            <a:ext cx="3690646" cy="1410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511185" y="4511065"/>
            <a:ext cx="2812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solidFill>
                  <a:schemeClr val="bg1"/>
                </a:solidFill>
              </a:rPr>
              <a:t>Modelo de desempeño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46111" y="1883884"/>
            <a:ext cx="2207258" cy="85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Geometría y materiales</a:t>
            </a: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646111" y="3701666"/>
            <a:ext cx="2207258" cy="85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Poblacional</a:t>
            </a:r>
            <a:endParaRPr lang="es-EC" dirty="0"/>
          </a:p>
        </p:txBody>
      </p:sp>
      <p:sp>
        <p:nvSpPr>
          <p:cNvPr id="8" name="Rectángulo redondeado 7"/>
          <p:cNvSpPr/>
          <p:nvPr/>
        </p:nvSpPr>
        <p:spPr>
          <a:xfrm>
            <a:off x="646111" y="5319310"/>
            <a:ext cx="2207258" cy="85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Grupos de Fragilidad </a:t>
            </a:r>
            <a:endParaRPr lang="es-EC" dirty="0"/>
          </a:p>
        </p:txBody>
      </p:sp>
      <p:sp>
        <p:nvSpPr>
          <p:cNvPr id="9" name="Rectángulo redondeado 8"/>
          <p:cNvSpPr/>
          <p:nvPr/>
        </p:nvSpPr>
        <p:spPr>
          <a:xfrm>
            <a:off x="9039128" y="1883884"/>
            <a:ext cx="2207258" cy="85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Modificación de costos de reparación 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9039128" y="3701666"/>
            <a:ext cx="2207258" cy="85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Grupos de rendimiento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9039128" y="5319310"/>
            <a:ext cx="2207258" cy="85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Métodos de análisis</a:t>
            </a:r>
            <a:endParaRPr lang="es-EC" dirty="0"/>
          </a:p>
        </p:txBody>
      </p:sp>
      <p:cxnSp>
        <p:nvCxnSpPr>
          <p:cNvPr id="17" name="Conector curvado 16"/>
          <p:cNvCxnSpPr>
            <a:stCxn id="7" idx="3"/>
            <a:endCxn id="4" idx="1"/>
          </p:cNvCxnSpPr>
          <p:nvPr/>
        </p:nvCxnSpPr>
        <p:spPr>
          <a:xfrm>
            <a:off x="2853369" y="4131324"/>
            <a:ext cx="1247556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curvado 18"/>
          <p:cNvCxnSpPr>
            <a:stCxn id="8" idx="3"/>
            <a:endCxn id="4" idx="1"/>
          </p:cNvCxnSpPr>
          <p:nvPr/>
        </p:nvCxnSpPr>
        <p:spPr>
          <a:xfrm flipV="1">
            <a:off x="2853369" y="4131324"/>
            <a:ext cx="1247556" cy="16176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urvado 24"/>
          <p:cNvCxnSpPr>
            <a:stCxn id="6" idx="3"/>
            <a:endCxn id="4" idx="1"/>
          </p:cNvCxnSpPr>
          <p:nvPr/>
        </p:nvCxnSpPr>
        <p:spPr>
          <a:xfrm>
            <a:off x="2853369" y="2313542"/>
            <a:ext cx="1247556" cy="181778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curvado 31"/>
          <p:cNvCxnSpPr>
            <a:stCxn id="9" idx="1"/>
            <a:endCxn id="4" idx="3"/>
          </p:cNvCxnSpPr>
          <p:nvPr/>
        </p:nvCxnSpPr>
        <p:spPr>
          <a:xfrm rot="10800000" flipV="1">
            <a:off x="7791572" y="2313542"/>
            <a:ext cx="1247557" cy="18177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curvado 33"/>
          <p:cNvCxnSpPr>
            <a:stCxn id="10" idx="1"/>
            <a:endCxn id="4" idx="3"/>
          </p:cNvCxnSpPr>
          <p:nvPr/>
        </p:nvCxnSpPr>
        <p:spPr>
          <a:xfrm rot="10800000">
            <a:off x="7791572" y="4131324"/>
            <a:ext cx="1247557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curvado 35"/>
          <p:cNvCxnSpPr>
            <a:stCxn id="11" idx="1"/>
            <a:endCxn id="4" idx="3"/>
          </p:cNvCxnSpPr>
          <p:nvPr/>
        </p:nvCxnSpPr>
        <p:spPr>
          <a:xfrm rot="10800000">
            <a:off x="7791572" y="4131324"/>
            <a:ext cx="1247557" cy="16176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arcador de número de diapositiva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11</a:t>
            </a:fld>
            <a:endParaRPr lang="es-EC"/>
          </a:p>
        </p:txBody>
      </p:sp>
      <p:pic>
        <p:nvPicPr>
          <p:cNvPr id="18" name="Imagen 17"/>
          <p:cNvPicPr/>
          <p:nvPr/>
        </p:nvPicPr>
        <p:blipFill rotWithShape="1">
          <a:blip r:embed="rId4"/>
          <a:srcRect l="8109" t="20938" r="6128" b="22955"/>
          <a:stretch/>
        </p:blipFill>
        <p:spPr bwMode="auto">
          <a:xfrm>
            <a:off x="4539762" y="1178039"/>
            <a:ext cx="2714625" cy="214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742" y="1321174"/>
            <a:ext cx="3441011" cy="19012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742" y="5193703"/>
            <a:ext cx="3507314" cy="16466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55" y="1438874"/>
            <a:ext cx="4582186" cy="16134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1572" y="5070521"/>
            <a:ext cx="3678652" cy="17979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4298" y="1723883"/>
            <a:ext cx="3943900" cy="101931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65" y="1478772"/>
            <a:ext cx="4582186" cy="16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00169 -0.2731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3.95833E-6 0.2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0169 -0.2731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0.25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8458"/>
          </a:xfrm>
        </p:spPr>
        <p:txBody>
          <a:bodyPr/>
          <a:lstStyle/>
          <a:p>
            <a:r>
              <a:rPr lang="es-ES" dirty="0"/>
              <a:t>Desarrollo del caso de estudio</a:t>
            </a:r>
            <a:endParaRPr lang="es-EC" dirty="0"/>
          </a:p>
        </p:txBody>
      </p:sp>
      <p:pic>
        <p:nvPicPr>
          <p:cNvPr id="4" name="Marcador de contenido 3" descr="Z:\ESPE\TITULACIÓN\EVALUACIÓN SÍSMICA BASADA EN DESEMPEÑO\GRAFICOS\espectros.pn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568" y="3049444"/>
            <a:ext cx="2750658" cy="2038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46111" y="1236510"/>
            <a:ext cx="347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Definición del Peligro Sísmico</a:t>
            </a:r>
            <a:endParaRPr lang="es-EC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2" y="2796091"/>
            <a:ext cx="1682296" cy="2544829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2508098" y="3896103"/>
            <a:ext cx="528810" cy="344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derecha 7"/>
          <p:cNvSpPr/>
          <p:nvPr/>
        </p:nvSpPr>
        <p:spPr>
          <a:xfrm>
            <a:off x="6264886" y="3896103"/>
            <a:ext cx="528810" cy="344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830" y="1933883"/>
            <a:ext cx="3648218" cy="4435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r="8915"/>
          <a:stretch/>
        </p:blipFill>
        <p:spPr>
          <a:xfrm>
            <a:off x="6933167" y="2505376"/>
            <a:ext cx="4233544" cy="19441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922"/>
          <a:stretch/>
        </p:blipFill>
        <p:spPr>
          <a:xfrm>
            <a:off x="6939225" y="4577473"/>
            <a:ext cx="4227486" cy="1796971"/>
          </a:xfrm>
          <a:prstGeom prst="rect">
            <a:avLst/>
          </a:prstGeom>
        </p:spPr>
      </p:pic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7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Desarrollo del caso de estudio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646111" y="1236510"/>
            <a:ext cx="347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/>
              <a:t>M</a:t>
            </a:r>
            <a:r>
              <a:rPr lang="es-ES" b="1" dirty="0" smtClean="0"/>
              <a:t>odelo Analítico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1" y="1763060"/>
            <a:ext cx="2605956" cy="1562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529" y="1849695"/>
            <a:ext cx="2566931" cy="16727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470" y="4044277"/>
            <a:ext cx="3544627" cy="14208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230" y="4674037"/>
            <a:ext cx="3500558" cy="13782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0784" y="5239210"/>
            <a:ext cx="3531648" cy="1402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5400" y="1288315"/>
            <a:ext cx="1795327" cy="11799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5400" y="2515466"/>
            <a:ext cx="1795327" cy="13081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282" y="3442759"/>
            <a:ext cx="2457296" cy="1790315"/>
          </a:xfrm>
          <a:prstGeom prst="rect">
            <a:avLst/>
          </a:prstGeom>
        </p:spPr>
      </p:pic>
      <p:sp>
        <p:nvSpPr>
          <p:cNvPr id="14" name="Cerrar llave 13"/>
          <p:cNvSpPr/>
          <p:nvPr/>
        </p:nvSpPr>
        <p:spPr>
          <a:xfrm>
            <a:off x="3530660" y="2280491"/>
            <a:ext cx="330506" cy="387631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>
            <a:off x="4274545" y="2686045"/>
            <a:ext cx="1073927" cy="310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derecha 15"/>
          <p:cNvSpPr/>
          <p:nvPr/>
        </p:nvSpPr>
        <p:spPr>
          <a:xfrm>
            <a:off x="4271986" y="5195122"/>
            <a:ext cx="1073927" cy="310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4405912" y="2339191"/>
            <a:ext cx="761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AENL</a:t>
            </a:r>
            <a:endParaRPr lang="es-EC" b="1" dirty="0"/>
          </a:p>
        </p:txBody>
      </p:sp>
      <p:sp>
        <p:nvSpPr>
          <p:cNvPr id="18" name="Rectángulo 17"/>
          <p:cNvSpPr/>
          <p:nvPr/>
        </p:nvSpPr>
        <p:spPr>
          <a:xfrm>
            <a:off x="4380588" y="4872971"/>
            <a:ext cx="787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ADNL</a:t>
            </a:r>
            <a:endParaRPr lang="es-EC" b="1" dirty="0"/>
          </a:p>
        </p:txBody>
      </p:sp>
      <p:sp>
        <p:nvSpPr>
          <p:cNvPr id="19" name="Rectángulo 18"/>
          <p:cNvSpPr/>
          <p:nvPr/>
        </p:nvSpPr>
        <p:spPr>
          <a:xfrm>
            <a:off x="6688275" y="5986751"/>
            <a:ext cx="787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err="1" smtClean="0"/>
              <a:t>EDP’s</a:t>
            </a:r>
            <a:endParaRPr lang="es-EC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r="8915"/>
          <a:stretch/>
        </p:blipFill>
        <p:spPr>
          <a:xfrm>
            <a:off x="4207834" y="4196975"/>
            <a:ext cx="844741" cy="38793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922"/>
          <a:stretch/>
        </p:blipFill>
        <p:spPr>
          <a:xfrm>
            <a:off x="4866703" y="4430329"/>
            <a:ext cx="843532" cy="358559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8976907" y="2607580"/>
            <a:ext cx="596751" cy="310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962" y="5350393"/>
            <a:ext cx="3177553" cy="126528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9329510" y="2293267"/>
            <a:ext cx="26671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SPO2IDA</a:t>
            </a:r>
            <a:endParaRPr lang="es-E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Marcador de número de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15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2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582140" y="1035586"/>
            <a:ext cx="3514380" cy="56847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8289"/>
          </a:xfrm>
        </p:spPr>
        <p:txBody>
          <a:bodyPr/>
          <a:lstStyle/>
          <a:p>
            <a:r>
              <a:rPr lang="es-ES" dirty="0"/>
              <a:t>Desarrollo del caso de estudio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646111" y="1236510"/>
            <a:ext cx="347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Cálculo del desempeño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62" y="6044211"/>
            <a:ext cx="615486" cy="6154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88" y="1035586"/>
            <a:ext cx="3709012" cy="56241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99" y="1605842"/>
            <a:ext cx="7451832" cy="41653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47" y="6066007"/>
            <a:ext cx="725230" cy="669444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3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– Costo de reparación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18" r="8012"/>
          <a:stretch/>
        </p:blipFill>
        <p:spPr>
          <a:xfrm>
            <a:off x="99701" y="2730329"/>
            <a:ext cx="1799168" cy="9942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5" y="3327597"/>
            <a:ext cx="2080657" cy="10281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57" y="3962098"/>
            <a:ext cx="1977171" cy="11080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114" y="1504416"/>
            <a:ext cx="7996346" cy="4915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646111" y="5537701"/>
                <a:ext cx="26002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𝑀𝑒𝑑𝑖𝑎𝑛𝑎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C" sz="32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5537701"/>
                <a:ext cx="260025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15</a:t>
            </a:fld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1833" y="1816566"/>
            <a:ext cx="3788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Curvas de Probabilidad Acumulada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06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– Costo de reparación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" y="1853248"/>
            <a:ext cx="5585552" cy="3704070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82" y="1860187"/>
            <a:ext cx="5585552" cy="3697131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5" y="5896536"/>
            <a:ext cx="464665" cy="4646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83393" y="5823267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resiliencia </a:t>
            </a:r>
            <a:endParaRPr lang="es-ES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USRC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20" y="5896535"/>
            <a:ext cx="464665" cy="4646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55" y="5884536"/>
            <a:ext cx="464665" cy="4646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90" y="5882571"/>
            <a:ext cx="464665" cy="46466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582572" y="59478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Daño Moderado</a:t>
            </a:r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50" y="5882570"/>
            <a:ext cx="464665" cy="464665"/>
          </a:xfrm>
          <a:prstGeom prst="rect">
            <a:avLst/>
          </a:prstGeom>
        </p:spPr>
      </p:pic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16</a:t>
            </a:fld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1483393" y="2380129"/>
            <a:ext cx="1353538" cy="2850777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7297973" y="2380129"/>
            <a:ext cx="1353538" cy="2850777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12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65677" cy="1400530"/>
          </a:xfrm>
        </p:spPr>
        <p:txBody>
          <a:bodyPr/>
          <a:lstStyle/>
          <a:p>
            <a:r>
              <a:rPr lang="es-ES" dirty="0" smtClean="0"/>
              <a:t>Resultados – Tiempos de reparación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02" y="1380667"/>
            <a:ext cx="6432894" cy="4028613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5" y="5896536"/>
            <a:ext cx="464665" cy="4646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20" y="5896535"/>
            <a:ext cx="464665" cy="4646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90" y="5882571"/>
            <a:ext cx="464665" cy="4646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50" y="5882570"/>
            <a:ext cx="464665" cy="4646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55" y="5872564"/>
            <a:ext cx="464665" cy="46466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483393" y="5823267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resiliencia </a:t>
            </a:r>
            <a:endParaRPr lang="es-ES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USRC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7647673" y="5961766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Semanas a meses</a:t>
            </a:r>
            <a:endParaRPr lang="es-EC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17</a:t>
            </a:fld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3634443" y="2003613"/>
            <a:ext cx="1585871" cy="305304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63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154"/>
          </a:xfrm>
        </p:spPr>
        <p:txBody>
          <a:bodyPr/>
          <a:lstStyle/>
          <a:p>
            <a:r>
              <a:rPr lang="es-ES" dirty="0" smtClean="0"/>
              <a:t>Resultados – Herido y muertes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5" y="2520232"/>
            <a:ext cx="5432473" cy="2712579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85" y="2520231"/>
            <a:ext cx="5264206" cy="2712579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95" y="1588422"/>
            <a:ext cx="726811" cy="7268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85" y="1499669"/>
            <a:ext cx="860213" cy="8602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5" y="5896536"/>
            <a:ext cx="464665" cy="4646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20" y="5896535"/>
            <a:ext cx="464665" cy="4646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90" y="5882571"/>
            <a:ext cx="464665" cy="4646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50" y="5882570"/>
            <a:ext cx="464665" cy="46466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483393" y="5823267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resiliencia </a:t>
            </a:r>
            <a:endParaRPr lang="es-ES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USRC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7647673" y="5961766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Lesiones graves poco probable</a:t>
            </a:r>
            <a:endParaRPr lang="es-EC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79" y="5896535"/>
            <a:ext cx="464665" cy="464665"/>
          </a:xfrm>
          <a:prstGeom prst="rect">
            <a:avLst/>
          </a:prstGeom>
        </p:spPr>
      </p:pic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18</a:t>
            </a:fld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932063" y="3834316"/>
            <a:ext cx="1637021" cy="1398494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6659811" y="3834316"/>
            <a:ext cx="1637021" cy="1398494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37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4222"/>
          </a:xfrm>
        </p:spPr>
        <p:txBody>
          <a:bodyPr/>
          <a:lstStyle/>
          <a:p>
            <a:r>
              <a:rPr lang="es-ES" dirty="0" smtClean="0"/>
              <a:t>Resultados – Daños 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15" y="1181980"/>
            <a:ext cx="10188406" cy="5472208"/>
          </a:xfrm>
          <a:prstGeom prst="rect">
            <a:avLst/>
          </a:prstGeom>
          <a:noFill/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19</a:t>
            </a:fld>
            <a:endParaRPr lang="es-EC"/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1576552" y="1835324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3226676" y="2016627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4858406" y="1700107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9234415" y="2366503"/>
            <a:ext cx="362606" cy="409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7583215" y="2197930"/>
            <a:ext cx="362606" cy="409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5932015" y="2571070"/>
            <a:ext cx="362606" cy="409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1805152" y="2475175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3381702" y="2497798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4976432" y="2249386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6623670" y="2244457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8264424" y="2430086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9848632" y="2497797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02832"/>
              </p:ext>
            </p:extLst>
          </p:nvPr>
        </p:nvGraphicFramePr>
        <p:xfrm>
          <a:off x="1590797" y="1853248"/>
          <a:ext cx="8842175" cy="434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22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– Daños 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7" y="1152982"/>
            <a:ext cx="10243269" cy="5457137"/>
          </a:xfrm>
          <a:prstGeom prst="rect">
            <a:avLst/>
          </a:prstGeom>
          <a:noFill/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20</a:t>
            </a:fld>
            <a:endParaRPr lang="es-EC"/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1513490" y="2190905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3163614" y="2372208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4771697" y="1741085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6427074" y="2103692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8092961" y="2571406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9658814" y="2847305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1742090" y="3084011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407978" y="3251178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5000297" y="3359405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6660922" y="3446618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8232219" y="3069874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9887414" y="3362638"/>
            <a:ext cx="457200" cy="36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6087"/>
          </a:xfrm>
        </p:spPr>
        <p:txBody>
          <a:bodyPr/>
          <a:lstStyle/>
          <a:p>
            <a:r>
              <a:rPr lang="es-ES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806" y="1821564"/>
            <a:ext cx="10199994" cy="4171612"/>
          </a:xfrm>
        </p:spPr>
        <p:txBody>
          <a:bodyPr>
            <a:normAutofit/>
          </a:bodyPr>
          <a:lstStyle/>
          <a:p>
            <a:pPr lvl="0"/>
            <a:r>
              <a:rPr lang="es-ES" b="1" dirty="0" smtClean="0"/>
              <a:t>Los elementos estructurales que más daño sufren son las diagonales concéntricas seguidas de la conexiones resistentes a momento.</a:t>
            </a:r>
            <a:endParaRPr lang="es-EC" b="1" dirty="0" smtClean="0"/>
          </a:p>
          <a:p>
            <a:pPr lvl="0"/>
            <a:r>
              <a:rPr lang="es-EC" b="1" dirty="0" smtClean="0"/>
              <a:t>Los elementos no estructurales que más daño sufrieron fueron la mampostería y las lámparas colgantes.</a:t>
            </a:r>
            <a:endParaRPr lang="es-EC" b="1" dirty="0"/>
          </a:p>
          <a:p>
            <a:pPr lvl="0"/>
            <a:r>
              <a:rPr lang="es-EC" b="1" dirty="0"/>
              <a:t>Los daños en elementos no estructurales, específicamente en mamposterías, </a:t>
            </a:r>
            <a:r>
              <a:rPr lang="es-EC" b="1" dirty="0" smtClean="0"/>
              <a:t>provocan tiempos </a:t>
            </a:r>
            <a:r>
              <a:rPr lang="es-EC" b="1" dirty="0"/>
              <a:t>de reparación </a:t>
            </a:r>
            <a:r>
              <a:rPr lang="es-EC" b="1" dirty="0" smtClean="0"/>
              <a:t>muy prolongados.</a:t>
            </a:r>
          </a:p>
          <a:p>
            <a:pPr lvl="0"/>
            <a:r>
              <a:rPr lang="es-EC" b="1" dirty="0"/>
              <a:t>Los tiempos de reparación de las estructuras se calcularon utilizando consideraciones de reparación en </a:t>
            </a:r>
            <a:r>
              <a:rPr lang="es-EC" b="1" dirty="0" smtClean="0"/>
              <a:t>serie</a:t>
            </a:r>
          </a:p>
          <a:p>
            <a:pPr lvl="0"/>
            <a:r>
              <a:rPr lang="es-EC" b="1" dirty="0"/>
              <a:t>El utilizar un lenguaje de programación como Python para realizar la evaluación del desempeño sísmico </a:t>
            </a:r>
            <a:r>
              <a:rPr lang="es-EC" b="1" dirty="0" smtClean="0"/>
              <a:t>permite una mayor comprensión de la metodología y la flexibiliza.</a:t>
            </a:r>
            <a:endParaRPr lang="es-EC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83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1340"/>
          </a:xfrm>
        </p:spPr>
        <p:txBody>
          <a:bodyPr/>
          <a:lstStyle/>
          <a:p>
            <a:r>
              <a:rPr lang="es-ES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b="1" dirty="0"/>
              <a:t>Se recomienda realizar un estudio para el reforzamiento de </a:t>
            </a:r>
            <a:r>
              <a:rPr lang="es-EC" b="1" dirty="0" smtClean="0"/>
              <a:t>mamposterías.</a:t>
            </a:r>
          </a:p>
          <a:p>
            <a:pPr lvl="0"/>
            <a:r>
              <a:rPr lang="es-EC" b="1" dirty="0" smtClean="0"/>
              <a:t>Se </a:t>
            </a:r>
            <a:r>
              <a:rPr lang="es-EC" b="1" dirty="0"/>
              <a:t>sugiere considerar nuevas formas de adaptar la metodología a la realidad </a:t>
            </a:r>
            <a:r>
              <a:rPr lang="es-EC" b="1" dirty="0" smtClean="0"/>
              <a:t>ecuatoriana.</a:t>
            </a:r>
          </a:p>
          <a:p>
            <a:pPr lvl="0"/>
            <a:r>
              <a:rPr lang="es-EC" b="1" dirty="0" smtClean="0"/>
              <a:t>Se </a:t>
            </a:r>
            <a:r>
              <a:rPr lang="es-EC" b="1" dirty="0"/>
              <a:t>alienta a continuar con la investigación de las metodologías de nueva generación para la evaluación y diseño basado en </a:t>
            </a:r>
            <a:r>
              <a:rPr lang="es-EC" b="1" dirty="0" smtClean="0"/>
              <a:t>desempeño.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28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766481"/>
            <a:ext cx="9963132" cy="4436016"/>
          </a:xfrm>
        </p:spPr>
        <p:txBody>
          <a:bodyPr>
            <a:normAutofit fontScale="62500" lnSpcReduction="20000"/>
          </a:bodyPr>
          <a:lstStyle/>
          <a:p>
            <a:r>
              <a:rPr lang="es-EC" noProof="1" smtClean="0"/>
              <a:t>Aguiar, R, Andrango, K., Araujo, A., Aroca, J., Arostegui, M., Burbano, A., Bustamante, L., Cando, D., Cevallos, A., Chamorro, M., Chipantiza, K., Criollo, D., Erazo, J., Estacio, S., Gaibor, K., Guacho, J., Hidalgo, J., Luje, D., Nacevilla, L., &amp; Rueda, J. (2017). </a:t>
            </a:r>
            <a:r>
              <a:rPr lang="es-EC" i="1" noProof="1" smtClean="0"/>
              <a:t>Structural Behavior of Buildings Affected By the 2016 Earthquake in Manta . First Part Afectados Por El Terremoto De 2016 En</a:t>
            </a:r>
            <a:r>
              <a:rPr lang="es-EC" noProof="1" smtClean="0"/>
              <a:t>. </a:t>
            </a:r>
            <a:r>
              <a:rPr lang="es-EC" i="1" noProof="1" smtClean="0"/>
              <a:t>19</a:t>
            </a:r>
            <a:r>
              <a:rPr lang="es-EC" noProof="1" smtClean="0"/>
              <a:t>, 363–387</a:t>
            </a:r>
          </a:p>
          <a:p>
            <a:r>
              <a:rPr lang="es-EC" noProof="1" smtClean="0"/>
              <a:t>Aguiar, Roberto, &amp; Rivas, A. (2018). </a:t>
            </a:r>
            <a:r>
              <a:rPr lang="es-EC" i="1" noProof="1" smtClean="0"/>
              <a:t>Microzonificación Sísmica de Ambato</a:t>
            </a:r>
            <a:r>
              <a:rPr lang="es-EC" noProof="1" smtClean="0"/>
              <a:t>.</a:t>
            </a:r>
          </a:p>
          <a:p>
            <a:r>
              <a:rPr lang="es-EC" noProof="1" smtClean="0"/>
              <a:t>Applied Technology Council. (2018). </a:t>
            </a:r>
            <a:r>
              <a:rPr lang="es-EC" i="1" noProof="1" smtClean="0"/>
              <a:t>Background Document FEMA P-58/BD-3.7.1 - PACT Technical Manual Version 3.1.2</a:t>
            </a:r>
            <a:r>
              <a:rPr lang="es-EC" noProof="1" smtClean="0"/>
              <a:t>.</a:t>
            </a:r>
          </a:p>
          <a:p>
            <a:r>
              <a:rPr lang="es-EC" noProof="1" smtClean="0"/>
              <a:t>FEMA. (2018). Seismic Performance Assessment of Buildings Volume 1- Methodology. </a:t>
            </a:r>
            <a:r>
              <a:rPr lang="es-EC" i="1" noProof="1" smtClean="0"/>
              <a:t>Fema P-58-1</a:t>
            </a:r>
            <a:r>
              <a:rPr lang="es-EC" noProof="1" smtClean="0"/>
              <a:t>, </a:t>
            </a:r>
            <a:r>
              <a:rPr lang="es-EC" i="1" noProof="1" smtClean="0"/>
              <a:t>1</a:t>
            </a:r>
            <a:r>
              <a:rPr lang="es-EC" noProof="1" smtClean="0"/>
              <a:t>(September 2018), 278.</a:t>
            </a:r>
          </a:p>
          <a:p>
            <a:r>
              <a:rPr lang="es-EC" noProof="1" smtClean="0"/>
              <a:t>NEC-SE-DS. (2015). NEC-SE-DS Peligro Sísmico: Diseño Sismo Resistente. En </a:t>
            </a:r>
            <a:r>
              <a:rPr lang="es-EC" i="1" noProof="1" smtClean="0"/>
              <a:t>Peligro Sísmico: Diseño Sismo Resistente</a:t>
            </a:r>
            <a:r>
              <a:rPr lang="es-EC" noProof="1" smtClean="0"/>
              <a:t>.</a:t>
            </a:r>
          </a:p>
          <a:p>
            <a:r>
              <a:rPr lang="es-EC" noProof="1" smtClean="0"/>
              <a:t>NEC-SE-RE. (2015). Rehabilitación Sísmica de Estructuras. </a:t>
            </a:r>
            <a:r>
              <a:rPr lang="es-EC" i="1" noProof="1" smtClean="0"/>
              <a:t>Norma Ecuatoriana de la Construcción</a:t>
            </a:r>
            <a:r>
              <a:rPr lang="es-EC" noProof="1" smtClean="0"/>
              <a:t>, 41. </a:t>
            </a:r>
            <a:r>
              <a:rPr lang="es-EC" noProof="1" smtClean="0">
                <a:hlinkClick r:id="rId2"/>
              </a:rPr>
              <a:t>https://www.habitatyvivienda.gob.ec/wp-content/uploads/downloads/2014/08/NEC-SE-RE.pdf</a:t>
            </a:r>
            <a:endParaRPr lang="es-EC" noProof="1" smtClean="0"/>
          </a:p>
          <a:p>
            <a:r>
              <a:rPr lang="es-EC" noProof="1" smtClean="0"/>
              <a:t>Papadopoulos, A. N., Vamvatsikos, D., &amp; Kazantzi, A. K. (2019b). Development and application of FEMA P-58 compatible story loss functions. </a:t>
            </a:r>
            <a:r>
              <a:rPr lang="es-EC" i="1" noProof="1" smtClean="0"/>
              <a:t>Earthquake Spectra</a:t>
            </a:r>
            <a:r>
              <a:rPr lang="es-EC" noProof="1" smtClean="0"/>
              <a:t>, </a:t>
            </a:r>
            <a:r>
              <a:rPr lang="es-EC" i="1" noProof="1" smtClean="0"/>
              <a:t>55</a:t>
            </a:r>
            <a:r>
              <a:rPr lang="es-EC" noProof="1" smtClean="0"/>
              <a:t>(1), 95–112. https://doi.org/10.1193/102417EQS222M</a:t>
            </a:r>
          </a:p>
          <a:p>
            <a:r>
              <a:rPr lang="es-EC" noProof="1" smtClean="0"/>
              <a:t>SEAOC. (1995). </a:t>
            </a:r>
            <a:r>
              <a:rPr lang="es-EC" i="1" noProof="1" smtClean="0"/>
              <a:t>Performance Based Seismic Engineering of Buildings</a:t>
            </a:r>
            <a:r>
              <a:rPr lang="es-EC" noProof="1" smtClean="0"/>
              <a:t>. SEAOC-VISION 2000.</a:t>
            </a:r>
          </a:p>
          <a:p>
            <a:r>
              <a:rPr lang="es-EC" noProof="1" smtClean="0"/>
              <a:t>Vamvatsikos, D., &amp; Cornell, C. A. (2006). Direct estimation of the seismic demand and capacity of oscillators with multi-linear static pushovers through IDA. </a:t>
            </a:r>
            <a:r>
              <a:rPr lang="es-EC" i="1" noProof="1" smtClean="0"/>
              <a:t>Earthquake Engineering and Structural Dynamics</a:t>
            </a:r>
            <a:r>
              <a:rPr lang="es-EC" noProof="1" smtClean="0"/>
              <a:t>, </a:t>
            </a:r>
            <a:r>
              <a:rPr lang="es-EC" i="1" noProof="1" smtClean="0"/>
              <a:t>35</a:t>
            </a:r>
            <a:r>
              <a:rPr lang="es-EC" noProof="1" smtClean="0"/>
              <a:t>(9), 1097–1117. https://doi.org/10.1002/eqe.573</a:t>
            </a:r>
          </a:p>
          <a:p>
            <a:r>
              <a:rPr lang="es-EC" noProof="1" smtClean="0"/>
              <a:t>Zareian, F. (2012). </a:t>
            </a:r>
            <a:r>
              <a:rPr lang="es-EC" i="1" noProof="1" smtClean="0"/>
              <a:t>Background Document PACT Beta Test Example : Building A Steel Special Moment Frame Building</a:t>
            </a:r>
            <a:r>
              <a:rPr lang="es-EC" noProof="1" smtClean="0"/>
              <a:t>. </a:t>
            </a:r>
            <a:r>
              <a:rPr lang="es-ES" dirty="0" smtClean="0"/>
              <a:t>1–72.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92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Z:\ESPE\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21" y="400010"/>
            <a:ext cx="4892897" cy="1109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487270" y="1612260"/>
            <a:ext cx="68781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de la Tierra y de la Construcción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87513" y="2223042"/>
            <a:ext cx="28777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Ingeniería Civil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96170" y="2934285"/>
            <a:ext cx="766039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 EVALUACIÓN SÍSMICA BASADA EN DESEMPEÑO SEGÚN FEMA P-58 DEL HOSPITAL GENERAL DOCENTE AMBATO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18037" y="4215073"/>
            <a:ext cx="441665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Untuña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Chasipanta, Carlos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Andrés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18037" y="5066730"/>
            <a:ext cx="474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Tutora: Ing. Haro Báez, Ana Gabriela, Ph.D. 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4487513" y="620051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Sangolquí, Marzo de 2021</a:t>
            </a:r>
            <a:endParaRPr lang="es-EC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54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20" y="2348045"/>
            <a:ext cx="4608723" cy="292845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13279170"/>
              </p:ext>
            </p:extLst>
          </p:nvPr>
        </p:nvGraphicFramePr>
        <p:xfrm>
          <a:off x="6687237" y="1189822"/>
          <a:ext cx="4902507" cy="491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591237" y="532559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050" dirty="0" smtClean="0"/>
              <a:t>https://www.scoopnest.com/es/user/el_telegrafo/939982335675633664-se-activ-el-plan-de-contingencia-del-hospital-general-docente-ambato-hgda-para-atender-a-29-paciente</a:t>
            </a:r>
            <a:endParaRPr lang="es-EC" sz="105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94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Planteamiento del problema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948195"/>
              </p:ext>
            </p:extLst>
          </p:nvPr>
        </p:nvGraphicFramePr>
        <p:xfrm>
          <a:off x="1498663" y="1421176"/>
          <a:ext cx="8947150" cy="4805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40" y="4208273"/>
            <a:ext cx="2857041" cy="2071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1" y="2666083"/>
            <a:ext cx="3316213" cy="18423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2947" y="1413085"/>
            <a:ext cx="2915030" cy="195807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621941" y="3379252"/>
            <a:ext cx="28570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/>
              <a:t>Recuperado de: https</a:t>
            </a:r>
            <a:r>
              <a:rPr lang="es-EC" sz="1000" dirty="0"/>
              <a:t>://sanfrancisco.cbslocal.com/2014/10/15/bay-area-marks-25-years-since-loma-prieta-earthquake-watch-coverage-from-1989/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649854" y="6347501"/>
            <a:ext cx="2735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/>
              <a:t>Recuperado de: https</a:t>
            </a:r>
            <a:r>
              <a:rPr lang="es-EC" sz="1000" dirty="0"/>
              <a:t>://www.elheraldo.com.ec/vivencias-del-terremoto-de-1949/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51711" y="4660913"/>
            <a:ext cx="3316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/>
              <a:t>Recuperado de: https</a:t>
            </a:r>
            <a:r>
              <a:rPr lang="es-EC" sz="1000" dirty="0"/>
              <a:t>://www.elcomercio.com/actualidad/intensidad-terremoto-pedernales-chamanga-geofisico.html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51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Justificación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" y="2511845"/>
            <a:ext cx="3132510" cy="29415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5000" y1="64545" x2="45000" y2="64545"/>
                        <a14:backgroundMark x1="56154" y1="44545" x2="56154" y2="44545"/>
                        <a14:backgroundMark x1="23077" y1="36818" x2="23077" y2="36818"/>
                        <a14:backgroundMark x1="62692" y1="28182" x2="62692" y2="28182"/>
                        <a14:backgroundMark x1="69231" y1="52727" x2="69231" y2="52727"/>
                        <a14:backgroundMark x1="43077" y1="78636" x2="43077" y2="78636"/>
                        <a14:backgroundMark x1="25385" y1="16364" x2="25385" y2="1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53" y="3185499"/>
            <a:ext cx="1599532" cy="1353450"/>
          </a:xfrm>
          <a:prstGeom prst="rect">
            <a:avLst/>
          </a:prstGeom>
        </p:spPr>
      </p:pic>
      <p:cxnSp>
        <p:nvCxnSpPr>
          <p:cNvPr id="10" name="Conector angular 9"/>
          <p:cNvCxnSpPr>
            <a:stCxn id="5" idx="3"/>
            <a:endCxn id="12" idx="1"/>
          </p:cNvCxnSpPr>
          <p:nvPr/>
        </p:nvCxnSpPr>
        <p:spPr>
          <a:xfrm flipV="1">
            <a:off x="3437516" y="2248648"/>
            <a:ext cx="2017835" cy="17339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51" y="1420403"/>
            <a:ext cx="1656489" cy="16564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52" y="3249383"/>
            <a:ext cx="1524286" cy="1524286"/>
          </a:xfrm>
          <a:prstGeom prst="rect">
            <a:avLst/>
          </a:prstGeom>
        </p:spPr>
      </p:pic>
      <p:cxnSp>
        <p:nvCxnSpPr>
          <p:cNvPr id="15" name="Conector recto de flecha 14"/>
          <p:cNvCxnSpPr>
            <a:stCxn id="5" idx="3"/>
            <a:endCxn id="13" idx="1"/>
          </p:cNvCxnSpPr>
          <p:nvPr/>
        </p:nvCxnSpPr>
        <p:spPr>
          <a:xfrm>
            <a:off x="3437516" y="3982597"/>
            <a:ext cx="2083936" cy="289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42" y="5310129"/>
            <a:ext cx="1149713" cy="1149713"/>
          </a:xfrm>
          <a:prstGeom prst="rect">
            <a:avLst/>
          </a:prstGeom>
        </p:spPr>
      </p:pic>
      <p:cxnSp>
        <p:nvCxnSpPr>
          <p:cNvPr id="19" name="Conector angular 18"/>
          <p:cNvCxnSpPr>
            <a:stCxn id="5" idx="3"/>
            <a:endCxn id="17" idx="1"/>
          </p:cNvCxnSpPr>
          <p:nvPr/>
        </p:nvCxnSpPr>
        <p:spPr>
          <a:xfrm>
            <a:off x="3437516" y="3982597"/>
            <a:ext cx="2202826" cy="1902389"/>
          </a:xfrm>
          <a:prstGeom prst="bentConnector3">
            <a:avLst>
              <a:gd name="adj1" fmla="val 4599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1243" y="3185499"/>
            <a:ext cx="937877" cy="5491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94" y="526957"/>
            <a:ext cx="4785376" cy="265854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7349394" y="3277075"/>
            <a:ext cx="4785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/>
              <a:t>Recuperado de: https</a:t>
            </a:r>
            <a:r>
              <a:rPr lang="es-EC" sz="1000" dirty="0"/>
              <a:t>://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www.elcomercio.com/actualidad/hospital-iess-manta-danos-terremoto.html</a:t>
            </a:r>
          </a:p>
        </p:txBody>
      </p:sp>
      <p:pic>
        <p:nvPicPr>
          <p:cNvPr id="25" name="Imagen 24"/>
          <p:cNvPicPr/>
          <p:nvPr/>
        </p:nvPicPr>
        <p:blipFill>
          <a:blip r:embed="rId11"/>
          <a:stretch>
            <a:fillRect/>
          </a:stretch>
        </p:blipFill>
        <p:spPr>
          <a:xfrm>
            <a:off x="8048273" y="3768761"/>
            <a:ext cx="3431302" cy="2583994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7680050" y="6363771"/>
            <a:ext cx="416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Recuperado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</a:t>
            </a:r>
            <a:r>
              <a:rPr lang="es-ES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s-ES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Buildings </a:t>
            </a:r>
            <a:r>
              <a:rPr lang="es-ES" sz="1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Affected</a:t>
            </a:r>
            <a:r>
              <a:rPr lang="es-ES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ES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2016 Earthquake In Manta. </a:t>
            </a:r>
            <a:r>
              <a:rPr lang="es-ES" sz="1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s-ES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es-ES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(p.373), por</a:t>
            </a:r>
            <a:r>
              <a:rPr lang="es-ES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Aguiar et al. (2017)</a:t>
            </a:r>
            <a:endParaRPr lang="es-EC" sz="1000" dirty="0"/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2"/>
          </p:nvPr>
        </p:nvSpPr>
        <p:spPr>
          <a:xfrm>
            <a:off x="10352541" y="-230986"/>
            <a:ext cx="838199" cy="767687"/>
          </a:xfrm>
        </p:spPr>
        <p:txBody>
          <a:bodyPr/>
          <a:lstStyle/>
          <a:p>
            <a:fld id="{85ACCF0F-49FB-458E-B698-7159B801EDE9}" type="slidenum">
              <a:rPr lang="es-EC" smtClean="0"/>
              <a:t>5</a:t>
            </a:fld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5234281" y="1342583"/>
            <a:ext cx="2017835" cy="1856672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29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744446"/>
            <a:ext cx="8946541" cy="1780952"/>
          </a:xfrm>
        </p:spPr>
        <p:txBody>
          <a:bodyPr/>
          <a:lstStyle/>
          <a:p>
            <a:r>
              <a:rPr lang="es-EC" dirty="0"/>
              <a:t>Evaluar el desempeño sísmico de los bloques A, B y C, del Hospital General Docente de Ambato usando la metodología basada en desempeño propuesta en FEMA P-58 para comprobar que la estructura cumpla con las condiciones de ocupación inmediata después de un terremoto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52" y="3968587"/>
            <a:ext cx="5346268" cy="23073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54834" y="627592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000" dirty="0" smtClean="0"/>
              <a:t>Recuperado de: https</a:t>
            </a:r>
            <a:r>
              <a:rPr lang="es-EC" sz="1000" dirty="0"/>
              <a:t>://www.youtube.com/watch?v=p7mXDlt0TNY&amp;t=4s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42" y="4404880"/>
            <a:ext cx="1259192" cy="1259192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0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926706"/>
          </a:xfrm>
        </p:spPr>
        <p:txBody>
          <a:bodyPr/>
          <a:lstStyle/>
          <a:p>
            <a:pPr lvl="0"/>
            <a:r>
              <a:rPr lang="es-EC" dirty="0"/>
              <a:t>Recopilar y analizar datos de elementos estructurales y no estructurales del Hospital General Docente Ambato.</a:t>
            </a:r>
          </a:p>
          <a:p>
            <a:pPr lvl="0"/>
            <a:r>
              <a:rPr lang="es-EC" dirty="0"/>
              <a:t>Desarrollar un código matemático para el uso de FEMA P-58 en la evaluación de los bloques A, B y C, del Hospital General Docente Ambato.</a:t>
            </a:r>
          </a:p>
          <a:p>
            <a:pPr lvl="0"/>
            <a:r>
              <a:rPr lang="es-EC" dirty="0"/>
              <a:t>Analizar los índices de desempeño del Hospital General Docente Ambato para determinar si la estructura cumple con las condiciones de ocupación inmediata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56" y="5125139"/>
            <a:ext cx="1333518" cy="1333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76" y="5179296"/>
            <a:ext cx="1387675" cy="138767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64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34767909"/>
              </p:ext>
            </p:extLst>
          </p:nvPr>
        </p:nvGraphicFramePr>
        <p:xfrm>
          <a:off x="2090145" y="1068636"/>
          <a:ext cx="7850130" cy="501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395" y="1736295"/>
            <a:ext cx="1150696" cy="14879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1091" y="1967015"/>
            <a:ext cx="1143482" cy="11434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83" y="4921196"/>
            <a:ext cx="2583162" cy="18297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22" y="1068636"/>
            <a:ext cx="1251868" cy="15681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02" y="4270704"/>
            <a:ext cx="2789667" cy="1647292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7686" y="5467698"/>
            <a:ext cx="1377338" cy="106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22" y="5836052"/>
            <a:ext cx="1416356" cy="9040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92" y="114588"/>
            <a:ext cx="2742621" cy="17381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26" y="4406991"/>
            <a:ext cx="726811" cy="7268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91" y="3131065"/>
            <a:ext cx="1053292" cy="10532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75" y="3135541"/>
            <a:ext cx="1048816" cy="10488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94" y="4370168"/>
            <a:ext cx="860213" cy="86021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35" y="5466650"/>
            <a:ext cx="732796" cy="73279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53" y="5356436"/>
            <a:ext cx="802437" cy="802437"/>
          </a:xfrm>
          <a:prstGeom prst="rect">
            <a:avLst/>
          </a:prstGeom>
        </p:spPr>
      </p:pic>
      <p:sp>
        <p:nvSpPr>
          <p:cNvPr id="20" name="Marcador de número de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20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3374"/>
          </a:xfrm>
        </p:spPr>
        <p:txBody>
          <a:bodyPr/>
          <a:lstStyle/>
          <a:p>
            <a:r>
              <a:rPr lang="es-ES" dirty="0" smtClean="0"/>
              <a:t>FEMA P-58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0" y="1665961"/>
            <a:ext cx="8848725" cy="4714875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F0F-49FB-458E-B698-7159B801EDE9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4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5457</TotalTime>
  <Words>1004</Words>
  <Application>Microsoft Office PowerPoint</Application>
  <PresentationFormat>Panorámica</PresentationFormat>
  <Paragraphs>152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Presentación de PowerPoint</vt:lpstr>
      <vt:lpstr>Contenido</vt:lpstr>
      <vt:lpstr>Introducción</vt:lpstr>
      <vt:lpstr>Planteamiento del problema</vt:lpstr>
      <vt:lpstr>Justificación</vt:lpstr>
      <vt:lpstr>Objetivo General</vt:lpstr>
      <vt:lpstr>Objetivos Específicos</vt:lpstr>
      <vt:lpstr>Metodología</vt:lpstr>
      <vt:lpstr>FEMA P-58</vt:lpstr>
      <vt:lpstr>Diseño y evaluación basada en desempeño</vt:lpstr>
      <vt:lpstr>Desarrollo del caso de estudio</vt:lpstr>
      <vt:lpstr>Desarrollo del caso de estudio</vt:lpstr>
      <vt:lpstr>Desarrollo del caso de estudio</vt:lpstr>
      <vt:lpstr>Desarrollo del caso de estudio</vt:lpstr>
      <vt:lpstr>Resultados – Costo de reparación</vt:lpstr>
      <vt:lpstr>Resultados – Costo de reparación</vt:lpstr>
      <vt:lpstr>Resultados – Tiempos de reparación</vt:lpstr>
      <vt:lpstr>Resultados – Herido y muertes</vt:lpstr>
      <vt:lpstr>Resultados – Daños </vt:lpstr>
      <vt:lpstr>Resultados – Daños </vt:lpstr>
      <vt:lpstr>Conclusiones</vt:lpstr>
      <vt:lpstr>Recomendaciones</vt:lpstr>
      <vt:lpstr>Bibliografía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Untuña</dc:creator>
  <cp:lastModifiedBy>Carlos Untuña</cp:lastModifiedBy>
  <cp:revision>73</cp:revision>
  <dcterms:created xsi:type="dcterms:W3CDTF">2021-03-17T08:40:40Z</dcterms:created>
  <dcterms:modified xsi:type="dcterms:W3CDTF">2021-04-08T13:58:35Z</dcterms:modified>
</cp:coreProperties>
</file>