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348" r:id="rId3"/>
    <p:sldId id="349" r:id="rId4"/>
    <p:sldId id="350" r:id="rId5"/>
    <p:sldId id="351" r:id="rId6"/>
    <p:sldId id="352" r:id="rId7"/>
    <p:sldId id="377" r:id="rId8"/>
    <p:sldId id="353" r:id="rId9"/>
    <p:sldId id="379" r:id="rId10"/>
    <p:sldId id="378" r:id="rId11"/>
    <p:sldId id="354" r:id="rId12"/>
    <p:sldId id="355" r:id="rId13"/>
    <p:sldId id="359" r:id="rId14"/>
    <p:sldId id="356" r:id="rId15"/>
    <p:sldId id="358" r:id="rId16"/>
    <p:sldId id="361" r:id="rId17"/>
    <p:sldId id="357" r:id="rId18"/>
    <p:sldId id="360" r:id="rId19"/>
    <p:sldId id="374" r:id="rId20"/>
    <p:sldId id="362" r:id="rId21"/>
    <p:sldId id="365" r:id="rId22"/>
    <p:sldId id="376" r:id="rId23"/>
    <p:sldId id="366" r:id="rId24"/>
    <p:sldId id="372" r:id="rId25"/>
    <p:sldId id="369" r:id="rId26"/>
    <p:sldId id="373" r:id="rId27"/>
    <p:sldId id="367" r:id="rId28"/>
    <p:sldId id="368" r:id="rId29"/>
    <p:sldId id="370" r:id="rId30"/>
    <p:sldId id="371" r:id="rId31"/>
    <p:sldId id="375" r:id="rId32"/>
    <p:sldId id="380" r:id="rId33"/>
    <p:sldId id="363" r:id="rId34"/>
    <p:sldId id="364" r:id="rId35"/>
  </p:sldIdLst>
  <p:sldSz cx="9144000" cy="5715000" type="screen16x10"/>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FF99"/>
    <a:srgbClr val="005CB8"/>
    <a:srgbClr val="00246C"/>
    <a:srgbClr val="EEEEEE"/>
    <a:srgbClr val="D1D1D1"/>
    <a:srgbClr val="03080D"/>
    <a:srgbClr val="152B47"/>
    <a:srgbClr val="DDEBF7"/>
    <a:srgbClr val="EAE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434" autoAdjust="0"/>
  </p:normalViewPr>
  <p:slideViewPr>
    <p:cSldViewPr>
      <p:cViewPr varScale="1">
        <p:scale>
          <a:sx n="110" d="100"/>
          <a:sy n="110" d="100"/>
        </p:scale>
        <p:origin x="594" y="84"/>
      </p:cViewPr>
      <p:guideLst>
        <p:guide orient="horz" pos="1724"/>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49" d="100"/>
          <a:sy n="49"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6193D-67FF-485C-BDA9-19BF6F693BE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C"/>
        </a:p>
      </dgm:t>
    </dgm:pt>
    <dgm:pt modelId="{D5AFFFF4-5F8C-4FB1-A845-1DD333D97D53}">
      <dgm:prSet phldrT="[Texto]"/>
      <dgm:spPr/>
      <dgm:t>
        <a:bodyPr/>
        <a:lstStyle/>
        <a:p>
          <a:pPr algn="l"/>
          <a:r>
            <a:rPr lang="es-EC"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PROBLEMA</a:t>
          </a:r>
          <a:endParaRPr lang="es-EC" dirty="0">
            <a:solidFill>
              <a:schemeClr val="tx1"/>
            </a:solidFill>
          </a:endParaRPr>
        </a:p>
      </dgm:t>
    </dgm:pt>
    <dgm:pt modelId="{978D98BE-AB1C-4691-9560-970E17C0F975}" type="parTrans" cxnId="{3146B5F2-377B-499E-98B6-EFAD60C4E976}">
      <dgm:prSet/>
      <dgm:spPr/>
      <dgm:t>
        <a:bodyPr/>
        <a:lstStyle/>
        <a:p>
          <a:pPr algn="l"/>
          <a:endParaRPr lang="es-EC"/>
        </a:p>
      </dgm:t>
    </dgm:pt>
    <dgm:pt modelId="{2E66EE05-9DE7-4A08-94CC-2B6D7CC1EF11}" type="sibTrans" cxnId="{3146B5F2-377B-499E-98B6-EFAD60C4E976}">
      <dgm:prSet/>
      <dgm:spPr/>
      <dgm:t>
        <a:bodyPr/>
        <a:lstStyle/>
        <a:p>
          <a:pPr algn="l"/>
          <a:endParaRPr lang="es-EC"/>
        </a:p>
      </dgm:t>
    </dgm:pt>
    <dgm:pt modelId="{1FAE46C7-ECF0-402A-B802-964B7B82DD90}">
      <dgm:prSet phldrT="[Texto]"/>
      <dgm:spPr/>
      <dgm:t>
        <a:bodyPr/>
        <a:lstStyle/>
        <a:p>
          <a:pPr algn="l"/>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JUSTIFICACIÓN</a:t>
          </a:r>
          <a:endParaRPr lang="es-EC" dirty="0"/>
        </a:p>
      </dgm:t>
    </dgm:pt>
    <dgm:pt modelId="{35175CF7-B5E0-40C2-9DE5-3E04E996EA16}" type="parTrans" cxnId="{A22F0805-D4DE-45D6-AEFB-0A3B8EB02A75}">
      <dgm:prSet/>
      <dgm:spPr/>
      <dgm:t>
        <a:bodyPr/>
        <a:lstStyle/>
        <a:p>
          <a:pPr algn="l"/>
          <a:endParaRPr lang="es-EC"/>
        </a:p>
      </dgm:t>
    </dgm:pt>
    <dgm:pt modelId="{D336A983-75FF-4CBE-AD54-AC272D05DD8C}" type="sibTrans" cxnId="{A22F0805-D4DE-45D6-AEFB-0A3B8EB02A75}">
      <dgm:prSet/>
      <dgm:spPr/>
      <dgm:t>
        <a:bodyPr/>
        <a:lstStyle/>
        <a:p>
          <a:pPr algn="l"/>
          <a:endParaRPr lang="es-EC"/>
        </a:p>
      </dgm:t>
    </dgm:pt>
    <dgm:pt modelId="{CAB1EA50-B108-479D-BD93-2F41425173F7}">
      <dgm:prSet phldrT="[Texto]"/>
      <dgm:spPr/>
      <dgm:t>
        <a:bodyPr/>
        <a:lstStyle/>
        <a:p>
          <a:pPr algn="l"/>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 GENERAL</a:t>
          </a:r>
          <a:endParaRPr lang="es-EC" dirty="0"/>
        </a:p>
      </dgm:t>
    </dgm:pt>
    <dgm:pt modelId="{0D56513B-005B-4FE6-BF59-FF6571FE65BE}" type="parTrans" cxnId="{8F059F18-5D60-4D82-AFF0-A084BFAD9E95}">
      <dgm:prSet/>
      <dgm:spPr/>
      <dgm:t>
        <a:bodyPr/>
        <a:lstStyle/>
        <a:p>
          <a:pPr algn="l"/>
          <a:endParaRPr lang="es-EC"/>
        </a:p>
      </dgm:t>
    </dgm:pt>
    <dgm:pt modelId="{CA201BDC-0333-4466-AAB7-07C6CD64C562}" type="sibTrans" cxnId="{8F059F18-5D60-4D82-AFF0-A084BFAD9E95}">
      <dgm:prSet/>
      <dgm:spPr/>
      <dgm:t>
        <a:bodyPr/>
        <a:lstStyle/>
        <a:p>
          <a:pPr algn="l"/>
          <a:endParaRPr lang="es-EC"/>
        </a:p>
      </dgm:t>
    </dgm:pt>
    <dgm:pt modelId="{F5B443B7-6905-4121-853E-A770DF45A7AE}">
      <dgm:prSet/>
      <dgm:spPr/>
      <dgm:t>
        <a:bodyPr/>
        <a:lstStyle/>
        <a:p>
          <a:pPr algn="l"/>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OBJETIVOS ESPECÍFICOS</a:t>
          </a:r>
          <a:endParaRPr lang="es-EC" dirty="0"/>
        </a:p>
      </dgm:t>
    </dgm:pt>
    <dgm:pt modelId="{89F8E4EC-815A-4F8F-9901-81E16463B2A1}" type="parTrans" cxnId="{483388DD-0EA1-45D5-B03E-B7A550D5D9AB}">
      <dgm:prSet/>
      <dgm:spPr/>
      <dgm:t>
        <a:bodyPr/>
        <a:lstStyle/>
        <a:p>
          <a:pPr algn="l"/>
          <a:endParaRPr lang="es-EC"/>
        </a:p>
      </dgm:t>
    </dgm:pt>
    <dgm:pt modelId="{AC6DFEC0-FEEA-4700-9AF6-4ED55568DF6B}" type="sibTrans" cxnId="{483388DD-0EA1-45D5-B03E-B7A550D5D9AB}">
      <dgm:prSet/>
      <dgm:spPr/>
      <dgm:t>
        <a:bodyPr/>
        <a:lstStyle/>
        <a:p>
          <a:pPr algn="l"/>
          <a:endParaRPr lang="es-EC"/>
        </a:p>
      </dgm:t>
    </dgm:pt>
    <dgm:pt modelId="{C9211C06-A9B2-46FC-B533-DE030B4A25FE}">
      <dgm:prSet/>
      <dgm:spPr/>
      <dgm:t>
        <a:bodyPr/>
        <a:lstStyle/>
        <a:p>
          <a:pPr algn="l"/>
          <a:r>
            <a:rPr lang="es-EC"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FUNDAMENTACIÓN</a:t>
          </a:r>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TEÓRICA</a:t>
          </a:r>
          <a:endParaRPr lang="es-EC" dirty="0"/>
        </a:p>
      </dgm:t>
    </dgm:pt>
    <dgm:pt modelId="{D9A67CB1-B5C2-431A-BB8D-8B424ECF51D5}" type="parTrans" cxnId="{BC8CDCCF-504C-4FC3-8424-605B6D3EC866}">
      <dgm:prSet/>
      <dgm:spPr/>
      <dgm:t>
        <a:bodyPr/>
        <a:lstStyle/>
        <a:p>
          <a:pPr algn="l"/>
          <a:endParaRPr lang="es-EC"/>
        </a:p>
      </dgm:t>
    </dgm:pt>
    <dgm:pt modelId="{5F6EE0B8-7AEC-49EC-8982-12E48FF04BEA}" type="sibTrans" cxnId="{BC8CDCCF-504C-4FC3-8424-605B6D3EC866}">
      <dgm:prSet/>
      <dgm:spPr/>
      <dgm:t>
        <a:bodyPr/>
        <a:lstStyle/>
        <a:p>
          <a:pPr algn="l"/>
          <a:endParaRPr lang="es-EC"/>
        </a:p>
      </dgm:t>
    </dgm:pt>
    <dgm:pt modelId="{CC75A374-EFD9-429A-9DA1-F58F2FA3C865}">
      <dgm:prSet/>
      <dgm:spPr/>
      <dgm:t>
        <a:bodyPr/>
        <a:lstStyle/>
        <a:p>
          <a:pPr algn="l"/>
          <a:r>
            <a:rPr lang="es-EC"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FUNDAMENTACIÓN</a:t>
          </a:r>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METODOLÓGICA</a:t>
          </a:r>
          <a:endParaRPr lang="es-EC" dirty="0"/>
        </a:p>
      </dgm:t>
    </dgm:pt>
    <dgm:pt modelId="{735B1E49-0835-4325-AFE8-C14A1B1E8D91}" type="parTrans" cxnId="{2A3E4AEC-CD93-4DF4-B27C-6AB274DC09D4}">
      <dgm:prSet/>
      <dgm:spPr/>
      <dgm:t>
        <a:bodyPr/>
        <a:lstStyle/>
        <a:p>
          <a:pPr algn="l"/>
          <a:endParaRPr lang="es-EC"/>
        </a:p>
      </dgm:t>
    </dgm:pt>
    <dgm:pt modelId="{72839104-6F00-45DF-81E6-C128CE2AA2DF}" type="sibTrans" cxnId="{2A3E4AEC-CD93-4DF4-B27C-6AB274DC09D4}">
      <dgm:prSet/>
      <dgm:spPr/>
      <dgm:t>
        <a:bodyPr/>
        <a:lstStyle/>
        <a:p>
          <a:pPr algn="l"/>
          <a:endParaRPr lang="es-EC"/>
        </a:p>
      </dgm:t>
    </dgm:pt>
    <dgm:pt modelId="{D8594D09-7B58-48B3-8231-46A676F2D9F3}">
      <dgm:prSet/>
      <dgm:spPr/>
      <dgm:t>
        <a:bodyPr/>
        <a:lstStyle/>
        <a:p>
          <a:pPr algn="l"/>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LA INVESTIGACIÓN O PROPUESTA.</a:t>
          </a:r>
          <a:endParaRPr lang="es-EC" dirty="0"/>
        </a:p>
      </dgm:t>
    </dgm:pt>
    <dgm:pt modelId="{575206E8-49D4-4E11-A184-178D44A58DE0}" type="parTrans" cxnId="{8F361F22-5824-41AB-A632-55CC3D7C1FCC}">
      <dgm:prSet/>
      <dgm:spPr/>
      <dgm:t>
        <a:bodyPr/>
        <a:lstStyle/>
        <a:p>
          <a:pPr algn="l"/>
          <a:endParaRPr lang="es-EC"/>
        </a:p>
      </dgm:t>
    </dgm:pt>
    <dgm:pt modelId="{A9F22A8F-69B6-49D7-A5FA-609186F97688}" type="sibTrans" cxnId="{8F361F22-5824-41AB-A632-55CC3D7C1FCC}">
      <dgm:prSet/>
      <dgm:spPr/>
      <dgm:t>
        <a:bodyPr/>
        <a:lstStyle/>
        <a:p>
          <a:pPr algn="l"/>
          <a:endParaRPr lang="es-EC"/>
        </a:p>
      </dgm:t>
    </dgm:pt>
    <dgm:pt modelId="{1E0F32F9-F0C7-4179-907C-7A33C2A3C2C9}">
      <dgm:prSet/>
      <dgm:spPr/>
      <dgm:t>
        <a:bodyPr/>
        <a:lstStyle/>
        <a:p>
          <a:pPr algn="l"/>
          <a:r>
            <a:rPr lang="es-EC"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CONCLUSIONES Y RECOMENDACIONES</a:t>
          </a:r>
          <a:endParaRPr lang="es-EC" dirty="0"/>
        </a:p>
      </dgm:t>
    </dgm:pt>
    <dgm:pt modelId="{D3B2B74D-B17B-4CC1-A320-D0ECE077F03B}" type="parTrans" cxnId="{B57023EE-E266-4B43-B76F-E359D6D7EC92}">
      <dgm:prSet/>
      <dgm:spPr/>
      <dgm:t>
        <a:bodyPr/>
        <a:lstStyle/>
        <a:p>
          <a:pPr algn="l"/>
          <a:endParaRPr lang="es-EC"/>
        </a:p>
      </dgm:t>
    </dgm:pt>
    <dgm:pt modelId="{767D3B58-1DAB-4BEC-8F30-85522F2B441C}" type="sibTrans" cxnId="{B57023EE-E266-4B43-B76F-E359D6D7EC92}">
      <dgm:prSet/>
      <dgm:spPr/>
      <dgm:t>
        <a:bodyPr/>
        <a:lstStyle/>
        <a:p>
          <a:pPr algn="l"/>
          <a:endParaRPr lang="es-EC"/>
        </a:p>
      </dgm:t>
    </dgm:pt>
    <dgm:pt modelId="{6926B214-31DE-4B89-8BC8-E9515AFECA29}" type="pres">
      <dgm:prSet presAssocID="{2296193D-67FF-485C-BDA9-19BF6F693BE1}" presName="linearFlow" presStyleCnt="0">
        <dgm:presLayoutVars>
          <dgm:dir/>
          <dgm:resizeHandles val="exact"/>
        </dgm:presLayoutVars>
      </dgm:prSet>
      <dgm:spPr/>
      <dgm:t>
        <a:bodyPr/>
        <a:lstStyle/>
        <a:p>
          <a:endParaRPr lang="es-EC"/>
        </a:p>
      </dgm:t>
    </dgm:pt>
    <dgm:pt modelId="{D48674F6-4A8A-42CE-A191-137D56D22557}" type="pres">
      <dgm:prSet presAssocID="{D5AFFFF4-5F8C-4FB1-A845-1DD333D97D53}" presName="composite" presStyleCnt="0"/>
      <dgm:spPr/>
    </dgm:pt>
    <dgm:pt modelId="{9589F157-7D63-495C-8608-3D93BE9364F8}" type="pres">
      <dgm:prSet presAssocID="{D5AFFFF4-5F8C-4FB1-A845-1DD333D97D53}" presName="imgShp" presStyleLbl="fgImgPlace1" presStyleIdx="0" presStyleCnt="8"/>
      <dgm:spPr>
        <a:solidFill>
          <a:srgbClr val="FF0000"/>
        </a:solidFill>
      </dgm:spPr>
    </dgm:pt>
    <dgm:pt modelId="{3848A04A-FF16-472B-A0EE-E69058F473B2}" type="pres">
      <dgm:prSet presAssocID="{D5AFFFF4-5F8C-4FB1-A845-1DD333D97D53}" presName="txShp" presStyleLbl="node1" presStyleIdx="0" presStyleCnt="8">
        <dgm:presLayoutVars>
          <dgm:bulletEnabled val="1"/>
        </dgm:presLayoutVars>
      </dgm:prSet>
      <dgm:spPr/>
      <dgm:t>
        <a:bodyPr/>
        <a:lstStyle/>
        <a:p>
          <a:endParaRPr lang="es-EC"/>
        </a:p>
      </dgm:t>
    </dgm:pt>
    <dgm:pt modelId="{439BABA6-2C29-48C3-8D05-A8479E2B3CA5}" type="pres">
      <dgm:prSet presAssocID="{2E66EE05-9DE7-4A08-94CC-2B6D7CC1EF11}" presName="spacing" presStyleCnt="0"/>
      <dgm:spPr/>
    </dgm:pt>
    <dgm:pt modelId="{14ED86D4-6FEA-48FD-BE53-879B12F8805E}" type="pres">
      <dgm:prSet presAssocID="{1FAE46C7-ECF0-402A-B802-964B7B82DD90}" presName="composite" presStyleCnt="0"/>
      <dgm:spPr/>
    </dgm:pt>
    <dgm:pt modelId="{17AF2975-B3EA-453E-B34A-A803F8AC8576}" type="pres">
      <dgm:prSet presAssocID="{1FAE46C7-ECF0-402A-B802-964B7B82DD90}" presName="imgShp" presStyleLbl="fgImgPlace1" presStyleIdx="1" presStyleCnt="8"/>
      <dgm:spPr>
        <a:solidFill>
          <a:srgbClr val="FF0000"/>
        </a:solidFill>
      </dgm:spPr>
    </dgm:pt>
    <dgm:pt modelId="{703F71FD-AF66-469D-B54B-6071D82C8777}" type="pres">
      <dgm:prSet presAssocID="{1FAE46C7-ECF0-402A-B802-964B7B82DD90}" presName="txShp" presStyleLbl="node1" presStyleIdx="1" presStyleCnt="8">
        <dgm:presLayoutVars>
          <dgm:bulletEnabled val="1"/>
        </dgm:presLayoutVars>
      </dgm:prSet>
      <dgm:spPr/>
      <dgm:t>
        <a:bodyPr/>
        <a:lstStyle/>
        <a:p>
          <a:endParaRPr lang="es-EC"/>
        </a:p>
      </dgm:t>
    </dgm:pt>
    <dgm:pt modelId="{4A1B2274-BE8D-435D-8B47-794CC079EB50}" type="pres">
      <dgm:prSet presAssocID="{D336A983-75FF-4CBE-AD54-AC272D05DD8C}" presName="spacing" presStyleCnt="0"/>
      <dgm:spPr/>
    </dgm:pt>
    <dgm:pt modelId="{96549F0F-0256-47B9-B080-593BDBA02088}" type="pres">
      <dgm:prSet presAssocID="{CAB1EA50-B108-479D-BD93-2F41425173F7}" presName="composite" presStyleCnt="0"/>
      <dgm:spPr/>
    </dgm:pt>
    <dgm:pt modelId="{3C142713-6E1B-41AE-9411-5D4EAE248EEC}" type="pres">
      <dgm:prSet presAssocID="{CAB1EA50-B108-479D-BD93-2F41425173F7}" presName="imgShp" presStyleLbl="fgImgPlace1" presStyleIdx="2" presStyleCnt="8"/>
      <dgm:spPr>
        <a:solidFill>
          <a:srgbClr val="FF0000"/>
        </a:solidFill>
      </dgm:spPr>
    </dgm:pt>
    <dgm:pt modelId="{39363078-BA6D-4BEF-AD5F-27D74E3B5489}" type="pres">
      <dgm:prSet presAssocID="{CAB1EA50-B108-479D-BD93-2F41425173F7}" presName="txShp" presStyleLbl="node1" presStyleIdx="2" presStyleCnt="8">
        <dgm:presLayoutVars>
          <dgm:bulletEnabled val="1"/>
        </dgm:presLayoutVars>
      </dgm:prSet>
      <dgm:spPr/>
      <dgm:t>
        <a:bodyPr/>
        <a:lstStyle/>
        <a:p>
          <a:endParaRPr lang="es-EC"/>
        </a:p>
      </dgm:t>
    </dgm:pt>
    <dgm:pt modelId="{428C6D4C-734D-41FB-98AD-18BEAEBA6D5C}" type="pres">
      <dgm:prSet presAssocID="{CA201BDC-0333-4466-AAB7-07C6CD64C562}" presName="spacing" presStyleCnt="0"/>
      <dgm:spPr/>
    </dgm:pt>
    <dgm:pt modelId="{880EA3AA-F0C8-40A3-B53F-85A6C7205077}" type="pres">
      <dgm:prSet presAssocID="{F5B443B7-6905-4121-853E-A770DF45A7AE}" presName="composite" presStyleCnt="0"/>
      <dgm:spPr/>
    </dgm:pt>
    <dgm:pt modelId="{A3E04131-31E3-4018-9222-A4C56D08D431}" type="pres">
      <dgm:prSet presAssocID="{F5B443B7-6905-4121-853E-A770DF45A7AE}" presName="imgShp" presStyleLbl="fgImgPlace1" presStyleIdx="3" presStyleCnt="8"/>
      <dgm:spPr>
        <a:solidFill>
          <a:srgbClr val="FF0000"/>
        </a:solidFill>
      </dgm:spPr>
    </dgm:pt>
    <dgm:pt modelId="{B8D4E622-2987-470D-ABA1-E73A582C9E8B}" type="pres">
      <dgm:prSet presAssocID="{F5B443B7-6905-4121-853E-A770DF45A7AE}" presName="txShp" presStyleLbl="node1" presStyleIdx="3" presStyleCnt="8">
        <dgm:presLayoutVars>
          <dgm:bulletEnabled val="1"/>
        </dgm:presLayoutVars>
      </dgm:prSet>
      <dgm:spPr/>
      <dgm:t>
        <a:bodyPr/>
        <a:lstStyle/>
        <a:p>
          <a:endParaRPr lang="es-EC"/>
        </a:p>
      </dgm:t>
    </dgm:pt>
    <dgm:pt modelId="{D0A8B330-823F-4568-927C-9F7F80265093}" type="pres">
      <dgm:prSet presAssocID="{AC6DFEC0-FEEA-4700-9AF6-4ED55568DF6B}" presName="spacing" presStyleCnt="0"/>
      <dgm:spPr/>
    </dgm:pt>
    <dgm:pt modelId="{3CE44C82-5BD1-4655-A896-E072053CDB43}" type="pres">
      <dgm:prSet presAssocID="{C9211C06-A9B2-46FC-B533-DE030B4A25FE}" presName="composite" presStyleCnt="0"/>
      <dgm:spPr/>
    </dgm:pt>
    <dgm:pt modelId="{ACA09F73-4E68-460E-B2EC-28EF4914C16D}" type="pres">
      <dgm:prSet presAssocID="{C9211C06-A9B2-46FC-B533-DE030B4A25FE}" presName="imgShp" presStyleLbl="fgImgPlace1" presStyleIdx="4" presStyleCnt="8"/>
      <dgm:spPr>
        <a:solidFill>
          <a:srgbClr val="FF0000"/>
        </a:solidFill>
      </dgm:spPr>
    </dgm:pt>
    <dgm:pt modelId="{2A5D02C4-E0DE-4A23-8904-80922BA92888}" type="pres">
      <dgm:prSet presAssocID="{C9211C06-A9B2-46FC-B533-DE030B4A25FE}" presName="txShp" presStyleLbl="node1" presStyleIdx="4" presStyleCnt="8">
        <dgm:presLayoutVars>
          <dgm:bulletEnabled val="1"/>
        </dgm:presLayoutVars>
      </dgm:prSet>
      <dgm:spPr/>
      <dgm:t>
        <a:bodyPr/>
        <a:lstStyle/>
        <a:p>
          <a:endParaRPr lang="es-EC"/>
        </a:p>
      </dgm:t>
    </dgm:pt>
    <dgm:pt modelId="{1A4E70EC-597F-4288-92F9-677D1B995F6F}" type="pres">
      <dgm:prSet presAssocID="{5F6EE0B8-7AEC-49EC-8982-12E48FF04BEA}" presName="spacing" presStyleCnt="0"/>
      <dgm:spPr/>
    </dgm:pt>
    <dgm:pt modelId="{754C73C4-9363-4D5B-BAAB-72FCBE554255}" type="pres">
      <dgm:prSet presAssocID="{CC75A374-EFD9-429A-9DA1-F58F2FA3C865}" presName="composite" presStyleCnt="0"/>
      <dgm:spPr/>
    </dgm:pt>
    <dgm:pt modelId="{5981669E-FFDB-4FA5-8009-57902DA6A01D}" type="pres">
      <dgm:prSet presAssocID="{CC75A374-EFD9-429A-9DA1-F58F2FA3C865}" presName="imgShp" presStyleLbl="fgImgPlace1" presStyleIdx="5" presStyleCnt="8"/>
      <dgm:spPr>
        <a:solidFill>
          <a:srgbClr val="FF0000"/>
        </a:solidFill>
      </dgm:spPr>
    </dgm:pt>
    <dgm:pt modelId="{83927B43-A0B7-4B03-A9FE-2E70D533D23F}" type="pres">
      <dgm:prSet presAssocID="{CC75A374-EFD9-429A-9DA1-F58F2FA3C865}" presName="txShp" presStyleLbl="node1" presStyleIdx="5" presStyleCnt="8">
        <dgm:presLayoutVars>
          <dgm:bulletEnabled val="1"/>
        </dgm:presLayoutVars>
      </dgm:prSet>
      <dgm:spPr/>
      <dgm:t>
        <a:bodyPr/>
        <a:lstStyle/>
        <a:p>
          <a:endParaRPr lang="es-EC"/>
        </a:p>
      </dgm:t>
    </dgm:pt>
    <dgm:pt modelId="{140D62A8-8BB0-4E9F-A66B-8B21C493AF2F}" type="pres">
      <dgm:prSet presAssocID="{72839104-6F00-45DF-81E6-C128CE2AA2DF}" presName="spacing" presStyleCnt="0"/>
      <dgm:spPr/>
    </dgm:pt>
    <dgm:pt modelId="{43EC90D3-7DAC-4B39-BE4A-5E34BEB28B75}" type="pres">
      <dgm:prSet presAssocID="{D8594D09-7B58-48B3-8231-46A676F2D9F3}" presName="composite" presStyleCnt="0"/>
      <dgm:spPr/>
    </dgm:pt>
    <dgm:pt modelId="{1B19E9C6-2BFA-40A8-BC8E-05048C3606AF}" type="pres">
      <dgm:prSet presAssocID="{D8594D09-7B58-48B3-8231-46A676F2D9F3}" presName="imgShp" presStyleLbl="fgImgPlace1" presStyleIdx="6" presStyleCnt="8"/>
      <dgm:spPr>
        <a:solidFill>
          <a:srgbClr val="FF0000"/>
        </a:solidFill>
      </dgm:spPr>
    </dgm:pt>
    <dgm:pt modelId="{228E3E5A-DDC4-46F9-A8BD-D050F42B8886}" type="pres">
      <dgm:prSet presAssocID="{D8594D09-7B58-48B3-8231-46A676F2D9F3}" presName="txShp" presStyleLbl="node1" presStyleIdx="6" presStyleCnt="8">
        <dgm:presLayoutVars>
          <dgm:bulletEnabled val="1"/>
        </dgm:presLayoutVars>
      </dgm:prSet>
      <dgm:spPr/>
      <dgm:t>
        <a:bodyPr/>
        <a:lstStyle/>
        <a:p>
          <a:endParaRPr lang="es-EC"/>
        </a:p>
      </dgm:t>
    </dgm:pt>
    <dgm:pt modelId="{AD5FF968-ACB2-4D2D-934D-215C72711FA2}" type="pres">
      <dgm:prSet presAssocID="{A9F22A8F-69B6-49D7-A5FA-609186F97688}" presName="spacing" presStyleCnt="0"/>
      <dgm:spPr/>
    </dgm:pt>
    <dgm:pt modelId="{0D1897EB-A0B5-4988-950F-EC4E6CA82EDB}" type="pres">
      <dgm:prSet presAssocID="{1E0F32F9-F0C7-4179-907C-7A33C2A3C2C9}" presName="composite" presStyleCnt="0"/>
      <dgm:spPr/>
    </dgm:pt>
    <dgm:pt modelId="{7C77CC4A-88FD-41AB-819E-3D11C6564D84}" type="pres">
      <dgm:prSet presAssocID="{1E0F32F9-F0C7-4179-907C-7A33C2A3C2C9}" presName="imgShp" presStyleLbl="fgImgPlace1" presStyleIdx="7" presStyleCnt="8"/>
      <dgm:spPr>
        <a:solidFill>
          <a:srgbClr val="FF0000"/>
        </a:solidFill>
      </dgm:spPr>
    </dgm:pt>
    <dgm:pt modelId="{ADC3931E-E59F-4CFF-B805-3DA155D751CD}" type="pres">
      <dgm:prSet presAssocID="{1E0F32F9-F0C7-4179-907C-7A33C2A3C2C9}" presName="txShp" presStyleLbl="node1" presStyleIdx="7" presStyleCnt="8">
        <dgm:presLayoutVars>
          <dgm:bulletEnabled val="1"/>
        </dgm:presLayoutVars>
      </dgm:prSet>
      <dgm:spPr/>
      <dgm:t>
        <a:bodyPr/>
        <a:lstStyle/>
        <a:p>
          <a:endParaRPr lang="es-EC"/>
        </a:p>
      </dgm:t>
    </dgm:pt>
  </dgm:ptLst>
  <dgm:cxnLst>
    <dgm:cxn modelId="{8F059F18-5D60-4D82-AFF0-A084BFAD9E95}" srcId="{2296193D-67FF-485C-BDA9-19BF6F693BE1}" destId="{CAB1EA50-B108-479D-BD93-2F41425173F7}" srcOrd="2" destOrd="0" parTransId="{0D56513B-005B-4FE6-BF59-FF6571FE65BE}" sibTransId="{CA201BDC-0333-4466-AAB7-07C6CD64C562}"/>
    <dgm:cxn modelId="{A22F0805-D4DE-45D6-AEFB-0A3B8EB02A75}" srcId="{2296193D-67FF-485C-BDA9-19BF6F693BE1}" destId="{1FAE46C7-ECF0-402A-B802-964B7B82DD90}" srcOrd="1" destOrd="0" parTransId="{35175CF7-B5E0-40C2-9DE5-3E04E996EA16}" sibTransId="{D336A983-75FF-4CBE-AD54-AC272D05DD8C}"/>
    <dgm:cxn modelId="{B57023EE-E266-4B43-B76F-E359D6D7EC92}" srcId="{2296193D-67FF-485C-BDA9-19BF6F693BE1}" destId="{1E0F32F9-F0C7-4179-907C-7A33C2A3C2C9}" srcOrd="7" destOrd="0" parTransId="{D3B2B74D-B17B-4CC1-A320-D0ECE077F03B}" sibTransId="{767D3B58-1DAB-4BEC-8F30-85522F2B441C}"/>
    <dgm:cxn modelId="{7E7DF9BE-1A34-4499-A039-B32C833EF0F8}" type="presOf" srcId="{CC75A374-EFD9-429A-9DA1-F58F2FA3C865}" destId="{83927B43-A0B7-4B03-A9FE-2E70D533D23F}" srcOrd="0" destOrd="0" presId="urn:microsoft.com/office/officeart/2005/8/layout/vList3"/>
    <dgm:cxn modelId="{F4B662FA-F6A4-4086-AABA-1A907C7FE0AE}" type="presOf" srcId="{2296193D-67FF-485C-BDA9-19BF6F693BE1}" destId="{6926B214-31DE-4B89-8BC8-E9515AFECA29}" srcOrd="0" destOrd="0" presId="urn:microsoft.com/office/officeart/2005/8/layout/vList3"/>
    <dgm:cxn modelId="{89BE5F72-9362-463B-9DC0-44542B30E80F}" type="presOf" srcId="{C9211C06-A9B2-46FC-B533-DE030B4A25FE}" destId="{2A5D02C4-E0DE-4A23-8904-80922BA92888}" srcOrd="0" destOrd="0" presId="urn:microsoft.com/office/officeart/2005/8/layout/vList3"/>
    <dgm:cxn modelId="{45CEEA96-DE40-4F75-9402-0EDF452A1F71}" type="presOf" srcId="{D5AFFFF4-5F8C-4FB1-A845-1DD333D97D53}" destId="{3848A04A-FF16-472B-A0EE-E69058F473B2}" srcOrd="0" destOrd="0" presId="urn:microsoft.com/office/officeart/2005/8/layout/vList3"/>
    <dgm:cxn modelId="{8F361F22-5824-41AB-A632-55CC3D7C1FCC}" srcId="{2296193D-67FF-485C-BDA9-19BF6F693BE1}" destId="{D8594D09-7B58-48B3-8231-46A676F2D9F3}" srcOrd="6" destOrd="0" parTransId="{575206E8-49D4-4E11-A184-178D44A58DE0}" sibTransId="{A9F22A8F-69B6-49D7-A5FA-609186F97688}"/>
    <dgm:cxn modelId="{2EB78170-DD3D-423B-BBC0-CD8B8C0CF951}" type="presOf" srcId="{F5B443B7-6905-4121-853E-A770DF45A7AE}" destId="{B8D4E622-2987-470D-ABA1-E73A582C9E8B}" srcOrd="0" destOrd="0" presId="urn:microsoft.com/office/officeart/2005/8/layout/vList3"/>
    <dgm:cxn modelId="{85F627CD-2E25-4A57-842F-F7B8531C7159}" type="presOf" srcId="{CAB1EA50-B108-479D-BD93-2F41425173F7}" destId="{39363078-BA6D-4BEF-AD5F-27D74E3B5489}" srcOrd="0" destOrd="0" presId="urn:microsoft.com/office/officeart/2005/8/layout/vList3"/>
    <dgm:cxn modelId="{2A3E4AEC-CD93-4DF4-B27C-6AB274DC09D4}" srcId="{2296193D-67FF-485C-BDA9-19BF6F693BE1}" destId="{CC75A374-EFD9-429A-9DA1-F58F2FA3C865}" srcOrd="5" destOrd="0" parTransId="{735B1E49-0835-4325-AFE8-C14A1B1E8D91}" sibTransId="{72839104-6F00-45DF-81E6-C128CE2AA2DF}"/>
    <dgm:cxn modelId="{3146B5F2-377B-499E-98B6-EFAD60C4E976}" srcId="{2296193D-67FF-485C-BDA9-19BF6F693BE1}" destId="{D5AFFFF4-5F8C-4FB1-A845-1DD333D97D53}" srcOrd="0" destOrd="0" parTransId="{978D98BE-AB1C-4691-9560-970E17C0F975}" sibTransId="{2E66EE05-9DE7-4A08-94CC-2B6D7CC1EF11}"/>
    <dgm:cxn modelId="{483388DD-0EA1-45D5-B03E-B7A550D5D9AB}" srcId="{2296193D-67FF-485C-BDA9-19BF6F693BE1}" destId="{F5B443B7-6905-4121-853E-A770DF45A7AE}" srcOrd="3" destOrd="0" parTransId="{89F8E4EC-815A-4F8F-9901-81E16463B2A1}" sibTransId="{AC6DFEC0-FEEA-4700-9AF6-4ED55568DF6B}"/>
    <dgm:cxn modelId="{6DC49D3B-CE82-46CB-87DA-3D1C338454F8}" type="presOf" srcId="{1FAE46C7-ECF0-402A-B802-964B7B82DD90}" destId="{703F71FD-AF66-469D-B54B-6071D82C8777}" srcOrd="0" destOrd="0" presId="urn:microsoft.com/office/officeart/2005/8/layout/vList3"/>
    <dgm:cxn modelId="{7DC7870E-4AC2-46EC-8885-52B390797441}" type="presOf" srcId="{D8594D09-7B58-48B3-8231-46A676F2D9F3}" destId="{228E3E5A-DDC4-46F9-A8BD-D050F42B8886}" srcOrd="0" destOrd="0" presId="urn:microsoft.com/office/officeart/2005/8/layout/vList3"/>
    <dgm:cxn modelId="{BC8CDCCF-504C-4FC3-8424-605B6D3EC866}" srcId="{2296193D-67FF-485C-BDA9-19BF6F693BE1}" destId="{C9211C06-A9B2-46FC-B533-DE030B4A25FE}" srcOrd="4" destOrd="0" parTransId="{D9A67CB1-B5C2-431A-BB8D-8B424ECF51D5}" sibTransId="{5F6EE0B8-7AEC-49EC-8982-12E48FF04BEA}"/>
    <dgm:cxn modelId="{0F45CFCA-54AF-4FB6-AD7F-40D05353542E}" type="presOf" srcId="{1E0F32F9-F0C7-4179-907C-7A33C2A3C2C9}" destId="{ADC3931E-E59F-4CFF-B805-3DA155D751CD}" srcOrd="0" destOrd="0" presId="urn:microsoft.com/office/officeart/2005/8/layout/vList3"/>
    <dgm:cxn modelId="{80CCE51F-E3F3-4336-963C-6BBEAC50BDFB}" type="presParOf" srcId="{6926B214-31DE-4B89-8BC8-E9515AFECA29}" destId="{D48674F6-4A8A-42CE-A191-137D56D22557}" srcOrd="0" destOrd="0" presId="urn:microsoft.com/office/officeart/2005/8/layout/vList3"/>
    <dgm:cxn modelId="{2578514D-4553-49FD-8DC5-6C4256EE9AFB}" type="presParOf" srcId="{D48674F6-4A8A-42CE-A191-137D56D22557}" destId="{9589F157-7D63-495C-8608-3D93BE9364F8}" srcOrd="0" destOrd="0" presId="urn:microsoft.com/office/officeart/2005/8/layout/vList3"/>
    <dgm:cxn modelId="{69FDF5DC-7446-4C8A-B5A2-2AF261BA97AA}" type="presParOf" srcId="{D48674F6-4A8A-42CE-A191-137D56D22557}" destId="{3848A04A-FF16-472B-A0EE-E69058F473B2}" srcOrd="1" destOrd="0" presId="urn:microsoft.com/office/officeart/2005/8/layout/vList3"/>
    <dgm:cxn modelId="{D358A612-A422-4471-BD92-04FA5665E8FA}" type="presParOf" srcId="{6926B214-31DE-4B89-8BC8-E9515AFECA29}" destId="{439BABA6-2C29-48C3-8D05-A8479E2B3CA5}" srcOrd="1" destOrd="0" presId="urn:microsoft.com/office/officeart/2005/8/layout/vList3"/>
    <dgm:cxn modelId="{1280D06E-B332-4D16-8987-618C8C8C6F13}" type="presParOf" srcId="{6926B214-31DE-4B89-8BC8-E9515AFECA29}" destId="{14ED86D4-6FEA-48FD-BE53-879B12F8805E}" srcOrd="2" destOrd="0" presId="urn:microsoft.com/office/officeart/2005/8/layout/vList3"/>
    <dgm:cxn modelId="{B0F18EF3-23B3-40FD-A403-3EF6FC380221}" type="presParOf" srcId="{14ED86D4-6FEA-48FD-BE53-879B12F8805E}" destId="{17AF2975-B3EA-453E-B34A-A803F8AC8576}" srcOrd="0" destOrd="0" presId="urn:microsoft.com/office/officeart/2005/8/layout/vList3"/>
    <dgm:cxn modelId="{14F15A6B-45AA-496C-8528-3597812C1D37}" type="presParOf" srcId="{14ED86D4-6FEA-48FD-BE53-879B12F8805E}" destId="{703F71FD-AF66-469D-B54B-6071D82C8777}" srcOrd="1" destOrd="0" presId="urn:microsoft.com/office/officeart/2005/8/layout/vList3"/>
    <dgm:cxn modelId="{033A2583-9D0E-4F51-B802-82AD0172E587}" type="presParOf" srcId="{6926B214-31DE-4B89-8BC8-E9515AFECA29}" destId="{4A1B2274-BE8D-435D-8B47-794CC079EB50}" srcOrd="3" destOrd="0" presId="urn:microsoft.com/office/officeart/2005/8/layout/vList3"/>
    <dgm:cxn modelId="{393DFB21-988F-42AA-AC65-E12B785E8210}" type="presParOf" srcId="{6926B214-31DE-4B89-8BC8-E9515AFECA29}" destId="{96549F0F-0256-47B9-B080-593BDBA02088}" srcOrd="4" destOrd="0" presId="urn:microsoft.com/office/officeart/2005/8/layout/vList3"/>
    <dgm:cxn modelId="{7572E0AB-4048-44AC-A059-53A0534E1834}" type="presParOf" srcId="{96549F0F-0256-47B9-B080-593BDBA02088}" destId="{3C142713-6E1B-41AE-9411-5D4EAE248EEC}" srcOrd="0" destOrd="0" presId="urn:microsoft.com/office/officeart/2005/8/layout/vList3"/>
    <dgm:cxn modelId="{3FDE81C2-7BEF-491C-B065-D3ECFFD94F5E}" type="presParOf" srcId="{96549F0F-0256-47B9-B080-593BDBA02088}" destId="{39363078-BA6D-4BEF-AD5F-27D74E3B5489}" srcOrd="1" destOrd="0" presId="urn:microsoft.com/office/officeart/2005/8/layout/vList3"/>
    <dgm:cxn modelId="{93DCEC82-5E32-4640-A337-DAD7B0D7EC38}" type="presParOf" srcId="{6926B214-31DE-4B89-8BC8-E9515AFECA29}" destId="{428C6D4C-734D-41FB-98AD-18BEAEBA6D5C}" srcOrd="5" destOrd="0" presId="urn:microsoft.com/office/officeart/2005/8/layout/vList3"/>
    <dgm:cxn modelId="{E5109582-9307-441E-9F97-68639430E0AA}" type="presParOf" srcId="{6926B214-31DE-4B89-8BC8-E9515AFECA29}" destId="{880EA3AA-F0C8-40A3-B53F-85A6C7205077}" srcOrd="6" destOrd="0" presId="urn:microsoft.com/office/officeart/2005/8/layout/vList3"/>
    <dgm:cxn modelId="{18CA3B44-94F8-4B4D-B22B-FC3DF9D5364A}" type="presParOf" srcId="{880EA3AA-F0C8-40A3-B53F-85A6C7205077}" destId="{A3E04131-31E3-4018-9222-A4C56D08D431}" srcOrd="0" destOrd="0" presId="urn:microsoft.com/office/officeart/2005/8/layout/vList3"/>
    <dgm:cxn modelId="{408D6A3F-A628-45D5-A58C-DCDA2EDDACA7}" type="presParOf" srcId="{880EA3AA-F0C8-40A3-B53F-85A6C7205077}" destId="{B8D4E622-2987-470D-ABA1-E73A582C9E8B}" srcOrd="1" destOrd="0" presId="urn:microsoft.com/office/officeart/2005/8/layout/vList3"/>
    <dgm:cxn modelId="{B117A8A0-8B0D-4488-978D-ED7BE5253992}" type="presParOf" srcId="{6926B214-31DE-4B89-8BC8-E9515AFECA29}" destId="{D0A8B330-823F-4568-927C-9F7F80265093}" srcOrd="7" destOrd="0" presId="urn:microsoft.com/office/officeart/2005/8/layout/vList3"/>
    <dgm:cxn modelId="{2A2EA469-FE2E-4DBC-9798-0DC340F0A470}" type="presParOf" srcId="{6926B214-31DE-4B89-8BC8-E9515AFECA29}" destId="{3CE44C82-5BD1-4655-A896-E072053CDB43}" srcOrd="8" destOrd="0" presId="urn:microsoft.com/office/officeart/2005/8/layout/vList3"/>
    <dgm:cxn modelId="{4B830F0F-FB68-4AC2-A01C-8E20691CA73D}" type="presParOf" srcId="{3CE44C82-5BD1-4655-A896-E072053CDB43}" destId="{ACA09F73-4E68-460E-B2EC-28EF4914C16D}" srcOrd="0" destOrd="0" presId="urn:microsoft.com/office/officeart/2005/8/layout/vList3"/>
    <dgm:cxn modelId="{7B909383-4845-4EFD-BAB2-7BE0F5DA1D9B}" type="presParOf" srcId="{3CE44C82-5BD1-4655-A896-E072053CDB43}" destId="{2A5D02C4-E0DE-4A23-8904-80922BA92888}" srcOrd="1" destOrd="0" presId="urn:microsoft.com/office/officeart/2005/8/layout/vList3"/>
    <dgm:cxn modelId="{F5D9CB58-330B-42F2-B309-300859B33683}" type="presParOf" srcId="{6926B214-31DE-4B89-8BC8-E9515AFECA29}" destId="{1A4E70EC-597F-4288-92F9-677D1B995F6F}" srcOrd="9" destOrd="0" presId="urn:microsoft.com/office/officeart/2005/8/layout/vList3"/>
    <dgm:cxn modelId="{CF2C2D99-645F-4727-9B20-21883A6ECDF1}" type="presParOf" srcId="{6926B214-31DE-4B89-8BC8-E9515AFECA29}" destId="{754C73C4-9363-4D5B-BAAB-72FCBE554255}" srcOrd="10" destOrd="0" presId="urn:microsoft.com/office/officeart/2005/8/layout/vList3"/>
    <dgm:cxn modelId="{93C17D69-6340-4D9D-8900-75A125E75BD0}" type="presParOf" srcId="{754C73C4-9363-4D5B-BAAB-72FCBE554255}" destId="{5981669E-FFDB-4FA5-8009-57902DA6A01D}" srcOrd="0" destOrd="0" presId="urn:microsoft.com/office/officeart/2005/8/layout/vList3"/>
    <dgm:cxn modelId="{90BB7F69-1D4B-4E71-BF2D-E7BD7BFA9A4E}" type="presParOf" srcId="{754C73C4-9363-4D5B-BAAB-72FCBE554255}" destId="{83927B43-A0B7-4B03-A9FE-2E70D533D23F}" srcOrd="1" destOrd="0" presId="urn:microsoft.com/office/officeart/2005/8/layout/vList3"/>
    <dgm:cxn modelId="{D21E08BA-BA57-45C4-8016-2603249BCB4F}" type="presParOf" srcId="{6926B214-31DE-4B89-8BC8-E9515AFECA29}" destId="{140D62A8-8BB0-4E9F-A66B-8B21C493AF2F}" srcOrd="11" destOrd="0" presId="urn:microsoft.com/office/officeart/2005/8/layout/vList3"/>
    <dgm:cxn modelId="{94EC5141-21BB-42F8-B999-81572451A7D7}" type="presParOf" srcId="{6926B214-31DE-4B89-8BC8-E9515AFECA29}" destId="{43EC90D3-7DAC-4B39-BE4A-5E34BEB28B75}" srcOrd="12" destOrd="0" presId="urn:microsoft.com/office/officeart/2005/8/layout/vList3"/>
    <dgm:cxn modelId="{4D003207-2DDD-430C-8E96-FB5FC00A07C7}" type="presParOf" srcId="{43EC90D3-7DAC-4B39-BE4A-5E34BEB28B75}" destId="{1B19E9C6-2BFA-40A8-BC8E-05048C3606AF}" srcOrd="0" destOrd="0" presId="urn:microsoft.com/office/officeart/2005/8/layout/vList3"/>
    <dgm:cxn modelId="{381A932B-3B63-47BF-AE4F-2A925AA469AF}" type="presParOf" srcId="{43EC90D3-7DAC-4B39-BE4A-5E34BEB28B75}" destId="{228E3E5A-DDC4-46F9-A8BD-D050F42B8886}" srcOrd="1" destOrd="0" presId="urn:microsoft.com/office/officeart/2005/8/layout/vList3"/>
    <dgm:cxn modelId="{6CB3E4B5-3955-471B-AB5F-98AB096C6535}" type="presParOf" srcId="{6926B214-31DE-4B89-8BC8-E9515AFECA29}" destId="{AD5FF968-ACB2-4D2D-934D-215C72711FA2}" srcOrd="13" destOrd="0" presId="urn:microsoft.com/office/officeart/2005/8/layout/vList3"/>
    <dgm:cxn modelId="{A382ACBA-5537-4B12-810F-1B59D0C76508}" type="presParOf" srcId="{6926B214-31DE-4B89-8BC8-E9515AFECA29}" destId="{0D1897EB-A0B5-4988-950F-EC4E6CA82EDB}" srcOrd="14" destOrd="0" presId="urn:microsoft.com/office/officeart/2005/8/layout/vList3"/>
    <dgm:cxn modelId="{521CE452-925F-446B-9CAD-5439F34D3076}" type="presParOf" srcId="{0D1897EB-A0B5-4988-950F-EC4E6CA82EDB}" destId="{7C77CC4A-88FD-41AB-819E-3D11C6564D84}" srcOrd="0" destOrd="0" presId="urn:microsoft.com/office/officeart/2005/8/layout/vList3"/>
    <dgm:cxn modelId="{8FA842CE-3590-451F-9694-7B1B3D96FB7B}" type="presParOf" srcId="{0D1897EB-A0B5-4988-950F-EC4E6CA82EDB}" destId="{ADC3931E-E59F-4CFF-B805-3DA155D751C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E00DA1-2E2F-4E19-B3EE-C7BC4A6A1485}" type="doc">
      <dgm:prSet loTypeId="urn:microsoft.com/office/officeart/2008/layout/HorizontalMultiLevelHierarchy" loCatId="hierarchy" qsTypeId="urn:microsoft.com/office/officeart/2005/8/quickstyle/3d5" qsCatId="3D" csTypeId="urn:microsoft.com/office/officeart/2005/8/colors/accent1_2" csCatId="accent1" phldr="1"/>
      <dgm:spPr/>
      <dgm:t>
        <a:bodyPr/>
        <a:lstStyle/>
        <a:p>
          <a:endParaRPr lang="es-EC"/>
        </a:p>
      </dgm:t>
    </dgm:pt>
    <dgm:pt modelId="{D5E52573-F269-4FB9-93D6-C371ABF5A0DB}">
      <dgm:prSet phldrT="[Texto]" custT="1"/>
      <dgm:spPr>
        <a:solidFill>
          <a:srgbClr val="FFFF00"/>
        </a:solidFill>
      </dgm:spPr>
      <dgm:t>
        <a:bodyPr/>
        <a:lstStyle/>
        <a:p>
          <a:r>
            <a:rPr lang="es-EC" sz="2800" dirty="0" smtClean="0">
              <a:solidFill>
                <a:schemeClr val="tx1"/>
              </a:solidFill>
            </a:rPr>
            <a:t>GIRO LA HÉLICE</a:t>
          </a:r>
          <a:endParaRPr lang="es-EC" sz="2800" dirty="0">
            <a:solidFill>
              <a:schemeClr val="tx1"/>
            </a:solidFill>
          </a:endParaRPr>
        </a:p>
      </dgm:t>
    </dgm:pt>
    <dgm:pt modelId="{A25E2B60-EE7D-47CA-A9EE-67D675534715}" type="parTrans" cxnId="{FF814EA2-1CC4-41DE-9813-9061C5C30A62}">
      <dgm:prSet/>
      <dgm:spPr/>
      <dgm:t>
        <a:bodyPr/>
        <a:lstStyle/>
        <a:p>
          <a:endParaRPr lang="es-EC"/>
        </a:p>
      </dgm:t>
    </dgm:pt>
    <dgm:pt modelId="{294EEEBF-3583-45B1-B376-9CA801244A63}" type="sibTrans" cxnId="{FF814EA2-1CC4-41DE-9813-9061C5C30A62}">
      <dgm:prSet/>
      <dgm:spPr/>
      <dgm:t>
        <a:bodyPr/>
        <a:lstStyle/>
        <a:p>
          <a:endParaRPr lang="es-EC"/>
        </a:p>
      </dgm:t>
    </dgm:pt>
    <dgm:pt modelId="{F5AB3BDF-7222-485C-A67B-38868A7B5487}">
      <dgm:prSet phldrT="[Texto]"/>
      <dgm:spPr>
        <a:solidFill>
          <a:schemeClr val="tx2">
            <a:lumMod val="60000"/>
            <a:lumOff val="40000"/>
          </a:schemeClr>
        </a:solidFill>
      </dgm:spPr>
      <dgm:t>
        <a:bodyPr/>
        <a:lstStyle/>
        <a:p>
          <a:r>
            <a:rPr lang="es-EC" dirty="0" smtClean="0"/>
            <a:t>DEXTRÓGIRA</a:t>
          </a:r>
          <a:endParaRPr lang="es-EC" dirty="0"/>
        </a:p>
      </dgm:t>
    </dgm:pt>
    <dgm:pt modelId="{5E03F078-5011-449B-AE73-DB80C30D8891}" type="parTrans" cxnId="{4C58CA28-08F8-4414-B7CC-3E6C673B3A4D}">
      <dgm:prSet/>
      <dgm:spPr>
        <a:ln>
          <a:solidFill>
            <a:srgbClr val="FF0000"/>
          </a:solidFill>
        </a:ln>
      </dgm:spPr>
      <dgm:t>
        <a:bodyPr/>
        <a:lstStyle/>
        <a:p>
          <a:endParaRPr lang="es-EC"/>
        </a:p>
      </dgm:t>
    </dgm:pt>
    <dgm:pt modelId="{A141A4E3-E8B5-4463-967C-E97564EEA384}" type="sibTrans" cxnId="{4C58CA28-08F8-4414-B7CC-3E6C673B3A4D}">
      <dgm:prSet/>
      <dgm:spPr/>
      <dgm:t>
        <a:bodyPr/>
        <a:lstStyle/>
        <a:p>
          <a:endParaRPr lang="es-EC"/>
        </a:p>
      </dgm:t>
    </dgm:pt>
    <dgm:pt modelId="{BA127EF8-7529-46BE-AB6B-35709FA98884}">
      <dgm:prSet phldrT="[Texto]"/>
      <dgm:spPr>
        <a:solidFill>
          <a:schemeClr val="tx2">
            <a:lumMod val="60000"/>
            <a:lumOff val="40000"/>
          </a:schemeClr>
        </a:solidFill>
      </dgm:spPr>
      <dgm:t>
        <a:bodyPr/>
        <a:lstStyle/>
        <a:p>
          <a:r>
            <a:rPr lang="es-EC" dirty="0" smtClean="0"/>
            <a:t>LEVÓGIRA</a:t>
          </a:r>
          <a:endParaRPr lang="es-EC" dirty="0"/>
        </a:p>
      </dgm:t>
    </dgm:pt>
    <dgm:pt modelId="{E80839A2-2395-472C-9688-252F13107317}" type="parTrans" cxnId="{345069BD-EBA9-4C65-AD2F-C2770B084F92}">
      <dgm:prSet/>
      <dgm:spPr>
        <a:ln>
          <a:solidFill>
            <a:srgbClr val="FF0000"/>
          </a:solidFill>
        </a:ln>
      </dgm:spPr>
      <dgm:t>
        <a:bodyPr/>
        <a:lstStyle/>
        <a:p>
          <a:endParaRPr lang="es-EC"/>
        </a:p>
      </dgm:t>
    </dgm:pt>
    <dgm:pt modelId="{F0FCD447-85D6-44AE-A430-E90E11CE1BB3}" type="sibTrans" cxnId="{345069BD-EBA9-4C65-AD2F-C2770B084F92}">
      <dgm:prSet/>
      <dgm:spPr/>
      <dgm:t>
        <a:bodyPr/>
        <a:lstStyle/>
        <a:p>
          <a:endParaRPr lang="es-EC"/>
        </a:p>
      </dgm:t>
    </dgm:pt>
    <dgm:pt modelId="{9BB2E5C4-AA2E-46D9-A4C8-0737C0D66067}" type="pres">
      <dgm:prSet presAssocID="{CCE00DA1-2E2F-4E19-B3EE-C7BC4A6A1485}" presName="Name0" presStyleCnt="0">
        <dgm:presLayoutVars>
          <dgm:chPref val="1"/>
          <dgm:dir/>
          <dgm:animOne val="branch"/>
          <dgm:animLvl val="lvl"/>
          <dgm:resizeHandles val="exact"/>
        </dgm:presLayoutVars>
      </dgm:prSet>
      <dgm:spPr/>
      <dgm:t>
        <a:bodyPr/>
        <a:lstStyle/>
        <a:p>
          <a:endParaRPr lang="es-EC"/>
        </a:p>
      </dgm:t>
    </dgm:pt>
    <dgm:pt modelId="{F63CE7C7-EDD0-4312-899E-8EFB11397B88}" type="pres">
      <dgm:prSet presAssocID="{D5E52573-F269-4FB9-93D6-C371ABF5A0DB}" presName="root1" presStyleCnt="0"/>
      <dgm:spPr/>
    </dgm:pt>
    <dgm:pt modelId="{70BE5863-6872-4D68-9E5E-EAEF49E37C77}" type="pres">
      <dgm:prSet presAssocID="{D5E52573-F269-4FB9-93D6-C371ABF5A0DB}" presName="LevelOneTextNode" presStyleLbl="node0" presStyleIdx="0" presStyleCnt="1">
        <dgm:presLayoutVars>
          <dgm:chPref val="3"/>
        </dgm:presLayoutVars>
      </dgm:prSet>
      <dgm:spPr/>
      <dgm:t>
        <a:bodyPr/>
        <a:lstStyle/>
        <a:p>
          <a:endParaRPr lang="es-EC"/>
        </a:p>
      </dgm:t>
    </dgm:pt>
    <dgm:pt modelId="{16FEB2A8-9C3E-4BEE-86FD-0437E89CC4A8}" type="pres">
      <dgm:prSet presAssocID="{D5E52573-F269-4FB9-93D6-C371ABF5A0DB}" presName="level2hierChild" presStyleCnt="0"/>
      <dgm:spPr/>
    </dgm:pt>
    <dgm:pt modelId="{F28F2907-C68A-4462-B39B-D7BD8AE2F733}" type="pres">
      <dgm:prSet presAssocID="{5E03F078-5011-449B-AE73-DB80C30D8891}" presName="conn2-1" presStyleLbl="parChTrans1D2" presStyleIdx="0" presStyleCnt="2"/>
      <dgm:spPr/>
      <dgm:t>
        <a:bodyPr/>
        <a:lstStyle/>
        <a:p>
          <a:endParaRPr lang="es-EC"/>
        </a:p>
      </dgm:t>
    </dgm:pt>
    <dgm:pt modelId="{DCC738F5-97A3-4A84-8905-46E0EC7CD23E}" type="pres">
      <dgm:prSet presAssocID="{5E03F078-5011-449B-AE73-DB80C30D8891}" presName="connTx" presStyleLbl="parChTrans1D2" presStyleIdx="0" presStyleCnt="2"/>
      <dgm:spPr/>
      <dgm:t>
        <a:bodyPr/>
        <a:lstStyle/>
        <a:p>
          <a:endParaRPr lang="es-EC"/>
        </a:p>
      </dgm:t>
    </dgm:pt>
    <dgm:pt modelId="{3F7256ED-A868-481B-85D4-544476332471}" type="pres">
      <dgm:prSet presAssocID="{F5AB3BDF-7222-485C-A67B-38868A7B5487}" presName="root2" presStyleCnt="0"/>
      <dgm:spPr/>
    </dgm:pt>
    <dgm:pt modelId="{C9C42B98-2107-43A3-B4EB-D3FF860D2BCF}" type="pres">
      <dgm:prSet presAssocID="{F5AB3BDF-7222-485C-A67B-38868A7B5487}" presName="LevelTwoTextNode" presStyleLbl="node2" presStyleIdx="0" presStyleCnt="2">
        <dgm:presLayoutVars>
          <dgm:chPref val="3"/>
        </dgm:presLayoutVars>
      </dgm:prSet>
      <dgm:spPr/>
      <dgm:t>
        <a:bodyPr/>
        <a:lstStyle/>
        <a:p>
          <a:endParaRPr lang="es-EC"/>
        </a:p>
      </dgm:t>
    </dgm:pt>
    <dgm:pt modelId="{51C043C9-092A-4926-9101-F0317347AB2F}" type="pres">
      <dgm:prSet presAssocID="{F5AB3BDF-7222-485C-A67B-38868A7B5487}" presName="level3hierChild" presStyleCnt="0"/>
      <dgm:spPr/>
    </dgm:pt>
    <dgm:pt modelId="{4E422C8B-FE47-4C96-AF12-CED18D45CB1D}" type="pres">
      <dgm:prSet presAssocID="{E80839A2-2395-472C-9688-252F13107317}" presName="conn2-1" presStyleLbl="parChTrans1D2" presStyleIdx="1" presStyleCnt="2"/>
      <dgm:spPr/>
      <dgm:t>
        <a:bodyPr/>
        <a:lstStyle/>
        <a:p>
          <a:endParaRPr lang="es-EC"/>
        </a:p>
      </dgm:t>
    </dgm:pt>
    <dgm:pt modelId="{6F2FC8EA-E7FC-4649-84FE-5F86B1D1B904}" type="pres">
      <dgm:prSet presAssocID="{E80839A2-2395-472C-9688-252F13107317}" presName="connTx" presStyleLbl="parChTrans1D2" presStyleIdx="1" presStyleCnt="2"/>
      <dgm:spPr/>
      <dgm:t>
        <a:bodyPr/>
        <a:lstStyle/>
        <a:p>
          <a:endParaRPr lang="es-EC"/>
        </a:p>
      </dgm:t>
    </dgm:pt>
    <dgm:pt modelId="{6002A943-284F-4BA6-8488-77AC4BEA30A6}" type="pres">
      <dgm:prSet presAssocID="{BA127EF8-7529-46BE-AB6B-35709FA98884}" presName="root2" presStyleCnt="0"/>
      <dgm:spPr/>
    </dgm:pt>
    <dgm:pt modelId="{56E1BF71-0D48-4067-AAE6-70C085A68663}" type="pres">
      <dgm:prSet presAssocID="{BA127EF8-7529-46BE-AB6B-35709FA98884}" presName="LevelTwoTextNode" presStyleLbl="node2" presStyleIdx="1" presStyleCnt="2">
        <dgm:presLayoutVars>
          <dgm:chPref val="3"/>
        </dgm:presLayoutVars>
      </dgm:prSet>
      <dgm:spPr/>
      <dgm:t>
        <a:bodyPr/>
        <a:lstStyle/>
        <a:p>
          <a:endParaRPr lang="es-EC"/>
        </a:p>
      </dgm:t>
    </dgm:pt>
    <dgm:pt modelId="{65376D65-D21F-47EA-BEA4-D9B249780B1D}" type="pres">
      <dgm:prSet presAssocID="{BA127EF8-7529-46BE-AB6B-35709FA98884}" presName="level3hierChild" presStyleCnt="0"/>
      <dgm:spPr/>
    </dgm:pt>
  </dgm:ptLst>
  <dgm:cxnLst>
    <dgm:cxn modelId="{45330BCA-2F7D-4C11-B52D-C20832273822}" type="presOf" srcId="{CCE00DA1-2E2F-4E19-B3EE-C7BC4A6A1485}" destId="{9BB2E5C4-AA2E-46D9-A4C8-0737C0D66067}" srcOrd="0" destOrd="0" presId="urn:microsoft.com/office/officeart/2008/layout/HorizontalMultiLevelHierarchy"/>
    <dgm:cxn modelId="{7583B4DB-965C-494B-81C0-EA28736E6FA4}" type="presOf" srcId="{D5E52573-F269-4FB9-93D6-C371ABF5A0DB}" destId="{70BE5863-6872-4D68-9E5E-EAEF49E37C77}" srcOrd="0" destOrd="0" presId="urn:microsoft.com/office/officeart/2008/layout/HorizontalMultiLevelHierarchy"/>
    <dgm:cxn modelId="{AB9C9D78-D17F-484C-BF34-9305BE58DEE4}" type="presOf" srcId="{F5AB3BDF-7222-485C-A67B-38868A7B5487}" destId="{C9C42B98-2107-43A3-B4EB-D3FF860D2BCF}" srcOrd="0" destOrd="0" presId="urn:microsoft.com/office/officeart/2008/layout/HorizontalMultiLevelHierarchy"/>
    <dgm:cxn modelId="{345069BD-EBA9-4C65-AD2F-C2770B084F92}" srcId="{D5E52573-F269-4FB9-93D6-C371ABF5A0DB}" destId="{BA127EF8-7529-46BE-AB6B-35709FA98884}" srcOrd="1" destOrd="0" parTransId="{E80839A2-2395-472C-9688-252F13107317}" sibTransId="{F0FCD447-85D6-44AE-A430-E90E11CE1BB3}"/>
    <dgm:cxn modelId="{960C2B89-20B9-4CEC-8C74-BDB5DE456448}" type="presOf" srcId="{5E03F078-5011-449B-AE73-DB80C30D8891}" destId="{F28F2907-C68A-4462-B39B-D7BD8AE2F733}" srcOrd="0" destOrd="0" presId="urn:microsoft.com/office/officeart/2008/layout/HorizontalMultiLevelHierarchy"/>
    <dgm:cxn modelId="{07A07D72-6743-494F-9494-C3E327C9AA03}" type="presOf" srcId="{E80839A2-2395-472C-9688-252F13107317}" destId="{6F2FC8EA-E7FC-4649-84FE-5F86B1D1B904}" srcOrd="1" destOrd="0" presId="urn:microsoft.com/office/officeart/2008/layout/HorizontalMultiLevelHierarchy"/>
    <dgm:cxn modelId="{7751A87E-23E3-4F94-90AE-CBC34D0F7EF7}" type="presOf" srcId="{E80839A2-2395-472C-9688-252F13107317}" destId="{4E422C8B-FE47-4C96-AF12-CED18D45CB1D}" srcOrd="0" destOrd="0" presId="urn:microsoft.com/office/officeart/2008/layout/HorizontalMultiLevelHierarchy"/>
    <dgm:cxn modelId="{4C58CA28-08F8-4414-B7CC-3E6C673B3A4D}" srcId="{D5E52573-F269-4FB9-93D6-C371ABF5A0DB}" destId="{F5AB3BDF-7222-485C-A67B-38868A7B5487}" srcOrd="0" destOrd="0" parTransId="{5E03F078-5011-449B-AE73-DB80C30D8891}" sibTransId="{A141A4E3-E8B5-4463-967C-E97564EEA384}"/>
    <dgm:cxn modelId="{DA408BF8-86E5-4C91-9AEF-E9F659C18E49}" type="presOf" srcId="{BA127EF8-7529-46BE-AB6B-35709FA98884}" destId="{56E1BF71-0D48-4067-AAE6-70C085A68663}" srcOrd="0" destOrd="0" presId="urn:microsoft.com/office/officeart/2008/layout/HorizontalMultiLevelHierarchy"/>
    <dgm:cxn modelId="{FF814EA2-1CC4-41DE-9813-9061C5C30A62}" srcId="{CCE00DA1-2E2F-4E19-B3EE-C7BC4A6A1485}" destId="{D5E52573-F269-4FB9-93D6-C371ABF5A0DB}" srcOrd="0" destOrd="0" parTransId="{A25E2B60-EE7D-47CA-A9EE-67D675534715}" sibTransId="{294EEEBF-3583-45B1-B376-9CA801244A63}"/>
    <dgm:cxn modelId="{9260D8DF-E66B-476A-AB39-1EB6F48A6360}" type="presOf" srcId="{5E03F078-5011-449B-AE73-DB80C30D8891}" destId="{DCC738F5-97A3-4A84-8905-46E0EC7CD23E}" srcOrd="1" destOrd="0" presId="urn:microsoft.com/office/officeart/2008/layout/HorizontalMultiLevelHierarchy"/>
    <dgm:cxn modelId="{5C9C6DFA-95F9-48BF-903A-B17284C1462C}" type="presParOf" srcId="{9BB2E5C4-AA2E-46D9-A4C8-0737C0D66067}" destId="{F63CE7C7-EDD0-4312-899E-8EFB11397B88}" srcOrd="0" destOrd="0" presId="urn:microsoft.com/office/officeart/2008/layout/HorizontalMultiLevelHierarchy"/>
    <dgm:cxn modelId="{E5EE4956-0C77-4DF7-88D9-A37745C3AFF1}" type="presParOf" srcId="{F63CE7C7-EDD0-4312-899E-8EFB11397B88}" destId="{70BE5863-6872-4D68-9E5E-EAEF49E37C77}" srcOrd="0" destOrd="0" presId="urn:microsoft.com/office/officeart/2008/layout/HorizontalMultiLevelHierarchy"/>
    <dgm:cxn modelId="{E4FCA958-7E92-4C31-A092-A368319E0424}" type="presParOf" srcId="{F63CE7C7-EDD0-4312-899E-8EFB11397B88}" destId="{16FEB2A8-9C3E-4BEE-86FD-0437E89CC4A8}" srcOrd="1" destOrd="0" presId="urn:microsoft.com/office/officeart/2008/layout/HorizontalMultiLevelHierarchy"/>
    <dgm:cxn modelId="{A434E17F-9014-4FF2-A98F-CE644DA2E25D}" type="presParOf" srcId="{16FEB2A8-9C3E-4BEE-86FD-0437E89CC4A8}" destId="{F28F2907-C68A-4462-B39B-D7BD8AE2F733}" srcOrd="0" destOrd="0" presId="urn:microsoft.com/office/officeart/2008/layout/HorizontalMultiLevelHierarchy"/>
    <dgm:cxn modelId="{3828C2CD-DCF7-4748-8262-78B95BDC9F55}" type="presParOf" srcId="{F28F2907-C68A-4462-B39B-D7BD8AE2F733}" destId="{DCC738F5-97A3-4A84-8905-46E0EC7CD23E}" srcOrd="0" destOrd="0" presId="urn:microsoft.com/office/officeart/2008/layout/HorizontalMultiLevelHierarchy"/>
    <dgm:cxn modelId="{38A4E726-658C-419A-89B1-E9E73240602C}" type="presParOf" srcId="{16FEB2A8-9C3E-4BEE-86FD-0437E89CC4A8}" destId="{3F7256ED-A868-481B-85D4-544476332471}" srcOrd="1" destOrd="0" presId="urn:microsoft.com/office/officeart/2008/layout/HorizontalMultiLevelHierarchy"/>
    <dgm:cxn modelId="{FEE561AA-625D-4D4A-9DDB-914668B9A828}" type="presParOf" srcId="{3F7256ED-A868-481B-85D4-544476332471}" destId="{C9C42B98-2107-43A3-B4EB-D3FF860D2BCF}" srcOrd="0" destOrd="0" presId="urn:microsoft.com/office/officeart/2008/layout/HorizontalMultiLevelHierarchy"/>
    <dgm:cxn modelId="{967AE20A-BD91-4BDB-A035-00CC98AE0316}" type="presParOf" srcId="{3F7256ED-A868-481B-85D4-544476332471}" destId="{51C043C9-092A-4926-9101-F0317347AB2F}" srcOrd="1" destOrd="0" presId="urn:microsoft.com/office/officeart/2008/layout/HorizontalMultiLevelHierarchy"/>
    <dgm:cxn modelId="{E136C358-D602-46D8-A265-9375C1BEBD38}" type="presParOf" srcId="{16FEB2A8-9C3E-4BEE-86FD-0437E89CC4A8}" destId="{4E422C8B-FE47-4C96-AF12-CED18D45CB1D}" srcOrd="2" destOrd="0" presId="urn:microsoft.com/office/officeart/2008/layout/HorizontalMultiLevelHierarchy"/>
    <dgm:cxn modelId="{48811385-C003-40E0-A76E-F5FC62493667}" type="presParOf" srcId="{4E422C8B-FE47-4C96-AF12-CED18D45CB1D}" destId="{6F2FC8EA-E7FC-4649-84FE-5F86B1D1B904}" srcOrd="0" destOrd="0" presId="urn:microsoft.com/office/officeart/2008/layout/HorizontalMultiLevelHierarchy"/>
    <dgm:cxn modelId="{DEBBFBBF-64B1-4F7E-8E6E-3B74A24E23F4}" type="presParOf" srcId="{16FEB2A8-9C3E-4BEE-86FD-0437E89CC4A8}" destId="{6002A943-284F-4BA6-8488-77AC4BEA30A6}" srcOrd="3" destOrd="0" presId="urn:microsoft.com/office/officeart/2008/layout/HorizontalMultiLevelHierarchy"/>
    <dgm:cxn modelId="{0DE4C4DD-577A-4C6A-BA16-4CC64AE4D996}" type="presParOf" srcId="{6002A943-284F-4BA6-8488-77AC4BEA30A6}" destId="{56E1BF71-0D48-4067-AAE6-70C085A68663}" srcOrd="0" destOrd="0" presId="urn:microsoft.com/office/officeart/2008/layout/HorizontalMultiLevelHierarchy"/>
    <dgm:cxn modelId="{3E38D60E-5C7A-4709-A50D-D9C4AE415204}" type="presParOf" srcId="{6002A943-284F-4BA6-8488-77AC4BEA30A6}" destId="{65376D65-D21F-47EA-BEA4-D9B249780B1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F36835-48B8-429A-B344-291313C1579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DDDC168F-09FE-4914-8FE6-AB5EDE445EA2}">
      <dgm:prSet phldrT="[Texto]"/>
      <dgm:spPr/>
      <dgm:t>
        <a:bodyPr/>
        <a:lstStyle/>
        <a:p>
          <a:r>
            <a:rPr lang="es-MX" dirty="0"/>
            <a:t>Mixto , experimental</a:t>
          </a:r>
          <a:endParaRPr lang="es-EC" dirty="0"/>
        </a:p>
      </dgm:t>
    </dgm:pt>
    <dgm:pt modelId="{3C68ED60-975A-4FE3-854F-6430AF2C3CE9}" type="parTrans" cxnId="{2EC3DA1C-E057-4B1E-A649-CB90A8A51A64}">
      <dgm:prSet/>
      <dgm:spPr/>
      <dgm:t>
        <a:bodyPr/>
        <a:lstStyle/>
        <a:p>
          <a:endParaRPr lang="es-EC"/>
        </a:p>
      </dgm:t>
    </dgm:pt>
    <dgm:pt modelId="{C0C0C41E-B60C-478B-932A-D9D5B3B8ADFA}" type="sibTrans" cxnId="{2EC3DA1C-E057-4B1E-A649-CB90A8A51A64}">
      <dgm:prSet/>
      <dgm:spPr>
        <a:ln>
          <a:solidFill>
            <a:srgbClr val="FFFF00"/>
          </a:solidFill>
        </a:ln>
      </dgm:spPr>
      <dgm:t>
        <a:bodyPr/>
        <a:lstStyle/>
        <a:p>
          <a:endParaRPr lang="es-EC"/>
        </a:p>
      </dgm:t>
    </dgm:pt>
    <dgm:pt modelId="{3A424E61-EFDC-4379-ADB2-89EDD3C846BC}">
      <dgm:prSet phldrT="[Texto]"/>
      <dgm:spPr/>
      <dgm:t>
        <a:bodyPr/>
        <a:lstStyle/>
        <a:p>
          <a:r>
            <a:rPr lang="es-MX" dirty="0"/>
            <a:t>Explicativo</a:t>
          </a:r>
          <a:endParaRPr lang="es-EC" dirty="0"/>
        </a:p>
      </dgm:t>
    </dgm:pt>
    <dgm:pt modelId="{E92F261A-3B55-4C8A-9AD0-BA5C24084A73}" type="parTrans" cxnId="{1B6F9DE2-52A4-4D9F-9921-00BF749644D1}">
      <dgm:prSet/>
      <dgm:spPr/>
      <dgm:t>
        <a:bodyPr/>
        <a:lstStyle/>
        <a:p>
          <a:endParaRPr lang="es-EC"/>
        </a:p>
      </dgm:t>
    </dgm:pt>
    <dgm:pt modelId="{2E74427B-F159-49E4-82A2-04116BEBA45B}" type="sibTrans" cxnId="{1B6F9DE2-52A4-4D9F-9921-00BF749644D1}">
      <dgm:prSet/>
      <dgm:spPr/>
      <dgm:t>
        <a:bodyPr/>
        <a:lstStyle/>
        <a:p>
          <a:endParaRPr lang="es-EC"/>
        </a:p>
      </dgm:t>
    </dgm:pt>
    <dgm:pt modelId="{BF967407-0E7B-47E2-BE0A-4F719A3879DA}">
      <dgm:prSet phldrT="[Texto]"/>
      <dgm:spPr/>
      <dgm:t>
        <a:bodyPr/>
        <a:lstStyle/>
        <a:p>
          <a:r>
            <a:rPr lang="es-EC" dirty="0" smtClean="0"/>
            <a:t>Guardiamarinas de la escuela superior naval.</a:t>
          </a:r>
          <a:endParaRPr lang="es-EC" dirty="0"/>
        </a:p>
      </dgm:t>
    </dgm:pt>
    <dgm:pt modelId="{7B7F6DC4-BB78-49EA-B24C-30EFE9CCA71C}" type="parTrans" cxnId="{DF40CA81-175B-4626-88A0-F933EBE6FEF9}">
      <dgm:prSet/>
      <dgm:spPr/>
      <dgm:t>
        <a:bodyPr/>
        <a:lstStyle/>
        <a:p>
          <a:endParaRPr lang="es-EC"/>
        </a:p>
      </dgm:t>
    </dgm:pt>
    <dgm:pt modelId="{8B58F67F-7873-4EBC-804A-4121DA288F45}" type="sibTrans" cxnId="{DF40CA81-175B-4626-88A0-F933EBE6FEF9}">
      <dgm:prSet/>
      <dgm:spPr/>
      <dgm:t>
        <a:bodyPr/>
        <a:lstStyle/>
        <a:p>
          <a:endParaRPr lang="es-EC"/>
        </a:p>
      </dgm:t>
    </dgm:pt>
    <dgm:pt modelId="{F6AF5D40-69D5-49E6-8608-3C8C2CAF5DBE}" type="pres">
      <dgm:prSet presAssocID="{30F36835-48B8-429A-B344-291313C15796}" presName="Name0" presStyleCnt="0">
        <dgm:presLayoutVars>
          <dgm:chMax val="7"/>
          <dgm:chPref val="7"/>
          <dgm:dir/>
        </dgm:presLayoutVars>
      </dgm:prSet>
      <dgm:spPr/>
      <dgm:t>
        <a:bodyPr/>
        <a:lstStyle/>
        <a:p>
          <a:endParaRPr lang="es-EC"/>
        </a:p>
      </dgm:t>
    </dgm:pt>
    <dgm:pt modelId="{12C6D7F4-F34B-44E6-B340-B4D28753DDC8}" type="pres">
      <dgm:prSet presAssocID="{30F36835-48B8-429A-B344-291313C15796}" presName="Name1" presStyleCnt="0"/>
      <dgm:spPr/>
    </dgm:pt>
    <dgm:pt modelId="{DADC2AD6-11AE-47D9-8B23-705B096B8001}" type="pres">
      <dgm:prSet presAssocID="{30F36835-48B8-429A-B344-291313C15796}" presName="cycle" presStyleCnt="0"/>
      <dgm:spPr/>
    </dgm:pt>
    <dgm:pt modelId="{AAD98A01-1ABE-4CA1-B000-42290395C775}" type="pres">
      <dgm:prSet presAssocID="{30F36835-48B8-429A-B344-291313C15796}" presName="srcNode" presStyleLbl="node1" presStyleIdx="0" presStyleCnt="3"/>
      <dgm:spPr/>
    </dgm:pt>
    <dgm:pt modelId="{70435031-B7E2-444F-BE89-D19CB1A35C6F}" type="pres">
      <dgm:prSet presAssocID="{30F36835-48B8-429A-B344-291313C15796}" presName="conn" presStyleLbl="parChTrans1D2" presStyleIdx="0" presStyleCnt="1"/>
      <dgm:spPr/>
      <dgm:t>
        <a:bodyPr/>
        <a:lstStyle/>
        <a:p>
          <a:endParaRPr lang="es-EC"/>
        </a:p>
      </dgm:t>
    </dgm:pt>
    <dgm:pt modelId="{DD09F11D-D031-4409-8434-167C84BEBA18}" type="pres">
      <dgm:prSet presAssocID="{30F36835-48B8-429A-B344-291313C15796}" presName="extraNode" presStyleLbl="node1" presStyleIdx="0" presStyleCnt="3"/>
      <dgm:spPr/>
    </dgm:pt>
    <dgm:pt modelId="{113723F8-DCEC-407C-A00B-61BEC0397C68}" type="pres">
      <dgm:prSet presAssocID="{30F36835-48B8-429A-B344-291313C15796}" presName="dstNode" presStyleLbl="node1" presStyleIdx="0" presStyleCnt="3"/>
      <dgm:spPr/>
    </dgm:pt>
    <dgm:pt modelId="{04E546CC-CB3B-4686-9CF4-F165F25F24C8}" type="pres">
      <dgm:prSet presAssocID="{DDDC168F-09FE-4914-8FE6-AB5EDE445EA2}" presName="text_1" presStyleLbl="node1" presStyleIdx="0" presStyleCnt="3" custLinFactNeighborX="-561">
        <dgm:presLayoutVars>
          <dgm:bulletEnabled val="1"/>
        </dgm:presLayoutVars>
      </dgm:prSet>
      <dgm:spPr/>
      <dgm:t>
        <a:bodyPr/>
        <a:lstStyle/>
        <a:p>
          <a:endParaRPr lang="es-EC"/>
        </a:p>
      </dgm:t>
    </dgm:pt>
    <dgm:pt modelId="{B8D93548-9942-4F9E-94D6-83391E15E7E0}" type="pres">
      <dgm:prSet presAssocID="{DDDC168F-09FE-4914-8FE6-AB5EDE445EA2}" presName="accent_1" presStyleCnt="0"/>
      <dgm:spPr/>
    </dgm:pt>
    <dgm:pt modelId="{79DF6E1A-0D4D-4C21-A466-629A195BFD63}" type="pres">
      <dgm:prSet presAssocID="{DDDC168F-09FE-4914-8FE6-AB5EDE445EA2}" presName="accentRepeatNode" presStyleLbl="solidFgAcc1" presStyleIdx="0" presStyleCnt="3"/>
      <dgm:spPr>
        <a:ln>
          <a:solidFill>
            <a:srgbClr val="FF0000"/>
          </a:solidFill>
        </a:ln>
      </dgm:spPr>
      <dgm:t>
        <a:bodyPr/>
        <a:lstStyle/>
        <a:p>
          <a:endParaRPr lang="es-EC"/>
        </a:p>
      </dgm:t>
    </dgm:pt>
    <dgm:pt modelId="{9CC1F845-B2E3-4909-ABD7-232A6F45432F}" type="pres">
      <dgm:prSet presAssocID="{3A424E61-EFDC-4379-ADB2-89EDD3C846BC}" presName="text_2" presStyleLbl="node1" presStyleIdx="1" presStyleCnt="3">
        <dgm:presLayoutVars>
          <dgm:bulletEnabled val="1"/>
        </dgm:presLayoutVars>
      </dgm:prSet>
      <dgm:spPr/>
      <dgm:t>
        <a:bodyPr/>
        <a:lstStyle/>
        <a:p>
          <a:endParaRPr lang="es-EC"/>
        </a:p>
      </dgm:t>
    </dgm:pt>
    <dgm:pt modelId="{F085562A-168F-45B9-86A9-F405A6CAD6C1}" type="pres">
      <dgm:prSet presAssocID="{3A424E61-EFDC-4379-ADB2-89EDD3C846BC}" presName="accent_2" presStyleCnt="0"/>
      <dgm:spPr/>
    </dgm:pt>
    <dgm:pt modelId="{0E0AA441-B269-4D86-A5F7-6D570EF37413}" type="pres">
      <dgm:prSet presAssocID="{3A424E61-EFDC-4379-ADB2-89EDD3C846BC}" presName="accentRepeatNode" presStyleLbl="solidFgAcc1" presStyleIdx="1" presStyleCnt="3"/>
      <dgm:spPr>
        <a:ln>
          <a:solidFill>
            <a:srgbClr val="FF0000"/>
          </a:solidFill>
        </a:ln>
      </dgm:spPr>
      <dgm:t>
        <a:bodyPr/>
        <a:lstStyle/>
        <a:p>
          <a:endParaRPr lang="es-EC"/>
        </a:p>
      </dgm:t>
    </dgm:pt>
    <dgm:pt modelId="{05990DDC-EA1F-4C8B-B217-DB236A54F1BF}" type="pres">
      <dgm:prSet presAssocID="{BF967407-0E7B-47E2-BE0A-4F719A3879DA}" presName="text_3" presStyleLbl="node1" presStyleIdx="2" presStyleCnt="3">
        <dgm:presLayoutVars>
          <dgm:bulletEnabled val="1"/>
        </dgm:presLayoutVars>
      </dgm:prSet>
      <dgm:spPr/>
      <dgm:t>
        <a:bodyPr/>
        <a:lstStyle/>
        <a:p>
          <a:endParaRPr lang="es-EC"/>
        </a:p>
      </dgm:t>
    </dgm:pt>
    <dgm:pt modelId="{45F84052-9918-416F-BEA4-9ACF2B3F2A70}" type="pres">
      <dgm:prSet presAssocID="{BF967407-0E7B-47E2-BE0A-4F719A3879DA}" presName="accent_3" presStyleCnt="0"/>
      <dgm:spPr/>
    </dgm:pt>
    <dgm:pt modelId="{061194E2-BD83-407E-99B0-DC4243B9D532}" type="pres">
      <dgm:prSet presAssocID="{BF967407-0E7B-47E2-BE0A-4F719A3879DA}" presName="accentRepeatNode" presStyleLbl="solidFgAcc1" presStyleIdx="2" presStyleCnt="3"/>
      <dgm:spPr>
        <a:ln>
          <a:solidFill>
            <a:srgbClr val="FF0000"/>
          </a:solidFill>
        </a:ln>
      </dgm:spPr>
      <dgm:t>
        <a:bodyPr/>
        <a:lstStyle/>
        <a:p>
          <a:endParaRPr lang="es-EC"/>
        </a:p>
      </dgm:t>
    </dgm:pt>
  </dgm:ptLst>
  <dgm:cxnLst>
    <dgm:cxn modelId="{DF40CA81-175B-4626-88A0-F933EBE6FEF9}" srcId="{30F36835-48B8-429A-B344-291313C15796}" destId="{BF967407-0E7B-47E2-BE0A-4F719A3879DA}" srcOrd="2" destOrd="0" parTransId="{7B7F6DC4-BB78-49EA-B24C-30EFE9CCA71C}" sibTransId="{8B58F67F-7873-4EBC-804A-4121DA288F45}"/>
    <dgm:cxn modelId="{2EC3DA1C-E057-4B1E-A649-CB90A8A51A64}" srcId="{30F36835-48B8-429A-B344-291313C15796}" destId="{DDDC168F-09FE-4914-8FE6-AB5EDE445EA2}" srcOrd="0" destOrd="0" parTransId="{3C68ED60-975A-4FE3-854F-6430AF2C3CE9}" sibTransId="{C0C0C41E-B60C-478B-932A-D9D5B3B8ADFA}"/>
    <dgm:cxn modelId="{1B6F9DE2-52A4-4D9F-9921-00BF749644D1}" srcId="{30F36835-48B8-429A-B344-291313C15796}" destId="{3A424E61-EFDC-4379-ADB2-89EDD3C846BC}" srcOrd="1" destOrd="0" parTransId="{E92F261A-3B55-4C8A-9AD0-BA5C24084A73}" sibTransId="{2E74427B-F159-49E4-82A2-04116BEBA45B}"/>
    <dgm:cxn modelId="{3303E3B2-8E9E-45DB-830B-09274D70FDAE}" type="presOf" srcId="{3A424E61-EFDC-4379-ADB2-89EDD3C846BC}" destId="{9CC1F845-B2E3-4909-ABD7-232A6F45432F}" srcOrd="0" destOrd="0" presId="urn:microsoft.com/office/officeart/2008/layout/VerticalCurvedList"/>
    <dgm:cxn modelId="{7DB614A6-D1C3-41DA-B9BA-37003D349E2C}" type="presOf" srcId="{C0C0C41E-B60C-478B-932A-D9D5B3B8ADFA}" destId="{70435031-B7E2-444F-BE89-D19CB1A35C6F}" srcOrd="0" destOrd="0" presId="urn:microsoft.com/office/officeart/2008/layout/VerticalCurvedList"/>
    <dgm:cxn modelId="{3F650C40-666C-4A66-B037-F2D003E1274F}" type="presOf" srcId="{30F36835-48B8-429A-B344-291313C15796}" destId="{F6AF5D40-69D5-49E6-8608-3C8C2CAF5DBE}" srcOrd="0" destOrd="0" presId="urn:microsoft.com/office/officeart/2008/layout/VerticalCurvedList"/>
    <dgm:cxn modelId="{7951401A-6C78-4694-A701-BD58CF7930DE}" type="presOf" srcId="{BF967407-0E7B-47E2-BE0A-4F719A3879DA}" destId="{05990DDC-EA1F-4C8B-B217-DB236A54F1BF}" srcOrd="0" destOrd="0" presId="urn:microsoft.com/office/officeart/2008/layout/VerticalCurvedList"/>
    <dgm:cxn modelId="{A6768AD8-495C-440F-850E-314B6374AA43}" type="presOf" srcId="{DDDC168F-09FE-4914-8FE6-AB5EDE445EA2}" destId="{04E546CC-CB3B-4686-9CF4-F165F25F24C8}" srcOrd="0" destOrd="0" presId="urn:microsoft.com/office/officeart/2008/layout/VerticalCurvedList"/>
    <dgm:cxn modelId="{8A068719-1644-499B-A165-59014BE5843D}" type="presParOf" srcId="{F6AF5D40-69D5-49E6-8608-3C8C2CAF5DBE}" destId="{12C6D7F4-F34B-44E6-B340-B4D28753DDC8}" srcOrd="0" destOrd="0" presId="urn:microsoft.com/office/officeart/2008/layout/VerticalCurvedList"/>
    <dgm:cxn modelId="{6CD128DB-283D-404C-8C6E-82EC1800B09C}" type="presParOf" srcId="{12C6D7F4-F34B-44E6-B340-B4D28753DDC8}" destId="{DADC2AD6-11AE-47D9-8B23-705B096B8001}" srcOrd="0" destOrd="0" presId="urn:microsoft.com/office/officeart/2008/layout/VerticalCurvedList"/>
    <dgm:cxn modelId="{8A54D034-E0CC-41E0-81C8-51B70C334B9C}" type="presParOf" srcId="{DADC2AD6-11AE-47D9-8B23-705B096B8001}" destId="{AAD98A01-1ABE-4CA1-B000-42290395C775}" srcOrd="0" destOrd="0" presId="urn:microsoft.com/office/officeart/2008/layout/VerticalCurvedList"/>
    <dgm:cxn modelId="{FE969EAD-7AE2-4473-8BF3-AB9908BBBC45}" type="presParOf" srcId="{DADC2AD6-11AE-47D9-8B23-705B096B8001}" destId="{70435031-B7E2-444F-BE89-D19CB1A35C6F}" srcOrd="1" destOrd="0" presId="urn:microsoft.com/office/officeart/2008/layout/VerticalCurvedList"/>
    <dgm:cxn modelId="{2F79AE8C-F2D4-45CB-B6FF-E12A4925757D}" type="presParOf" srcId="{DADC2AD6-11AE-47D9-8B23-705B096B8001}" destId="{DD09F11D-D031-4409-8434-167C84BEBA18}" srcOrd="2" destOrd="0" presId="urn:microsoft.com/office/officeart/2008/layout/VerticalCurvedList"/>
    <dgm:cxn modelId="{CDC5A0A4-8A36-4E00-9C83-BCFAC40735F4}" type="presParOf" srcId="{DADC2AD6-11AE-47D9-8B23-705B096B8001}" destId="{113723F8-DCEC-407C-A00B-61BEC0397C68}" srcOrd="3" destOrd="0" presId="urn:microsoft.com/office/officeart/2008/layout/VerticalCurvedList"/>
    <dgm:cxn modelId="{3FD698DC-4ADF-4796-8993-D4025DC2388C}" type="presParOf" srcId="{12C6D7F4-F34B-44E6-B340-B4D28753DDC8}" destId="{04E546CC-CB3B-4686-9CF4-F165F25F24C8}" srcOrd="1" destOrd="0" presId="urn:microsoft.com/office/officeart/2008/layout/VerticalCurvedList"/>
    <dgm:cxn modelId="{28900354-43D4-41C9-B708-940889ADD3E3}" type="presParOf" srcId="{12C6D7F4-F34B-44E6-B340-B4D28753DDC8}" destId="{B8D93548-9942-4F9E-94D6-83391E15E7E0}" srcOrd="2" destOrd="0" presId="urn:microsoft.com/office/officeart/2008/layout/VerticalCurvedList"/>
    <dgm:cxn modelId="{5B86AC8F-2CD2-4A75-99AD-18F52E477038}" type="presParOf" srcId="{B8D93548-9942-4F9E-94D6-83391E15E7E0}" destId="{79DF6E1A-0D4D-4C21-A466-629A195BFD63}" srcOrd="0" destOrd="0" presId="urn:microsoft.com/office/officeart/2008/layout/VerticalCurvedList"/>
    <dgm:cxn modelId="{12DB4029-1A67-4607-9997-634A0F16C9A2}" type="presParOf" srcId="{12C6D7F4-F34B-44E6-B340-B4D28753DDC8}" destId="{9CC1F845-B2E3-4909-ABD7-232A6F45432F}" srcOrd="3" destOrd="0" presId="urn:microsoft.com/office/officeart/2008/layout/VerticalCurvedList"/>
    <dgm:cxn modelId="{8E1CE699-15F0-447D-9468-9C4DD074CC11}" type="presParOf" srcId="{12C6D7F4-F34B-44E6-B340-B4D28753DDC8}" destId="{F085562A-168F-45B9-86A9-F405A6CAD6C1}" srcOrd="4" destOrd="0" presId="urn:microsoft.com/office/officeart/2008/layout/VerticalCurvedList"/>
    <dgm:cxn modelId="{31221D38-A1D4-4228-9286-EC36E6AE9A50}" type="presParOf" srcId="{F085562A-168F-45B9-86A9-F405A6CAD6C1}" destId="{0E0AA441-B269-4D86-A5F7-6D570EF37413}" srcOrd="0" destOrd="0" presId="urn:microsoft.com/office/officeart/2008/layout/VerticalCurvedList"/>
    <dgm:cxn modelId="{317CF684-D3EF-4CBD-92D5-96343AB98926}" type="presParOf" srcId="{12C6D7F4-F34B-44E6-B340-B4D28753DDC8}" destId="{05990DDC-EA1F-4C8B-B217-DB236A54F1BF}" srcOrd="5" destOrd="0" presId="urn:microsoft.com/office/officeart/2008/layout/VerticalCurvedList"/>
    <dgm:cxn modelId="{CBA653F9-E255-45D9-AF82-F0D4FDF35D63}" type="presParOf" srcId="{12C6D7F4-F34B-44E6-B340-B4D28753DDC8}" destId="{45F84052-9918-416F-BEA4-9ACF2B3F2A70}" srcOrd="6" destOrd="0" presId="urn:microsoft.com/office/officeart/2008/layout/VerticalCurvedList"/>
    <dgm:cxn modelId="{772BD42E-C08E-4DD9-8EA4-7879007DBCBD}" type="presParOf" srcId="{45F84052-9918-416F-BEA4-9ACF2B3F2A70}" destId="{061194E2-BD83-407E-99B0-DC4243B9D53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4D5649-5F6C-4E2C-8E7B-435EDC5BAE91}"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C"/>
        </a:p>
      </dgm:t>
    </dgm:pt>
    <dgm:pt modelId="{0A0E859D-8272-4A23-A991-8B17BF37D5FF}">
      <dgm:prSet>
        <dgm:style>
          <a:lnRef idx="2">
            <a:schemeClr val="accent6"/>
          </a:lnRef>
          <a:fillRef idx="1">
            <a:schemeClr val="lt1"/>
          </a:fillRef>
          <a:effectRef idx="0">
            <a:schemeClr val="accent6"/>
          </a:effectRef>
          <a:fontRef idx="minor">
            <a:schemeClr val="dk1"/>
          </a:fontRef>
        </dgm:style>
      </dgm:prSet>
      <dgm:spPr>
        <a:ln>
          <a:solidFill>
            <a:srgbClr val="FF0000"/>
          </a:solidFill>
        </a:ln>
      </dgm:spPr>
      <dgm:t>
        <a:bodyPr/>
        <a:lstStyle/>
        <a:p>
          <a:pPr algn="just" rtl="0"/>
          <a:r>
            <a:rPr lang="es-ES_tradnl" dirty="0" smtClean="0"/>
            <a:t>Analizar la contribución del banco hidráulico mediante pruebas de laboratorio acorde a los contenidos de la asignatura de maquinaria naval para mejorar el proceso de enseñanza aprendizaje de los guardiamarinas.</a:t>
          </a:r>
          <a:endParaRPr lang="es-EC" dirty="0"/>
        </a:p>
      </dgm:t>
    </dgm:pt>
    <dgm:pt modelId="{CF210508-A3AA-4996-94F5-4F854D14A46F}" type="parTrans" cxnId="{7CD8BA21-A6FA-4612-85AD-2AAB9F58160A}">
      <dgm:prSet/>
      <dgm:spPr/>
      <dgm:t>
        <a:bodyPr/>
        <a:lstStyle/>
        <a:p>
          <a:endParaRPr lang="es-EC"/>
        </a:p>
      </dgm:t>
    </dgm:pt>
    <dgm:pt modelId="{CD829C5F-6702-4638-8D8C-A0A8C5840AF6}" type="sibTrans" cxnId="{7CD8BA21-A6FA-4612-85AD-2AAB9F58160A}">
      <dgm:prSet/>
      <dgm:spPr/>
      <dgm:t>
        <a:bodyPr/>
        <a:lstStyle/>
        <a:p>
          <a:endParaRPr lang="es-EC"/>
        </a:p>
      </dgm:t>
    </dgm:pt>
    <dgm:pt modelId="{EAEF8E66-CFFB-4F1A-B5BF-8824FC59BFE6}" type="pres">
      <dgm:prSet presAssocID="{B24D5649-5F6C-4E2C-8E7B-435EDC5BAE91}" presName="linear" presStyleCnt="0">
        <dgm:presLayoutVars>
          <dgm:animLvl val="lvl"/>
          <dgm:resizeHandles val="exact"/>
        </dgm:presLayoutVars>
      </dgm:prSet>
      <dgm:spPr/>
      <dgm:t>
        <a:bodyPr/>
        <a:lstStyle/>
        <a:p>
          <a:endParaRPr lang="es-EC"/>
        </a:p>
      </dgm:t>
    </dgm:pt>
    <dgm:pt modelId="{6154B6D8-FF67-489A-B1BF-2061B6ED2661}" type="pres">
      <dgm:prSet presAssocID="{0A0E859D-8272-4A23-A991-8B17BF37D5FF}" presName="parentText" presStyleLbl="node1" presStyleIdx="0" presStyleCnt="1" custScaleY="120297" custLinFactNeighborX="8148" custLinFactNeighborY="-5012">
        <dgm:presLayoutVars>
          <dgm:chMax val="0"/>
          <dgm:bulletEnabled val="1"/>
        </dgm:presLayoutVars>
      </dgm:prSet>
      <dgm:spPr/>
      <dgm:t>
        <a:bodyPr/>
        <a:lstStyle/>
        <a:p>
          <a:endParaRPr lang="es-EC"/>
        </a:p>
      </dgm:t>
    </dgm:pt>
  </dgm:ptLst>
  <dgm:cxnLst>
    <dgm:cxn modelId="{285D3389-EF7F-48EB-BBA3-6EA0E7B813EA}" type="presOf" srcId="{0A0E859D-8272-4A23-A991-8B17BF37D5FF}" destId="{6154B6D8-FF67-489A-B1BF-2061B6ED2661}" srcOrd="0" destOrd="0" presId="urn:microsoft.com/office/officeart/2005/8/layout/vList2"/>
    <dgm:cxn modelId="{7CD8BA21-A6FA-4612-85AD-2AAB9F58160A}" srcId="{B24D5649-5F6C-4E2C-8E7B-435EDC5BAE91}" destId="{0A0E859D-8272-4A23-A991-8B17BF37D5FF}" srcOrd="0" destOrd="0" parTransId="{CF210508-A3AA-4996-94F5-4F854D14A46F}" sibTransId="{CD829C5F-6702-4638-8D8C-A0A8C5840AF6}"/>
    <dgm:cxn modelId="{9CA8F2D3-EDF2-4D7C-8933-EAF3C0D9F928}" type="presOf" srcId="{B24D5649-5F6C-4E2C-8E7B-435EDC5BAE91}" destId="{EAEF8E66-CFFB-4F1A-B5BF-8824FC59BFE6}" srcOrd="0" destOrd="0" presId="urn:microsoft.com/office/officeart/2005/8/layout/vList2"/>
    <dgm:cxn modelId="{3C5B46EB-BA8A-4CB9-B564-718BB39A676B}" type="presParOf" srcId="{EAEF8E66-CFFB-4F1A-B5BF-8824FC59BFE6}" destId="{6154B6D8-FF67-489A-B1BF-2061B6ED266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CBF447-2B23-43BC-A469-04E6C11E32B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C"/>
        </a:p>
      </dgm:t>
    </dgm:pt>
    <dgm:pt modelId="{813AAA0D-778A-4C32-9B70-4418AFD530D2}">
      <dgm:prSet/>
      <dgm:spPr>
        <a:solidFill>
          <a:srgbClr val="FFFF99"/>
        </a:solidFill>
      </dgm:spPr>
      <dgm:t>
        <a:bodyPr/>
        <a:lstStyle/>
        <a:p>
          <a:pPr algn="just" rtl="0"/>
          <a:r>
            <a:rPr lang="es-ES_tradnl" dirty="0" smtClean="0"/>
            <a:t>Diagnosticar los elementos utilizados que conforman el banco hidráulico del laboratorio de mecánica naval, mediante obtención de datos de pruebas, para saber el estado de operatividad.</a:t>
          </a:r>
          <a:endParaRPr lang="es-EC" dirty="0"/>
        </a:p>
      </dgm:t>
    </dgm:pt>
    <dgm:pt modelId="{200AEB5F-23E7-4A1B-B6D7-6D28E1DEF181}" type="parTrans" cxnId="{ED46BD88-0AFE-46FA-9CB8-7114F12B5C45}">
      <dgm:prSet/>
      <dgm:spPr/>
      <dgm:t>
        <a:bodyPr/>
        <a:lstStyle/>
        <a:p>
          <a:endParaRPr lang="es-EC"/>
        </a:p>
      </dgm:t>
    </dgm:pt>
    <dgm:pt modelId="{7FB68F16-0B1A-47FE-8E2E-965A3DE01E2A}" type="sibTrans" cxnId="{ED46BD88-0AFE-46FA-9CB8-7114F12B5C45}">
      <dgm:prSet/>
      <dgm:spPr/>
      <dgm:t>
        <a:bodyPr/>
        <a:lstStyle/>
        <a:p>
          <a:endParaRPr lang="es-EC"/>
        </a:p>
      </dgm:t>
    </dgm:pt>
    <dgm:pt modelId="{C451360A-BBF8-4347-87B3-924F0D995A95}">
      <dgm:prSet/>
      <dgm:spPr>
        <a:solidFill>
          <a:schemeClr val="tx2">
            <a:lumMod val="20000"/>
            <a:lumOff val="80000"/>
          </a:schemeClr>
        </a:solidFill>
      </dgm:spPr>
      <dgm:t>
        <a:bodyPr/>
        <a:lstStyle/>
        <a:p>
          <a:pPr algn="just" rtl="0"/>
          <a:r>
            <a:rPr lang="es-ES_tradnl" dirty="0" smtClean="0"/>
            <a:t>Determinar la contribución del banco hidráulico en el nivel de aprendizaje de los guardiamarinas, mediante un análisis de los contenidos mínimos de la asignatura de maquinaria naval con el fin de mejorar los conocimientos de hidráulica en el futuro oficial de marina</a:t>
          </a:r>
          <a:endParaRPr lang="es-EC" dirty="0">
            <a:solidFill>
              <a:srgbClr val="FF0000"/>
            </a:solidFill>
          </a:endParaRPr>
        </a:p>
      </dgm:t>
    </dgm:pt>
    <dgm:pt modelId="{2CB4ED6F-7A91-42C0-A422-3EC46DE9190C}" type="parTrans" cxnId="{86657B7B-8DF4-4F41-BA76-F7E39C4F9C49}">
      <dgm:prSet/>
      <dgm:spPr/>
      <dgm:t>
        <a:bodyPr/>
        <a:lstStyle/>
        <a:p>
          <a:endParaRPr lang="es-EC"/>
        </a:p>
      </dgm:t>
    </dgm:pt>
    <dgm:pt modelId="{43675237-02B4-4BB1-8FC8-3490D7990EB9}" type="sibTrans" cxnId="{86657B7B-8DF4-4F41-BA76-F7E39C4F9C49}">
      <dgm:prSet/>
      <dgm:spPr/>
      <dgm:t>
        <a:bodyPr/>
        <a:lstStyle/>
        <a:p>
          <a:endParaRPr lang="es-EC"/>
        </a:p>
      </dgm:t>
    </dgm:pt>
    <dgm:pt modelId="{36FC8B00-B673-4516-857D-B93BFBEEDB19}">
      <dgm:prSet/>
      <dgm:spPr>
        <a:solidFill>
          <a:srgbClr val="FF9966"/>
        </a:solidFill>
      </dgm:spPr>
      <dgm:t>
        <a:bodyPr/>
        <a:lstStyle/>
        <a:p>
          <a:pPr algn="just" rtl="0"/>
          <a:r>
            <a:rPr lang="es-ES_tradnl" dirty="0" smtClean="0"/>
            <a:t>Proponer un banco de prueba hidrodinámico que permita el estudio de la cavitación en sistemas abiertos, para mejorar los conocimientos de enseñanza aprendizaje en la formación del guardiamarina.</a:t>
          </a:r>
          <a:endParaRPr lang="es-EC" dirty="0"/>
        </a:p>
      </dgm:t>
    </dgm:pt>
    <dgm:pt modelId="{FCBB493D-8A92-4782-9EC7-57A30471CD8B}" type="parTrans" cxnId="{2198D02F-E366-4953-B175-00BF1B806644}">
      <dgm:prSet/>
      <dgm:spPr/>
      <dgm:t>
        <a:bodyPr/>
        <a:lstStyle/>
        <a:p>
          <a:endParaRPr lang="es-EC"/>
        </a:p>
      </dgm:t>
    </dgm:pt>
    <dgm:pt modelId="{5F821180-E8AC-465E-AADC-A9DE7962287B}" type="sibTrans" cxnId="{2198D02F-E366-4953-B175-00BF1B806644}">
      <dgm:prSet/>
      <dgm:spPr/>
      <dgm:t>
        <a:bodyPr/>
        <a:lstStyle/>
        <a:p>
          <a:endParaRPr lang="es-EC"/>
        </a:p>
      </dgm:t>
    </dgm:pt>
    <dgm:pt modelId="{ECC18A6B-8445-400C-B177-5A699CF51F29}" type="pres">
      <dgm:prSet presAssocID="{A4CBF447-2B23-43BC-A469-04E6C11E32B4}" presName="linear" presStyleCnt="0">
        <dgm:presLayoutVars>
          <dgm:animLvl val="lvl"/>
          <dgm:resizeHandles val="exact"/>
        </dgm:presLayoutVars>
      </dgm:prSet>
      <dgm:spPr/>
      <dgm:t>
        <a:bodyPr/>
        <a:lstStyle/>
        <a:p>
          <a:endParaRPr lang="es-EC"/>
        </a:p>
      </dgm:t>
    </dgm:pt>
    <dgm:pt modelId="{C5E23332-8EF6-4813-AF3A-69C9776827F3}" type="pres">
      <dgm:prSet presAssocID="{813AAA0D-778A-4C32-9B70-4418AFD530D2}" presName="parentText" presStyleLbl="node1" presStyleIdx="0" presStyleCnt="3">
        <dgm:presLayoutVars>
          <dgm:chMax val="0"/>
          <dgm:bulletEnabled val="1"/>
        </dgm:presLayoutVars>
      </dgm:prSet>
      <dgm:spPr/>
      <dgm:t>
        <a:bodyPr/>
        <a:lstStyle/>
        <a:p>
          <a:endParaRPr lang="es-EC"/>
        </a:p>
      </dgm:t>
    </dgm:pt>
    <dgm:pt modelId="{0368ADE3-D311-4050-BE5C-2AE6815EEF57}" type="pres">
      <dgm:prSet presAssocID="{7FB68F16-0B1A-47FE-8E2E-965A3DE01E2A}" presName="spacer" presStyleCnt="0"/>
      <dgm:spPr/>
    </dgm:pt>
    <dgm:pt modelId="{E397F843-43CD-4489-B7E6-3850787CCAC7}" type="pres">
      <dgm:prSet presAssocID="{C451360A-BBF8-4347-87B3-924F0D995A95}" presName="parentText" presStyleLbl="node1" presStyleIdx="1" presStyleCnt="3">
        <dgm:presLayoutVars>
          <dgm:chMax val="0"/>
          <dgm:bulletEnabled val="1"/>
        </dgm:presLayoutVars>
      </dgm:prSet>
      <dgm:spPr/>
      <dgm:t>
        <a:bodyPr/>
        <a:lstStyle/>
        <a:p>
          <a:endParaRPr lang="es-EC"/>
        </a:p>
      </dgm:t>
    </dgm:pt>
    <dgm:pt modelId="{2E07DFEA-2219-4991-BAD2-0FE625297059}" type="pres">
      <dgm:prSet presAssocID="{43675237-02B4-4BB1-8FC8-3490D7990EB9}" presName="spacer" presStyleCnt="0"/>
      <dgm:spPr/>
    </dgm:pt>
    <dgm:pt modelId="{D33CF8BF-3092-4739-B9C1-E7B559A2BB25}" type="pres">
      <dgm:prSet presAssocID="{36FC8B00-B673-4516-857D-B93BFBEEDB19}" presName="parentText" presStyleLbl="node1" presStyleIdx="2" presStyleCnt="3" custLinFactNeighborY="91632">
        <dgm:presLayoutVars>
          <dgm:chMax val="0"/>
          <dgm:bulletEnabled val="1"/>
        </dgm:presLayoutVars>
      </dgm:prSet>
      <dgm:spPr/>
      <dgm:t>
        <a:bodyPr/>
        <a:lstStyle/>
        <a:p>
          <a:endParaRPr lang="es-EC"/>
        </a:p>
      </dgm:t>
    </dgm:pt>
  </dgm:ptLst>
  <dgm:cxnLst>
    <dgm:cxn modelId="{86657B7B-8DF4-4F41-BA76-F7E39C4F9C49}" srcId="{A4CBF447-2B23-43BC-A469-04E6C11E32B4}" destId="{C451360A-BBF8-4347-87B3-924F0D995A95}" srcOrd="1" destOrd="0" parTransId="{2CB4ED6F-7A91-42C0-A422-3EC46DE9190C}" sibTransId="{43675237-02B4-4BB1-8FC8-3490D7990EB9}"/>
    <dgm:cxn modelId="{2198D02F-E366-4953-B175-00BF1B806644}" srcId="{A4CBF447-2B23-43BC-A469-04E6C11E32B4}" destId="{36FC8B00-B673-4516-857D-B93BFBEEDB19}" srcOrd="2" destOrd="0" parTransId="{FCBB493D-8A92-4782-9EC7-57A30471CD8B}" sibTransId="{5F821180-E8AC-465E-AADC-A9DE7962287B}"/>
    <dgm:cxn modelId="{9103F1FC-B3B4-4D3C-8D22-D45CED7F99B5}" type="presOf" srcId="{C451360A-BBF8-4347-87B3-924F0D995A95}" destId="{E397F843-43CD-4489-B7E6-3850787CCAC7}" srcOrd="0" destOrd="0" presId="urn:microsoft.com/office/officeart/2005/8/layout/vList2"/>
    <dgm:cxn modelId="{832FF86C-9855-4EF4-991A-86C0073314DD}" type="presOf" srcId="{813AAA0D-778A-4C32-9B70-4418AFD530D2}" destId="{C5E23332-8EF6-4813-AF3A-69C9776827F3}" srcOrd="0" destOrd="0" presId="urn:microsoft.com/office/officeart/2005/8/layout/vList2"/>
    <dgm:cxn modelId="{D5823F50-5E82-4ECA-B328-9A1D9EBF329C}" type="presOf" srcId="{36FC8B00-B673-4516-857D-B93BFBEEDB19}" destId="{D33CF8BF-3092-4739-B9C1-E7B559A2BB25}" srcOrd="0" destOrd="0" presId="urn:microsoft.com/office/officeart/2005/8/layout/vList2"/>
    <dgm:cxn modelId="{EFFACA7E-306A-43D6-B7F7-6428778DCB75}" type="presOf" srcId="{A4CBF447-2B23-43BC-A469-04E6C11E32B4}" destId="{ECC18A6B-8445-400C-B177-5A699CF51F29}" srcOrd="0" destOrd="0" presId="urn:microsoft.com/office/officeart/2005/8/layout/vList2"/>
    <dgm:cxn modelId="{ED46BD88-0AFE-46FA-9CB8-7114F12B5C45}" srcId="{A4CBF447-2B23-43BC-A469-04E6C11E32B4}" destId="{813AAA0D-778A-4C32-9B70-4418AFD530D2}" srcOrd="0" destOrd="0" parTransId="{200AEB5F-23E7-4A1B-B6D7-6D28E1DEF181}" sibTransId="{7FB68F16-0B1A-47FE-8E2E-965A3DE01E2A}"/>
    <dgm:cxn modelId="{2056CC20-DBE9-46D9-99A8-CF0491253831}" type="presParOf" srcId="{ECC18A6B-8445-400C-B177-5A699CF51F29}" destId="{C5E23332-8EF6-4813-AF3A-69C9776827F3}" srcOrd="0" destOrd="0" presId="urn:microsoft.com/office/officeart/2005/8/layout/vList2"/>
    <dgm:cxn modelId="{8600B46E-A12E-4397-B606-008CBCB1C8E0}" type="presParOf" srcId="{ECC18A6B-8445-400C-B177-5A699CF51F29}" destId="{0368ADE3-D311-4050-BE5C-2AE6815EEF57}" srcOrd="1" destOrd="0" presId="urn:microsoft.com/office/officeart/2005/8/layout/vList2"/>
    <dgm:cxn modelId="{EE66C0AB-AFDC-46EE-A1AD-DEBF9DF34D25}" type="presParOf" srcId="{ECC18A6B-8445-400C-B177-5A699CF51F29}" destId="{E397F843-43CD-4489-B7E6-3850787CCAC7}" srcOrd="2" destOrd="0" presId="urn:microsoft.com/office/officeart/2005/8/layout/vList2"/>
    <dgm:cxn modelId="{96F4B7D4-E4D1-416F-AFC7-7AA8F2A810C4}" type="presParOf" srcId="{ECC18A6B-8445-400C-B177-5A699CF51F29}" destId="{2E07DFEA-2219-4991-BAD2-0FE625297059}" srcOrd="3" destOrd="0" presId="urn:microsoft.com/office/officeart/2005/8/layout/vList2"/>
    <dgm:cxn modelId="{A85BC7E7-A8C0-437B-9563-DF67BBCC5F68}" type="presParOf" srcId="{ECC18A6B-8445-400C-B177-5A699CF51F29}" destId="{D33CF8BF-3092-4739-B9C1-E7B559A2BB2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209B67-D4C5-4C78-AC6F-EF2EF4AB90F4}"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s-EC"/>
        </a:p>
      </dgm:t>
    </dgm:pt>
    <dgm:pt modelId="{CA879203-5323-4A57-81B8-22AB289AFB6A}">
      <dgm:prSet phldrT="[Texto]" custT="1"/>
      <dgm:spPr>
        <a:solidFill>
          <a:srgbClr val="FFFF00"/>
        </a:solidFill>
      </dgm:spPr>
      <dgm:t>
        <a:bodyPr/>
        <a:lstStyle/>
        <a:p>
          <a:r>
            <a:rPr lang="es-EC" sz="1600" dirty="0" smtClean="0">
              <a:solidFill>
                <a:schemeClr val="tx1"/>
              </a:solidFill>
              <a:effectLst>
                <a:outerShdw blurRad="38100" dist="38100" dir="2700000" algn="tl">
                  <a:srgbClr val="000000">
                    <a:alpha val="43137"/>
                  </a:srgbClr>
                </a:outerShdw>
              </a:effectLst>
            </a:rPr>
            <a:t>LEY ORGANICA DE EDUCACIÓN SUPERIOR</a:t>
          </a:r>
          <a:endParaRPr lang="es-EC" sz="1600" dirty="0">
            <a:solidFill>
              <a:schemeClr val="tx1"/>
            </a:solidFill>
            <a:effectLst>
              <a:outerShdw blurRad="38100" dist="38100" dir="2700000" algn="tl">
                <a:srgbClr val="000000">
                  <a:alpha val="43137"/>
                </a:srgbClr>
              </a:outerShdw>
            </a:effectLst>
          </a:endParaRPr>
        </a:p>
      </dgm:t>
    </dgm:pt>
    <dgm:pt modelId="{61423D93-AC35-4890-8409-2ADBAB887DF9}" type="parTrans" cxnId="{C8B42325-EC78-434A-BCDE-547855A210AE}">
      <dgm:prSet/>
      <dgm:spPr/>
      <dgm:t>
        <a:bodyPr/>
        <a:lstStyle/>
        <a:p>
          <a:endParaRPr lang="es-EC">
            <a:effectLst>
              <a:outerShdw blurRad="38100" dist="38100" dir="2700000" algn="tl">
                <a:srgbClr val="000000">
                  <a:alpha val="43137"/>
                </a:srgbClr>
              </a:outerShdw>
            </a:effectLst>
          </a:endParaRPr>
        </a:p>
      </dgm:t>
    </dgm:pt>
    <dgm:pt modelId="{12F82F9E-2422-4331-9452-ABE9C4F97F0B}" type="sibTrans" cxnId="{C8B42325-EC78-434A-BCDE-547855A210AE}">
      <dgm:prSet/>
      <dgm:spPr/>
      <dgm:t>
        <a:bodyPr/>
        <a:lstStyle/>
        <a:p>
          <a:endParaRPr lang="es-EC">
            <a:effectLst>
              <a:outerShdw blurRad="38100" dist="38100" dir="2700000" algn="tl">
                <a:srgbClr val="000000">
                  <a:alpha val="43137"/>
                </a:srgbClr>
              </a:outerShdw>
            </a:effectLst>
          </a:endParaRPr>
        </a:p>
      </dgm:t>
    </dgm:pt>
    <dgm:pt modelId="{80594253-0F83-4F63-B480-04F99B0C3744}">
      <dgm:prSet phldrT="[Texto]" custT="1"/>
      <dgm:spPr/>
      <dgm:t>
        <a:bodyPr/>
        <a:lstStyle/>
        <a:p>
          <a:r>
            <a:rPr lang="es-EC" sz="1600" baseline="0" dirty="0" smtClean="0">
              <a:effectLst>
                <a:outerShdw blurRad="38100" dist="38100" dir="2700000" algn="tl">
                  <a:srgbClr val="000000">
                    <a:alpha val="43137"/>
                  </a:srgbClr>
                </a:outerShdw>
              </a:effectLst>
            </a:rPr>
            <a:t>ART 5</a:t>
          </a:r>
          <a:endParaRPr lang="es-EC" sz="1600" dirty="0">
            <a:effectLst>
              <a:outerShdw blurRad="38100" dist="38100" dir="2700000" algn="tl">
                <a:srgbClr val="000000">
                  <a:alpha val="43137"/>
                </a:srgbClr>
              </a:outerShdw>
            </a:effectLst>
          </a:endParaRPr>
        </a:p>
      </dgm:t>
    </dgm:pt>
    <dgm:pt modelId="{4750C0D1-6E29-4990-8C77-89D0F2848C3C}" type="parTrans" cxnId="{F810DCC5-BCFF-4976-BB64-586CCACFE1B3}">
      <dgm:prSet/>
      <dgm:spPr/>
      <dgm:t>
        <a:bodyPr/>
        <a:lstStyle/>
        <a:p>
          <a:endParaRPr lang="es-EC">
            <a:effectLst>
              <a:outerShdw blurRad="38100" dist="38100" dir="2700000" algn="tl">
                <a:srgbClr val="000000">
                  <a:alpha val="43137"/>
                </a:srgbClr>
              </a:outerShdw>
            </a:effectLst>
          </a:endParaRPr>
        </a:p>
      </dgm:t>
    </dgm:pt>
    <dgm:pt modelId="{D580DF62-0947-486F-8E1B-3A1EFC7CB72E}" type="sibTrans" cxnId="{F810DCC5-BCFF-4976-BB64-586CCACFE1B3}">
      <dgm:prSet/>
      <dgm:spPr/>
      <dgm:t>
        <a:bodyPr/>
        <a:lstStyle/>
        <a:p>
          <a:endParaRPr lang="es-EC">
            <a:effectLst>
              <a:outerShdw blurRad="38100" dist="38100" dir="2700000" algn="tl">
                <a:srgbClr val="000000">
                  <a:alpha val="43137"/>
                </a:srgbClr>
              </a:outerShdw>
            </a:effectLst>
          </a:endParaRPr>
        </a:p>
      </dgm:t>
    </dgm:pt>
    <dgm:pt modelId="{627B1B5A-9840-42B0-B248-E0F35CBA68A8}">
      <dgm:prSet phldrT="[Texto]" custT="1"/>
      <dgm:spPr>
        <a:solidFill>
          <a:srgbClr val="FF0000"/>
        </a:solidFill>
      </dgm:spPr>
      <dgm:t>
        <a:bodyPr/>
        <a:lstStyle/>
        <a:p>
          <a:r>
            <a:rPr lang="es-EC" sz="1600" dirty="0" smtClean="0">
              <a:effectLst>
                <a:outerShdw blurRad="38100" dist="38100" dir="2700000" algn="tl">
                  <a:srgbClr val="000000">
                    <a:alpha val="43137"/>
                  </a:srgbClr>
                </a:outerShdw>
              </a:effectLst>
            </a:rPr>
            <a:t>ACCEDER A LOS MEDIOS Y RECURSOS ADECUADOS PARA SU FORTALECIMIENTO DE CONOCIMIENTOS.</a:t>
          </a:r>
          <a:endParaRPr lang="es-EC" sz="1600" dirty="0">
            <a:effectLst>
              <a:outerShdw blurRad="38100" dist="38100" dir="2700000" algn="tl">
                <a:srgbClr val="000000">
                  <a:alpha val="43137"/>
                </a:srgbClr>
              </a:outerShdw>
            </a:effectLst>
          </a:endParaRPr>
        </a:p>
      </dgm:t>
    </dgm:pt>
    <dgm:pt modelId="{422ED219-BD3A-4A16-A827-7C78CFB0B8F6}" type="sibTrans" cxnId="{D68F3F26-48C6-44C6-ACEB-4D4588A07744}">
      <dgm:prSet/>
      <dgm:spPr/>
      <dgm:t>
        <a:bodyPr/>
        <a:lstStyle/>
        <a:p>
          <a:endParaRPr lang="es-EC">
            <a:effectLst>
              <a:outerShdw blurRad="38100" dist="38100" dir="2700000" algn="tl">
                <a:srgbClr val="000000">
                  <a:alpha val="43137"/>
                </a:srgbClr>
              </a:outerShdw>
            </a:effectLst>
          </a:endParaRPr>
        </a:p>
      </dgm:t>
    </dgm:pt>
    <dgm:pt modelId="{B8B03E64-CC20-4AEF-B68C-CB30FD8EADED}" type="parTrans" cxnId="{D68F3F26-48C6-44C6-ACEB-4D4588A07744}">
      <dgm:prSet/>
      <dgm:spPr/>
      <dgm:t>
        <a:bodyPr/>
        <a:lstStyle/>
        <a:p>
          <a:endParaRPr lang="es-EC">
            <a:effectLst>
              <a:outerShdw blurRad="38100" dist="38100" dir="2700000" algn="tl">
                <a:srgbClr val="000000">
                  <a:alpha val="43137"/>
                </a:srgbClr>
              </a:outerShdw>
            </a:effectLst>
          </a:endParaRPr>
        </a:p>
      </dgm:t>
    </dgm:pt>
    <dgm:pt modelId="{D550347F-BEC0-4BA7-8047-24A01605427B}" type="pres">
      <dgm:prSet presAssocID="{6C209B67-D4C5-4C78-AC6F-EF2EF4AB90F4}" presName="Name0" presStyleCnt="0">
        <dgm:presLayoutVars>
          <dgm:dir/>
          <dgm:resizeHandles val="exact"/>
        </dgm:presLayoutVars>
      </dgm:prSet>
      <dgm:spPr/>
      <dgm:t>
        <a:bodyPr/>
        <a:lstStyle/>
        <a:p>
          <a:endParaRPr lang="es-EC"/>
        </a:p>
      </dgm:t>
    </dgm:pt>
    <dgm:pt modelId="{2E993A04-5CB4-433D-84FC-87B61B6E337A}" type="pres">
      <dgm:prSet presAssocID="{CA879203-5323-4A57-81B8-22AB289AFB6A}" presName="node" presStyleLbl="node1" presStyleIdx="0" presStyleCnt="3">
        <dgm:presLayoutVars>
          <dgm:bulletEnabled val="1"/>
        </dgm:presLayoutVars>
      </dgm:prSet>
      <dgm:spPr/>
      <dgm:t>
        <a:bodyPr/>
        <a:lstStyle/>
        <a:p>
          <a:endParaRPr lang="es-EC"/>
        </a:p>
      </dgm:t>
    </dgm:pt>
    <dgm:pt modelId="{35CDEF90-5904-4FB1-8F81-E49B51A25395}" type="pres">
      <dgm:prSet presAssocID="{12F82F9E-2422-4331-9452-ABE9C4F97F0B}" presName="sibTrans" presStyleLbl="sibTrans2D1" presStyleIdx="0" presStyleCnt="2"/>
      <dgm:spPr/>
      <dgm:t>
        <a:bodyPr/>
        <a:lstStyle/>
        <a:p>
          <a:endParaRPr lang="es-EC"/>
        </a:p>
      </dgm:t>
    </dgm:pt>
    <dgm:pt modelId="{9B870277-068D-45A7-83D1-4F30A349E818}" type="pres">
      <dgm:prSet presAssocID="{12F82F9E-2422-4331-9452-ABE9C4F97F0B}" presName="connectorText" presStyleLbl="sibTrans2D1" presStyleIdx="0" presStyleCnt="2"/>
      <dgm:spPr/>
      <dgm:t>
        <a:bodyPr/>
        <a:lstStyle/>
        <a:p>
          <a:endParaRPr lang="es-EC"/>
        </a:p>
      </dgm:t>
    </dgm:pt>
    <dgm:pt modelId="{ACA057B9-E5D4-4AD6-96D4-A0EF66C8889D}" type="pres">
      <dgm:prSet presAssocID="{80594253-0F83-4F63-B480-04F99B0C3744}" presName="node" presStyleLbl="node1" presStyleIdx="1" presStyleCnt="3" custLinFactNeighborX="-11976" custLinFactNeighborY="-4826">
        <dgm:presLayoutVars>
          <dgm:bulletEnabled val="1"/>
        </dgm:presLayoutVars>
      </dgm:prSet>
      <dgm:spPr/>
      <dgm:t>
        <a:bodyPr/>
        <a:lstStyle/>
        <a:p>
          <a:endParaRPr lang="es-EC"/>
        </a:p>
      </dgm:t>
    </dgm:pt>
    <dgm:pt modelId="{DDDCABBC-2AE2-4A32-9371-4CA3FA61706F}" type="pres">
      <dgm:prSet presAssocID="{D580DF62-0947-486F-8E1B-3A1EFC7CB72E}" presName="sibTrans" presStyleLbl="sibTrans2D1" presStyleIdx="1" presStyleCnt="2"/>
      <dgm:spPr/>
      <dgm:t>
        <a:bodyPr/>
        <a:lstStyle/>
        <a:p>
          <a:endParaRPr lang="es-EC"/>
        </a:p>
      </dgm:t>
    </dgm:pt>
    <dgm:pt modelId="{C8588225-71B6-4B01-9F60-9B53020ECE25}" type="pres">
      <dgm:prSet presAssocID="{D580DF62-0947-486F-8E1B-3A1EFC7CB72E}" presName="connectorText" presStyleLbl="sibTrans2D1" presStyleIdx="1" presStyleCnt="2"/>
      <dgm:spPr/>
      <dgm:t>
        <a:bodyPr/>
        <a:lstStyle/>
        <a:p>
          <a:endParaRPr lang="es-EC"/>
        </a:p>
      </dgm:t>
    </dgm:pt>
    <dgm:pt modelId="{BD26B6F3-64F2-49EF-98D4-CDF814D8CB36}" type="pres">
      <dgm:prSet presAssocID="{627B1B5A-9840-42B0-B248-E0F35CBA68A8}" presName="node" presStyleLbl="node1" presStyleIdx="2" presStyleCnt="3">
        <dgm:presLayoutVars>
          <dgm:bulletEnabled val="1"/>
        </dgm:presLayoutVars>
      </dgm:prSet>
      <dgm:spPr/>
      <dgm:t>
        <a:bodyPr/>
        <a:lstStyle/>
        <a:p>
          <a:endParaRPr lang="es-EC"/>
        </a:p>
      </dgm:t>
    </dgm:pt>
  </dgm:ptLst>
  <dgm:cxnLst>
    <dgm:cxn modelId="{F2590D3B-75B9-47E4-89FD-165E1ABBF71D}" type="presOf" srcId="{D580DF62-0947-486F-8E1B-3A1EFC7CB72E}" destId="{DDDCABBC-2AE2-4A32-9371-4CA3FA61706F}" srcOrd="0" destOrd="0" presId="urn:microsoft.com/office/officeart/2005/8/layout/process1"/>
    <dgm:cxn modelId="{3C4B97B8-4DC3-4F2C-81E6-33C27D686AA4}" type="presOf" srcId="{CA879203-5323-4A57-81B8-22AB289AFB6A}" destId="{2E993A04-5CB4-433D-84FC-87B61B6E337A}" srcOrd="0" destOrd="0" presId="urn:microsoft.com/office/officeart/2005/8/layout/process1"/>
    <dgm:cxn modelId="{FA230FDB-71D2-4D9F-8496-A7DA41B889E0}" type="presOf" srcId="{D580DF62-0947-486F-8E1B-3A1EFC7CB72E}" destId="{C8588225-71B6-4B01-9F60-9B53020ECE25}" srcOrd="1" destOrd="0" presId="urn:microsoft.com/office/officeart/2005/8/layout/process1"/>
    <dgm:cxn modelId="{D68F3F26-48C6-44C6-ACEB-4D4588A07744}" srcId="{6C209B67-D4C5-4C78-AC6F-EF2EF4AB90F4}" destId="{627B1B5A-9840-42B0-B248-E0F35CBA68A8}" srcOrd="2" destOrd="0" parTransId="{B8B03E64-CC20-4AEF-B68C-CB30FD8EADED}" sibTransId="{422ED219-BD3A-4A16-A827-7C78CFB0B8F6}"/>
    <dgm:cxn modelId="{4203EC15-5F99-4648-9348-D272CC9402E3}" type="presOf" srcId="{627B1B5A-9840-42B0-B248-E0F35CBA68A8}" destId="{BD26B6F3-64F2-49EF-98D4-CDF814D8CB36}" srcOrd="0" destOrd="0" presId="urn:microsoft.com/office/officeart/2005/8/layout/process1"/>
    <dgm:cxn modelId="{3C1D3619-8C09-4F27-B58C-8C0BFBFF0A14}" type="presOf" srcId="{80594253-0F83-4F63-B480-04F99B0C3744}" destId="{ACA057B9-E5D4-4AD6-96D4-A0EF66C8889D}" srcOrd="0" destOrd="0" presId="urn:microsoft.com/office/officeart/2005/8/layout/process1"/>
    <dgm:cxn modelId="{53824864-5FED-4B96-BCCF-1E80CDA4686C}" type="presOf" srcId="{12F82F9E-2422-4331-9452-ABE9C4F97F0B}" destId="{35CDEF90-5904-4FB1-8F81-E49B51A25395}" srcOrd="0" destOrd="0" presId="urn:microsoft.com/office/officeart/2005/8/layout/process1"/>
    <dgm:cxn modelId="{9F7EFC0C-1744-4092-95D2-F787E208E188}" type="presOf" srcId="{6C209B67-D4C5-4C78-AC6F-EF2EF4AB90F4}" destId="{D550347F-BEC0-4BA7-8047-24A01605427B}" srcOrd="0" destOrd="0" presId="urn:microsoft.com/office/officeart/2005/8/layout/process1"/>
    <dgm:cxn modelId="{F810DCC5-BCFF-4976-BB64-586CCACFE1B3}" srcId="{6C209B67-D4C5-4C78-AC6F-EF2EF4AB90F4}" destId="{80594253-0F83-4F63-B480-04F99B0C3744}" srcOrd="1" destOrd="0" parTransId="{4750C0D1-6E29-4990-8C77-89D0F2848C3C}" sibTransId="{D580DF62-0947-486F-8E1B-3A1EFC7CB72E}"/>
    <dgm:cxn modelId="{C8B42325-EC78-434A-BCDE-547855A210AE}" srcId="{6C209B67-D4C5-4C78-AC6F-EF2EF4AB90F4}" destId="{CA879203-5323-4A57-81B8-22AB289AFB6A}" srcOrd="0" destOrd="0" parTransId="{61423D93-AC35-4890-8409-2ADBAB887DF9}" sibTransId="{12F82F9E-2422-4331-9452-ABE9C4F97F0B}"/>
    <dgm:cxn modelId="{81535EC5-4911-4568-AC3A-1B690E66CC9A}" type="presOf" srcId="{12F82F9E-2422-4331-9452-ABE9C4F97F0B}" destId="{9B870277-068D-45A7-83D1-4F30A349E818}" srcOrd="1" destOrd="0" presId="urn:microsoft.com/office/officeart/2005/8/layout/process1"/>
    <dgm:cxn modelId="{1B55F60C-C970-42EB-A912-4F67E0421EA4}" type="presParOf" srcId="{D550347F-BEC0-4BA7-8047-24A01605427B}" destId="{2E993A04-5CB4-433D-84FC-87B61B6E337A}" srcOrd="0" destOrd="0" presId="urn:microsoft.com/office/officeart/2005/8/layout/process1"/>
    <dgm:cxn modelId="{DB674A50-E882-4584-AC8F-76CDD5BBBC06}" type="presParOf" srcId="{D550347F-BEC0-4BA7-8047-24A01605427B}" destId="{35CDEF90-5904-4FB1-8F81-E49B51A25395}" srcOrd="1" destOrd="0" presId="urn:microsoft.com/office/officeart/2005/8/layout/process1"/>
    <dgm:cxn modelId="{5BF4F5AD-E06C-4C78-8C94-2FFAC0AB6A55}" type="presParOf" srcId="{35CDEF90-5904-4FB1-8F81-E49B51A25395}" destId="{9B870277-068D-45A7-83D1-4F30A349E818}" srcOrd="0" destOrd="0" presId="urn:microsoft.com/office/officeart/2005/8/layout/process1"/>
    <dgm:cxn modelId="{C4537DC2-F81C-46DE-936D-665B544ECE0B}" type="presParOf" srcId="{D550347F-BEC0-4BA7-8047-24A01605427B}" destId="{ACA057B9-E5D4-4AD6-96D4-A0EF66C8889D}" srcOrd="2" destOrd="0" presId="urn:microsoft.com/office/officeart/2005/8/layout/process1"/>
    <dgm:cxn modelId="{68C1EA25-BDD2-41A9-B261-6348F220F0D6}" type="presParOf" srcId="{D550347F-BEC0-4BA7-8047-24A01605427B}" destId="{DDDCABBC-2AE2-4A32-9371-4CA3FA61706F}" srcOrd="3" destOrd="0" presId="urn:microsoft.com/office/officeart/2005/8/layout/process1"/>
    <dgm:cxn modelId="{E4982B39-487C-447F-94B4-263B8826EA01}" type="presParOf" srcId="{DDDCABBC-2AE2-4A32-9371-4CA3FA61706F}" destId="{C8588225-71B6-4B01-9F60-9B53020ECE25}" srcOrd="0" destOrd="0" presId="urn:microsoft.com/office/officeart/2005/8/layout/process1"/>
    <dgm:cxn modelId="{E242CDAD-FF12-44B2-A9CA-A632787BC144}" type="presParOf" srcId="{D550347F-BEC0-4BA7-8047-24A01605427B}" destId="{BD26B6F3-64F2-49EF-98D4-CDF814D8CB3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BD622E-84E4-4A3C-913F-669EBAFC9E04}" type="doc">
      <dgm:prSet loTypeId="urn:microsoft.com/office/officeart/2005/8/layout/hList3" loCatId="list" qsTypeId="urn:microsoft.com/office/officeart/2005/8/quickstyle/simple3" qsCatId="simple" csTypeId="urn:microsoft.com/office/officeart/2005/8/colors/colorful3" csCatId="colorful" phldr="1"/>
      <dgm:spPr/>
      <dgm:t>
        <a:bodyPr/>
        <a:lstStyle/>
        <a:p>
          <a:endParaRPr lang="es-EC"/>
        </a:p>
      </dgm:t>
    </dgm:pt>
    <dgm:pt modelId="{9F5AE560-9E44-406A-80A5-FBA79C78D5EE}">
      <dgm:prSet phldrT="[Texto]"/>
      <dgm:spPr>
        <a:solidFill>
          <a:srgbClr val="005CB8"/>
        </a:solidFill>
      </dgm:spPr>
      <dgm:t>
        <a:bodyPr/>
        <a:lstStyle/>
        <a:p>
          <a:r>
            <a:rPr lang="es-EC" dirty="0" smtClean="0"/>
            <a:t>CAVITACIÓN</a:t>
          </a:r>
          <a:endParaRPr lang="es-EC" dirty="0"/>
        </a:p>
      </dgm:t>
    </dgm:pt>
    <dgm:pt modelId="{38EA2487-A944-4AD3-B317-AF006CFEBE04}" type="parTrans" cxnId="{4B852522-B161-4A8F-883E-6C1F37607E1A}">
      <dgm:prSet/>
      <dgm:spPr/>
      <dgm:t>
        <a:bodyPr/>
        <a:lstStyle/>
        <a:p>
          <a:endParaRPr lang="es-EC"/>
        </a:p>
      </dgm:t>
    </dgm:pt>
    <dgm:pt modelId="{EC895860-D6F3-42DA-B526-EBFB4A62BB37}" type="sibTrans" cxnId="{4B852522-B161-4A8F-883E-6C1F37607E1A}">
      <dgm:prSet/>
      <dgm:spPr/>
      <dgm:t>
        <a:bodyPr/>
        <a:lstStyle/>
        <a:p>
          <a:endParaRPr lang="es-EC"/>
        </a:p>
      </dgm:t>
    </dgm:pt>
    <dgm:pt modelId="{951F2CE9-5D25-4DED-BC38-162CD8A4CB79}">
      <dgm:prSet phldrT="[Texto]"/>
      <dgm:spPr>
        <a:solidFill>
          <a:srgbClr val="FFFF99"/>
        </a:solidFill>
      </dgm:spPr>
      <dgm:t>
        <a:bodyPr/>
        <a:lstStyle/>
        <a:p>
          <a:r>
            <a:rPr lang="es-EC" dirty="0" smtClean="0"/>
            <a:t>VIBRACIÓN</a:t>
          </a:r>
          <a:endParaRPr lang="es-EC" dirty="0"/>
        </a:p>
      </dgm:t>
    </dgm:pt>
    <dgm:pt modelId="{D8EB75F5-964B-44EF-803A-1DE6EC2B6574}" type="parTrans" cxnId="{EF2E9F0D-D2DD-4B93-8280-65613D1434DC}">
      <dgm:prSet/>
      <dgm:spPr/>
      <dgm:t>
        <a:bodyPr/>
        <a:lstStyle/>
        <a:p>
          <a:endParaRPr lang="es-EC"/>
        </a:p>
      </dgm:t>
    </dgm:pt>
    <dgm:pt modelId="{123F16E2-6552-4B17-81C6-8D6AB1BEDB3E}" type="sibTrans" cxnId="{EF2E9F0D-D2DD-4B93-8280-65613D1434DC}">
      <dgm:prSet/>
      <dgm:spPr/>
      <dgm:t>
        <a:bodyPr/>
        <a:lstStyle/>
        <a:p>
          <a:endParaRPr lang="es-EC"/>
        </a:p>
      </dgm:t>
    </dgm:pt>
    <dgm:pt modelId="{B26A8866-1DAC-44ED-87A8-F801401B75AF}">
      <dgm:prSet phldrT="[Texto]"/>
      <dgm:spPr>
        <a:solidFill>
          <a:schemeClr val="tx2">
            <a:lumMod val="20000"/>
            <a:lumOff val="80000"/>
          </a:schemeClr>
        </a:solidFill>
      </dgm:spPr>
      <dgm:t>
        <a:bodyPr/>
        <a:lstStyle/>
        <a:p>
          <a:r>
            <a:rPr lang="es-EC" dirty="0" smtClean="0"/>
            <a:t>EROSIÓN</a:t>
          </a:r>
          <a:endParaRPr lang="es-EC" dirty="0"/>
        </a:p>
      </dgm:t>
    </dgm:pt>
    <dgm:pt modelId="{CDDE1122-8393-4C69-9099-7B611FD66357}" type="parTrans" cxnId="{D4FE9F31-0C2D-4E7D-A50C-8841532E6E3D}">
      <dgm:prSet/>
      <dgm:spPr/>
      <dgm:t>
        <a:bodyPr/>
        <a:lstStyle/>
        <a:p>
          <a:endParaRPr lang="es-EC"/>
        </a:p>
      </dgm:t>
    </dgm:pt>
    <dgm:pt modelId="{D1BEC312-43BA-4629-8624-B6530B0E5570}" type="sibTrans" cxnId="{D4FE9F31-0C2D-4E7D-A50C-8841532E6E3D}">
      <dgm:prSet/>
      <dgm:spPr/>
      <dgm:t>
        <a:bodyPr/>
        <a:lstStyle/>
        <a:p>
          <a:endParaRPr lang="es-EC"/>
        </a:p>
      </dgm:t>
    </dgm:pt>
    <dgm:pt modelId="{0EAF6005-98A1-4697-9246-FAAD1CBF0F46}">
      <dgm:prSet phldrT="[Texto]"/>
      <dgm:spPr>
        <a:solidFill>
          <a:srgbClr val="FF9966"/>
        </a:solidFill>
      </dgm:spPr>
      <dgm:t>
        <a:bodyPr/>
        <a:lstStyle/>
        <a:p>
          <a:r>
            <a:rPr lang="es-EC" dirty="0" smtClean="0"/>
            <a:t>RUIDO</a:t>
          </a:r>
          <a:endParaRPr lang="es-EC" dirty="0"/>
        </a:p>
      </dgm:t>
    </dgm:pt>
    <dgm:pt modelId="{73A976BF-9903-447F-B891-06FFDDBC2B36}" type="parTrans" cxnId="{AFB87FA9-233E-4A98-A8F2-16519FA9E7A8}">
      <dgm:prSet/>
      <dgm:spPr/>
      <dgm:t>
        <a:bodyPr/>
        <a:lstStyle/>
        <a:p>
          <a:endParaRPr lang="es-EC"/>
        </a:p>
      </dgm:t>
    </dgm:pt>
    <dgm:pt modelId="{213F89FC-17CB-4ACF-B8C8-27BF3499807B}" type="sibTrans" cxnId="{AFB87FA9-233E-4A98-A8F2-16519FA9E7A8}">
      <dgm:prSet/>
      <dgm:spPr/>
      <dgm:t>
        <a:bodyPr/>
        <a:lstStyle/>
        <a:p>
          <a:endParaRPr lang="es-EC"/>
        </a:p>
      </dgm:t>
    </dgm:pt>
    <dgm:pt modelId="{A4591CE1-E10E-4F48-B8A8-3C401DE5E321}" type="pres">
      <dgm:prSet presAssocID="{BEBD622E-84E4-4A3C-913F-669EBAFC9E04}" presName="composite" presStyleCnt="0">
        <dgm:presLayoutVars>
          <dgm:chMax val="1"/>
          <dgm:dir/>
          <dgm:resizeHandles val="exact"/>
        </dgm:presLayoutVars>
      </dgm:prSet>
      <dgm:spPr/>
      <dgm:t>
        <a:bodyPr/>
        <a:lstStyle/>
        <a:p>
          <a:endParaRPr lang="es-EC"/>
        </a:p>
      </dgm:t>
    </dgm:pt>
    <dgm:pt modelId="{A96619A9-505C-4BC3-9623-53AC9B077165}" type="pres">
      <dgm:prSet presAssocID="{9F5AE560-9E44-406A-80A5-FBA79C78D5EE}" presName="roof" presStyleLbl="dkBgShp" presStyleIdx="0" presStyleCnt="2" custScaleY="94904" custLinFactNeighborY="-1274"/>
      <dgm:spPr/>
      <dgm:t>
        <a:bodyPr/>
        <a:lstStyle/>
        <a:p>
          <a:endParaRPr lang="es-EC"/>
        </a:p>
      </dgm:t>
    </dgm:pt>
    <dgm:pt modelId="{06957520-9AB7-46F8-A4C0-599AA7F12DEB}" type="pres">
      <dgm:prSet presAssocID="{9F5AE560-9E44-406A-80A5-FBA79C78D5EE}" presName="pillars" presStyleCnt="0"/>
      <dgm:spPr/>
    </dgm:pt>
    <dgm:pt modelId="{EC19FF89-E351-4248-91A6-CB86290C8471}" type="pres">
      <dgm:prSet presAssocID="{9F5AE560-9E44-406A-80A5-FBA79C78D5EE}" presName="pillar1" presStyleLbl="node1" presStyleIdx="0" presStyleCnt="3" custScaleY="115633" custLinFactNeighborY="13914">
        <dgm:presLayoutVars>
          <dgm:bulletEnabled val="1"/>
        </dgm:presLayoutVars>
      </dgm:prSet>
      <dgm:spPr/>
      <dgm:t>
        <a:bodyPr/>
        <a:lstStyle/>
        <a:p>
          <a:endParaRPr lang="es-EC"/>
        </a:p>
      </dgm:t>
    </dgm:pt>
    <dgm:pt modelId="{FD79C1B3-5AFE-41EE-A9FB-5FDB9D7B3171}" type="pres">
      <dgm:prSet presAssocID="{B26A8866-1DAC-44ED-87A8-F801401B75AF}" presName="pillarX" presStyleLbl="node1" presStyleIdx="1" presStyleCnt="3" custScaleY="115633" custLinFactNeighborY="13914">
        <dgm:presLayoutVars>
          <dgm:bulletEnabled val="1"/>
        </dgm:presLayoutVars>
      </dgm:prSet>
      <dgm:spPr/>
      <dgm:t>
        <a:bodyPr/>
        <a:lstStyle/>
        <a:p>
          <a:endParaRPr lang="es-EC"/>
        </a:p>
      </dgm:t>
    </dgm:pt>
    <dgm:pt modelId="{A9C5C5A4-BC21-4FD5-93F2-E28F648CA941}" type="pres">
      <dgm:prSet presAssocID="{0EAF6005-98A1-4697-9246-FAAD1CBF0F46}" presName="pillarX" presStyleLbl="node1" presStyleIdx="2" presStyleCnt="3" custScaleY="115633" custLinFactNeighborY="13914">
        <dgm:presLayoutVars>
          <dgm:bulletEnabled val="1"/>
        </dgm:presLayoutVars>
      </dgm:prSet>
      <dgm:spPr/>
      <dgm:t>
        <a:bodyPr/>
        <a:lstStyle/>
        <a:p>
          <a:endParaRPr lang="es-EC"/>
        </a:p>
      </dgm:t>
    </dgm:pt>
    <dgm:pt modelId="{D9631268-B1DA-4CDE-9584-57DB410B33CD}" type="pres">
      <dgm:prSet presAssocID="{9F5AE560-9E44-406A-80A5-FBA79C78D5EE}" presName="base" presStyleLbl="dkBgShp" presStyleIdx="1" presStyleCnt="2" custLinFactNeighborY="25227"/>
      <dgm:spPr>
        <a:solidFill>
          <a:srgbClr val="005CB8"/>
        </a:solidFill>
      </dgm:spPr>
      <dgm:t>
        <a:bodyPr/>
        <a:lstStyle/>
        <a:p>
          <a:endParaRPr lang="es-EC"/>
        </a:p>
      </dgm:t>
    </dgm:pt>
  </dgm:ptLst>
  <dgm:cxnLst>
    <dgm:cxn modelId="{FA8862EF-4A3B-4B1C-8D52-0791F04B558D}" type="presOf" srcId="{B26A8866-1DAC-44ED-87A8-F801401B75AF}" destId="{FD79C1B3-5AFE-41EE-A9FB-5FDB9D7B3171}" srcOrd="0" destOrd="0" presId="urn:microsoft.com/office/officeart/2005/8/layout/hList3"/>
    <dgm:cxn modelId="{1D3B9620-225C-4B6B-A572-27153CDED15E}" type="presOf" srcId="{951F2CE9-5D25-4DED-BC38-162CD8A4CB79}" destId="{EC19FF89-E351-4248-91A6-CB86290C8471}" srcOrd="0" destOrd="0" presId="urn:microsoft.com/office/officeart/2005/8/layout/hList3"/>
    <dgm:cxn modelId="{4B852522-B161-4A8F-883E-6C1F37607E1A}" srcId="{BEBD622E-84E4-4A3C-913F-669EBAFC9E04}" destId="{9F5AE560-9E44-406A-80A5-FBA79C78D5EE}" srcOrd="0" destOrd="0" parTransId="{38EA2487-A944-4AD3-B317-AF006CFEBE04}" sibTransId="{EC895860-D6F3-42DA-B526-EBFB4A62BB37}"/>
    <dgm:cxn modelId="{AFB87FA9-233E-4A98-A8F2-16519FA9E7A8}" srcId="{9F5AE560-9E44-406A-80A5-FBA79C78D5EE}" destId="{0EAF6005-98A1-4697-9246-FAAD1CBF0F46}" srcOrd="2" destOrd="0" parTransId="{73A976BF-9903-447F-B891-06FFDDBC2B36}" sibTransId="{213F89FC-17CB-4ACF-B8C8-27BF3499807B}"/>
    <dgm:cxn modelId="{2CA403EB-4930-44DD-8C85-604C63E81C0C}" type="presOf" srcId="{0EAF6005-98A1-4697-9246-FAAD1CBF0F46}" destId="{A9C5C5A4-BC21-4FD5-93F2-E28F648CA941}" srcOrd="0" destOrd="0" presId="urn:microsoft.com/office/officeart/2005/8/layout/hList3"/>
    <dgm:cxn modelId="{D4FE9F31-0C2D-4E7D-A50C-8841532E6E3D}" srcId="{9F5AE560-9E44-406A-80A5-FBA79C78D5EE}" destId="{B26A8866-1DAC-44ED-87A8-F801401B75AF}" srcOrd="1" destOrd="0" parTransId="{CDDE1122-8393-4C69-9099-7B611FD66357}" sibTransId="{D1BEC312-43BA-4629-8624-B6530B0E5570}"/>
    <dgm:cxn modelId="{EF2E9F0D-D2DD-4B93-8280-65613D1434DC}" srcId="{9F5AE560-9E44-406A-80A5-FBA79C78D5EE}" destId="{951F2CE9-5D25-4DED-BC38-162CD8A4CB79}" srcOrd="0" destOrd="0" parTransId="{D8EB75F5-964B-44EF-803A-1DE6EC2B6574}" sibTransId="{123F16E2-6552-4B17-81C6-8D6AB1BEDB3E}"/>
    <dgm:cxn modelId="{2D2E7660-146E-4BD7-8A59-517E4C1FCF2B}" type="presOf" srcId="{9F5AE560-9E44-406A-80A5-FBA79C78D5EE}" destId="{A96619A9-505C-4BC3-9623-53AC9B077165}" srcOrd="0" destOrd="0" presId="urn:microsoft.com/office/officeart/2005/8/layout/hList3"/>
    <dgm:cxn modelId="{78373E0E-9F0A-4F18-B96F-E1BB394C94A9}" type="presOf" srcId="{BEBD622E-84E4-4A3C-913F-669EBAFC9E04}" destId="{A4591CE1-E10E-4F48-B8A8-3C401DE5E321}" srcOrd="0" destOrd="0" presId="urn:microsoft.com/office/officeart/2005/8/layout/hList3"/>
    <dgm:cxn modelId="{9BE49FCD-96DC-4C74-9BE9-530C53951A25}" type="presParOf" srcId="{A4591CE1-E10E-4F48-B8A8-3C401DE5E321}" destId="{A96619A9-505C-4BC3-9623-53AC9B077165}" srcOrd="0" destOrd="0" presId="urn:microsoft.com/office/officeart/2005/8/layout/hList3"/>
    <dgm:cxn modelId="{8E386B92-CBEC-42A6-92EF-E641F5681B69}" type="presParOf" srcId="{A4591CE1-E10E-4F48-B8A8-3C401DE5E321}" destId="{06957520-9AB7-46F8-A4C0-599AA7F12DEB}" srcOrd="1" destOrd="0" presId="urn:microsoft.com/office/officeart/2005/8/layout/hList3"/>
    <dgm:cxn modelId="{BB2EBCE1-4F30-45F6-AA44-382BFD10FA52}" type="presParOf" srcId="{06957520-9AB7-46F8-A4C0-599AA7F12DEB}" destId="{EC19FF89-E351-4248-91A6-CB86290C8471}" srcOrd="0" destOrd="0" presId="urn:microsoft.com/office/officeart/2005/8/layout/hList3"/>
    <dgm:cxn modelId="{2210E178-266A-4D1D-B77A-466530AF31D5}" type="presParOf" srcId="{06957520-9AB7-46F8-A4C0-599AA7F12DEB}" destId="{FD79C1B3-5AFE-41EE-A9FB-5FDB9D7B3171}" srcOrd="1" destOrd="0" presId="urn:microsoft.com/office/officeart/2005/8/layout/hList3"/>
    <dgm:cxn modelId="{177AA800-3075-4979-A849-DA84DDF6DB62}" type="presParOf" srcId="{06957520-9AB7-46F8-A4C0-599AA7F12DEB}" destId="{A9C5C5A4-BC21-4FD5-93F2-E28F648CA941}" srcOrd="2" destOrd="0" presId="urn:microsoft.com/office/officeart/2005/8/layout/hList3"/>
    <dgm:cxn modelId="{39B513AF-2694-4AE7-8033-BAADFF89BA08}" type="presParOf" srcId="{A4591CE1-E10E-4F48-B8A8-3C401DE5E321}" destId="{D9631268-B1DA-4CDE-9584-57DB410B33C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0EA775-81B1-4DDD-87CC-76B212079442}" type="doc">
      <dgm:prSet loTypeId="urn:microsoft.com/office/officeart/2008/layout/PictureAccentList" loCatId="list" qsTypeId="urn:microsoft.com/office/officeart/2005/8/quickstyle/3d5" qsCatId="3D" csTypeId="urn:microsoft.com/office/officeart/2005/8/colors/colorful2" csCatId="colorful" phldr="1"/>
      <dgm:spPr/>
      <dgm:t>
        <a:bodyPr/>
        <a:lstStyle/>
        <a:p>
          <a:endParaRPr lang="es-EC"/>
        </a:p>
      </dgm:t>
    </dgm:pt>
    <dgm:pt modelId="{434C8D15-77A6-435B-B034-C8A3CFCAA7AC}">
      <dgm:prSet phldrT="[Texto]"/>
      <dgm:spPr>
        <a:solidFill>
          <a:srgbClr val="FFFF99"/>
        </a:solidFill>
      </dgm:spPr>
      <dgm:t>
        <a:bodyPr/>
        <a:lstStyle/>
        <a:p>
          <a:r>
            <a:rPr lang="es-EC" dirty="0" smtClean="0">
              <a:solidFill>
                <a:schemeClr val="tx1"/>
              </a:solidFill>
            </a:rPr>
            <a:t>CAVITACIÓN</a:t>
          </a:r>
          <a:endParaRPr lang="es-EC" dirty="0">
            <a:solidFill>
              <a:schemeClr val="tx1"/>
            </a:solidFill>
          </a:endParaRPr>
        </a:p>
      </dgm:t>
    </dgm:pt>
    <dgm:pt modelId="{9DC151D1-8124-4958-B4D7-CD78A79C4B02}" type="parTrans" cxnId="{3E039BC0-2F54-468A-812E-4A1E7CF25B42}">
      <dgm:prSet/>
      <dgm:spPr/>
      <dgm:t>
        <a:bodyPr/>
        <a:lstStyle/>
        <a:p>
          <a:endParaRPr lang="es-EC"/>
        </a:p>
      </dgm:t>
    </dgm:pt>
    <dgm:pt modelId="{809E3C9D-F9AE-4D56-8B13-CF13A84C374B}" type="sibTrans" cxnId="{3E039BC0-2F54-468A-812E-4A1E7CF25B42}">
      <dgm:prSet/>
      <dgm:spPr/>
      <dgm:t>
        <a:bodyPr/>
        <a:lstStyle/>
        <a:p>
          <a:endParaRPr lang="es-EC"/>
        </a:p>
      </dgm:t>
    </dgm:pt>
    <dgm:pt modelId="{72EC76D7-2A13-4290-8830-938BB012EABA}">
      <dgm:prSet phldrT="[Texto]"/>
      <dgm:spPr>
        <a:solidFill>
          <a:schemeClr val="tx2">
            <a:lumMod val="20000"/>
            <a:lumOff val="80000"/>
          </a:schemeClr>
        </a:solidFill>
      </dgm:spPr>
      <dgm:t>
        <a:bodyPr/>
        <a:lstStyle/>
        <a:p>
          <a:r>
            <a:rPr lang="es-EC" dirty="0" smtClean="0"/>
            <a:t>SISTEMAS CERRADOS</a:t>
          </a:r>
          <a:endParaRPr lang="es-EC" dirty="0"/>
        </a:p>
      </dgm:t>
    </dgm:pt>
    <dgm:pt modelId="{9C5F306B-6D8F-4386-A3E0-AAE157B34104}" type="parTrans" cxnId="{06166394-A9BE-48DA-A31A-18250AC90224}">
      <dgm:prSet/>
      <dgm:spPr/>
      <dgm:t>
        <a:bodyPr/>
        <a:lstStyle/>
        <a:p>
          <a:endParaRPr lang="es-EC"/>
        </a:p>
      </dgm:t>
    </dgm:pt>
    <dgm:pt modelId="{037A5575-4D6F-4BE5-B7D7-01FF2676320E}" type="sibTrans" cxnId="{06166394-A9BE-48DA-A31A-18250AC90224}">
      <dgm:prSet/>
      <dgm:spPr/>
      <dgm:t>
        <a:bodyPr/>
        <a:lstStyle/>
        <a:p>
          <a:endParaRPr lang="es-EC"/>
        </a:p>
      </dgm:t>
    </dgm:pt>
    <dgm:pt modelId="{00B3B01D-CE68-4CE2-9E7D-6FE1B2F91471}">
      <dgm:prSet phldrT="[Texto]"/>
      <dgm:spPr>
        <a:solidFill>
          <a:srgbClr val="FF9966"/>
        </a:solidFill>
      </dgm:spPr>
      <dgm:t>
        <a:bodyPr/>
        <a:lstStyle/>
        <a:p>
          <a:r>
            <a:rPr lang="es-EC" dirty="0" smtClean="0"/>
            <a:t>SISTEMAS ABIERTOS</a:t>
          </a:r>
          <a:endParaRPr lang="es-EC" dirty="0"/>
        </a:p>
      </dgm:t>
    </dgm:pt>
    <dgm:pt modelId="{6F6A094E-9698-4247-B956-EC53CFDDEB67}" type="parTrans" cxnId="{2DF8152E-BEEF-4CA9-BF82-E6782C6BC3A9}">
      <dgm:prSet/>
      <dgm:spPr/>
      <dgm:t>
        <a:bodyPr/>
        <a:lstStyle/>
        <a:p>
          <a:endParaRPr lang="es-EC"/>
        </a:p>
      </dgm:t>
    </dgm:pt>
    <dgm:pt modelId="{955BB231-D2EC-49A2-A899-7BB77A2C9C08}" type="sibTrans" cxnId="{2DF8152E-BEEF-4CA9-BF82-E6782C6BC3A9}">
      <dgm:prSet/>
      <dgm:spPr/>
      <dgm:t>
        <a:bodyPr/>
        <a:lstStyle/>
        <a:p>
          <a:endParaRPr lang="es-EC"/>
        </a:p>
      </dgm:t>
    </dgm:pt>
    <dgm:pt modelId="{7CE8DE65-20CF-4788-BFA3-D093B1830FBB}" type="pres">
      <dgm:prSet presAssocID="{680EA775-81B1-4DDD-87CC-76B212079442}" presName="layout" presStyleCnt="0">
        <dgm:presLayoutVars>
          <dgm:chMax/>
          <dgm:chPref/>
          <dgm:dir/>
          <dgm:animOne val="branch"/>
          <dgm:animLvl val="lvl"/>
          <dgm:resizeHandles/>
        </dgm:presLayoutVars>
      </dgm:prSet>
      <dgm:spPr/>
      <dgm:t>
        <a:bodyPr/>
        <a:lstStyle/>
        <a:p>
          <a:endParaRPr lang="es-EC"/>
        </a:p>
      </dgm:t>
    </dgm:pt>
    <dgm:pt modelId="{A887E305-3789-4D66-B675-094A54BD3AC8}" type="pres">
      <dgm:prSet presAssocID="{434C8D15-77A6-435B-B034-C8A3CFCAA7AC}" presName="root" presStyleCnt="0">
        <dgm:presLayoutVars>
          <dgm:chMax/>
          <dgm:chPref val="4"/>
        </dgm:presLayoutVars>
      </dgm:prSet>
      <dgm:spPr/>
    </dgm:pt>
    <dgm:pt modelId="{0502AEFA-9B8B-418E-B3A8-92C3074793AA}" type="pres">
      <dgm:prSet presAssocID="{434C8D15-77A6-435B-B034-C8A3CFCAA7AC}" presName="rootComposite" presStyleCnt="0">
        <dgm:presLayoutVars/>
      </dgm:prSet>
      <dgm:spPr/>
    </dgm:pt>
    <dgm:pt modelId="{3784C731-FBAA-447F-8FC5-915747C675A7}" type="pres">
      <dgm:prSet presAssocID="{434C8D15-77A6-435B-B034-C8A3CFCAA7AC}" presName="rootText" presStyleLbl="node0" presStyleIdx="0" presStyleCnt="1">
        <dgm:presLayoutVars>
          <dgm:chMax/>
          <dgm:chPref val="4"/>
        </dgm:presLayoutVars>
      </dgm:prSet>
      <dgm:spPr/>
      <dgm:t>
        <a:bodyPr/>
        <a:lstStyle/>
        <a:p>
          <a:endParaRPr lang="es-EC"/>
        </a:p>
      </dgm:t>
    </dgm:pt>
    <dgm:pt modelId="{AF623D68-A7E7-40AE-B7BB-FC0EEA19D30D}" type="pres">
      <dgm:prSet presAssocID="{434C8D15-77A6-435B-B034-C8A3CFCAA7AC}" presName="childShape" presStyleCnt="0">
        <dgm:presLayoutVars>
          <dgm:chMax val="0"/>
          <dgm:chPref val="0"/>
        </dgm:presLayoutVars>
      </dgm:prSet>
      <dgm:spPr/>
    </dgm:pt>
    <dgm:pt modelId="{DFFB1008-1A39-4039-9F2F-BC5FB64DE5B9}" type="pres">
      <dgm:prSet presAssocID="{72EC76D7-2A13-4290-8830-938BB012EABA}" presName="childComposite" presStyleCnt="0">
        <dgm:presLayoutVars>
          <dgm:chMax val="0"/>
          <dgm:chPref val="0"/>
        </dgm:presLayoutVars>
      </dgm:prSet>
      <dgm:spPr/>
    </dgm:pt>
    <dgm:pt modelId="{C2A8076E-C026-4B62-A032-FB6084E9D343}" type="pres">
      <dgm:prSet presAssocID="{72EC76D7-2A13-4290-8830-938BB012EABA}"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pt>
    <dgm:pt modelId="{95B31327-8FE8-4A5D-A9FD-86129004DA62}" type="pres">
      <dgm:prSet presAssocID="{72EC76D7-2A13-4290-8830-938BB012EABA}" presName="childText" presStyleLbl="lnNode1" presStyleIdx="0" presStyleCnt="2">
        <dgm:presLayoutVars>
          <dgm:chMax val="0"/>
          <dgm:chPref val="0"/>
          <dgm:bulletEnabled val="1"/>
        </dgm:presLayoutVars>
      </dgm:prSet>
      <dgm:spPr/>
      <dgm:t>
        <a:bodyPr/>
        <a:lstStyle/>
        <a:p>
          <a:endParaRPr lang="es-EC"/>
        </a:p>
      </dgm:t>
    </dgm:pt>
    <dgm:pt modelId="{4A01CF86-8EF3-43B6-859D-7D4A1A8F355F}" type="pres">
      <dgm:prSet presAssocID="{00B3B01D-CE68-4CE2-9E7D-6FE1B2F91471}" presName="childComposite" presStyleCnt="0">
        <dgm:presLayoutVars>
          <dgm:chMax val="0"/>
          <dgm:chPref val="0"/>
        </dgm:presLayoutVars>
      </dgm:prSet>
      <dgm:spPr/>
    </dgm:pt>
    <dgm:pt modelId="{27FDD9C6-469A-4C2D-9946-E46D7DE005D7}" type="pres">
      <dgm:prSet presAssocID="{00B3B01D-CE68-4CE2-9E7D-6FE1B2F91471}" presName="Image"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s-EC"/>
        </a:p>
      </dgm:t>
    </dgm:pt>
    <dgm:pt modelId="{E84D0623-B175-44F6-9224-1CFC01A8D5D5}" type="pres">
      <dgm:prSet presAssocID="{00B3B01D-CE68-4CE2-9E7D-6FE1B2F91471}" presName="childText" presStyleLbl="lnNode1" presStyleIdx="1" presStyleCnt="2">
        <dgm:presLayoutVars>
          <dgm:chMax val="0"/>
          <dgm:chPref val="0"/>
          <dgm:bulletEnabled val="1"/>
        </dgm:presLayoutVars>
      </dgm:prSet>
      <dgm:spPr/>
      <dgm:t>
        <a:bodyPr/>
        <a:lstStyle/>
        <a:p>
          <a:endParaRPr lang="es-EC"/>
        </a:p>
      </dgm:t>
    </dgm:pt>
  </dgm:ptLst>
  <dgm:cxnLst>
    <dgm:cxn modelId="{3E039BC0-2F54-468A-812E-4A1E7CF25B42}" srcId="{680EA775-81B1-4DDD-87CC-76B212079442}" destId="{434C8D15-77A6-435B-B034-C8A3CFCAA7AC}" srcOrd="0" destOrd="0" parTransId="{9DC151D1-8124-4958-B4D7-CD78A79C4B02}" sibTransId="{809E3C9D-F9AE-4D56-8B13-CF13A84C374B}"/>
    <dgm:cxn modelId="{2070CD0E-85DB-40AD-8DA6-ED3E59F24132}" type="presOf" srcId="{00B3B01D-CE68-4CE2-9E7D-6FE1B2F91471}" destId="{E84D0623-B175-44F6-9224-1CFC01A8D5D5}" srcOrd="0" destOrd="0" presId="urn:microsoft.com/office/officeart/2008/layout/PictureAccentList"/>
    <dgm:cxn modelId="{1510CF70-02C8-40CB-B524-C3B73832E6F5}" type="presOf" srcId="{680EA775-81B1-4DDD-87CC-76B212079442}" destId="{7CE8DE65-20CF-4788-BFA3-D093B1830FBB}" srcOrd="0" destOrd="0" presId="urn:microsoft.com/office/officeart/2008/layout/PictureAccentList"/>
    <dgm:cxn modelId="{06166394-A9BE-48DA-A31A-18250AC90224}" srcId="{434C8D15-77A6-435B-B034-C8A3CFCAA7AC}" destId="{72EC76D7-2A13-4290-8830-938BB012EABA}" srcOrd="0" destOrd="0" parTransId="{9C5F306B-6D8F-4386-A3E0-AAE157B34104}" sibTransId="{037A5575-4D6F-4BE5-B7D7-01FF2676320E}"/>
    <dgm:cxn modelId="{2DF8152E-BEEF-4CA9-BF82-E6782C6BC3A9}" srcId="{434C8D15-77A6-435B-B034-C8A3CFCAA7AC}" destId="{00B3B01D-CE68-4CE2-9E7D-6FE1B2F91471}" srcOrd="1" destOrd="0" parTransId="{6F6A094E-9698-4247-B956-EC53CFDDEB67}" sibTransId="{955BB231-D2EC-49A2-A899-7BB77A2C9C08}"/>
    <dgm:cxn modelId="{FBBEF107-732B-477C-93F7-B2F79C6043DA}" type="presOf" srcId="{72EC76D7-2A13-4290-8830-938BB012EABA}" destId="{95B31327-8FE8-4A5D-A9FD-86129004DA62}" srcOrd="0" destOrd="0" presId="urn:microsoft.com/office/officeart/2008/layout/PictureAccentList"/>
    <dgm:cxn modelId="{EAB6A7B9-9F9B-42AD-8BC7-C86646FDF7B8}" type="presOf" srcId="{434C8D15-77A6-435B-B034-C8A3CFCAA7AC}" destId="{3784C731-FBAA-447F-8FC5-915747C675A7}" srcOrd="0" destOrd="0" presId="urn:microsoft.com/office/officeart/2008/layout/PictureAccentList"/>
    <dgm:cxn modelId="{3588760F-5DB8-4A6A-978D-E3A1E7334B3A}" type="presParOf" srcId="{7CE8DE65-20CF-4788-BFA3-D093B1830FBB}" destId="{A887E305-3789-4D66-B675-094A54BD3AC8}" srcOrd="0" destOrd="0" presId="urn:microsoft.com/office/officeart/2008/layout/PictureAccentList"/>
    <dgm:cxn modelId="{52C34860-A0D8-46C6-B53A-CD3D8205EB63}" type="presParOf" srcId="{A887E305-3789-4D66-B675-094A54BD3AC8}" destId="{0502AEFA-9B8B-418E-B3A8-92C3074793AA}" srcOrd="0" destOrd="0" presId="urn:microsoft.com/office/officeart/2008/layout/PictureAccentList"/>
    <dgm:cxn modelId="{EE4E72C6-138B-4B0B-880D-FB546B597A34}" type="presParOf" srcId="{0502AEFA-9B8B-418E-B3A8-92C3074793AA}" destId="{3784C731-FBAA-447F-8FC5-915747C675A7}" srcOrd="0" destOrd="0" presId="urn:microsoft.com/office/officeart/2008/layout/PictureAccentList"/>
    <dgm:cxn modelId="{E11DB4E8-862A-4340-8BE2-CF12277B1AE0}" type="presParOf" srcId="{A887E305-3789-4D66-B675-094A54BD3AC8}" destId="{AF623D68-A7E7-40AE-B7BB-FC0EEA19D30D}" srcOrd="1" destOrd="0" presId="urn:microsoft.com/office/officeart/2008/layout/PictureAccentList"/>
    <dgm:cxn modelId="{5F167BCE-3648-4175-891D-AA6E2E3A70FA}" type="presParOf" srcId="{AF623D68-A7E7-40AE-B7BB-FC0EEA19D30D}" destId="{DFFB1008-1A39-4039-9F2F-BC5FB64DE5B9}" srcOrd="0" destOrd="0" presId="urn:microsoft.com/office/officeart/2008/layout/PictureAccentList"/>
    <dgm:cxn modelId="{6A42A113-7808-4237-960A-36D1112A8AFD}" type="presParOf" srcId="{DFFB1008-1A39-4039-9F2F-BC5FB64DE5B9}" destId="{C2A8076E-C026-4B62-A032-FB6084E9D343}" srcOrd="0" destOrd="0" presId="urn:microsoft.com/office/officeart/2008/layout/PictureAccentList"/>
    <dgm:cxn modelId="{D9678AA7-1377-4A51-862D-FC59918FD06C}" type="presParOf" srcId="{DFFB1008-1A39-4039-9F2F-BC5FB64DE5B9}" destId="{95B31327-8FE8-4A5D-A9FD-86129004DA62}" srcOrd="1" destOrd="0" presId="urn:microsoft.com/office/officeart/2008/layout/PictureAccentList"/>
    <dgm:cxn modelId="{0BD60B40-1D09-4A26-8824-7220B9811A54}" type="presParOf" srcId="{AF623D68-A7E7-40AE-B7BB-FC0EEA19D30D}" destId="{4A01CF86-8EF3-43B6-859D-7D4A1A8F355F}" srcOrd="1" destOrd="0" presId="urn:microsoft.com/office/officeart/2008/layout/PictureAccentList"/>
    <dgm:cxn modelId="{593E85AE-8580-4307-9E5D-0BEE5F47834B}" type="presParOf" srcId="{4A01CF86-8EF3-43B6-859D-7D4A1A8F355F}" destId="{27FDD9C6-469A-4C2D-9946-E46D7DE005D7}" srcOrd="0" destOrd="0" presId="urn:microsoft.com/office/officeart/2008/layout/PictureAccentList"/>
    <dgm:cxn modelId="{92D6FE32-9874-412A-88D9-AA6C4177C051}" type="presParOf" srcId="{4A01CF86-8EF3-43B6-859D-7D4A1A8F355F}" destId="{E84D0623-B175-44F6-9224-1CFC01A8D5D5}"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26DE9C-5297-4A28-9901-3565A0AEE611}" type="doc">
      <dgm:prSet loTypeId="urn:microsoft.com/office/officeart/2005/8/layout/process1" loCatId="process" qsTypeId="urn:microsoft.com/office/officeart/2005/8/quickstyle/3d7" qsCatId="3D" csTypeId="urn:microsoft.com/office/officeart/2005/8/colors/accent1_2" csCatId="accent1" phldr="1"/>
      <dgm:spPr/>
    </dgm:pt>
    <dgm:pt modelId="{718AFFDE-047E-42FA-9280-504E02C501F1}">
      <dgm:prSet phldrT="[Texto]"/>
      <dgm:spPr>
        <a:solidFill>
          <a:srgbClr val="FFFF99"/>
        </a:solidFill>
      </dgm:spPr>
      <dgm:t>
        <a:bodyPr/>
        <a:lstStyle/>
        <a:p>
          <a:r>
            <a:rPr lang="es-EC" dirty="0" smtClean="0"/>
            <a:t>TUBERÍAS</a:t>
          </a:r>
          <a:endParaRPr lang="es-EC" dirty="0"/>
        </a:p>
      </dgm:t>
    </dgm:pt>
    <dgm:pt modelId="{B34CA3CF-D611-4B61-99C5-9BB204813A56}" type="parTrans" cxnId="{FE242C95-89BE-4C4A-90FF-73F39785360B}">
      <dgm:prSet/>
      <dgm:spPr/>
      <dgm:t>
        <a:bodyPr/>
        <a:lstStyle/>
        <a:p>
          <a:endParaRPr lang="es-EC"/>
        </a:p>
      </dgm:t>
    </dgm:pt>
    <dgm:pt modelId="{9664A351-B7BA-4232-9D1A-EFAB1C3A01EB}" type="sibTrans" cxnId="{FE242C95-89BE-4C4A-90FF-73F39785360B}">
      <dgm:prSet/>
      <dgm:spPr/>
      <dgm:t>
        <a:bodyPr/>
        <a:lstStyle/>
        <a:p>
          <a:endParaRPr lang="es-EC"/>
        </a:p>
      </dgm:t>
    </dgm:pt>
    <dgm:pt modelId="{E5CFED55-7A15-4D5D-996F-0F1CB6ABFA3D}">
      <dgm:prSet phldrT="[Texto]"/>
      <dgm:spPr/>
      <dgm:t>
        <a:bodyPr/>
        <a:lstStyle/>
        <a:p>
          <a:r>
            <a:rPr lang="es-EC" dirty="0" smtClean="0"/>
            <a:t>GOLPE DE ARIETE</a:t>
          </a:r>
          <a:endParaRPr lang="es-EC" dirty="0"/>
        </a:p>
      </dgm:t>
    </dgm:pt>
    <dgm:pt modelId="{4274A53F-3128-4F6C-AB8E-4477005EB013}" type="parTrans" cxnId="{C2504B3C-8DB6-4EE9-A683-23532B9B67C6}">
      <dgm:prSet/>
      <dgm:spPr/>
      <dgm:t>
        <a:bodyPr/>
        <a:lstStyle/>
        <a:p>
          <a:endParaRPr lang="es-EC"/>
        </a:p>
      </dgm:t>
    </dgm:pt>
    <dgm:pt modelId="{06EAA189-E335-4188-BB89-CA1B30B55448}" type="sibTrans" cxnId="{C2504B3C-8DB6-4EE9-A683-23532B9B67C6}">
      <dgm:prSet/>
      <dgm:spPr/>
      <dgm:t>
        <a:bodyPr/>
        <a:lstStyle/>
        <a:p>
          <a:endParaRPr lang="es-EC"/>
        </a:p>
      </dgm:t>
    </dgm:pt>
    <dgm:pt modelId="{6E2F71E5-25C8-4DAC-A5B0-F32369DFE4FD}">
      <dgm:prSet phldrT="[Texto]"/>
      <dgm:spPr>
        <a:solidFill>
          <a:srgbClr val="FF9966"/>
        </a:solidFill>
      </dgm:spPr>
      <dgm:t>
        <a:bodyPr/>
        <a:lstStyle/>
        <a:p>
          <a:r>
            <a:rPr lang="es-EC" dirty="0" smtClean="0"/>
            <a:t>AVERÍAS EN TUBERÍAS</a:t>
          </a:r>
          <a:endParaRPr lang="es-EC" dirty="0"/>
        </a:p>
      </dgm:t>
    </dgm:pt>
    <dgm:pt modelId="{A0E103F2-50A2-4D7E-B4DE-F799916696E0}" type="parTrans" cxnId="{66DBEA5D-4D30-4F0C-B3B6-43D3686CD813}">
      <dgm:prSet/>
      <dgm:spPr/>
      <dgm:t>
        <a:bodyPr/>
        <a:lstStyle/>
        <a:p>
          <a:endParaRPr lang="es-EC"/>
        </a:p>
      </dgm:t>
    </dgm:pt>
    <dgm:pt modelId="{820CB5BA-6563-454E-B31E-0900F21D06D3}" type="sibTrans" cxnId="{66DBEA5D-4D30-4F0C-B3B6-43D3686CD813}">
      <dgm:prSet/>
      <dgm:spPr/>
      <dgm:t>
        <a:bodyPr/>
        <a:lstStyle/>
        <a:p>
          <a:endParaRPr lang="es-EC"/>
        </a:p>
      </dgm:t>
    </dgm:pt>
    <dgm:pt modelId="{D0CAB7A5-35BF-4C1F-B260-706BBEEC2C10}" type="pres">
      <dgm:prSet presAssocID="{0726DE9C-5297-4A28-9901-3565A0AEE611}" presName="Name0" presStyleCnt="0">
        <dgm:presLayoutVars>
          <dgm:dir/>
          <dgm:resizeHandles val="exact"/>
        </dgm:presLayoutVars>
      </dgm:prSet>
      <dgm:spPr/>
    </dgm:pt>
    <dgm:pt modelId="{298708B5-16E4-4568-9FD5-CE3AC88222E4}" type="pres">
      <dgm:prSet presAssocID="{718AFFDE-047E-42FA-9280-504E02C501F1}" presName="node" presStyleLbl="node1" presStyleIdx="0" presStyleCnt="3">
        <dgm:presLayoutVars>
          <dgm:bulletEnabled val="1"/>
        </dgm:presLayoutVars>
      </dgm:prSet>
      <dgm:spPr/>
      <dgm:t>
        <a:bodyPr/>
        <a:lstStyle/>
        <a:p>
          <a:endParaRPr lang="es-EC"/>
        </a:p>
      </dgm:t>
    </dgm:pt>
    <dgm:pt modelId="{C6DFA5A6-EB01-480B-81A1-8D4D97B7E14F}" type="pres">
      <dgm:prSet presAssocID="{9664A351-B7BA-4232-9D1A-EFAB1C3A01EB}" presName="sibTrans" presStyleLbl="sibTrans2D1" presStyleIdx="0" presStyleCnt="2"/>
      <dgm:spPr/>
      <dgm:t>
        <a:bodyPr/>
        <a:lstStyle/>
        <a:p>
          <a:endParaRPr lang="es-EC"/>
        </a:p>
      </dgm:t>
    </dgm:pt>
    <dgm:pt modelId="{3FA62478-9566-474D-97E0-05727028B22A}" type="pres">
      <dgm:prSet presAssocID="{9664A351-B7BA-4232-9D1A-EFAB1C3A01EB}" presName="connectorText" presStyleLbl="sibTrans2D1" presStyleIdx="0" presStyleCnt="2"/>
      <dgm:spPr/>
      <dgm:t>
        <a:bodyPr/>
        <a:lstStyle/>
        <a:p>
          <a:endParaRPr lang="es-EC"/>
        </a:p>
      </dgm:t>
    </dgm:pt>
    <dgm:pt modelId="{977D3FEF-025C-4A31-8AE8-0027318DA66E}" type="pres">
      <dgm:prSet presAssocID="{E5CFED55-7A15-4D5D-996F-0F1CB6ABFA3D}" presName="node" presStyleLbl="node1" presStyleIdx="1" presStyleCnt="3">
        <dgm:presLayoutVars>
          <dgm:bulletEnabled val="1"/>
        </dgm:presLayoutVars>
      </dgm:prSet>
      <dgm:spPr/>
      <dgm:t>
        <a:bodyPr/>
        <a:lstStyle/>
        <a:p>
          <a:endParaRPr lang="es-EC"/>
        </a:p>
      </dgm:t>
    </dgm:pt>
    <dgm:pt modelId="{9F047EB3-638F-4E45-8049-C550352EACCB}" type="pres">
      <dgm:prSet presAssocID="{06EAA189-E335-4188-BB89-CA1B30B55448}" presName="sibTrans" presStyleLbl="sibTrans2D1" presStyleIdx="1" presStyleCnt="2"/>
      <dgm:spPr/>
      <dgm:t>
        <a:bodyPr/>
        <a:lstStyle/>
        <a:p>
          <a:endParaRPr lang="es-EC"/>
        </a:p>
      </dgm:t>
    </dgm:pt>
    <dgm:pt modelId="{8025AA80-3956-450B-A06F-3249ED33A73E}" type="pres">
      <dgm:prSet presAssocID="{06EAA189-E335-4188-BB89-CA1B30B55448}" presName="connectorText" presStyleLbl="sibTrans2D1" presStyleIdx="1" presStyleCnt="2"/>
      <dgm:spPr/>
      <dgm:t>
        <a:bodyPr/>
        <a:lstStyle/>
        <a:p>
          <a:endParaRPr lang="es-EC"/>
        </a:p>
      </dgm:t>
    </dgm:pt>
    <dgm:pt modelId="{C7DA8ADF-9DBB-4309-9181-F6ADD7B80B7E}" type="pres">
      <dgm:prSet presAssocID="{6E2F71E5-25C8-4DAC-A5B0-F32369DFE4FD}" presName="node" presStyleLbl="node1" presStyleIdx="2" presStyleCnt="3">
        <dgm:presLayoutVars>
          <dgm:bulletEnabled val="1"/>
        </dgm:presLayoutVars>
      </dgm:prSet>
      <dgm:spPr/>
      <dgm:t>
        <a:bodyPr/>
        <a:lstStyle/>
        <a:p>
          <a:endParaRPr lang="es-EC"/>
        </a:p>
      </dgm:t>
    </dgm:pt>
  </dgm:ptLst>
  <dgm:cxnLst>
    <dgm:cxn modelId="{66DBEA5D-4D30-4F0C-B3B6-43D3686CD813}" srcId="{0726DE9C-5297-4A28-9901-3565A0AEE611}" destId="{6E2F71E5-25C8-4DAC-A5B0-F32369DFE4FD}" srcOrd="2" destOrd="0" parTransId="{A0E103F2-50A2-4D7E-B4DE-F799916696E0}" sibTransId="{820CB5BA-6563-454E-B31E-0900F21D06D3}"/>
    <dgm:cxn modelId="{44D44BB6-BD59-4DCA-8A88-CDF3911C046F}" type="presOf" srcId="{06EAA189-E335-4188-BB89-CA1B30B55448}" destId="{8025AA80-3956-450B-A06F-3249ED33A73E}" srcOrd="1" destOrd="0" presId="urn:microsoft.com/office/officeart/2005/8/layout/process1"/>
    <dgm:cxn modelId="{90C04FAA-E879-4442-8A20-171BA9B64EF1}" type="presOf" srcId="{9664A351-B7BA-4232-9D1A-EFAB1C3A01EB}" destId="{C6DFA5A6-EB01-480B-81A1-8D4D97B7E14F}" srcOrd="0" destOrd="0" presId="urn:microsoft.com/office/officeart/2005/8/layout/process1"/>
    <dgm:cxn modelId="{C74FA98F-B56A-426E-8DC0-B7DB75D32AE0}" type="presOf" srcId="{9664A351-B7BA-4232-9D1A-EFAB1C3A01EB}" destId="{3FA62478-9566-474D-97E0-05727028B22A}" srcOrd="1" destOrd="0" presId="urn:microsoft.com/office/officeart/2005/8/layout/process1"/>
    <dgm:cxn modelId="{3D5C3E50-F976-403F-9C78-A8632521AF34}" type="presOf" srcId="{06EAA189-E335-4188-BB89-CA1B30B55448}" destId="{9F047EB3-638F-4E45-8049-C550352EACCB}" srcOrd="0" destOrd="0" presId="urn:microsoft.com/office/officeart/2005/8/layout/process1"/>
    <dgm:cxn modelId="{B4F3550F-8355-4115-B0BB-E70D3B69AC78}" type="presOf" srcId="{0726DE9C-5297-4A28-9901-3565A0AEE611}" destId="{D0CAB7A5-35BF-4C1F-B260-706BBEEC2C10}" srcOrd="0" destOrd="0" presId="urn:microsoft.com/office/officeart/2005/8/layout/process1"/>
    <dgm:cxn modelId="{297671AF-46B7-44D5-B9B6-8B1330340B19}" type="presOf" srcId="{E5CFED55-7A15-4D5D-996F-0F1CB6ABFA3D}" destId="{977D3FEF-025C-4A31-8AE8-0027318DA66E}" srcOrd="0" destOrd="0" presId="urn:microsoft.com/office/officeart/2005/8/layout/process1"/>
    <dgm:cxn modelId="{9DE06D91-E093-47F8-8923-D9F08BB98741}" type="presOf" srcId="{718AFFDE-047E-42FA-9280-504E02C501F1}" destId="{298708B5-16E4-4568-9FD5-CE3AC88222E4}" srcOrd="0" destOrd="0" presId="urn:microsoft.com/office/officeart/2005/8/layout/process1"/>
    <dgm:cxn modelId="{FE242C95-89BE-4C4A-90FF-73F39785360B}" srcId="{0726DE9C-5297-4A28-9901-3565A0AEE611}" destId="{718AFFDE-047E-42FA-9280-504E02C501F1}" srcOrd="0" destOrd="0" parTransId="{B34CA3CF-D611-4B61-99C5-9BB204813A56}" sibTransId="{9664A351-B7BA-4232-9D1A-EFAB1C3A01EB}"/>
    <dgm:cxn modelId="{A8D86BEF-7CAA-40A2-9B9E-6F6F4BC4A35B}" type="presOf" srcId="{6E2F71E5-25C8-4DAC-A5B0-F32369DFE4FD}" destId="{C7DA8ADF-9DBB-4309-9181-F6ADD7B80B7E}" srcOrd="0" destOrd="0" presId="urn:microsoft.com/office/officeart/2005/8/layout/process1"/>
    <dgm:cxn modelId="{C2504B3C-8DB6-4EE9-A683-23532B9B67C6}" srcId="{0726DE9C-5297-4A28-9901-3565A0AEE611}" destId="{E5CFED55-7A15-4D5D-996F-0F1CB6ABFA3D}" srcOrd="1" destOrd="0" parTransId="{4274A53F-3128-4F6C-AB8E-4477005EB013}" sibTransId="{06EAA189-E335-4188-BB89-CA1B30B55448}"/>
    <dgm:cxn modelId="{E2B14CC3-2951-42C6-94B4-4EB9B201E4CC}" type="presParOf" srcId="{D0CAB7A5-35BF-4C1F-B260-706BBEEC2C10}" destId="{298708B5-16E4-4568-9FD5-CE3AC88222E4}" srcOrd="0" destOrd="0" presId="urn:microsoft.com/office/officeart/2005/8/layout/process1"/>
    <dgm:cxn modelId="{9E38ABB4-5823-4596-8CFE-E6E01B9F1902}" type="presParOf" srcId="{D0CAB7A5-35BF-4C1F-B260-706BBEEC2C10}" destId="{C6DFA5A6-EB01-480B-81A1-8D4D97B7E14F}" srcOrd="1" destOrd="0" presId="urn:microsoft.com/office/officeart/2005/8/layout/process1"/>
    <dgm:cxn modelId="{851A9484-EB37-4BB1-9980-B2D5C01A68D2}" type="presParOf" srcId="{C6DFA5A6-EB01-480B-81A1-8D4D97B7E14F}" destId="{3FA62478-9566-474D-97E0-05727028B22A}" srcOrd="0" destOrd="0" presId="urn:microsoft.com/office/officeart/2005/8/layout/process1"/>
    <dgm:cxn modelId="{BB4787C7-59F4-4D77-824F-C0FF4A7982C9}" type="presParOf" srcId="{D0CAB7A5-35BF-4C1F-B260-706BBEEC2C10}" destId="{977D3FEF-025C-4A31-8AE8-0027318DA66E}" srcOrd="2" destOrd="0" presId="urn:microsoft.com/office/officeart/2005/8/layout/process1"/>
    <dgm:cxn modelId="{D202F735-6D70-4E80-BF4D-B85906BFA350}" type="presParOf" srcId="{D0CAB7A5-35BF-4C1F-B260-706BBEEC2C10}" destId="{9F047EB3-638F-4E45-8049-C550352EACCB}" srcOrd="3" destOrd="0" presId="urn:microsoft.com/office/officeart/2005/8/layout/process1"/>
    <dgm:cxn modelId="{F74BB1E2-F043-40D2-9E10-1DCB240F8194}" type="presParOf" srcId="{9F047EB3-638F-4E45-8049-C550352EACCB}" destId="{8025AA80-3956-450B-A06F-3249ED33A73E}" srcOrd="0" destOrd="0" presId="urn:microsoft.com/office/officeart/2005/8/layout/process1"/>
    <dgm:cxn modelId="{381FBE24-01C7-4DBE-8DFF-22AD12243264}" type="presParOf" srcId="{D0CAB7A5-35BF-4C1F-B260-706BBEEC2C10}" destId="{C7DA8ADF-9DBB-4309-9181-F6ADD7B80B7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0CEE3D-7C45-4ED5-9879-3C0BCF370BDB}" type="doc">
      <dgm:prSet loTypeId="urn:microsoft.com/office/officeart/2005/8/layout/radial6" loCatId="cycle" qsTypeId="urn:microsoft.com/office/officeart/2005/8/quickstyle/simple3" qsCatId="simple" csTypeId="urn:microsoft.com/office/officeart/2005/8/colors/accent1_2" csCatId="accent1" phldr="1"/>
      <dgm:spPr/>
      <dgm:t>
        <a:bodyPr/>
        <a:lstStyle/>
        <a:p>
          <a:endParaRPr lang="es-EC"/>
        </a:p>
      </dgm:t>
    </dgm:pt>
    <dgm:pt modelId="{13BAEEB1-8768-4F66-935B-FC1AF78C6F97}">
      <dgm:prSet phldrT="[Texto]"/>
      <dgm:spPr>
        <a:solidFill>
          <a:srgbClr val="FF0000"/>
        </a:solidFill>
      </dgm:spPr>
      <dgm:t>
        <a:bodyPr/>
        <a:lstStyle/>
        <a:p>
          <a:r>
            <a:rPr lang="es-EC" b="1" dirty="0" smtClean="0">
              <a:solidFill>
                <a:schemeClr val="bg1"/>
              </a:solidFill>
            </a:rPr>
            <a:t>SISTEMA ABIERTO</a:t>
          </a:r>
          <a:endParaRPr lang="es-EC" b="1" dirty="0">
            <a:solidFill>
              <a:schemeClr val="bg1"/>
            </a:solidFill>
          </a:endParaRPr>
        </a:p>
      </dgm:t>
    </dgm:pt>
    <dgm:pt modelId="{10A06027-5EC2-4F97-BF98-2FFC3567A39A}" type="parTrans" cxnId="{9675D93F-1341-4804-B2CD-9D7507403748}">
      <dgm:prSet/>
      <dgm:spPr/>
      <dgm:t>
        <a:bodyPr/>
        <a:lstStyle/>
        <a:p>
          <a:endParaRPr lang="es-EC"/>
        </a:p>
      </dgm:t>
    </dgm:pt>
    <dgm:pt modelId="{DC738128-C835-4CD0-B254-8DF1E2F46F91}" type="sibTrans" cxnId="{9675D93F-1341-4804-B2CD-9D7507403748}">
      <dgm:prSet/>
      <dgm:spPr/>
      <dgm:t>
        <a:bodyPr/>
        <a:lstStyle/>
        <a:p>
          <a:endParaRPr lang="es-EC"/>
        </a:p>
      </dgm:t>
    </dgm:pt>
    <dgm:pt modelId="{DB5476C7-A409-47A5-BA04-9F1615672911}">
      <dgm:prSet phldrT="[Texto]" custT="1"/>
      <dgm:spPr>
        <a:solidFill>
          <a:schemeClr val="tx2">
            <a:lumMod val="60000"/>
            <a:lumOff val="40000"/>
          </a:schemeClr>
        </a:solidFill>
      </dgm:spPr>
      <dgm:t>
        <a:bodyPr/>
        <a:lstStyle/>
        <a:p>
          <a:r>
            <a:rPr lang="es-EC" sz="1400" dirty="0" smtClean="0">
              <a:solidFill>
                <a:schemeClr val="bg1"/>
              </a:solidFill>
            </a:rPr>
            <a:t>VIBRACIÓN</a:t>
          </a:r>
          <a:endParaRPr lang="es-EC" sz="1400" dirty="0">
            <a:solidFill>
              <a:schemeClr val="bg1"/>
            </a:solidFill>
          </a:endParaRPr>
        </a:p>
      </dgm:t>
    </dgm:pt>
    <dgm:pt modelId="{9ECBEC82-01B9-42B4-800F-FE0AFAE38267}" type="parTrans" cxnId="{1910CAAB-D9AB-4339-9D76-07A5C1FA02AA}">
      <dgm:prSet/>
      <dgm:spPr/>
      <dgm:t>
        <a:bodyPr/>
        <a:lstStyle/>
        <a:p>
          <a:endParaRPr lang="es-EC"/>
        </a:p>
      </dgm:t>
    </dgm:pt>
    <dgm:pt modelId="{6CC9798C-E9C1-489E-9199-192DE55E4993}" type="sibTrans" cxnId="{1910CAAB-D9AB-4339-9D76-07A5C1FA02AA}">
      <dgm:prSet/>
      <dgm:spPr>
        <a:solidFill>
          <a:srgbClr val="FFFF00"/>
        </a:solidFill>
      </dgm:spPr>
      <dgm:t>
        <a:bodyPr/>
        <a:lstStyle/>
        <a:p>
          <a:endParaRPr lang="es-EC"/>
        </a:p>
      </dgm:t>
    </dgm:pt>
    <dgm:pt modelId="{9CCC5CCF-51BE-4A98-B7FB-DC546654AA1F}">
      <dgm:prSet phldrT="[Texto]" custT="1"/>
      <dgm:spPr>
        <a:solidFill>
          <a:schemeClr val="tx2">
            <a:lumMod val="60000"/>
            <a:lumOff val="40000"/>
          </a:schemeClr>
        </a:solidFill>
      </dgm:spPr>
      <dgm:t>
        <a:bodyPr/>
        <a:lstStyle/>
        <a:p>
          <a:r>
            <a:rPr lang="es-EC" sz="1400" dirty="0" smtClean="0">
              <a:solidFill>
                <a:schemeClr val="bg1"/>
              </a:solidFill>
            </a:rPr>
            <a:t>HÉLICES</a:t>
          </a:r>
          <a:endParaRPr lang="es-EC" sz="1400" dirty="0">
            <a:solidFill>
              <a:schemeClr val="bg1"/>
            </a:solidFill>
          </a:endParaRPr>
        </a:p>
      </dgm:t>
    </dgm:pt>
    <dgm:pt modelId="{A733E634-40EE-44B6-920C-4B114D0DFA79}" type="parTrans" cxnId="{724DDBDA-7BD4-432E-9FC1-65C2A62CD8E1}">
      <dgm:prSet/>
      <dgm:spPr/>
      <dgm:t>
        <a:bodyPr/>
        <a:lstStyle/>
        <a:p>
          <a:endParaRPr lang="es-EC"/>
        </a:p>
      </dgm:t>
    </dgm:pt>
    <dgm:pt modelId="{DCD5F5F4-22A9-4817-AA2F-A4F53D5CE913}" type="sibTrans" cxnId="{724DDBDA-7BD4-432E-9FC1-65C2A62CD8E1}">
      <dgm:prSet/>
      <dgm:spPr>
        <a:solidFill>
          <a:srgbClr val="FFFF00"/>
        </a:solidFill>
      </dgm:spPr>
      <dgm:t>
        <a:bodyPr/>
        <a:lstStyle/>
        <a:p>
          <a:endParaRPr lang="es-EC"/>
        </a:p>
      </dgm:t>
    </dgm:pt>
    <dgm:pt modelId="{74E6A899-D486-492B-8253-5E5E49A66E65}">
      <dgm:prSet phldrT="[Texto]" custT="1"/>
      <dgm:spPr>
        <a:solidFill>
          <a:schemeClr val="tx2">
            <a:lumMod val="60000"/>
            <a:lumOff val="40000"/>
          </a:schemeClr>
        </a:solidFill>
      </dgm:spPr>
      <dgm:t>
        <a:bodyPr/>
        <a:lstStyle/>
        <a:p>
          <a:r>
            <a:rPr lang="es-EC" sz="1400" dirty="0" smtClean="0">
              <a:solidFill>
                <a:schemeClr val="bg1"/>
              </a:solidFill>
            </a:rPr>
            <a:t>FÁCIL DETECCIÓN</a:t>
          </a:r>
          <a:endParaRPr lang="es-EC" sz="1400" dirty="0">
            <a:solidFill>
              <a:schemeClr val="bg1"/>
            </a:solidFill>
          </a:endParaRPr>
        </a:p>
      </dgm:t>
    </dgm:pt>
    <dgm:pt modelId="{36D98732-F069-4130-8737-68D1C88F267D}" type="parTrans" cxnId="{7956CE06-F192-4271-B11A-F06CDFA45208}">
      <dgm:prSet/>
      <dgm:spPr/>
      <dgm:t>
        <a:bodyPr/>
        <a:lstStyle/>
        <a:p>
          <a:endParaRPr lang="es-EC"/>
        </a:p>
      </dgm:t>
    </dgm:pt>
    <dgm:pt modelId="{15C52FA9-FC0E-4D3F-ACE1-19522A1D282D}" type="sibTrans" cxnId="{7956CE06-F192-4271-B11A-F06CDFA45208}">
      <dgm:prSet/>
      <dgm:spPr>
        <a:solidFill>
          <a:srgbClr val="FFFF00"/>
        </a:solidFill>
      </dgm:spPr>
      <dgm:t>
        <a:bodyPr/>
        <a:lstStyle/>
        <a:p>
          <a:endParaRPr lang="es-EC"/>
        </a:p>
      </dgm:t>
    </dgm:pt>
    <dgm:pt modelId="{B8B9AD1A-B994-47EB-A9D7-1F9ABF3D8F80}">
      <dgm:prSet phldrT="[Texto]" custT="1"/>
      <dgm:spPr>
        <a:solidFill>
          <a:schemeClr val="tx2">
            <a:lumMod val="60000"/>
            <a:lumOff val="40000"/>
          </a:schemeClr>
        </a:solidFill>
      </dgm:spPr>
      <dgm:t>
        <a:bodyPr/>
        <a:lstStyle/>
        <a:p>
          <a:r>
            <a:rPr lang="es-EC" sz="1400" dirty="0" smtClean="0">
              <a:solidFill>
                <a:schemeClr val="bg1"/>
              </a:solidFill>
            </a:rPr>
            <a:t>RUIDO</a:t>
          </a:r>
          <a:r>
            <a:rPr lang="es-EC" sz="1600" dirty="0" smtClean="0">
              <a:solidFill>
                <a:schemeClr val="bg1"/>
              </a:solidFill>
            </a:rPr>
            <a:t> </a:t>
          </a:r>
          <a:endParaRPr lang="es-EC" sz="1600" dirty="0">
            <a:solidFill>
              <a:schemeClr val="bg1"/>
            </a:solidFill>
          </a:endParaRPr>
        </a:p>
      </dgm:t>
    </dgm:pt>
    <dgm:pt modelId="{B1460272-1B7C-44D3-8A00-A4ED20DD3B2A}" type="sibTrans" cxnId="{B7F3D478-863A-4C77-BAEC-EA4A01D72CBE}">
      <dgm:prSet/>
      <dgm:spPr>
        <a:solidFill>
          <a:srgbClr val="FFFF00"/>
        </a:solidFill>
      </dgm:spPr>
      <dgm:t>
        <a:bodyPr/>
        <a:lstStyle/>
        <a:p>
          <a:endParaRPr lang="es-EC"/>
        </a:p>
      </dgm:t>
    </dgm:pt>
    <dgm:pt modelId="{9EC78666-E900-4B30-9385-2C04AE4C5A7E}" type="parTrans" cxnId="{B7F3D478-863A-4C77-BAEC-EA4A01D72CBE}">
      <dgm:prSet/>
      <dgm:spPr/>
      <dgm:t>
        <a:bodyPr/>
        <a:lstStyle/>
        <a:p>
          <a:endParaRPr lang="es-EC"/>
        </a:p>
      </dgm:t>
    </dgm:pt>
    <dgm:pt modelId="{6AA57428-50DA-467B-AFCD-451780AB8FC9}" type="pres">
      <dgm:prSet presAssocID="{410CEE3D-7C45-4ED5-9879-3C0BCF370BDB}" presName="Name0" presStyleCnt="0">
        <dgm:presLayoutVars>
          <dgm:chMax val="1"/>
          <dgm:dir/>
          <dgm:animLvl val="ctr"/>
          <dgm:resizeHandles val="exact"/>
        </dgm:presLayoutVars>
      </dgm:prSet>
      <dgm:spPr/>
      <dgm:t>
        <a:bodyPr/>
        <a:lstStyle/>
        <a:p>
          <a:endParaRPr lang="es-EC"/>
        </a:p>
      </dgm:t>
    </dgm:pt>
    <dgm:pt modelId="{A8D76F49-34CF-45EA-B2E4-5B1E2CDBCE72}" type="pres">
      <dgm:prSet presAssocID="{13BAEEB1-8768-4F66-935B-FC1AF78C6F97}" presName="centerShape" presStyleLbl="node0" presStyleIdx="0" presStyleCnt="1"/>
      <dgm:spPr/>
      <dgm:t>
        <a:bodyPr/>
        <a:lstStyle/>
        <a:p>
          <a:endParaRPr lang="es-EC"/>
        </a:p>
      </dgm:t>
    </dgm:pt>
    <dgm:pt modelId="{EAAD4B81-54DD-42B2-9FD5-20E7B1D12208}" type="pres">
      <dgm:prSet presAssocID="{B8B9AD1A-B994-47EB-A9D7-1F9ABF3D8F80}" presName="node" presStyleLbl="node1" presStyleIdx="0" presStyleCnt="4" custScaleX="143348" custScaleY="103512" custRadScaleRad="99910" custRadScaleInc="-128">
        <dgm:presLayoutVars>
          <dgm:bulletEnabled val="1"/>
        </dgm:presLayoutVars>
      </dgm:prSet>
      <dgm:spPr/>
      <dgm:t>
        <a:bodyPr/>
        <a:lstStyle/>
        <a:p>
          <a:endParaRPr lang="es-EC"/>
        </a:p>
      </dgm:t>
    </dgm:pt>
    <dgm:pt modelId="{F3AB3078-5547-4D3E-885E-BF86B1498FA8}" type="pres">
      <dgm:prSet presAssocID="{B8B9AD1A-B994-47EB-A9D7-1F9ABF3D8F80}" presName="dummy" presStyleCnt="0"/>
      <dgm:spPr/>
    </dgm:pt>
    <dgm:pt modelId="{F8D1A978-86D9-4F43-BF20-DD25EB7385E0}" type="pres">
      <dgm:prSet presAssocID="{B1460272-1B7C-44D3-8A00-A4ED20DD3B2A}" presName="sibTrans" presStyleLbl="sibTrans2D1" presStyleIdx="0" presStyleCnt="4"/>
      <dgm:spPr/>
      <dgm:t>
        <a:bodyPr/>
        <a:lstStyle/>
        <a:p>
          <a:endParaRPr lang="es-EC"/>
        </a:p>
      </dgm:t>
    </dgm:pt>
    <dgm:pt modelId="{7E9235D4-BCFC-475C-89BF-62FD1BA3551E}" type="pres">
      <dgm:prSet presAssocID="{DB5476C7-A409-47A5-BA04-9F1615672911}" presName="node" presStyleLbl="node1" presStyleIdx="1" presStyleCnt="4" custScaleX="137751">
        <dgm:presLayoutVars>
          <dgm:bulletEnabled val="1"/>
        </dgm:presLayoutVars>
      </dgm:prSet>
      <dgm:spPr/>
      <dgm:t>
        <a:bodyPr/>
        <a:lstStyle/>
        <a:p>
          <a:endParaRPr lang="es-EC"/>
        </a:p>
      </dgm:t>
    </dgm:pt>
    <dgm:pt modelId="{4145169B-B6BD-437F-8BB0-6F1FEA8D14BF}" type="pres">
      <dgm:prSet presAssocID="{DB5476C7-A409-47A5-BA04-9F1615672911}" presName="dummy" presStyleCnt="0"/>
      <dgm:spPr/>
    </dgm:pt>
    <dgm:pt modelId="{DED0257C-AA90-44AF-A85A-F7AEC88FDCA4}" type="pres">
      <dgm:prSet presAssocID="{6CC9798C-E9C1-489E-9199-192DE55E4993}" presName="sibTrans" presStyleLbl="sibTrans2D1" presStyleIdx="1" presStyleCnt="4"/>
      <dgm:spPr/>
      <dgm:t>
        <a:bodyPr/>
        <a:lstStyle/>
        <a:p>
          <a:endParaRPr lang="es-EC"/>
        </a:p>
      </dgm:t>
    </dgm:pt>
    <dgm:pt modelId="{E75AE723-FCF6-4968-B363-091598122B06}" type="pres">
      <dgm:prSet presAssocID="{9CCC5CCF-51BE-4A98-B7FB-DC546654AA1F}" presName="node" presStyleLbl="node1" presStyleIdx="2" presStyleCnt="4" custScaleX="143145">
        <dgm:presLayoutVars>
          <dgm:bulletEnabled val="1"/>
        </dgm:presLayoutVars>
      </dgm:prSet>
      <dgm:spPr/>
      <dgm:t>
        <a:bodyPr/>
        <a:lstStyle/>
        <a:p>
          <a:endParaRPr lang="es-EC"/>
        </a:p>
      </dgm:t>
    </dgm:pt>
    <dgm:pt modelId="{709F08D7-6797-405A-A8C1-F14744A7B36C}" type="pres">
      <dgm:prSet presAssocID="{9CCC5CCF-51BE-4A98-B7FB-DC546654AA1F}" presName="dummy" presStyleCnt="0"/>
      <dgm:spPr/>
    </dgm:pt>
    <dgm:pt modelId="{FC19EB88-8074-4561-915C-480B9394CE2D}" type="pres">
      <dgm:prSet presAssocID="{DCD5F5F4-22A9-4817-AA2F-A4F53D5CE913}" presName="sibTrans" presStyleLbl="sibTrans2D1" presStyleIdx="2" presStyleCnt="4"/>
      <dgm:spPr/>
      <dgm:t>
        <a:bodyPr/>
        <a:lstStyle/>
        <a:p>
          <a:endParaRPr lang="es-EC"/>
        </a:p>
      </dgm:t>
    </dgm:pt>
    <dgm:pt modelId="{8A1C65E6-32A3-4BFA-938F-5EAE402E277A}" type="pres">
      <dgm:prSet presAssocID="{74E6A899-D486-492B-8253-5E5E49A66E65}" presName="node" presStyleLbl="node1" presStyleIdx="3" presStyleCnt="4" custScaleX="140786">
        <dgm:presLayoutVars>
          <dgm:bulletEnabled val="1"/>
        </dgm:presLayoutVars>
      </dgm:prSet>
      <dgm:spPr/>
      <dgm:t>
        <a:bodyPr/>
        <a:lstStyle/>
        <a:p>
          <a:endParaRPr lang="es-EC"/>
        </a:p>
      </dgm:t>
    </dgm:pt>
    <dgm:pt modelId="{5EC0557D-50EC-4A74-B5ED-501C43FFAF35}" type="pres">
      <dgm:prSet presAssocID="{74E6A899-D486-492B-8253-5E5E49A66E65}" presName="dummy" presStyleCnt="0"/>
      <dgm:spPr/>
    </dgm:pt>
    <dgm:pt modelId="{946A0324-BB57-4535-BAF1-2515B58DDA9F}" type="pres">
      <dgm:prSet presAssocID="{15C52FA9-FC0E-4D3F-ACE1-19522A1D282D}" presName="sibTrans" presStyleLbl="sibTrans2D1" presStyleIdx="3" presStyleCnt="4"/>
      <dgm:spPr/>
      <dgm:t>
        <a:bodyPr/>
        <a:lstStyle/>
        <a:p>
          <a:endParaRPr lang="es-EC"/>
        </a:p>
      </dgm:t>
    </dgm:pt>
  </dgm:ptLst>
  <dgm:cxnLst>
    <dgm:cxn modelId="{7956CE06-F192-4271-B11A-F06CDFA45208}" srcId="{13BAEEB1-8768-4F66-935B-FC1AF78C6F97}" destId="{74E6A899-D486-492B-8253-5E5E49A66E65}" srcOrd="3" destOrd="0" parTransId="{36D98732-F069-4130-8737-68D1C88F267D}" sibTransId="{15C52FA9-FC0E-4D3F-ACE1-19522A1D282D}"/>
    <dgm:cxn modelId="{CDA14114-1A62-4877-B662-1017E76B99DE}" type="presOf" srcId="{410CEE3D-7C45-4ED5-9879-3C0BCF370BDB}" destId="{6AA57428-50DA-467B-AFCD-451780AB8FC9}" srcOrd="0" destOrd="0" presId="urn:microsoft.com/office/officeart/2005/8/layout/radial6"/>
    <dgm:cxn modelId="{9675D93F-1341-4804-B2CD-9D7507403748}" srcId="{410CEE3D-7C45-4ED5-9879-3C0BCF370BDB}" destId="{13BAEEB1-8768-4F66-935B-FC1AF78C6F97}" srcOrd="0" destOrd="0" parTransId="{10A06027-5EC2-4F97-BF98-2FFC3567A39A}" sibTransId="{DC738128-C835-4CD0-B254-8DF1E2F46F91}"/>
    <dgm:cxn modelId="{201B8F13-0CEF-4993-A36A-F426598F404B}" type="presOf" srcId="{9CCC5CCF-51BE-4A98-B7FB-DC546654AA1F}" destId="{E75AE723-FCF6-4968-B363-091598122B06}" srcOrd="0" destOrd="0" presId="urn:microsoft.com/office/officeart/2005/8/layout/radial6"/>
    <dgm:cxn modelId="{9C14B3D0-B808-4150-9DB3-DD3BB45683BB}" type="presOf" srcId="{15C52FA9-FC0E-4D3F-ACE1-19522A1D282D}" destId="{946A0324-BB57-4535-BAF1-2515B58DDA9F}" srcOrd="0" destOrd="0" presId="urn:microsoft.com/office/officeart/2005/8/layout/radial6"/>
    <dgm:cxn modelId="{1910CAAB-D9AB-4339-9D76-07A5C1FA02AA}" srcId="{13BAEEB1-8768-4F66-935B-FC1AF78C6F97}" destId="{DB5476C7-A409-47A5-BA04-9F1615672911}" srcOrd="1" destOrd="0" parTransId="{9ECBEC82-01B9-42B4-800F-FE0AFAE38267}" sibTransId="{6CC9798C-E9C1-489E-9199-192DE55E4993}"/>
    <dgm:cxn modelId="{F460509B-F3C4-4566-9E0C-D49ED610FF39}" type="presOf" srcId="{6CC9798C-E9C1-489E-9199-192DE55E4993}" destId="{DED0257C-AA90-44AF-A85A-F7AEC88FDCA4}" srcOrd="0" destOrd="0" presId="urn:microsoft.com/office/officeart/2005/8/layout/radial6"/>
    <dgm:cxn modelId="{1DB2DC42-DF0B-4893-9AEA-D97EB8BEA0E7}" type="presOf" srcId="{13BAEEB1-8768-4F66-935B-FC1AF78C6F97}" destId="{A8D76F49-34CF-45EA-B2E4-5B1E2CDBCE72}" srcOrd="0" destOrd="0" presId="urn:microsoft.com/office/officeart/2005/8/layout/radial6"/>
    <dgm:cxn modelId="{B7F3D478-863A-4C77-BAEC-EA4A01D72CBE}" srcId="{13BAEEB1-8768-4F66-935B-FC1AF78C6F97}" destId="{B8B9AD1A-B994-47EB-A9D7-1F9ABF3D8F80}" srcOrd="0" destOrd="0" parTransId="{9EC78666-E900-4B30-9385-2C04AE4C5A7E}" sibTransId="{B1460272-1B7C-44D3-8A00-A4ED20DD3B2A}"/>
    <dgm:cxn modelId="{5A8B90AE-4C52-4C9E-A566-5FDDEAEABD60}" type="presOf" srcId="{DB5476C7-A409-47A5-BA04-9F1615672911}" destId="{7E9235D4-BCFC-475C-89BF-62FD1BA3551E}" srcOrd="0" destOrd="0" presId="urn:microsoft.com/office/officeart/2005/8/layout/radial6"/>
    <dgm:cxn modelId="{479395E0-C249-4E72-9A47-4C6B677DF09E}" type="presOf" srcId="{B1460272-1B7C-44D3-8A00-A4ED20DD3B2A}" destId="{F8D1A978-86D9-4F43-BF20-DD25EB7385E0}" srcOrd="0" destOrd="0" presId="urn:microsoft.com/office/officeart/2005/8/layout/radial6"/>
    <dgm:cxn modelId="{4CAD554D-F1A7-482F-8279-863FDFCF31E2}" type="presOf" srcId="{B8B9AD1A-B994-47EB-A9D7-1F9ABF3D8F80}" destId="{EAAD4B81-54DD-42B2-9FD5-20E7B1D12208}" srcOrd="0" destOrd="0" presId="urn:microsoft.com/office/officeart/2005/8/layout/radial6"/>
    <dgm:cxn modelId="{B1600583-9164-4E5A-8C18-D692DC67E2C1}" type="presOf" srcId="{DCD5F5F4-22A9-4817-AA2F-A4F53D5CE913}" destId="{FC19EB88-8074-4561-915C-480B9394CE2D}" srcOrd="0" destOrd="0" presId="urn:microsoft.com/office/officeart/2005/8/layout/radial6"/>
    <dgm:cxn modelId="{724DDBDA-7BD4-432E-9FC1-65C2A62CD8E1}" srcId="{13BAEEB1-8768-4F66-935B-FC1AF78C6F97}" destId="{9CCC5CCF-51BE-4A98-B7FB-DC546654AA1F}" srcOrd="2" destOrd="0" parTransId="{A733E634-40EE-44B6-920C-4B114D0DFA79}" sibTransId="{DCD5F5F4-22A9-4817-AA2F-A4F53D5CE913}"/>
    <dgm:cxn modelId="{39A56B32-58C1-49AE-ADD2-B1C0032DF2FC}" type="presOf" srcId="{74E6A899-D486-492B-8253-5E5E49A66E65}" destId="{8A1C65E6-32A3-4BFA-938F-5EAE402E277A}" srcOrd="0" destOrd="0" presId="urn:microsoft.com/office/officeart/2005/8/layout/radial6"/>
    <dgm:cxn modelId="{270641BB-CE9A-4A6B-9977-DBAA908C75DC}" type="presParOf" srcId="{6AA57428-50DA-467B-AFCD-451780AB8FC9}" destId="{A8D76F49-34CF-45EA-B2E4-5B1E2CDBCE72}" srcOrd="0" destOrd="0" presId="urn:microsoft.com/office/officeart/2005/8/layout/radial6"/>
    <dgm:cxn modelId="{67BB7BEB-59E3-419E-8286-E52FBB2D039C}" type="presParOf" srcId="{6AA57428-50DA-467B-AFCD-451780AB8FC9}" destId="{EAAD4B81-54DD-42B2-9FD5-20E7B1D12208}" srcOrd="1" destOrd="0" presId="urn:microsoft.com/office/officeart/2005/8/layout/radial6"/>
    <dgm:cxn modelId="{55C12E1D-F56A-4D47-8F04-801ABEC80FC0}" type="presParOf" srcId="{6AA57428-50DA-467B-AFCD-451780AB8FC9}" destId="{F3AB3078-5547-4D3E-885E-BF86B1498FA8}" srcOrd="2" destOrd="0" presId="urn:microsoft.com/office/officeart/2005/8/layout/radial6"/>
    <dgm:cxn modelId="{CC4813B4-69B7-4BA9-A321-7DAE581D4D3A}" type="presParOf" srcId="{6AA57428-50DA-467B-AFCD-451780AB8FC9}" destId="{F8D1A978-86D9-4F43-BF20-DD25EB7385E0}" srcOrd="3" destOrd="0" presId="urn:microsoft.com/office/officeart/2005/8/layout/radial6"/>
    <dgm:cxn modelId="{E2F55BC5-59CE-45CE-A716-6A3D93A28A8F}" type="presParOf" srcId="{6AA57428-50DA-467B-AFCD-451780AB8FC9}" destId="{7E9235D4-BCFC-475C-89BF-62FD1BA3551E}" srcOrd="4" destOrd="0" presId="urn:microsoft.com/office/officeart/2005/8/layout/radial6"/>
    <dgm:cxn modelId="{CD6AA89E-558D-494F-807C-3BFCBCB536B1}" type="presParOf" srcId="{6AA57428-50DA-467B-AFCD-451780AB8FC9}" destId="{4145169B-B6BD-437F-8BB0-6F1FEA8D14BF}" srcOrd="5" destOrd="0" presId="urn:microsoft.com/office/officeart/2005/8/layout/radial6"/>
    <dgm:cxn modelId="{42776A1B-C03D-4C52-BD1F-B591C570B092}" type="presParOf" srcId="{6AA57428-50DA-467B-AFCD-451780AB8FC9}" destId="{DED0257C-AA90-44AF-A85A-F7AEC88FDCA4}" srcOrd="6" destOrd="0" presId="urn:microsoft.com/office/officeart/2005/8/layout/radial6"/>
    <dgm:cxn modelId="{FE678E68-C9CE-4133-A699-464332371C17}" type="presParOf" srcId="{6AA57428-50DA-467B-AFCD-451780AB8FC9}" destId="{E75AE723-FCF6-4968-B363-091598122B06}" srcOrd="7" destOrd="0" presId="urn:microsoft.com/office/officeart/2005/8/layout/radial6"/>
    <dgm:cxn modelId="{0F5C07B0-03D6-4399-9C57-5C564C84A3A3}" type="presParOf" srcId="{6AA57428-50DA-467B-AFCD-451780AB8FC9}" destId="{709F08D7-6797-405A-A8C1-F14744A7B36C}" srcOrd="8" destOrd="0" presId="urn:microsoft.com/office/officeart/2005/8/layout/radial6"/>
    <dgm:cxn modelId="{BFC209BD-CA97-494F-AF4E-5739B8FBF4E6}" type="presParOf" srcId="{6AA57428-50DA-467B-AFCD-451780AB8FC9}" destId="{FC19EB88-8074-4561-915C-480B9394CE2D}" srcOrd="9" destOrd="0" presId="urn:microsoft.com/office/officeart/2005/8/layout/radial6"/>
    <dgm:cxn modelId="{C23C6E0A-AFA0-4ADD-995C-97096E7CFC6B}" type="presParOf" srcId="{6AA57428-50DA-467B-AFCD-451780AB8FC9}" destId="{8A1C65E6-32A3-4BFA-938F-5EAE402E277A}" srcOrd="10" destOrd="0" presId="urn:microsoft.com/office/officeart/2005/8/layout/radial6"/>
    <dgm:cxn modelId="{22677825-20F1-45D1-A8BB-6EB34BCBE945}" type="presParOf" srcId="{6AA57428-50DA-467B-AFCD-451780AB8FC9}" destId="{5EC0557D-50EC-4A74-B5ED-501C43FFAF35}" srcOrd="11" destOrd="0" presId="urn:microsoft.com/office/officeart/2005/8/layout/radial6"/>
    <dgm:cxn modelId="{B20075CD-39D5-41D5-9D86-B69E0483EFEB}" type="presParOf" srcId="{6AA57428-50DA-467B-AFCD-451780AB8FC9}" destId="{946A0324-BB57-4535-BAF1-2515B58DDA9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3EF494-536C-4217-B574-13E41E195AEA}" type="doc">
      <dgm:prSet loTypeId="urn:microsoft.com/office/officeart/2008/layout/HorizontalMultiLevelHierarchy" loCatId="hierarchy" qsTypeId="urn:microsoft.com/office/officeart/2005/8/quickstyle/3d7" qsCatId="3D" csTypeId="urn:microsoft.com/office/officeart/2005/8/colors/accent1_2" csCatId="accent1" phldr="1"/>
      <dgm:spPr/>
      <dgm:t>
        <a:bodyPr/>
        <a:lstStyle/>
        <a:p>
          <a:endParaRPr lang="es-EC"/>
        </a:p>
      </dgm:t>
    </dgm:pt>
    <dgm:pt modelId="{E1A4BA11-3C63-44D0-BCCC-063797D5AE4C}">
      <dgm:prSet phldrT="[Texto]" custT="1"/>
      <dgm:spPr>
        <a:solidFill>
          <a:srgbClr val="FFFF00"/>
        </a:solidFill>
      </dgm:spPr>
      <dgm:t>
        <a:bodyPr/>
        <a:lstStyle/>
        <a:p>
          <a:r>
            <a:rPr lang="es-EC" sz="4000" dirty="0" smtClean="0"/>
            <a:t>PARÁMETROS</a:t>
          </a:r>
          <a:endParaRPr lang="es-EC" sz="4000" dirty="0"/>
        </a:p>
      </dgm:t>
    </dgm:pt>
    <dgm:pt modelId="{15E6163A-4C9F-47B0-9B7B-670E0C425E95}" type="parTrans" cxnId="{57A9AE16-000D-4FA5-B9C9-60F4B9F36C74}">
      <dgm:prSet/>
      <dgm:spPr/>
      <dgm:t>
        <a:bodyPr/>
        <a:lstStyle/>
        <a:p>
          <a:endParaRPr lang="es-EC"/>
        </a:p>
      </dgm:t>
    </dgm:pt>
    <dgm:pt modelId="{CC7AF073-E5E5-4B15-8DDE-27BAB2FDBA14}" type="sibTrans" cxnId="{57A9AE16-000D-4FA5-B9C9-60F4B9F36C74}">
      <dgm:prSet/>
      <dgm:spPr/>
      <dgm:t>
        <a:bodyPr/>
        <a:lstStyle/>
        <a:p>
          <a:endParaRPr lang="es-EC"/>
        </a:p>
      </dgm:t>
    </dgm:pt>
    <dgm:pt modelId="{A494FE94-8493-46B2-83FF-1F8232B8F288}">
      <dgm:prSet phldrT="[Texto]" custT="1"/>
      <dgm:spPr/>
      <dgm:t>
        <a:bodyPr/>
        <a:lstStyle/>
        <a:p>
          <a:r>
            <a:rPr lang="es-EC" sz="1800" dirty="0" smtClean="0"/>
            <a:t>POR SU NÚMERO DE ASPAS</a:t>
          </a:r>
          <a:endParaRPr lang="es-EC" sz="1800" dirty="0"/>
        </a:p>
      </dgm:t>
    </dgm:pt>
    <dgm:pt modelId="{BF37769B-0C01-452D-9231-AA5C112BEEB3}" type="parTrans" cxnId="{67570A18-71EA-4B0B-B47B-99578A7139A5}">
      <dgm:prSet/>
      <dgm:spPr>
        <a:solidFill>
          <a:srgbClr val="FF0000"/>
        </a:solidFill>
        <a:ln>
          <a:solidFill>
            <a:srgbClr val="FF0000"/>
          </a:solidFill>
        </a:ln>
      </dgm:spPr>
      <dgm:t>
        <a:bodyPr/>
        <a:lstStyle/>
        <a:p>
          <a:endParaRPr lang="es-EC"/>
        </a:p>
      </dgm:t>
    </dgm:pt>
    <dgm:pt modelId="{E05E63AB-9599-41D1-B142-0D31D374EE00}" type="sibTrans" cxnId="{67570A18-71EA-4B0B-B47B-99578A7139A5}">
      <dgm:prSet/>
      <dgm:spPr/>
      <dgm:t>
        <a:bodyPr/>
        <a:lstStyle/>
        <a:p>
          <a:endParaRPr lang="es-EC"/>
        </a:p>
      </dgm:t>
    </dgm:pt>
    <dgm:pt modelId="{D5AB0AE9-EB84-4F52-AC71-D09556139B12}">
      <dgm:prSet phldrT="[Texto]" custT="1"/>
      <dgm:spPr/>
      <dgm:t>
        <a:bodyPr/>
        <a:lstStyle/>
        <a:p>
          <a:r>
            <a:rPr lang="es-EC" sz="1800" dirty="0" smtClean="0"/>
            <a:t>POR SU VELOCIDAD</a:t>
          </a:r>
          <a:endParaRPr lang="es-EC" sz="1800" dirty="0"/>
        </a:p>
      </dgm:t>
    </dgm:pt>
    <dgm:pt modelId="{95AEF9DF-41CB-4179-A36C-9227FB92ED03}" type="parTrans" cxnId="{A5CDCDE1-800F-4980-9DBF-7F3C223C2ABF}">
      <dgm:prSet/>
      <dgm:spPr>
        <a:ln>
          <a:solidFill>
            <a:srgbClr val="FF0000"/>
          </a:solidFill>
        </a:ln>
      </dgm:spPr>
      <dgm:t>
        <a:bodyPr/>
        <a:lstStyle/>
        <a:p>
          <a:endParaRPr lang="es-EC"/>
        </a:p>
      </dgm:t>
    </dgm:pt>
    <dgm:pt modelId="{A8DF7A5D-31D8-4A8F-95BB-A007BCCCECCE}" type="sibTrans" cxnId="{A5CDCDE1-800F-4980-9DBF-7F3C223C2ABF}">
      <dgm:prSet/>
      <dgm:spPr/>
      <dgm:t>
        <a:bodyPr/>
        <a:lstStyle/>
        <a:p>
          <a:endParaRPr lang="es-EC"/>
        </a:p>
      </dgm:t>
    </dgm:pt>
    <dgm:pt modelId="{6599331F-A639-4E6B-A81A-99BB2F5CFC24}">
      <dgm:prSet phldrT="[Texto]" custT="1"/>
      <dgm:spPr/>
      <dgm:t>
        <a:bodyPr/>
        <a:lstStyle/>
        <a:p>
          <a:r>
            <a:rPr lang="es-EC" sz="1800" dirty="0" smtClean="0"/>
            <a:t>POR EL GROSOR DE LA PALA</a:t>
          </a:r>
          <a:endParaRPr lang="es-EC" sz="1800" dirty="0"/>
        </a:p>
      </dgm:t>
    </dgm:pt>
    <dgm:pt modelId="{35D49539-3C9D-42B7-885A-ED4E08E0996B}" type="parTrans" cxnId="{796270C7-01E5-4FA6-8066-2C40906CAC75}">
      <dgm:prSet/>
      <dgm:spPr>
        <a:ln>
          <a:solidFill>
            <a:srgbClr val="FF0000"/>
          </a:solidFill>
        </a:ln>
      </dgm:spPr>
      <dgm:t>
        <a:bodyPr/>
        <a:lstStyle/>
        <a:p>
          <a:endParaRPr lang="es-EC"/>
        </a:p>
      </dgm:t>
    </dgm:pt>
    <dgm:pt modelId="{AF7EE821-9794-4308-85C6-48FBF16BF3A4}" type="sibTrans" cxnId="{796270C7-01E5-4FA6-8066-2C40906CAC75}">
      <dgm:prSet/>
      <dgm:spPr/>
      <dgm:t>
        <a:bodyPr/>
        <a:lstStyle/>
        <a:p>
          <a:endParaRPr lang="es-EC"/>
        </a:p>
      </dgm:t>
    </dgm:pt>
    <dgm:pt modelId="{9C0E866D-7039-4997-80F2-B4C7C92F6D87}">
      <dgm:prSet phldrT="[Texto]" custT="1"/>
      <dgm:spPr/>
      <dgm:t>
        <a:bodyPr/>
        <a:lstStyle/>
        <a:p>
          <a:r>
            <a:rPr lang="es-EC" sz="1800" dirty="0" smtClean="0"/>
            <a:t>POR EL TAMAÑO DE LA HÉLICE</a:t>
          </a:r>
          <a:endParaRPr lang="es-EC" sz="1800" dirty="0"/>
        </a:p>
      </dgm:t>
    </dgm:pt>
    <dgm:pt modelId="{700DF93B-A248-42F8-B1A6-A57F1AE78BD0}" type="parTrans" cxnId="{6A431E3B-3545-4D2B-9FE7-42EBF2E29441}">
      <dgm:prSet/>
      <dgm:spPr>
        <a:ln>
          <a:solidFill>
            <a:srgbClr val="FF0000"/>
          </a:solidFill>
        </a:ln>
      </dgm:spPr>
      <dgm:t>
        <a:bodyPr/>
        <a:lstStyle/>
        <a:p>
          <a:endParaRPr lang="es-EC"/>
        </a:p>
      </dgm:t>
    </dgm:pt>
    <dgm:pt modelId="{F4A1D742-FA31-4BD7-B826-9B67C77692D4}" type="sibTrans" cxnId="{6A431E3B-3545-4D2B-9FE7-42EBF2E29441}">
      <dgm:prSet/>
      <dgm:spPr/>
      <dgm:t>
        <a:bodyPr/>
        <a:lstStyle/>
        <a:p>
          <a:endParaRPr lang="es-EC"/>
        </a:p>
      </dgm:t>
    </dgm:pt>
    <dgm:pt modelId="{AF2D1526-5680-4350-B9D2-6875B723A9AF}" type="pres">
      <dgm:prSet presAssocID="{473EF494-536C-4217-B574-13E41E195AEA}" presName="Name0" presStyleCnt="0">
        <dgm:presLayoutVars>
          <dgm:chPref val="1"/>
          <dgm:dir/>
          <dgm:animOne val="branch"/>
          <dgm:animLvl val="lvl"/>
          <dgm:resizeHandles val="exact"/>
        </dgm:presLayoutVars>
      </dgm:prSet>
      <dgm:spPr/>
      <dgm:t>
        <a:bodyPr/>
        <a:lstStyle/>
        <a:p>
          <a:endParaRPr lang="es-EC"/>
        </a:p>
      </dgm:t>
    </dgm:pt>
    <dgm:pt modelId="{8D511F7D-4A36-4927-9E81-A5B7F1E3A620}" type="pres">
      <dgm:prSet presAssocID="{E1A4BA11-3C63-44D0-BCCC-063797D5AE4C}" presName="root1" presStyleCnt="0"/>
      <dgm:spPr/>
    </dgm:pt>
    <dgm:pt modelId="{24189651-C412-4E65-871E-8C08AB29CF1D}" type="pres">
      <dgm:prSet presAssocID="{E1A4BA11-3C63-44D0-BCCC-063797D5AE4C}" presName="LevelOneTextNode" presStyleLbl="node0" presStyleIdx="0" presStyleCnt="1">
        <dgm:presLayoutVars>
          <dgm:chPref val="3"/>
        </dgm:presLayoutVars>
      </dgm:prSet>
      <dgm:spPr/>
      <dgm:t>
        <a:bodyPr/>
        <a:lstStyle/>
        <a:p>
          <a:endParaRPr lang="es-EC"/>
        </a:p>
      </dgm:t>
    </dgm:pt>
    <dgm:pt modelId="{123C5A8D-ADF9-4654-A20C-5A4683E3D967}" type="pres">
      <dgm:prSet presAssocID="{E1A4BA11-3C63-44D0-BCCC-063797D5AE4C}" presName="level2hierChild" presStyleCnt="0"/>
      <dgm:spPr/>
    </dgm:pt>
    <dgm:pt modelId="{96BDC256-D6BA-4A83-9514-30C60C6205FF}" type="pres">
      <dgm:prSet presAssocID="{BF37769B-0C01-452D-9231-AA5C112BEEB3}" presName="conn2-1" presStyleLbl="parChTrans1D2" presStyleIdx="0" presStyleCnt="4"/>
      <dgm:spPr/>
      <dgm:t>
        <a:bodyPr/>
        <a:lstStyle/>
        <a:p>
          <a:endParaRPr lang="es-EC"/>
        </a:p>
      </dgm:t>
    </dgm:pt>
    <dgm:pt modelId="{8CD72FE3-825D-4A5D-872A-82D0264437A7}" type="pres">
      <dgm:prSet presAssocID="{BF37769B-0C01-452D-9231-AA5C112BEEB3}" presName="connTx" presStyleLbl="parChTrans1D2" presStyleIdx="0" presStyleCnt="4"/>
      <dgm:spPr/>
      <dgm:t>
        <a:bodyPr/>
        <a:lstStyle/>
        <a:p>
          <a:endParaRPr lang="es-EC"/>
        </a:p>
      </dgm:t>
    </dgm:pt>
    <dgm:pt modelId="{391CD592-0424-4F4F-AD11-2E2C1FAC299A}" type="pres">
      <dgm:prSet presAssocID="{A494FE94-8493-46B2-83FF-1F8232B8F288}" presName="root2" presStyleCnt="0"/>
      <dgm:spPr/>
    </dgm:pt>
    <dgm:pt modelId="{A17E9C9D-9953-466A-8543-94C5AA7841E7}" type="pres">
      <dgm:prSet presAssocID="{A494FE94-8493-46B2-83FF-1F8232B8F288}" presName="LevelTwoTextNode" presStyleLbl="node2" presStyleIdx="0" presStyleCnt="4">
        <dgm:presLayoutVars>
          <dgm:chPref val="3"/>
        </dgm:presLayoutVars>
      </dgm:prSet>
      <dgm:spPr/>
      <dgm:t>
        <a:bodyPr/>
        <a:lstStyle/>
        <a:p>
          <a:endParaRPr lang="es-EC"/>
        </a:p>
      </dgm:t>
    </dgm:pt>
    <dgm:pt modelId="{27291754-475B-420B-B984-8E0B6E4DB73B}" type="pres">
      <dgm:prSet presAssocID="{A494FE94-8493-46B2-83FF-1F8232B8F288}" presName="level3hierChild" presStyleCnt="0"/>
      <dgm:spPr/>
    </dgm:pt>
    <dgm:pt modelId="{DB75A1AE-DA5A-4387-A59C-D0B19CC90DA0}" type="pres">
      <dgm:prSet presAssocID="{95AEF9DF-41CB-4179-A36C-9227FB92ED03}" presName="conn2-1" presStyleLbl="parChTrans1D2" presStyleIdx="1" presStyleCnt="4"/>
      <dgm:spPr/>
      <dgm:t>
        <a:bodyPr/>
        <a:lstStyle/>
        <a:p>
          <a:endParaRPr lang="es-EC"/>
        </a:p>
      </dgm:t>
    </dgm:pt>
    <dgm:pt modelId="{C45D6CB1-E4F3-438B-824B-F4DB74F19B2D}" type="pres">
      <dgm:prSet presAssocID="{95AEF9DF-41CB-4179-A36C-9227FB92ED03}" presName="connTx" presStyleLbl="parChTrans1D2" presStyleIdx="1" presStyleCnt="4"/>
      <dgm:spPr/>
      <dgm:t>
        <a:bodyPr/>
        <a:lstStyle/>
        <a:p>
          <a:endParaRPr lang="es-EC"/>
        </a:p>
      </dgm:t>
    </dgm:pt>
    <dgm:pt modelId="{6C569D99-8B10-4C52-9CC0-70198F9E75D8}" type="pres">
      <dgm:prSet presAssocID="{D5AB0AE9-EB84-4F52-AC71-D09556139B12}" presName="root2" presStyleCnt="0"/>
      <dgm:spPr/>
    </dgm:pt>
    <dgm:pt modelId="{D8479088-A487-4307-85A2-2E7214AC42B5}" type="pres">
      <dgm:prSet presAssocID="{D5AB0AE9-EB84-4F52-AC71-D09556139B12}" presName="LevelTwoTextNode" presStyleLbl="node2" presStyleIdx="1" presStyleCnt="4">
        <dgm:presLayoutVars>
          <dgm:chPref val="3"/>
        </dgm:presLayoutVars>
      </dgm:prSet>
      <dgm:spPr/>
      <dgm:t>
        <a:bodyPr/>
        <a:lstStyle/>
        <a:p>
          <a:endParaRPr lang="es-EC"/>
        </a:p>
      </dgm:t>
    </dgm:pt>
    <dgm:pt modelId="{6AD5DA56-F41A-402B-AE8E-28349DCF2C89}" type="pres">
      <dgm:prSet presAssocID="{D5AB0AE9-EB84-4F52-AC71-D09556139B12}" presName="level3hierChild" presStyleCnt="0"/>
      <dgm:spPr/>
    </dgm:pt>
    <dgm:pt modelId="{A25C4ADF-D057-4F3E-8CCA-84EA168F40C9}" type="pres">
      <dgm:prSet presAssocID="{35D49539-3C9D-42B7-885A-ED4E08E0996B}" presName="conn2-1" presStyleLbl="parChTrans1D2" presStyleIdx="2" presStyleCnt="4"/>
      <dgm:spPr/>
      <dgm:t>
        <a:bodyPr/>
        <a:lstStyle/>
        <a:p>
          <a:endParaRPr lang="es-EC"/>
        </a:p>
      </dgm:t>
    </dgm:pt>
    <dgm:pt modelId="{757635B1-20CC-49E3-820C-5BC02373A2F1}" type="pres">
      <dgm:prSet presAssocID="{35D49539-3C9D-42B7-885A-ED4E08E0996B}" presName="connTx" presStyleLbl="parChTrans1D2" presStyleIdx="2" presStyleCnt="4"/>
      <dgm:spPr/>
      <dgm:t>
        <a:bodyPr/>
        <a:lstStyle/>
        <a:p>
          <a:endParaRPr lang="es-EC"/>
        </a:p>
      </dgm:t>
    </dgm:pt>
    <dgm:pt modelId="{9F4E0B2C-9FAB-4BAE-8543-579A23C7F363}" type="pres">
      <dgm:prSet presAssocID="{6599331F-A639-4E6B-A81A-99BB2F5CFC24}" presName="root2" presStyleCnt="0"/>
      <dgm:spPr/>
    </dgm:pt>
    <dgm:pt modelId="{F5B302C1-22CE-4525-B7CB-DEA9C878FAB0}" type="pres">
      <dgm:prSet presAssocID="{6599331F-A639-4E6B-A81A-99BB2F5CFC24}" presName="LevelTwoTextNode" presStyleLbl="node2" presStyleIdx="2" presStyleCnt="4">
        <dgm:presLayoutVars>
          <dgm:chPref val="3"/>
        </dgm:presLayoutVars>
      </dgm:prSet>
      <dgm:spPr/>
      <dgm:t>
        <a:bodyPr/>
        <a:lstStyle/>
        <a:p>
          <a:endParaRPr lang="es-EC"/>
        </a:p>
      </dgm:t>
    </dgm:pt>
    <dgm:pt modelId="{3BCC6A2F-2E63-4DA6-9C5C-3023B783E751}" type="pres">
      <dgm:prSet presAssocID="{6599331F-A639-4E6B-A81A-99BB2F5CFC24}" presName="level3hierChild" presStyleCnt="0"/>
      <dgm:spPr/>
    </dgm:pt>
    <dgm:pt modelId="{8F4551CA-7D2D-417A-8CA1-F8B933C11FE0}" type="pres">
      <dgm:prSet presAssocID="{700DF93B-A248-42F8-B1A6-A57F1AE78BD0}" presName="conn2-1" presStyleLbl="parChTrans1D2" presStyleIdx="3" presStyleCnt="4"/>
      <dgm:spPr/>
      <dgm:t>
        <a:bodyPr/>
        <a:lstStyle/>
        <a:p>
          <a:endParaRPr lang="es-EC"/>
        </a:p>
      </dgm:t>
    </dgm:pt>
    <dgm:pt modelId="{425BD6FF-3498-4373-BD07-CFEF8F01D6A6}" type="pres">
      <dgm:prSet presAssocID="{700DF93B-A248-42F8-B1A6-A57F1AE78BD0}" presName="connTx" presStyleLbl="parChTrans1D2" presStyleIdx="3" presStyleCnt="4"/>
      <dgm:spPr/>
      <dgm:t>
        <a:bodyPr/>
        <a:lstStyle/>
        <a:p>
          <a:endParaRPr lang="es-EC"/>
        </a:p>
      </dgm:t>
    </dgm:pt>
    <dgm:pt modelId="{C8C3A534-90E7-4E11-BDDC-519C14AE9438}" type="pres">
      <dgm:prSet presAssocID="{9C0E866D-7039-4997-80F2-B4C7C92F6D87}" presName="root2" presStyleCnt="0"/>
      <dgm:spPr/>
    </dgm:pt>
    <dgm:pt modelId="{30BC9F4A-B766-4ACD-A4B3-546C9AE67998}" type="pres">
      <dgm:prSet presAssocID="{9C0E866D-7039-4997-80F2-B4C7C92F6D87}" presName="LevelTwoTextNode" presStyleLbl="node2" presStyleIdx="3" presStyleCnt="4">
        <dgm:presLayoutVars>
          <dgm:chPref val="3"/>
        </dgm:presLayoutVars>
      </dgm:prSet>
      <dgm:spPr/>
      <dgm:t>
        <a:bodyPr/>
        <a:lstStyle/>
        <a:p>
          <a:endParaRPr lang="es-EC"/>
        </a:p>
      </dgm:t>
    </dgm:pt>
    <dgm:pt modelId="{89879945-D784-464A-A2FA-313FE2AB1EC6}" type="pres">
      <dgm:prSet presAssocID="{9C0E866D-7039-4997-80F2-B4C7C92F6D87}" presName="level3hierChild" presStyleCnt="0"/>
      <dgm:spPr/>
    </dgm:pt>
  </dgm:ptLst>
  <dgm:cxnLst>
    <dgm:cxn modelId="{890693D2-2A09-43B5-8B99-E3CC5E8A6F07}" type="presOf" srcId="{6599331F-A639-4E6B-A81A-99BB2F5CFC24}" destId="{F5B302C1-22CE-4525-B7CB-DEA9C878FAB0}" srcOrd="0" destOrd="0" presId="urn:microsoft.com/office/officeart/2008/layout/HorizontalMultiLevelHierarchy"/>
    <dgm:cxn modelId="{C4F1E055-7B69-457C-983E-CA26477EA455}" type="presOf" srcId="{D5AB0AE9-EB84-4F52-AC71-D09556139B12}" destId="{D8479088-A487-4307-85A2-2E7214AC42B5}" srcOrd="0" destOrd="0" presId="urn:microsoft.com/office/officeart/2008/layout/HorizontalMultiLevelHierarchy"/>
    <dgm:cxn modelId="{67570A18-71EA-4B0B-B47B-99578A7139A5}" srcId="{E1A4BA11-3C63-44D0-BCCC-063797D5AE4C}" destId="{A494FE94-8493-46B2-83FF-1F8232B8F288}" srcOrd="0" destOrd="0" parTransId="{BF37769B-0C01-452D-9231-AA5C112BEEB3}" sibTransId="{E05E63AB-9599-41D1-B142-0D31D374EE00}"/>
    <dgm:cxn modelId="{DCC72EEC-1156-4665-963E-0BE34C9EFF35}" type="presOf" srcId="{35D49539-3C9D-42B7-885A-ED4E08E0996B}" destId="{757635B1-20CC-49E3-820C-5BC02373A2F1}" srcOrd="1" destOrd="0" presId="urn:microsoft.com/office/officeart/2008/layout/HorizontalMultiLevelHierarchy"/>
    <dgm:cxn modelId="{BC1A6715-B23E-4036-811A-BB0EB500F840}" type="presOf" srcId="{E1A4BA11-3C63-44D0-BCCC-063797D5AE4C}" destId="{24189651-C412-4E65-871E-8C08AB29CF1D}" srcOrd="0" destOrd="0" presId="urn:microsoft.com/office/officeart/2008/layout/HorizontalMultiLevelHierarchy"/>
    <dgm:cxn modelId="{6A431E3B-3545-4D2B-9FE7-42EBF2E29441}" srcId="{E1A4BA11-3C63-44D0-BCCC-063797D5AE4C}" destId="{9C0E866D-7039-4997-80F2-B4C7C92F6D87}" srcOrd="3" destOrd="0" parTransId="{700DF93B-A248-42F8-B1A6-A57F1AE78BD0}" sibTransId="{F4A1D742-FA31-4BD7-B826-9B67C77692D4}"/>
    <dgm:cxn modelId="{4A2C639A-4E54-40D6-981C-D0DB52600443}" type="presOf" srcId="{BF37769B-0C01-452D-9231-AA5C112BEEB3}" destId="{96BDC256-D6BA-4A83-9514-30C60C6205FF}" srcOrd="0" destOrd="0" presId="urn:microsoft.com/office/officeart/2008/layout/HorizontalMultiLevelHierarchy"/>
    <dgm:cxn modelId="{B596FAC9-505B-41F5-AC5A-0506DF6ACA1F}" type="presOf" srcId="{473EF494-536C-4217-B574-13E41E195AEA}" destId="{AF2D1526-5680-4350-B9D2-6875B723A9AF}" srcOrd="0" destOrd="0" presId="urn:microsoft.com/office/officeart/2008/layout/HorizontalMultiLevelHierarchy"/>
    <dgm:cxn modelId="{35B2139A-7D5C-4FC5-8AF0-37ECD56B7743}" type="presOf" srcId="{9C0E866D-7039-4997-80F2-B4C7C92F6D87}" destId="{30BC9F4A-B766-4ACD-A4B3-546C9AE67998}" srcOrd="0" destOrd="0" presId="urn:microsoft.com/office/officeart/2008/layout/HorizontalMultiLevelHierarchy"/>
    <dgm:cxn modelId="{796270C7-01E5-4FA6-8066-2C40906CAC75}" srcId="{E1A4BA11-3C63-44D0-BCCC-063797D5AE4C}" destId="{6599331F-A639-4E6B-A81A-99BB2F5CFC24}" srcOrd="2" destOrd="0" parTransId="{35D49539-3C9D-42B7-885A-ED4E08E0996B}" sibTransId="{AF7EE821-9794-4308-85C6-48FBF16BF3A4}"/>
    <dgm:cxn modelId="{BB2E02C4-3355-4C4A-987B-F0000AF94665}" type="presOf" srcId="{95AEF9DF-41CB-4179-A36C-9227FB92ED03}" destId="{DB75A1AE-DA5A-4387-A59C-D0B19CC90DA0}" srcOrd="0" destOrd="0" presId="urn:microsoft.com/office/officeart/2008/layout/HorizontalMultiLevelHierarchy"/>
    <dgm:cxn modelId="{8E2FA8D7-1232-4169-A172-211321DD76A4}" type="presOf" srcId="{700DF93B-A248-42F8-B1A6-A57F1AE78BD0}" destId="{425BD6FF-3498-4373-BD07-CFEF8F01D6A6}" srcOrd="1" destOrd="0" presId="urn:microsoft.com/office/officeart/2008/layout/HorizontalMultiLevelHierarchy"/>
    <dgm:cxn modelId="{A5CDCDE1-800F-4980-9DBF-7F3C223C2ABF}" srcId="{E1A4BA11-3C63-44D0-BCCC-063797D5AE4C}" destId="{D5AB0AE9-EB84-4F52-AC71-D09556139B12}" srcOrd="1" destOrd="0" parTransId="{95AEF9DF-41CB-4179-A36C-9227FB92ED03}" sibTransId="{A8DF7A5D-31D8-4A8F-95BB-A007BCCCECCE}"/>
    <dgm:cxn modelId="{A5C074BC-7FF2-4B45-93A0-457EAB6CA92F}" type="presOf" srcId="{A494FE94-8493-46B2-83FF-1F8232B8F288}" destId="{A17E9C9D-9953-466A-8543-94C5AA7841E7}" srcOrd="0" destOrd="0" presId="urn:microsoft.com/office/officeart/2008/layout/HorizontalMultiLevelHierarchy"/>
    <dgm:cxn modelId="{4F59A382-75BB-42DE-AC8D-6E5CD5677D88}" type="presOf" srcId="{700DF93B-A248-42F8-B1A6-A57F1AE78BD0}" destId="{8F4551CA-7D2D-417A-8CA1-F8B933C11FE0}" srcOrd="0" destOrd="0" presId="urn:microsoft.com/office/officeart/2008/layout/HorizontalMultiLevelHierarchy"/>
    <dgm:cxn modelId="{E89D158C-053A-4A52-8AAD-6DDE449C8908}" type="presOf" srcId="{35D49539-3C9D-42B7-885A-ED4E08E0996B}" destId="{A25C4ADF-D057-4F3E-8CCA-84EA168F40C9}" srcOrd="0" destOrd="0" presId="urn:microsoft.com/office/officeart/2008/layout/HorizontalMultiLevelHierarchy"/>
    <dgm:cxn modelId="{57A9AE16-000D-4FA5-B9C9-60F4B9F36C74}" srcId="{473EF494-536C-4217-B574-13E41E195AEA}" destId="{E1A4BA11-3C63-44D0-BCCC-063797D5AE4C}" srcOrd="0" destOrd="0" parTransId="{15E6163A-4C9F-47B0-9B7B-670E0C425E95}" sibTransId="{CC7AF073-E5E5-4B15-8DDE-27BAB2FDBA14}"/>
    <dgm:cxn modelId="{C3995605-18D6-4BFB-AF82-66F8F233C22A}" type="presOf" srcId="{BF37769B-0C01-452D-9231-AA5C112BEEB3}" destId="{8CD72FE3-825D-4A5D-872A-82D0264437A7}" srcOrd="1" destOrd="0" presId="urn:microsoft.com/office/officeart/2008/layout/HorizontalMultiLevelHierarchy"/>
    <dgm:cxn modelId="{B706FBE2-8268-4E31-A748-1C5E18C0929B}" type="presOf" srcId="{95AEF9DF-41CB-4179-A36C-9227FB92ED03}" destId="{C45D6CB1-E4F3-438B-824B-F4DB74F19B2D}" srcOrd="1" destOrd="0" presId="urn:microsoft.com/office/officeart/2008/layout/HorizontalMultiLevelHierarchy"/>
    <dgm:cxn modelId="{09B75A6D-DD76-4F04-8F55-A6A90410C4A7}" type="presParOf" srcId="{AF2D1526-5680-4350-B9D2-6875B723A9AF}" destId="{8D511F7D-4A36-4927-9E81-A5B7F1E3A620}" srcOrd="0" destOrd="0" presId="urn:microsoft.com/office/officeart/2008/layout/HorizontalMultiLevelHierarchy"/>
    <dgm:cxn modelId="{B49CE29D-3A53-4A80-ADF2-A04989D066A4}" type="presParOf" srcId="{8D511F7D-4A36-4927-9E81-A5B7F1E3A620}" destId="{24189651-C412-4E65-871E-8C08AB29CF1D}" srcOrd="0" destOrd="0" presId="urn:microsoft.com/office/officeart/2008/layout/HorizontalMultiLevelHierarchy"/>
    <dgm:cxn modelId="{6EA14D35-07B8-43BE-AC48-F36A33D73980}" type="presParOf" srcId="{8D511F7D-4A36-4927-9E81-A5B7F1E3A620}" destId="{123C5A8D-ADF9-4654-A20C-5A4683E3D967}" srcOrd="1" destOrd="0" presId="urn:microsoft.com/office/officeart/2008/layout/HorizontalMultiLevelHierarchy"/>
    <dgm:cxn modelId="{12564492-D510-4599-997A-B0A40FC575D3}" type="presParOf" srcId="{123C5A8D-ADF9-4654-A20C-5A4683E3D967}" destId="{96BDC256-D6BA-4A83-9514-30C60C6205FF}" srcOrd="0" destOrd="0" presId="urn:microsoft.com/office/officeart/2008/layout/HorizontalMultiLevelHierarchy"/>
    <dgm:cxn modelId="{4F99291F-C659-4951-B5F0-2FF3D05004A3}" type="presParOf" srcId="{96BDC256-D6BA-4A83-9514-30C60C6205FF}" destId="{8CD72FE3-825D-4A5D-872A-82D0264437A7}" srcOrd="0" destOrd="0" presId="urn:microsoft.com/office/officeart/2008/layout/HorizontalMultiLevelHierarchy"/>
    <dgm:cxn modelId="{D9783C9E-A451-444A-8122-E0C5154DF91F}" type="presParOf" srcId="{123C5A8D-ADF9-4654-A20C-5A4683E3D967}" destId="{391CD592-0424-4F4F-AD11-2E2C1FAC299A}" srcOrd="1" destOrd="0" presId="urn:microsoft.com/office/officeart/2008/layout/HorizontalMultiLevelHierarchy"/>
    <dgm:cxn modelId="{DA1F2849-F01E-4C84-A03B-E3DAE6D5A619}" type="presParOf" srcId="{391CD592-0424-4F4F-AD11-2E2C1FAC299A}" destId="{A17E9C9D-9953-466A-8543-94C5AA7841E7}" srcOrd="0" destOrd="0" presId="urn:microsoft.com/office/officeart/2008/layout/HorizontalMultiLevelHierarchy"/>
    <dgm:cxn modelId="{7D783072-9ACE-421A-9BBF-89086EE64A0F}" type="presParOf" srcId="{391CD592-0424-4F4F-AD11-2E2C1FAC299A}" destId="{27291754-475B-420B-B984-8E0B6E4DB73B}" srcOrd="1" destOrd="0" presId="urn:microsoft.com/office/officeart/2008/layout/HorizontalMultiLevelHierarchy"/>
    <dgm:cxn modelId="{4377ED70-4293-486C-9440-1FAAFEF58FA6}" type="presParOf" srcId="{123C5A8D-ADF9-4654-A20C-5A4683E3D967}" destId="{DB75A1AE-DA5A-4387-A59C-D0B19CC90DA0}" srcOrd="2" destOrd="0" presId="urn:microsoft.com/office/officeart/2008/layout/HorizontalMultiLevelHierarchy"/>
    <dgm:cxn modelId="{01DF9D45-A350-4BF4-A200-C214E86E5A81}" type="presParOf" srcId="{DB75A1AE-DA5A-4387-A59C-D0B19CC90DA0}" destId="{C45D6CB1-E4F3-438B-824B-F4DB74F19B2D}" srcOrd="0" destOrd="0" presId="urn:microsoft.com/office/officeart/2008/layout/HorizontalMultiLevelHierarchy"/>
    <dgm:cxn modelId="{A0AB7E92-8B8D-4CC0-B153-A11DF078D753}" type="presParOf" srcId="{123C5A8D-ADF9-4654-A20C-5A4683E3D967}" destId="{6C569D99-8B10-4C52-9CC0-70198F9E75D8}" srcOrd="3" destOrd="0" presId="urn:microsoft.com/office/officeart/2008/layout/HorizontalMultiLevelHierarchy"/>
    <dgm:cxn modelId="{181F94D8-07C8-4A27-8D41-E4349951C4E2}" type="presParOf" srcId="{6C569D99-8B10-4C52-9CC0-70198F9E75D8}" destId="{D8479088-A487-4307-85A2-2E7214AC42B5}" srcOrd="0" destOrd="0" presId="urn:microsoft.com/office/officeart/2008/layout/HorizontalMultiLevelHierarchy"/>
    <dgm:cxn modelId="{3DECC4E4-3DE6-4062-97E7-E520878FFC0B}" type="presParOf" srcId="{6C569D99-8B10-4C52-9CC0-70198F9E75D8}" destId="{6AD5DA56-F41A-402B-AE8E-28349DCF2C89}" srcOrd="1" destOrd="0" presId="urn:microsoft.com/office/officeart/2008/layout/HorizontalMultiLevelHierarchy"/>
    <dgm:cxn modelId="{943083C6-6ADF-4E9C-A3F3-DBD3767A78B4}" type="presParOf" srcId="{123C5A8D-ADF9-4654-A20C-5A4683E3D967}" destId="{A25C4ADF-D057-4F3E-8CCA-84EA168F40C9}" srcOrd="4" destOrd="0" presId="urn:microsoft.com/office/officeart/2008/layout/HorizontalMultiLevelHierarchy"/>
    <dgm:cxn modelId="{FDC193E6-DE29-442C-AC33-48DCF1ADC541}" type="presParOf" srcId="{A25C4ADF-D057-4F3E-8CCA-84EA168F40C9}" destId="{757635B1-20CC-49E3-820C-5BC02373A2F1}" srcOrd="0" destOrd="0" presId="urn:microsoft.com/office/officeart/2008/layout/HorizontalMultiLevelHierarchy"/>
    <dgm:cxn modelId="{A4DBF4CF-4846-4D9B-969E-CBBEE790BA26}" type="presParOf" srcId="{123C5A8D-ADF9-4654-A20C-5A4683E3D967}" destId="{9F4E0B2C-9FAB-4BAE-8543-579A23C7F363}" srcOrd="5" destOrd="0" presId="urn:microsoft.com/office/officeart/2008/layout/HorizontalMultiLevelHierarchy"/>
    <dgm:cxn modelId="{19E264F9-5D7F-4481-A94F-7720682853FA}" type="presParOf" srcId="{9F4E0B2C-9FAB-4BAE-8543-579A23C7F363}" destId="{F5B302C1-22CE-4525-B7CB-DEA9C878FAB0}" srcOrd="0" destOrd="0" presId="urn:microsoft.com/office/officeart/2008/layout/HorizontalMultiLevelHierarchy"/>
    <dgm:cxn modelId="{2594177D-2BD8-4595-A42B-AF5B147D63D0}" type="presParOf" srcId="{9F4E0B2C-9FAB-4BAE-8543-579A23C7F363}" destId="{3BCC6A2F-2E63-4DA6-9C5C-3023B783E751}" srcOrd="1" destOrd="0" presId="urn:microsoft.com/office/officeart/2008/layout/HorizontalMultiLevelHierarchy"/>
    <dgm:cxn modelId="{B7C6B66E-0C43-4E5B-B1D5-45FE550082E2}" type="presParOf" srcId="{123C5A8D-ADF9-4654-A20C-5A4683E3D967}" destId="{8F4551CA-7D2D-417A-8CA1-F8B933C11FE0}" srcOrd="6" destOrd="0" presId="urn:microsoft.com/office/officeart/2008/layout/HorizontalMultiLevelHierarchy"/>
    <dgm:cxn modelId="{9C242602-9651-4D94-9A24-2F0EC9D7602A}" type="presParOf" srcId="{8F4551CA-7D2D-417A-8CA1-F8B933C11FE0}" destId="{425BD6FF-3498-4373-BD07-CFEF8F01D6A6}" srcOrd="0" destOrd="0" presId="urn:microsoft.com/office/officeart/2008/layout/HorizontalMultiLevelHierarchy"/>
    <dgm:cxn modelId="{011972BC-78AB-41D0-B350-680D42BAFBD5}" type="presParOf" srcId="{123C5A8D-ADF9-4654-A20C-5A4683E3D967}" destId="{C8C3A534-90E7-4E11-BDDC-519C14AE9438}" srcOrd="7" destOrd="0" presId="urn:microsoft.com/office/officeart/2008/layout/HorizontalMultiLevelHierarchy"/>
    <dgm:cxn modelId="{3A801191-E08F-406D-802C-0F750F379F75}" type="presParOf" srcId="{C8C3A534-90E7-4E11-BDDC-519C14AE9438}" destId="{30BC9F4A-B766-4ACD-A4B3-546C9AE67998}" srcOrd="0" destOrd="0" presId="urn:microsoft.com/office/officeart/2008/layout/HorizontalMultiLevelHierarchy"/>
    <dgm:cxn modelId="{DED5B2C0-93D4-4707-9425-AFA34059B8E5}" type="presParOf" srcId="{C8C3A534-90E7-4E11-BDDC-519C14AE9438}" destId="{89879945-D784-464A-A2FA-313FE2AB1EC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8A04A-FF16-472B-A0EE-E69058F473B2}">
      <dsp:nvSpPr>
        <dsp:cNvPr id="0" name=""/>
        <dsp:cNvSpPr/>
      </dsp:nvSpPr>
      <dsp:spPr>
        <a:xfrm rot="10800000">
          <a:off x="1492312" y="697"/>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PROBLEMA</a:t>
          </a:r>
          <a:endParaRPr lang="es-EC" sz="1500" kern="1200" dirty="0">
            <a:solidFill>
              <a:schemeClr val="tx1"/>
            </a:solidFill>
          </a:endParaRPr>
        </a:p>
      </dsp:txBody>
      <dsp:txXfrm rot="10800000">
        <a:off x="1602797" y="697"/>
        <a:ext cx="5375576" cy="441941"/>
      </dsp:txXfrm>
    </dsp:sp>
    <dsp:sp modelId="{9589F157-7D63-495C-8608-3D93BE9364F8}">
      <dsp:nvSpPr>
        <dsp:cNvPr id="0" name=""/>
        <dsp:cNvSpPr/>
      </dsp:nvSpPr>
      <dsp:spPr>
        <a:xfrm>
          <a:off x="1271341" y="697"/>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F71FD-AF66-469D-B54B-6071D82C8777}">
      <dsp:nvSpPr>
        <dsp:cNvPr id="0" name=""/>
        <dsp:cNvSpPr/>
      </dsp:nvSpPr>
      <dsp:spPr>
        <a:xfrm rot="10800000">
          <a:off x="1492312" y="574562"/>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JUSTIFICACIÓN</a:t>
          </a:r>
          <a:endParaRPr lang="es-EC" sz="1500" kern="1200" dirty="0"/>
        </a:p>
      </dsp:txBody>
      <dsp:txXfrm rot="10800000">
        <a:off x="1602797" y="574562"/>
        <a:ext cx="5375576" cy="441941"/>
      </dsp:txXfrm>
    </dsp:sp>
    <dsp:sp modelId="{17AF2975-B3EA-453E-B34A-A803F8AC8576}">
      <dsp:nvSpPr>
        <dsp:cNvPr id="0" name=""/>
        <dsp:cNvSpPr/>
      </dsp:nvSpPr>
      <dsp:spPr>
        <a:xfrm>
          <a:off x="1271341" y="574562"/>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363078-BA6D-4BEF-AD5F-27D74E3B5489}">
      <dsp:nvSpPr>
        <dsp:cNvPr id="0" name=""/>
        <dsp:cNvSpPr/>
      </dsp:nvSpPr>
      <dsp:spPr>
        <a:xfrm rot="10800000">
          <a:off x="1492312" y="1148427"/>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 GENERAL</a:t>
          </a:r>
          <a:endParaRPr lang="es-EC" sz="1500" kern="1200" dirty="0"/>
        </a:p>
      </dsp:txBody>
      <dsp:txXfrm rot="10800000">
        <a:off x="1602797" y="1148427"/>
        <a:ext cx="5375576" cy="441941"/>
      </dsp:txXfrm>
    </dsp:sp>
    <dsp:sp modelId="{3C142713-6E1B-41AE-9411-5D4EAE248EEC}">
      <dsp:nvSpPr>
        <dsp:cNvPr id="0" name=""/>
        <dsp:cNvSpPr/>
      </dsp:nvSpPr>
      <dsp:spPr>
        <a:xfrm>
          <a:off x="1271341" y="1148427"/>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4E622-2987-470D-ABA1-E73A582C9E8B}">
      <dsp:nvSpPr>
        <dsp:cNvPr id="0" name=""/>
        <dsp:cNvSpPr/>
      </dsp:nvSpPr>
      <dsp:spPr>
        <a:xfrm rot="10800000">
          <a:off x="1492312" y="1722292"/>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OBJETIVOS ESPECÍFICOS</a:t>
          </a:r>
          <a:endParaRPr lang="es-EC" sz="1500" kern="1200" dirty="0"/>
        </a:p>
      </dsp:txBody>
      <dsp:txXfrm rot="10800000">
        <a:off x="1602797" y="1722292"/>
        <a:ext cx="5375576" cy="441941"/>
      </dsp:txXfrm>
    </dsp:sp>
    <dsp:sp modelId="{A3E04131-31E3-4018-9222-A4C56D08D431}">
      <dsp:nvSpPr>
        <dsp:cNvPr id="0" name=""/>
        <dsp:cNvSpPr/>
      </dsp:nvSpPr>
      <dsp:spPr>
        <a:xfrm>
          <a:off x="1271341" y="1722292"/>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5D02C4-E0DE-4A23-8904-80922BA92888}">
      <dsp:nvSpPr>
        <dsp:cNvPr id="0" name=""/>
        <dsp:cNvSpPr/>
      </dsp:nvSpPr>
      <dsp:spPr>
        <a:xfrm rot="10800000">
          <a:off x="1492312" y="2296156"/>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FUNDAMENTACIÓN</a:t>
          </a: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TEÓRICA</a:t>
          </a:r>
          <a:endParaRPr lang="es-EC" sz="1500" kern="1200" dirty="0"/>
        </a:p>
      </dsp:txBody>
      <dsp:txXfrm rot="10800000">
        <a:off x="1602797" y="2296156"/>
        <a:ext cx="5375576" cy="441941"/>
      </dsp:txXfrm>
    </dsp:sp>
    <dsp:sp modelId="{ACA09F73-4E68-460E-B2EC-28EF4914C16D}">
      <dsp:nvSpPr>
        <dsp:cNvPr id="0" name=""/>
        <dsp:cNvSpPr/>
      </dsp:nvSpPr>
      <dsp:spPr>
        <a:xfrm>
          <a:off x="1271341" y="2296156"/>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927B43-A0B7-4B03-A9FE-2E70D533D23F}">
      <dsp:nvSpPr>
        <dsp:cNvPr id="0" name=""/>
        <dsp:cNvSpPr/>
      </dsp:nvSpPr>
      <dsp:spPr>
        <a:xfrm rot="10800000">
          <a:off x="1492312" y="2870021"/>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FUNDAMENTACIÓN</a:t>
          </a: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METODOLÓGICA</a:t>
          </a:r>
          <a:endParaRPr lang="es-EC" sz="1500" kern="1200" dirty="0"/>
        </a:p>
      </dsp:txBody>
      <dsp:txXfrm rot="10800000">
        <a:off x="1602797" y="2870021"/>
        <a:ext cx="5375576" cy="441941"/>
      </dsp:txXfrm>
    </dsp:sp>
    <dsp:sp modelId="{5981669E-FFDB-4FA5-8009-57902DA6A01D}">
      <dsp:nvSpPr>
        <dsp:cNvPr id="0" name=""/>
        <dsp:cNvSpPr/>
      </dsp:nvSpPr>
      <dsp:spPr>
        <a:xfrm>
          <a:off x="1271341" y="2870021"/>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8E3E5A-DDC4-46F9-A8BD-D050F42B8886}">
      <dsp:nvSpPr>
        <dsp:cNvPr id="0" name=""/>
        <dsp:cNvSpPr/>
      </dsp:nvSpPr>
      <dsp:spPr>
        <a:xfrm rot="10800000">
          <a:off x="1492312" y="3443886"/>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LA INVESTIGACIÓN O PROPUESTA.</a:t>
          </a:r>
          <a:endParaRPr lang="es-EC" sz="1500" kern="1200" dirty="0"/>
        </a:p>
      </dsp:txBody>
      <dsp:txXfrm rot="10800000">
        <a:off x="1602797" y="3443886"/>
        <a:ext cx="5375576" cy="441941"/>
      </dsp:txXfrm>
    </dsp:sp>
    <dsp:sp modelId="{1B19E9C6-2BFA-40A8-BC8E-05048C3606AF}">
      <dsp:nvSpPr>
        <dsp:cNvPr id="0" name=""/>
        <dsp:cNvSpPr/>
      </dsp:nvSpPr>
      <dsp:spPr>
        <a:xfrm>
          <a:off x="1271341" y="3443886"/>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C3931E-E59F-4CFF-B805-3DA155D751CD}">
      <dsp:nvSpPr>
        <dsp:cNvPr id="0" name=""/>
        <dsp:cNvSpPr/>
      </dsp:nvSpPr>
      <dsp:spPr>
        <a:xfrm rot="10800000">
          <a:off x="1492312" y="4017751"/>
          <a:ext cx="5486061" cy="4419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884" tIns="57150" rIns="106680" bIns="57150" numCol="1" spcCol="1270" anchor="ctr" anchorCtr="0">
          <a:noAutofit/>
        </a:bodyPr>
        <a:lstStyle/>
        <a:p>
          <a:pPr lvl="0" algn="l" defTabSz="666750">
            <a:lnSpc>
              <a:spcPct val="90000"/>
            </a:lnSpc>
            <a:spcBef>
              <a:spcPct val="0"/>
            </a:spcBef>
            <a:spcAft>
              <a:spcPct val="35000"/>
            </a:spcAft>
          </a:pPr>
          <a:r>
            <a:rPr lang="es-EC" sz="1500" kern="1200" dirty="0" smtClean="0">
              <a:solidFill>
                <a:srgbClr val="0308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CONCLUSIONES Y RECOMENDACIONES</a:t>
          </a:r>
          <a:endParaRPr lang="es-EC" sz="1500" kern="1200" dirty="0"/>
        </a:p>
      </dsp:txBody>
      <dsp:txXfrm rot="10800000">
        <a:off x="1602797" y="4017751"/>
        <a:ext cx="5375576" cy="441941"/>
      </dsp:txXfrm>
    </dsp:sp>
    <dsp:sp modelId="{7C77CC4A-88FD-41AB-819E-3D11C6564D84}">
      <dsp:nvSpPr>
        <dsp:cNvPr id="0" name=""/>
        <dsp:cNvSpPr/>
      </dsp:nvSpPr>
      <dsp:spPr>
        <a:xfrm>
          <a:off x="1271341" y="4017751"/>
          <a:ext cx="441941" cy="44194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067638F-25E7-4CBF-B753-BCC1B9201E20}" type="datetimeFigureOut">
              <a:rPr lang="es-EC" smtClean="0"/>
              <a:t>9/3/2021</a:t>
            </a:fld>
            <a:endParaRPr lang="es-EC"/>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DAE34EF-5DB8-403D-A209-4A2899CB7C22}" type="slidenum">
              <a:rPr lang="es-EC" smtClean="0"/>
              <a:t>‹Nº›</a:t>
            </a:fld>
            <a:endParaRPr lang="es-EC"/>
          </a:p>
        </p:txBody>
      </p:sp>
    </p:spTree>
    <p:extLst>
      <p:ext uri="{BB962C8B-B14F-4D97-AF65-F5344CB8AC3E}">
        <p14:creationId xmlns:p14="http://schemas.microsoft.com/office/powerpoint/2010/main" val="1008022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9/3/2021</a:t>
            </a:fld>
            <a:endParaRPr lang="es-EC"/>
          </a:p>
        </p:txBody>
      </p:sp>
      <p:sp>
        <p:nvSpPr>
          <p:cNvPr id="4" name="3 Marcador de imagen de diapositiva"/>
          <p:cNvSpPr>
            <a:spLocks noGrp="1" noRot="1" noChangeAspect="1"/>
          </p:cNvSpPr>
          <p:nvPr>
            <p:ph type="sldImg" idx="2"/>
          </p:nvPr>
        </p:nvSpPr>
        <p:spPr>
          <a:xfrm>
            <a:off x="719138" y="698500"/>
            <a:ext cx="5584825"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a:p>
        </p:txBody>
      </p:sp>
    </p:spTree>
    <p:extLst>
      <p:ext uri="{BB962C8B-B14F-4D97-AF65-F5344CB8AC3E}">
        <p14:creationId xmlns:p14="http://schemas.microsoft.com/office/powerpoint/2010/main" val="54685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a:t>
            </a:fld>
            <a:endParaRPr lang="es-EC"/>
          </a:p>
        </p:txBody>
      </p:sp>
    </p:spTree>
    <p:extLst>
      <p:ext uri="{BB962C8B-B14F-4D97-AF65-F5344CB8AC3E}">
        <p14:creationId xmlns:p14="http://schemas.microsoft.com/office/powerpoint/2010/main" val="107512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8C4D60B-1CEC-4EB7-AC43-FA90118A3EE7}"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333500"/>
            <a:ext cx="8229600" cy="3771636"/>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DA249C54-035C-43FD-998D-829187E15D61}"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28865"/>
            <a:ext cx="6019800" cy="4876271"/>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C50214BF-9E74-4A27-8281-843AF1258829}"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333500"/>
            <a:ext cx="8229600" cy="3771636"/>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8ED90712-601B-4914-94B7-D04D9847B017}"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pic>
        <p:nvPicPr>
          <p:cNvPr id="7" name="Imagen 6"/>
          <p:cNvPicPr>
            <a:picLocks noChangeAspect="1"/>
          </p:cNvPicPr>
          <p:nvPr userDrawn="1"/>
        </p:nvPicPr>
        <p:blipFill>
          <a:blip r:embed="rId2"/>
          <a:stretch>
            <a:fillRect/>
          </a:stretch>
        </p:blipFill>
        <p:spPr>
          <a:xfrm>
            <a:off x="323528" y="-49697"/>
            <a:ext cx="1296144" cy="374628"/>
          </a:xfrm>
          <a:prstGeom prst="rect">
            <a:avLst/>
          </a:prstGeom>
          <a:effectLst>
            <a:outerShdw blurRad="50800" dist="38100" dir="2700000" algn="tl" rotWithShape="0">
              <a:prstClr val="black">
                <a:alpha val="40000"/>
              </a:prstClr>
            </a:outerShdw>
          </a:effectLst>
        </p:spPr>
      </p:pic>
      <p:pic>
        <p:nvPicPr>
          <p:cNvPr id="9" name="Imagen 8" descr="ESPE">
            <a:extLst>
              <a:ext uri="{FF2B5EF4-FFF2-40B4-BE49-F238E27FC236}">
                <a16:creationId xmlns:a16="http://schemas.microsoft.com/office/drawing/2014/main" xmlns="" id="{C1CA918F-FA72-498C-A8EE-62F9B1082C2C}"/>
              </a:ext>
            </a:extLst>
          </p:cNvPr>
          <p:cNvPicPr/>
          <p:nvPr userDrawn="1"/>
        </p:nvPicPr>
        <p:blipFill rotWithShape="1">
          <a:blip r:embed="rId3">
            <a:extLst>
              <a:ext uri="{28A0092B-C50C-407E-A947-70E740481C1C}">
                <a14:useLocalDpi xmlns:a14="http://schemas.microsoft.com/office/drawing/2010/main" val="0"/>
              </a:ext>
            </a:extLst>
          </a:blip>
          <a:srcRect r="4831" b="6358"/>
          <a:stretch/>
        </p:blipFill>
        <p:spPr bwMode="auto">
          <a:xfrm>
            <a:off x="7740351" y="0"/>
            <a:ext cx="1403649" cy="304271"/>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a:prstGeom prst="rect">
            <a:avLst/>
          </a:prstGeom>
        </p:spPr>
        <p:txBody>
          <a:bodyPr anchor="t"/>
          <a:lstStyle>
            <a:lvl1pPr algn="l">
              <a:defRPr sz="3333"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a:prstGeom prst="rect">
            <a:avLst/>
          </a:prstGeo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2667C8DF-0F50-4DB5-A05B-7CE8939A413E}"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pic>
        <p:nvPicPr>
          <p:cNvPr id="7" name="Imagen 6"/>
          <p:cNvPicPr>
            <a:picLocks noChangeAspect="1"/>
          </p:cNvPicPr>
          <p:nvPr userDrawn="1"/>
        </p:nvPicPr>
        <p:blipFill>
          <a:blip r:embed="rId2"/>
          <a:stretch>
            <a:fillRect/>
          </a:stretch>
        </p:blipFill>
        <p:spPr>
          <a:xfrm>
            <a:off x="323528" y="-49697"/>
            <a:ext cx="1296144" cy="374628"/>
          </a:xfrm>
          <a:prstGeom prst="rect">
            <a:avLst/>
          </a:prstGeom>
          <a:effectLst>
            <a:outerShdw blurRad="50800" dist="38100" dir="2700000" algn="tl" rotWithShape="0">
              <a:prstClr val="black">
                <a:alpha val="40000"/>
              </a:prstClr>
            </a:outerShdw>
          </a:effectLst>
        </p:spPr>
      </p:pic>
      <p:pic>
        <p:nvPicPr>
          <p:cNvPr id="8" name="Imagen 7" descr="ESPE">
            <a:extLst>
              <a:ext uri="{FF2B5EF4-FFF2-40B4-BE49-F238E27FC236}">
                <a16:creationId xmlns:a16="http://schemas.microsoft.com/office/drawing/2014/main" xmlns="" id="{C1CA918F-FA72-498C-A8EE-62F9B1082C2C}"/>
              </a:ext>
            </a:extLst>
          </p:cNvPr>
          <p:cNvPicPr/>
          <p:nvPr userDrawn="1"/>
        </p:nvPicPr>
        <p:blipFill rotWithShape="1">
          <a:blip r:embed="rId3">
            <a:extLst>
              <a:ext uri="{28A0092B-C50C-407E-A947-70E740481C1C}">
                <a14:useLocalDpi xmlns:a14="http://schemas.microsoft.com/office/drawing/2010/main" val="0"/>
              </a:ext>
            </a:extLst>
          </a:blip>
          <a:srcRect r="4831" b="6358"/>
          <a:stretch/>
        </p:blipFill>
        <p:spPr bwMode="auto">
          <a:xfrm>
            <a:off x="7740351" y="0"/>
            <a:ext cx="1403649" cy="304271"/>
          </a:xfrm>
          <a:prstGeom prst="rect">
            <a:avLst/>
          </a:prstGeom>
          <a:noFill/>
          <a:ln>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4F4B9AA0-A4D3-4ABB-A97B-3848C456B51B}"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279261"/>
            <a:ext cx="4040188"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4" name="3 Marcador de contenido"/>
          <p:cNvSpPr>
            <a:spLocks noGrp="1"/>
          </p:cNvSpPr>
          <p:nvPr>
            <p:ph sz="half" idx="2"/>
          </p:nvPr>
        </p:nvSpPr>
        <p:spPr>
          <a:xfrm>
            <a:off x="457200" y="1812396"/>
            <a:ext cx="4040188"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6" y="1279261"/>
            <a:ext cx="4041775"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812396"/>
            <a:ext cx="4041775"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5296959"/>
            <a:ext cx="2133600" cy="304271"/>
          </a:xfrm>
          <a:prstGeom prst="rect">
            <a:avLst/>
          </a:prstGeom>
        </p:spPr>
        <p:txBody>
          <a:bodyPr/>
          <a:lstStyle/>
          <a:p>
            <a:fld id="{BB122D54-0958-4DB8-9DBA-56D701EF0223}" type="datetime1">
              <a:rPr lang="es-EC" smtClean="0"/>
              <a:t>9/3/2021</a:t>
            </a:fld>
            <a:endParaRPr lang="es-EC"/>
          </a:p>
        </p:txBody>
      </p:sp>
      <p:sp>
        <p:nvSpPr>
          <p:cNvPr id="8" name="7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5296959"/>
            <a:ext cx="2133600" cy="304271"/>
          </a:xfrm>
          <a:prstGeom prst="rect">
            <a:avLst/>
          </a:prstGeom>
        </p:spPr>
        <p:txBody>
          <a:bodyPr/>
          <a:lstStyle/>
          <a:p>
            <a:fld id="{02AC3421-FA4A-47FE-AEFA-8BBC9850B8EF}" type="datetime1">
              <a:rPr lang="es-EC" smtClean="0"/>
              <a:t>9/3/2021</a:t>
            </a:fld>
            <a:endParaRPr lang="es-EC"/>
          </a:p>
        </p:txBody>
      </p:sp>
      <p:sp>
        <p:nvSpPr>
          <p:cNvPr id="4" name="3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5296959"/>
            <a:ext cx="2133600" cy="304271"/>
          </a:xfrm>
          <a:prstGeom prst="rect">
            <a:avLst/>
          </a:prstGeom>
        </p:spPr>
        <p:txBody>
          <a:bodyPr/>
          <a:lstStyle/>
          <a:p>
            <a:fld id="{C47F78AA-80BD-4696-8804-6B770C679448}" type="datetime1">
              <a:rPr lang="es-EC" smtClean="0"/>
              <a:t>9/3/2021</a:t>
            </a:fld>
            <a:endParaRPr lang="es-EC"/>
          </a:p>
        </p:txBody>
      </p:sp>
      <p:sp>
        <p:nvSpPr>
          <p:cNvPr id="3" name="2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27542"/>
            <a:ext cx="5111750" cy="4877594"/>
          </a:xfrm>
          <a:prstGeom prst="rect">
            <a:avLst/>
          </a:prstGeo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1" y="1195917"/>
            <a:ext cx="3008313" cy="3909219"/>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2991673E-6D3B-49BE-95BB-9513B45FC3C5}"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a:prstGeom prst="rect">
            <a:avLst/>
          </a:prstGeo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s-EC"/>
          </a:p>
        </p:txBody>
      </p:sp>
      <p:sp>
        <p:nvSpPr>
          <p:cNvPr id="4" name="3 Marcador de texto"/>
          <p:cNvSpPr>
            <a:spLocks noGrp="1"/>
          </p:cNvSpPr>
          <p:nvPr>
            <p:ph type="body" sz="half" idx="2"/>
          </p:nvPr>
        </p:nvSpPr>
        <p:spPr>
          <a:xfrm>
            <a:off x="1792288" y="4472782"/>
            <a:ext cx="5486400" cy="670718"/>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011936BD-0D10-43B8-AE41-29A3B66DF1DF}"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2456095" y="2779622"/>
            <a:ext cx="5692918"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
        <p:nvSpPr>
          <p:cNvPr id="2" name="Rectángulo 1"/>
          <p:cNvSpPr/>
          <p:nvPr userDrawn="1"/>
        </p:nvSpPr>
        <p:spPr>
          <a:xfrm>
            <a:off x="107503" y="20001"/>
            <a:ext cx="216024" cy="5692918"/>
          </a:xfrm>
          <a:prstGeom prst="rect">
            <a:avLst/>
          </a:prstGeom>
          <a:solidFill>
            <a:srgbClr val="00246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pic>
        <p:nvPicPr>
          <p:cNvPr id="4" name="Imagen 3"/>
          <p:cNvPicPr>
            <a:picLocks noChangeAspect="1"/>
          </p:cNvPicPr>
          <p:nvPr userDrawn="1"/>
        </p:nvPicPr>
        <p:blipFill>
          <a:blip r:embed="rId14"/>
          <a:stretch>
            <a:fillRect/>
          </a:stretch>
        </p:blipFill>
        <p:spPr>
          <a:xfrm>
            <a:off x="323528" y="-49697"/>
            <a:ext cx="1296144" cy="374628"/>
          </a:xfrm>
          <a:prstGeom prst="rect">
            <a:avLst/>
          </a:prstGeom>
          <a:effectLst>
            <a:outerShdw blurRad="50800" dist="38100" dir="2700000" algn="tl" rotWithShape="0">
              <a:prstClr val="black">
                <a:alpha val="40000"/>
              </a:prstClr>
            </a:outerShdw>
          </a:effectLst>
        </p:spPr>
      </p:pic>
      <p:pic>
        <p:nvPicPr>
          <p:cNvPr id="5" name="Imagen 4" descr="ESPE">
            <a:extLst>
              <a:ext uri="{FF2B5EF4-FFF2-40B4-BE49-F238E27FC236}">
                <a16:creationId xmlns:a16="http://schemas.microsoft.com/office/drawing/2014/main" xmlns="" id="{C1CA918F-FA72-498C-A8EE-62F9B1082C2C}"/>
              </a:ext>
            </a:extLst>
          </p:cNvPr>
          <p:cNvPicPr/>
          <p:nvPr userDrawn="1"/>
        </p:nvPicPr>
        <p:blipFill rotWithShape="1">
          <a:blip r:embed="rId15">
            <a:extLst>
              <a:ext uri="{28A0092B-C50C-407E-A947-70E740481C1C}">
                <a14:useLocalDpi xmlns:a14="http://schemas.microsoft.com/office/drawing/2010/main" val="0"/>
              </a:ext>
            </a:extLst>
          </a:blip>
          <a:srcRect r="4831" b="6358"/>
          <a:stretch/>
        </p:blipFill>
        <p:spPr bwMode="auto">
          <a:xfrm>
            <a:off x="7740351" y="0"/>
            <a:ext cx="1403649" cy="304271"/>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hf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s-EC"/>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9.jp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0.jp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2.jp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5614477" y="108323"/>
            <a:ext cx="3520288" cy="1220975"/>
          </a:xfrm>
          <a:prstGeom prst="rect">
            <a:avLst/>
          </a:prstGeom>
          <a:effectLst>
            <a:outerShdw blurRad="50800" dist="38100" dir="2700000" algn="tl" rotWithShape="0">
              <a:prstClr val="black">
                <a:alpha val="40000"/>
              </a:prstClr>
            </a:outerShdw>
          </a:effectLst>
        </p:spPr>
      </p:pic>
      <p:pic>
        <p:nvPicPr>
          <p:cNvPr id="6" name="Imagen 5" descr="ESPE">
            <a:extLst>
              <a:ext uri="{FF2B5EF4-FFF2-40B4-BE49-F238E27FC236}">
                <a16:creationId xmlns:a16="http://schemas.microsoft.com/office/drawing/2014/main" xmlns="" id="{CF0E0A64-6B68-4C68-AE2B-B3F8994EFE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7200"/>
            <a:ext cx="3024336" cy="1332148"/>
          </a:xfrm>
          <a:prstGeom prst="rect">
            <a:avLst/>
          </a:prstGeom>
          <a:noFill/>
          <a:ln>
            <a:noFill/>
          </a:ln>
        </p:spPr>
      </p:pic>
      <p:sp>
        <p:nvSpPr>
          <p:cNvPr id="2" name="Rectángulo 1"/>
          <p:cNvSpPr/>
          <p:nvPr/>
        </p:nvSpPr>
        <p:spPr>
          <a:xfrm>
            <a:off x="2081468" y="1482328"/>
            <a:ext cx="5293153" cy="3965188"/>
          </a:xfrm>
          <a:prstGeom prst="rect">
            <a:avLst/>
          </a:prstGeom>
        </p:spPr>
        <p:txBody>
          <a:bodyPr wrap="square">
            <a:spAutoFit/>
          </a:bodyPr>
          <a:lstStyle/>
          <a:p>
            <a:pPr algn="ctr">
              <a:spcAft>
                <a:spcPts val="0"/>
              </a:spcAft>
            </a:pPr>
            <a:r>
              <a:rPr lang="es-MX" sz="1100" b="1" dirty="0">
                <a:latin typeface="Arial" panose="020B0604020202020204" pitchFamily="34" charset="0"/>
                <a:ea typeface="Calibri" panose="020F0502020204030204" pitchFamily="34" charset="0"/>
                <a:cs typeface="Times New Roman" panose="02020603050405020304" pitchFamily="18" charset="0"/>
              </a:rPr>
              <a:t>DEPARTAMENTO DE SEGURIDAD Y DEFENSA</a:t>
            </a:r>
            <a:endParaRPr lang="es-EC" sz="1100" b="1" kern="0" dirty="0">
              <a:latin typeface="Arial" panose="020B0604020202020204" pitchFamily="34" charset="0"/>
              <a:ea typeface="Times New Roman" panose="02020603050405020304" pitchFamily="18"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s-MX" sz="1100" b="1" dirty="0">
                <a:latin typeface="Arial" panose="020B0604020202020204" pitchFamily="34" charset="0"/>
                <a:ea typeface="Calibri" panose="020F0502020204030204" pitchFamily="34" charset="0"/>
                <a:cs typeface="Times New Roman" panose="02020603050405020304" pitchFamily="18" charset="0"/>
              </a:rPr>
              <a:t>CARRERA DE LICENCIATURA EN CIENCIAS NAVALES</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s-MX" sz="1100" b="1" dirty="0">
                <a:latin typeface="Arial" panose="020B0604020202020204" pitchFamily="34" charset="0"/>
                <a:ea typeface="Calibri" panose="020F0502020204030204" pitchFamily="34" charset="0"/>
                <a:cs typeface="Times New Roman" panose="02020603050405020304" pitchFamily="18" charset="0"/>
              </a:rPr>
              <a:t>TRABAJO DE TITULACIÓN PREVIO A LA OBTENCIÓN EL TÍTULO DE LICENDIADO EN CIENCIAS NAVALES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480"/>
              </a:spcAft>
            </a:pPr>
            <a:r>
              <a:rPr lang="es-MX" sz="1100" b="1" dirty="0" smtClean="0">
                <a:latin typeface="Arial" panose="020B0604020202020204" pitchFamily="34" charset="0"/>
                <a:ea typeface="Calibri" panose="020F0502020204030204" pitchFamily="34" charset="0"/>
                <a:cs typeface="Times New Roman" panose="02020603050405020304" pitchFamily="18" charset="0"/>
              </a:rPr>
              <a:t>TEMA:	</a:t>
            </a:r>
            <a:r>
              <a:rPr lang="es-MX" sz="1100" b="1" dirty="0">
                <a:latin typeface="Arial" panose="020B0604020202020204" pitchFamily="34" charset="0"/>
                <a:cs typeface="Arial" panose="020B0604020202020204" pitchFamily="34" charset="0"/>
              </a:rPr>
              <a:t>El banco hidrodinámico de fluidos y su contribución en el proceso de aprendizaje de los guardiamarinas en el laboratorio de mecánica</a:t>
            </a:r>
            <a:endParaRPr lang="es-EC" sz="1100" dirty="0">
              <a:latin typeface="Arial" panose="020B0604020202020204" pitchFamily="34" charset="0"/>
              <a:cs typeface="Arial" panose="020B0604020202020204" pitchFamily="34" charset="0"/>
            </a:endParaRPr>
          </a:p>
          <a:p>
            <a:pPr algn="just">
              <a:spcAft>
                <a:spcPts val="480"/>
              </a:spcAft>
            </a:pPr>
            <a:r>
              <a:rPr lang="es-ES_tradnl" sz="1100" b="1" dirty="0" smtClean="0">
                <a:latin typeface="Arial" panose="020B0604020202020204" pitchFamily="34" charset="0"/>
                <a:ea typeface="Calibri" panose="020F0502020204030204" pitchFamily="34" charset="0"/>
                <a:cs typeface="Times New Roman" panose="02020603050405020304" pitchFamily="18" charset="0"/>
              </a:rPr>
              <a:t>.</a:t>
            </a:r>
            <a:endParaRPr lang="es-EC" sz="11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400" b="1" dirty="0">
                <a:latin typeface="Arial" panose="020B0604020202020204" pitchFamily="34" charset="0"/>
                <a:ea typeface="Calibri" panose="020F0502020204030204" pitchFamily="34" charset="0"/>
                <a:cs typeface="Times New Roman" panose="02020603050405020304" pitchFamily="18" charset="0"/>
              </a:rPr>
              <a:t>AUTOR: ROBIN WAGNER HERNÁNDEZ MARTÍNEZ</a:t>
            </a:r>
            <a:endParaRPr lang="es-EC" sz="14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DIRECTOR: MSC. EDER TORRES VERA</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CODIRECTORA: MGT. HIPATYA MAÑAY</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s-MX" sz="1100" b="1" dirty="0">
                <a:latin typeface="Arial" panose="020B0604020202020204" pitchFamily="34" charset="0"/>
                <a:ea typeface="Calibri" panose="020F0502020204030204" pitchFamily="34" charset="0"/>
                <a:cs typeface="Times New Roman" panose="02020603050405020304" pitchFamily="18" charset="0"/>
              </a:rPr>
              <a:t> </a:t>
            </a:r>
            <a:endParaRPr lang="es-EC" sz="1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sp>
        <p:nvSpPr>
          <p:cNvPr id="11" name="Rectángulo 14"/>
          <p:cNvSpPr/>
          <p:nvPr/>
        </p:nvSpPr>
        <p:spPr>
          <a:xfrm>
            <a:off x="115162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BANCOS HIDRÁULICOS Y ELEMENTOS </a:t>
            </a:r>
            <a:endParaRPr lang="es-EC" sz="2333" b="1" dirty="0">
              <a:latin typeface="Consolas" panose="020B0609020204030204" pitchFamily="49" charset="0"/>
              <a:cs typeface="Consolas" panose="020B0609020204030204" pitchFamily="49"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935105"/>
            <a:ext cx="3783283" cy="283746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935105"/>
            <a:ext cx="3744416" cy="2808312"/>
          </a:xfrm>
          <a:prstGeom prst="rect">
            <a:avLst/>
          </a:prstGeom>
        </p:spPr>
      </p:pic>
      <p:sp>
        <p:nvSpPr>
          <p:cNvPr id="9" name="CuadroTexto 8"/>
          <p:cNvSpPr txBox="1"/>
          <p:nvPr/>
        </p:nvSpPr>
        <p:spPr>
          <a:xfrm>
            <a:off x="3923928" y="4812988"/>
            <a:ext cx="3456384" cy="369332"/>
          </a:xfrm>
          <a:prstGeom prst="rect">
            <a:avLst/>
          </a:prstGeom>
          <a:noFill/>
        </p:spPr>
        <p:txBody>
          <a:bodyPr wrap="square" rtlCol="0">
            <a:spAutoFit/>
          </a:bodyPr>
          <a:lstStyle/>
          <a:p>
            <a:r>
              <a:rPr lang="es-EC" dirty="0" smtClean="0"/>
              <a:t>APARATO DE CAVITACIÓN</a:t>
            </a:r>
            <a:endParaRPr lang="es-EC" dirty="0"/>
          </a:p>
        </p:txBody>
      </p:sp>
      <p:sp>
        <p:nvSpPr>
          <p:cNvPr id="8" name="Marcador de número de diapositiva 7"/>
          <p:cNvSpPr>
            <a:spLocks noGrp="1"/>
          </p:cNvSpPr>
          <p:nvPr>
            <p:ph type="sldNum" sz="quarter" idx="12"/>
          </p:nvPr>
        </p:nvSpPr>
        <p:spPr/>
        <p:txBody>
          <a:bodyPr/>
          <a:lstStyle/>
          <a:p>
            <a:fld id="{9C45796D-F81B-42E6-8076-DF0575147E93}" type="slidenum">
              <a:rPr lang="es-EC" smtClean="0"/>
              <a:pPr/>
              <a:t>10</a:t>
            </a:fld>
            <a:endParaRPr lang="es-EC"/>
          </a:p>
        </p:txBody>
      </p:sp>
    </p:spTree>
    <p:extLst>
      <p:ext uri="{BB962C8B-B14F-4D97-AF65-F5344CB8AC3E}">
        <p14:creationId xmlns:p14="http://schemas.microsoft.com/office/powerpoint/2010/main" val="3116106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092451" y="2041909"/>
            <a:ext cx="3533228" cy="2276788"/>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044762"/>
            <a:ext cx="3617595" cy="2273935"/>
          </a:xfrm>
          <a:prstGeom prst="rect">
            <a:avLst/>
          </a:prstGeom>
          <a:noFill/>
          <a:ln>
            <a:noFill/>
          </a:ln>
        </p:spPr>
      </p:pic>
      <p:sp>
        <p:nvSpPr>
          <p:cNvPr id="6" name="Rectángulo 5"/>
          <p:cNvSpPr/>
          <p:nvPr/>
        </p:nvSpPr>
        <p:spPr>
          <a:xfrm>
            <a:off x="1346897" y="4585692"/>
            <a:ext cx="302433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BOMBA </a:t>
            </a:r>
            <a:r>
              <a:rPr lang="es-EC" dirty="0" smtClean="0">
                <a:solidFill>
                  <a:schemeClr val="tx1"/>
                </a:solidFill>
              </a:rPr>
              <a:t>CENTRÍFUGA</a:t>
            </a:r>
            <a:endParaRPr lang="es-EC" dirty="0">
              <a:solidFill>
                <a:schemeClr val="tx1"/>
              </a:solidFill>
            </a:endParaRPr>
          </a:p>
        </p:txBody>
      </p:sp>
      <p:sp>
        <p:nvSpPr>
          <p:cNvPr id="7" name="Rectángulo 6"/>
          <p:cNvSpPr/>
          <p:nvPr/>
        </p:nvSpPr>
        <p:spPr>
          <a:xfrm>
            <a:off x="5357664" y="4585692"/>
            <a:ext cx="302433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BOMBA DE VACÍO</a:t>
            </a:r>
            <a:endParaRPr lang="es-EC" dirty="0">
              <a:solidFill>
                <a:schemeClr val="tx1"/>
              </a:solidFill>
            </a:endParaRPr>
          </a:p>
        </p:txBody>
      </p:sp>
      <p:sp>
        <p:nvSpPr>
          <p:cNvPr id="8" name="Rectángulo 14"/>
          <p:cNvSpPr/>
          <p:nvPr/>
        </p:nvSpPr>
        <p:spPr>
          <a:xfrm>
            <a:off x="1171484" y="96786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ELEMENTOS QUE LO CONFORMAN</a:t>
            </a:r>
            <a:endParaRPr lang="es-EC" sz="2333" b="1" dirty="0">
              <a:latin typeface="Consolas" panose="020B0609020204030204" pitchFamily="49" charset="0"/>
              <a:cs typeface="Consolas" panose="020B0609020204030204" pitchFamily="49" charset="0"/>
            </a:endParaRPr>
          </a:p>
        </p:txBody>
      </p:sp>
      <p:sp>
        <p:nvSpPr>
          <p:cNvPr id="11" name="Marcador de número de diapositiva 10"/>
          <p:cNvSpPr>
            <a:spLocks noGrp="1"/>
          </p:cNvSpPr>
          <p:nvPr>
            <p:ph type="sldNum" sz="quarter" idx="12"/>
          </p:nvPr>
        </p:nvSpPr>
        <p:spPr/>
        <p:txBody>
          <a:bodyPr/>
          <a:lstStyle/>
          <a:p>
            <a:fld id="{9C45796D-F81B-42E6-8076-DF0575147E93}" type="slidenum">
              <a:rPr lang="es-EC" smtClean="0"/>
              <a:pPr/>
              <a:t>11</a:t>
            </a:fld>
            <a:endParaRPr lang="es-EC"/>
          </a:p>
        </p:txBody>
      </p:sp>
    </p:spTree>
    <p:extLst>
      <p:ext uri="{BB962C8B-B14F-4D97-AF65-F5344CB8AC3E}">
        <p14:creationId xmlns:p14="http://schemas.microsoft.com/office/powerpoint/2010/main" val="3229251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3" name="Imagen 2"/>
          <p:cNvPicPr/>
          <p:nvPr/>
        </p:nvPicPr>
        <p:blipFill rotWithShape="1">
          <a:blip r:embed="rId2">
            <a:extLst>
              <a:ext uri="{28A0092B-C50C-407E-A947-70E740481C1C}">
                <a14:useLocalDpi xmlns:a14="http://schemas.microsoft.com/office/drawing/2010/main" val="0"/>
              </a:ext>
            </a:extLst>
          </a:blip>
          <a:srcRect l="7773" t="2717" r="10508"/>
          <a:stretch/>
        </p:blipFill>
        <p:spPr bwMode="auto">
          <a:xfrm>
            <a:off x="1119313" y="1882139"/>
            <a:ext cx="2160240" cy="2578316"/>
          </a:xfrm>
          <a:prstGeom prst="rect">
            <a:avLst/>
          </a:prstGeom>
          <a:noFill/>
          <a:ln>
            <a:noFill/>
          </a:ln>
        </p:spPr>
      </p:pic>
      <p:pic>
        <p:nvPicPr>
          <p:cNvPr id="4" name="Imagen 3"/>
          <p:cNvPicPr/>
          <p:nvPr/>
        </p:nvPicPr>
        <p:blipFill rotWithShape="1">
          <a:blip r:embed="rId3">
            <a:extLst>
              <a:ext uri="{28A0092B-C50C-407E-A947-70E740481C1C}">
                <a14:useLocalDpi xmlns:a14="http://schemas.microsoft.com/office/drawing/2010/main" val="0"/>
              </a:ext>
            </a:extLst>
          </a:blip>
          <a:srcRect l="18509" t="1481" r="18466"/>
          <a:stretch/>
        </p:blipFill>
        <p:spPr bwMode="auto">
          <a:xfrm>
            <a:off x="6187278" y="1882139"/>
            <a:ext cx="2310228" cy="2578739"/>
          </a:xfrm>
          <a:prstGeom prst="rect">
            <a:avLst/>
          </a:prstGeom>
          <a:noFill/>
          <a:ln>
            <a:noFill/>
          </a:ln>
        </p:spPr>
      </p:pic>
      <p:pic>
        <p:nvPicPr>
          <p:cNvPr id="7" name="Imagen 6"/>
          <p:cNvPicPr/>
          <p:nvPr/>
        </p:nvPicPr>
        <p:blipFill rotWithShape="1">
          <a:blip r:embed="rId4">
            <a:extLst>
              <a:ext uri="{28A0092B-C50C-407E-A947-70E740481C1C}">
                <a14:useLocalDpi xmlns:a14="http://schemas.microsoft.com/office/drawing/2010/main" val="0"/>
              </a:ext>
            </a:extLst>
          </a:blip>
          <a:srcRect l="5976" t="5946" r="942" b="6463"/>
          <a:stretch/>
        </p:blipFill>
        <p:spPr bwMode="auto">
          <a:xfrm rot="5400000">
            <a:off x="3491890" y="2353783"/>
            <a:ext cx="2578317" cy="1635031"/>
          </a:xfrm>
          <a:prstGeom prst="rect">
            <a:avLst/>
          </a:prstGeom>
          <a:noFill/>
          <a:ln>
            <a:noFill/>
          </a:ln>
        </p:spPr>
      </p:pic>
      <p:sp>
        <p:nvSpPr>
          <p:cNvPr id="5" name="Rectángulo 4"/>
          <p:cNvSpPr/>
          <p:nvPr/>
        </p:nvSpPr>
        <p:spPr>
          <a:xfrm>
            <a:off x="1192751" y="4652912"/>
            <a:ext cx="201336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VACUÓMETRO</a:t>
            </a:r>
            <a:endParaRPr lang="es-EC" dirty="0">
              <a:solidFill>
                <a:schemeClr val="tx1"/>
              </a:solidFill>
            </a:endParaRPr>
          </a:p>
        </p:txBody>
      </p:sp>
      <p:sp>
        <p:nvSpPr>
          <p:cNvPr id="6" name="Rectángulo 5"/>
          <p:cNvSpPr/>
          <p:nvPr/>
        </p:nvSpPr>
        <p:spPr>
          <a:xfrm>
            <a:off x="6337492" y="4688916"/>
            <a:ext cx="200980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MANÓMETRO</a:t>
            </a:r>
            <a:endParaRPr lang="es-EC" dirty="0">
              <a:solidFill>
                <a:schemeClr val="tx1"/>
              </a:solidFill>
            </a:endParaRPr>
          </a:p>
        </p:txBody>
      </p:sp>
      <p:sp>
        <p:nvSpPr>
          <p:cNvPr id="8" name="Rectángulo 7"/>
          <p:cNvSpPr/>
          <p:nvPr/>
        </p:nvSpPr>
        <p:spPr>
          <a:xfrm>
            <a:off x="3753571" y="4652912"/>
            <a:ext cx="2026477"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MEDIDOR DE FLUJO</a:t>
            </a:r>
            <a:endParaRPr lang="es-EC" dirty="0">
              <a:solidFill>
                <a:schemeClr val="tx1"/>
              </a:solidFill>
            </a:endParaRPr>
          </a:p>
        </p:txBody>
      </p:sp>
      <p:sp>
        <p:nvSpPr>
          <p:cNvPr id="9" name="Rectángulo 14"/>
          <p:cNvSpPr/>
          <p:nvPr/>
        </p:nvSpPr>
        <p:spPr>
          <a:xfrm>
            <a:off x="1151620" y="93359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ELEMENTOS QUE LO CONFORMAN</a:t>
            </a:r>
            <a:endParaRPr lang="es-EC" sz="2333" b="1" dirty="0">
              <a:latin typeface="Consolas" panose="020B0609020204030204" pitchFamily="49" charset="0"/>
              <a:cs typeface="Consolas" panose="020B0609020204030204" pitchFamily="49" charset="0"/>
            </a:endParaRPr>
          </a:p>
        </p:txBody>
      </p:sp>
      <p:sp>
        <p:nvSpPr>
          <p:cNvPr id="13" name="Marcador de número de diapositiva 12"/>
          <p:cNvSpPr>
            <a:spLocks noGrp="1"/>
          </p:cNvSpPr>
          <p:nvPr>
            <p:ph type="sldNum" sz="quarter" idx="12"/>
          </p:nvPr>
        </p:nvSpPr>
        <p:spPr/>
        <p:txBody>
          <a:bodyPr/>
          <a:lstStyle/>
          <a:p>
            <a:fld id="{9C45796D-F81B-42E6-8076-DF0575147E93}" type="slidenum">
              <a:rPr lang="es-EC" smtClean="0"/>
              <a:pPr/>
              <a:t>12</a:t>
            </a:fld>
            <a:endParaRPr lang="es-EC"/>
          </a:p>
        </p:txBody>
      </p:sp>
    </p:spTree>
    <p:extLst>
      <p:ext uri="{BB962C8B-B14F-4D97-AF65-F5344CB8AC3E}">
        <p14:creationId xmlns:p14="http://schemas.microsoft.com/office/powerpoint/2010/main" val="1428805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38113"/>
            <a:ext cx="5692908" cy="2891595"/>
          </a:xfrm>
          <a:prstGeom prst="rect">
            <a:avLst/>
          </a:prstGeom>
          <a:ln>
            <a:noFill/>
          </a:ln>
          <a:effectLst>
            <a:outerShdw blurRad="292100" dist="139700" dir="2700000" algn="tl" rotWithShape="0">
              <a:srgbClr val="333333">
                <a:alpha val="65000"/>
              </a:srgbClr>
            </a:outerShdw>
          </a:effectLst>
        </p:spPr>
      </p:pic>
      <p:sp>
        <p:nvSpPr>
          <p:cNvPr id="6" name="Rectángulo 5"/>
          <p:cNvSpPr/>
          <p:nvPr/>
        </p:nvSpPr>
        <p:spPr>
          <a:xfrm>
            <a:off x="3884935" y="4729708"/>
            <a:ext cx="2026477"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RESERVORIO</a:t>
            </a:r>
            <a:endParaRPr lang="es-EC" dirty="0">
              <a:solidFill>
                <a:schemeClr val="tx1"/>
              </a:solidFill>
            </a:endParaRPr>
          </a:p>
        </p:txBody>
      </p:sp>
      <p:sp>
        <p:nvSpPr>
          <p:cNvPr id="7" name="Rectángulo 14"/>
          <p:cNvSpPr/>
          <p:nvPr/>
        </p:nvSpPr>
        <p:spPr>
          <a:xfrm>
            <a:off x="1151620" y="93359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ELEMENTOS QUE LO CONFORMAN</a:t>
            </a:r>
            <a:endParaRPr lang="es-EC" sz="2333" b="1" dirty="0">
              <a:latin typeface="Consolas" panose="020B0609020204030204" pitchFamily="49" charset="0"/>
              <a:cs typeface="Consolas" panose="020B0609020204030204" pitchFamily="49" charset="0"/>
            </a:endParaRPr>
          </a:p>
        </p:txBody>
      </p:sp>
      <p:sp>
        <p:nvSpPr>
          <p:cNvPr id="9" name="Marcador de número de diapositiva 8"/>
          <p:cNvSpPr>
            <a:spLocks noGrp="1"/>
          </p:cNvSpPr>
          <p:nvPr>
            <p:ph type="sldNum" sz="quarter" idx="12"/>
          </p:nvPr>
        </p:nvSpPr>
        <p:spPr/>
        <p:txBody>
          <a:bodyPr/>
          <a:lstStyle/>
          <a:p>
            <a:fld id="{9C45796D-F81B-42E6-8076-DF0575147E93}" type="slidenum">
              <a:rPr lang="es-EC" smtClean="0"/>
              <a:pPr/>
              <a:t>13</a:t>
            </a:fld>
            <a:endParaRPr lang="es-EC"/>
          </a:p>
        </p:txBody>
      </p:sp>
    </p:spTree>
    <p:extLst>
      <p:ext uri="{BB962C8B-B14F-4D97-AF65-F5344CB8AC3E}">
        <p14:creationId xmlns:p14="http://schemas.microsoft.com/office/powerpoint/2010/main" val="26009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graphicFrame>
        <p:nvGraphicFramePr>
          <p:cNvPr id="4" name="Diagrama 3"/>
          <p:cNvGraphicFramePr/>
          <p:nvPr>
            <p:extLst>
              <p:ext uri="{D42A27DB-BD31-4B8C-83A1-F6EECF244321}">
                <p14:modId xmlns:p14="http://schemas.microsoft.com/office/powerpoint/2010/main" val="3354494394"/>
              </p:ext>
            </p:extLst>
          </p:nvPr>
        </p:nvGraphicFramePr>
        <p:xfrm>
          <a:off x="1524000" y="1417340"/>
          <a:ext cx="6096000"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14</a:t>
            </a:fld>
            <a:endParaRPr lang="es-EC"/>
          </a:p>
        </p:txBody>
      </p:sp>
    </p:spTree>
    <p:extLst>
      <p:ext uri="{BB962C8B-B14F-4D97-AF65-F5344CB8AC3E}">
        <p14:creationId xmlns:p14="http://schemas.microsoft.com/office/powerpoint/2010/main" val="1600600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graphicFrame>
        <p:nvGraphicFramePr>
          <p:cNvPr id="4" name="Diagrama 3"/>
          <p:cNvGraphicFramePr/>
          <p:nvPr>
            <p:extLst>
              <p:ext uri="{D42A27DB-BD31-4B8C-83A1-F6EECF244321}">
                <p14:modId xmlns:p14="http://schemas.microsoft.com/office/powerpoint/2010/main" val="3374440868"/>
              </p:ext>
            </p:extLst>
          </p:nvPr>
        </p:nvGraphicFramePr>
        <p:xfrm>
          <a:off x="1115616" y="1129308"/>
          <a:ext cx="705678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15</a:t>
            </a:fld>
            <a:endParaRPr lang="es-EC"/>
          </a:p>
        </p:txBody>
      </p:sp>
    </p:spTree>
    <p:extLst>
      <p:ext uri="{BB962C8B-B14F-4D97-AF65-F5344CB8AC3E}">
        <p14:creationId xmlns:p14="http://schemas.microsoft.com/office/powerpoint/2010/main" val="3838646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graphicFrame>
        <p:nvGraphicFramePr>
          <p:cNvPr id="10" name="Diagrama 9"/>
          <p:cNvGraphicFramePr/>
          <p:nvPr>
            <p:extLst>
              <p:ext uri="{D42A27DB-BD31-4B8C-83A1-F6EECF244321}">
                <p14:modId xmlns:p14="http://schemas.microsoft.com/office/powerpoint/2010/main" val="3377306819"/>
              </p:ext>
            </p:extLst>
          </p:nvPr>
        </p:nvGraphicFramePr>
        <p:xfrm>
          <a:off x="1547664" y="1417340"/>
          <a:ext cx="6096000" cy="19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4"/>
          <p:cNvSpPr/>
          <p:nvPr/>
        </p:nvSpPr>
        <p:spPr>
          <a:xfrm>
            <a:off x="113217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CAVITACIÓN EN SISTEMAS CERRADOS</a:t>
            </a:r>
            <a:endParaRPr lang="es-EC" sz="2333" b="1" dirty="0">
              <a:latin typeface="Consolas" panose="020B0609020204030204" pitchFamily="49" charset="0"/>
              <a:cs typeface="Consolas" panose="020B0609020204030204" pitchFamily="49" charset="0"/>
            </a:endParaRPr>
          </a:p>
        </p:txBody>
      </p: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3718" y="3029677"/>
            <a:ext cx="3322825" cy="2492119"/>
          </a:xfrm>
          <a:prstGeom prst="rect">
            <a:avLst/>
          </a:prstGeom>
          <a:ln>
            <a:noFill/>
          </a:ln>
          <a:effectLst>
            <a:outerShdw blurRad="292100" dist="139700" dir="2700000" algn="tl" rotWithShape="0">
              <a:srgbClr val="333333">
                <a:alpha val="65000"/>
              </a:srgbClr>
            </a:outerShdw>
          </a:effectLst>
        </p:spPr>
      </p:pic>
      <p:sp>
        <p:nvSpPr>
          <p:cNvPr id="14" name="Llamada ovalada 13"/>
          <p:cNvSpPr/>
          <p:nvPr/>
        </p:nvSpPr>
        <p:spPr>
          <a:xfrm>
            <a:off x="6948264" y="3317839"/>
            <a:ext cx="1872208" cy="720080"/>
          </a:xfrm>
          <a:prstGeom prst="wedgeEllipseCallo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FLUJO LAMINAR</a:t>
            </a:r>
            <a:endParaRPr lang="es-EC" dirty="0"/>
          </a:p>
        </p:txBody>
      </p:sp>
      <p:sp>
        <p:nvSpPr>
          <p:cNvPr id="6" name="Marcador de número de diapositiva 5"/>
          <p:cNvSpPr>
            <a:spLocks noGrp="1"/>
          </p:cNvSpPr>
          <p:nvPr>
            <p:ph type="sldNum" sz="quarter" idx="12"/>
          </p:nvPr>
        </p:nvSpPr>
        <p:spPr/>
        <p:txBody>
          <a:bodyPr/>
          <a:lstStyle/>
          <a:p>
            <a:fld id="{9C45796D-F81B-42E6-8076-DF0575147E93}" type="slidenum">
              <a:rPr lang="es-EC" smtClean="0"/>
              <a:pPr/>
              <a:t>16</a:t>
            </a:fld>
            <a:endParaRPr lang="es-EC"/>
          </a:p>
        </p:txBody>
      </p:sp>
    </p:spTree>
    <p:extLst>
      <p:ext uri="{BB962C8B-B14F-4D97-AF65-F5344CB8AC3E}">
        <p14:creationId xmlns:p14="http://schemas.microsoft.com/office/powerpoint/2010/main" val="2492219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graphicFrame>
        <p:nvGraphicFramePr>
          <p:cNvPr id="3" name="Diagrama 2"/>
          <p:cNvGraphicFramePr/>
          <p:nvPr>
            <p:extLst>
              <p:ext uri="{D42A27DB-BD31-4B8C-83A1-F6EECF244321}">
                <p14:modId xmlns:p14="http://schemas.microsoft.com/office/powerpoint/2010/main" val="3795608272"/>
              </p:ext>
            </p:extLst>
          </p:nvPr>
        </p:nvGraphicFramePr>
        <p:xfrm>
          <a:off x="539552" y="1633364"/>
          <a:ext cx="4932039" cy="3919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14"/>
          <p:cNvSpPr/>
          <p:nvPr/>
        </p:nvSpPr>
        <p:spPr>
          <a:xfrm>
            <a:off x="1151620" y="913284"/>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CAVITACIÓN EN SISTEMAS ABIERTOS</a:t>
            </a:r>
            <a:endParaRPr lang="es-EC" sz="2333" b="1" dirty="0">
              <a:latin typeface="Consolas" panose="020B0609020204030204" pitchFamily="49" charset="0"/>
              <a:cs typeface="Consolas" panose="020B0609020204030204" pitchFamily="49" charset="0"/>
            </a:endParaRPr>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9435" y="1705372"/>
            <a:ext cx="2952784" cy="2232248"/>
          </a:xfrm>
          <a:prstGeom prst="rect">
            <a:avLst/>
          </a:prstGeom>
          <a:ln>
            <a:noFill/>
          </a:ln>
          <a:effectLst>
            <a:outerShdw blurRad="292100" dist="139700" dir="2700000" algn="tl" rotWithShape="0">
              <a:srgbClr val="333333">
                <a:alpha val="65000"/>
              </a:srgbClr>
            </a:outerShdw>
          </a:effectLst>
        </p:spPr>
      </p:pic>
      <p:sp>
        <p:nvSpPr>
          <p:cNvPr id="7" name="Rectángulo redondeado 6"/>
          <p:cNvSpPr/>
          <p:nvPr/>
        </p:nvSpPr>
        <p:spPr>
          <a:xfrm>
            <a:off x="5973699" y="4177999"/>
            <a:ext cx="2304256" cy="9409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IMPLOSIÓN</a:t>
            </a:r>
          </a:p>
          <a:p>
            <a:pPr algn="ctr"/>
            <a:r>
              <a:rPr lang="es-EC" dirty="0" smtClean="0">
                <a:solidFill>
                  <a:schemeClr val="tx1"/>
                </a:solidFill>
              </a:rPr>
              <a:t>VELOCIDAD DEL SONIDO</a:t>
            </a:r>
            <a:endParaRPr lang="es-EC" dirty="0">
              <a:solidFill>
                <a:schemeClr val="tx1"/>
              </a:solidFill>
            </a:endParaRPr>
          </a:p>
        </p:txBody>
      </p:sp>
      <p:sp>
        <p:nvSpPr>
          <p:cNvPr id="10" name="Marcador de número de diapositiva 9"/>
          <p:cNvSpPr>
            <a:spLocks noGrp="1"/>
          </p:cNvSpPr>
          <p:nvPr>
            <p:ph type="sldNum" sz="quarter" idx="12"/>
          </p:nvPr>
        </p:nvSpPr>
        <p:spPr/>
        <p:txBody>
          <a:bodyPr/>
          <a:lstStyle/>
          <a:p>
            <a:fld id="{9C45796D-F81B-42E6-8076-DF0575147E93}" type="slidenum">
              <a:rPr lang="es-EC" smtClean="0"/>
              <a:pPr/>
              <a:t>17</a:t>
            </a:fld>
            <a:endParaRPr lang="es-EC"/>
          </a:p>
        </p:txBody>
      </p:sp>
    </p:spTree>
    <p:extLst>
      <p:ext uri="{BB962C8B-B14F-4D97-AF65-F5344CB8AC3E}">
        <p14:creationId xmlns:p14="http://schemas.microsoft.com/office/powerpoint/2010/main" val="4101609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5" name="Marcador de contenido 3">
            <a:extLst>
              <a:ext uri="{FF2B5EF4-FFF2-40B4-BE49-F238E27FC236}">
                <a16:creationId xmlns:a16="http://schemas.microsoft.com/office/drawing/2014/main" xmlns="" id="{8E3CB890-9D40-4D45-82E3-B424B23ADACC}"/>
              </a:ext>
            </a:extLst>
          </p:cNvPr>
          <p:cNvPicPr>
            <a:picLocks/>
          </p:cNvPicPr>
          <p:nvPr/>
        </p:nvPicPr>
        <p:blipFill rotWithShape="1">
          <a:blip r:embed="rId2">
            <a:extLst>
              <a:ext uri="{28A0092B-C50C-407E-A947-70E740481C1C}">
                <a14:useLocalDpi xmlns:a14="http://schemas.microsoft.com/office/drawing/2010/main" val="0"/>
              </a:ext>
            </a:extLst>
          </a:blip>
          <a:srcRect t="19215"/>
          <a:stretch/>
        </p:blipFill>
        <p:spPr bwMode="auto">
          <a:xfrm>
            <a:off x="1132170" y="1777380"/>
            <a:ext cx="7424158" cy="3312368"/>
          </a:xfrm>
          <a:prstGeom prst="rect">
            <a:avLst/>
          </a:prstGeom>
          <a:noFill/>
          <a:ln>
            <a:noFill/>
          </a:ln>
        </p:spPr>
      </p:pic>
      <p:sp>
        <p:nvSpPr>
          <p:cNvPr id="7" name="Rectángulo 14"/>
          <p:cNvSpPr/>
          <p:nvPr/>
        </p:nvSpPr>
        <p:spPr>
          <a:xfrm>
            <a:off x="113217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SISTEMA DE PROPULSIÓN DE UN BUQUE</a:t>
            </a:r>
            <a:endParaRPr lang="es-EC" sz="2333" b="1" dirty="0">
              <a:latin typeface="Consolas" panose="020B0609020204030204" pitchFamily="49" charset="0"/>
              <a:cs typeface="Consolas" panose="020B0609020204030204" pitchFamily="49" charset="0"/>
            </a:endParaRPr>
          </a:p>
        </p:txBody>
      </p:sp>
      <p:sp>
        <p:nvSpPr>
          <p:cNvPr id="8" name="Marcador de número de diapositiva 7"/>
          <p:cNvSpPr>
            <a:spLocks noGrp="1"/>
          </p:cNvSpPr>
          <p:nvPr>
            <p:ph type="sldNum" sz="quarter" idx="12"/>
          </p:nvPr>
        </p:nvSpPr>
        <p:spPr/>
        <p:txBody>
          <a:bodyPr/>
          <a:lstStyle/>
          <a:p>
            <a:fld id="{9C45796D-F81B-42E6-8076-DF0575147E93}" type="slidenum">
              <a:rPr lang="es-EC" smtClean="0"/>
              <a:pPr/>
              <a:t>18</a:t>
            </a:fld>
            <a:endParaRPr lang="es-EC"/>
          </a:p>
        </p:txBody>
      </p:sp>
    </p:spTree>
    <p:extLst>
      <p:ext uri="{BB962C8B-B14F-4D97-AF65-F5344CB8AC3E}">
        <p14:creationId xmlns:p14="http://schemas.microsoft.com/office/powerpoint/2010/main" val="3593696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1620" y="905880"/>
            <a:ext cx="7230380" cy="799492"/>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PARÁMETROS VARIACIÓN DE CAVITACIÓN EN FUNCIÓN DE LA HÉLICE Y PALA</a:t>
            </a:r>
            <a:endParaRPr lang="es-EC" sz="2333" b="1" dirty="0">
              <a:latin typeface="Consolas" panose="020B0609020204030204" pitchFamily="49" charset="0"/>
              <a:cs typeface="Consolas" panose="020B0609020204030204" pitchFamily="49" charset="0"/>
            </a:endParaRPr>
          </a:p>
        </p:txBody>
      </p:sp>
      <p:graphicFrame>
        <p:nvGraphicFramePr>
          <p:cNvPr id="6" name="Diagrama 5"/>
          <p:cNvGraphicFramePr/>
          <p:nvPr>
            <p:extLst>
              <p:ext uri="{D42A27DB-BD31-4B8C-83A1-F6EECF244321}">
                <p14:modId xmlns:p14="http://schemas.microsoft.com/office/powerpoint/2010/main" val="1591105438"/>
              </p:ext>
            </p:extLst>
          </p:nvPr>
        </p:nvGraphicFramePr>
        <p:xfrm>
          <a:off x="1547664" y="15613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número de diapositiva 7"/>
          <p:cNvSpPr>
            <a:spLocks noGrp="1"/>
          </p:cNvSpPr>
          <p:nvPr>
            <p:ph type="sldNum" sz="quarter" idx="12"/>
          </p:nvPr>
        </p:nvSpPr>
        <p:spPr/>
        <p:txBody>
          <a:bodyPr/>
          <a:lstStyle/>
          <a:p>
            <a:fld id="{9C45796D-F81B-42E6-8076-DF0575147E93}" type="slidenum">
              <a:rPr lang="es-EC" smtClean="0"/>
              <a:pPr/>
              <a:t>19</a:t>
            </a:fld>
            <a:endParaRPr lang="es-EC"/>
          </a:p>
        </p:txBody>
      </p:sp>
    </p:spTree>
    <p:extLst>
      <p:ext uri="{BB962C8B-B14F-4D97-AF65-F5344CB8AC3E}">
        <p14:creationId xmlns:p14="http://schemas.microsoft.com/office/powerpoint/2010/main" val="2593522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pic>
        <p:nvPicPr>
          <p:cNvPr id="2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345332"/>
            <a:ext cx="2705100" cy="384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extLst>
              <p:ext uri="{D42A27DB-BD31-4B8C-83A1-F6EECF244321}">
                <p14:modId xmlns:p14="http://schemas.microsoft.com/office/powerpoint/2010/main" val="1489501043"/>
              </p:ext>
            </p:extLst>
          </p:nvPr>
        </p:nvGraphicFramePr>
        <p:xfrm>
          <a:off x="-756592" y="1057300"/>
          <a:ext cx="8249716" cy="4460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Marcador de número de diapositiva 5"/>
          <p:cNvSpPr>
            <a:spLocks noGrp="1"/>
          </p:cNvSpPr>
          <p:nvPr>
            <p:ph type="sldNum" sz="quarter" idx="12"/>
          </p:nvPr>
        </p:nvSpPr>
        <p:spPr/>
        <p:txBody>
          <a:bodyPr/>
          <a:lstStyle/>
          <a:p>
            <a:fld id="{9C45796D-F81B-42E6-8076-DF0575147E93}" type="slidenum">
              <a:rPr lang="es-EC" smtClean="0"/>
              <a:pPr/>
              <a:t>2</a:t>
            </a:fld>
            <a:endParaRPr lang="es-EC"/>
          </a:p>
        </p:txBody>
      </p:sp>
    </p:spTree>
    <p:extLst>
      <p:ext uri="{BB962C8B-B14F-4D97-AF65-F5344CB8AC3E}">
        <p14:creationId xmlns:p14="http://schemas.microsoft.com/office/powerpoint/2010/main" val="30513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345082211"/>
              </p:ext>
            </p:extLst>
          </p:nvPr>
        </p:nvGraphicFramePr>
        <p:xfrm>
          <a:off x="162623" y="1417340"/>
          <a:ext cx="460851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993404"/>
            <a:ext cx="3810000" cy="2880320"/>
          </a:xfrm>
          <a:prstGeom prst="rect">
            <a:avLst/>
          </a:prstGeom>
          <a:ln>
            <a:noFill/>
          </a:ln>
          <a:effectLst>
            <a:outerShdw blurRad="292100" dist="139700" dir="2700000" algn="tl" rotWithShape="0">
              <a:srgbClr val="333333">
                <a:alpha val="65000"/>
              </a:srgbClr>
            </a:outerShdw>
          </a:effectLst>
        </p:spPr>
      </p:pic>
      <p:sp>
        <p:nvSpPr>
          <p:cNvPr id="8" name="Marcador de número de diapositiva 7"/>
          <p:cNvSpPr>
            <a:spLocks noGrp="1"/>
          </p:cNvSpPr>
          <p:nvPr>
            <p:ph type="sldNum" sz="quarter" idx="12"/>
          </p:nvPr>
        </p:nvSpPr>
        <p:spPr/>
        <p:txBody>
          <a:bodyPr/>
          <a:lstStyle/>
          <a:p>
            <a:fld id="{9C45796D-F81B-42E6-8076-DF0575147E93}" type="slidenum">
              <a:rPr lang="es-EC" smtClean="0"/>
              <a:pPr/>
              <a:t>20</a:t>
            </a:fld>
            <a:endParaRPr lang="es-EC"/>
          </a:p>
        </p:txBody>
      </p:sp>
    </p:spTree>
    <p:extLst>
      <p:ext uri="{BB962C8B-B14F-4D97-AF65-F5344CB8AC3E}">
        <p14:creationId xmlns:p14="http://schemas.microsoft.com/office/powerpoint/2010/main" val="3116655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METODOLÓGICA</a:t>
            </a:r>
            <a:endParaRPr lang="es-EC" sz="2333" b="1" dirty="0">
              <a:latin typeface="Consolas" panose="020B0609020204030204" pitchFamily="49" charset="0"/>
              <a:cs typeface="Consolas" panose="020B0609020204030204" pitchFamily="49" charset="0"/>
            </a:endParaRPr>
          </a:p>
        </p:txBody>
      </p:sp>
      <p:graphicFrame>
        <p:nvGraphicFramePr>
          <p:cNvPr id="4" name="Diagrama 3">
            <a:extLst>
              <a:ext uri="{FF2B5EF4-FFF2-40B4-BE49-F238E27FC236}">
                <a16:creationId xmlns:a16="http://schemas.microsoft.com/office/drawing/2014/main" xmlns="" id="{F918D714-8D70-4414-A6AB-D7BAC8EFFCB5}"/>
              </a:ext>
            </a:extLst>
          </p:cNvPr>
          <p:cNvGraphicFramePr/>
          <p:nvPr>
            <p:extLst>
              <p:ext uri="{D42A27DB-BD31-4B8C-83A1-F6EECF244321}">
                <p14:modId xmlns:p14="http://schemas.microsoft.com/office/powerpoint/2010/main" val="4170111816"/>
              </p:ext>
            </p:extLst>
          </p:nvPr>
        </p:nvGraphicFramePr>
        <p:xfrm>
          <a:off x="702810" y="1129308"/>
          <a:ext cx="8128000"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116224" y="3168464"/>
            <a:ext cx="1098754" cy="338554"/>
          </a:xfrm>
          <a:prstGeom prst="rect">
            <a:avLst/>
          </a:prstGeom>
          <a:noFill/>
        </p:spPr>
        <p:txBody>
          <a:bodyPr wrap="square" rtlCol="0">
            <a:spAutoFit/>
          </a:bodyPr>
          <a:lstStyle/>
          <a:p>
            <a:pPr algn="ctr"/>
            <a:r>
              <a:rPr lang="es-EC" sz="1600" dirty="0" smtClean="0"/>
              <a:t>ALCANCE</a:t>
            </a:r>
            <a:endParaRPr lang="es-EC" dirty="0"/>
          </a:p>
        </p:txBody>
      </p:sp>
      <p:sp>
        <p:nvSpPr>
          <p:cNvPr id="6" name="CuadroTexto 5"/>
          <p:cNvSpPr txBox="1"/>
          <p:nvPr/>
        </p:nvSpPr>
        <p:spPr>
          <a:xfrm>
            <a:off x="791580" y="1843248"/>
            <a:ext cx="1044116" cy="338554"/>
          </a:xfrm>
          <a:prstGeom prst="rect">
            <a:avLst/>
          </a:prstGeom>
          <a:noFill/>
        </p:spPr>
        <p:txBody>
          <a:bodyPr wrap="square" rtlCol="0">
            <a:spAutoFit/>
          </a:bodyPr>
          <a:lstStyle/>
          <a:p>
            <a:pPr algn="ctr"/>
            <a:r>
              <a:rPr lang="es-EC" sz="1600" dirty="0" smtClean="0"/>
              <a:t>ENFOQUE</a:t>
            </a:r>
            <a:endParaRPr lang="es-EC" dirty="0"/>
          </a:p>
        </p:txBody>
      </p:sp>
      <p:sp>
        <p:nvSpPr>
          <p:cNvPr id="7" name="CuadroTexto 6"/>
          <p:cNvSpPr txBox="1"/>
          <p:nvPr/>
        </p:nvSpPr>
        <p:spPr>
          <a:xfrm>
            <a:off x="719572" y="4535170"/>
            <a:ext cx="1188132" cy="338554"/>
          </a:xfrm>
          <a:prstGeom prst="rect">
            <a:avLst/>
          </a:prstGeom>
          <a:noFill/>
        </p:spPr>
        <p:txBody>
          <a:bodyPr wrap="square" rtlCol="0">
            <a:spAutoFit/>
          </a:bodyPr>
          <a:lstStyle/>
          <a:p>
            <a:pPr algn="ctr"/>
            <a:r>
              <a:rPr lang="es-EC" sz="1600" dirty="0" smtClean="0"/>
              <a:t>POBLACIÓN</a:t>
            </a:r>
            <a:endParaRPr lang="es-EC" sz="1300" dirty="0"/>
          </a:p>
        </p:txBody>
      </p:sp>
      <p:sp>
        <p:nvSpPr>
          <p:cNvPr id="10" name="Marcador de número de diapositiva 9"/>
          <p:cNvSpPr>
            <a:spLocks noGrp="1"/>
          </p:cNvSpPr>
          <p:nvPr>
            <p:ph type="sldNum" sz="quarter" idx="12"/>
          </p:nvPr>
        </p:nvSpPr>
        <p:spPr/>
        <p:txBody>
          <a:bodyPr/>
          <a:lstStyle/>
          <a:p>
            <a:fld id="{9C45796D-F81B-42E6-8076-DF0575147E93}" type="slidenum">
              <a:rPr lang="es-EC" smtClean="0"/>
              <a:pPr/>
              <a:t>21</a:t>
            </a:fld>
            <a:endParaRPr lang="es-EC"/>
          </a:p>
        </p:txBody>
      </p:sp>
    </p:spTree>
    <p:extLst>
      <p:ext uri="{BB962C8B-B14F-4D97-AF65-F5344CB8AC3E}">
        <p14:creationId xmlns:p14="http://schemas.microsoft.com/office/powerpoint/2010/main" val="3482032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METODOLÓGICA</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162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ENCUESTAS</a:t>
            </a:r>
            <a:endParaRPr lang="es-EC" sz="2333" b="1" dirty="0">
              <a:latin typeface="Consolas" panose="020B0609020204030204" pitchFamily="49" charset="0"/>
              <a:cs typeface="Consolas" panose="020B0609020204030204" pitchFamily="49" charset="0"/>
            </a:endParaRPr>
          </a:p>
        </p:txBody>
      </p:sp>
      <p:pic>
        <p:nvPicPr>
          <p:cNvPr id="4" name="Imagen 3"/>
          <p:cNvPicPr/>
          <p:nvPr/>
        </p:nvPicPr>
        <p:blipFill rotWithShape="1">
          <a:blip r:embed="rId2">
            <a:extLst>
              <a:ext uri="{28A0092B-C50C-407E-A947-70E740481C1C}">
                <a14:useLocalDpi xmlns:a14="http://schemas.microsoft.com/office/drawing/2010/main" val="0"/>
              </a:ext>
            </a:extLst>
          </a:blip>
          <a:srcRect l="22111" t="33758" r="7301" b="8223"/>
          <a:stretch/>
        </p:blipFill>
        <p:spPr bwMode="auto">
          <a:xfrm>
            <a:off x="2483768" y="2575088"/>
            <a:ext cx="5300608" cy="2010604"/>
          </a:xfrm>
          <a:prstGeom prst="rect">
            <a:avLst/>
          </a:prstGeom>
          <a:noFill/>
          <a:ln>
            <a:noFill/>
          </a:ln>
        </p:spPr>
      </p:pic>
      <p:sp>
        <p:nvSpPr>
          <p:cNvPr id="5" name="CuadroTexto 4"/>
          <p:cNvSpPr txBox="1"/>
          <p:nvPr/>
        </p:nvSpPr>
        <p:spPr>
          <a:xfrm>
            <a:off x="1475656" y="4529956"/>
            <a:ext cx="6906344" cy="923330"/>
          </a:xfrm>
          <a:prstGeom prst="rect">
            <a:avLst/>
          </a:prstGeom>
          <a:noFill/>
        </p:spPr>
        <p:txBody>
          <a:bodyPr wrap="square" rtlCol="0">
            <a:spAutoFit/>
          </a:bodyPr>
          <a:lstStyle/>
          <a:p>
            <a:pPr algn="just"/>
            <a:r>
              <a:rPr lang="es-MX" dirty="0"/>
              <a:t>El 74% de los estudiantes cree que aumentar una cantidad de prácticas de laboratorio mejorará el rendimiento de los guardiamarinas, el 15.8% está parcialmente de acuerdo y el 9.6% está de acuerdo.</a:t>
            </a:r>
            <a:endParaRPr lang="es-EC" dirty="0"/>
          </a:p>
        </p:txBody>
      </p:sp>
      <p:sp>
        <p:nvSpPr>
          <p:cNvPr id="6" name="CuadroTexto 5"/>
          <p:cNvSpPr txBox="1"/>
          <p:nvPr/>
        </p:nvSpPr>
        <p:spPr>
          <a:xfrm>
            <a:off x="1475656" y="1628309"/>
            <a:ext cx="6906344" cy="923330"/>
          </a:xfrm>
          <a:prstGeom prst="rect">
            <a:avLst/>
          </a:prstGeom>
          <a:noFill/>
        </p:spPr>
        <p:txBody>
          <a:bodyPr wrap="square" rtlCol="0">
            <a:spAutoFit/>
          </a:bodyPr>
          <a:lstStyle/>
          <a:p>
            <a:pPr algn="just"/>
            <a:r>
              <a:rPr lang="es-EC" dirty="0" smtClean="0"/>
              <a:t>Cree usted que aumentar la cantidad de prácticas de laboratorio de mecánica naval mejorará el rendimiento de los guardiamarinas en la Escuela Superior Naval. ?</a:t>
            </a:r>
            <a:endParaRPr lang="es-EC" dirty="0"/>
          </a:p>
        </p:txBody>
      </p:sp>
      <p:sp>
        <p:nvSpPr>
          <p:cNvPr id="10" name="Marcador de número de diapositiva 9"/>
          <p:cNvSpPr>
            <a:spLocks noGrp="1"/>
          </p:cNvSpPr>
          <p:nvPr>
            <p:ph type="sldNum" sz="quarter" idx="12"/>
          </p:nvPr>
        </p:nvSpPr>
        <p:spPr/>
        <p:txBody>
          <a:bodyPr/>
          <a:lstStyle/>
          <a:p>
            <a:fld id="{9C45796D-F81B-42E6-8076-DF0575147E93}" type="slidenum">
              <a:rPr lang="es-EC" smtClean="0"/>
              <a:pPr/>
              <a:t>22</a:t>
            </a:fld>
            <a:endParaRPr lang="es-EC"/>
          </a:p>
        </p:txBody>
      </p:sp>
    </p:spTree>
    <p:extLst>
      <p:ext uri="{BB962C8B-B14F-4D97-AF65-F5344CB8AC3E}">
        <p14:creationId xmlns:p14="http://schemas.microsoft.com/office/powerpoint/2010/main" val="3067536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METODOLÓGICA</a:t>
            </a:r>
            <a:endParaRPr lang="es-EC" sz="2333" b="1" dirty="0">
              <a:latin typeface="Consolas" panose="020B0609020204030204" pitchFamily="49" charset="0"/>
              <a:cs typeface="Consolas" panose="020B0609020204030204" pitchFamily="49" charset="0"/>
            </a:endParaRPr>
          </a:p>
        </p:txBody>
      </p:sp>
      <p:sp>
        <p:nvSpPr>
          <p:cNvPr id="5" name="Rectángulo 14"/>
          <p:cNvSpPr/>
          <p:nvPr/>
        </p:nvSpPr>
        <p:spPr>
          <a:xfrm>
            <a:off x="1153874" y="105730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PRIMERA PRUEBA REALIZADA</a:t>
            </a:r>
            <a:endParaRPr lang="es-EC" sz="2333" b="1" dirty="0">
              <a:latin typeface="Consolas" panose="020B0609020204030204" pitchFamily="49" charset="0"/>
              <a:cs typeface="Consolas" panose="020B0609020204030204" pitchFamily="49" charset="0"/>
            </a:endParaRPr>
          </a:p>
        </p:txBody>
      </p:sp>
      <p:pic>
        <p:nvPicPr>
          <p:cNvPr id="6" name="Imagen 5" descr="F:\DCIM\100MSDCF\DSC00343.JPG"/>
          <p:cNvPicPr/>
          <p:nvPr/>
        </p:nvPicPr>
        <p:blipFill rotWithShape="1">
          <a:blip r:embed="rId2" cstate="print">
            <a:extLst>
              <a:ext uri="{28A0092B-C50C-407E-A947-70E740481C1C}">
                <a14:useLocalDpi xmlns:a14="http://schemas.microsoft.com/office/drawing/2010/main" val="0"/>
              </a:ext>
            </a:extLst>
          </a:blip>
          <a:srcRect r="12225"/>
          <a:stretch/>
        </p:blipFill>
        <p:spPr bwMode="auto">
          <a:xfrm>
            <a:off x="2534562" y="1777380"/>
            <a:ext cx="4464496" cy="3503858"/>
          </a:xfrm>
          <a:prstGeom prst="rect">
            <a:avLst/>
          </a:prstGeom>
          <a:ln>
            <a:noFill/>
          </a:ln>
          <a:effectLst>
            <a:outerShdw blurRad="292100" dist="139700" dir="2700000" algn="tl" rotWithShape="0">
              <a:srgbClr val="333333">
                <a:alpha val="65000"/>
              </a:srgbClr>
            </a:outerShdw>
          </a:effectLst>
        </p:spPr>
      </p:pic>
      <p:sp>
        <p:nvSpPr>
          <p:cNvPr id="8" name="Marcador de número de diapositiva 7"/>
          <p:cNvSpPr>
            <a:spLocks noGrp="1"/>
          </p:cNvSpPr>
          <p:nvPr>
            <p:ph type="sldNum" sz="quarter" idx="12"/>
          </p:nvPr>
        </p:nvSpPr>
        <p:spPr/>
        <p:txBody>
          <a:bodyPr/>
          <a:lstStyle/>
          <a:p>
            <a:fld id="{9C45796D-F81B-42E6-8076-DF0575147E93}" type="slidenum">
              <a:rPr lang="es-EC" smtClean="0"/>
              <a:pPr/>
              <a:t>23</a:t>
            </a:fld>
            <a:endParaRPr lang="es-EC"/>
          </a:p>
        </p:txBody>
      </p:sp>
    </p:spTree>
    <p:extLst>
      <p:ext uri="{BB962C8B-B14F-4D97-AF65-F5344CB8AC3E}">
        <p14:creationId xmlns:p14="http://schemas.microsoft.com/office/powerpoint/2010/main" val="312851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INVESTIGACIÓN</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3874" y="105730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SEGUNDA PRUEBAS REALIZADA</a:t>
            </a:r>
            <a:endParaRPr lang="es-EC" sz="2333" b="1" dirty="0">
              <a:latin typeface="Consolas" panose="020B0609020204030204" pitchFamily="49" charset="0"/>
              <a:cs typeface="Consolas" panose="020B0609020204030204" pitchFamily="49" charset="0"/>
            </a:endParaRPr>
          </a:p>
        </p:txBody>
      </p:sp>
      <p:pic>
        <p:nvPicPr>
          <p:cNvPr id="4" name="Imagen 3" descr="F:\DCIM\100MSDCF\DSC0057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921396"/>
            <a:ext cx="4009709" cy="3312368"/>
          </a:xfrm>
          <a:prstGeom prst="rect">
            <a:avLst/>
          </a:prstGeom>
          <a:ln>
            <a:noFill/>
          </a:ln>
          <a:effectLst>
            <a:outerShdw blurRad="292100" dist="139700" dir="2700000" algn="tl" rotWithShape="0">
              <a:srgbClr val="333333">
                <a:alpha val="65000"/>
              </a:srgbClr>
            </a:outerShdw>
          </a:effectLst>
        </p:spPr>
      </p:pic>
      <p:sp>
        <p:nvSpPr>
          <p:cNvPr id="8" name="Marcador de número de diapositiva 7"/>
          <p:cNvSpPr>
            <a:spLocks noGrp="1"/>
          </p:cNvSpPr>
          <p:nvPr>
            <p:ph type="sldNum" sz="quarter" idx="12"/>
          </p:nvPr>
        </p:nvSpPr>
        <p:spPr/>
        <p:txBody>
          <a:bodyPr/>
          <a:lstStyle/>
          <a:p>
            <a:fld id="{9C45796D-F81B-42E6-8076-DF0575147E93}" type="slidenum">
              <a:rPr lang="es-EC" smtClean="0"/>
              <a:pPr/>
              <a:t>24</a:t>
            </a:fld>
            <a:endParaRPr lang="es-EC"/>
          </a:p>
        </p:txBody>
      </p:sp>
    </p:spTree>
    <p:extLst>
      <p:ext uri="{BB962C8B-B14F-4D97-AF65-F5344CB8AC3E}">
        <p14:creationId xmlns:p14="http://schemas.microsoft.com/office/powerpoint/2010/main" val="1729281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INVESTIGACIÓN</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60929" y="87728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SEGUNDA PRUEBAS REALIZADA</a:t>
            </a:r>
            <a:endParaRPr lang="es-EC" sz="2333" b="1" dirty="0">
              <a:latin typeface="Consolas" panose="020B0609020204030204" pitchFamily="49" charset="0"/>
              <a:cs typeface="Consolas" panose="020B0609020204030204" pitchFamily="49" charset="0"/>
            </a:endParaRPr>
          </a:p>
        </p:txBody>
      </p:sp>
      <p:pic>
        <p:nvPicPr>
          <p:cNvPr id="8" name="Imagen 7" descr="F:\DCIM\100MSDCF\DSC00535.JPG"/>
          <p:cNvPicPr/>
          <p:nvPr/>
        </p:nvPicPr>
        <p:blipFill rotWithShape="1">
          <a:blip r:embed="rId2" cstate="print">
            <a:extLst>
              <a:ext uri="{BEBA8EAE-BF5A-486C-A8C5-ECC9F3942E4B}">
                <a14:imgProps xmlns:a14="http://schemas.microsoft.com/office/drawing/2010/main">
                  <a14:imgLayer r:embed="rId3">
                    <a14:imgEffect>
                      <a14:sharpenSoften amount="33000"/>
                    </a14:imgEffect>
                    <a14:imgEffect>
                      <a14:colorTemperature colorTemp="4700"/>
                    </a14:imgEffect>
                    <a14:imgEffect>
                      <a14:saturation sat="33000"/>
                    </a14:imgEffect>
                    <a14:imgEffect>
                      <a14:brightnessContrast bright="41000" contrast="40000"/>
                    </a14:imgEffect>
                  </a14:imgLayer>
                </a14:imgProps>
              </a:ext>
              <a:ext uri="{28A0092B-C50C-407E-A947-70E740481C1C}">
                <a14:useLocalDpi xmlns:a14="http://schemas.microsoft.com/office/drawing/2010/main" val="0"/>
              </a:ext>
            </a:extLst>
          </a:blip>
          <a:srcRect b="9238"/>
          <a:stretch/>
        </p:blipFill>
        <p:spPr bwMode="auto">
          <a:xfrm rot="5400000">
            <a:off x="2686324" y="1718841"/>
            <a:ext cx="4140179" cy="3537182"/>
          </a:xfrm>
          <a:prstGeom prst="rect">
            <a:avLst/>
          </a:prstGeom>
          <a:ln>
            <a:noFill/>
          </a:ln>
          <a:effectLst>
            <a:outerShdw blurRad="292100" dist="139700" dir="2700000" algn="tl" rotWithShape="0">
              <a:srgbClr val="333333">
                <a:alpha val="65000"/>
              </a:srgbClr>
            </a:outerShdw>
          </a:effectLst>
        </p:spPr>
      </p:pic>
      <p:sp>
        <p:nvSpPr>
          <p:cNvPr id="7" name="Marcador de número de diapositiva 6"/>
          <p:cNvSpPr>
            <a:spLocks noGrp="1"/>
          </p:cNvSpPr>
          <p:nvPr>
            <p:ph type="sldNum" sz="quarter" idx="12"/>
          </p:nvPr>
        </p:nvSpPr>
        <p:spPr/>
        <p:txBody>
          <a:bodyPr/>
          <a:lstStyle/>
          <a:p>
            <a:fld id="{9C45796D-F81B-42E6-8076-DF0575147E93}" type="slidenum">
              <a:rPr lang="es-EC" smtClean="0"/>
              <a:pPr/>
              <a:t>25</a:t>
            </a:fld>
            <a:endParaRPr lang="es-EC"/>
          </a:p>
        </p:txBody>
      </p:sp>
    </p:spTree>
    <p:extLst>
      <p:ext uri="{BB962C8B-B14F-4D97-AF65-F5344CB8AC3E}">
        <p14:creationId xmlns:p14="http://schemas.microsoft.com/office/powerpoint/2010/main" val="1922170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INVESTIGACIÓN</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3874" y="94928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SEGUNDA PRUEBAS REALIZADA</a:t>
            </a:r>
            <a:endParaRPr lang="es-EC" sz="2333" b="1" dirty="0">
              <a:latin typeface="Consolas" panose="020B0609020204030204" pitchFamily="49" charset="0"/>
              <a:cs typeface="Consolas" panose="020B0609020204030204" pitchFamily="49" charset="0"/>
            </a:endParaRPr>
          </a:p>
        </p:txBody>
      </p:sp>
      <p:sp>
        <p:nvSpPr>
          <p:cNvPr id="5" name="Rectángulo 4"/>
          <p:cNvSpPr/>
          <p:nvPr/>
        </p:nvSpPr>
        <p:spPr>
          <a:xfrm>
            <a:off x="683567" y="1872201"/>
            <a:ext cx="2644899" cy="2266992"/>
          </a:xfrm>
          <a:prstGeom prst="rect">
            <a:avLst/>
          </a:prstGeom>
          <a:blipFill rotWithShape="1">
            <a:blip r:embed="rId2">
              <a:extLst>
                <a:ext uri="{BEBA8EAE-BF5A-486C-A8C5-ECC9F3942E4B}">
                  <a14:imgProps xmlns:a14="http://schemas.microsoft.com/office/drawing/2010/main">
                    <a14:imgLayer r:embed="rId3">
                      <a14:imgEffect>
                        <a14:brightnessContrast bright="9000" contrast="25000"/>
                      </a14:imgEffect>
                    </a14:imgLayer>
                  </a14:imgProps>
                </a:ext>
              </a:extLst>
            </a:blip>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ángulo 9"/>
          <p:cNvSpPr/>
          <p:nvPr/>
        </p:nvSpPr>
        <p:spPr>
          <a:xfrm>
            <a:off x="783983" y="4359288"/>
            <a:ext cx="2444066" cy="341632"/>
          </a:xfrm>
          <a:prstGeom prst="rect">
            <a:avLst/>
          </a:prstGeom>
        </p:spPr>
        <p:txBody>
          <a:bodyPr wrap="none">
            <a:spAutoFit/>
          </a:bodyPr>
          <a:lstStyle/>
          <a:p>
            <a:pPr lvl="0" algn="ctr" defTabSz="666750">
              <a:lnSpc>
                <a:spcPct val="90000"/>
              </a:lnSpc>
              <a:spcBef>
                <a:spcPct val="0"/>
              </a:spcBef>
              <a:spcAft>
                <a:spcPct val="35000"/>
              </a:spcAft>
            </a:pPr>
            <a:r>
              <a:rPr lang="es-EC" dirty="0"/>
              <a:t>TARJETA DE VELOCIDAD</a:t>
            </a:r>
          </a:p>
        </p:txBody>
      </p:sp>
      <p:sp>
        <p:nvSpPr>
          <p:cNvPr id="11" name="Rectángulo 10"/>
          <p:cNvSpPr/>
          <p:nvPr/>
        </p:nvSpPr>
        <p:spPr>
          <a:xfrm>
            <a:off x="3439269" y="1872201"/>
            <a:ext cx="2644899" cy="2266992"/>
          </a:xfrm>
          <a:prstGeom prst="rect">
            <a:avLst/>
          </a:prstGeom>
          <a:blipFill rotWithShape="1">
            <a:blip r:embed="rId4">
              <a:extLst>
                <a:ext uri="{BEBA8EAE-BF5A-486C-A8C5-ECC9F3942E4B}">
                  <a14:imgProps xmlns:a14="http://schemas.microsoft.com/office/drawing/2010/main">
                    <a14:imgLayer r:embed="rId5">
                      <a14:imgEffect>
                        <a14:brightnessContrast bright="28000" contrast="16000"/>
                      </a14:imgEffect>
                    </a14:imgLayer>
                  </a14:imgProps>
                </a:ext>
              </a:extLst>
            </a:blip>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Rectángulo 11"/>
          <p:cNvSpPr/>
          <p:nvPr/>
        </p:nvSpPr>
        <p:spPr>
          <a:xfrm>
            <a:off x="3473036" y="4346526"/>
            <a:ext cx="2592056" cy="369332"/>
          </a:xfrm>
          <a:prstGeom prst="rect">
            <a:avLst/>
          </a:prstGeom>
        </p:spPr>
        <p:txBody>
          <a:bodyPr wrap="none">
            <a:spAutoFit/>
          </a:bodyPr>
          <a:lstStyle/>
          <a:p>
            <a:pPr lvl="0" algn="ctr"/>
            <a:r>
              <a:rPr lang="es-EC" dirty="0"/>
              <a:t>CAJA PARA SOBRECARGA</a:t>
            </a:r>
          </a:p>
        </p:txBody>
      </p:sp>
      <p:sp>
        <p:nvSpPr>
          <p:cNvPr id="13" name="Rectángulo 12"/>
          <p:cNvSpPr/>
          <p:nvPr/>
        </p:nvSpPr>
        <p:spPr>
          <a:xfrm>
            <a:off x="6194971" y="1872201"/>
            <a:ext cx="2644899" cy="2266992"/>
          </a:xfrm>
          <a:prstGeom prst="rect">
            <a:avLst/>
          </a:prstGeom>
          <a:blipFill rotWithShape="1">
            <a:blip r:embed="rId6">
              <a:extLst>
                <a:ext uri="{BEBA8EAE-BF5A-486C-A8C5-ECC9F3942E4B}">
                  <a14:imgProps xmlns:a14="http://schemas.microsoft.com/office/drawing/2010/main">
                    <a14:imgLayer r:embed="rId7">
                      <a14:imgEffect>
                        <a14:brightnessContrast bright="37000" contrast="39000"/>
                      </a14:imgEffect>
                    </a14:imgLayer>
                  </a14:imgProps>
                </a:ext>
              </a:extLst>
            </a:blip>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Rectángulo 13"/>
          <p:cNvSpPr/>
          <p:nvPr/>
        </p:nvSpPr>
        <p:spPr>
          <a:xfrm>
            <a:off x="6121428" y="4328536"/>
            <a:ext cx="2791983" cy="369332"/>
          </a:xfrm>
          <a:prstGeom prst="rect">
            <a:avLst/>
          </a:prstGeom>
        </p:spPr>
        <p:txBody>
          <a:bodyPr wrap="none">
            <a:spAutoFit/>
          </a:bodyPr>
          <a:lstStyle/>
          <a:p>
            <a:pPr lvl="0" algn="ctr"/>
            <a:r>
              <a:rPr lang="es-EC" dirty="0"/>
              <a:t>MOTOR ELECTRICO 1.75 HP</a:t>
            </a:r>
          </a:p>
        </p:txBody>
      </p:sp>
      <p:sp>
        <p:nvSpPr>
          <p:cNvPr id="8" name="Marcador de número de diapositiva 7"/>
          <p:cNvSpPr>
            <a:spLocks noGrp="1"/>
          </p:cNvSpPr>
          <p:nvPr>
            <p:ph type="sldNum" sz="quarter" idx="12"/>
          </p:nvPr>
        </p:nvSpPr>
        <p:spPr/>
        <p:txBody>
          <a:bodyPr/>
          <a:lstStyle/>
          <a:p>
            <a:fld id="{9C45796D-F81B-42E6-8076-DF0575147E93}" type="slidenum">
              <a:rPr lang="es-EC" smtClean="0"/>
              <a:pPr/>
              <a:t>26</a:t>
            </a:fld>
            <a:endParaRPr lang="es-EC"/>
          </a:p>
        </p:txBody>
      </p:sp>
    </p:spTree>
    <p:extLst>
      <p:ext uri="{BB962C8B-B14F-4D97-AF65-F5344CB8AC3E}">
        <p14:creationId xmlns:p14="http://schemas.microsoft.com/office/powerpoint/2010/main" val="1737645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INVESTIGACIÓN</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1620" y="939561"/>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TERCERA PRUEBA REALIZADA</a:t>
            </a:r>
            <a:endParaRPr lang="es-EC" sz="2333" b="1" dirty="0">
              <a:latin typeface="Consolas" panose="020B0609020204030204" pitchFamily="49" charset="0"/>
              <a:cs typeface="Consolas" panose="020B0609020204030204" pitchFamily="49" charset="0"/>
            </a:endParaRPr>
          </a:p>
        </p:txBody>
      </p:sp>
      <p:pic>
        <p:nvPicPr>
          <p:cNvPr id="4" name="Imagen 3"/>
          <p:cNvPicPr/>
          <p:nvPr/>
        </p:nvPicPr>
        <p:blipFill rotWithShape="1">
          <a:blip r:embed="rId2"/>
          <a:srcRect l="23172" t="24703" r="51492" b="24749"/>
          <a:stretch/>
        </p:blipFill>
        <p:spPr bwMode="auto">
          <a:xfrm>
            <a:off x="5292080" y="1541903"/>
            <a:ext cx="3089920" cy="17447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srcRect t="4444" r="13448" b="10782"/>
          <a:stretch/>
        </p:blipFill>
        <p:spPr>
          <a:xfrm>
            <a:off x="1151619" y="1541902"/>
            <a:ext cx="3168352" cy="1744742"/>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t="18615" b="10678"/>
          <a:stretch/>
        </p:blipFill>
        <p:spPr>
          <a:xfrm>
            <a:off x="3059832" y="3364750"/>
            <a:ext cx="3345615" cy="2088232"/>
          </a:xfrm>
          <a:prstGeom prst="rect">
            <a:avLst/>
          </a:prstGeom>
          <a:ln>
            <a:noFill/>
          </a:ln>
          <a:effectLst>
            <a:outerShdw blurRad="292100" dist="139700" dir="2700000" algn="tl" rotWithShape="0">
              <a:srgbClr val="333333">
                <a:alpha val="65000"/>
              </a:srgbClr>
            </a:outerShdw>
          </a:effectLst>
        </p:spPr>
      </p:pic>
      <p:sp>
        <p:nvSpPr>
          <p:cNvPr id="10" name="Marcador de número de diapositiva 9"/>
          <p:cNvSpPr>
            <a:spLocks noGrp="1"/>
          </p:cNvSpPr>
          <p:nvPr>
            <p:ph type="sldNum" sz="quarter" idx="12"/>
          </p:nvPr>
        </p:nvSpPr>
        <p:spPr/>
        <p:txBody>
          <a:bodyPr/>
          <a:lstStyle/>
          <a:p>
            <a:fld id="{9C45796D-F81B-42E6-8076-DF0575147E93}" type="slidenum">
              <a:rPr lang="es-EC" smtClean="0"/>
              <a:pPr/>
              <a:t>27</a:t>
            </a:fld>
            <a:endParaRPr lang="es-EC"/>
          </a:p>
        </p:txBody>
      </p:sp>
    </p:spTree>
    <p:extLst>
      <p:ext uri="{BB962C8B-B14F-4D97-AF65-F5344CB8AC3E}">
        <p14:creationId xmlns:p14="http://schemas.microsoft.com/office/powerpoint/2010/main" val="79524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4"/>
          <p:cNvSpPr/>
          <p:nvPr/>
        </p:nvSpPr>
        <p:spPr>
          <a:xfrm>
            <a:off x="1331640" y="481236"/>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INVESTIGACION</a:t>
            </a:r>
            <a:endParaRPr lang="es-EC" sz="2333" b="1" dirty="0">
              <a:latin typeface="Consolas" panose="020B0609020204030204" pitchFamily="49" charset="0"/>
              <a:cs typeface="Consolas" panose="020B0609020204030204" pitchFamily="49" charset="0"/>
            </a:endParaRPr>
          </a:p>
        </p:txBody>
      </p:sp>
      <p:sp>
        <p:nvSpPr>
          <p:cNvPr id="14" name="CuadroTexto 13"/>
          <p:cNvSpPr txBox="1"/>
          <p:nvPr/>
        </p:nvSpPr>
        <p:spPr>
          <a:xfrm>
            <a:off x="1742474" y="1021296"/>
            <a:ext cx="6408712" cy="769441"/>
          </a:xfrm>
          <a:prstGeom prst="rect">
            <a:avLst/>
          </a:prstGeom>
          <a:noFill/>
        </p:spPr>
        <p:txBody>
          <a:bodyPr wrap="square" rtlCol="0">
            <a:spAutoFit/>
          </a:bodyPr>
          <a:lstStyle/>
          <a:p>
            <a:pPr algn="ctr"/>
            <a:r>
              <a:rPr lang="es-EC" sz="2200" b="1" dirty="0" smtClean="0"/>
              <a:t>FRAGMENTACIÓN DEL AGUA CON HÉLICE DE 2 ASPAS Y 6 PULGADAS</a:t>
            </a:r>
          </a:p>
        </p:txBody>
      </p:sp>
      <p:pic>
        <p:nvPicPr>
          <p:cNvPr id="15" name="movimiento helice 2 asp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6342" y="1849388"/>
            <a:ext cx="2720975" cy="3399904"/>
          </a:xfrm>
          <a:prstGeom prst="rect">
            <a:avLst/>
          </a:prstGeom>
        </p:spPr>
      </p:pic>
      <p:sp>
        <p:nvSpPr>
          <p:cNvPr id="16" name="Llamada ovalada 15"/>
          <p:cNvSpPr/>
          <p:nvPr/>
        </p:nvSpPr>
        <p:spPr>
          <a:xfrm>
            <a:off x="6588224" y="2209428"/>
            <a:ext cx="2304256" cy="11521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FLUJO TURBULENTO</a:t>
            </a:r>
            <a:endParaRPr lang="es-EC" dirty="0"/>
          </a:p>
        </p:txBody>
      </p:sp>
    </p:spTree>
    <p:extLst>
      <p:ext uri="{BB962C8B-B14F-4D97-AF65-F5344CB8AC3E}">
        <p14:creationId xmlns:p14="http://schemas.microsoft.com/office/powerpoint/2010/main" val="1145397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INVESTIGACION</a:t>
            </a:r>
            <a:endParaRPr lang="es-EC" sz="2333" b="1" dirty="0">
              <a:latin typeface="Consolas" panose="020B0609020204030204" pitchFamily="49" charset="0"/>
              <a:cs typeface="Consolas" panose="020B0609020204030204" pitchFamily="49" charset="0"/>
            </a:endParaRPr>
          </a:p>
        </p:txBody>
      </p:sp>
      <p:sp>
        <p:nvSpPr>
          <p:cNvPr id="4" name="CuadroTexto 3"/>
          <p:cNvSpPr txBox="1"/>
          <p:nvPr/>
        </p:nvSpPr>
        <p:spPr>
          <a:xfrm>
            <a:off x="1401199" y="926213"/>
            <a:ext cx="6768752" cy="369332"/>
          </a:xfrm>
          <a:prstGeom prst="rect">
            <a:avLst/>
          </a:prstGeom>
          <a:noFill/>
        </p:spPr>
        <p:txBody>
          <a:bodyPr wrap="square" rtlCol="0">
            <a:spAutoFit/>
          </a:bodyPr>
          <a:lstStyle/>
          <a:p>
            <a:pPr algn="ctr"/>
            <a:r>
              <a:rPr lang="es-EC" dirty="0" smtClean="0"/>
              <a:t>FRAGMENTACIÓN DEL AGUA CON HÉLICE DE 3 ASPAS Y 6 PULGADAS</a:t>
            </a:r>
          </a:p>
        </p:txBody>
      </p:sp>
      <p:pic>
        <p:nvPicPr>
          <p:cNvPr id="5" name="video-159752968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1840" y="1344479"/>
            <a:ext cx="3307470" cy="4167172"/>
          </a:xfrm>
          <a:prstGeom prst="rect">
            <a:avLst/>
          </a:prstGeom>
          <a:ln>
            <a:noFill/>
          </a:ln>
          <a:effectLst>
            <a:outerShdw blurRad="292100" dist="139700" dir="2700000" algn="tl" rotWithShape="0">
              <a:srgbClr val="333333">
                <a:alpha val="65000"/>
              </a:srgbClr>
            </a:outerShdw>
          </a:effectLst>
        </p:spPr>
      </p:pic>
      <p:sp>
        <p:nvSpPr>
          <p:cNvPr id="8" name="Marcador de número de diapositiva 7"/>
          <p:cNvSpPr>
            <a:spLocks noGrp="1"/>
          </p:cNvSpPr>
          <p:nvPr>
            <p:ph type="sldNum" sz="quarter" idx="12"/>
          </p:nvPr>
        </p:nvSpPr>
        <p:spPr/>
        <p:txBody>
          <a:bodyPr/>
          <a:lstStyle/>
          <a:p>
            <a:fld id="{9C45796D-F81B-42E6-8076-DF0575147E93}" type="slidenum">
              <a:rPr lang="es-EC" smtClean="0"/>
              <a:pPr/>
              <a:t>29</a:t>
            </a:fld>
            <a:endParaRPr lang="es-EC"/>
          </a:p>
        </p:txBody>
      </p:sp>
    </p:spTree>
    <p:extLst>
      <p:ext uri="{BB962C8B-B14F-4D97-AF65-F5344CB8AC3E}">
        <p14:creationId xmlns:p14="http://schemas.microsoft.com/office/powerpoint/2010/main" val="444417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PROBLEMA</a:t>
            </a:r>
            <a:endParaRPr lang="es-EC" sz="2333" b="1" dirty="0">
              <a:latin typeface="Consolas" panose="020B0609020204030204" pitchFamily="49" charset="0"/>
              <a:cs typeface="Consolas" panose="020B0609020204030204" pitchFamily="49" charset="0"/>
            </a:endParaRPr>
          </a:p>
        </p:txBody>
      </p:sp>
      <p:grpSp>
        <p:nvGrpSpPr>
          <p:cNvPr id="6" name="Grupo 5"/>
          <p:cNvGrpSpPr/>
          <p:nvPr/>
        </p:nvGrpSpPr>
        <p:grpSpPr>
          <a:xfrm>
            <a:off x="2432442" y="1005876"/>
            <a:ext cx="4551680" cy="4551680"/>
            <a:chOff x="1905474" y="365760"/>
            <a:chExt cx="4551680" cy="4551680"/>
          </a:xfrm>
        </p:grpSpPr>
        <p:sp>
          <p:nvSpPr>
            <p:cNvPr id="13" name="Circular 12"/>
            <p:cNvSpPr/>
            <p:nvPr/>
          </p:nvSpPr>
          <p:spPr>
            <a:xfrm>
              <a:off x="1905474" y="365760"/>
              <a:ext cx="4551680" cy="4551680"/>
            </a:xfrm>
            <a:prstGeom prst="pie">
              <a:avLst>
                <a:gd name="adj1" fmla="val 16200000"/>
                <a:gd name="adj2" fmla="val 1800000"/>
              </a:avLst>
            </a:pr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ircular 4"/>
            <p:cNvSpPr/>
            <p:nvPr/>
          </p:nvSpPr>
          <p:spPr>
            <a:xfrm>
              <a:off x="4380179" y="1205653"/>
              <a:ext cx="1544320" cy="15172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smtClean="0">
                  <a:solidFill>
                    <a:schemeClr val="tx1"/>
                  </a:solidFill>
                </a:rPr>
                <a:t>Poca Práctica</a:t>
              </a:r>
              <a:endParaRPr lang="es-EC" sz="1900" kern="1200" dirty="0">
                <a:solidFill>
                  <a:schemeClr val="tx1"/>
                </a:solidFill>
              </a:endParaRPr>
            </a:p>
          </p:txBody>
        </p:sp>
      </p:grpSp>
      <p:grpSp>
        <p:nvGrpSpPr>
          <p:cNvPr id="7" name="Grupo 6"/>
          <p:cNvGrpSpPr/>
          <p:nvPr/>
        </p:nvGrpSpPr>
        <p:grpSpPr>
          <a:xfrm>
            <a:off x="2404436" y="1042124"/>
            <a:ext cx="4551680" cy="4551680"/>
            <a:chOff x="1670845" y="456195"/>
            <a:chExt cx="4551680" cy="4551680"/>
          </a:xfrm>
        </p:grpSpPr>
        <p:sp>
          <p:nvSpPr>
            <p:cNvPr id="11" name="Circular 10"/>
            <p:cNvSpPr/>
            <p:nvPr/>
          </p:nvSpPr>
          <p:spPr>
            <a:xfrm>
              <a:off x="1670845" y="456195"/>
              <a:ext cx="4551680" cy="4551680"/>
            </a:xfrm>
            <a:prstGeom prst="pie">
              <a:avLst>
                <a:gd name="adj1" fmla="val 1800000"/>
                <a:gd name="adj2" fmla="val 90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ircular 6"/>
            <p:cNvSpPr/>
            <p:nvPr/>
          </p:nvSpPr>
          <p:spPr>
            <a:xfrm>
              <a:off x="2917139" y="3373120"/>
              <a:ext cx="2059093" cy="140885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a:t>Banco hidráulico</a:t>
              </a:r>
              <a:endParaRPr lang="es-EC" sz="1900" kern="1200" dirty="0"/>
            </a:p>
          </p:txBody>
        </p:sp>
      </p:grpSp>
      <p:grpSp>
        <p:nvGrpSpPr>
          <p:cNvPr id="8" name="Grupo 7"/>
          <p:cNvGrpSpPr/>
          <p:nvPr/>
        </p:nvGrpSpPr>
        <p:grpSpPr>
          <a:xfrm>
            <a:off x="2387690" y="1005876"/>
            <a:ext cx="4551680" cy="4551680"/>
            <a:chOff x="1670845" y="514654"/>
            <a:chExt cx="4551680" cy="4551680"/>
          </a:xfrm>
        </p:grpSpPr>
        <p:sp>
          <p:nvSpPr>
            <p:cNvPr id="9" name="Circular 8"/>
            <p:cNvSpPr/>
            <p:nvPr/>
          </p:nvSpPr>
          <p:spPr>
            <a:xfrm>
              <a:off x="1670845" y="514654"/>
              <a:ext cx="4551680" cy="4551680"/>
            </a:xfrm>
            <a:prstGeom prst="pie">
              <a:avLst>
                <a:gd name="adj1" fmla="val 9000000"/>
                <a:gd name="adj2" fmla="val 16200000"/>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ircular 8"/>
            <p:cNvSpPr/>
            <p:nvPr/>
          </p:nvSpPr>
          <p:spPr>
            <a:xfrm>
              <a:off x="2158525" y="1408734"/>
              <a:ext cx="1544320" cy="15172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a:t>Laboratorio de </a:t>
              </a:r>
              <a:r>
                <a:rPr lang="es-MX" sz="1900" kern="1200" dirty="0" smtClean="0"/>
                <a:t>mecánica</a:t>
              </a:r>
              <a:endParaRPr lang="es-EC" sz="1900" kern="1200" dirty="0"/>
            </a:p>
          </p:txBody>
        </p:sp>
      </p:grpSp>
      <p:sp>
        <p:nvSpPr>
          <p:cNvPr id="15" name="Marcador de número de diapositiva 14"/>
          <p:cNvSpPr>
            <a:spLocks noGrp="1"/>
          </p:cNvSpPr>
          <p:nvPr>
            <p:ph type="sldNum" sz="quarter" idx="12"/>
          </p:nvPr>
        </p:nvSpPr>
        <p:spPr/>
        <p:txBody>
          <a:bodyPr/>
          <a:lstStyle/>
          <a:p>
            <a:fld id="{9C45796D-F81B-42E6-8076-DF0575147E93}" type="slidenum">
              <a:rPr lang="es-EC" smtClean="0"/>
              <a:pPr/>
              <a:t>3</a:t>
            </a:fld>
            <a:endParaRPr lang="es-EC"/>
          </a:p>
        </p:txBody>
      </p:sp>
    </p:spTree>
    <p:extLst>
      <p:ext uri="{BB962C8B-B14F-4D97-AF65-F5344CB8AC3E}">
        <p14:creationId xmlns:p14="http://schemas.microsoft.com/office/powerpoint/2010/main" val="333609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INVESTIGACION</a:t>
            </a:r>
            <a:endParaRPr lang="es-EC" sz="2333" b="1" dirty="0">
              <a:latin typeface="Consolas" panose="020B0609020204030204" pitchFamily="49" charset="0"/>
              <a:cs typeface="Consolas" panose="020B0609020204030204" pitchFamily="49" charset="0"/>
            </a:endParaRPr>
          </a:p>
        </p:txBody>
      </p:sp>
      <p:sp>
        <p:nvSpPr>
          <p:cNvPr id="4" name="Rectángulo 14"/>
          <p:cNvSpPr/>
          <p:nvPr/>
        </p:nvSpPr>
        <p:spPr>
          <a:xfrm>
            <a:off x="1151620" y="94928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PLANO DE LA PROPUESTA</a:t>
            </a:r>
            <a:endParaRPr lang="es-EC" sz="2333" b="1" dirty="0">
              <a:latin typeface="Consolas" panose="020B0609020204030204" pitchFamily="49" charset="0"/>
              <a:cs typeface="Consolas" panose="020B0609020204030204" pitchFamily="49" charset="0"/>
            </a:endParaRPr>
          </a:p>
        </p:txBody>
      </p:sp>
      <p:pic>
        <p:nvPicPr>
          <p:cNvPr id="5" name="Imagen 4"/>
          <p:cNvPicPr>
            <a:picLocks noChangeAspect="1"/>
          </p:cNvPicPr>
          <p:nvPr/>
        </p:nvPicPr>
        <p:blipFill rotWithShape="1">
          <a:blip r:embed="rId2"/>
          <a:srcRect l="22283" t="27270" r="17082" b="23664"/>
          <a:stretch/>
        </p:blipFill>
        <p:spPr>
          <a:xfrm>
            <a:off x="1691680" y="1561356"/>
            <a:ext cx="6264696" cy="2850156"/>
          </a:xfrm>
          <a:prstGeom prst="rect">
            <a:avLst/>
          </a:prstGeom>
        </p:spPr>
      </p:pic>
      <p:sp>
        <p:nvSpPr>
          <p:cNvPr id="7" name="CuadroTexto 6"/>
          <p:cNvSpPr txBox="1"/>
          <p:nvPr/>
        </p:nvSpPr>
        <p:spPr>
          <a:xfrm>
            <a:off x="2354542" y="4483520"/>
            <a:ext cx="482453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600" dirty="0" smtClean="0">
                <a:latin typeface="Arial" panose="020B0604020202020204" pitchFamily="34" charset="0"/>
                <a:cs typeface="Arial" panose="020B0604020202020204" pitchFamily="34" charset="0"/>
              </a:rPr>
              <a:t>DIMENSIONES DEL BANCO HIDRÁULICO PARA CAVITACION DE HÉLICE SISTEMA ABIERTO.</a:t>
            </a:r>
          </a:p>
          <a:p>
            <a:r>
              <a:rPr lang="es-EC" sz="1600" dirty="0" smtClean="0">
                <a:latin typeface="Arial" panose="020B0604020202020204" pitchFamily="34" charset="0"/>
                <a:cs typeface="Arial" panose="020B0604020202020204" pitchFamily="34" charset="0"/>
              </a:rPr>
              <a:t>LARGO: 6 METROS</a:t>
            </a:r>
          </a:p>
          <a:p>
            <a:r>
              <a:rPr lang="es-EC" sz="1600" dirty="0" smtClean="0">
                <a:latin typeface="Arial" panose="020B0604020202020204" pitchFamily="34" charset="0"/>
                <a:cs typeface="Arial" panose="020B0604020202020204" pitchFamily="34" charset="0"/>
              </a:rPr>
              <a:t>ANCHO: 3 METROS</a:t>
            </a:r>
            <a:endParaRPr lang="es-EC" sz="1600" dirty="0">
              <a:latin typeface="Arial" panose="020B0604020202020204" pitchFamily="34" charset="0"/>
              <a:cs typeface="Arial" panose="020B0604020202020204" pitchFamily="34" charset="0"/>
            </a:endParaRPr>
          </a:p>
        </p:txBody>
      </p:sp>
      <p:sp>
        <p:nvSpPr>
          <p:cNvPr id="9" name="Marcador de número de diapositiva 8"/>
          <p:cNvSpPr>
            <a:spLocks noGrp="1"/>
          </p:cNvSpPr>
          <p:nvPr>
            <p:ph type="sldNum" sz="quarter" idx="12"/>
          </p:nvPr>
        </p:nvSpPr>
        <p:spPr/>
        <p:txBody>
          <a:bodyPr/>
          <a:lstStyle/>
          <a:p>
            <a:fld id="{9C45796D-F81B-42E6-8076-DF0575147E93}" type="slidenum">
              <a:rPr lang="es-EC" smtClean="0"/>
              <a:pPr/>
              <a:t>30</a:t>
            </a:fld>
            <a:endParaRPr lang="es-EC"/>
          </a:p>
        </p:txBody>
      </p:sp>
    </p:spTree>
    <p:extLst>
      <p:ext uri="{BB962C8B-B14F-4D97-AF65-F5344CB8AC3E}">
        <p14:creationId xmlns:p14="http://schemas.microsoft.com/office/powerpoint/2010/main" val="483615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RESULTADOS DE LA INVESTIGACION</a:t>
            </a:r>
            <a:endParaRPr lang="es-EC" sz="2333" b="1" dirty="0">
              <a:latin typeface="Consolas" panose="020B0609020204030204" pitchFamily="49" charset="0"/>
              <a:cs typeface="Consolas" panose="020B0609020204030204" pitchFamily="49" charset="0"/>
            </a:endParaRPr>
          </a:p>
        </p:txBody>
      </p:sp>
      <p:sp>
        <p:nvSpPr>
          <p:cNvPr id="3" name="Rectángulo 14"/>
          <p:cNvSpPr/>
          <p:nvPr/>
        </p:nvSpPr>
        <p:spPr>
          <a:xfrm>
            <a:off x="1151620" y="90639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PRESUPUESTO </a:t>
            </a:r>
            <a:endParaRPr lang="es-EC" sz="2333" b="1" dirty="0">
              <a:latin typeface="Consolas" panose="020B0609020204030204" pitchFamily="49" charset="0"/>
              <a:cs typeface="Consolas" panose="020B0609020204030204" pitchFamily="49" charset="0"/>
            </a:endParaRPr>
          </a:p>
        </p:txBody>
      </p:sp>
      <p:sp>
        <p:nvSpPr>
          <p:cNvPr id="4" name="CuadroTexto 3"/>
          <p:cNvSpPr txBox="1"/>
          <p:nvPr/>
        </p:nvSpPr>
        <p:spPr>
          <a:xfrm>
            <a:off x="1814482" y="1583997"/>
            <a:ext cx="5904656" cy="4585871"/>
          </a:xfrm>
          <a:prstGeom prst="rect">
            <a:avLst/>
          </a:prstGeom>
          <a:noFill/>
        </p:spPr>
        <p:txBody>
          <a:bodyPr wrap="square" rtlCol="0">
            <a:spAutoFit/>
          </a:bodyPr>
          <a:lstStyle/>
          <a:p>
            <a:r>
              <a:rPr lang="es-EC" sz="1600" dirty="0" smtClean="0"/>
              <a:t>CEMENTO: </a:t>
            </a:r>
            <a:r>
              <a:rPr lang="es-EC" sz="1600" b="1" dirty="0" smtClean="0"/>
              <a:t>$8</a:t>
            </a:r>
          </a:p>
          <a:p>
            <a:r>
              <a:rPr lang="es-EC" sz="1600" dirty="0" smtClean="0"/>
              <a:t>BLOQUES: $0.40 c/u    100BLOQUES(4)= </a:t>
            </a:r>
            <a:r>
              <a:rPr lang="es-EC" sz="1600" b="1" dirty="0" smtClean="0"/>
              <a:t>$400</a:t>
            </a:r>
          </a:p>
          <a:p>
            <a:r>
              <a:rPr lang="es-EC" sz="1600" dirty="0" smtClean="0"/>
              <a:t>CÁMARA </a:t>
            </a:r>
            <a:r>
              <a:rPr lang="es-EC" sz="1600" dirty="0"/>
              <a:t>DE </a:t>
            </a:r>
            <a:r>
              <a:rPr lang="es-EC" sz="1600" dirty="0" smtClean="0"/>
              <a:t>VIDEO CONTRA EL AGUA: </a:t>
            </a:r>
            <a:r>
              <a:rPr lang="es-EC" sz="1600" b="1" dirty="0" smtClean="0"/>
              <a:t>$200</a:t>
            </a:r>
            <a:endParaRPr lang="es-EC" sz="1600" b="1" dirty="0"/>
          </a:p>
          <a:p>
            <a:r>
              <a:rPr lang="es-EC" sz="1600" dirty="0" smtClean="0"/>
              <a:t>TACÓMETRO DIGITAL</a:t>
            </a:r>
            <a:r>
              <a:rPr lang="es-EC" sz="1600" dirty="0"/>
              <a:t> </a:t>
            </a:r>
            <a:r>
              <a:rPr lang="es-EC" sz="1600" dirty="0" smtClean="0"/>
              <a:t>: </a:t>
            </a:r>
            <a:r>
              <a:rPr lang="es-EC" sz="1600" b="1" dirty="0" smtClean="0"/>
              <a:t>$180</a:t>
            </a:r>
            <a:endParaRPr lang="es-EC" sz="1600" b="1" dirty="0"/>
          </a:p>
          <a:p>
            <a:r>
              <a:rPr lang="es-EC" sz="1600" dirty="0" smtClean="0"/>
              <a:t>MONITOR: </a:t>
            </a:r>
            <a:r>
              <a:rPr lang="es-EC" sz="1600" b="1" dirty="0" smtClean="0"/>
              <a:t>$80</a:t>
            </a:r>
          </a:p>
          <a:p>
            <a:r>
              <a:rPr lang="es-EC" sz="1600" dirty="0" smtClean="0"/>
              <a:t>MOTOR PATA LARGA 6.5 HP: </a:t>
            </a:r>
            <a:r>
              <a:rPr lang="es-EC" sz="1600" b="1" dirty="0" smtClean="0"/>
              <a:t>$ 400</a:t>
            </a:r>
          </a:p>
          <a:p>
            <a:r>
              <a:rPr lang="es-EC" sz="1600" dirty="0" smtClean="0"/>
              <a:t>JUEGOS DE HELICES</a:t>
            </a:r>
          </a:p>
          <a:p>
            <a:r>
              <a:rPr lang="es-EC" sz="1600" dirty="0" smtClean="0"/>
              <a:t>HÉLICE DE 2 ASPAS 6 PULAGADAS: </a:t>
            </a:r>
            <a:r>
              <a:rPr lang="es-EC" sz="1600" b="1" dirty="0" smtClean="0"/>
              <a:t>$120</a:t>
            </a:r>
          </a:p>
          <a:p>
            <a:r>
              <a:rPr lang="es-EC" sz="1600" dirty="0" smtClean="0"/>
              <a:t>HÉLICE DE 3 ASPAS 6 PULAGADAS:</a:t>
            </a:r>
            <a:r>
              <a:rPr lang="es-EC" sz="1600" b="1" dirty="0" smtClean="0"/>
              <a:t> $120</a:t>
            </a:r>
          </a:p>
          <a:p>
            <a:r>
              <a:rPr lang="es-EC" sz="1600" dirty="0" smtClean="0"/>
              <a:t>HÉLICE DE 2 ASPAS 8 PULGADAS:   </a:t>
            </a:r>
            <a:r>
              <a:rPr lang="es-EC" sz="1600" b="1" dirty="0" smtClean="0"/>
              <a:t>$150</a:t>
            </a:r>
          </a:p>
          <a:p>
            <a:r>
              <a:rPr lang="es-EC" sz="1600" dirty="0" smtClean="0"/>
              <a:t>JUEGO DE PALAS</a:t>
            </a:r>
          </a:p>
          <a:p>
            <a:r>
              <a:rPr lang="es-EC" sz="1600" dirty="0" smtClean="0"/>
              <a:t>PALA GROSOR 0,85 cm:        </a:t>
            </a:r>
            <a:r>
              <a:rPr lang="es-EC" sz="1600" b="1" dirty="0" smtClean="0"/>
              <a:t>$2</a:t>
            </a:r>
          </a:p>
          <a:p>
            <a:r>
              <a:rPr lang="es-EC" sz="1600" dirty="0" smtClean="0"/>
              <a:t>PALA GROSOR 2 cm: </a:t>
            </a:r>
            <a:r>
              <a:rPr lang="es-EC" sz="1600" b="1" dirty="0" smtClean="0"/>
              <a:t>$2</a:t>
            </a:r>
          </a:p>
          <a:p>
            <a:r>
              <a:rPr lang="es-EC" sz="1600" dirty="0" smtClean="0"/>
              <a:t>GALÓN DE GASOLINA: </a:t>
            </a:r>
            <a:r>
              <a:rPr lang="es-EC" sz="1600" b="1" dirty="0" smtClean="0"/>
              <a:t>$10</a:t>
            </a:r>
          </a:p>
          <a:p>
            <a:r>
              <a:rPr lang="es-EC" sz="1600" dirty="0" smtClean="0"/>
              <a:t>GALÓN DE ACEITE: </a:t>
            </a:r>
            <a:r>
              <a:rPr lang="es-EC" sz="1600" b="1" dirty="0" smtClean="0"/>
              <a:t>$5</a:t>
            </a:r>
          </a:p>
          <a:p>
            <a:r>
              <a:rPr lang="es-EC" sz="1600" dirty="0"/>
              <a:t>TOTAL DEL PROYECTO</a:t>
            </a:r>
            <a:r>
              <a:rPr lang="es-EC" sz="1600" dirty="0" smtClean="0"/>
              <a:t>: </a:t>
            </a:r>
            <a:r>
              <a:rPr lang="es-EC" sz="1600" b="1" dirty="0" smtClean="0"/>
              <a:t>$1677</a:t>
            </a:r>
            <a:endParaRPr lang="es-EC" sz="1600" b="1" dirty="0"/>
          </a:p>
          <a:p>
            <a:endParaRPr lang="es-EC" dirty="0" smtClean="0"/>
          </a:p>
          <a:p>
            <a:endParaRPr lang="es-EC" dirty="0"/>
          </a:p>
        </p:txBody>
      </p:sp>
      <p:cxnSp>
        <p:nvCxnSpPr>
          <p:cNvPr id="6" name="Conector recto 5"/>
          <p:cNvCxnSpPr/>
          <p:nvPr/>
        </p:nvCxnSpPr>
        <p:spPr>
          <a:xfrm>
            <a:off x="1835696" y="5267629"/>
            <a:ext cx="576064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Marcador de número de diapositiva 8"/>
          <p:cNvSpPr>
            <a:spLocks noGrp="1"/>
          </p:cNvSpPr>
          <p:nvPr>
            <p:ph type="sldNum" sz="quarter" idx="12"/>
          </p:nvPr>
        </p:nvSpPr>
        <p:spPr/>
        <p:txBody>
          <a:bodyPr/>
          <a:lstStyle/>
          <a:p>
            <a:fld id="{9C45796D-F81B-42E6-8076-DF0575147E93}" type="slidenum">
              <a:rPr lang="es-EC" smtClean="0"/>
              <a:pPr/>
              <a:t>31</a:t>
            </a:fld>
            <a:endParaRPr lang="es-EC"/>
          </a:p>
        </p:txBody>
      </p:sp>
    </p:spTree>
    <p:extLst>
      <p:ext uri="{BB962C8B-B14F-4D97-AF65-F5344CB8AC3E}">
        <p14:creationId xmlns:p14="http://schemas.microsoft.com/office/powerpoint/2010/main" val="2236367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GUÍA DE MANTENIMIENTO</a:t>
            </a:r>
            <a:endParaRPr lang="es-EC" sz="2333" b="1" dirty="0">
              <a:latin typeface="Consolas" panose="020B0609020204030204" pitchFamily="49" charset="0"/>
              <a:cs typeface="Consolas" panose="020B0609020204030204" pitchFamily="49"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606903992"/>
              </p:ext>
            </p:extLst>
          </p:nvPr>
        </p:nvGraphicFramePr>
        <p:xfrm>
          <a:off x="683568" y="1417340"/>
          <a:ext cx="8064898" cy="3744418"/>
        </p:xfrm>
        <a:graphic>
          <a:graphicData uri="http://schemas.openxmlformats.org/drawingml/2006/table">
            <a:tbl>
              <a:tblPr firstRow="1" firstCol="1">
                <a:tableStyleId>{5C22544A-7EE6-4342-B048-85BDC9FD1C3A}</a:tableStyleId>
              </a:tblPr>
              <a:tblGrid>
                <a:gridCol w="1730330"/>
                <a:gridCol w="920716"/>
                <a:gridCol w="920716"/>
                <a:gridCol w="935349"/>
                <a:gridCol w="1332507"/>
                <a:gridCol w="1332507"/>
                <a:gridCol w="892773"/>
              </a:tblGrid>
              <a:tr h="272184">
                <a:tc rowSpan="2">
                  <a:txBody>
                    <a:bodyPr/>
                    <a:lstStyle/>
                    <a:p>
                      <a:pPr algn="ctr">
                        <a:lnSpc>
                          <a:spcPct val="107000"/>
                        </a:lnSpc>
                        <a:spcAft>
                          <a:spcPts val="0"/>
                        </a:spcAft>
                      </a:pPr>
                      <a:r>
                        <a:rPr lang="es-EC" sz="1100" dirty="0">
                          <a:effectLst/>
                        </a:rPr>
                        <a:t> INSTALACIÓN/MÁQUINA</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gridSpan="2">
                  <a:txBody>
                    <a:bodyPr/>
                    <a:lstStyle/>
                    <a:p>
                      <a:pPr algn="ctr">
                        <a:lnSpc>
                          <a:spcPct val="107000"/>
                        </a:lnSpc>
                        <a:spcAft>
                          <a:spcPts val="0"/>
                        </a:spcAft>
                      </a:pPr>
                      <a:r>
                        <a:rPr lang="es-EC" sz="1100">
                          <a:effectLst/>
                        </a:rPr>
                        <a:t>ELEMENTOS A REVISAR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hMerge="1">
                  <a:txBody>
                    <a:bodyPr/>
                    <a:lstStyle/>
                    <a:p>
                      <a:endParaRPr lang="es-EC"/>
                    </a:p>
                  </a:txBody>
                  <a:tcPr/>
                </a:tc>
                <a:tc gridSpan="2">
                  <a:txBody>
                    <a:bodyPr/>
                    <a:lstStyle/>
                    <a:p>
                      <a:pPr algn="ctr">
                        <a:lnSpc>
                          <a:spcPct val="107000"/>
                        </a:lnSpc>
                        <a:spcAft>
                          <a:spcPts val="0"/>
                        </a:spcAft>
                      </a:pPr>
                      <a:r>
                        <a:rPr lang="es-EC" sz="1100">
                          <a:effectLst/>
                        </a:rPr>
                        <a:t>PARÁMETROS A CONTROLAR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hMerge="1">
                  <a:txBody>
                    <a:bodyPr/>
                    <a:lstStyle/>
                    <a:p>
                      <a:endParaRPr lang="es-EC"/>
                    </a:p>
                  </a:txBody>
                  <a:tcPr/>
                </a:tc>
                <a:tc gridSpan="2">
                  <a:txBody>
                    <a:bodyPr/>
                    <a:lstStyle/>
                    <a:p>
                      <a:pPr algn="ctr">
                        <a:lnSpc>
                          <a:spcPct val="107000"/>
                        </a:lnSpc>
                        <a:spcAft>
                          <a:spcPts val="0"/>
                        </a:spcAft>
                      </a:pPr>
                      <a:r>
                        <a:rPr lang="es-EC" sz="1100" dirty="0">
                          <a:effectLst/>
                        </a:rPr>
                        <a:t>PRUEBAS A EJECUTAR </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hMerge="1">
                  <a:txBody>
                    <a:bodyPr/>
                    <a:lstStyle/>
                    <a:p>
                      <a:endParaRPr lang="es-EC"/>
                    </a:p>
                  </a:txBody>
                  <a:tcPr/>
                </a:tc>
              </a:tr>
              <a:tr h="535295">
                <a:tc vMerge="1">
                  <a:txBody>
                    <a:bodyPr/>
                    <a:lstStyle/>
                    <a:p>
                      <a:endParaRPr lang="es-EC"/>
                    </a:p>
                  </a:txBody>
                  <a:tcPr/>
                </a:tc>
                <a:tc>
                  <a:txBody>
                    <a:bodyPr/>
                    <a:lstStyle/>
                    <a:p>
                      <a:pPr algn="ctr">
                        <a:lnSpc>
                          <a:spcPct val="107000"/>
                        </a:lnSpc>
                        <a:spcAft>
                          <a:spcPts val="0"/>
                        </a:spcAft>
                      </a:pPr>
                      <a:r>
                        <a:rPr lang="es-EC" sz="1100">
                          <a:effectLst/>
                        </a:rPr>
                        <a:t>Enumerar Elementos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ctr">
                        <a:lnSpc>
                          <a:spcPct val="107000"/>
                        </a:lnSpc>
                        <a:spcAft>
                          <a:spcPts val="0"/>
                        </a:spcAft>
                      </a:pPr>
                      <a:r>
                        <a:rPr lang="es-EC" sz="1100">
                          <a:effectLst/>
                        </a:rPr>
                        <a:t>Periodicidad Revisión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ctr">
                        <a:lnSpc>
                          <a:spcPct val="107000"/>
                        </a:lnSpc>
                        <a:spcAft>
                          <a:spcPts val="0"/>
                        </a:spcAft>
                      </a:pPr>
                      <a:r>
                        <a:rPr lang="es-EC" sz="1100">
                          <a:effectLst/>
                        </a:rPr>
                        <a:t>Enumerar Parámetros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ctr">
                        <a:lnSpc>
                          <a:spcPct val="107000"/>
                        </a:lnSpc>
                        <a:spcAft>
                          <a:spcPts val="0"/>
                        </a:spcAft>
                      </a:pPr>
                      <a:r>
                        <a:rPr lang="es-EC" sz="1100">
                          <a:effectLst/>
                        </a:rPr>
                        <a:t>Periodicidad Revisión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ctr">
                        <a:lnSpc>
                          <a:spcPct val="107000"/>
                        </a:lnSpc>
                        <a:spcAft>
                          <a:spcPts val="0"/>
                        </a:spcAft>
                      </a:pPr>
                      <a:r>
                        <a:rPr lang="es-EC" sz="1100">
                          <a:effectLst/>
                        </a:rPr>
                        <a:t>Enumerar Pruebas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ctr">
                        <a:lnSpc>
                          <a:spcPct val="107000"/>
                        </a:lnSpc>
                        <a:spcAft>
                          <a:spcPts val="0"/>
                        </a:spcAft>
                      </a:pPr>
                      <a:r>
                        <a:rPr lang="es-EC" sz="1100">
                          <a:effectLst/>
                        </a:rPr>
                        <a:t>Periodicidad Pruebas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376416">
                <a:tc>
                  <a:txBody>
                    <a:bodyPr/>
                    <a:lstStyle/>
                    <a:p>
                      <a:pPr>
                        <a:lnSpc>
                          <a:spcPct val="107000"/>
                        </a:lnSpc>
                        <a:spcAft>
                          <a:spcPts val="0"/>
                        </a:spcAft>
                      </a:pPr>
                      <a:r>
                        <a:rPr lang="es-EC" sz="1100" dirty="0" smtClean="0">
                          <a:effectLst/>
                        </a:rPr>
                        <a:t>Cámara </a:t>
                      </a:r>
                      <a:r>
                        <a:rPr lang="es-EC" sz="1100" dirty="0">
                          <a:effectLst/>
                        </a:rPr>
                        <a:t>de vídeo</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Calidad lente</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Anual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Calidad lente</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Semestral</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Toma de fotografías</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Semestral</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Tacómetro digital</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Anual </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Monitor</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Bimensual </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455635">
                <a:tc>
                  <a:txBody>
                    <a:bodyPr/>
                    <a:lstStyle/>
                    <a:p>
                      <a:pPr>
                        <a:lnSpc>
                          <a:spcPct val="107000"/>
                        </a:lnSpc>
                        <a:spcAft>
                          <a:spcPts val="0"/>
                        </a:spcAft>
                      </a:pPr>
                      <a:r>
                        <a:rPr lang="es-EC" sz="1100">
                          <a:effectLst/>
                        </a:rPr>
                        <a:t>Motor pata de larga 6,5 HP</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Mensual</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Hélice de 2 aspas 6 pulg.</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Mensual</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Hélice de 3 aspas 6 pulg.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Mensual</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Hélice de 3 aspas 8 pulg.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Mensual</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Pala de grosor 0,85 cm</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Semestral</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Pala de grosor 2 cm</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Semestral</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r h="263111">
                <a:tc>
                  <a:txBody>
                    <a:bodyPr/>
                    <a:lstStyle/>
                    <a:p>
                      <a:pPr>
                        <a:lnSpc>
                          <a:spcPct val="107000"/>
                        </a:lnSpc>
                        <a:spcAft>
                          <a:spcPts val="0"/>
                        </a:spcAft>
                      </a:pPr>
                      <a:r>
                        <a:rPr lang="es-EC" sz="1100">
                          <a:effectLst/>
                        </a:rPr>
                        <a:t>Cambio de aceite</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gn="r">
                        <a:lnSpc>
                          <a:spcPct val="107000"/>
                        </a:lnSpc>
                        <a:spcAft>
                          <a:spcPts val="0"/>
                        </a:spcAft>
                      </a:pPr>
                      <a:r>
                        <a:rPr lang="es-EC" sz="1100">
                          <a:effectLst/>
                        </a:rPr>
                        <a:t>Aceite</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Mensual</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a:effectLst/>
                        </a:rPr>
                        <a:t> </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c>
                  <a:txBody>
                    <a:bodyPr/>
                    <a:lstStyle/>
                    <a:p>
                      <a:pPr>
                        <a:lnSpc>
                          <a:spcPct val="107000"/>
                        </a:lnSpc>
                        <a:spcAft>
                          <a:spcPts val="0"/>
                        </a:spcAft>
                      </a:pPr>
                      <a:r>
                        <a:rPr lang="es-EC" sz="1100" dirty="0">
                          <a:effectLst/>
                        </a:rPr>
                        <a:t> </a:t>
                      </a:r>
                      <a:endParaRPr lang="es-EC"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694" marR="72694" marT="0" marB="0"/>
                </a:tc>
              </a:tr>
            </a:tbl>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32</a:t>
            </a:fld>
            <a:endParaRPr lang="es-EC"/>
          </a:p>
        </p:txBody>
      </p:sp>
    </p:spTree>
    <p:extLst>
      <p:ext uri="{BB962C8B-B14F-4D97-AF65-F5344CB8AC3E}">
        <p14:creationId xmlns:p14="http://schemas.microsoft.com/office/powerpoint/2010/main" val="2584025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CONCLUSIONES</a:t>
            </a:r>
            <a:endParaRPr lang="es-EC" sz="2333" b="1" dirty="0">
              <a:latin typeface="Consolas" panose="020B0609020204030204" pitchFamily="49" charset="0"/>
              <a:cs typeface="Consolas" panose="020B0609020204030204" pitchFamily="49" charset="0"/>
            </a:endParaRPr>
          </a:p>
        </p:txBody>
      </p:sp>
      <p:sp>
        <p:nvSpPr>
          <p:cNvPr id="3" name="Marcador de contenido 2"/>
          <p:cNvSpPr>
            <a:spLocks noGrp="1"/>
          </p:cNvSpPr>
          <p:nvPr/>
        </p:nvSpPr>
        <p:spPr>
          <a:xfrm>
            <a:off x="1151620" y="1417340"/>
            <a:ext cx="7230380" cy="3456384"/>
          </a:xfrm>
          <a:prstGeom prst="rect">
            <a:avLst/>
          </a:prstGeom>
        </p:spPr>
        <p:txBody>
          <a:bodyPr/>
          <a:lst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lvl="0" algn="just"/>
            <a:r>
              <a:rPr lang="es-MX" sz="2000" dirty="0"/>
              <a:t>El </a:t>
            </a:r>
            <a:r>
              <a:rPr lang="es-MX" sz="2000" dirty="0" smtClean="0"/>
              <a:t>diagnóstico </a:t>
            </a:r>
            <a:r>
              <a:rPr lang="es-MX" sz="2000" dirty="0"/>
              <a:t>de los elementos que conforman el banco hidráulico del laboratorio de </a:t>
            </a:r>
            <a:r>
              <a:rPr lang="es-MX" sz="2000" dirty="0" smtClean="0"/>
              <a:t>mecánica </a:t>
            </a:r>
            <a:r>
              <a:rPr lang="es-MX" sz="2000" dirty="0"/>
              <a:t>naval, permitió conocer el estado de operatividad para su reutilización.</a:t>
            </a:r>
            <a:endParaRPr lang="es-EC" sz="2000" dirty="0"/>
          </a:p>
          <a:p>
            <a:pPr lvl="0" algn="just"/>
            <a:r>
              <a:rPr lang="es-MX" sz="2000" dirty="0"/>
              <a:t>El análisis de los contenidos mínimos de la asignatura de maquinaria naval permitió determinar la necesidad de tener un banco hidráulico de cavitación para sistemas abiertos.</a:t>
            </a:r>
            <a:endParaRPr lang="es-EC" sz="2000" dirty="0"/>
          </a:p>
          <a:p>
            <a:pPr lvl="0" algn="just"/>
            <a:r>
              <a:rPr lang="es-MX" sz="2000" dirty="0"/>
              <a:t>El banco hidráulico de cavitación en sistemas abiertos ayudará al mejoramiento de aprendizaje de los guardiamarinas de la escuela superior naval </a:t>
            </a:r>
            <a:endParaRPr lang="es-EC" sz="2000" dirty="0"/>
          </a:p>
        </p:txBody>
      </p:sp>
      <p:sp>
        <p:nvSpPr>
          <p:cNvPr id="7" name="Marcador de número de diapositiva 6"/>
          <p:cNvSpPr>
            <a:spLocks noGrp="1"/>
          </p:cNvSpPr>
          <p:nvPr>
            <p:ph type="sldNum" sz="quarter" idx="12"/>
          </p:nvPr>
        </p:nvSpPr>
        <p:spPr/>
        <p:txBody>
          <a:bodyPr/>
          <a:lstStyle/>
          <a:p>
            <a:fld id="{9C45796D-F81B-42E6-8076-DF0575147E93}" type="slidenum">
              <a:rPr lang="es-EC" smtClean="0"/>
              <a:pPr/>
              <a:t>33</a:t>
            </a:fld>
            <a:endParaRPr lang="es-EC"/>
          </a:p>
        </p:txBody>
      </p:sp>
    </p:spTree>
    <p:extLst>
      <p:ext uri="{BB962C8B-B14F-4D97-AF65-F5344CB8AC3E}">
        <p14:creationId xmlns:p14="http://schemas.microsoft.com/office/powerpoint/2010/main" val="1682996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RECOMENDACIONES</a:t>
            </a:r>
            <a:endParaRPr lang="es-EC" sz="2333" b="1" dirty="0">
              <a:latin typeface="Consolas" panose="020B0609020204030204" pitchFamily="49" charset="0"/>
              <a:cs typeface="Consolas" panose="020B0609020204030204" pitchFamily="49" charset="0"/>
            </a:endParaRPr>
          </a:p>
        </p:txBody>
      </p:sp>
      <p:sp>
        <p:nvSpPr>
          <p:cNvPr id="3" name="Marcador de contenido 2"/>
          <p:cNvSpPr>
            <a:spLocks noGrp="1"/>
          </p:cNvSpPr>
          <p:nvPr/>
        </p:nvSpPr>
        <p:spPr>
          <a:xfrm>
            <a:off x="1151620" y="1489348"/>
            <a:ext cx="7230380" cy="3253970"/>
          </a:xfrm>
          <a:prstGeom prst="rect">
            <a:avLst/>
          </a:prstGeom>
        </p:spPr>
        <p:txBody>
          <a:bodyPr/>
          <a:lst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lvl="0" algn="just"/>
            <a:r>
              <a:rPr lang="es-MX" sz="2000" dirty="0"/>
              <a:t>Una vez realizado </a:t>
            </a:r>
            <a:r>
              <a:rPr lang="es-MX" sz="2000"/>
              <a:t>el </a:t>
            </a:r>
            <a:r>
              <a:rPr lang="es-MX" sz="2000" smtClean="0"/>
              <a:t>diagnóstico </a:t>
            </a:r>
            <a:r>
              <a:rPr lang="es-MX" sz="2000" dirty="0"/>
              <a:t>de los accesorios que componen el banco hidráulico, renovar aquellos accesorios que tengan poco tiempo de vida útil </a:t>
            </a:r>
            <a:endParaRPr lang="es-EC" sz="2000" dirty="0"/>
          </a:p>
          <a:p>
            <a:pPr lvl="0" algn="just"/>
            <a:r>
              <a:rPr lang="es-MX" sz="2000" dirty="0"/>
              <a:t>Complementar los contenidos mínimos de cavitación en sistemas abiertos con prácticas de laboratorios con el banco hidráulico.</a:t>
            </a:r>
            <a:endParaRPr lang="es-EC" sz="2000" dirty="0"/>
          </a:p>
          <a:p>
            <a:pPr lvl="0" algn="just"/>
            <a:r>
              <a:rPr lang="es-MX" sz="2000" dirty="0"/>
              <a:t>Una vez adquirido el banco hidráulico de cavitación para sistemas abiertos se recomienda utilizar el plan de mantenimiento propuesto.</a:t>
            </a:r>
            <a:endParaRPr lang="es-EC" sz="2000" dirty="0"/>
          </a:p>
        </p:txBody>
      </p:sp>
      <p:sp>
        <p:nvSpPr>
          <p:cNvPr id="7" name="Marcador de número de diapositiva 6"/>
          <p:cNvSpPr>
            <a:spLocks noGrp="1"/>
          </p:cNvSpPr>
          <p:nvPr>
            <p:ph type="sldNum" sz="quarter" idx="12"/>
          </p:nvPr>
        </p:nvSpPr>
        <p:spPr/>
        <p:txBody>
          <a:bodyPr/>
          <a:lstStyle/>
          <a:p>
            <a:fld id="{9C45796D-F81B-42E6-8076-DF0575147E93}" type="slidenum">
              <a:rPr lang="es-EC" smtClean="0"/>
              <a:pPr/>
              <a:t>34</a:t>
            </a:fld>
            <a:endParaRPr lang="es-EC"/>
          </a:p>
        </p:txBody>
      </p:sp>
    </p:spTree>
    <p:extLst>
      <p:ext uri="{BB962C8B-B14F-4D97-AF65-F5344CB8AC3E}">
        <p14:creationId xmlns:p14="http://schemas.microsoft.com/office/powerpoint/2010/main" val="961705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JUSTIFICACIÓN</a:t>
            </a:r>
            <a:endParaRPr lang="es-EC" sz="2333" b="1" dirty="0">
              <a:latin typeface="Consolas" panose="020B0609020204030204" pitchFamily="49" charset="0"/>
              <a:cs typeface="Consolas" panose="020B0609020204030204" pitchFamily="49" charset="0"/>
            </a:endParaRPr>
          </a:p>
        </p:txBody>
      </p:sp>
      <p:grpSp>
        <p:nvGrpSpPr>
          <p:cNvPr id="4" name="Grupo 3"/>
          <p:cNvGrpSpPr/>
          <p:nvPr/>
        </p:nvGrpSpPr>
        <p:grpSpPr>
          <a:xfrm>
            <a:off x="614288" y="1273324"/>
            <a:ext cx="3850009" cy="3776637"/>
            <a:chOff x="694" y="247385"/>
            <a:chExt cx="3952874" cy="3952874"/>
          </a:xfrm>
        </p:grpSpPr>
        <p:sp>
          <p:nvSpPr>
            <p:cNvPr id="8" name="Flecha abajo 7"/>
            <p:cNvSpPr/>
            <p:nvPr/>
          </p:nvSpPr>
          <p:spPr>
            <a:xfrm rot="16200000">
              <a:off x="694" y="247385"/>
              <a:ext cx="3952874" cy="3952874"/>
            </a:xfrm>
            <a:prstGeom prst="down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lecha abajo 4"/>
            <p:cNvSpPr/>
            <p:nvPr/>
          </p:nvSpPr>
          <p:spPr>
            <a:xfrm rot="21600000">
              <a:off x="694" y="1235603"/>
              <a:ext cx="3261121" cy="197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ctr" anchorCtr="0">
              <a:noAutofit/>
            </a:bodyPr>
            <a:lstStyle/>
            <a:p>
              <a:pPr algn="ctr" defTabSz="1022350">
                <a:lnSpc>
                  <a:spcPct val="90000"/>
                </a:lnSpc>
                <a:spcBef>
                  <a:spcPct val="0"/>
                </a:spcBef>
                <a:spcAft>
                  <a:spcPct val="35000"/>
                </a:spcAft>
              </a:pPr>
              <a:r>
                <a:rPr lang="es-ES_tradnl" sz="2000" dirty="0" smtClean="0"/>
                <a:t>Fortalecer conocimientos en el área de hidráulica a los guardiamarinas, mediante prácticas en el banco hidráulico</a:t>
              </a:r>
              <a:endParaRPr lang="es-EC" sz="2000" dirty="0"/>
            </a:p>
          </p:txBody>
        </p:sp>
      </p:grpSp>
      <p:grpSp>
        <p:nvGrpSpPr>
          <p:cNvPr id="5" name="Grupo 4"/>
          <p:cNvGrpSpPr/>
          <p:nvPr/>
        </p:nvGrpSpPr>
        <p:grpSpPr>
          <a:xfrm>
            <a:off x="4766810" y="1273324"/>
            <a:ext cx="3850009" cy="3776637"/>
            <a:chOff x="4174430" y="247385"/>
            <a:chExt cx="3952874" cy="3952874"/>
          </a:xfrm>
        </p:grpSpPr>
        <p:sp>
          <p:nvSpPr>
            <p:cNvPr id="6" name="Flecha abajo 5"/>
            <p:cNvSpPr/>
            <p:nvPr/>
          </p:nvSpPr>
          <p:spPr>
            <a:xfrm rot="5400000">
              <a:off x="4174430" y="247385"/>
              <a:ext cx="3952874" cy="3952874"/>
            </a:xfrm>
            <a:prstGeom prst="down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echa abajo 6"/>
            <p:cNvSpPr/>
            <p:nvPr/>
          </p:nvSpPr>
          <p:spPr>
            <a:xfrm>
              <a:off x="4866183" y="1235604"/>
              <a:ext cx="3261121" cy="1976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s-ES_tradnl" sz="2000" dirty="0" smtClean="0"/>
                <a:t>Inexistencia del banco hidráulico para sistemas abiertos.</a:t>
              </a:r>
              <a:endParaRPr lang="es-EC" sz="2000" kern="1200" dirty="0"/>
            </a:p>
          </p:txBody>
        </p:sp>
      </p:grpSp>
      <p:sp>
        <p:nvSpPr>
          <p:cNvPr id="12" name="Marcador de número de diapositiva 11"/>
          <p:cNvSpPr>
            <a:spLocks noGrp="1"/>
          </p:cNvSpPr>
          <p:nvPr>
            <p:ph type="sldNum" sz="quarter" idx="12"/>
          </p:nvPr>
        </p:nvSpPr>
        <p:spPr/>
        <p:txBody>
          <a:bodyPr/>
          <a:lstStyle/>
          <a:p>
            <a:fld id="{9C45796D-F81B-42E6-8076-DF0575147E93}" type="slidenum">
              <a:rPr lang="es-EC" smtClean="0"/>
              <a:pPr/>
              <a:t>4</a:t>
            </a:fld>
            <a:endParaRPr lang="es-EC"/>
          </a:p>
        </p:txBody>
      </p:sp>
    </p:spTree>
    <p:extLst>
      <p:ext uri="{BB962C8B-B14F-4D97-AF65-F5344CB8AC3E}">
        <p14:creationId xmlns:p14="http://schemas.microsoft.com/office/powerpoint/2010/main" val="10749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OBJETIVO GENERAL</a:t>
            </a:r>
            <a:endParaRPr lang="es-EC" sz="2333" b="1" dirty="0">
              <a:latin typeface="Consolas" panose="020B0609020204030204" pitchFamily="49" charset="0"/>
              <a:cs typeface="Consolas" panose="020B0609020204030204" pitchFamily="49" charset="0"/>
            </a:endParaRPr>
          </a:p>
        </p:txBody>
      </p:sp>
      <p:graphicFrame>
        <p:nvGraphicFramePr>
          <p:cNvPr id="5" name="Diagrama 4"/>
          <p:cNvGraphicFramePr/>
          <p:nvPr>
            <p:extLst>
              <p:ext uri="{D42A27DB-BD31-4B8C-83A1-F6EECF244321}">
                <p14:modId xmlns:p14="http://schemas.microsoft.com/office/powerpoint/2010/main" val="2911935500"/>
              </p:ext>
            </p:extLst>
          </p:nvPr>
        </p:nvGraphicFramePr>
        <p:xfrm>
          <a:off x="1051974" y="1993404"/>
          <a:ext cx="7330026"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5</a:t>
            </a:fld>
            <a:endParaRPr lang="es-EC"/>
          </a:p>
        </p:txBody>
      </p:sp>
    </p:spTree>
    <p:extLst>
      <p:ext uri="{BB962C8B-B14F-4D97-AF65-F5344CB8AC3E}">
        <p14:creationId xmlns:p14="http://schemas.microsoft.com/office/powerpoint/2010/main" val="24290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OBJETIVOS ESPECIFICOS</a:t>
            </a:r>
            <a:endParaRPr lang="es-EC" sz="2333" b="1" dirty="0">
              <a:latin typeface="Consolas" panose="020B0609020204030204" pitchFamily="49" charset="0"/>
              <a:cs typeface="Consolas" panose="020B0609020204030204" pitchFamily="49" charset="0"/>
            </a:endParaRPr>
          </a:p>
        </p:txBody>
      </p:sp>
      <p:graphicFrame>
        <p:nvGraphicFramePr>
          <p:cNvPr id="4" name="Diagrama 3"/>
          <p:cNvGraphicFramePr/>
          <p:nvPr>
            <p:extLst>
              <p:ext uri="{D42A27DB-BD31-4B8C-83A1-F6EECF244321}">
                <p14:modId xmlns:p14="http://schemas.microsoft.com/office/powerpoint/2010/main" val="2810554962"/>
              </p:ext>
            </p:extLst>
          </p:nvPr>
        </p:nvGraphicFramePr>
        <p:xfrm>
          <a:off x="827584" y="1098450"/>
          <a:ext cx="805010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6</a:t>
            </a:fld>
            <a:endParaRPr lang="es-EC"/>
          </a:p>
        </p:txBody>
      </p:sp>
    </p:spTree>
    <p:extLst>
      <p:ext uri="{BB962C8B-B14F-4D97-AF65-F5344CB8AC3E}">
        <p14:creationId xmlns:p14="http://schemas.microsoft.com/office/powerpoint/2010/main" val="839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MARCO LEGAL</a:t>
            </a:r>
            <a:endParaRPr lang="es-EC" sz="2333" b="1" dirty="0">
              <a:latin typeface="Consolas" panose="020B0609020204030204" pitchFamily="49" charset="0"/>
              <a:cs typeface="Consolas" panose="020B0609020204030204" pitchFamily="49"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14" y="1641155"/>
            <a:ext cx="5433392" cy="2008433"/>
          </a:xfrm>
          <a:prstGeom prst="rect">
            <a:avLst/>
          </a:prstGeom>
        </p:spPr>
      </p:pic>
      <p:graphicFrame>
        <p:nvGraphicFramePr>
          <p:cNvPr id="3" name="Marcador de contenido 7"/>
          <p:cNvGraphicFramePr>
            <a:graphicFrameLocks noGrp="1"/>
          </p:cNvGraphicFramePr>
          <p:nvPr>
            <p:extLst>
              <p:ext uri="{D42A27DB-BD31-4B8C-83A1-F6EECF244321}">
                <p14:modId xmlns:p14="http://schemas.microsoft.com/office/powerpoint/2010/main" val="2531555821"/>
              </p:ext>
            </p:extLst>
          </p:nvPr>
        </p:nvGraphicFramePr>
        <p:xfrm>
          <a:off x="652010" y="3340128"/>
          <a:ext cx="8229600" cy="2187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3059832" y="1209107"/>
            <a:ext cx="3168352" cy="43204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C" sz="2800" dirty="0" smtClean="0">
                <a:effectLst>
                  <a:outerShdw blurRad="38100" dist="38100" dir="2700000" algn="tl">
                    <a:srgbClr val="000000">
                      <a:alpha val="43137"/>
                    </a:srgbClr>
                  </a:outerShdw>
                </a:effectLst>
              </a:rPr>
              <a:t>MARCO LEGAL</a:t>
            </a:r>
            <a:endParaRPr lang="es-EC" sz="2800" dirty="0">
              <a:effectLst>
                <a:outerShdw blurRad="38100" dist="38100" dir="2700000" algn="tl">
                  <a:srgbClr val="000000">
                    <a:alpha val="43137"/>
                  </a:srgbClr>
                </a:outerShdw>
              </a:effectLst>
            </a:endParaRPr>
          </a:p>
        </p:txBody>
      </p:sp>
      <p:sp>
        <p:nvSpPr>
          <p:cNvPr id="9" name="Marcador de número de diapositiva 8"/>
          <p:cNvSpPr>
            <a:spLocks noGrp="1"/>
          </p:cNvSpPr>
          <p:nvPr>
            <p:ph type="sldNum" sz="quarter" idx="12"/>
          </p:nvPr>
        </p:nvSpPr>
        <p:spPr/>
        <p:txBody>
          <a:bodyPr/>
          <a:lstStyle/>
          <a:p>
            <a:fld id="{9C45796D-F81B-42E6-8076-DF0575147E93}" type="slidenum">
              <a:rPr lang="es-EC" smtClean="0"/>
              <a:pPr/>
              <a:t>7</a:t>
            </a:fld>
            <a:endParaRPr lang="es-EC"/>
          </a:p>
        </p:txBody>
      </p:sp>
    </p:spTree>
    <p:extLst>
      <p:ext uri="{BB962C8B-B14F-4D97-AF65-F5344CB8AC3E}">
        <p14:creationId xmlns:p14="http://schemas.microsoft.com/office/powerpoint/2010/main" val="327558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977520"/>
            <a:ext cx="3672408" cy="2628292"/>
          </a:xfrm>
          <a:prstGeom prst="rect">
            <a:avLst/>
          </a:prstGeom>
        </p:spPr>
      </p:pic>
      <p:sp>
        <p:nvSpPr>
          <p:cNvPr id="11" name="Rectángulo 14"/>
          <p:cNvSpPr/>
          <p:nvPr/>
        </p:nvSpPr>
        <p:spPr>
          <a:xfrm>
            <a:off x="115162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BANCOS HIDRÁULICOS PARA SISTEMAS CERRADOS</a:t>
            </a:r>
            <a:endParaRPr lang="es-EC" sz="2333" b="1" dirty="0">
              <a:latin typeface="Consolas" panose="020B0609020204030204" pitchFamily="49" charset="0"/>
              <a:cs typeface="Consolas" panose="020B0609020204030204" pitchFamily="49"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862916"/>
            <a:ext cx="3810000" cy="2857500"/>
          </a:xfrm>
          <a:prstGeom prst="rect">
            <a:avLst/>
          </a:prstGeom>
        </p:spPr>
      </p:pic>
      <p:sp>
        <p:nvSpPr>
          <p:cNvPr id="8" name="CuadroTexto 7"/>
          <p:cNvSpPr txBox="1"/>
          <p:nvPr/>
        </p:nvSpPr>
        <p:spPr>
          <a:xfrm>
            <a:off x="833276" y="4720416"/>
            <a:ext cx="3654600" cy="369332"/>
          </a:xfrm>
          <a:prstGeom prst="rect">
            <a:avLst/>
          </a:prstGeom>
          <a:noFill/>
        </p:spPr>
        <p:txBody>
          <a:bodyPr wrap="square" rtlCol="0">
            <a:spAutoFit/>
          </a:bodyPr>
          <a:lstStyle/>
          <a:p>
            <a:pPr algn="ctr"/>
            <a:r>
              <a:rPr lang="es-EC" dirty="0" smtClean="0"/>
              <a:t>BANCO HIDRÁULICO TUBO VENTURI</a:t>
            </a:r>
            <a:endParaRPr lang="es-EC" dirty="0"/>
          </a:p>
        </p:txBody>
      </p:sp>
      <p:sp>
        <p:nvSpPr>
          <p:cNvPr id="9" name="CuadroTexto 8"/>
          <p:cNvSpPr txBox="1"/>
          <p:nvPr/>
        </p:nvSpPr>
        <p:spPr>
          <a:xfrm>
            <a:off x="5040052" y="4720416"/>
            <a:ext cx="3456384" cy="369332"/>
          </a:xfrm>
          <a:prstGeom prst="rect">
            <a:avLst/>
          </a:prstGeom>
          <a:noFill/>
        </p:spPr>
        <p:txBody>
          <a:bodyPr wrap="square" rtlCol="0">
            <a:spAutoFit/>
          </a:bodyPr>
          <a:lstStyle/>
          <a:p>
            <a:pPr algn="ctr"/>
            <a:r>
              <a:rPr lang="es-EC" dirty="0" smtClean="0"/>
              <a:t>BANCO DE FRICCIÓN DE FLUÍDOS</a:t>
            </a:r>
            <a:endParaRPr lang="es-EC" dirty="0"/>
          </a:p>
        </p:txBody>
      </p:sp>
      <p:sp>
        <p:nvSpPr>
          <p:cNvPr id="7" name="Marcador de número de diapositiva 6"/>
          <p:cNvSpPr>
            <a:spLocks noGrp="1"/>
          </p:cNvSpPr>
          <p:nvPr>
            <p:ph type="sldNum" sz="quarter" idx="12"/>
          </p:nvPr>
        </p:nvSpPr>
        <p:spPr/>
        <p:txBody>
          <a:bodyPr/>
          <a:lstStyle/>
          <a:p>
            <a:fld id="{9C45796D-F81B-42E6-8076-DF0575147E93}" type="slidenum">
              <a:rPr lang="es-EC" smtClean="0"/>
              <a:pPr/>
              <a:t>8</a:t>
            </a:fld>
            <a:endParaRPr lang="es-EC"/>
          </a:p>
        </p:txBody>
      </p:sp>
    </p:spTree>
    <p:extLst>
      <p:ext uri="{BB962C8B-B14F-4D97-AF65-F5344CB8AC3E}">
        <p14:creationId xmlns:p14="http://schemas.microsoft.com/office/powerpoint/2010/main" val="409332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FUNDAMENTACIÓN TEÓRICA</a:t>
            </a:r>
            <a:endParaRPr lang="es-EC" sz="2333" b="1" dirty="0">
              <a:latin typeface="Consolas" panose="020B0609020204030204" pitchFamily="49" charset="0"/>
              <a:cs typeface="Consolas" panose="020B0609020204030204" pitchFamily="49" charset="0"/>
            </a:endParaRPr>
          </a:p>
        </p:txBody>
      </p:sp>
      <p:sp>
        <p:nvSpPr>
          <p:cNvPr id="11" name="Rectángulo 14"/>
          <p:cNvSpPr/>
          <p:nvPr/>
        </p:nvSpPr>
        <p:spPr>
          <a:xfrm>
            <a:off x="1151620" y="98529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BANCOS HIDRÁULICOS PARA SISTEMAS CERRADOS</a:t>
            </a:r>
            <a:endParaRPr lang="es-EC" sz="2333" b="1" dirty="0">
              <a:latin typeface="Consolas" panose="020B0609020204030204" pitchFamily="49" charset="0"/>
              <a:cs typeface="Consolas" panose="020B0609020204030204" pitchFamily="49"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1" y="2090006"/>
            <a:ext cx="3675003" cy="275625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277" y="2090006"/>
            <a:ext cx="3675003" cy="2756252"/>
          </a:xfrm>
          <a:prstGeom prst="rect">
            <a:avLst/>
          </a:prstGeom>
        </p:spPr>
      </p:pic>
      <p:sp>
        <p:nvSpPr>
          <p:cNvPr id="5" name="CuadroTexto 4"/>
          <p:cNvSpPr txBox="1"/>
          <p:nvPr/>
        </p:nvSpPr>
        <p:spPr>
          <a:xfrm>
            <a:off x="1008900" y="4846258"/>
            <a:ext cx="3456384" cy="369332"/>
          </a:xfrm>
          <a:prstGeom prst="rect">
            <a:avLst/>
          </a:prstGeom>
          <a:noFill/>
        </p:spPr>
        <p:txBody>
          <a:bodyPr wrap="square" rtlCol="0">
            <a:spAutoFit/>
          </a:bodyPr>
          <a:lstStyle/>
          <a:p>
            <a:pPr algn="ctr"/>
            <a:r>
              <a:rPr lang="es-EC" dirty="0" smtClean="0"/>
              <a:t>BANCO DE CIRCUITO DE TURBINA</a:t>
            </a:r>
            <a:endParaRPr lang="es-EC" dirty="0"/>
          </a:p>
        </p:txBody>
      </p:sp>
      <p:sp>
        <p:nvSpPr>
          <p:cNvPr id="9" name="CuadroTexto 8"/>
          <p:cNvSpPr txBox="1"/>
          <p:nvPr/>
        </p:nvSpPr>
        <p:spPr>
          <a:xfrm>
            <a:off x="5086586" y="4846258"/>
            <a:ext cx="3456384" cy="369332"/>
          </a:xfrm>
          <a:prstGeom prst="rect">
            <a:avLst/>
          </a:prstGeom>
          <a:noFill/>
        </p:spPr>
        <p:txBody>
          <a:bodyPr wrap="square" rtlCol="0">
            <a:spAutoFit/>
          </a:bodyPr>
          <a:lstStyle/>
          <a:p>
            <a:pPr algn="ctr"/>
            <a:r>
              <a:rPr lang="es-EC" dirty="0" smtClean="0"/>
              <a:t>TURBINA DE PELTOM</a:t>
            </a:r>
            <a:endParaRPr lang="es-EC" dirty="0"/>
          </a:p>
        </p:txBody>
      </p:sp>
      <p:sp>
        <p:nvSpPr>
          <p:cNvPr id="10" name="Marcador de número de diapositiva 9"/>
          <p:cNvSpPr>
            <a:spLocks noGrp="1"/>
          </p:cNvSpPr>
          <p:nvPr>
            <p:ph type="sldNum" sz="quarter" idx="12"/>
          </p:nvPr>
        </p:nvSpPr>
        <p:spPr/>
        <p:txBody>
          <a:bodyPr/>
          <a:lstStyle/>
          <a:p>
            <a:fld id="{9C45796D-F81B-42E6-8076-DF0575147E93}" type="slidenum">
              <a:rPr lang="es-EC" smtClean="0"/>
              <a:pPr/>
              <a:t>9</a:t>
            </a:fld>
            <a:endParaRPr lang="es-EC"/>
          </a:p>
        </p:txBody>
      </p:sp>
    </p:spTree>
    <p:extLst>
      <p:ext uri="{BB962C8B-B14F-4D97-AF65-F5344CB8AC3E}">
        <p14:creationId xmlns:p14="http://schemas.microsoft.com/office/powerpoint/2010/main" val="3520534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949</Words>
  <Application>Microsoft Office PowerPoint</Application>
  <PresentationFormat>Presentación en pantalla (16:10)</PresentationFormat>
  <Paragraphs>277</Paragraphs>
  <Slides>34</Slides>
  <Notes>2</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vt:lpstr>
      <vt:lpstr>Consolas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User-PC</dc:creator>
  <cp:lastModifiedBy>MARIA SUAREZ</cp:lastModifiedBy>
  <cp:revision>21</cp:revision>
  <dcterms:modified xsi:type="dcterms:W3CDTF">2021-03-09T17:17:11Z</dcterms:modified>
</cp:coreProperties>
</file>