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48" r:id="rId3"/>
    <p:sldId id="366" r:id="rId4"/>
    <p:sldId id="357" r:id="rId5"/>
    <p:sldId id="358" r:id="rId6"/>
    <p:sldId id="390" r:id="rId7"/>
    <p:sldId id="368" r:id="rId8"/>
    <p:sldId id="369" r:id="rId9"/>
    <p:sldId id="370" r:id="rId10"/>
    <p:sldId id="372" r:id="rId11"/>
    <p:sldId id="374" r:id="rId12"/>
    <p:sldId id="386" r:id="rId13"/>
    <p:sldId id="375" r:id="rId14"/>
    <p:sldId id="376" r:id="rId15"/>
    <p:sldId id="361" r:id="rId16"/>
    <p:sldId id="377" r:id="rId17"/>
    <p:sldId id="378" r:id="rId18"/>
    <p:sldId id="379" r:id="rId19"/>
    <p:sldId id="380" r:id="rId20"/>
    <p:sldId id="381" r:id="rId21"/>
    <p:sldId id="382" r:id="rId22"/>
    <p:sldId id="383" r:id="rId23"/>
    <p:sldId id="388" r:id="rId24"/>
    <p:sldId id="391" r:id="rId25"/>
    <p:sldId id="363" r:id="rId26"/>
    <p:sldId id="364" r:id="rId27"/>
    <p:sldId id="365" r:id="rId28"/>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EEEEEE"/>
    <a:srgbClr val="D1D1D1"/>
    <a:srgbClr val="005CB8"/>
    <a:srgbClr val="03080D"/>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6953" autoAdjust="0"/>
  </p:normalViewPr>
  <p:slideViewPr>
    <p:cSldViewPr>
      <p:cViewPr varScale="1">
        <p:scale>
          <a:sx n="48" d="100"/>
          <a:sy n="48" d="100"/>
        </p:scale>
        <p:origin x="1590" y="42"/>
      </p:cViewPr>
      <p:guideLst>
        <p:guide orient="horz" pos="1724"/>
        <p:guide pos="2880"/>
      </p:guideLst>
    </p:cSldViewPr>
  </p:slideViewPr>
  <p:outlineViewPr>
    <p:cViewPr>
      <p:scale>
        <a:sx n="33" d="100"/>
        <a:sy n="33" d="100"/>
      </p:scale>
      <p:origin x="0" y="-1267"/>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image" Target="../media/image5.jfif"/></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ABDB8-128E-458A-BCC9-ACCBBE34E2BC}"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s-ES"/>
        </a:p>
      </dgm:t>
    </dgm:pt>
    <dgm:pt modelId="{AE8EFA47-719B-4E6F-819B-985525810D93}">
      <dgm:prSet phldrT="[Texto]"/>
      <dgm:spPr>
        <a:solidFill>
          <a:schemeClr val="tx2">
            <a:lumMod val="40000"/>
            <a:lumOff val="60000"/>
          </a:schemeClr>
        </a:solidFill>
      </dgm:spPr>
      <dgm:t>
        <a:bodyPr/>
        <a:lstStyle/>
        <a:p>
          <a:r>
            <a:rPr lang="es-ES" dirty="0" smtClean="0"/>
            <a:t>PROBLEMA</a:t>
          </a:r>
          <a:endParaRPr lang="es-ES" dirty="0"/>
        </a:p>
      </dgm:t>
    </dgm:pt>
    <dgm:pt modelId="{8489F72F-6081-45F6-9239-A015C187E631}" type="parTrans" cxnId="{34404721-371B-475D-BD86-E261D0253573}">
      <dgm:prSet/>
      <dgm:spPr/>
      <dgm:t>
        <a:bodyPr/>
        <a:lstStyle/>
        <a:p>
          <a:endParaRPr lang="es-ES"/>
        </a:p>
      </dgm:t>
    </dgm:pt>
    <dgm:pt modelId="{80DD0FFE-08EB-4823-BAC9-43A249DF32B4}" type="sibTrans" cxnId="{34404721-371B-475D-BD86-E261D0253573}">
      <dgm:prSet/>
      <dgm:spPr/>
      <dgm:t>
        <a:bodyPr/>
        <a:lstStyle/>
        <a:p>
          <a:endParaRPr lang="es-ES"/>
        </a:p>
      </dgm:t>
    </dgm:pt>
    <dgm:pt modelId="{ECC10683-C28A-4E3F-9664-9F1125654B53}">
      <dgm:prSet phldrT="[Texto]"/>
      <dgm:spPr>
        <a:solidFill>
          <a:schemeClr val="tx2">
            <a:lumMod val="40000"/>
            <a:lumOff val="60000"/>
          </a:schemeClr>
        </a:solidFill>
      </dgm:spPr>
      <dgm:t>
        <a:bodyPr/>
        <a:lstStyle/>
        <a:p>
          <a:r>
            <a:rPr lang="es-ES" dirty="0" smtClean="0"/>
            <a:t>RESULTADOS DE LA INVESTIGACIÓN</a:t>
          </a:r>
          <a:endParaRPr lang="es-ES" dirty="0"/>
        </a:p>
      </dgm:t>
    </dgm:pt>
    <dgm:pt modelId="{002DB183-46A4-4298-B672-6837F0B919F6}" type="parTrans" cxnId="{3FC24B9B-B179-44EF-BAAF-45962919091A}">
      <dgm:prSet/>
      <dgm:spPr/>
      <dgm:t>
        <a:bodyPr/>
        <a:lstStyle/>
        <a:p>
          <a:endParaRPr lang="es-ES"/>
        </a:p>
      </dgm:t>
    </dgm:pt>
    <dgm:pt modelId="{B0D3CDB8-6BC3-46FF-A799-7453ED4DE04C}" type="sibTrans" cxnId="{3FC24B9B-B179-44EF-BAAF-45962919091A}">
      <dgm:prSet/>
      <dgm:spPr/>
      <dgm:t>
        <a:bodyPr/>
        <a:lstStyle/>
        <a:p>
          <a:endParaRPr lang="es-ES"/>
        </a:p>
      </dgm:t>
    </dgm:pt>
    <dgm:pt modelId="{E71FE91F-7E64-4197-8CD2-B84F9F76EDA9}">
      <dgm:prSet phldrT="[Texto]"/>
      <dgm:spPr>
        <a:solidFill>
          <a:schemeClr val="tx2">
            <a:lumMod val="40000"/>
            <a:lumOff val="60000"/>
          </a:schemeClr>
        </a:solidFill>
      </dgm:spPr>
      <dgm:t>
        <a:bodyPr/>
        <a:lstStyle/>
        <a:p>
          <a:r>
            <a:rPr lang="es-ES" dirty="0" smtClean="0"/>
            <a:t>CONCLUSIONES Y RECOMENDACIONES</a:t>
          </a:r>
          <a:endParaRPr lang="es-ES" dirty="0"/>
        </a:p>
      </dgm:t>
    </dgm:pt>
    <dgm:pt modelId="{42EDF3BC-D628-4B2E-AE8E-17BAA4F47F43}" type="parTrans" cxnId="{00D18D83-A27C-433E-8693-A2A0CA5EB573}">
      <dgm:prSet/>
      <dgm:spPr/>
      <dgm:t>
        <a:bodyPr/>
        <a:lstStyle/>
        <a:p>
          <a:endParaRPr lang="es-ES"/>
        </a:p>
      </dgm:t>
    </dgm:pt>
    <dgm:pt modelId="{5E9F9B18-8700-4576-B3A5-B96C8481937A}" type="sibTrans" cxnId="{00D18D83-A27C-433E-8693-A2A0CA5EB573}">
      <dgm:prSet/>
      <dgm:spPr/>
      <dgm:t>
        <a:bodyPr/>
        <a:lstStyle/>
        <a:p>
          <a:endParaRPr lang="es-ES"/>
        </a:p>
      </dgm:t>
    </dgm:pt>
    <dgm:pt modelId="{88AFF7C4-0A50-4066-AA89-2EF6F7544642}">
      <dgm:prSet phldrT="[Texto]"/>
      <dgm:spPr>
        <a:solidFill>
          <a:schemeClr val="tx2">
            <a:lumMod val="40000"/>
            <a:lumOff val="60000"/>
          </a:schemeClr>
        </a:solidFill>
      </dgm:spPr>
      <dgm:t>
        <a:bodyPr/>
        <a:lstStyle/>
        <a:p>
          <a:r>
            <a:rPr lang="es-ES" dirty="0" smtClean="0"/>
            <a:t>JUSTIFICACIÓN</a:t>
          </a:r>
          <a:endParaRPr lang="es-ES" dirty="0"/>
        </a:p>
      </dgm:t>
    </dgm:pt>
    <dgm:pt modelId="{65C56025-BA1C-4CA1-946D-BD3F7AC653CE}" type="parTrans" cxnId="{2C2ABE68-3868-4BE0-BFAC-0D4B90B9A72F}">
      <dgm:prSet/>
      <dgm:spPr/>
      <dgm:t>
        <a:bodyPr/>
        <a:lstStyle/>
        <a:p>
          <a:endParaRPr lang="es-ES"/>
        </a:p>
      </dgm:t>
    </dgm:pt>
    <dgm:pt modelId="{0B0E42A5-D19D-49A2-8906-452085CB41E1}" type="sibTrans" cxnId="{2C2ABE68-3868-4BE0-BFAC-0D4B90B9A72F}">
      <dgm:prSet/>
      <dgm:spPr/>
      <dgm:t>
        <a:bodyPr/>
        <a:lstStyle/>
        <a:p>
          <a:endParaRPr lang="es-ES"/>
        </a:p>
      </dgm:t>
    </dgm:pt>
    <dgm:pt modelId="{F62DCF8D-C2A8-4D25-BC8D-1C06C863570E}">
      <dgm:prSet phldrT="[Texto]"/>
      <dgm:spPr>
        <a:solidFill>
          <a:schemeClr val="tx2">
            <a:lumMod val="40000"/>
            <a:lumOff val="60000"/>
          </a:schemeClr>
        </a:solidFill>
      </dgm:spPr>
      <dgm:t>
        <a:bodyPr/>
        <a:lstStyle/>
        <a:p>
          <a:r>
            <a:rPr lang="es-ES" dirty="0" smtClean="0"/>
            <a:t>OBJETIVOS </a:t>
          </a:r>
          <a:endParaRPr lang="es-ES" dirty="0"/>
        </a:p>
      </dgm:t>
    </dgm:pt>
    <dgm:pt modelId="{0B65DE84-054D-4C13-A495-EDF4751F99EA}" type="parTrans" cxnId="{A0279C29-2EAD-4F2D-890A-220A291AEA90}">
      <dgm:prSet/>
      <dgm:spPr/>
      <dgm:t>
        <a:bodyPr/>
        <a:lstStyle/>
        <a:p>
          <a:endParaRPr lang="es-ES"/>
        </a:p>
      </dgm:t>
    </dgm:pt>
    <dgm:pt modelId="{14847B10-80CA-4086-922A-8E6AA9C9ABA6}" type="sibTrans" cxnId="{A0279C29-2EAD-4F2D-890A-220A291AEA90}">
      <dgm:prSet/>
      <dgm:spPr/>
      <dgm:t>
        <a:bodyPr/>
        <a:lstStyle/>
        <a:p>
          <a:endParaRPr lang="es-ES"/>
        </a:p>
      </dgm:t>
    </dgm:pt>
    <dgm:pt modelId="{4E231A6D-CCCF-4305-B7D8-6BE40BD812B1}">
      <dgm:prSet phldrT="[Texto]"/>
      <dgm:spPr>
        <a:solidFill>
          <a:schemeClr val="tx2">
            <a:lumMod val="40000"/>
            <a:lumOff val="60000"/>
          </a:schemeClr>
        </a:solidFill>
      </dgm:spPr>
      <dgm:t>
        <a:bodyPr/>
        <a:lstStyle/>
        <a:p>
          <a:r>
            <a:rPr lang="es-ES" dirty="0" smtClean="0"/>
            <a:t>FUNDAMENTACIÓN TEÓRICA</a:t>
          </a:r>
          <a:endParaRPr lang="es-ES" dirty="0"/>
        </a:p>
      </dgm:t>
    </dgm:pt>
    <dgm:pt modelId="{4701772D-25FF-4447-BF78-890AD27AD65E}" type="parTrans" cxnId="{679A728D-9D87-4735-8147-3B31E7BDEBC4}">
      <dgm:prSet/>
      <dgm:spPr/>
      <dgm:t>
        <a:bodyPr/>
        <a:lstStyle/>
        <a:p>
          <a:endParaRPr lang="es-ES"/>
        </a:p>
      </dgm:t>
    </dgm:pt>
    <dgm:pt modelId="{89B27DE6-EF75-4B93-853E-EA6AB96EE31E}" type="sibTrans" cxnId="{679A728D-9D87-4735-8147-3B31E7BDEBC4}">
      <dgm:prSet/>
      <dgm:spPr/>
      <dgm:t>
        <a:bodyPr/>
        <a:lstStyle/>
        <a:p>
          <a:endParaRPr lang="es-ES"/>
        </a:p>
      </dgm:t>
    </dgm:pt>
    <dgm:pt modelId="{0EEFCC6E-922E-4754-8480-97E06EAC91C1}">
      <dgm:prSet phldrT="[Texto]"/>
      <dgm:spPr>
        <a:solidFill>
          <a:schemeClr val="tx2">
            <a:lumMod val="40000"/>
            <a:lumOff val="60000"/>
          </a:schemeClr>
        </a:solidFill>
      </dgm:spPr>
      <dgm:t>
        <a:bodyPr/>
        <a:lstStyle/>
        <a:p>
          <a:r>
            <a:rPr lang="es-ES" dirty="0" smtClean="0"/>
            <a:t>FUNDAMENTACIÓN METODOLÓGICA</a:t>
          </a:r>
          <a:endParaRPr lang="es-ES" dirty="0"/>
        </a:p>
      </dgm:t>
    </dgm:pt>
    <dgm:pt modelId="{82757E86-4C6F-4F4C-833C-430A1CF09D95}" type="parTrans" cxnId="{843DB1D5-E90A-4F97-AA5C-1BDCCCC5E5F6}">
      <dgm:prSet/>
      <dgm:spPr/>
      <dgm:t>
        <a:bodyPr/>
        <a:lstStyle/>
        <a:p>
          <a:endParaRPr lang="es-ES"/>
        </a:p>
      </dgm:t>
    </dgm:pt>
    <dgm:pt modelId="{D30C9F66-9ABD-4EF7-9F03-B6727A24EB99}" type="sibTrans" cxnId="{843DB1D5-E90A-4F97-AA5C-1BDCCCC5E5F6}">
      <dgm:prSet/>
      <dgm:spPr/>
      <dgm:t>
        <a:bodyPr/>
        <a:lstStyle/>
        <a:p>
          <a:endParaRPr lang="es-ES"/>
        </a:p>
      </dgm:t>
    </dgm:pt>
    <dgm:pt modelId="{A2DA1A75-B7C4-4FE5-9AC1-FC5A02236CD6}" type="pres">
      <dgm:prSet presAssocID="{2A5ABDB8-128E-458A-BCC9-ACCBBE34E2BC}" presName="Name0" presStyleCnt="0">
        <dgm:presLayoutVars>
          <dgm:chMax val="7"/>
          <dgm:chPref val="7"/>
          <dgm:dir/>
        </dgm:presLayoutVars>
      </dgm:prSet>
      <dgm:spPr/>
      <dgm:t>
        <a:bodyPr/>
        <a:lstStyle/>
        <a:p>
          <a:endParaRPr lang="es-ES"/>
        </a:p>
      </dgm:t>
    </dgm:pt>
    <dgm:pt modelId="{12CECDCE-B48F-49C4-B021-C783BA2EF9A0}" type="pres">
      <dgm:prSet presAssocID="{2A5ABDB8-128E-458A-BCC9-ACCBBE34E2BC}" presName="Name1" presStyleCnt="0"/>
      <dgm:spPr/>
      <dgm:t>
        <a:bodyPr/>
        <a:lstStyle/>
        <a:p>
          <a:endParaRPr lang="es-EC"/>
        </a:p>
      </dgm:t>
    </dgm:pt>
    <dgm:pt modelId="{DE2D9799-75FC-4E08-82B7-B16023638AC2}" type="pres">
      <dgm:prSet presAssocID="{2A5ABDB8-128E-458A-BCC9-ACCBBE34E2BC}" presName="cycle" presStyleCnt="0"/>
      <dgm:spPr/>
      <dgm:t>
        <a:bodyPr/>
        <a:lstStyle/>
        <a:p>
          <a:endParaRPr lang="es-EC"/>
        </a:p>
      </dgm:t>
    </dgm:pt>
    <dgm:pt modelId="{BF078E86-0B5B-4CAC-9041-FEF4DAE3B2A0}" type="pres">
      <dgm:prSet presAssocID="{2A5ABDB8-128E-458A-BCC9-ACCBBE34E2BC}" presName="srcNode" presStyleLbl="node1" presStyleIdx="0" presStyleCnt="7"/>
      <dgm:spPr/>
      <dgm:t>
        <a:bodyPr/>
        <a:lstStyle/>
        <a:p>
          <a:endParaRPr lang="es-EC"/>
        </a:p>
      </dgm:t>
    </dgm:pt>
    <dgm:pt modelId="{EB5DFA58-5BCC-43E0-99D0-712B3DAC9B43}" type="pres">
      <dgm:prSet presAssocID="{2A5ABDB8-128E-458A-BCC9-ACCBBE34E2BC}" presName="conn" presStyleLbl="parChTrans1D2" presStyleIdx="0" presStyleCnt="1" custScaleX="121000" custScaleY="121000"/>
      <dgm:spPr/>
      <dgm:t>
        <a:bodyPr/>
        <a:lstStyle/>
        <a:p>
          <a:endParaRPr lang="es-ES"/>
        </a:p>
      </dgm:t>
    </dgm:pt>
    <dgm:pt modelId="{1E3C6424-C591-492A-A17A-3E36C4436B4B}" type="pres">
      <dgm:prSet presAssocID="{2A5ABDB8-128E-458A-BCC9-ACCBBE34E2BC}" presName="extraNode" presStyleLbl="node1" presStyleIdx="0" presStyleCnt="7"/>
      <dgm:spPr/>
      <dgm:t>
        <a:bodyPr/>
        <a:lstStyle/>
        <a:p>
          <a:endParaRPr lang="es-EC"/>
        </a:p>
      </dgm:t>
    </dgm:pt>
    <dgm:pt modelId="{3B1F9943-D3C4-4E1C-BE97-019B6802EBF2}" type="pres">
      <dgm:prSet presAssocID="{2A5ABDB8-128E-458A-BCC9-ACCBBE34E2BC}" presName="dstNode" presStyleLbl="node1" presStyleIdx="0" presStyleCnt="7"/>
      <dgm:spPr/>
      <dgm:t>
        <a:bodyPr/>
        <a:lstStyle/>
        <a:p>
          <a:endParaRPr lang="es-EC"/>
        </a:p>
      </dgm:t>
    </dgm:pt>
    <dgm:pt modelId="{8A5B08A3-3B2A-408A-A24D-7DDDFB64BBA5}" type="pres">
      <dgm:prSet presAssocID="{AE8EFA47-719B-4E6F-819B-985525810D93}" presName="text_1" presStyleLbl="node1" presStyleIdx="0" presStyleCnt="7">
        <dgm:presLayoutVars>
          <dgm:bulletEnabled val="1"/>
        </dgm:presLayoutVars>
      </dgm:prSet>
      <dgm:spPr/>
      <dgm:t>
        <a:bodyPr/>
        <a:lstStyle/>
        <a:p>
          <a:endParaRPr lang="es-ES"/>
        </a:p>
      </dgm:t>
    </dgm:pt>
    <dgm:pt modelId="{8130C6E6-F463-4F81-899F-B8FFFD8CAF5F}" type="pres">
      <dgm:prSet presAssocID="{AE8EFA47-719B-4E6F-819B-985525810D93}" presName="accent_1" presStyleCnt="0"/>
      <dgm:spPr/>
      <dgm:t>
        <a:bodyPr/>
        <a:lstStyle/>
        <a:p>
          <a:endParaRPr lang="es-EC"/>
        </a:p>
      </dgm:t>
    </dgm:pt>
    <dgm:pt modelId="{C4D420CF-835C-43D4-AC5E-98242DC48EE8}" type="pres">
      <dgm:prSet presAssocID="{AE8EFA47-719B-4E6F-819B-985525810D93}" presName="accentRepeatNode" presStyleLbl="solidFgAcc1" presStyleIdx="0" presStyleCnt="7"/>
      <dgm:spPr>
        <a:solidFill>
          <a:schemeClr val="bg1"/>
        </a:solidFill>
      </dgm:spPr>
      <dgm:t>
        <a:bodyPr/>
        <a:lstStyle/>
        <a:p>
          <a:endParaRPr lang="es-EC"/>
        </a:p>
      </dgm:t>
    </dgm:pt>
    <dgm:pt modelId="{E63991FD-C51D-4E6E-B8DB-D617BE6D365C}" type="pres">
      <dgm:prSet presAssocID="{88AFF7C4-0A50-4066-AA89-2EF6F7544642}" presName="text_2" presStyleLbl="node1" presStyleIdx="1" presStyleCnt="7">
        <dgm:presLayoutVars>
          <dgm:bulletEnabled val="1"/>
        </dgm:presLayoutVars>
      </dgm:prSet>
      <dgm:spPr/>
      <dgm:t>
        <a:bodyPr/>
        <a:lstStyle/>
        <a:p>
          <a:endParaRPr lang="es-ES"/>
        </a:p>
      </dgm:t>
    </dgm:pt>
    <dgm:pt modelId="{5A8CEC12-1E94-45B5-A632-8CC6BCB3690D}" type="pres">
      <dgm:prSet presAssocID="{88AFF7C4-0A50-4066-AA89-2EF6F7544642}" presName="accent_2" presStyleCnt="0"/>
      <dgm:spPr/>
      <dgm:t>
        <a:bodyPr/>
        <a:lstStyle/>
        <a:p>
          <a:endParaRPr lang="es-EC"/>
        </a:p>
      </dgm:t>
    </dgm:pt>
    <dgm:pt modelId="{6650877A-D659-404A-B4E1-F57F86984459}" type="pres">
      <dgm:prSet presAssocID="{88AFF7C4-0A50-4066-AA89-2EF6F7544642}" presName="accentRepeatNode" presStyleLbl="solidFgAcc1" presStyleIdx="1" presStyleCnt="7"/>
      <dgm:spPr/>
      <dgm:t>
        <a:bodyPr/>
        <a:lstStyle/>
        <a:p>
          <a:endParaRPr lang="es-EC"/>
        </a:p>
      </dgm:t>
    </dgm:pt>
    <dgm:pt modelId="{9AE1CA1D-3BBD-4203-9354-D595E18C92C8}" type="pres">
      <dgm:prSet presAssocID="{F62DCF8D-C2A8-4D25-BC8D-1C06C863570E}" presName="text_3" presStyleLbl="node1" presStyleIdx="2" presStyleCnt="7">
        <dgm:presLayoutVars>
          <dgm:bulletEnabled val="1"/>
        </dgm:presLayoutVars>
      </dgm:prSet>
      <dgm:spPr/>
      <dgm:t>
        <a:bodyPr/>
        <a:lstStyle/>
        <a:p>
          <a:endParaRPr lang="es-ES"/>
        </a:p>
      </dgm:t>
    </dgm:pt>
    <dgm:pt modelId="{D39F5260-CEE1-45D6-B0BB-C3B19BFEC011}" type="pres">
      <dgm:prSet presAssocID="{F62DCF8D-C2A8-4D25-BC8D-1C06C863570E}" presName="accent_3" presStyleCnt="0"/>
      <dgm:spPr/>
      <dgm:t>
        <a:bodyPr/>
        <a:lstStyle/>
        <a:p>
          <a:endParaRPr lang="es-EC"/>
        </a:p>
      </dgm:t>
    </dgm:pt>
    <dgm:pt modelId="{E049A72F-4457-4EC2-B2E0-55B8174A5B16}" type="pres">
      <dgm:prSet presAssocID="{F62DCF8D-C2A8-4D25-BC8D-1C06C863570E}" presName="accentRepeatNode" presStyleLbl="solidFgAcc1" presStyleIdx="2" presStyleCnt="7"/>
      <dgm:spPr/>
      <dgm:t>
        <a:bodyPr/>
        <a:lstStyle/>
        <a:p>
          <a:endParaRPr lang="es-EC"/>
        </a:p>
      </dgm:t>
    </dgm:pt>
    <dgm:pt modelId="{C6A51E94-D00D-472F-BDA6-EE7C85DC9289}" type="pres">
      <dgm:prSet presAssocID="{4E231A6D-CCCF-4305-B7D8-6BE40BD812B1}" presName="text_4" presStyleLbl="node1" presStyleIdx="3" presStyleCnt="7">
        <dgm:presLayoutVars>
          <dgm:bulletEnabled val="1"/>
        </dgm:presLayoutVars>
      </dgm:prSet>
      <dgm:spPr/>
      <dgm:t>
        <a:bodyPr/>
        <a:lstStyle/>
        <a:p>
          <a:endParaRPr lang="es-ES"/>
        </a:p>
      </dgm:t>
    </dgm:pt>
    <dgm:pt modelId="{65A7D8AA-5421-42AF-8B29-2366B73CAD16}" type="pres">
      <dgm:prSet presAssocID="{4E231A6D-CCCF-4305-B7D8-6BE40BD812B1}" presName="accent_4" presStyleCnt="0"/>
      <dgm:spPr/>
      <dgm:t>
        <a:bodyPr/>
        <a:lstStyle/>
        <a:p>
          <a:endParaRPr lang="es-EC"/>
        </a:p>
      </dgm:t>
    </dgm:pt>
    <dgm:pt modelId="{098BAF89-C315-4D96-BF1E-0837B7AFA689}" type="pres">
      <dgm:prSet presAssocID="{4E231A6D-CCCF-4305-B7D8-6BE40BD812B1}" presName="accentRepeatNode" presStyleLbl="solidFgAcc1" presStyleIdx="3" presStyleCnt="7"/>
      <dgm:spPr/>
      <dgm:t>
        <a:bodyPr/>
        <a:lstStyle/>
        <a:p>
          <a:endParaRPr lang="es-EC"/>
        </a:p>
      </dgm:t>
    </dgm:pt>
    <dgm:pt modelId="{E5186F1E-85C4-40CE-8284-F44E0B53AB1A}" type="pres">
      <dgm:prSet presAssocID="{0EEFCC6E-922E-4754-8480-97E06EAC91C1}" presName="text_5" presStyleLbl="node1" presStyleIdx="4" presStyleCnt="7">
        <dgm:presLayoutVars>
          <dgm:bulletEnabled val="1"/>
        </dgm:presLayoutVars>
      </dgm:prSet>
      <dgm:spPr/>
      <dgm:t>
        <a:bodyPr/>
        <a:lstStyle/>
        <a:p>
          <a:endParaRPr lang="es-ES"/>
        </a:p>
      </dgm:t>
    </dgm:pt>
    <dgm:pt modelId="{AA74F583-31E4-4DEC-BCE6-35B0901D5548}" type="pres">
      <dgm:prSet presAssocID="{0EEFCC6E-922E-4754-8480-97E06EAC91C1}" presName="accent_5" presStyleCnt="0"/>
      <dgm:spPr/>
      <dgm:t>
        <a:bodyPr/>
        <a:lstStyle/>
        <a:p>
          <a:endParaRPr lang="es-EC"/>
        </a:p>
      </dgm:t>
    </dgm:pt>
    <dgm:pt modelId="{9378C0A6-7D22-4830-B7F2-7FD01AC77088}" type="pres">
      <dgm:prSet presAssocID="{0EEFCC6E-922E-4754-8480-97E06EAC91C1}" presName="accentRepeatNode" presStyleLbl="solidFgAcc1" presStyleIdx="4" presStyleCnt="7"/>
      <dgm:spPr/>
      <dgm:t>
        <a:bodyPr/>
        <a:lstStyle/>
        <a:p>
          <a:endParaRPr lang="es-EC"/>
        </a:p>
      </dgm:t>
    </dgm:pt>
    <dgm:pt modelId="{D40E5E2B-B46C-40CF-9F59-783DADAC40BB}" type="pres">
      <dgm:prSet presAssocID="{ECC10683-C28A-4E3F-9664-9F1125654B53}" presName="text_6" presStyleLbl="node1" presStyleIdx="5" presStyleCnt="7">
        <dgm:presLayoutVars>
          <dgm:bulletEnabled val="1"/>
        </dgm:presLayoutVars>
      </dgm:prSet>
      <dgm:spPr/>
      <dgm:t>
        <a:bodyPr/>
        <a:lstStyle/>
        <a:p>
          <a:endParaRPr lang="es-ES"/>
        </a:p>
      </dgm:t>
    </dgm:pt>
    <dgm:pt modelId="{21FBC548-34AE-4E83-8F13-A96A05CE64BD}" type="pres">
      <dgm:prSet presAssocID="{ECC10683-C28A-4E3F-9664-9F1125654B53}" presName="accent_6" presStyleCnt="0"/>
      <dgm:spPr/>
      <dgm:t>
        <a:bodyPr/>
        <a:lstStyle/>
        <a:p>
          <a:endParaRPr lang="es-EC"/>
        </a:p>
      </dgm:t>
    </dgm:pt>
    <dgm:pt modelId="{0CAB8DB4-B798-4A8A-B989-DDFBBEE513A8}" type="pres">
      <dgm:prSet presAssocID="{ECC10683-C28A-4E3F-9664-9F1125654B53}" presName="accentRepeatNode" presStyleLbl="solidFgAcc1" presStyleIdx="5" presStyleCnt="7"/>
      <dgm:spPr/>
      <dgm:t>
        <a:bodyPr/>
        <a:lstStyle/>
        <a:p>
          <a:endParaRPr lang="es-EC"/>
        </a:p>
      </dgm:t>
    </dgm:pt>
    <dgm:pt modelId="{B9BB13E0-8713-406B-A8B3-E87DF4A0DC08}" type="pres">
      <dgm:prSet presAssocID="{E71FE91F-7E64-4197-8CD2-B84F9F76EDA9}" presName="text_7" presStyleLbl="node1" presStyleIdx="6" presStyleCnt="7">
        <dgm:presLayoutVars>
          <dgm:bulletEnabled val="1"/>
        </dgm:presLayoutVars>
      </dgm:prSet>
      <dgm:spPr/>
      <dgm:t>
        <a:bodyPr/>
        <a:lstStyle/>
        <a:p>
          <a:endParaRPr lang="es-ES"/>
        </a:p>
      </dgm:t>
    </dgm:pt>
    <dgm:pt modelId="{81BFE949-0617-417E-AB18-37484364A03F}" type="pres">
      <dgm:prSet presAssocID="{E71FE91F-7E64-4197-8CD2-B84F9F76EDA9}" presName="accent_7" presStyleCnt="0"/>
      <dgm:spPr/>
      <dgm:t>
        <a:bodyPr/>
        <a:lstStyle/>
        <a:p>
          <a:endParaRPr lang="es-EC"/>
        </a:p>
      </dgm:t>
    </dgm:pt>
    <dgm:pt modelId="{91294CC5-AA25-429D-AEB0-3651F1F7FA6B}" type="pres">
      <dgm:prSet presAssocID="{E71FE91F-7E64-4197-8CD2-B84F9F76EDA9}" presName="accentRepeatNode" presStyleLbl="solidFgAcc1" presStyleIdx="6" presStyleCnt="7"/>
      <dgm:spPr/>
      <dgm:t>
        <a:bodyPr/>
        <a:lstStyle/>
        <a:p>
          <a:endParaRPr lang="es-EC"/>
        </a:p>
      </dgm:t>
    </dgm:pt>
  </dgm:ptLst>
  <dgm:cxnLst>
    <dgm:cxn modelId="{AA411AA3-4EF2-435B-8FA1-9261167DA8AE}" type="presOf" srcId="{E71FE91F-7E64-4197-8CD2-B84F9F76EDA9}" destId="{B9BB13E0-8713-406B-A8B3-E87DF4A0DC08}" srcOrd="0" destOrd="0" presId="urn:microsoft.com/office/officeart/2008/layout/VerticalCurvedList"/>
    <dgm:cxn modelId="{2A3E8F75-8612-4773-A076-C4CAF9590593}" type="presOf" srcId="{0EEFCC6E-922E-4754-8480-97E06EAC91C1}" destId="{E5186F1E-85C4-40CE-8284-F44E0B53AB1A}" srcOrd="0" destOrd="0" presId="urn:microsoft.com/office/officeart/2008/layout/VerticalCurvedList"/>
    <dgm:cxn modelId="{679A728D-9D87-4735-8147-3B31E7BDEBC4}" srcId="{2A5ABDB8-128E-458A-BCC9-ACCBBE34E2BC}" destId="{4E231A6D-CCCF-4305-B7D8-6BE40BD812B1}" srcOrd="3" destOrd="0" parTransId="{4701772D-25FF-4447-BF78-890AD27AD65E}" sibTransId="{89B27DE6-EF75-4B93-853E-EA6AB96EE31E}"/>
    <dgm:cxn modelId="{6BB3C79F-9A06-405E-97CF-05286F84A075}" type="presOf" srcId="{2A5ABDB8-128E-458A-BCC9-ACCBBE34E2BC}" destId="{A2DA1A75-B7C4-4FE5-9AC1-FC5A02236CD6}" srcOrd="0" destOrd="0" presId="urn:microsoft.com/office/officeart/2008/layout/VerticalCurvedList"/>
    <dgm:cxn modelId="{76FD44D1-D841-4854-A920-9299E14AE584}" type="presOf" srcId="{ECC10683-C28A-4E3F-9664-9F1125654B53}" destId="{D40E5E2B-B46C-40CF-9F59-783DADAC40BB}" srcOrd="0" destOrd="0" presId="urn:microsoft.com/office/officeart/2008/layout/VerticalCurvedList"/>
    <dgm:cxn modelId="{2C2ABE68-3868-4BE0-BFAC-0D4B90B9A72F}" srcId="{2A5ABDB8-128E-458A-BCC9-ACCBBE34E2BC}" destId="{88AFF7C4-0A50-4066-AA89-2EF6F7544642}" srcOrd="1" destOrd="0" parTransId="{65C56025-BA1C-4CA1-946D-BD3F7AC653CE}" sibTransId="{0B0E42A5-D19D-49A2-8906-452085CB41E1}"/>
    <dgm:cxn modelId="{3FC24B9B-B179-44EF-BAAF-45962919091A}" srcId="{2A5ABDB8-128E-458A-BCC9-ACCBBE34E2BC}" destId="{ECC10683-C28A-4E3F-9664-9F1125654B53}" srcOrd="5" destOrd="0" parTransId="{002DB183-46A4-4298-B672-6837F0B919F6}" sibTransId="{B0D3CDB8-6BC3-46FF-A799-7453ED4DE04C}"/>
    <dgm:cxn modelId="{7DDAF4A4-4DCD-4BA4-AF47-559DF5821FBA}" type="presOf" srcId="{4E231A6D-CCCF-4305-B7D8-6BE40BD812B1}" destId="{C6A51E94-D00D-472F-BDA6-EE7C85DC9289}" srcOrd="0" destOrd="0" presId="urn:microsoft.com/office/officeart/2008/layout/VerticalCurvedList"/>
    <dgm:cxn modelId="{509C0963-85BF-4BAC-ABBD-C8AAFE93778C}" type="presOf" srcId="{88AFF7C4-0A50-4066-AA89-2EF6F7544642}" destId="{E63991FD-C51D-4E6E-B8DB-D617BE6D365C}" srcOrd="0" destOrd="0" presId="urn:microsoft.com/office/officeart/2008/layout/VerticalCurvedList"/>
    <dgm:cxn modelId="{A0279C29-2EAD-4F2D-890A-220A291AEA90}" srcId="{2A5ABDB8-128E-458A-BCC9-ACCBBE34E2BC}" destId="{F62DCF8D-C2A8-4D25-BC8D-1C06C863570E}" srcOrd="2" destOrd="0" parTransId="{0B65DE84-054D-4C13-A495-EDF4751F99EA}" sibTransId="{14847B10-80CA-4086-922A-8E6AA9C9ABA6}"/>
    <dgm:cxn modelId="{864C9565-B4E6-4569-B9BA-F18E252CCE88}" type="presOf" srcId="{AE8EFA47-719B-4E6F-819B-985525810D93}" destId="{8A5B08A3-3B2A-408A-A24D-7DDDFB64BBA5}" srcOrd="0" destOrd="0" presId="urn:microsoft.com/office/officeart/2008/layout/VerticalCurvedList"/>
    <dgm:cxn modelId="{0A8109D7-2FEC-4CB0-9150-E89E451702C8}" type="presOf" srcId="{F62DCF8D-C2A8-4D25-BC8D-1C06C863570E}" destId="{9AE1CA1D-3BBD-4203-9354-D595E18C92C8}" srcOrd="0" destOrd="0" presId="urn:microsoft.com/office/officeart/2008/layout/VerticalCurvedList"/>
    <dgm:cxn modelId="{34404721-371B-475D-BD86-E261D0253573}" srcId="{2A5ABDB8-128E-458A-BCC9-ACCBBE34E2BC}" destId="{AE8EFA47-719B-4E6F-819B-985525810D93}" srcOrd="0" destOrd="0" parTransId="{8489F72F-6081-45F6-9239-A015C187E631}" sibTransId="{80DD0FFE-08EB-4823-BAC9-43A249DF32B4}"/>
    <dgm:cxn modelId="{843DB1D5-E90A-4F97-AA5C-1BDCCCC5E5F6}" srcId="{2A5ABDB8-128E-458A-BCC9-ACCBBE34E2BC}" destId="{0EEFCC6E-922E-4754-8480-97E06EAC91C1}" srcOrd="4" destOrd="0" parTransId="{82757E86-4C6F-4F4C-833C-430A1CF09D95}" sibTransId="{D30C9F66-9ABD-4EF7-9F03-B6727A24EB99}"/>
    <dgm:cxn modelId="{23B2EE52-4D6C-4C0B-99A6-07013FEF8917}" type="presOf" srcId="{80DD0FFE-08EB-4823-BAC9-43A249DF32B4}" destId="{EB5DFA58-5BCC-43E0-99D0-712B3DAC9B43}" srcOrd="0" destOrd="0" presId="urn:microsoft.com/office/officeart/2008/layout/VerticalCurvedList"/>
    <dgm:cxn modelId="{00D18D83-A27C-433E-8693-A2A0CA5EB573}" srcId="{2A5ABDB8-128E-458A-BCC9-ACCBBE34E2BC}" destId="{E71FE91F-7E64-4197-8CD2-B84F9F76EDA9}" srcOrd="6" destOrd="0" parTransId="{42EDF3BC-D628-4B2E-AE8E-17BAA4F47F43}" sibTransId="{5E9F9B18-8700-4576-B3A5-B96C8481937A}"/>
    <dgm:cxn modelId="{85DC5744-4676-4268-AB10-08972EACEE1E}" type="presParOf" srcId="{A2DA1A75-B7C4-4FE5-9AC1-FC5A02236CD6}" destId="{12CECDCE-B48F-49C4-B021-C783BA2EF9A0}" srcOrd="0" destOrd="0" presId="urn:microsoft.com/office/officeart/2008/layout/VerticalCurvedList"/>
    <dgm:cxn modelId="{853B7F5B-851F-4797-AF33-8EA1B2689D6C}" type="presParOf" srcId="{12CECDCE-B48F-49C4-B021-C783BA2EF9A0}" destId="{DE2D9799-75FC-4E08-82B7-B16023638AC2}" srcOrd="0" destOrd="0" presId="urn:microsoft.com/office/officeart/2008/layout/VerticalCurvedList"/>
    <dgm:cxn modelId="{89560DD9-A525-400B-98CE-0DAB3889F5A7}" type="presParOf" srcId="{DE2D9799-75FC-4E08-82B7-B16023638AC2}" destId="{BF078E86-0B5B-4CAC-9041-FEF4DAE3B2A0}" srcOrd="0" destOrd="0" presId="urn:microsoft.com/office/officeart/2008/layout/VerticalCurvedList"/>
    <dgm:cxn modelId="{07964076-9C87-4D6D-A3C4-B0CF2955AE9F}" type="presParOf" srcId="{DE2D9799-75FC-4E08-82B7-B16023638AC2}" destId="{EB5DFA58-5BCC-43E0-99D0-712B3DAC9B43}" srcOrd="1" destOrd="0" presId="urn:microsoft.com/office/officeart/2008/layout/VerticalCurvedList"/>
    <dgm:cxn modelId="{282D72F4-9B52-4537-8419-52645C184B58}" type="presParOf" srcId="{DE2D9799-75FC-4E08-82B7-B16023638AC2}" destId="{1E3C6424-C591-492A-A17A-3E36C4436B4B}" srcOrd="2" destOrd="0" presId="urn:microsoft.com/office/officeart/2008/layout/VerticalCurvedList"/>
    <dgm:cxn modelId="{34862312-8E17-432C-8890-9C7ED31A3D25}" type="presParOf" srcId="{DE2D9799-75FC-4E08-82B7-B16023638AC2}" destId="{3B1F9943-D3C4-4E1C-BE97-019B6802EBF2}" srcOrd="3" destOrd="0" presId="urn:microsoft.com/office/officeart/2008/layout/VerticalCurvedList"/>
    <dgm:cxn modelId="{06B67FFA-30ED-4C4C-8303-A4DF01E3466F}" type="presParOf" srcId="{12CECDCE-B48F-49C4-B021-C783BA2EF9A0}" destId="{8A5B08A3-3B2A-408A-A24D-7DDDFB64BBA5}" srcOrd="1" destOrd="0" presId="urn:microsoft.com/office/officeart/2008/layout/VerticalCurvedList"/>
    <dgm:cxn modelId="{7D94BCAE-F7D7-4668-8D26-A0D1E6466E4B}" type="presParOf" srcId="{12CECDCE-B48F-49C4-B021-C783BA2EF9A0}" destId="{8130C6E6-F463-4F81-899F-B8FFFD8CAF5F}" srcOrd="2" destOrd="0" presId="urn:microsoft.com/office/officeart/2008/layout/VerticalCurvedList"/>
    <dgm:cxn modelId="{97D9AF6C-168C-4820-A90F-9E19C72D31AE}" type="presParOf" srcId="{8130C6E6-F463-4F81-899F-B8FFFD8CAF5F}" destId="{C4D420CF-835C-43D4-AC5E-98242DC48EE8}" srcOrd="0" destOrd="0" presId="urn:microsoft.com/office/officeart/2008/layout/VerticalCurvedList"/>
    <dgm:cxn modelId="{5FEDA6FB-DA3B-4DFA-91CC-BBFB3416D1DE}" type="presParOf" srcId="{12CECDCE-B48F-49C4-B021-C783BA2EF9A0}" destId="{E63991FD-C51D-4E6E-B8DB-D617BE6D365C}" srcOrd="3" destOrd="0" presId="urn:microsoft.com/office/officeart/2008/layout/VerticalCurvedList"/>
    <dgm:cxn modelId="{EF06DA6C-A4CE-49A5-B894-D4D0E77D4B63}" type="presParOf" srcId="{12CECDCE-B48F-49C4-B021-C783BA2EF9A0}" destId="{5A8CEC12-1E94-45B5-A632-8CC6BCB3690D}" srcOrd="4" destOrd="0" presId="urn:microsoft.com/office/officeart/2008/layout/VerticalCurvedList"/>
    <dgm:cxn modelId="{A643D3E2-C569-4C01-8E90-46982290EC3A}" type="presParOf" srcId="{5A8CEC12-1E94-45B5-A632-8CC6BCB3690D}" destId="{6650877A-D659-404A-B4E1-F57F86984459}" srcOrd="0" destOrd="0" presId="urn:microsoft.com/office/officeart/2008/layout/VerticalCurvedList"/>
    <dgm:cxn modelId="{53F24C9E-3202-47EF-812D-73C8D33FFFCA}" type="presParOf" srcId="{12CECDCE-B48F-49C4-B021-C783BA2EF9A0}" destId="{9AE1CA1D-3BBD-4203-9354-D595E18C92C8}" srcOrd="5" destOrd="0" presId="urn:microsoft.com/office/officeart/2008/layout/VerticalCurvedList"/>
    <dgm:cxn modelId="{90AEB3C0-0A3E-4336-B403-9D41948CCA18}" type="presParOf" srcId="{12CECDCE-B48F-49C4-B021-C783BA2EF9A0}" destId="{D39F5260-CEE1-45D6-B0BB-C3B19BFEC011}" srcOrd="6" destOrd="0" presId="urn:microsoft.com/office/officeart/2008/layout/VerticalCurvedList"/>
    <dgm:cxn modelId="{97A3376F-379B-49D0-9F84-392164082B6D}" type="presParOf" srcId="{D39F5260-CEE1-45D6-B0BB-C3B19BFEC011}" destId="{E049A72F-4457-4EC2-B2E0-55B8174A5B16}" srcOrd="0" destOrd="0" presId="urn:microsoft.com/office/officeart/2008/layout/VerticalCurvedList"/>
    <dgm:cxn modelId="{EF7292AC-8FE3-40BC-98A4-6BC844644202}" type="presParOf" srcId="{12CECDCE-B48F-49C4-B021-C783BA2EF9A0}" destId="{C6A51E94-D00D-472F-BDA6-EE7C85DC9289}" srcOrd="7" destOrd="0" presId="urn:microsoft.com/office/officeart/2008/layout/VerticalCurvedList"/>
    <dgm:cxn modelId="{3966E6C7-A622-4219-B84F-8F2369D321DD}" type="presParOf" srcId="{12CECDCE-B48F-49C4-B021-C783BA2EF9A0}" destId="{65A7D8AA-5421-42AF-8B29-2366B73CAD16}" srcOrd="8" destOrd="0" presId="urn:microsoft.com/office/officeart/2008/layout/VerticalCurvedList"/>
    <dgm:cxn modelId="{CC8D7199-EA38-4135-A40E-2865B4D3BEC6}" type="presParOf" srcId="{65A7D8AA-5421-42AF-8B29-2366B73CAD16}" destId="{098BAF89-C315-4D96-BF1E-0837B7AFA689}" srcOrd="0" destOrd="0" presId="urn:microsoft.com/office/officeart/2008/layout/VerticalCurvedList"/>
    <dgm:cxn modelId="{58F01BB7-45FF-41D5-B78F-33E62BC77BCD}" type="presParOf" srcId="{12CECDCE-B48F-49C4-B021-C783BA2EF9A0}" destId="{E5186F1E-85C4-40CE-8284-F44E0B53AB1A}" srcOrd="9" destOrd="0" presId="urn:microsoft.com/office/officeart/2008/layout/VerticalCurvedList"/>
    <dgm:cxn modelId="{56D2DC56-9607-4338-84E9-56AE45BB5FA1}" type="presParOf" srcId="{12CECDCE-B48F-49C4-B021-C783BA2EF9A0}" destId="{AA74F583-31E4-4DEC-BCE6-35B0901D5548}" srcOrd="10" destOrd="0" presId="urn:microsoft.com/office/officeart/2008/layout/VerticalCurvedList"/>
    <dgm:cxn modelId="{B38DA55C-AE3A-4B73-ACCD-E6BDA532CD9C}" type="presParOf" srcId="{AA74F583-31E4-4DEC-BCE6-35B0901D5548}" destId="{9378C0A6-7D22-4830-B7F2-7FD01AC77088}" srcOrd="0" destOrd="0" presId="urn:microsoft.com/office/officeart/2008/layout/VerticalCurvedList"/>
    <dgm:cxn modelId="{DC507D04-59AC-4251-87F4-983CEF898C15}" type="presParOf" srcId="{12CECDCE-B48F-49C4-B021-C783BA2EF9A0}" destId="{D40E5E2B-B46C-40CF-9F59-783DADAC40BB}" srcOrd="11" destOrd="0" presId="urn:microsoft.com/office/officeart/2008/layout/VerticalCurvedList"/>
    <dgm:cxn modelId="{F745A571-64B2-49B7-9990-368BEFC21925}" type="presParOf" srcId="{12CECDCE-B48F-49C4-B021-C783BA2EF9A0}" destId="{21FBC548-34AE-4E83-8F13-A96A05CE64BD}" srcOrd="12" destOrd="0" presId="urn:microsoft.com/office/officeart/2008/layout/VerticalCurvedList"/>
    <dgm:cxn modelId="{09EB18FA-F6E1-4068-9E96-57720CFFC600}" type="presParOf" srcId="{21FBC548-34AE-4E83-8F13-A96A05CE64BD}" destId="{0CAB8DB4-B798-4A8A-B989-DDFBBEE513A8}" srcOrd="0" destOrd="0" presId="urn:microsoft.com/office/officeart/2008/layout/VerticalCurvedList"/>
    <dgm:cxn modelId="{0114ACB6-2BED-4C5B-8521-58D87A441FBF}" type="presParOf" srcId="{12CECDCE-B48F-49C4-B021-C783BA2EF9A0}" destId="{B9BB13E0-8713-406B-A8B3-E87DF4A0DC08}" srcOrd="13" destOrd="0" presId="urn:microsoft.com/office/officeart/2008/layout/VerticalCurvedList"/>
    <dgm:cxn modelId="{F9BCE80E-76D2-4E79-9A6B-F3E47607CEEC}" type="presParOf" srcId="{12CECDCE-B48F-49C4-B021-C783BA2EF9A0}" destId="{81BFE949-0617-417E-AB18-37484364A03F}" srcOrd="14" destOrd="0" presId="urn:microsoft.com/office/officeart/2008/layout/VerticalCurvedList"/>
    <dgm:cxn modelId="{C317EB1F-93E1-40A1-810C-DC8BF2FCDC6D}" type="presParOf" srcId="{81BFE949-0617-417E-AB18-37484364A03F}" destId="{91294CC5-AA25-429D-AEB0-3651F1F7FA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50B68C7-0196-46F3-B80D-D5EF216A3465}" type="doc">
      <dgm:prSet loTypeId="urn:microsoft.com/office/officeart/2005/8/layout/hList1" loCatId="list" qsTypeId="urn:microsoft.com/office/officeart/2005/8/quickstyle/3d2" qsCatId="3D" csTypeId="urn:microsoft.com/office/officeart/2005/8/colors/accent0_3" csCatId="mainScheme" phldr="1"/>
      <dgm:spPr/>
      <dgm:t>
        <a:bodyPr/>
        <a:lstStyle/>
        <a:p>
          <a:endParaRPr lang="es-EC"/>
        </a:p>
      </dgm:t>
    </dgm:pt>
    <dgm:pt modelId="{CAD76332-D518-4B7C-9864-5330EF472EE8}">
      <dgm:prSet phldrT="[Texto]"/>
      <dgm:spPr/>
      <dgm:t>
        <a:bodyPr/>
        <a:lstStyle/>
        <a:p>
          <a:r>
            <a:rPr lang="es-ES" dirty="0" smtClean="0"/>
            <a:t>ENFOQUE</a:t>
          </a:r>
          <a:endParaRPr lang="es-EC" dirty="0"/>
        </a:p>
      </dgm:t>
    </dgm:pt>
    <dgm:pt modelId="{64C8B633-26B9-40B1-8907-FDAC15348F49}" type="parTrans" cxnId="{85ED4B29-3B90-4B24-ACAC-4EA0B68E951F}">
      <dgm:prSet/>
      <dgm:spPr/>
      <dgm:t>
        <a:bodyPr/>
        <a:lstStyle/>
        <a:p>
          <a:endParaRPr lang="es-EC"/>
        </a:p>
      </dgm:t>
    </dgm:pt>
    <dgm:pt modelId="{19C60D86-5CAA-4386-80FD-1F7EDF4AA759}" type="sibTrans" cxnId="{85ED4B29-3B90-4B24-ACAC-4EA0B68E951F}">
      <dgm:prSet/>
      <dgm:spPr/>
      <dgm:t>
        <a:bodyPr/>
        <a:lstStyle/>
        <a:p>
          <a:endParaRPr lang="es-EC"/>
        </a:p>
      </dgm:t>
    </dgm:pt>
    <dgm:pt modelId="{C495647D-10E3-4C35-98B6-4433ACE40D5F}">
      <dgm:prSet phldrT="[Texto]"/>
      <dgm:spPr/>
      <dgm:t>
        <a:bodyPr/>
        <a:lstStyle/>
        <a:p>
          <a:pPr algn="just"/>
          <a:r>
            <a:rPr lang="es-ES" dirty="0" smtClean="0"/>
            <a:t>CUALITATIVO</a:t>
          </a:r>
          <a:endParaRPr lang="es-EC" dirty="0"/>
        </a:p>
      </dgm:t>
    </dgm:pt>
    <dgm:pt modelId="{58220663-01EF-467E-9310-0A14C81CA916}" type="parTrans" cxnId="{915904C3-6721-42BE-AB65-F88BC46A46D5}">
      <dgm:prSet/>
      <dgm:spPr/>
      <dgm:t>
        <a:bodyPr/>
        <a:lstStyle/>
        <a:p>
          <a:endParaRPr lang="es-EC"/>
        </a:p>
      </dgm:t>
    </dgm:pt>
    <dgm:pt modelId="{6E06696E-8919-4122-99D2-6DF5580A26BD}" type="sibTrans" cxnId="{915904C3-6721-42BE-AB65-F88BC46A46D5}">
      <dgm:prSet/>
      <dgm:spPr/>
      <dgm:t>
        <a:bodyPr/>
        <a:lstStyle/>
        <a:p>
          <a:endParaRPr lang="es-EC"/>
        </a:p>
      </dgm:t>
    </dgm:pt>
    <dgm:pt modelId="{DD8349C6-5569-49CF-BB69-EC4D9D85456E}">
      <dgm:prSet phldrT="[Texto]"/>
      <dgm:spPr/>
      <dgm:t>
        <a:bodyPr/>
        <a:lstStyle/>
        <a:p>
          <a:r>
            <a:rPr lang="es-ES" dirty="0" smtClean="0"/>
            <a:t>ALCANCE</a:t>
          </a:r>
          <a:endParaRPr lang="es-EC" dirty="0"/>
        </a:p>
      </dgm:t>
    </dgm:pt>
    <dgm:pt modelId="{C1703A5B-F342-4849-82C8-3AC8EF67ABF9}" type="parTrans" cxnId="{90449E42-EE02-4FAC-92C8-705B2B6D8B14}">
      <dgm:prSet/>
      <dgm:spPr/>
      <dgm:t>
        <a:bodyPr/>
        <a:lstStyle/>
        <a:p>
          <a:endParaRPr lang="es-EC"/>
        </a:p>
      </dgm:t>
    </dgm:pt>
    <dgm:pt modelId="{FAB08C4F-2DDE-41E2-9197-502EA16058F5}" type="sibTrans" cxnId="{90449E42-EE02-4FAC-92C8-705B2B6D8B14}">
      <dgm:prSet/>
      <dgm:spPr/>
      <dgm:t>
        <a:bodyPr/>
        <a:lstStyle/>
        <a:p>
          <a:endParaRPr lang="es-EC"/>
        </a:p>
      </dgm:t>
    </dgm:pt>
    <dgm:pt modelId="{68D89971-29BE-4F6E-ABDF-E0610163D2A6}">
      <dgm:prSet phldrT="[Texto]"/>
      <dgm:spPr/>
      <dgm:t>
        <a:bodyPr/>
        <a:lstStyle/>
        <a:p>
          <a:pPr algn="just"/>
          <a:r>
            <a:rPr lang="es-ES" dirty="0" smtClean="0"/>
            <a:t>EXPLORATORIO</a:t>
          </a:r>
          <a:endParaRPr lang="es-EC" dirty="0"/>
        </a:p>
      </dgm:t>
    </dgm:pt>
    <dgm:pt modelId="{55BAA410-FAE1-4040-A7A3-C7C360D7137E}" type="parTrans" cxnId="{36663B8E-7F46-4B51-99F8-AD136CB29C9D}">
      <dgm:prSet/>
      <dgm:spPr/>
      <dgm:t>
        <a:bodyPr/>
        <a:lstStyle/>
        <a:p>
          <a:endParaRPr lang="es-EC"/>
        </a:p>
      </dgm:t>
    </dgm:pt>
    <dgm:pt modelId="{B3038779-0FE2-4AF4-BF45-31A76C6E7F69}" type="sibTrans" cxnId="{36663B8E-7F46-4B51-99F8-AD136CB29C9D}">
      <dgm:prSet/>
      <dgm:spPr/>
      <dgm:t>
        <a:bodyPr/>
        <a:lstStyle/>
        <a:p>
          <a:endParaRPr lang="es-EC"/>
        </a:p>
      </dgm:t>
    </dgm:pt>
    <dgm:pt modelId="{6F86907A-A050-4766-88AD-0DCF28A8A899}">
      <dgm:prSet phldrT="[Texto]"/>
      <dgm:spPr/>
      <dgm:t>
        <a:bodyPr/>
        <a:lstStyle/>
        <a:p>
          <a:r>
            <a:rPr lang="es-EC" dirty="0" smtClean="0"/>
            <a:t>DISEÑO</a:t>
          </a:r>
          <a:endParaRPr lang="es-EC" dirty="0"/>
        </a:p>
      </dgm:t>
    </dgm:pt>
    <dgm:pt modelId="{879CB963-FAFD-4D5C-9A2C-1384034F9991}" type="parTrans" cxnId="{F77DA5D5-A554-4D04-A451-9EF65DC3CD2E}">
      <dgm:prSet/>
      <dgm:spPr/>
      <dgm:t>
        <a:bodyPr/>
        <a:lstStyle/>
        <a:p>
          <a:endParaRPr lang="es-EC"/>
        </a:p>
      </dgm:t>
    </dgm:pt>
    <dgm:pt modelId="{AF0C07F5-4408-4B4A-8D9A-4FEF62ED19FE}" type="sibTrans" cxnId="{F77DA5D5-A554-4D04-A451-9EF65DC3CD2E}">
      <dgm:prSet/>
      <dgm:spPr/>
      <dgm:t>
        <a:bodyPr/>
        <a:lstStyle/>
        <a:p>
          <a:endParaRPr lang="es-EC"/>
        </a:p>
      </dgm:t>
    </dgm:pt>
    <dgm:pt modelId="{7F96CED3-E319-4DEC-879E-71643554D9C6}">
      <dgm:prSet phldrT="[Texto]"/>
      <dgm:spPr/>
      <dgm:t>
        <a:bodyPr/>
        <a:lstStyle/>
        <a:p>
          <a:pPr algn="just"/>
          <a:r>
            <a:rPr lang="es-ES" dirty="0" smtClean="0"/>
            <a:t>NO EXPERIMENTAL</a:t>
          </a:r>
          <a:endParaRPr lang="es-EC" dirty="0"/>
        </a:p>
      </dgm:t>
    </dgm:pt>
    <dgm:pt modelId="{2E85D5E3-6D95-4FCD-8153-F6C570148DDB}" type="parTrans" cxnId="{515234E5-5C11-476A-B575-5023495787CF}">
      <dgm:prSet/>
      <dgm:spPr/>
      <dgm:t>
        <a:bodyPr/>
        <a:lstStyle/>
        <a:p>
          <a:endParaRPr lang="es-EC"/>
        </a:p>
      </dgm:t>
    </dgm:pt>
    <dgm:pt modelId="{D3BFD7A8-D935-49A6-889C-3EE09F6526C5}" type="sibTrans" cxnId="{515234E5-5C11-476A-B575-5023495787CF}">
      <dgm:prSet/>
      <dgm:spPr/>
      <dgm:t>
        <a:bodyPr/>
        <a:lstStyle/>
        <a:p>
          <a:endParaRPr lang="es-EC"/>
        </a:p>
      </dgm:t>
    </dgm:pt>
    <dgm:pt modelId="{F7B105F5-D6B0-4E61-AB96-78CF3F1C3B13}">
      <dgm:prSet phldrT="[Texto]"/>
      <dgm:spPr/>
      <dgm:t>
        <a:bodyPr/>
        <a:lstStyle/>
        <a:p>
          <a:pPr algn="just"/>
          <a:r>
            <a:rPr lang="es-EC" dirty="0" smtClean="0"/>
            <a:t>CUANTITATIVO</a:t>
          </a:r>
          <a:endParaRPr lang="es-EC" dirty="0"/>
        </a:p>
      </dgm:t>
    </dgm:pt>
    <dgm:pt modelId="{11455C2D-8E35-4B81-8E79-98E35C8E0221}" type="parTrans" cxnId="{A2C8211F-8A4B-4AA3-8420-E8A57F39FD8D}">
      <dgm:prSet/>
      <dgm:spPr/>
      <dgm:t>
        <a:bodyPr/>
        <a:lstStyle/>
        <a:p>
          <a:endParaRPr lang="es-ES"/>
        </a:p>
      </dgm:t>
    </dgm:pt>
    <dgm:pt modelId="{6B5B2D75-D1F6-4CB1-B230-B78902DEA195}" type="sibTrans" cxnId="{A2C8211F-8A4B-4AA3-8420-E8A57F39FD8D}">
      <dgm:prSet/>
      <dgm:spPr/>
      <dgm:t>
        <a:bodyPr/>
        <a:lstStyle/>
        <a:p>
          <a:endParaRPr lang="es-ES"/>
        </a:p>
      </dgm:t>
    </dgm:pt>
    <dgm:pt modelId="{87654CCD-9E2E-481B-B2A6-CB395D7E409C}" type="pres">
      <dgm:prSet presAssocID="{A50B68C7-0196-46F3-B80D-D5EF216A3465}" presName="Name0" presStyleCnt="0">
        <dgm:presLayoutVars>
          <dgm:dir/>
          <dgm:animLvl val="lvl"/>
          <dgm:resizeHandles val="exact"/>
        </dgm:presLayoutVars>
      </dgm:prSet>
      <dgm:spPr/>
      <dgm:t>
        <a:bodyPr/>
        <a:lstStyle/>
        <a:p>
          <a:endParaRPr lang="es-EC"/>
        </a:p>
      </dgm:t>
    </dgm:pt>
    <dgm:pt modelId="{2AECD81E-2206-43BC-941B-8B3772BCAAA4}" type="pres">
      <dgm:prSet presAssocID="{CAD76332-D518-4B7C-9864-5330EF472EE8}" presName="composite" presStyleCnt="0"/>
      <dgm:spPr/>
      <dgm:t>
        <a:bodyPr/>
        <a:lstStyle/>
        <a:p>
          <a:endParaRPr lang="es-ES"/>
        </a:p>
      </dgm:t>
    </dgm:pt>
    <dgm:pt modelId="{FD22566F-0AD9-4074-9C8A-AB8A5B0E450E}" type="pres">
      <dgm:prSet presAssocID="{CAD76332-D518-4B7C-9864-5330EF472EE8}" presName="parTx" presStyleLbl="alignNode1" presStyleIdx="0" presStyleCnt="3">
        <dgm:presLayoutVars>
          <dgm:chMax val="0"/>
          <dgm:chPref val="0"/>
          <dgm:bulletEnabled val="1"/>
        </dgm:presLayoutVars>
      </dgm:prSet>
      <dgm:spPr/>
      <dgm:t>
        <a:bodyPr/>
        <a:lstStyle/>
        <a:p>
          <a:endParaRPr lang="es-EC"/>
        </a:p>
      </dgm:t>
    </dgm:pt>
    <dgm:pt modelId="{2596F6F9-F78C-406B-A26C-A2A3604F0DCA}" type="pres">
      <dgm:prSet presAssocID="{CAD76332-D518-4B7C-9864-5330EF472EE8}" presName="desTx" presStyleLbl="alignAccFollowNode1" presStyleIdx="0" presStyleCnt="3">
        <dgm:presLayoutVars>
          <dgm:bulletEnabled val="1"/>
        </dgm:presLayoutVars>
      </dgm:prSet>
      <dgm:spPr/>
      <dgm:t>
        <a:bodyPr/>
        <a:lstStyle/>
        <a:p>
          <a:endParaRPr lang="es-EC"/>
        </a:p>
      </dgm:t>
    </dgm:pt>
    <dgm:pt modelId="{E786190E-EFC6-4C25-B894-91D60451200C}" type="pres">
      <dgm:prSet presAssocID="{19C60D86-5CAA-4386-80FD-1F7EDF4AA759}" presName="space" presStyleCnt="0"/>
      <dgm:spPr/>
      <dgm:t>
        <a:bodyPr/>
        <a:lstStyle/>
        <a:p>
          <a:endParaRPr lang="es-ES"/>
        </a:p>
      </dgm:t>
    </dgm:pt>
    <dgm:pt modelId="{B52567F3-D2F6-454D-88B6-692100049960}" type="pres">
      <dgm:prSet presAssocID="{DD8349C6-5569-49CF-BB69-EC4D9D85456E}" presName="composite" presStyleCnt="0"/>
      <dgm:spPr/>
      <dgm:t>
        <a:bodyPr/>
        <a:lstStyle/>
        <a:p>
          <a:endParaRPr lang="es-ES"/>
        </a:p>
      </dgm:t>
    </dgm:pt>
    <dgm:pt modelId="{3C9BC525-6888-44D3-8F6E-B40BA7BA1227}" type="pres">
      <dgm:prSet presAssocID="{DD8349C6-5569-49CF-BB69-EC4D9D85456E}" presName="parTx" presStyleLbl="alignNode1" presStyleIdx="1" presStyleCnt="3">
        <dgm:presLayoutVars>
          <dgm:chMax val="0"/>
          <dgm:chPref val="0"/>
          <dgm:bulletEnabled val="1"/>
        </dgm:presLayoutVars>
      </dgm:prSet>
      <dgm:spPr/>
      <dgm:t>
        <a:bodyPr/>
        <a:lstStyle/>
        <a:p>
          <a:endParaRPr lang="es-EC"/>
        </a:p>
      </dgm:t>
    </dgm:pt>
    <dgm:pt modelId="{2178352A-7B03-423E-A4B6-4039B73483D7}" type="pres">
      <dgm:prSet presAssocID="{DD8349C6-5569-49CF-BB69-EC4D9D85456E}" presName="desTx" presStyleLbl="alignAccFollowNode1" presStyleIdx="1" presStyleCnt="3">
        <dgm:presLayoutVars>
          <dgm:bulletEnabled val="1"/>
        </dgm:presLayoutVars>
      </dgm:prSet>
      <dgm:spPr/>
      <dgm:t>
        <a:bodyPr/>
        <a:lstStyle/>
        <a:p>
          <a:endParaRPr lang="es-EC"/>
        </a:p>
      </dgm:t>
    </dgm:pt>
    <dgm:pt modelId="{7D90E89E-0F51-4B45-9B9B-ED4858F1A55F}" type="pres">
      <dgm:prSet presAssocID="{FAB08C4F-2DDE-41E2-9197-502EA16058F5}" presName="space" presStyleCnt="0"/>
      <dgm:spPr/>
      <dgm:t>
        <a:bodyPr/>
        <a:lstStyle/>
        <a:p>
          <a:endParaRPr lang="es-ES"/>
        </a:p>
      </dgm:t>
    </dgm:pt>
    <dgm:pt modelId="{1DE7EA74-F412-48A5-84FB-DD1A45A9959A}" type="pres">
      <dgm:prSet presAssocID="{6F86907A-A050-4766-88AD-0DCF28A8A899}" presName="composite" presStyleCnt="0"/>
      <dgm:spPr/>
      <dgm:t>
        <a:bodyPr/>
        <a:lstStyle/>
        <a:p>
          <a:endParaRPr lang="es-ES"/>
        </a:p>
      </dgm:t>
    </dgm:pt>
    <dgm:pt modelId="{0B08B13F-1364-4116-9AC7-6447495C2EE3}" type="pres">
      <dgm:prSet presAssocID="{6F86907A-A050-4766-88AD-0DCF28A8A899}" presName="parTx" presStyleLbl="alignNode1" presStyleIdx="2" presStyleCnt="3">
        <dgm:presLayoutVars>
          <dgm:chMax val="0"/>
          <dgm:chPref val="0"/>
          <dgm:bulletEnabled val="1"/>
        </dgm:presLayoutVars>
      </dgm:prSet>
      <dgm:spPr/>
      <dgm:t>
        <a:bodyPr/>
        <a:lstStyle/>
        <a:p>
          <a:endParaRPr lang="es-EC"/>
        </a:p>
      </dgm:t>
    </dgm:pt>
    <dgm:pt modelId="{22DCF94D-B937-45A0-89A7-54EAA5626300}" type="pres">
      <dgm:prSet presAssocID="{6F86907A-A050-4766-88AD-0DCF28A8A899}" presName="desTx" presStyleLbl="alignAccFollowNode1" presStyleIdx="2" presStyleCnt="3">
        <dgm:presLayoutVars>
          <dgm:bulletEnabled val="1"/>
        </dgm:presLayoutVars>
      </dgm:prSet>
      <dgm:spPr/>
      <dgm:t>
        <a:bodyPr/>
        <a:lstStyle/>
        <a:p>
          <a:endParaRPr lang="es-EC"/>
        </a:p>
      </dgm:t>
    </dgm:pt>
  </dgm:ptLst>
  <dgm:cxnLst>
    <dgm:cxn modelId="{36663B8E-7F46-4B51-99F8-AD136CB29C9D}" srcId="{DD8349C6-5569-49CF-BB69-EC4D9D85456E}" destId="{68D89971-29BE-4F6E-ABDF-E0610163D2A6}" srcOrd="0" destOrd="0" parTransId="{55BAA410-FAE1-4040-A7A3-C7C360D7137E}" sibTransId="{B3038779-0FE2-4AF4-BF45-31A76C6E7F69}"/>
    <dgm:cxn modelId="{61130B2C-1D71-4C34-8B08-38FA9B9D8E9C}" type="presOf" srcId="{A50B68C7-0196-46F3-B80D-D5EF216A3465}" destId="{87654CCD-9E2E-481B-B2A6-CB395D7E409C}" srcOrd="0" destOrd="0" presId="urn:microsoft.com/office/officeart/2005/8/layout/hList1"/>
    <dgm:cxn modelId="{897CC76A-02AE-4E32-82BD-B13510F8E41E}" type="presOf" srcId="{DD8349C6-5569-49CF-BB69-EC4D9D85456E}" destId="{3C9BC525-6888-44D3-8F6E-B40BA7BA1227}" srcOrd="0" destOrd="0" presId="urn:microsoft.com/office/officeart/2005/8/layout/hList1"/>
    <dgm:cxn modelId="{6C1818EA-60B7-41F5-A323-D5522707BC16}" type="presOf" srcId="{CAD76332-D518-4B7C-9864-5330EF472EE8}" destId="{FD22566F-0AD9-4074-9C8A-AB8A5B0E450E}" srcOrd="0" destOrd="0" presId="urn:microsoft.com/office/officeart/2005/8/layout/hList1"/>
    <dgm:cxn modelId="{515234E5-5C11-476A-B575-5023495787CF}" srcId="{6F86907A-A050-4766-88AD-0DCF28A8A899}" destId="{7F96CED3-E319-4DEC-879E-71643554D9C6}" srcOrd="0" destOrd="0" parTransId="{2E85D5E3-6D95-4FCD-8153-F6C570148DDB}" sibTransId="{D3BFD7A8-D935-49A6-889C-3EE09F6526C5}"/>
    <dgm:cxn modelId="{23191E05-E865-4558-984C-E3E3C398D657}" type="presOf" srcId="{68D89971-29BE-4F6E-ABDF-E0610163D2A6}" destId="{2178352A-7B03-423E-A4B6-4039B73483D7}" srcOrd="0" destOrd="0" presId="urn:microsoft.com/office/officeart/2005/8/layout/hList1"/>
    <dgm:cxn modelId="{A2C8211F-8A4B-4AA3-8420-E8A57F39FD8D}" srcId="{CAD76332-D518-4B7C-9864-5330EF472EE8}" destId="{F7B105F5-D6B0-4E61-AB96-78CF3F1C3B13}" srcOrd="1" destOrd="0" parTransId="{11455C2D-8E35-4B81-8E79-98E35C8E0221}" sibTransId="{6B5B2D75-D1F6-4CB1-B230-B78902DEA195}"/>
    <dgm:cxn modelId="{915904C3-6721-42BE-AB65-F88BC46A46D5}" srcId="{CAD76332-D518-4B7C-9864-5330EF472EE8}" destId="{C495647D-10E3-4C35-98B6-4433ACE40D5F}" srcOrd="0" destOrd="0" parTransId="{58220663-01EF-467E-9310-0A14C81CA916}" sibTransId="{6E06696E-8919-4122-99D2-6DF5580A26BD}"/>
    <dgm:cxn modelId="{F18ADA50-8CBB-4078-957C-4F7CE224A72C}" type="presOf" srcId="{7F96CED3-E319-4DEC-879E-71643554D9C6}" destId="{22DCF94D-B937-45A0-89A7-54EAA5626300}" srcOrd="0" destOrd="0" presId="urn:microsoft.com/office/officeart/2005/8/layout/hList1"/>
    <dgm:cxn modelId="{90449E42-EE02-4FAC-92C8-705B2B6D8B14}" srcId="{A50B68C7-0196-46F3-B80D-D5EF216A3465}" destId="{DD8349C6-5569-49CF-BB69-EC4D9D85456E}" srcOrd="1" destOrd="0" parTransId="{C1703A5B-F342-4849-82C8-3AC8EF67ABF9}" sibTransId="{FAB08C4F-2DDE-41E2-9197-502EA16058F5}"/>
    <dgm:cxn modelId="{9DCDBBC4-5C45-44A9-9C29-CBBA0F6DC2E1}" type="presOf" srcId="{C495647D-10E3-4C35-98B6-4433ACE40D5F}" destId="{2596F6F9-F78C-406B-A26C-A2A3604F0DCA}" srcOrd="0" destOrd="0" presId="urn:microsoft.com/office/officeart/2005/8/layout/hList1"/>
    <dgm:cxn modelId="{5ED155F7-A4A8-4CBB-830B-5CB516A689C1}" type="presOf" srcId="{F7B105F5-D6B0-4E61-AB96-78CF3F1C3B13}" destId="{2596F6F9-F78C-406B-A26C-A2A3604F0DCA}" srcOrd="0" destOrd="1" presId="urn:microsoft.com/office/officeart/2005/8/layout/hList1"/>
    <dgm:cxn modelId="{85ED4B29-3B90-4B24-ACAC-4EA0B68E951F}" srcId="{A50B68C7-0196-46F3-B80D-D5EF216A3465}" destId="{CAD76332-D518-4B7C-9864-5330EF472EE8}" srcOrd="0" destOrd="0" parTransId="{64C8B633-26B9-40B1-8907-FDAC15348F49}" sibTransId="{19C60D86-5CAA-4386-80FD-1F7EDF4AA759}"/>
    <dgm:cxn modelId="{22E9FE8E-A6B2-42C7-92C8-0A1AE92EA9A5}" type="presOf" srcId="{6F86907A-A050-4766-88AD-0DCF28A8A899}" destId="{0B08B13F-1364-4116-9AC7-6447495C2EE3}" srcOrd="0" destOrd="0" presId="urn:microsoft.com/office/officeart/2005/8/layout/hList1"/>
    <dgm:cxn modelId="{F77DA5D5-A554-4D04-A451-9EF65DC3CD2E}" srcId="{A50B68C7-0196-46F3-B80D-D5EF216A3465}" destId="{6F86907A-A050-4766-88AD-0DCF28A8A899}" srcOrd="2" destOrd="0" parTransId="{879CB963-FAFD-4D5C-9A2C-1384034F9991}" sibTransId="{AF0C07F5-4408-4B4A-8D9A-4FEF62ED19FE}"/>
    <dgm:cxn modelId="{7475D79D-E25F-48DF-BCC1-5BCDFB9606E0}" type="presParOf" srcId="{87654CCD-9E2E-481B-B2A6-CB395D7E409C}" destId="{2AECD81E-2206-43BC-941B-8B3772BCAAA4}" srcOrd="0" destOrd="0" presId="urn:microsoft.com/office/officeart/2005/8/layout/hList1"/>
    <dgm:cxn modelId="{A9B48ADD-2422-4575-A75E-894EDB7C1D94}" type="presParOf" srcId="{2AECD81E-2206-43BC-941B-8B3772BCAAA4}" destId="{FD22566F-0AD9-4074-9C8A-AB8A5B0E450E}" srcOrd="0" destOrd="0" presId="urn:microsoft.com/office/officeart/2005/8/layout/hList1"/>
    <dgm:cxn modelId="{0DB1E706-B22B-44E8-A424-5CE50F26F8A0}" type="presParOf" srcId="{2AECD81E-2206-43BC-941B-8B3772BCAAA4}" destId="{2596F6F9-F78C-406B-A26C-A2A3604F0DCA}" srcOrd="1" destOrd="0" presId="urn:microsoft.com/office/officeart/2005/8/layout/hList1"/>
    <dgm:cxn modelId="{D943B470-822C-4F49-895A-F0D4D14F9B1C}" type="presParOf" srcId="{87654CCD-9E2E-481B-B2A6-CB395D7E409C}" destId="{E786190E-EFC6-4C25-B894-91D60451200C}" srcOrd="1" destOrd="0" presId="urn:microsoft.com/office/officeart/2005/8/layout/hList1"/>
    <dgm:cxn modelId="{F15B6A1C-4D23-49AE-8BBF-C39CE94EA2FB}" type="presParOf" srcId="{87654CCD-9E2E-481B-B2A6-CB395D7E409C}" destId="{B52567F3-D2F6-454D-88B6-692100049960}" srcOrd="2" destOrd="0" presId="urn:microsoft.com/office/officeart/2005/8/layout/hList1"/>
    <dgm:cxn modelId="{7077EFAC-46D3-4D94-83F0-E709349487D3}" type="presParOf" srcId="{B52567F3-D2F6-454D-88B6-692100049960}" destId="{3C9BC525-6888-44D3-8F6E-B40BA7BA1227}" srcOrd="0" destOrd="0" presId="urn:microsoft.com/office/officeart/2005/8/layout/hList1"/>
    <dgm:cxn modelId="{B2331A64-E5AE-4AC5-83F4-C1A2BDF46CE1}" type="presParOf" srcId="{B52567F3-D2F6-454D-88B6-692100049960}" destId="{2178352A-7B03-423E-A4B6-4039B73483D7}" srcOrd="1" destOrd="0" presId="urn:microsoft.com/office/officeart/2005/8/layout/hList1"/>
    <dgm:cxn modelId="{889C46C5-6563-4374-BE23-FFEF643B6C7A}" type="presParOf" srcId="{87654CCD-9E2E-481B-B2A6-CB395D7E409C}" destId="{7D90E89E-0F51-4B45-9B9B-ED4858F1A55F}" srcOrd="3" destOrd="0" presId="urn:microsoft.com/office/officeart/2005/8/layout/hList1"/>
    <dgm:cxn modelId="{4AF5995D-8468-4F79-8FC4-5F8A56DB629E}" type="presParOf" srcId="{87654CCD-9E2E-481B-B2A6-CB395D7E409C}" destId="{1DE7EA74-F412-48A5-84FB-DD1A45A9959A}" srcOrd="4" destOrd="0" presId="urn:microsoft.com/office/officeart/2005/8/layout/hList1"/>
    <dgm:cxn modelId="{D2B0C735-782A-425A-B92C-A9257A94E44C}" type="presParOf" srcId="{1DE7EA74-F412-48A5-84FB-DD1A45A9959A}" destId="{0B08B13F-1364-4116-9AC7-6447495C2EE3}" srcOrd="0" destOrd="0" presId="urn:microsoft.com/office/officeart/2005/8/layout/hList1"/>
    <dgm:cxn modelId="{B0FDD5BB-91C4-4F16-851C-DADDD87F363D}" type="presParOf" srcId="{1DE7EA74-F412-48A5-84FB-DD1A45A9959A}" destId="{22DCF94D-B937-45A0-89A7-54EAA56263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D4BC58-9BA2-49C1-ABFB-811C6E9A992B}" type="doc">
      <dgm:prSet loTypeId="urn:microsoft.com/office/officeart/2005/8/layout/hierarchy1" loCatId="hierarchy" qsTypeId="urn:microsoft.com/office/officeart/2005/8/quickstyle/simple2" qsCatId="simple" csTypeId="urn:microsoft.com/office/officeart/2005/8/colors/accent0_2" csCatId="mainScheme" phldr="1"/>
      <dgm:spPr/>
      <dgm:t>
        <a:bodyPr/>
        <a:lstStyle/>
        <a:p>
          <a:endParaRPr lang="es-EC"/>
        </a:p>
      </dgm:t>
    </dgm:pt>
    <dgm:pt modelId="{893A8918-77E3-496A-A408-D3C8DD151657}">
      <dgm:prSet phldrT="[Texto]" custT="1"/>
      <dgm:spPr/>
      <dgm:t>
        <a:bodyPr/>
        <a:lstStyle/>
        <a:p>
          <a:r>
            <a:rPr lang="es-EC" sz="1600" b="1" smtClean="0">
              <a:latin typeface="Arial" panose="020B0604020202020204" pitchFamily="34" charset="0"/>
              <a:cs typeface="Arial" panose="020B0604020202020204" pitchFamily="34" charset="0"/>
            </a:rPr>
            <a:t>TÉCNICAS DE RECOLECCIÓN DE DATOS </a:t>
          </a:r>
          <a:endParaRPr lang="es-EC" sz="1600" b="1" dirty="0">
            <a:latin typeface="Arial" panose="020B0604020202020204" pitchFamily="34" charset="0"/>
            <a:cs typeface="Arial" panose="020B0604020202020204" pitchFamily="34" charset="0"/>
          </a:endParaRPr>
        </a:p>
      </dgm:t>
    </dgm:pt>
    <dgm:pt modelId="{255280AB-86DF-4A6A-853B-48623B29ED16}" type="parTrans" cxnId="{1D471C4B-8B24-495D-86CA-2477C72DEA14}">
      <dgm:prSet/>
      <dgm:spPr/>
      <dgm:t>
        <a:bodyPr/>
        <a:lstStyle/>
        <a:p>
          <a:endParaRPr lang="es-EC" sz="1600">
            <a:latin typeface="Arial" panose="020B0604020202020204" pitchFamily="34" charset="0"/>
            <a:cs typeface="Arial" panose="020B0604020202020204" pitchFamily="34" charset="0"/>
          </a:endParaRPr>
        </a:p>
      </dgm:t>
    </dgm:pt>
    <dgm:pt modelId="{475893CC-A454-4434-908B-3489526CDA25}" type="sibTrans" cxnId="{1D471C4B-8B24-495D-86CA-2477C72DEA14}">
      <dgm:prSet/>
      <dgm:spPr/>
      <dgm:t>
        <a:bodyPr/>
        <a:lstStyle/>
        <a:p>
          <a:endParaRPr lang="es-EC" sz="1600">
            <a:latin typeface="Arial" panose="020B0604020202020204" pitchFamily="34" charset="0"/>
            <a:cs typeface="Arial" panose="020B0604020202020204" pitchFamily="34" charset="0"/>
          </a:endParaRPr>
        </a:p>
      </dgm:t>
    </dgm:pt>
    <dgm:pt modelId="{EB664266-C534-47C6-B295-A9147658C76B}">
      <dgm:prSet phldrT="[Texto]" custT="1"/>
      <dgm:spPr/>
      <dgm:t>
        <a:bodyPr/>
        <a:lstStyle/>
        <a:p>
          <a:r>
            <a:rPr lang="es-EC" sz="1600" dirty="0" smtClean="0">
              <a:latin typeface="Arial" panose="020B0604020202020204" pitchFamily="34" charset="0"/>
              <a:cs typeface="Arial" panose="020B0604020202020204" pitchFamily="34" charset="0"/>
            </a:rPr>
            <a:t>ENTREVISTA </a:t>
          </a:r>
          <a:endParaRPr lang="es-EC" sz="1600" dirty="0">
            <a:latin typeface="Arial" panose="020B0604020202020204" pitchFamily="34" charset="0"/>
            <a:cs typeface="Arial" panose="020B0604020202020204" pitchFamily="34" charset="0"/>
          </a:endParaRPr>
        </a:p>
      </dgm:t>
    </dgm:pt>
    <dgm:pt modelId="{C92EF27C-90BA-4288-A086-2B2D09723E42}" type="parTrans" cxnId="{49F507D9-1BF3-46A5-95DF-37A522650688}">
      <dgm:prSet/>
      <dgm:spPr/>
      <dgm:t>
        <a:bodyPr/>
        <a:lstStyle/>
        <a:p>
          <a:endParaRPr lang="es-EC" sz="1600">
            <a:latin typeface="Arial" panose="020B0604020202020204" pitchFamily="34" charset="0"/>
            <a:cs typeface="Arial" panose="020B0604020202020204" pitchFamily="34" charset="0"/>
          </a:endParaRPr>
        </a:p>
      </dgm:t>
    </dgm:pt>
    <dgm:pt modelId="{D3DF61F7-4EC9-4683-BAF3-00ABCE061CB0}" type="sibTrans" cxnId="{49F507D9-1BF3-46A5-95DF-37A522650688}">
      <dgm:prSet/>
      <dgm:spPr/>
      <dgm:t>
        <a:bodyPr/>
        <a:lstStyle/>
        <a:p>
          <a:endParaRPr lang="es-EC" sz="1600">
            <a:latin typeface="Arial" panose="020B0604020202020204" pitchFamily="34" charset="0"/>
            <a:cs typeface="Arial" panose="020B0604020202020204" pitchFamily="34" charset="0"/>
          </a:endParaRPr>
        </a:p>
      </dgm:t>
    </dgm:pt>
    <dgm:pt modelId="{3BA658CC-047B-4622-8056-5D89D97266F1}">
      <dgm:prSet phldrT="[Texto]" custT="1"/>
      <dgm:spPr/>
      <dgm:t>
        <a:bodyPr/>
        <a:lstStyle/>
        <a:p>
          <a:r>
            <a:rPr lang="es-EC" sz="1600" dirty="0" smtClean="0">
              <a:latin typeface="Arial" panose="020B0604020202020204" pitchFamily="34" charset="0"/>
              <a:cs typeface="Arial" panose="020B0604020202020204" pitchFamily="34" charset="0"/>
            </a:rPr>
            <a:t>ENCUESTA</a:t>
          </a:r>
          <a:endParaRPr lang="es-EC" sz="1600" dirty="0">
            <a:latin typeface="Arial" panose="020B0604020202020204" pitchFamily="34" charset="0"/>
            <a:cs typeface="Arial" panose="020B0604020202020204" pitchFamily="34" charset="0"/>
          </a:endParaRPr>
        </a:p>
      </dgm:t>
    </dgm:pt>
    <dgm:pt modelId="{EADCAC19-3663-4934-BE86-E55443EBAD10}" type="parTrans" cxnId="{F7C5AEF2-94CC-43E0-8C40-822864813BC8}">
      <dgm:prSet/>
      <dgm:spPr/>
      <dgm:t>
        <a:bodyPr/>
        <a:lstStyle/>
        <a:p>
          <a:endParaRPr lang="es-EC" sz="1600">
            <a:latin typeface="Arial" panose="020B0604020202020204" pitchFamily="34" charset="0"/>
            <a:cs typeface="Arial" panose="020B0604020202020204" pitchFamily="34" charset="0"/>
          </a:endParaRPr>
        </a:p>
      </dgm:t>
    </dgm:pt>
    <dgm:pt modelId="{FD948143-6964-4FA0-9B3E-3AFDCD6EF20D}" type="sibTrans" cxnId="{F7C5AEF2-94CC-43E0-8C40-822864813BC8}">
      <dgm:prSet/>
      <dgm:spPr/>
      <dgm:t>
        <a:bodyPr/>
        <a:lstStyle/>
        <a:p>
          <a:endParaRPr lang="es-EC" sz="1600">
            <a:latin typeface="Arial" panose="020B0604020202020204" pitchFamily="34" charset="0"/>
            <a:cs typeface="Arial" panose="020B0604020202020204" pitchFamily="34" charset="0"/>
          </a:endParaRPr>
        </a:p>
      </dgm:t>
    </dgm:pt>
    <dgm:pt modelId="{1126D809-6529-47CC-A671-36DCAA17D9E9}">
      <dgm:prSet phldrT="[Texto]" custT="1"/>
      <dgm:spPr/>
      <dgm:t>
        <a:bodyPr/>
        <a:lstStyle/>
        <a:p>
          <a:r>
            <a:rPr lang="es-EC" sz="1600" dirty="0" smtClean="0">
              <a:latin typeface="Arial" panose="020B0604020202020204" pitchFamily="34" charset="0"/>
              <a:cs typeface="Arial" panose="020B0604020202020204" pitchFamily="34" charset="0"/>
            </a:rPr>
            <a:t>REVISIÓN DE LIBROS</a:t>
          </a:r>
          <a:endParaRPr lang="es-EC" sz="1600" dirty="0">
            <a:latin typeface="Arial" panose="020B0604020202020204" pitchFamily="34" charset="0"/>
            <a:cs typeface="Arial" panose="020B0604020202020204" pitchFamily="34" charset="0"/>
          </a:endParaRPr>
        </a:p>
      </dgm:t>
    </dgm:pt>
    <dgm:pt modelId="{FDAAE851-9B20-4F81-87F1-F9C6BCB08437}" type="sibTrans" cxnId="{141AD14F-EE5C-4909-800E-248EAB18D70A}">
      <dgm:prSet/>
      <dgm:spPr/>
      <dgm:t>
        <a:bodyPr/>
        <a:lstStyle/>
        <a:p>
          <a:endParaRPr lang="es-EC" sz="1600">
            <a:latin typeface="Arial" panose="020B0604020202020204" pitchFamily="34" charset="0"/>
            <a:cs typeface="Arial" panose="020B0604020202020204" pitchFamily="34" charset="0"/>
          </a:endParaRPr>
        </a:p>
      </dgm:t>
    </dgm:pt>
    <dgm:pt modelId="{0E10AED1-04BE-46D4-B16E-5B3EA59E6422}" type="parTrans" cxnId="{141AD14F-EE5C-4909-800E-248EAB18D70A}">
      <dgm:prSet/>
      <dgm:spPr/>
      <dgm:t>
        <a:bodyPr/>
        <a:lstStyle/>
        <a:p>
          <a:endParaRPr lang="es-EC" sz="1600">
            <a:latin typeface="Arial" panose="020B0604020202020204" pitchFamily="34" charset="0"/>
            <a:cs typeface="Arial" panose="020B0604020202020204" pitchFamily="34" charset="0"/>
          </a:endParaRPr>
        </a:p>
      </dgm:t>
    </dgm:pt>
    <dgm:pt modelId="{35E48C2B-D953-4114-A6E1-595FF1467783}" type="pres">
      <dgm:prSet presAssocID="{77D4BC58-9BA2-49C1-ABFB-811C6E9A992B}" presName="hierChild1" presStyleCnt="0">
        <dgm:presLayoutVars>
          <dgm:chPref val="1"/>
          <dgm:dir/>
          <dgm:animOne val="branch"/>
          <dgm:animLvl val="lvl"/>
          <dgm:resizeHandles/>
        </dgm:presLayoutVars>
      </dgm:prSet>
      <dgm:spPr/>
      <dgm:t>
        <a:bodyPr/>
        <a:lstStyle/>
        <a:p>
          <a:endParaRPr lang="es-EC"/>
        </a:p>
      </dgm:t>
    </dgm:pt>
    <dgm:pt modelId="{ED155294-BE6F-40B5-BEF2-D9DB549E699B}" type="pres">
      <dgm:prSet presAssocID="{893A8918-77E3-496A-A408-D3C8DD151657}" presName="hierRoot1" presStyleCnt="0"/>
      <dgm:spPr/>
      <dgm:t>
        <a:bodyPr/>
        <a:lstStyle/>
        <a:p>
          <a:endParaRPr lang="es-ES"/>
        </a:p>
      </dgm:t>
    </dgm:pt>
    <dgm:pt modelId="{2E562408-C9CE-4F15-9973-1AE1AA231DF6}" type="pres">
      <dgm:prSet presAssocID="{893A8918-77E3-496A-A408-D3C8DD151657}" presName="composite" presStyleCnt="0"/>
      <dgm:spPr/>
      <dgm:t>
        <a:bodyPr/>
        <a:lstStyle/>
        <a:p>
          <a:endParaRPr lang="es-ES"/>
        </a:p>
      </dgm:t>
    </dgm:pt>
    <dgm:pt modelId="{28864E44-D6D5-4F7D-A369-9AD1BB591DF5}" type="pres">
      <dgm:prSet presAssocID="{893A8918-77E3-496A-A408-D3C8DD151657}" presName="background" presStyleLbl="node0" presStyleIdx="0" presStyleCnt="1"/>
      <dgm:spPr/>
      <dgm:t>
        <a:bodyPr/>
        <a:lstStyle/>
        <a:p>
          <a:endParaRPr lang="es-ES"/>
        </a:p>
      </dgm:t>
    </dgm:pt>
    <dgm:pt modelId="{204FECE5-FABF-4CE7-BAF5-4F4E87A202BB}" type="pres">
      <dgm:prSet presAssocID="{893A8918-77E3-496A-A408-D3C8DD151657}" presName="text" presStyleLbl="fgAcc0" presStyleIdx="0" presStyleCnt="1">
        <dgm:presLayoutVars>
          <dgm:chPref val="3"/>
        </dgm:presLayoutVars>
      </dgm:prSet>
      <dgm:spPr/>
      <dgm:t>
        <a:bodyPr/>
        <a:lstStyle/>
        <a:p>
          <a:endParaRPr lang="es-EC"/>
        </a:p>
      </dgm:t>
    </dgm:pt>
    <dgm:pt modelId="{E1E832C2-EE11-4698-96CD-2C7A5A20C7A5}" type="pres">
      <dgm:prSet presAssocID="{893A8918-77E3-496A-A408-D3C8DD151657}" presName="hierChild2" presStyleCnt="0"/>
      <dgm:spPr/>
      <dgm:t>
        <a:bodyPr/>
        <a:lstStyle/>
        <a:p>
          <a:endParaRPr lang="es-ES"/>
        </a:p>
      </dgm:t>
    </dgm:pt>
    <dgm:pt modelId="{F3525B3F-05D2-4262-ADFF-9410B5328498}" type="pres">
      <dgm:prSet presAssocID="{C92EF27C-90BA-4288-A086-2B2D09723E42}" presName="Name10" presStyleLbl="parChTrans1D2" presStyleIdx="0" presStyleCnt="3"/>
      <dgm:spPr/>
      <dgm:t>
        <a:bodyPr/>
        <a:lstStyle/>
        <a:p>
          <a:endParaRPr lang="es-EC"/>
        </a:p>
      </dgm:t>
    </dgm:pt>
    <dgm:pt modelId="{692863D3-2718-4DC1-9BE0-C81B5D766042}" type="pres">
      <dgm:prSet presAssocID="{EB664266-C534-47C6-B295-A9147658C76B}" presName="hierRoot2" presStyleCnt="0"/>
      <dgm:spPr/>
      <dgm:t>
        <a:bodyPr/>
        <a:lstStyle/>
        <a:p>
          <a:endParaRPr lang="es-ES"/>
        </a:p>
      </dgm:t>
    </dgm:pt>
    <dgm:pt modelId="{737EDAF7-4867-421E-BFAD-2FCF0EE95A21}" type="pres">
      <dgm:prSet presAssocID="{EB664266-C534-47C6-B295-A9147658C76B}" presName="composite2" presStyleCnt="0"/>
      <dgm:spPr/>
      <dgm:t>
        <a:bodyPr/>
        <a:lstStyle/>
        <a:p>
          <a:endParaRPr lang="es-ES"/>
        </a:p>
      </dgm:t>
    </dgm:pt>
    <dgm:pt modelId="{B84DCE3E-D247-4CC8-A6D2-20A33B9D0DC8}" type="pres">
      <dgm:prSet presAssocID="{EB664266-C534-47C6-B295-A9147658C76B}" presName="background2" presStyleLbl="node2" presStyleIdx="0" presStyleCnt="3"/>
      <dgm:spPr/>
      <dgm:t>
        <a:bodyPr/>
        <a:lstStyle/>
        <a:p>
          <a:endParaRPr lang="es-ES"/>
        </a:p>
      </dgm:t>
    </dgm:pt>
    <dgm:pt modelId="{61818FD2-3073-4B02-933A-096BAE74E14B}" type="pres">
      <dgm:prSet presAssocID="{EB664266-C534-47C6-B295-A9147658C76B}" presName="text2" presStyleLbl="fgAcc2" presStyleIdx="0" presStyleCnt="3">
        <dgm:presLayoutVars>
          <dgm:chPref val="3"/>
        </dgm:presLayoutVars>
      </dgm:prSet>
      <dgm:spPr/>
      <dgm:t>
        <a:bodyPr/>
        <a:lstStyle/>
        <a:p>
          <a:endParaRPr lang="es-EC"/>
        </a:p>
      </dgm:t>
    </dgm:pt>
    <dgm:pt modelId="{60E945AF-117E-4E3C-B0DE-2A0B381E6669}" type="pres">
      <dgm:prSet presAssocID="{EB664266-C534-47C6-B295-A9147658C76B}" presName="hierChild3" presStyleCnt="0"/>
      <dgm:spPr/>
      <dgm:t>
        <a:bodyPr/>
        <a:lstStyle/>
        <a:p>
          <a:endParaRPr lang="es-ES"/>
        </a:p>
      </dgm:t>
    </dgm:pt>
    <dgm:pt modelId="{B8E2639B-88A5-4A86-812C-CFD28C207FC6}" type="pres">
      <dgm:prSet presAssocID="{EADCAC19-3663-4934-BE86-E55443EBAD10}" presName="Name10" presStyleLbl="parChTrans1D2" presStyleIdx="1" presStyleCnt="3"/>
      <dgm:spPr/>
      <dgm:t>
        <a:bodyPr/>
        <a:lstStyle/>
        <a:p>
          <a:endParaRPr lang="es-EC"/>
        </a:p>
      </dgm:t>
    </dgm:pt>
    <dgm:pt modelId="{EB2F9379-071A-4279-9E9B-9EB83AF32399}" type="pres">
      <dgm:prSet presAssocID="{3BA658CC-047B-4622-8056-5D89D97266F1}" presName="hierRoot2" presStyleCnt="0"/>
      <dgm:spPr/>
      <dgm:t>
        <a:bodyPr/>
        <a:lstStyle/>
        <a:p>
          <a:endParaRPr lang="es-ES"/>
        </a:p>
      </dgm:t>
    </dgm:pt>
    <dgm:pt modelId="{96861364-2740-4C48-8F01-A7E73E620DCB}" type="pres">
      <dgm:prSet presAssocID="{3BA658CC-047B-4622-8056-5D89D97266F1}" presName="composite2" presStyleCnt="0"/>
      <dgm:spPr/>
      <dgm:t>
        <a:bodyPr/>
        <a:lstStyle/>
        <a:p>
          <a:endParaRPr lang="es-ES"/>
        </a:p>
      </dgm:t>
    </dgm:pt>
    <dgm:pt modelId="{07FC45CA-E487-40C2-B4C2-3C31AF307AFB}" type="pres">
      <dgm:prSet presAssocID="{3BA658CC-047B-4622-8056-5D89D97266F1}" presName="background2" presStyleLbl="node2" presStyleIdx="1" presStyleCnt="3"/>
      <dgm:spPr/>
      <dgm:t>
        <a:bodyPr/>
        <a:lstStyle/>
        <a:p>
          <a:endParaRPr lang="es-EC"/>
        </a:p>
      </dgm:t>
    </dgm:pt>
    <dgm:pt modelId="{2749DD05-4860-4857-9242-1C13E9F919E4}" type="pres">
      <dgm:prSet presAssocID="{3BA658CC-047B-4622-8056-5D89D97266F1}" presName="text2" presStyleLbl="fgAcc2" presStyleIdx="1" presStyleCnt="3">
        <dgm:presLayoutVars>
          <dgm:chPref val="3"/>
        </dgm:presLayoutVars>
      </dgm:prSet>
      <dgm:spPr/>
      <dgm:t>
        <a:bodyPr/>
        <a:lstStyle/>
        <a:p>
          <a:endParaRPr lang="es-EC"/>
        </a:p>
      </dgm:t>
    </dgm:pt>
    <dgm:pt modelId="{53D60EA4-C40E-4794-85EA-7620E7B02C92}" type="pres">
      <dgm:prSet presAssocID="{3BA658CC-047B-4622-8056-5D89D97266F1}" presName="hierChild3" presStyleCnt="0"/>
      <dgm:spPr/>
      <dgm:t>
        <a:bodyPr/>
        <a:lstStyle/>
        <a:p>
          <a:endParaRPr lang="es-ES"/>
        </a:p>
      </dgm:t>
    </dgm:pt>
    <dgm:pt modelId="{30001323-0A6C-49DB-8BA8-2D7AC8B21F29}" type="pres">
      <dgm:prSet presAssocID="{0E10AED1-04BE-46D4-B16E-5B3EA59E6422}" presName="Name10" presStyleLbl="parChTrans1D2" presStyleIdx="2" presStyleCnt="3"/>
      <dgm:spPr/>
      <dgm:t>
        <a:bodyPr/>
        <a:lstStyle/>
        <a:p>
          <a:endParaRPr lang="es-EC"/>
        </a:p>
      </dgm:t>
    </dgm:pt>
    <dgm:pt modelId="{3C594BC6-D60C-429F-B5D2-9A7F0F4DA4E8}" type="pres">
      <dgm:prSet presAssocID="{1126D809-6529-47CC-A671-36DCAA17D9E9}" presName="hierRoot2" presStyleCnt="0"/>
      <dgm:spPr/>
      <dgm:t>
        <a:bodyPr/>
        <a:lstStyle/>
        <a:p>
          <a:endParaRPr lang="es-ES"/>
        </a:p>
      </dgm:t>
    </dgm:pt>
    <dgm:pt modelId="{7E674A53-3563-47CF-988E-EF2DE871D529}" type="pres">
      <dgm:prSet presAssocID="{1126D809-6529-47CC-A671-36DCAA17D9E9}" presName="composite2" presStyleCnt="0"/>
      <dgm:spPr/>
      <dgm:t>
        <a:bodyPr/>
        <a:lstStyle/>
        <a:p>
          <a:endParaRPr lang="es-ES"/>
        </a:p>
      </dgm:t>
    </dgm:pt>
    <dgm:pt modelId="{740D73EF-CBA6-40D0-8454-6E6471CB717C}" type="pres">
      <dgm:prSet presAssocID="{1126D809-6529-47CC-A671-36DCAA17D9E9}" presName="background2" presStyleLbl="node2" presStyleIdx="2" presStyleCnt="3"/>
      <dgm:spPr/>
      <dgm:t>
        <a:bodyPr/>
        <a:lstStyle/>
        <a:p>
          <a:endParaRPr lang="es-ES"/>
        </a:p>
      </dgm:t>
    </dgm:pt>
    <dgm:pt modelId="{B11E4F28-B8B0-4D6E-A0E6-B077876EDE4D}" type="pres">
      <dgm:prSet presAssocID="{1126D809-6529-47CC-A671-36DCAA17D9E9}" presName="text2" presStyleLbl="fgAcc2" presStyleIdx="2" presStyleCnt="3">
        <dgm:presLayoutVars>
          <dgm:chPref val="3"/>
        </dgm:presLayoutVars>
      </dgm:prSet>
      <dgm:spPr/>
      <dgm:t>
        <a:bodyPr/>
        <a:lstStyle/>
        <a:p>
          <a:endParaRPr lang="es-EC"/>
        </a:p>
      </dgm:t>
    </dgm:pt>
    <dgm:pt modelId="{5808459E-7FE7-491A-A518-5381B972FCC6}" type="pres">
      <dgm:prSet presAssocID="{1126D809-6529-47CC-A671-36DCAA17D9E9}" presName="hierChild3" presStyleCnt="0"/>
      <dgm:spPr/>
      <dgm:t>
        <a:bodyPr/>
        <a:lstStyle/>
        <a:p>
          <a:endParaRPr lang="es-ES"/>
        </a:p>
      </dgm:t>
    </dgm:pt>
  </dgm:ptLst>
  <dgm:cxnLst>
    <dgm:cxn modelId="{A473787B-4326-44F5-8677-FF5CA9D530FB}" type="presOf" srcId="{893A8918-77E3-496A-A408-D3C8DD151657}" destId="{204FECE5-FABF-4CE7-BAF5-4F4E87A202BB}" srcOrd="0" destOrd="0" presId="urn:microsoft.com/office/officeart/2005/8/layout/hierarchy1"/>
    <dgm:cxn modelId="{0D04920F-9C49-4FFD-B92A-32A184B8F6F9}" type="presOf" srcId="{77D4BC58-9BA2-49C1-ABFB-811C6E9A992B}" destId="{35E48C2B-D953-4114-A6E1-595FF1467783}" srcOrd="0" destOrd="0" presId="urn:microsoft.com/office/officeart/2005/8/layout/hierarchy1"/>
    <dgm:cxn modelId="{8E25F57D-18F1-4D51-97D8-C0F1016E3966}" type="presOf" srcId="{0E10AED1-04BE-46D4-B16E-5B3EA59E6422}" destId="{30001323-0A6C-49DB-8BA8-2D7AC8B21F29}" srcOrd="0" destOrd="0" presId="urn:microsoft.com/office/officeart/2005/8/layout/hierarchy1"/>
    <dgm:cxn modelId="{119F0589-4148-4AB2-B2C2-44E0E64367BC}" type="presOf" srcId="{1126D809-6529-47CC-A671-36DCAA17D9E9}" destId="{B11E4F28-B8B0-4D6E-A0E6-B077876EDE4D}" srcOrd="0" destOrd="0" presId="urn:microsoft.com/office/officeart/2005/8/layout/hierarchy1"/>
    <dgm:cxn modelId="{0BAC9CD4-D7D7-4725-8696-54B72094921D}" type="presOf" srcId="{EB664266-C534-47C6-B295-A9147658C76B}" destId="{61818FD2-3073-4B02-933A-096BAE74E14B}" srcOrd="0" destOrd="0" presId="urn:microsoft.com/office/officeart/2005/8/layout/hierarchy1"/>
    <dgm:cxn modelId="{1D471C4B-8B24-495D-86CA-2477C72DEA14}" srcId="{77D4BC58-9BA2-49C1-ABFB-811C6E9A992B}" destId="{893A8918-77E3-496A-A408-D3C8DD151657}" srcOrd="0" destOrd="0" parTransId="{255280AB-86DF-4A6A-853B-48623B29ED16}" sibTransId="{475893CC-A454-4434-908B-3489526CDA25}"/>
    <dgm:cxn modelId="{141AD14F-EE5C-4909-800E-248EAB18D70A}" srcId="{893A8918-77E3-496A-A408-D3C8DD151657}" destId="{1126D809-6529-47CC-A671-36DCAA17D9E9}" srcOrd="2" destOrd="0" parTransId="{0E10AED1-04BE-46D4-B16E-5B3EA59E6422}" sibTransId="{FDAAE851-9B20-4F81-87F1-F9C6BCB08437}"/>
    <dgm:cxn modelId="{F324AFA7-E4DF-4640-ABE9-AD894DABEB50}" type="presOf" srcId="{C92EF27C-90BA-4288-A086-2B2D09723E42}" destId="{F3525B3F-05D2-4262-ADFF-9410B5328498}" srcOrd="0" destOrd="0" presId="urn:microsoft.com/office/officeart/2005/8/layout/hierarchy1"/>
    <dgm:cxn modelId="{F7C5AEF2-94CC-43E0-8C40-822864813BC8}" srcId="{893A8918-77E3-496A-A408-D3C8DD151657}" destId="{3BA658CC-047B-4622-8056-5D89D97266F1}" srcOrd="1" destOrd="0" parTransId="{EADCAC19-3663-4934-BE86-E55443EBAD10}" sibTransId="{FD948143-6964-4FA0-9B3E-3AFDCD6EF20D}"/>
    <dgm:cxn modelId="{57EFE91F-CFFB-4BC3-9E2A-1DA49147D48F}" type="presOf" srcId="{EADCAC19-3663-4934-BE86-E55443EBAD10}" destId="{B8E2639B-88A5-4A86-812C-CFD28C207FC6}" srcOrd="0" destOrd="0" presId="urn:microsoft.com/office/officeart/2005/8/layout/hierarchy1"/>
    <dgm:cxn modelId="{49F507D9-1BF3-46A5-95DF-37A522650688}" srcId="{893A8918-77E3-496A-A408-D3C8DD151657}" destId="{EB664266-C534-47C6-B295-A9147658C76B}" srcOrd="0" destOrd="0" parTransId="{C92EF27C-90BA-4288-A086-2B2D09723E42}" sibTransId="{D3DF61F7-4EC9-4683-BAF3-00ABCE061CB0}"/>
    <dgm:cxn modelId="{A86A1869-5C51-4E14-9395-4536B4782541}" type="presOf" srcId="{3BA658CC-047B-4622-8056-5D89D97266F1}" destId="{2749DD05-4860-4857-9242-1C13E9F919E4}" srcOrd="0" destOrd="0" presId="urn:microsoft.com/office/officeart/2005/8/layout/hierarchy1"/>
    <dgm:cxn modelId="{9BB6BFED-CFA9-49F9-A74B-347DF7F680CF}" type="presParOf" srcId="{35E48C2B-D953-4114-A6E1-595FF1467783}" destId="{ED155294-BE6F-40B5-BEF2-D9DB549E699B}" srcOrd="0" destOrd="0" presId="urn:microsoft.com/office/officeart/2005/8/layout/hierarchy1"/>
    <dgm:cxn modelId="{0FEBE0FF-979A-4C18-879D-7E008BEE1643}" type="presParOf" srcId="{ED155294-BE6F-40B5-BEF2-D9DB549E699B}" destId="{2E562408-C9CE-4F15-9973-1AE1AA231DF6}" srcOrd="0" destOrd="0" presId="urn:microsoft.com/office/officeart/2005/8/layout/hierarchy1"/>
    <dgm:cxn modelId="{C051C087-99BB-40D2-86C8-B410E0EB0506}" type="presParOf" srcId="{2E562408-C9CE-4F15-9973-1AE1AA231DF6}" destId="{28864E44-D6D5-4F7D-A369-9AD1BB591DF5}" srcOrd="0" destOrd="0" presId="urn:microsoft.com/office/officeart/2005/8/layout/hierarchy1"/>
    <dgm:cxn modelId="{FAD40BC3-0734-40FF-819B-BE8C68662125}" type="presParOf" srcId="{2E562408-C9CE-4F15-9973-1AE1AA231DF6}" destId="{204FECE5-FABF-4CE7-BAF5-4F4E87A202BB}" srcOrd="1" destOrd="0" presId="urn:microsoft.com/office/officeart/2005/8/layout/hierarchy1"/>
    <dgm:cxn modelId="{19230C26-EE8E-46A3-84B0-1562416F9DED}" type="presParOf" srcId="{ED155294-BE6F-40B5-BEF2-D9DB549E699B}" destId="{E1E832C2-EE11-4698-96CD-2C7A5A20C7A5}" srcOrd="1" destOrd="0" presId="urn:microsoft.com/office/officeart/2005/8/layout/hierarchy1"/>
    <dgm:cxn modelId="{99EFF849-6B83-4578-BF42-16E19F48A184}" type="presParOf" srcId="{E1E832C2-EE11-4698-96CD-2C7A5A20C7A5}" destId="{F3525B3F-05D2-4262-ADFF-9410B5328498}" srcOrd="0" destOrd="0" presId="urn:microsoft.com/office/officeart/2005/8/layout/hierarchy1"/>
    <dgm:cxn modelId="{8E5D6686-E3A6-4A90-97A8-411481380B2F}" type="presParOf" srcId="{E1E832C2-EE11-4698-96CD-2C7A5A20C7A5}" destId="{692863D3-2718-4DC1-9BE0-C81B5D766042}" srcOrd="1" destOrd="0" presId="urn:microsoft.com/office/officeart/2005/8/layout/hierarchy1"/>
    <dgm:cxn modelId="{2FCFDBDF-9188-4570-914E-007F431319DF}" type="presParOf" srcId="{692863D3-2718-4DC1-9BE0-C81B5D766042}" destId="{737EDAF7-4867-421E-BFAD-2FCF0EE95A21}" srcOrd="0" destOrd="0" presId="urn:microsoft.com/office/officeart/2005/8/layout/hierarchy1"/>
    <dgm:cxn modelId="{9A71D705-EFBA-462C-A308-108D43E2E578}" type="presParOf" srcId="{737EDAF7-4867-421E-BFAD-2FCF0EE95A21}" destId="{B84DCE3E-D247-4CC8-A6D2-20A33B9D0DC8}" srcOrd="0" destOrd="0" presId="urn:microsoft.com/office/officeart/2005/8/layout/hierarchy1"/>
    <dgm:cxn modelId="{B60F4B03-EB7E-441E-B6C5-A70A7F91B0EF}" type="presParOf" srcId="{737EDAF7-4867-421E-BFAD-2FCF0EE95A21}" destId="{61818FD2-3073-4B02-933A-096BAE74E14B}" srcOrd="1" destOrd="0" presId="urn:microsoft.com/office/officeart/2005/8/layout/hierarchy1"/>
    <dgm:cxn modelId="{67561CD7-96D9-46D1-9E1D-CADC50B34BAE}" type="presParOf" srcId="{692863D3-2718-4DC1-9BE0-C81B5D766042}" destId="{60E945AF-117E-4E3C-B0DE-2A0B381E6669}" srcOrd="1" destOrd="0" presId="urn:microsoft.com/office/officeart/2005/8/layout/hierarchy1"/>
    <dgm:cxn modelId="{B592114D-1BB5-40DC-8008-B1679FC270CC}" type="presParOf" srcId="{E1E832C2-EE11-4698-96CD-2C7A5A20C7A5}" destId="{B8E2639B-88A5-4A86-812C-CFD28C207FC6}" srcOrd="2" destOrd="0" presId="urn:microsoft.com/office/officeart/2005/8/layout/hierarchy1"/>
    <dgm:cxn modelId="{78848B20-6A47-4978-9A14-766E98CE0B24}" type="presParOf" srcId="{E1E832C2-EE11-4698-96CD-2C7A5A20C7A5}" destId="{EB2F9379-071A-4279-9E9B-9EB83AF32399}" srcOrd="3" destOrd="0" presId="urn:microsoft.com/office/officeart/2005/8/layout/hierarchy1"/>
    <dgm:cxn modelId="{5DB670B4-C2BF-4715-A8B6-7A9A4CDA8193}" type="presParOf" srcId="{EB2F9379-071A-4279-9E9B-9EB83AF32399}" destId="{96861364-2740-4C48-8F01-A7E73E620DCB}" srcOrd="0" destOrd="0" presId="urn:microsoft.com/office/officeart/2005/8/layout/hierarchy1"/>
    <dgm:cxn modelId="{4224684B-E436-45DE-A515-013AE4CB29D1}" type="presParOf" srcId="{96861364-2740-4C48-8F01-A7E73E620DCB}" destId="{07FC45CA-E487-40C2-B4C2-3C31AF307AFB}" srcOrd="0" destOrd="0" presId="urn:microsoft.com/office/officeart/2005/8/layout/hierarchy1"/>
    <dgm:cxn modelId="{FC7EE47B-D9D9-4676-9676-1BF5E21A793F}" type="presParOf" srcId="{96861364-2740-4C48-8F01-A7E73E620DCB}" destId="{2749DD05-4860-4857-9242-1C13E9F919E4}" srcOrd="1" destOrd="0" presId="urn:microsoft.com/office/officeart/2005/8/layout/hierarchy1"/>
    <dgm:cxn modelId="{DD199D75-DC6C-4180-B6C3-1FB1E2267056}" type="presParOf" srcId="{EB2F9379-071A-4279-9E9B-9EB83AF32399}" destId="{53D60EA4-C40E-4794-85EA-7620E7B02C92}" srcOrd="1" destOrd="0" presId="urn:microsoft.com/office/officeart/2005/8/layout/hierarchy1"/>
    <dgm:cxn modelId="{CE50F1D2-A4D2-4B93-9A8B-690F8D3B965E}" type="presParOf" srcId="{E1E832C2-EE11-4698-96CD-2C7A5A20C7A5}" destId="{30001323-0A6C-49DB-8BA8-2D7AC8B21F29}" srcOrd="4" destOrd="0" presId="urn:microsoft.com/office/officeart/2005/8/layout/hierarchy1"/>
    <dgm:cxn modelId="{921CCA18-E302-44FB-ADF4-E9573DC87F56}" type="presParOf" srcId="{E1E832C2-EE11-4698-96CD-2C7A5A20C7A5}" destId="{3C594BC6-D60C-429F-B5D2-9A7F0F4DA4E8}" srcOrd="5" destOrd="0" presId="urn:microsoft.com/office/officeart/2005/8/layout/hierarchy1"/>
    <dgm:cxn modelId="{BBB981DC-7A81-4610-9DC8-4C0C76986257}" type="presParOf" srcId="{3C594BC6-D60C-429F-B5D2-9A7F0F4DA4E8}" destId="{7E674A53-3563-47CF-988E-EF2DE871D529}" srcOrd="0" destOrd="0" presId="urn:microsoft.com/office/officeart/2005/8/layout/hierarchy1"/>
    <dgm:cxn modelId="{C44F9732-7570-4CB4-A73A-5FDB98AA7AAC}" type="presParOf" srcId="{7E674A53-3563-47CF-988E-EF2DE871D529}" destId="{740D73EF-CBA6-40D0-8454-6E6471CB717C}" srcOrd="0" destOrd="0" presId="urn:microsoft.com/office/officeart/2005/8/layout/hierarchy1"/>
    <dgm:cxn modelId="{5217D340-EE05-41AF-A4B0-82025BC409FF}" type="presParOf" srcId="{7E674A53-3563-47CF-988E-EF2DE871D529}" destId="{B11E4F28-B8B0-4D6E-A0E6-B077876EDE4D}" srcOrd="1" destOrd="0" presId="urn:microsoft.com/office/officeart/2005/8/layout/hierarchy1"/>
    <dgm:cxn modelId="{66D94C17-5E14-40EB-B22D-30C0B68D71A9}" type="presParOf" srcId="{3C594BC6-D60C-429F-B5D2-9A7F0F4DA4E8}" destId="{5808459E-7FE7-491A-A518-5381B972FCC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97349C-83C5-454F-B8EA-399FBB203FCF}" type="doc">
      <dgm:prSet loTypeId="urn:microsoft.com/office/officeart/2005/8/layout/vProcess5" loCatId="process" qsTypeId="urn:microsoft.com/office/officeart/2005/8/quickstyle/3d3" qsCatId="3D" csTypeId="urn:microsoft.com/office/officeart/2005/8/colors/accent1_3" csCatId="accent1" phldr="1"/>
      <dgm:spPr/>
      <dgm:t>
        <a:bodyPr/>
        <a:lstStyle/>
        <a:p>
          <a:endParaRPr lang="es-EC"/>
        </a:p>
      </dgm:t>
    </dgm:pt>
    <dgm:pt modelId="{E1F68A75-6DB4-4212-BED7-E338BFD9D302}">
      <dgm:prSet phldrT="[Texto]" custT="1"/>
      <dgm:spPr>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s-EC" sz="1400" b="1" dirty="0" smtClean="0">
              <a:solidFill>
                <a:schemeClr val="bg1"/>
              </a:solidFill>
              <a:latin typeface="Arial" panose="020B0604020202020204" pitchFamily="34" charset="0"/>
              <a:cs typeface="Arial" panose="020B0604020202020204" pitchFamily="34" charset="0"/>
            </a:rPr>
            <a:t>“La CONVEMAR es la gobernanza de los mares”</a:t>
          </a:r>
        </a:p>
        <a:p>
          <a:pPr algn="ctr"/>
          <a:r>
            <a:rPr lang="es-EC" sz="1400" b="1" dirty="0" smtClean="0">
              <a:solidFill>
                <a:schemeClr val="bg1"/>
              </a:solidFill>
              <a:latin typeface="Arial" panose="020B0604020202020204" pitchFamily="34" charset="0"/>
              <a:cs typeface="Arial" panose="020B0604020202020204" pitchFamily="34" charset="0"/>
            </a:rPr>
            <a:t>“La gobernabilidad es la consecuencia de la gobernanza”</a:t>
          </a:r>
          <a:endParaRPr lang="es-EC" sz="1400" b="1" dirty="0">
            <a:solidFill>
              <a:schemeClr val="bg1"/>
            </a:solidFill>
            <a:latin typeface="Arial" panose="020B0604020202020204" pitchFamily="34" charset="0"/>
            <a:cs typeface="Arial" panose="020B0604020202020204" pitchFamily="34" charset="0"/>
          </a:endParaRPr>
        </a:p>
      </dgm:t>
    </dgm:pt>
    <dgm:pt modelId="{504F4D5E-36B2-4AF4-8247-CC12FCD459A5}" type="parTrans" cxnId="{F326B137-EF58-4A58-B7B6-A36AACAFC72D}">
      <dgm:prSet/>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D4ABCA3E-1826-447E-A447-5B5E05AC4366}" type="sibTrans" cxnId="{F326B137-EF58-4A58-B7B6-A36AACAFC72D}">
      <dgm:prSet custT="1"/>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BCFB3702-0A90-4E61-98CA-FBA9C3C809A3}">
      <dgm:prSet phldrT="[Texto]" custT="1"/>
      <dgm:spPr/>
      <dgm:t>
        <a:bodyPr/>
        <a:lstStyle/>
        <a:p>
          <a:pPr algn="ctr"/>
          <a:r>
            <a:rPr lang="es-EC" sz="1400" b="1" dirty="0" smtClean="0">
              <a:solidFill>
                <a:schemeClr val="bg1"/>
              </a:solidFill>
              <a:latin typeface="Arial" panose="020B0604020202020204" pitchFamily="34" charset="0"/>
              <a:cs typeface="Arial" panose="020B0604020202020204" pitchFamily="34" charset="0"/>
            </a:rPr>
            <a:t>“La gobernanza oceánica es la suma de las gobernanzas de todos los países”</a:t>
          </a:r>
        </a:p>
        <a:p>
          <a:pPr algn="ctr"/>
          <a:r>
            <a:rPr lang="es-EC" sz="1400" b="1" dirty="0" smtClean="0">
              <a:solidFill>
                <a:schemeClr val="bg1"/>
              </a:solidFill>
              <a:latin typeface="Arial" panose="020B0604020202020204" pitchFamily="34" charset="0"/>
              <a:cs typeface="Arial" panose="020B0604020202020204" pitchFamily="34" charset="0"/>
            </a:rPr>
            <a:t>“La gobernanza marítima habla de una administración marítima”</a:t>
          </a:r>
          <a:endParaRPr lang="es-EC" sz="1400" b="1" dirty="0">
            <a:solidFill>
              <a:schemeClr val="bg1"/>
            </a:solidFill>
            <a:latin typeface="Arial" panose="020B0604020202020204" pitchFamily="34" charset="0"/>
            <a:cs typeface="Arial" panose="020B0604020202020204" pitchFamily="34" charset="0"/>
          </a:endParaRPr>
        </a:p>
      </dgm:t>
    </dgm:pt>
    <dgm:pt modelId="{D2A58BD8-565B-48E3-ABD4-FDB0FE69E825}" type="parTrans" cxnId="{1A8CB4F6-E151-404E-A089-257262742B07}">
      <dgm:prSet/>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9F63856D-EC31-4DE3-89FA-6F5E8122B96F}" type="sibTrans" cxnId="{1A8CB4F6-E151-404E-A089-257262742B07}">
      <dgm:prSet custT="1"/>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3318E996-BEA7-4330-92F4-880AF4555BA4}">
      <dgm:prSet phldrT="[Texto]" custT="1"/>
      <dgm:spPr/>
      <dgm:t>
        <a:bodyPr/>
        <a:lstStyle/>
        <a:p>
          <a:pPr algn="ctr"/>
          <a:r>
            <a:rPr lang="es-EC" sz="1400" b="1" dirty="0" smtClean="0">
              <a:solidFill>
                <a:schemeClr val="bg1"/>
              </a:solidFill>
              <a:latin typeface="Arial" panose="020B0604020202020204" pitchFamily="34" charset="0"/>
              <a:cs typeface="Arial" panose="020B0604020202020204" pitchFamily="34" charset="0"/>
            </a:rPr>
            <a:t>“El cambio de la norma es lo que se debe hacer para establecer una gobernanza”</a:t>
          </a:r>
        </a:p>
        <a:p>
          <a:pPr algn="ctr"/>
          <a:r>
            <a:rPr lang="es-EC" sz="1400" b="1" dirty="0" smtClean="0">
              <a:solidFill>
                <a:schemeClr val="bg1"/>
              </a:solidFill>
              <a:latin typeface="Arial" panose="020B0604020202020204" pitchFamily="34" charset="0"/>
              <a:cs typeface="Arial" panose="020B0604020202020204" pitchFamily="34" charset="0"/>
            </a:rPr>
            <a:t>“En Ecuador existe una gobernanza, pero no es la óptima”</a:t>
          </a:r>
          <a:endParaRPr lang="es-EC" sz="1400" b="1" dirty="0">
            <a:solidFill>
              <a:schemeClr val="bg1"/>
            </a:solidFill>
            <a:latin typeface="Arial" panose="020B0604020202020204" pitchFamily="34" charset="0"/>
            <a:cs typeface="Arial" panose="020B0604020202020204" pitchFamily="34" charset="0"/>
          </a:endParaRPr>
        </a:p>
      </dgm:t>
    </dgm:pt>
    <dgm:pt modelId="{D21C9FBF-60B3-40B2-9343-69B7E4B71E61}" type="parTrans" cxnId="{77D1AEFB-E2D8-4077-9B02-6EB73501EDFF}">
      <dgm:prSet/>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008CA57D-E67E-4553-B05C-14C92C1516D8}" type="sibTrans" cxnId="{77D1AEFB-E2D8-4077-9B02-6EB73501EDFF}">
      <dgm:prSet custT="1"/>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A005C136-C94B-4BC2-8B5A-F36F8681FE1B}" type="pres">
      <dgm:prSet presAssocID="{2597349C-83C5-454F-B8EA-399FBB203FCF}" presName="outerComposite" presStyleCnt="0">
        <dgm:presLayoutVars>
          <dgm:chMax val="5"/>
          <dgm:dir/>
          <dgm:resizeHandles val="exact"/>
        </dgm:presLayoutVars>
      </dgm:prSet>
      <dgm:spPr/>
      <dgm:t>
        <a:bodyPr/>
        <a:lstStyle/>
        <a:p>
          <a:endParaRPr lang="es-EC"/>
        </a:p>
      </dgm:t>
    </dgm:pt>
    <dgm:pt modelId="{78196FCB-6457-467A-9E71-E4B979FF6266}" type="pres">
      <dgm:prSet presAssocID="{2597349C-83C5-454F-B8EA-399FBB203FCF}" presName="dummyMaxCanvas" presStyleCnt="0">
        <dgm:presLayoutVars/>
      </dgm:prSet>
      <dgm:spPr/>
      <dgm:t>
        <a:bodyPr/>
        <a:lstStyle/>
        <a:p>
          <a:endParaRPr lang="es-ES"/>
        </a:p>
      </dgm:t>
    </dgm:pt>
    <dgm:pt modelId="{AF76365B-B6F9-431A-A114-6BD9B71D0BEB}" type="pres">
      <dgm:prSet presAssocID="{2597349C-83C5-454F-B8EA-399FBB203FCF}" presName="ThreeNodes_1" presStyleLbl="node1" presStyleIdx="0" presStyleCnt="3" custLinFactNeighborX="-175" custLinFactNeighborY="0">
        <dgm:presLayoutVars>
          <dgm:bulletEnabled val="1"/>
        </dgm:presLayoutVars>
      </dgm:prSet>
      <dgm:spPr/>
      <dgm:t>
        <a:bodyPr/>
        <a:lstStyle/>
        <a:p>
          <a:endParaRPr lang="es-EC"/>
        </a:p>
      </dgm:t>
    </dgm:pt>
    <dgm:pt modelId="{1597D227-9291-44C9-8828-9D3148EFE8C4}" type="pres">
      <dgm:prSet presAssocID="{2597349C-83C5-454F-B8EA-399FBB203FCF}" presName="ThreeNodes_2" presStyleLbl="node1" presStyleIdx="1" presStyleCnt="3" custLinFactNeighborY="-5740">
        <dgm:presLayoutVars>
          <dgm:bulletEnabled val="1"/>
        </dgm:presLayoutVars>
      </dgm:prSet>
      <dgm:spPr/>
      <dgm:t>
        <a:bodyPr/>
        <a:lstStyle/>
        <a:p>
          <a:endParaRPr lang="es-EC"/>
        </a:p>
      </dgm:t>
    </dgm:pt>
    <dgm:pt modelId="{6C387421-EA4C-4200-883A-FDF67FB06F01}" type="pres">
      <dgm:prSet presAssocID="{2597349C-83C5-454F-B8EA-399FBB203FCF}" presName="ThreeNodes_3" presStyleLbl="node1" presStyleIdx="2" presStyleCnt="3">
        <dgm:presLayoutVars>
          <dgm:bulletEnabled val="1"/>
        </dgm:presLayoutVars>
      </dgm:prSet>
      <dgm:spPr/>
      <dgm:t>
        <a:bodyPr/>
        <a:lstStyle/>
        <a:p>
          <a:endParaRPr lang="es-EC"/>
        </a:p>
      </dgm:t>
    </dgm:pt>
    <dgm:pt modelId="{2F651141-7EFD-487C-9B99-AA1465B97C46}" type="pres">
      <dgm:prSet presAssocID="{2597349C-83C5-454F-B8EA-399FBB203FCF}" presName="ThreeConn_1-2" presStyleLbl="fgAccFollowNode1" presStyleIdx="0" presStyleCnt="2">
        <dgm:presLayoutVars>
          <dgm:bulletEnabled val="1"/>
        </dgm:presLayoutVars>
      </dgm:prSet>
      <dgm:spPr/>
      <dgm:t>
        <a:bodyPr/>
        <a:lstStyle/>
        <a:p>
          <a:endParaRPr lang="es-EC"/>
        </a:p>
      </dgm:t>
    </dgm:pt>
    <dgm:pt modelId="{A99C4989-7E89-4603-902D-D63CE242A652}" type="pres">
      <dgm:prSet presAssocID="{2597349C-83C5-454F-B8EA-399FBB203FCF}" presName="ThreeConn_2-3" presStyleLbl="fgAccFollowNode1" presStyleIdx="1" presStyleCnt="2">
        <dgm:presLayoutVars>
          <dgm:bulletEnabled val="1"/>
        </dgm:presLayoutVars>
      </dgm:prSet>
      <dgm:spPr/>
      <dgm:t>
        <a:bodyPr/>
        <a:lstStyle/>
        <a:p>
          <a:endParaRPr lang="es-EC"/>
        </a:p>
      </dgm:t>
    </dgm:pt>
    <dgm:pt modelId="{56391229-075E-4F50-8F3C-7F36F0190E37}" type="pres">
      <dgm:prSet presAssocID="{2597349C-83C5-454F-B8EA-399FBB203FCF}" presName="ThreeNodes_1_text" presStyleLbl="node1" presStyleIdx="2" presStyleCnt="3">
        <dgm:presLayoutVars>
          <dgm:bulletEnabled val="1"/>
        </dgm:presLayoutVars>
      </dgm:prSet>
      <dgm:spPr/>
      <dgm:t>
        <a:bodyPr/>
        <a:lstStyle/>
        <a:p>
          <a:endParaRPr lang="es-EC"/>
        </a:p>
      </dgm:t>
    </dgm:pt>
    <dgm:pt modelId="{E3DE9BEB-C0A6-4281-B937-0AE5232D97F8}" type="pres">
      <dgm:prSet presAssocID="{2597349C-83C5-454F-B8EA-399FBB203FCF}" presName="ThreeNodes_2_text" presStyleLbl="node1" presStyleIdx="2" presStyleCnt="3">
        <dgm:presLayoutVars>
          <dgm:bulletEnabled val="1"/>
        </dgm:presLayoutVars>
      </dgm:prSet>
      <dgm:spPr/>
      <dgm:t>
        <a:bodyPr/>
        <a:lstStyle/>
        <a:p>
          <a:endParaRPr lang="es-EC"/>
        </a:p>
      </dgm:t>
    </dgm:pt>
    <dgm:pt modelId="{E582108D-363C-43E5-B259-79C8FA1C64D1}" type="pres">
      <dgm:prSet presAssocID="{2597349C-83C5-454F-B8EA-399FBB203FCF}" presName="ThreeNodes_3_text" presStyleLbl="node1" presStyleIdx="2" presStyleCnt="3">
        <dgm:presLayoutVars>
          <dgm:bulletEnabled val="1"/>
        </dgm:presLayoutVars>
      </dgm:prSet>
      <dgm:spPr/>
      <dgm:t>
        <a:bodyPr/>
        <a:lstStyle/>
        <a:p>
          <a:endParaRPr lang="es-EC"/>
        </a:p>
      </dgm:t>
    </dgm:pt>
  </dgm:ptLst>
  <dgm:cxnLst>
    <dgm:cxn modelId="{77D1AEFB-E2D8-4077-9B02-6EB73501EDFF}" srcId="{2597349C-83C5-454F-B8EA-399FBB203FCF}" destId="{3318E996-BEA7-4330-92F4-880AF4555BA4}" srcOrd="2" destOrd="0" parTransId="{D21C9FBF-60B3-40B2-9343-69B7E4B71E61}" sibTransId="{008CA57D-E67E-4553-B05C-14C92C1516D8}"/>
    <dgm:cxn modelId="{A849464E-945E-4F0E-9971-1DFA66F5F839}" type="presOf" srcId="{9F63856D-EC31-4DE3-89FA-6F5E8122B96F}" destId="{A99C4989-7E89-4603-902D-D63CE242A652}" srcOrd="0" destOrd="0" presId="urn:microsoft.com/office/officeart/2005/8/layout/vProcess5"/>
    <dgm:cxn modelId="{27B496CC-B948-468A-9DE1-848A5C01A101}" type="presOf" srcId="{3318E996-BEA7-4330-92F4-880AF4555BA4}" destId="{6C387421-EA4C-4200-883A-FDF67FB06F01}" srcOrd="0" destOrd="0" presId="urn:microsoft.com/office/officeart/2005/8/layout/vProcess5"/>
    <dgm:cxn modelId="{0D23176F-6C5B-486E-879A-E437B32E8139}" type="presOf" srcId="{E1F68A75-6DB4-4212-BED7-E338BFD9D302}" destId="{AF76365B-B6F9-431A-A114-6BD9B71D0BEB}" srcOrd="0" destOrd="0" presId="urn:microsoft.com/office/officeart/2005/8/layout/vProcess5"/>
    <dgm:cxn modelId="{F326B137-EF58-4A58-B7B6-A36AACAFC72D}" srcId="{2597349C-83C5-454F-B8EA-399FBB203FCF}" destId="{E1F68A75-6DB4-4212-BED7-E338BFD9D302}" srcOrd="0" destOrd="0" parTransId="{504F4D5E-36B2-4AF4-8247-CC12FCD459A5}" sibTransId="{D4ABCA3E-1826-447E-A447-5B5E05AC4366}"/>
    <dgm:cxn modelId="{2081C165-DFF6-4093-9560-B69502D8DBA1}" type="presOf" srcId="{3318E996-BEA7-4330-92F4-880AF4555BA4}" destId="{E582108D-363C-43E5-B259-79C8FA1C64D1}" srcOrd="1" destOrd="0" presId="urn:microsoft.com/office/officeart/2005/8/layout/vProcess5"/>
    <dgm:cxn modelId="{1A8CB4F6-E151-404E-A089-257262742B07}" srcId="{2597349C-83C5-454F-B8EA-399FBB203FCF}" destId="{BCFB3702-0A90-4E61-98CA-FBA9C3C809A3}" srcOrd="1" destOrd="0" parTransId="{D2A58BD8-565B-48E3-ABD4-FDB0FE69E825}" sibTransId="{9F63856D-EC31-4DE3-89FA-6F5E8122B96F}"/>
    <dgm:cxn modelId="{AB6868C7-FB3F-4766-AB66-A1DDB19E60AB}" type="presOf" srcId="{D4ABCA3E-1826-447E-A447-5B5E05AC4366}" destId="{2F651141-7EFD-487C-9B99-AA1465B97C46}" srcOrd="0" destOrd="0" presId="urn:microsoft.com/office/officeart/2005/8/layout/vProcess5"/>
    <dgm:cxn modelId="{85500308-0635-4814-963D-C5FF84A3A65B}" type="presOf" srcId="{BCFB3702-0A90-4E61-98CA-FBA9C3C809A3}" destId="{E3DE9BEB-C0A6-4281-B937-0AE5232D97F8}" srcOrd="1" destOrd="0" presId="urn:microsoft.com/office/officeart/2005/8/layout/vProcess5"/>
    <dgm:cxn modelId="{2AB13EDA-3EEC-42F7-910C-BD28925F7403}" type="presOf" srcId="{2597349C-83C5-454F-B8EA-399FBB203FCF}" destId="{A005C136-C94B-4BC2-8B5A-F36F8681FE1B}" srcOrd="0" destOrd="0" presId="urn:microsoft.com/office/officeart/2005/8/layout/vProcess5"/>
    <dgm:cxn modelId="{E9EB35A7-F1D2-4342-A3B7-350BB9BD4730}" type="presOf" srcId="{BCFB3702-0A90-4E61-98CA-FBA9C3C809A3}" destId="{1597D227-9291-44C9-8828-9D3148EFE8C4}" srcOrd="0" destOrd="0" presId="urn:microsoft.com/office/officeart/2005/8/layout/vProcess5"/>
    <dgm:cxn modelId="{62B5550D-AE11-4F8F-B62B-CBA43B4FFA8A}" type="presOf" srcId="{E1F68A75-6DB4-4212-BED7-E338BFD9D302}" destId="{56391229-075E-4F50-8F3C-7F36F0190E37}" srcOrd="1" destOrd="0" presId="urn:microsoft.com/office/officeart/2005/8/layout/vProcess5"/>
    <dgm:cxn modelId="{0AE59357-EE24-41B6-976E-2BB6F18F2D7A}" type="presParOf" srcId="{A005C136-C94B-4BC2-8B5A-F36F8681FE1B}" destId="{78196FCB-6457-467A-9E71-E4B979FF6266}" srcOrd="0" destOrd="0" presId="urn:microsoft.com/office/officeart/2005/8/layout/vProcess5"/>
    <dgm:cxn modelId="{1250B041-8521-4582-9B5E-2166C574E987}" type="presParOf" srcId="{A005C136-C94B-4BC2-8B5A-F36F8681FE1B}" destId="{AF76365B-B6F9-431A-A114-6BD9B71D0BEB}" srcOrd="1" destOrd="0" presId="urn:microsoft.com/office/officeart/2005/8/layout/vProcess5"/>
    <dgm:cxn modelId="{883BB008-274F-4977-BE27-AC66C06C9075}" type="presParOf" srcId="{A005C136-C94B-4BC2-8B5A-F36F8681FE1B}" destId="{1597D227-9291-44C9-8828-9D3148EFE8C4}" srcOrd="2" destOrd="0" presId="urn:microsoft.com/office/officeart/2005/8/layout/vProcess5"/>
    <dgm:cxn modelId="{063B17F4-0AC9-4454-A1F3-6286051D7B5A}" type="presParOf" srcId="{A005C136-C94B-4BC2-8B5A-F36F8681FE1B}" destId="{6C387421-EA4C-4200-883A-FDF67FB06F01}" srcOrd="3" destOrd="0" presId="urn:microsoft.com/office/officeart/2005/8/layout/vProcess5"/>
    <dgm:cxn modelId="{5EC63133-C640-4C3F-9A85-D1B53A5B654E}" type="presParOf" srcId="{A005C136-C94B-4BC2-8B5A-F36F8681FE1B}" destId="{2F651141-7EFD-487C-9B99-AA1465B97C46}" srcOrd="4" destOrd="0" presId="urn:microsoft.com/office/officeart/2005/8/layout/vProcess5"/>
    <dgm:cxn modelId="{FAC273F5-A74E-4DE8-9BE5-6D3294C072EB}" type="presParOf" srcId="{A005C136-C94B-4BC2-8B5A-F36F8681FE1B}" destId="{A99C4989-7E89-4603-902D-D63CE242A652}" srcOrd="5" destOrd="0" presId="urn:microsoft.com/office/officeart/2005/8/layout/vProcess5"/>
    <dgm:cxn modelId="{503B7406-DFD9-4C74-9FD1-EC39933DBD28}" type="presParOf" srcId="{A005C136-C94B-4BC2-8B5A-F36F8681FE1B}" destId="{56391229-075E-4F50-8F3C-7F36F0190E37}" srcOrd="6" destOrd="0" presId="urn:microsoft.com/office/officeart/2005/8/layout/vProcess5"/>
    <dgm:cxn modelId="{5749BE94-528C-4DEB-A54C-699DDD2C0F25}" type="presParOf" srcId="{A005C136-C94B-4BC2-8B5A-F36F8681FE1B}" destId="{E3DE9BEB-C0A6-4281-B937-0AE5232D97F8}" srcOrd="7" destOrd="0" presId="urn:microsoft.com/office/officeart/2005/8/layout/vProcess5"/>
    <dgm:cxn modelId="{14BB5DDA-43CC-4DF7-9DCF-5793D6AEDF7F}" type="presParOf" srcId="{A005C136-C94B-4BC2-8B5A-F36F8681FE1B}" destId="{E582108D-363C-43E5-B259-79C8FA1C64D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D126AF-2EF6-4AB0-9A02-5D37DEF88283}"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S"/>
        </a:p>
      </dgm:t>
    </dgm:pt>
    <dgm:pt modelId="{C76CAB9D-A58B-4719-BA13-6D961B627B01}">
      <dgm:prSet phldrT="[Texto]"/>
      <dgm:spPr/>
      <dgm:t>
        <a:bodyPr/>
        <a:lstStyle/>
        <a:p>
          <a:r>
            <a:rPr lang="es-ES" dirty="0" smtClean="0"/>
            <a:t>ANÁLISIS</a:t>
          </a:r>
          <a:endParaRPr lang="es-ES" dirty="0"/>
        </a:p>
      </dgm:t>
    </dgm:pt>
    <dgm:pt modelId="{59936569-B505-4097-A14E-99D942892D59}" type="parTrans" cxnId="{0D60D3E6-332B-455A-9599-72BF13A5F171}">
      <dgm:prSet/>
      <dgm:spPr/>
      <dgm:t>
        <a:bodyPr/>
        <a:lstStyle/>
        <a:p>
          <a:endParaRPr lang="es-ES"/>
        </a:p>
      </dgm:t>
    </dgm:pt>
    <dgm:pt modelId="{087F7C9B-8E31-4808-952A-677E55590E8E}" type="sibTrans" cxnId="{0D60D3E6-332B-455A-9599-72BF13A5F171}">
      <dgm:prSet/>
      <dgm:spPr/>
      <dgm:t>
        <a:bodyPr/>
        <a:lstStyle/>
        <a:p>
          <a:endParaRPr lang="es-ES"/>
        </a:p>
      </dgm:t>
    </dgm:pt>
    <dgm:pt modelId="{CC681BDE-BCF8-46B8-8CAB-75159D7591E6}">
      <dgm:prSet phldrT="[Texto]"/>
      <dgm:spPr/>
      <dgm:t>
        <a:bodyPr/>
        <a:lstStyle/>
        <a:p>
          <a:r>
            <a:rPr lang="es-ES" dirty="0" smtClean="0"/>
            <a:t>Rol pasivo- CIM</a:t>
          </a:r>
          <a:endParaRPr lang="es-ES" dirty="0"/>
        </a:p>
      </dgm:t>
    </dgm:pt>
    <dgm:pt modelId="{5E008639-C4E3-4F54-B04A-041F05F08453}" type="parTrans" cxnId="{E8AE7E77-2F0A-44F8-A037-5AA232308694}">
      <dgm:prSet/>
      <dgm:spPr/>
      <dgm:t>
        <a:bodyPr/>
        <a:lstStyle/>
        <a:p>
          <a:endParaRPr lang="es-ES"/>
        </a:p>
      </dgm:t>
    </dgm:pt>
    <dgm:pt modelId="{99AD09A3-B753-4574-9952-DCDF49001322}" type="sibTrans" cxnId="{E8AE7E77-2F0A-44F8-A037-5AA232308694}">
      <dgm:prSet/>
      <dgm:spPr/>
      <dgm:t>
        <a:bodyPr/>
        <a:lstStyle/>
        <a:p>
          <a:endParaRPr lang="es-ES"/>
        </a:p>
      </dgm:t>
    </dgm:pt>
    <dgm:pt modelId="{E7618A0C-D4E1-4BD3-8F6F-4A9827672DB5}">
      <dgm:prSet phldrT="[Texto]"/>
      <dgm:spPr/>
      <dgm:t>
        <a:bodyPr/>
        <a:lstStyle/>
        <a:p>
          <a:r>
            <a:rPr lang="es-ES" dirty="0" smtClean="0"/>
            <a:t>PNOC – Plan Nacional de Desarrollo </a:t>
          </a:r>
          <a:endParaRPr lang="es-ES" dirty="0"/>
        </a:p>
      </dgm:t>
    </dgm:pt>
    <dgm:pt modelId="{8287D7C3-0A44-4214-9B59-CCF9CEE5392C}" type="parTrans" cxnId="{FD0EF0C1-73D2-40A3-AF79-A1FE6E3B75B2}">
      <dgm:prSet/>
      <dgm:spPr/>
      <dgm:t>
        <a:bodyPr/>
        <a:lstStyle/>
        <a:p>
          <a:endParaRPr lang="es-ES"/>
        </a:p>
      </dgm:t>
    </dgm:pt>
    <dgm:pt modelId="{6FFF2111-04CF-4E6A-AB28-80B4CDA5EB9E}" type="sibTrans" cxnId="{FD0EF0C1-73D2-40A3-AF79-A1FE6E3B75B2}">
      <dgm:prSet/>
      <dgm:spPr/>
      <dgm:t>
        <a:bodyPr/>
        <a:lstStyle/>
        <a:p>
          <a:endParaRPr lang="es-ES"/>
        </a:p>
      </dgm:t>
    </dgm:pt>
    <dgm:pt modelId="{486D9E8D-17AA-426B-AD7C-B032DFEAF900}">
      <dgm:prSet phldrT="[Texto]"/>
      <dgm:spPr/>
      <dgm:t>
        <a:bodyPr/>
        <a:lstStyle/>
        <a:p>
          <a:r>
            <a:rPr lang="es-ES" dirty="0" smtClean="0"/>
            <a:t>Actualización de la legislación marítima nacional</a:t>
          </a:r>
          <a:endParaRPr lang="es-ES" dirty="0"/>
        </a:p>
      </dgm:t>
    </dgm:pt>
    <dgm:pt modelId="{71A67EDC-ED61-4D55-91A6-5598022E6D3C}" type="parTrans" cxnId="{5A9EDB2F-16B7-4E97-8F30-BD72F72C6C7A}">
      <dgm:prSet/>
      <dgm:spPr/>
      <dgm:t>
        <a:bodyPr/>
        <a:lstStyle/>
        <a:p>
          <a:endParaRPr lang="es-ES"/>
        </a:p>
      </dgm:t>
    </dgm:pt>
    <dgm:pt modelId="{D2BECF66-7446-4DF5-A074-88008F918E8F}" type="sibTrans" cxnId="{5A9EDB2F-16B7-4E97-8F30-BD72F72C6C7A}">
      <dgm:prSet/>
      <dgm:spPr/>
      <dgm:t>
        <a:bodyPr/>
        <a:lstStyle/>
        <a:p>
          <a:endParaRPr lang="es-ES"/>
        </a:p>
      </dgm:t>
    </dgm:pt>
    <dgm:pt modelId="{C676F033-B90D-4106-8691-C4DFCDB3051E}" type="pres">
      <dgm:prSet presAssocID="{76D126AF-2EF6-4AB0-9A02-5D37DEF88283}" presName="Name0" presStyleCnt="0">
        <dgm:presLayoutVars>
          <dgm:chPref val="1"/>
          <dgm:dir/>
          <dgm:animOne val="branch"/>
          <dgm:animLvl val="lvl"/>
          <dgm:resizeHandles val="exact"/>
        </dgm:presLayoutVars>
      </dgm:prSet>
      <dgm:spPr/>
      <dgm:t>
        <a:bodyPr/>
        <a:lstStyle/>
        <a:p>
          <a:endParaRPr lang="es-ES"/>
        </a:p>
      </dgm:t>
    </dgm:pt>
    <dgm:pt modelId="{00E8E841-2B8C-4014-BF72-C9550BD4C1D5}" type="pres">
      <dgm:prSet presAssocID="{C76CAB9D-A58B-4719-BA13-6D961B627B01}" presName="root1" presStyleCnt="0"/>
      <dgm:spPr/>
    </dgm:pt>
    <dgm:pt modelId="{E4FE8F5E-81BE-4353-A30B-EE29F506CC05}" type="pres">
      <dgm:prSet presAssocID="{C76CAB9D-A58B-4719-BA13-6D961B627B01}" presName="LevelOneTextNode" presStyleLbl="node0" presStyleIdx="0" presStyleCnt="1">
        <dgm:presLayoutVars>
          <dgm:chPref val="3"/>
        </dgm:presLayoutVars>
      </dgm:prSet>
      <dgm:spPr/>
      <dgm:t>
        <a:bodyPr/>
        <a:lstStyle/>
        <a:p>
          <a:endParaRPr lang="es-ES"/>
        </a:p>
      </dgm:t>
    </dgm:pt>
    <dgm:pt modelId="{17530DB4-40F4-4374-B0B0-D1DCD442B576}" type="pres">
      <dgm:prSet presAssocID="{C76CAB9D-A58B-4719-BA13-6D961B627B01}" presName="level2hierChild" presStyleCnt="0"/>
      <dgm:spPr/>
    </dgm:pt>
    <dgm:pt modelId="{1428BC3D-3898-4C88-AE05-2D568041CCEA}" type="pres">
      <dgm:prSet presAssocID="{5E008639-C4E3-4F54-B04A-041F05F08453}" presName="conn2-1" presStyleLbl="parChTrans1D2" presStyleIdx="0" presStyleCnt="3"/>
      <dgm:spPr/>
      <dgm:t>
        <a:bodyPr/>
        <a:lstStyle/>
        <a:p>
          <a:endParaRPr lang="es-ES"/>
        </a:p>
      </dgm:t>
    </dgm:pt>
    <dgm:pt modelId="{8D128560-73AD-42AC-AF2A-4A623A76519A}" type="pres">
      <dgm:prSet presAssocID="{5E008639-C4E3-4F54-B04A-041F05F08453}" presName="connTx" presStyleLbl="parChTrans1D2" presStyleIdx="0" presStyleCnt="3"/>
      <dgm:spPr/>
      <dgm:t>
        <a:bodyPr/>
        <a:lstStyle/>
        <a:p>
          <a:endParaRPr lang="es-ES"/>
        </a:p>
      </dgm:t>
    </dgm:pt>
    <dgm:pt modelId="{BADBC0CC-EC00-44A8-B5E2-224E6BC95BA1}" type="pres">
      <dgm:prSet presAssocID="{CC681BDE-BCF8-46B8-8CAB-75159D7591E6}" presName="root2" presStyleCnt="0"/>
      <dgm:spPr/>
    </dgm:pt>
    <dgm:pt modelId="{7D4B0085-A274-4C2D-800C-B406F16C8F41}" type="pres">
      <dgm:prSet presAssocID="{CC681BDE-BCF8-46B8-8CAB-75159D7591E6}" presName="LevelTwoTextNode" presStyleLbl="node2" presStyleIdx="0" presStyleCnt="3" custScaleX="259669" custLinFactNeighborX="942">
        <dgm:presLayoutVars>
          <dgm:chPref val="3"/>
        </dgm:presLayoutVars>
      </dgm:prSet>
      <dgm:spPr/>
      <dgm:t>
        <a:bodyPr/>
        <a:lstStyle/>
        <a:p>
          <a:endParaRPr lang="es-ES"/>
        </a:p>
      </dgm:t>
    </dgm:pt>
    <dgm:pt modelId="{636AB9CB-5B80-4E2C-A32D-A5601C3E54B0}" type="pres">
      <dgm:prSet presAssocID="{CC681BDE-BCF8-46B8-8CAB-75159D7591E6}" presName="level3hierChild" presStyleCnt="0"/>
      <dgm:spPr/>
    </dgm:pt>
    <dgm:pt modelId="{9A259ED7-F725-41F5-9BC9-E991909FE76D}" type="pres">
      <dgm:prSet presAssocID="{8287D7C3-0A44-4214-9B59-CCF9CEE5392C}" presName="conn2-1" presStyleLbl="parChTrans1D2" presStyleIdx="1" presStyleCnt="3"/>
      <dgm:spPr/>
      <dgm:t>
        <a:bodyPr/>
        <a:lstStyle/>
        <a:p>
          <a:endParaRPr lang="es-ES"/>
        </a:p>
      </dgm:t>
    </dgm:pt>
    <dgm:pt modelId="{432CDC23-97E0-48F9-ACD2-DFAD709F4532}" type="pres">
      <dgm:prSet presAssocID="{8287D7C3-0A44-4214-9B59-CCF9CEE5392C}" presName="connTx" presStyleLbl="parChTrans1D2" presStyleIdx="1" presStyleCnt="3"/>
      <dgm:spPr/>
      <dgm:t>
        <a:bodyPr/>
        <a:lstStyle/>
        <a:p>
          <a:endParaRPr lang="es-ES"/>
        </a:p>
      </dgm:t>
    </dgm:pt>
    <dgm:pt modelId="{FFE55D97-A885-439C-807B-DB658A1E62C1}" type="pres">
      <dgm:prSet presAssocID="{E7618A0C-D4E1-4BD3-8F6F-4A9827672DB5}" presName="root2" presStyleCnt="0"/>
      <dgm:spPr/>
    </dgm:pt>
    <dgm:pt modelId="{E1CA0085-8400-4B32-BF00-EA0E32B0B60A}" type="pres">
      <dgm:prSet presAssocID="{E7618A0C-D4E1-4BD3-8F6F-4A9827672DB5}" presName="LevelTwoTextNode" presStyleLbl="node2" presStyleIdx="1" presStyleCnt="3" custScaleX="259669" custLinFactNeighborX="942">
        <dgm:presLayoutVars>
          <dgm:chPref val="3"/>
        </dgm:presLayoutVars>
      </dgm:prSet>
      <dgm:spPr/>
      <dgm:t>
        <a:bodyPr/>
        <a:lstStyle/>
        <a:p>
          <a:endParaRPr lang="es-ES"/>
        </a:p>
      </dgm:t>
    </dgm:pt>
    <dgm:pt modelId="{1FFA784D-ED00-4338-856F-220E053939A6}" type="pres">
      <dgm:prSet presAssocID="{E7618A0C-D4E1-4BD3-8F6F-4A9827672DB5}" presName="level3hierChild" presStyleCnt="0"/>
      <dgm:spPr/>
    </dgm:pt>
    <dgm:pt modelId="{4FAB7F78-1EE1-47CB-A0A3-E17D87ABA16B}" type="pres">
      <dgm:prSet presAssocID="{71A67EDC-ED61-4D55-91A6-5598022E6D3C}" presName="conn2-1" presStyleLbl="parChTrans1D2" presStyleIdx="2" presStyleCnt="3"/>
      <dgm:spPr/>
      <dgm:t>
        <a:bodyPr/>
        <a:lstStyle/>
        <a:p>
          <a:endParaRPr lang="es-ES"/>
        </a:p>
      </dgm:t>
    </dgm:pt>
    <dgm:pt modelId="{715D22DD-CF12-4FB8-ADF6-6C6AC80CD94B}" type="pres">
      <dgm:prSet presAssocID="{71A67EDC-ED61-4D55-91A6-5598022E6D3C}" presName="connTx" presStyleLbl="parChTrans1D2" presStyleIdx="2" presStyleCnt="3"/>
      <dgm:spPr/>
      <dgm:t>
        <a:bodyPr/>
        <a:lstStyle/>
        <a:p>
          <a:endParaRPr lang="es-ES"/>
        </a:p>
      </dgm:t>
    </dgm:pt>
    <dgm:pt modelId="{F56151CA-AB43-4402-A823-E7E7C4B66D07}" type="pres">
      <dgm:prSet presAssocID="{486D9E8D-17AA-426B-AD7C-B032DFEAF900}" presName="root2" presStyleCnt="0"/>
      <dgm:spPr/>
    </dgm:pt>
    <dgm:pt modelId="{1F325190-E663-4A2F-81C7-CC5BA62B73A9}" type="pres">
      <dgm:prSet presAssocID="{486D9E8D-17AA-426B-AD7C-B032DFEAF900}" presName="LevelTwoTextNode" presStyleLbl="node2" presStyleIdx="2" presStyleCnt="3" custScaleX="259669" custLinFactNeighborX="942">
        <dgm:presLayoutVars>
          <dgm:chPref val="3"/>
        </dgm:presLayoutVars>
      </dgm:prSet>
      <dgm:spPr/>
      <dgm:t>
        <a:bodyPr/>
        <a:lstStyle/>
        <a:p>
          <a:endParaRPr lang="es-ES"/>
        </a:p>
      </dgm:t>
    </dgm:pt>
    <dgm:pt modelId="{95444301-5705-4098-9FA7-9888780B7D39}" type="pres">
      <dgm:prSet presAssocID="{486D9E8D-17AA-426B-AD7C-B032DFEAF900}" presName="level3hierChild" presStyleCnt="0"/>
      <dgm:spPr/>
    </dgm:pt>
  </dgm:ptLst>
  <dgm:cxnLst>
    <dgm:cxn modelId="{E6007690-61BD-4347-9D7A-85DC13E686A7}" type="presOf" srcId="{71A67EDC-ED61-4D55-91A6-5598022E6D3C}" destId="{715D22DD-CF12-4FB8-ADF6-6C6AC80CD94B}" srcOrd="1" destOrd="0" presId="urn:microsoft.com/office/officeart/2008/layout/HorizontalMultiLevelHierarchy"/>
    <dgm:cxn modelId="{F8C7A2F7-EF5C-42AC-A1C4-6F3618F73F9D}" type="presOf" srcId="{71A67EDC-ED61-4D55-91A6-5598022E6D3C}" destId="{4FAB7F78-1EE1-47CB-A0A3-E17D87ABA16B}" srcOrd="0" destOrd="0" presId="urn:microsoft.com/office/officeart/2008/layout/HorizontalMultiLevelHierarchy"/>
    <dgm:cxn modelId="{0F64330E-316E-43B1-A8F3-951D8F11EE71}" type="presOf" srcId="{76D126AF-2EF6-4AB0-9A02-5D37DEF88283}" destId="{C676F033-B90D-4106-8691-C4DFCDB3051E}" srcOrd="0" destOrd="0" presId="urn:microsoft.com/office/officeart/2008/layout/HorizontalMultiLevelHierarchy"/>
    <dgm:cxn modelId="{C3CF85BB-959D-4E82-8BD2-DE9B103E5323}" type="presOf" srcId="{486D9E8D-17AA-426B-AD7C-B032DFEAF900}" destId="{1F325190-E663-4A2F-81C7-CC5BA62B73A9}" srcOrd="0" destOrd="0" presId="urn:microsoft.com/office/officeart/2008/layout/HorizontalMultiLevelHierarchy"/>
    <dgm:cxn modelId="{00976763-F06C-47ED-A7D6-5CEDF138A894}" type="presOf" srcId="{8287D7C3-0A44-4214-9B59-CCF9CEE5392C}" destId="{9A259ED7-F725-41F5-9BC9-E991909FE76D}" srcOrd="0" destOrd="0" presId="urn:microsoft.com/office/officeart/2008/layout/HorizontalMultiLevelHierarchy"/>
    <dgm:cxn modelId="{5A9EDB2F-16B7-4E97-8F30-BD72F72C6C7A}" srcId="{C76CAB9D-A58B-4719-BA13-6D961B627B01}" destId="{486D9E8D-17AA-426B-AD7C-B032DFEAF900}" srcOrd="2" destOrd="0" parTransId="{71A67EDC-ED61-4D55-91A6-5598022E6D3C}" sibTransId="{D2BECF66-7446-4DF5-A074-88008F918E8F}"/>
    <dgm:cxn modelId="{FD0EF0C1-73D2-40A3-AF79-A1FE6E3B75B2}" srcId="{C76CAB9D-A58B-4719-BA13-6D961B627B01}" destId="{E7618A0C-D4E1-4BD3-8F6F-4A9827672DB5}" srcOrd="1" destOrd="0" parTransId="{8287D7C3-0A44-4214-9B59-CCF9CEE5392C}" sibTransId="{6FFF2111-04CF-4E6A-AB28-80B4CDA5EB9E}"/>
    <dgm:cxn modelId="{0D60D3E6-332B-455A-9599-72BF13A5F171}" srcId="{76D126AF-2EF6-4AB0-9A02-5D37DEF88283}" destId="{C76CAB9D-A58B-4719-BA13-6D961B627B01}" srcOrd="0" destOrd="0" parTransId="{59936569-B505-4097-A14E-99D942892D59}" sibTransId="{087F7C9B-8E31-4808-952A-677E55590E8E}"/>
    <dgm:cxn modelId="{866804B2-3CA6-4D7C-9258-90339CC1B0A3}" type="presOf" srcId="{C76CAB9D-A58B-4719-BA13-6D961B627B01}" destId="{E4FE8F5E-81BE-4353-A30B-EE29F506CC05}" srcOrd="0" destOrd="0" presId="urn:microsoft.com/office/officeart/2008/layout/HorizontalMultiLevelHierarchy"/>
    <dgm:cxn modelId="{9F0DFBE2-3F8C-40FE-832A-AC2709DDA646}" type="presOf" srcId="{5E008639-C4E3-4F54-B04A-041F05F08453}" destId="{1428BC3D-3898-4C88-AE05-2D568041CCEA}" srcOrd="0" destOrd="0" presId="urn:microsoft.com/office/officeart/2008/layout/HorizontalMultiLevelHierarchy"/>
    <dgm:cxn modelId="{35A32590-92A0-40A8-AE1B-E2D07925B112}" type="presOf" srcId="{E7618A0C-D4E1-4BD3-8F6F-4A9827672DB5}" destId="{E1CA0085-8400-4B32-BF00-EA0E32B0B60A}" srcOrd="0" destOrd="0" presId="urn:microsoft.com/office/officeart/2008/layout/HorizontalMultiLevelHierarchy"/>
    <dgm:cxn modelId="{880A964F-4A96-4825-AEA3-D234A8CE6689}" type="presOf" srcId="{5E008639-C4E3-4F54-B04A-041F05F08453}" destId="{8D128560-73AD-42AC-AF2A-4A623A76519A}" srcOrd="1" destOrd="0" presId="urn:microsoft.com/office/officeart/2008/layout/HorizontalMultiLevelHierarchy"/>
    <dgm:cxn modelId="{E8AE7E77-2F0A-44F8-A037-5AA232308694}" srcId="{C76CAB9D-A58B-4719-BA13-6D961B627B01}" destId="{CC681BDE-BCF8-46B8-8CAB-75159D7591E6}" srcOrd="0" destOrd="0" parTransId="{5E008639-C4E3-4F54-B04A-041F05F08453}" sibTransId="{99AD09A3-B753-4574-9952-DCDF49001322}"/>
    <dgm:cxn modelId="{6FFE385F-2C27-456A-B682-0F6ECF16BB41}" type="presOf" srcId="{8287D7C3-0A44-4214-9B59-CCF9CEE5392C}" destId="{432CDC23-97E0-48F9-ACD2-DFAD709F4532}" srcOrd="1" destOrd="0" presId="urn:microsoft.com/office/officeart/2008/layout/HorizontalMultiLevelHierarchy"/>
    <dgm:cxn modelId="{1A459B4A-E2E3-4896-B06E-35A6FA17B069}" type="presOf" srcId="{CC681BDE-BCF8-46B8-8CAB-75159D7591E6}" destId="{7D4B0085-A274-4C2D-800C-B406F16C8F41}" srcOrd="0" destOrd="0" presId="urn:microsoft.com/office/officeart/2008/layout/HorizontalMultiLevelHierarchy"/>
    <dgm:cxn modelId="{0B7E8928-4896-4575-86AF-EBA8CE50905C}" type="presParOf" srcId="{C676F033-B90D-4106-8691-C4DFCDB3051E}" destId="{00E8E841-2B8C-4014-BF72-C9550BD4C1D5}" srcOrd="0" destOrd="0" presId="urn:microsoft.com/office/officeart/2008/layout/HorizontalMultiLevelHierarchy"/>
    <dgm:cxn modelId="{73D61B5B-7987-4ADA-BB1C-C8310CD0B857}" type="presParOf" srcId="{00E8E841-2B8C-4014-BF72-C9550BD4C1D5}" destId="{E4FE8F5E-81BE-4353-A30B-EE29F506CC05}" srcOrd="0" destOrd="0" presId="urn:microsoft.com/office/officeart/2008/layout/HorizontalMultiLevelHierarchy"/>
    <dgm:cxn modelId="{A1EFF356-DBE7-4BA6-85D1-2818C4C8A723}" type="presParOf" srcId="{00E8E841-2B8C-4014-BF72-C9550BD4C1D5}" destId="{17530DB4-40F4-4374-B0B0-D1DCD442B576}" srcOrd="1" destOrd="0" presId="urn:microsoft.com/office/officeart/2008/layout/HorizontalMultiLevelHierarchy"/>
    <dgm:cxn modelId="{8BEDFAE7-2C2C-4685-B1CD-1E41CA23A3B7}" type="presParOf" srcId="{17530DB4-40F4-4374-B0B0-D1DCD442B576}" destId="{1428BC3D-3898-4C88-AE05-2D568041CCEA}" srcOrd="0" destOrd="0" presId="urn:microsoft.com/office/officeart/2008/layout/HorizontalMultiLevelHierarchy"/>
    <dgm:cxn modelId="{20A122D7-1113-4B3A-8E1E-CCC8BFFFE0A1}" type="presParOf" srcId="{1428BC3D-3898-4C88-AE05-2D568041CCEA}" destId="{8D128560-73AD-42AC-AF2A-4A623A76519A}" srcOrd="0" destOrd="0" presId="urn:microsoft.com/office/officeart/2008/layout/HorizontalMultiLevelHierarchy"/>
    <dgm:cxn modelId="{C80B80B7-969E-4A21-9E1C-76CA6FBA2317}" type="presParOf" srcId="{17530DB4-40F4-4374-B0B0-D1DCD442B576}" destId="{BADBC0CC-EC00-44A8-B5E2-224E6BC95BA1}" srcOrd="1" destOrd="0" presId="urn:microsoft.com/office/officeart/2008/layout/HorizontalMultiLevelHierarchy"/>
    <dgm:cxn modelId="{8DF6A8CE-4237-40E4-9DA0-4F789C8FBEFE}" type="presParOf" srcId="{BADBC0CC-EC00-44A8-B5E2-224E6BC95BA1}" destId="{7D4B0085-A274-4C2D-800C-B406F16C8F41}" srcOrd="0" destOrd="0" presId="urn:microsoft.com/office/officeart/2008/layout/HorizontalMultiLevelHierarchy"/>
    <dgm:cxn modelId="{FD95D039-0612-4F01-9B5C-D6DB4BFAAFD8}" type="presParOf" srcId="{BADBC0CC-EC00-44A8-B5E2-224E6BC95BA1}" destId="{636AB9CB-5B80-4E2C-A32D-A5601C3E54B0}" srcOrd="1" destOrd="0" presId="urn:microsoft.com/office/officeart/2008/layout/HorizontalMultiLevelHierarchy"/>
    <dgm:cxn modelId="{0414C745-1F14-419A-BE74-668990105571}" type="presParOf" srcId="{17530DB4-40F4-4374-B0B0-D1DCD442B576}" destId="{9A259ED7-F725-41F5-9BC9-E991909FE76D}" srcOrd="2" destOrd="0" presId="urn:microsoft.com/office/officeart/2008/layout/HorizontalMultiLevelHierarchy"/>
    <dgm:cxn modelId="{33E05C20-AA3F-48E2-8A48-9F2DC53CDB6F}" type="presParOf" srcId="{9A259ED7-F725-41F5-9BC9-E991909FE76D}" destId="{432CDC23-97E0-48F9-ACD2-DFAD709F4532}" srcOrd="0" destOrd="0" presId="urn:microsoft.com/office/officeart/2008/layout/HorizontalMultiLevelHierarchy"/>
    <dgm:cxn modelId="{B9547143-1EC4-44E0-AF1F-EB3DE388F87A}" type="presParOf" srcId="{17530DB4-40F4-4374-B0B0-D1DCD442B576}" destId="{FFE55D97-A885-439C-807B-DB658A1E62C1}" srcOrd="3" destOrd="0" presId="urn:microsoft.com/office/officeart/2008/layout/HorizontalMultiLevelHierarchy"/>
    <dgm:cxn modelId="{24311AE5-4040-451B-A7E8-FD8ADA9A240C}" type="presParOf" srcId="{FFE55D97-A885-439C-807B-DB658A1E62C1}" destId="{E1CA0085-8400-4B32-BF00-EA0E32B0B60A}" srcOrd="0" destOrd="0" presId="urn:microsoft.com/office/officeart/2008/layout/HorizontalMultiLevelHierarchy"/>
    <dgm:cxn modelId="{C578F016-B424-4BA5-B8E7-EFE7790F13D7}" type="presParOf" srcId="{FFE55D97-A885-439C-807B-DB658A1E62C1}" destId="{1FFA784D-ED00-4338-856F-220E053939A6}" srcOrd="1" destOrd="0" presId="urn:microsoft.com/office/officeart/2008/layout/HorizontalMultiLevelHierarchy"/>
    <dgm:cxn modelId="{5015860A-17C3-4ABD-B935-AF4DCBC08B1F}" type="presParOf" srcId="{17530DB4-40F4-4374-B0B0-D1DCD442B576}" destId="{4FAB7F78-1EE1-47CB-A0A3-E17D87ABA16B}" srcOrd="4" destOrd="0" presId="urn:microsoft.com/office/officeart/2008/layout/HorizontalMultiLevelHierarchy"/>
    <dgm:cxn modelId="{1F05B03F-B6EE-4B43-82A6-F306D3837344}" type="presParOf" srcId="{4FAB7F78-1EE1-47CB-A0A3-E17D87ABA16B}" destId="{715D22DD-CF12-4FB8-ADF6-6C6AC80CD94B}" srcOrd="0" destOrd="0" presId="urn:microsoft.com/office/officeart/2008/layout/HorizontalMultiLevelHierarchy"/>
    <dgm:cxn modelId="{BC20EFAE-B2FE-441A-B062-582DB4CE518E}" type="presParOf" srcId="{17530DB4-40F4-4374-B0B0-D1DCD442B576}" destId="{F56151CA-AB43-4402-A823-E7E7C4B66D07}" srcOrd="5" destOrd="0" presId="urn:microsoft.com/office/officeart/2008/layout/HorizontalMultiLevelHierarchy"/>
    <dgm:cxn modelId="{25C78DB3-8150-4B61-806B-73DBBC05A709}" type="presParOf" srcId="{F56151CA-AB43-4402-A823-E7E7C4B66D07}" destId="{1F325190-E663-4A2F-81C7-CC5BA62B73A9}" srcOrd="0" destOrd="0" presId="urn:microsoft.com/office/officeart/2008/layout/HorizontalMultiLevelHierarchy"/>
    <dgm:cxn modelId="{07FFA590-A364-4896-95F3-5445C5C479D8}" type="presParOf" srcId="{F56151CA-AB43-4402-A823-E7E7C4B66D07}" destId="{95444301-5705-4098-9FA7-9888780B7D3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766166-EB7D-4305-B0F7-C0DF0F9E1262}"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es-EC"/>
        </a:p>
      </dgm:t>
    </dgm:pt>
    <dgm:pt modelId="{B8CB5F6F-6A8F-4BF4-81DB-08764C67A47F}">
      <dgm:prSet phldrT="[Texto]" custT="1"/>
      <dgm:spPr/>
      <dgm:t>
        <a:bodyPr/>
        <a:lstStyle/>
        <a:p>
          <a:pPr algn="ctr">
            <a:lnSpc>
              <a:spcPct val="150000"/>
            </a:lnSpc>
          </a:pPr>
          <a:r>
            <a:rPr lang="es-EC" sz="1000" dirty="0" smtClean="0">
              <a:latin typeface="Arial" panose="020B0604020202020204" pitchFamily="34" charset="0"/>
              <a:cs typeface="Arial" panose="020B0604020202020204" pitchFamily="34" charset="0"/>
            </a:rPr>
            <a:t>El entendimiento de la importancia de la gobernanza marítima de un país ayuda a que un Estado determine las leyes marítimas, convenios internacionales y actores con capacidades marítimas para un desarrollo óptimo y sostenible del mismo, permite que el Estado refuerce su manera de organizar y ejecutar una administración marítima.</a:t>
          </a:r>
          <a:endParaRPr lang="es-EC" sz="1000" dirty="0">
            <a:latin typeface="Arial" panose="020B0604020202020204" pitchFamily="34" charset="0"/>
            <a:cs typeface="Arial" panose="020B0604020202020204" pitchFamily="34" charset="0"/>
          </a:endParaRPr>
        </a:p>
      </dgm:t>
    </dgm:pt>
    <dgm:pt modelId="{C37248D3-424E-4CC4-81F4-8A97EEE3C85C}" type="parTrans" cxnId="{4966E323-E4F8-4503-919B-82C63CCF8ABB}">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9B98D804-2BFB-4DBD-8FD8-6A08317F9890}" type="sibTrans" cxnId="{4966E323-E4F8-4503-919B-82C63CCF8ABB}">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EDE53038-AC7F-426E-8C28-3B47A3A58770}">
      <dgm:prSet phldrT="[Texto]" custT="1"/>
      <dgm:spPr/>
      <dgm:t>
        <a:bodyPr/>
        <a:lstStyle/>
        <a:p>
          <a:pPr algn="ctr">
            <a:lnSpc>
              <a:spcPct val="150000"/>
            </a:lnSpc>
          </a:pPr>
          <a:r>
            <a:rPr lang="es-ES" sz="1000" dirty="0" smtClean="0">
              <a:latin typeface="Arial" panose="020B0604020202020204" pitchFamily="34" charset="0"/>
              <a:cs typeface="Arial" panose="020B0604020202020204" pitchFamily="34" charset="0"/>
            </a:rPr>
            <a:t>El conocimiento de la administración marítima del Ecuador permite reconocer los principios básicos que deberían emplearse como mínimo para lograr una adecuada gobernanza marítima con sus respectivos entes, de manera que se reconozca el déficit de una gobernanza marítima.</a:t>
          </a:r>
          <a:endParaRPr lang="es-EC" sz="1000" dirty="0">
            <a:latin typeface="Arial" panose="020B0604020202020204" pitchFamily="34" charset="0"/>
            <a:cs typeface="Arial" panose="020B0604020202020204" pitchFamily="34" charset="0"/>
          </a:endParaRPr>
        </a:p>
      </dgm:t>
    </dgm:pt>
    <dgm:pt modelId="{039F20B4-EF44-4587-AAA3-C5F3D934628C}" type="parTrans" cxnId="{367D8A38-9B4D-4FE4-939A-533AF14A6440}">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E0E65C13-1D80-474A-9A07-AA4A94D3B19E}" type="sibTrans" cxnId="{367D8A38-9B4D-4FE4-939A-533AF14A6440}">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BAE6236F-8017-4AC1-AC83-F24391CB8F21}">
      <dgm:prSet phldrT="[Texto]" custT="1"/>
      <dgm:spPr/>
      <dgm:t>
        <a:bodyPr/>
        <a:lstStyle/>
        <a:p>
          <a:pPr algn="ctr">
            <a:lnSpc>
              <a:spcPct val="150000"/>
            </a:lnSpc>
          </a:pPr>
          <a:r>
            <a:rPr lang="es-ES" sz="1000" dirty="0" smtClean="0">
              <a:latin typeface="Arial" panose="020B0604020202020204" pitchFamily="34" charset="0"/>
              <a:cs typeface="Arial" panose="020B0604020202020204" pitchFamily="34" charset="0"/>
            </a:rPr>
            <a:t>El desconocimiento de los guardiamarinas sobre temas de legislación marítima reflejado por las herramientas de recolección de datos afecta a la formación integral de los guardiamarinas, creando vacíos en el conocimiento acerca de nuestra jurisdicción marítima y provocando un mal desempeño en el rol de un futuro oficial de marina.</a:t>
          </a:r>
          <a:endParaRPr lang="es-EC" sz="1000" dirty="0">
            <a:latin typeface="Arial" panose="020B0604020202020204" pitchFamily="34" charset="0"/>
            <a:cs typeface="Arial" panose="020B0604020202020204" pitchFamily="34" charset="0"/>
          </a:endParaRPr>
        </a:p>
      </dgm:t>
    </dgm:pt>
    <dgm:pt modelId="{61F45138-CBBC-4711-B174-E1846C55E02F}" type="parTrans" cxnId="{23C067DA-49DC-4B6A-B821-03BC9DE05FB9}">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64CC659B-9E01-43DB-A217-9EA66753ADA8}" type="sibTrans" cxnId="{23C067DA-49DC-4B6A-B821-03BC9DE05FB9}">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DE5445D2-5D5B-4B95-AB64-1B6B4DF1740D}">
      <dgm:prSet custT="1"/>
      <dgm:spPr/>
      <dgm:t>
        <a:bodyPr/>
        <a:lstStyle/>
        <a:p>
          <a:r>
            <a:rPr lang="es-ES" sz="1000" dirty="0" smtClean="0">
              <a:latin typeface="Arial" panose="020B0604020202020204" pitchFamily="34" charset="0"/>
              <a:cs typeface="Arial" panose="020B0604020202020204" pitchFamily="34" charset="0"/>
            </a:rPr>
            <a:t>Las capacitaciones mediante conferencias acerca de la gobernanza marítima de nuestra jurisdicción nacional permiten a los guardiamarinas de primer hasta cuarto año reforzar su conocimiento integral dentro de su formación en la Escuela Superior Naval, de manera que posean un conocimiento óptimo al desempeñarse en su futuro entorno laboral.</a:t>
          </a:r>
          <a:endParaRPr lang="es-ES" sz="1000" dirty="0">
            <a:latin typeface="Arial" panose="020B0604020202020204" pitchFamily="34" charset="0"/>
            <a:cs typeface="Arial" panose="020B0604020202020204" pitchFamily="34" charset="0"/>
          </a:endParaRPr>
        </a:p>
      </dgm:t>
    </dgm:pt>
    <dgm:pt modelId="{49D07389-51B8-4487-B93B-9F9C773CFE08}" type="parTrans" cxnId="{A84ABC62-EE3F-4920-9C5F-7DC9CB8BA651}">
      <dgm:prSet/>
      <dgm:spPr/>
      <dgm:t>
        <a:bodyPr/>
        <a:lstStyle/>
        <a:p>
          <a:endParaRPr lang="es-ES"/>
        </a:p>
      </dgm:t>
    </dgm:pt>
    <dgm:pt modelId="{5844442F-4EFB-4F18-93E9-09CAE0B67905}" type="sibTrans" cxnId="{A84ABC62-EE3F-4920-9C5F-7DC9CB8BA651}">
      <dgm:prSet/>
      <dgm:spPr/>
      <dgm:t>
        <a:bodyPr/>
        <a:lstStyle/>
        <a:p>
          <a:endParaRPr lang="es-ES"/>
        </a:p>
      </dgm:t>
    </dgm:pt>
    <dgm:pt modelId="{41079C87-E983-44D2-9319-873C8301AFDD}" type="pres">
      <dgm:prSet presAssocID="{FD766166-EB7D-4305-B0F7-C0DF0F9E1262}" presName="outerComposite" presStyleCnt="0">
        <dgm:presLayoutVars>
          <dgm:chMax val="5"/>
          <dgm:dir/>
          <dgm:resizeHandles val="exact"/>
        </dgm:presLayoutVars>
      </dgm:prSet>
      <dgm:spPr/>
      <dgm:t>
        <a:bodyPr/>
        <a:lstStyle/>
        <a:p>
          <a:endParaRPr lang="es-ES"/>
        </a:p>
      </dgm:t>
    </dgm:pt>
    <dgm:pt modelId="{E3D780E1-8429-4086-8E37-ABEBA1ACCF2C}" type="pres">
      <dgm:prSet presAssocID="{FD766166-EB7D-4305-B0F7-C0DF0F9E1262}" presName="dummyMaxCanvas" presStyleCnt="0">
        <dgm:presLayoutVars/>
      </dgm:prSet>
      <dgm:spPr/>
    </dgm:pt>
    <dgm:pt modelId="{47A9DBB3-50F3-4EF8-B93E-C7F37243A528}" type="pres">
      <dgm:prSet presAssocID="{FD766166-EB7D-4305-B0F7-C0DF0F9E1262}" presName="FourNodes_1" presStyleLbl="node1" presStyleIdx="0" presStyleCnt="4">
        <dgm:presLayoutVars>
          <dgm:bulletEnabled val="1"/>
        </dgm:presLayoutVars>
      </dgm:prSet>
      <dgm:spPr/>
      <dgm:t>
        <a:bodyPr/>
        <a:lstStyle/>
        <a:p>
          <a:endParaRPr lang="es-ES"/>
        </a:p>
      </dgm:t>
    </dgm:pt>
    <dgm:pt modelId="{50C09CAF-A559-4DE5-808C-6CA95FDB10EB}" type="pres">
      <dgm:prSet presAssocID="{FD766166-EB7D-4305-B0F7-C0DF0F9E1262}" presName="FourNodes_2" presStyleLbl="node1" presStyleIdx="1" presStyleCnt="4">
        <dgm:presLayoutVars>
          <dgm:bulletEnabled val="1"/>
        </dgm:presLayoutVars>
      </dgm:prSet>
      <dgm:spPr/>
      <dgm:t>
        <a:bodyPr/>
        <a:lstStyle/>
        <a:p>
          <a:endParaRPr lang="es-ES"/>
        </a:p>
      </dgm:t>
    </dgm:pt>
    <dgm:pt modelId="{32B4D316-186B-462F-8C1A-E65C4C738879}" type="pres">
      <dgm:prSet presAssocID="{FD766166-EB7D-4305-B0F7-C0DF0F9E1262}" presName="FourNodes_3" presStyleLbl="node1" presStyleIdx="2" presStyleCnt="4">
        <dgm:presLayoutVars>
          <dgm:bulletEnabled val="1"/>
        </dgm:presLayoutVars>
      </dgm:prSet>
      <dgm:spPr/>
      <dgm:t>
        <a:bodyPr/>
        <a:lstStyle/>
        <a:p>
          <a:endParaRPr lang="es-ES"/>
        </a:p>
      </dgm:t>
    </dgm:pt>
    <dgm:pt modelId="{5433F37F-C4AF-4949-8BCC-59B2F4968B25}" type="pres">
      <dgm:prSet presAssocID="{FD766166-EB7D-4305-B0F7-C0DF0F9E1262}" presName="FourNodes_4" presStyleLbl="node1" presStyleIdx="3" presStyleCnt="4">
        <dgm:presLayoutVars>
          <dgm:bulletEnabled val="1"/>
        </dgm:presLayoutVars>
      </dgm:prSet>
      <dgm:spPr/>
      <dgm:t>
        <a:bodyPr/>
        <a:lstStyle/>
        <a:p>
          <a:endParaRPr lang="es-ES"/>
        </a:p>
      </dgm:t>
    </dgm:pt>
    <dgm:pt modelId="{02C21683-23FA-4F11-B45B-0973B219969B}" type="pres">
      <dgm:prSet presAssocID="{FD766166-EB7D-4305-B0F7-C0DF0F9E1262}" presName="FourConn_1-2" presStyleLbl="fgAccFollowNode1" presStyleIdx="0" presStyleCnt="3">
        <dgm:presLayoutVars>
          <dgm:bulletEnabled val="1"/>
        </dgm:presLayoutVars>
      </dgm:prSet>
      <dgm:spPr/>
      <dgm:t>
        <a:bodyPr/>
        <a:lstStyle/>
        <a:p>
          <a:endParaRPr lang="es-ES"/>
        </a:p>
      </dgm:t>
    </dgm:pt>
    <dgm:pt modelId="{76DAB402-E674-4578-833F-301382F26C18}" type="pres">
      <dgm:prSet presAssocID="{FD766166-EB7D-4305-B0F7-C0DF0F9E1262}" presName="FourConn_2-3" presStyleLbl="fgAccFollowNode1" presStyleIdx="1" presStyleCnt="3">
        <dgm:presLayoutVars>
          <dgm:bulletEnabled val="1"/>
        </dgm:presLayoutVars>
      </dgm:prSet>
      <dgm:spPr/>
      <dgm:t>
        <a:bodyPr/>
        <a:lstStyle/>
        <a:p>
          <a:endParaRPr lang="es-ES"/>
        </a:p>
      </dgm:t>
    </dgm:pt>
    <dgm:pt modelId="{8B2211E7-90DA-42E9-9A2E-350396D92A2E}" type="pres">
      <dgm:prSet presAssocID="{FD766166-EB7D-4305-B0F7-C0DF0F9E1262}" presName="FourConn_3-4" presStyleLbl="fgAccFollowNode1" presStyleIdx="2" presStyleCnt="3">
        <dgm:presLayoutVars>
          <dgm:bulletEnabled val="1"/>
        </dgm:presLayoutVars>
      </dgm:prSet>
      <dgm:spPr/>
      <dgm:t>
        <a:bodyPr/>
        <a:lstStyle/>
        <a:p>
          <a:endParaRPr lang="es-ES"/>
        </a:p>
      </dgm:t>
    </dgm:pt>
    <dgm:pt modelId="{DCB4EE2D-0203-4D44-A409-7A2870BD21A3}" type="pres">
      <dgm:prSet presAssocID="{FD766166-EB7D-4305-B0F7-C0DF0F9E1262}" presName="FourNodes_1_text" presStyleLbl="node1" presStyleIdx="3" presStyleCnt="4">
        <dgm:presLayoutVars>
          <dgm:bulletEnabled val="1"/>
        </dgm:presLayoutVars>
      </dgm:prSet>
      <dgm:spPr/>
      <dgm:t>
        <a:bodyPr/>
        <a:lstStyle/>
        <a:p>
          <a:endParaRPr lang="es-ES"/>
        </a:p>
      </dgm:t>
    </dgm:pt>
    <dgm:pt modelId="{6270969F-7F96-408E-9B06-3574D0A59282}" type="pres">
      <dgm:prSet presAssocID="{FD766166-EB7D-4305-B0F7-C0DF0F9E1262}" presName="FourNodes_2_text" presStyleLbl="node1" presStyleIdx="3" presStyleCnt="4">
        <dgm:presLayoutVars>
          <dgm:bulletEnabled val="1"/>
        </dgm:presLayoutVars>
      </dgm:prSet>
      <dgm:spPr/>
      <dgm:t>
        <a:bodyPr/>
        <a:lstStyle/>
        <a:p>
          <a:endParaRPr lang="es-ES"/>
        </a:p>
      </dgm:t>
    </dgm:pt>
    <dgm:pt modelId="{DE13BB47-71EE-4C2C-9013-F6572A968F65}" type="pres">
      <dgm:prSet presAssocID="{FD766166-EB7D-4305-B0F7-C0DF0F9E1262}" presName="FourNodes_3_text" presStyleLbl="node1" presStyleIdx="3" presStyleCnt="4">
        <dgm:presLayoutVars>
          <dgm:bulletEnabled val="1"/>
        </dgm:presLayoutVars>
      </dgm:prSet>
      <dgm:spPr/>
      <dgm:t>
        <a:bodyPr/>
        <a:lstStyle/>
        <a:p>
          <a:endParaRPr lang="es-ES"/>
        </a:p>
      </dgm:t>
    </dgm:pt>
    <dgm:pt modelId="{AF87C071-FA56-4423-AAC0-BD06384EDCF1}" type="pres">
      <dgm:prSet presAssocID="{FD766166-EB7D-4305-B0F7-C0DF0F9E1262}" presName="FourNodes_4_text" presStyleLbl="node1" presStyleIdx="3" presStyleCnt="4">
        <dgm:presLayoutVars>
          <dgm:bulletEnabled val="1"/>
        </dgm:presLayoutVars>
      </dgm:prSet>
      <dgm:spPr/>
      <dgm:t>
        <a:bodyPr/>
        <a:lstStyle/>
        <a:p>
          <a:endParaRPr lang="es-ES"/>
        </a:p>
      </dgm:t>
    </dgm:pt>
  </dgm:ptLst>
  <dgm:cxnLst>
    <dgm:cxn modelId="{449DD124-99D4-40AF-812E-989BB823CD50}" type="presOf" srcId="{E0E65C13-1D80-474A-9A07-AA4A94D3B19E}" destId="{76DAB402-E674-4578-833F-301382F26C18}" srcOrd="0" destOrd="0" presId="urn:microsoft.com/office/officeart/2005/8/layout/vProcess5"/>
    <dgm:cxn modelId="{557C1A9C-7441-4CE0-85D2-C6A0291398E0}" type="presOf" srcId="{9B98D804-2BFB-4DBD-8FD8-6A08317F9890}" destId="{02C21683-23FA-4F11-B45B-0973B219969B}" srcOrd="0" destOrd="0" presId="urn:microsoft.com/office/officeart/2005/8/layout/vProcess5"/>
    <dgm:cxn modelId="{A84ABC62-EE3F-4920-9C5F-7DC9CB8BA651}" srcId="{FD766166-EB7D-4305-B0F7-C0DF0F9E1262}" destId="{DE5445D2-5D5B-4B95-AB64-1B6B4DF1740D}" srcOrd="3" destOrd="0" parTransId="{49D07389-51B8-4487-B93B-9F9C773CFE08}" sibTransId="{5844442F-4EFB-4F18-93E9-09CAE0B67905}"/>
    <dgm:cxn modelId="{4966E323-E4F8-4503-919B-82C63CCF8ABB}" srcId="{FD766166-EB7D-4305-B0F7-C0DF0F9E1262}" destId="{B8CB5F6F-6A8F-4BF4-81DB-08764C67A47F}" srcOrd="0" destOrd="0" parTransId="{C37248D3-424E-4CC4-81F4-8A97EEE3C85C}" sibTransId="{9B98D804-2BFB-4DBD-8FD8-6A08317F9890}"/>
    <dgm:cxn modelId="{B8EDA1FD-9996-44A2-B623-357FD0EB17B6}" type="presOf" srcId="{BAE6236F-8017-4AC1-AC83-F24391CB8F21}" destId="{DE13BB47-71EE-4C2C-9013-F6572A968F65}" srcOrd="1" destOrd="0" presId="urn:microsoft.com/office/officeart/2005/8/layout/vProcess5"/>
    <dgm:cxn modelId="{FE1F00C5-7E50-46BC-BE29-AF5733D8C511}" type="presOf" srcId="{FD766166-EB7D-4305-B0F7-C0DF0F9E1262}" destId="{41079C87-E983-44D2-9319-873C8301AFDD}" srcOrd="0" destOrd="0" presId="urn:microsoft.com/office/officeart/2005/8/layout/vProcess5"/>
    <dgm:cxn modelId="{964BF26B-ED50-4AAE-B4E4-11BDCF79E3D4}" type="presOf" srcId="{BAE6236F-8017-4AC1-AC83-F24391CB8F21}" destId="{32B4D316-186B-462F-8C1A-E65C4C738879}" srcOrd="0" destOrd="0" presId="urn:microsoft.com/office/officeart/2005/8/layout/vProcess5"/>
    <dgm:cxn modelId="{E061DA30-F618-479E-BDC5-1E2CDEF34F9C}" type="presOf" srcId="{B8CB5F6F-6A8F-4BF4-81DB-08764C67A47F}" destId="{47A9DBB3-50F3-4EF8-B93E-C7F37243A528}" srcOrd="0" destOrd="0" presId="urn:microsoft.com/office/officeart/2005/8/layout/vProcess5"/>
    <dgm:cxn modelId="{67CC1FD5-DF18-4C4E-85DD-BE5F70E60EE3}" type="presOf" srcId="{64CC659B-9E01-43DB-A217-9EA66753ADA8}" destId="{8B2211E7-90DA-42E9-9A2E-350396D92A2E}" srcOrd="0" destOrd="0" presId="urn:microsoft.com/office/officeart/2005/8/layout/vProcess5"/>
    <dgm:cxn modelId="{AE6F7DDF-C0C7-4AE8-8CEB-B5062410D98B}" type="presOf" srcId="{DE5445D2-5D5B-4B95-AB64-1B6B4DF1740D}" destId="{AF87C071-FA56-4423-AAC0-BD06384EDCF1}" srcOrd="1" destOrd="0" presId="urn:microsoft.com/office/officeart/2005/8/layout/vProcess5"/>
    <dgm:cxn modelId="{DDF736D9-D9A4-4ABF-B6CA-0FDB9B1AB2B3}" type="presOf" srcId="{B8CB5F6F-6A8F-4BF4-81DB-08764C67A47F}" destId="{DCB4EE2D-0203-4D44-A409-7A2870BD21A3}" srcOrd="1" destOrd="0" presId="urn:microsoft.com/office/officeart/2005/8/layout/vProcess5"/>
    <dgm:cxn modelId="{367D8A38-9B4D-4FE4-939A-533AF14A6440}" srcId="{FD766166-EB7D-4305-B0F7-C0DF0F9E1262}" destId="{EDE53038-AC7F-426E-8C28-3B47A3A58770}" srcOrd="1" destOrd="0" parTransId="{039F20B4-EF44-4587-AAA3-C5F3D934628C}" sibTransId="{E0E65C13-1D80-474A-9A07-AA4A94D3B19E}"/>
    <dgm:cxn modelId="{BC35D266-7B1F-4EC1-ACB4-B07C3D3C76A0}" type="presOf" srcId="{DE5445D2-5D5B-4B95-AB64-1B6B4DF1740D}" destId="{5433F37F-C4AF-4949-8BCC-59B2F4968B25}" srcOrd="0" destOrd="0" presId="urn:microsoft.com/office/officeart/2005/8/layout/vProcess5"/>
    <dgm:cxn modelId="{23C067DA-49DC-4B6A-B821-03BC9DE05FB9}" srcId="{FD766166-EB7D-4305-B0F7-C0DF0F9E1262}" destId="{BAE6236F-8017-4AC1-AC83-F24391CB8F21}" srcOrd="2" destOrd="0" parTransId="{61F45138-CBBC-4711-B174-E1846C55E02F}" sibTransId="{64CC659B-9E01-43DB-A217-9EA66753ADA8}"/>
    <dgm:cxn modelId="{FBDCCB14-08D7-438A-A8F6-95436921ADDB}" type="presOf" srcId="{EDE53038-AC7F-426E-8C28-3B47A3A58770}" destId="{50C09CAF-A559-4DE5-808C-6CA95FDB10EB}" srcOrd="0" destOrd="0" presId="urn:microsoft.com/office/officeart/2005/8/layout/vProcess5"/>
    <dgm:cxn modelId="{3068D253-A0DA-4547-9654-B5E2883234BD}" type="presOf" srcId="{EDE53038-AC7F-426E-8C28-3B47A3A58770}" destId="{6270969F-7F96-408E-9B06-3574D0A59282}" srcOrd="1" destOrd="0" presId="urn:microsoft.com/office/officeart/2005/8/layout/vProcess5"/>
    <dgm:cxn modelId="{8BD43328-26C8-4D49-BE70-276F36F96294}" type="presParOf" srcId="{41079C87-E983-44D2-9319-873C8301AFDD}" destId="{E3D780E1-8429-4086-8E37-ABEBA1ACCF2C}" srcOrd="0" destOrd="0" presId="urn:microsoft.com/office/officeart/2005/8/layout/vProcess5"/>
    <dgm:cxn modelId="{BF540694-06E3-4FB7-8B8F-AF55427DC3BC}" type="presParOf" srcId="{41079C87-E983-44D2-9319-873C8301AFDD}" destId="{47A9DBB3-50F3-4EF8-B93E-C7F37243A528}" srcOrd="1" destOrd="0" presId="urn:microsoft.com/office/officeart/2005/8/layout/vProcess5"/>
    <dgm:cxn modelId="{649AAA82-10E3-4101-8258-A830AFA2CA96}" type="presParOf" srcId="{41079C87-E983-44D2-9319-873C8301AFDD}" destId="{50C09CAF-A559-4DE5-808C-6CA95FDB10EB}" srcOrd="2" destOrd="0" presId="urn:microsoft.com/office/officeart/2005/8/layout/vProcess5"/>
    <dgm:cxn modelId="{6FC6BDF6-F1B3-42D2-B09A-20E5365DBF11}" type="presParOf" srcId="{41079C87-E983-44D2-9319-873C8301AFDD}" destId="{32B4D316-186B-462F-8C1A-E65C4C738879}" srcOrd="3" destOrd="0" presId="urn:microsoft.com/office/officeart/2005/8/layout/vProcess5"/>
    <dgm:cxn modelId="{811E8313-639F-40A0-B635-3C5EE71721F2}" type="presParOf" srcId="{41079C87-E983-44D2-9319-873C8301AFDD}" destId="{5433F37F-C4AF-4949-8BCC-59B2F4968B25}" srcOrd="4" destOrd="0" presId="urn:microsoft.com/office/officeart/2005/8/layout/vProcess5"/>
    <dgm:cxn modelId="{68C05D6F-A906-474B-8E25-9B621F45DAEA}" type="presParOf" srcId="{41079C87-E983-44D2-9319-873C8301AFDD}" destId="{02C21683-23FA-4F11-B45B-0973B219969B}" srcOrd="5" destOrd="0" presId="urn:microsoft.com/office/officeart/2005/8/layout/vProcess5"/>
    <dgm:cxn modelId="{15C4705F-A9E2-4485-B7E2-6983FF691956}" type="presParOf" srcId="{41079C87-E983-44D2-9319-873C8301AFDD}" destId="{76DAB402-E674-4578-833F-301382F26C18}" srcOrd="6" destOrd="0" presId="urn:microsoft.com/office/officeart/2005/8/layout/vProcess5"/>
    <dgm:cxn modelId="{41749372-E2B3-4681-8400-819A99D72B5B}" type="presParOf" srcId="{41079C87-E983-44D2-9319-873C8301AFDD}" destId="{8B2211E7-90DA-42E9-9A2E-350396D92A2E}" srcOrd="7" destOrd="0" presId="urn:microsoft.com/office/officeart/2005/8/layout/vProcess5"/>
    <dgm:cxn modelId="{6AD4B0AD-1260-4FCF-AA6C-6F40EF7EB599}" type="presParOf" srcId="{41079C87-E983-44D2-9319-873C8301AFDD}" destId="{DCB4EE2D-0203-4D44-A409-7A2870BD21A3}" srcOrd="8" destOrd="0" presId="urn:microsoft.com/office/officeart/2005/8/layout/vProcess5"/>
    <dgm:cxn modelId="{2B17AAC5-13A8-44F4-8F3F-08950E342D42}" type="presParOf" srcId="{41079C87-E983-44D2-9319-873C8301AFDD}" destId="{6270969F-7F96-408E-9B06-3574D0A59282}" srcOrd="9" destOrd="0" presId="urn:microsoft.com/office/officeart/2005/8/layout/vProcess5"/>
    <dgm:cxn modelId="{D367D178-0B7B-4498-80DE-1866A3BB493E}" type="presParOf" srcId="{41079C87-E983-44D2-9319-873C8301AFDD}" destId="{DE13BB47-71EE-4C2C-9013-F6572A968F65}" srcOrd="10" destOrd="0" presId="urn:microsoft.com/office/officeart/2005/8/layout/vProcess5"/>
    <dgm:cxn modelId="{519FB1C9-4372-4DB3-9465-2A0BA8BAF193}" type="presParOf" srcId="{41079C87-E983-44D2-9319-873C8301AFDD}" destId="{AF87C071-FA56-4423-AAC0-BD06384EDCF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766166-EB7D-4305-B0F7-C0DF0F9E1262}"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es-EC"/>
        </a:p>
      </dgm:t>
    </dgm:pt>
    <dgm:pt modelId="{B8CB5F6F-6A8F-4BF4-81DB-08764C67A47F}">
      <dgm:prSet phldrT="[Texto]" custT="1"/>
      <dgm:spPr/>
      <dgm:t>
        <a:bodyPr/>
        <a:lstStyle/>
        <a:p>
          <a:pPr algn="ctr">
            <a:lnSpc>
              <a:spcPct val="150000"/>
            </a:lnSpc>
          </a:pPr>
          <a:r>
            <a:rPr lang="es-EC" sz="1000" dirty="0" smtClean="0">
              <a:latin typeface="Arial" panose="020B0604020202020204" pitchFamily="34" charset="0"/>
              <a:cs typeface="Arial" panose="020B0604020202020204" pitchFamily="34" charset="0"/>
            </a:rPr>
            <a:t>Establecer charlas a nivel institucional acerca de los principales actores, leyes y convenios que participan en nuestra gobernanza marítima para reconocer las diferentes funciones que cumple un ente, y así mismo, el ente que leyes exige, y que convenios usa para un mejor desenvolvimiento.</a:t>
          </a:r>
          <a:endParaRPr lang="es-EC" sz="1000" dirty="0">
            <a:latin typeface="Arial" panose="020B0604020202020204" pitchFamily="34" charset="0"/>
            <a:cs typeface="Arial" panose="020B0604020202020204" pitchFamily="34" charset="0"/>
          </a:endParaRPr>
        </a:p>
      </dgm:t>
    </dgm:pt>
    <dgm:pt modelId="{C37248D3-424E-4CC4-81F4-8A97EEE3C85C}" type="parTrans" cxnId="{4966E323-E4F8-4503-919B-82C63CCF8ABB}">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9B98D804-2BFB-4DBD-8FD8-6A08317F9890}" type="sibTrans" cxnId="{4966E323-E4F8-4503-919B-82C63CCF8ABB}">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EDE53038-AC7F-426E-8C28-3B47A3A58770}">
      <dgm:prSet phldrT="[Texto]" custT="1"/>
      <dgm:spPr/>
      <dgm:t>
        <a:bodyPr/>
        <a:lstStyle/>
        <a:p>
          <a:pPr algn="ctr">
            <a:lnSpc>
              <a:spcPct val="150000"/>
            </a:lnSpc>
          </a:pPr>
          <a:r>
            <a:rPr lang="es-EC" sz="1000" dirty="0" smtClean="0">
              <a:latin typeface="Arial" panose="020B0604020202020204" pitchFamily="34" charset="0"/>
              <a:cs typeface="Arial" panose="020B0604020202020204" pitchFamily="34" charset="0"/>
            </a:rPr>
            <a:t>Coordinar videoconferencias con todos los actores marítimos para visualizar el modelo básico de administración marítima que se debe tener, y verificar que funciones respectivamente con sus actores no se están cumpliendo, para establecer normas de mejoramiento y reforzamiento en la gobernanza marítima.</a:t>
          </a:r>
          <a:endParaRPr lang="es-EC" sz="1000" dirty="0">
            <a:latin typeface="Arial" panose="020B0604020202020204" pitchFamily="34" charset="0"/>
            <a:cs typeface="Arial" panose="020B0604020202020204" pitchFamily="34" charset="0"/>
          </a:endParaRPr>
        </a:p>
      </dgm:t>
    </dgm:pt>
    <dgm:pt modelId="{039F20B4-EF44-4587-AAA3-C5F3D934628C}" type="parTrans" cxnId="{367D8A38-9B4D-4FE4-939A-533AF14A6440}">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E0E65C13-1D80-474A-9A07-AA4A94D3B19E}" type="sibTrans" cxnId="{367D8A38-9B4D-4FE4-939A-533AF14A6440}">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BAE6236F-8017-4AC1-AC83-F24391CB8F21}">
      <dgm:prSet phldrT="[Texto]" custT="1"/>
      <dgm:spPr/>
      <dgm:t>
        <a:bodyPr/>
        <a:lstStyle/>
        <a:p>
          <a:pPr algn="ctr">
            <a:lnSpc>
              <a:spcPct val="150000"/>
            </a:lnSpc>
          </a:pPr>
          <a:r>
            <a:rPr lang="es-ES" sz="1000" dirty="0" smtClean="0">
              <a:latin typeface="Arial" panose="020B0604020202020204" pitchFamily="34" charset="0"/>
              <a:cs typeface="Arial" panose="020B0604020202020204" pitchFamily="34" charset="0"/>
            </a:rPr>
            <a:t>Presentar los tópicos a reforzar con respecto a la gobernanza marítima a la Escuela Superior Naval, para que los mismos sean añadidos a la malla curricular de los guardiamarinas, de modo que desde primer año hasta cuarto año desarrollen un conocimiento integral y óptimo acerca de la administración marítima que posee el Ecuador, reconociendo sus fortaleza y debilidades para un futuro empleo laboral.</a:t>
          </a:r>
          <a:endParaRPr lang="es-EC" sz="1000" dirty="0">
            <a:latin typeface="Arial" panose="020B0604020202020204" pitchFamily="34" charset="0"/>
            <a:cs typeface="Arial" panose="020B0604020202020204" pitchFamily="34" charset="0"/>
          </a:endParaRPr>
        </a:p>
      </dgm:t>
    </dgm:pt>
    <dgm:pt modelId="{61F45138-CBBC-4711-B174-E1846C55E02F}" type="parTrans" cxnId="{23C067DA-49DC-4B6A-B821-03BC9DE05FB9}">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64CC659B-9E01-43DB-A217-9EA66753ADA8}" type="sibTrans" cxnId="{23C067DA-49DC-4B6A-B821-03BC9DE05FB9}">
      <dgm:prSet/>
      <dgm:spPr/>
      <dgm:t>
        <a:bodyPr/>
        <a:lstStyle/>
        <a:p>
          <a:pPr algn="ctr">
            <a:lnSpc>
              <a:spcPct val="150000"/>
            </a:lnSpc>
          </a:pPr>
          <a:endParaRPr lang="es-EC" sz="1600">
            <a:latin typeface="Arial" panose="020B0604020202020204" pitchFamily="34" charset="0"/>
            <a:cs typeface="Arial" panose="020B0604020202020204" pitchFamily="34" charset="0"/>
          </a:endParaRPr>
        </a:p>
      </dgm:t>
    </dgm:pt>
    <dgm:pt modelId="{DE5445D2-5D5B-4B95-AB64-1B6B4DF1740D}">
      <dgm:prSet custT="1"/>
      <dgm:spPr/>
      <dgm:t>
        <a:bodyPr/>
        <a:lstStyle/>
        <a:p>
          <a:r>
            <a:rPr lang="es-ES" sz="1000" dirty="0" smtClean="0">
              <a:latin typeface="Arial" panose="020B0604020202020204" pitchFamily="34" charset="0"/>
              <a:cs typeface="Arial" panose="020B0604020202020204" pitchFamily="34" charset="0"/>
            </a:rPr>
            <a:t>Gestionar videoconferencias a la DIGEDO acerca de la gobernanza marítima, para reforzar el conocimiento de los guardiamarinas adquirido por las asignaturas de Legislación Marítima e Intereses Marítimos, y así, obtener una dotación de oficiales con un buen dominio conceptual acerca de la gobernanza en nuestra jurisdicción marítima.</a:t>
          </a:r>
          <a:endParaRPr lang="es-ES" sz="1000" dirty="0">
            <a:latin typeface="Arial" panose="020B0604020202020204" pitchFamily="34" charset="0"/>
            <a:cs typeface="Arial" panose="020B0604020202020204" pitchFamily="34" charset="0"/>
          </a:endParaRPr>
        </a:p>
      </dgm:t>
    </dgm:pt>
    <dgm:pt modelId="{49D07389-51B8-4487-B93B-9F9C773CFE08}" type="parTrans" cxnId="{A84ABC62-EE3F-4920-9C5F-7DC9CB8BA651}">
      <dgm:prSet/>
      <dgm:spPr/>
      <dgm:t>
        <a:bodyPr/>
        <a:lstStyle/>
        <a:p>
          <a:endParaRPr lang="es-ES"/>
        </a:p>
      </dgm:t>
    </dgm:pt>
    <dgm:pt modelId="{5844442F-4EFB-4F18-93E9-09CAE0B67905}" type="sibTrans" cxnId="{A84ABC62-EE3F-4920-9C5F-7DC9CB8BA651}">
      <dgm:prSet/>
      <dgm:spPr/>
      <dgm:t>
        <a:bodyPr/>
        <a:lstStyle/>
        <a:p>
          <a:endParaRPr lang="es-ES"/>
        </a:p>
      </dgm:t>
    </dgm:pt>
    <dgm:pt modelId="{41079C87-E983-44D2-9319-873C8301AFDD}" type="pres">
      <dgm:prSet presAssocID="{FD766166-EB7D-4305-B0F7-C0DF0F9E1262}" presName="outerComposite" presStyleCnt="0">
        <dgm:presLayoutVars>
          <dgm:chMax val="5"/>
          <dgm:dir/>
          <dgm:resizeHandles val="exact"/>
        </dgm:presLayoutVars>
      </dgm:prSet>
      <dgm:spPr/>
      <dgm:t>
        <a:bodyPr/>
        <a:lstStyle/>
        <a:p>
          <a:endParaRPr lang="es-ES"/>
        </a:p>
      </dgm:t>
    </dgm:pt>
    <dgm:pt modelId="{E3D780E1-8429-4086-8E37-ABEBA1ACCF2C}" type="pres">
      <dgm:prSet presAssocID="{FD766166-EB7D-4305-B0F7-C0DF0F9E1262}" presName="dummyMaxCanvas" presStyleCnt="0">
        <dgm:presLayoutVars/>
      </dgm:prSet>
      <dgm:spPr/>
    </dgm:pt>
    <dgm:pt modelId="{47A9DBB3-50F3-4EF8-B93E-C7F37243A528}" type="pres">
      <dgm:prSet presAssocID="{FD766166-EB7D-4305-B0F7-C0DF0F9E1262}" presName="FourNodes_1" presStyleLbl="node1" presStyleIdx="0" presStyleCnt="4">
        <dgm:presLayoutVars>
          <dgm:bulletEnabled val="1"/>
        </dgm:presLayoutVars>
      </dgm:prSet>
      <dgm:spPr/>
      <dgm:t>
        <a:bodyPr/>
        <a:lstStyle/>
        <a:p>
          <a:endParaRPr lang="es-ES"/>
        </a:p>
      </dgm:t>
    </dgm:pt>
    <dgm:pt modelId="{50C09CAF-A559-4DE5-808C-6CA95FDB10EB}" type="pres">
      <dgm:prSet presAssocID="{FD766166-EB7D-4305-B0F7-C0DF0F9E1262}" presName="FourNodes_2" presStyleLbl="node1" presStyleIdx="1" presStyleCnt="4">
        <dgm:presLayoutVars>
          <dgm:bulletEnabled val="1"/>
        </dgm:presLayoutVars>
      </dgm:prSet>
      <dgm:spPr/>
      <dgm:t>
        <a:bodyPr/>
        <a:lstStyle/>
        <a:p>
          <a:endParaRPr lang="es-ES"/>
        </a:p>
      </dgm:t>
    </dgm:pt>
    <dgm:pt modelId="{32B4D316-186B-462F-8C1A-E65C4C738879}" type="pres">
      <dgm:prSet presAssocID="{FD766166-EB7D-4305-B0F7-C0DF0F9E1262}" presName="FourNodes_3" presStyleLbl="node1" presStyleIdx="2" presStyleCnt="4">
        <dgm:presLayoutVars>
          <dgm:bulletEnabled val="1"/>
        </dgm:presLayoutVars>
      </dgm:prSet>
      <dgm:spPr/>
      <dgm:t>
        <a:bodyPr/>
        <a:lstStyle/>
        <a:p>
          <a:endParaRPr lang="es-ES"/>
        </a:p>
      </dgm:t>
    </dgm:pt>
    <dgm:pt modelId="{5433F37F-C4AF-4949-8BCC-59B2F4968B25}" type="pres">
      <dgm:prSet presAssocID="{FD766166-EB7D-4305-B0F7-C0DF0F9E1262}" presName="FourNodes_4" presStyleLbl="node1" presStyleIdx="3" presStyleCnt="4">
        <dgm:presLayoutVars>
          <dgm:bulletEnabled val="1"/>
        </dgm:presLayoutVars>
      </dgm:prSet>
      <dgm:spPr/>
      <dgm:t>
        <a:bodyPr/>
        <a:lstStyle/>
        <a:p>
          <a:endParaRPr lang="es-ES"/>
        </a:p>
      </dgm:t>
    </dgm:pt>
    <dgm:pt modelId="{02C21683-23FA-4F11-B45B-0973B219969B}" type="pres">
      <dgm:prSet presAssocID="{FD766166-EB7D-4305-B0F7-C0DF0F9E1262}" presName="FourConn_1-2" presStyleLbl="fgAccFollowNode1" presStyleIdx="0" presStyleCnt="3">
        <dgm:presLayoutVars>
          <dgm:bulletEnabled val="1"/>
        </dgm:presLayoutVars>
      </dgm:prSet>
      <dgm:spPr/>
      <dgm:t>
        <a:bodyPr/>
        <a:lstStyle/>
        <a:p>
          <a:endParaRPr lang="es-ES"/>
        </a:p>
      </dgm:t>
    </dgm:pt>
    <dgm:pt modelId="{76DAB402-E674-4578-833F-301382F26C18}" type="pres">
      <dgm:prSet presAssocID="{FD766166-EB7D-4305-B0F7-C0DF0F9E1262}" presName="FourConn_2-3" presStyleLbl="fgAccFollowNode1" presStyleIdx="1" presStyleCnt="3">
        <dgm:presLayoutVars>
          <dgm:bulletEnabled val="1"/>
        </dgm:presLayoutVars>
      </dgm:prSet>
      <dgm:spPr/>
      <dgm:t>
        <a:bodyPr/>
        <a:lstStyle/>
        <a:p>
          <a:endParaRPr lang="es-ES"/>
        </a:p>
      </dgm:t>
    </dgm:pt>
    <dgm:pt modelId="{8B2211E7-90DA-42E9-9A2E-350396D92A2E}" type="pres">
      <dgm:prSet presAssocID="{FD766166-EB7D-4305-B0F7-C0DF0F9E1262}" presName="FourConn_3-4" presStyleLbl="fgAccFollowNode1" presStyleIdx="2" presStyleCnt="3">
        <dgm:presLayoutVars>
          <dgm:bulletEnabled val="1"/>
        </dgm:presLayoutVars>
      </dgm:prSet>
      <dgm:spPr/>
      <dgm:t>
        <a:bodyPr/>
        <a:lstStyle/>
        <a:p>
          <a:endParaRPr lang="es-ES"/>
        </a:p>
      </dgm:t>
    </dgm:pt>
    <dgm:pt modelId="{DCB4EE2D-0203-4D44-A409-7A2870BD21A3}" type="pres">
      <dgm:prSet presAssocID="{FD766166-EB7D-4305-B0F7-C0DF0F9E1262}" presName="FourNodes_1_text" presStyleLbl="node1" presStyleIdx="3" presStyleCnt="4">
        <dgm:presLayoutVars>
          <dgm:bulletEnabled val="1"/>
        </dgm:presLayoutVars>
      </dgm:prSet>
      <dgm:spPr/>
      <dgm:t>
        <a:bodyPr/>
        <a:lstStyle/>
        <a:p>
          <a:endParaRPr lang="es-ES"/>
        </a:p>
      </dgm:t>
    </dgm:pt>
    <dgm:pt modelId="{6270969F-7F96-408E-9B06-3574D0A59282}" type="pres">
      <dgm:prSet presAssocID="{FD766166-EB7D-4305-B0F7-C0DF0F9E1262}" presName="FourNodes_2_text" presStyleLbl="node1" presStyleIdx="3" presStyleCnt="4">
        <dgm:presLayoutVars>
          <dgm:bulletEnabled val="1"/>
        </dgm:presLayoutVars>
      </dgm:prSet>
      <dgm:spPr/>
      <dgm:t>
        <a:bodyPr/>
        <a:lstStyle/>
        <a:p>
          <a:endParaRPr lang="es-ES"/>
        </a:p>
      </dgm:t>
    </dgm:pt>
    <dgm:pt modelId="{DE13BB47-71EE-4C2C-9013-F6572A968F65}" type="pres">
      <dgm:prSet presAssocID="{FD766166-EB7D-4305-B0F7-C0DF0F9E1262}" presName="FourNodes_3_text" presStyleLbl="node1" presStyleIdx="3" presStyleCnt="4">
        <dgm:presLayoutVars>
          <dgm:bulletEnabled val="1"/>
        </dgm:presLayoutVars>
      </dgm:prSet>
      <dgm:spPr/>
      <dgm:t>
        <a:bodyPr/>
        <a:lstStyle/>
        <a:p>
          <a:endParaRPr lang="es-ES"/>
        </a:p>
      </dgm:t>
    </dgm:pt>
    <dgm:pt modelId="{AF87C071-FA56-4423-AAC0-BD06384EDCF1}" type="pres">
      <dgm:prSet presAssocID="{FD766166-EB7D-4305-B0F7-C0DF0F9E1262}" presName="FourNodes_4_text" presStyleLbl="node1" presStyleIdx="3" presStyleCnt="4">
        <dgm:presLayoutVars>
          <dgm:bulletEnabled val="1"/>
        </dgm:presLayoutVars>
      </dgm:prSet>
      <dgm:spPr/>
      <dgm:t>
        <a:bodyPr/>
        <a:lstStyle/>
        <a:p>
          <a:endParaRPr lang="es-ES"/>
        </a:p>
      </dgm:t>
    </dgm:pt>
  </dgm:ptLst>
  <dgm:cxnLst>
    <dgm:cxn modelId="{449DD124-99D4-40AF-812E-989BB823CD50}" type="presOf" srcId="{E0E65C13-1D80-474A-9A07-AA4A94D3B19E}" destId="{76DAB402-E674-4578-833F-301382F26C18}" srcOrd="0" destOrd="0" presId="urn:microsoft.com/office/officeart/2005/8/layout/vProcess5"/>
    <dgm:cxn modelId="{557C1A9C-7441-4CE0-85D2-C6A0291398E0}" type="presOf" srcId="{9B98D804-2BFB-4DBD-8FD8-6A08317F9890}" destId="{02C21683-23FA-4F11-B45B-0973B219969B}" srcOrd="0" destOrd="0" presId="urn:microsoft.com/office/officeart/2005/8/layout/vProcess5"/>
    <dgm:cxn modelId="{4966E323-E4F8-4503-919B-82C63CCF8ABB}" srcId="{FD766166-EB7D-4305-B0F7-C0DF0F9E1262}" destId="{B8CB5F6F-6A8F-4BF4-81DB-08764C67A47F}" srcOrd="0" destOrd="0" parTransId="{C37248D3-424E-4CC4-81F4-8A97EEE3C85C}" sibTransId="{9B98D804-2BFB-4DBD-8FD8-6A08317F9890}"/>
    <dgm:cxn modelId="{A84ABC62-EE3F-4920-9C5F-7DC9CB8BA651}" srcId="{FD766166-EB7D-4305-B0F7-C0DF0F9E1262}" destId="{DE5445D2-5D5B-4B95-AB64-1B6B4DF1740D}" srcOrd="3" destOrd="0" parTransId="{49D07389-51B8-4487-B93B-9F9C773CFE08}" sibTransId="{5844442F-4EFB-4F18-93E9-09CAE0B67905}"/>
    <dgm:cxn modelId="{B8EDA1FD-9996-44A2-B623-357FD0EB17B6}" type="presOf" srcId="{BAE6236F-8017-4AC1-AC83-F24391CB8F21}" destId="{DE13BB47-71EE-4C2C-9013-F6572A968F65}" srcOrd="1" destOrd="0" presId="urn:microsoft.com/office/officeart/2005/8/layout/vProcess5"/>
    <dgm:cxn modelId="{FE1F00C5-7E50-46BC-BE29-AF5733D8C511}" type="presOf" srcId="{FD766166-EB7D-4305-B0F7-C0DF0F9E1262}" destId="{41079C87-E983-44D2-9319-873C8301AFDD}" srcOrd="0" destOrd="0" presId="urn:microsoft.com/office/officeart/2005/8/layout/vProcess5"/>
    <dgm:cxn modelId="{964BF26B-ED50-4AAE-B4E4-11BDCF79E3D4}" type="presOf" srcId="{BAE6236F-8017-4AC1-AC83-F24391CB8F21}" destId="{32B4D316-186B-462F-8C1A-E65C4C738879}" srcOrd="0" destOrd="0" presId="urn:microsoft.com/office/officeart/2005/8/layout/vProcess5"/>
    <dgm:cxn modelId="{E061DA30-F618-479E-BDC5-1E2CDEF34F9C}" type="presOf" srcId="{B8CB5F6F-6A8F-4BF4-81DB-08764C67A47F}" destId="{47A9DBB3-50F3-4EF8-B93E-C7F37243A528}" srcOrd="0" destOrd="0" presId="urn:microsoft.com/office/officeart/2005/8/layout/vProcess5"/>
    <dgm:cxn modelId="{67CC1FD5-DF18-4C4E-85DD-BE5F70E60EE3}" type="presOf" srcId="{64CC659B-9E01-43DB-A217-9EA66753ADA8}" destId="{8B2211E7-90DA-42E9-9A2E-350396D92A2E}" srcOrd="0" destOrd="0" presId="urn:microsoft.com/office/officeart/2005/8/layout/vProcess5"/>
    <dgm:cxn modelId="{AE6F7DDF-C0C7-4AE8-8CEB-B5062410D98B}" type="presOf" srcId="{DE5445D2-5D5B-4B95-AB64-1B6B4DF1740D}" destId="{AF87C071-FA56-4423-AAC0-BD06384EDCF1}" srcOrd="1" destOrd="0" presId="urn:microsoft.com/office/officeart/2005/8/layout/vProcess5"/>
    <dgm:cxn modelId="{DDF736D9-D9A4-4ABF-B6CA-0FDB9B1AB2B3}" type="presOf" srcId="{B8CB5F6F-6A8F-4BF4-81DB-08764C67A47F}" destId="{DCB4EE2D-0203-4D44-A409-7A2870BD21A3}" srcOrd="1" destOrd="0" presId="urn:microsoft.com/office/officeart/2005/8/layout/vProcess5"/>
    <dgm:cxn modelId="{367D8A38-9B4D-4FE4-939A-533AF14A6440}" srcId="{FD766166-EB7D-4305-B0F7-C0DF0F9E1262}" destId="{EDE53038-AC7F-426E-8C28-3B47A3A58770}" srcOrd="1" destOrd="0" parTransId="{039F20B4-EF44-4587-AAA3-C5F3D934628C}" sibTransId="{E0E65C13-1D80-474A-9A07-AA4A94D3B19E}"/>
    <dgm:cxn modelId="{BC35D266-7B1F-4EC1-ACB4-B07C3D3C76A0}" type="presOf" srcId="{DE5445D2-5D5B-4B95-AB64-1B6B4DF1740D}" destId="{5433F37F-C4AF-4949-8BCC-59B2F4968B25}" srcOrd="0" destOrd="0" presId="urn:microsoft.com/office/officeart/2005/8/layout/vProcess5"/>
    <dgm:cxn modelId="{23C067DA-49DC-4B6A-B821-03BC9DE05FB9}" srcId="{FD766166-EB7D-4305-B0F7-C0DF0F9E1262}" destId="{BAE6236F-8017-4AC1-AC83-F24391CB8F21}" srcOrd="2" destOrd="0" parTransId="{61F45138-CBBC-4711-B174-E1846C55E02F}" sibTransId="{64CC659B-9E01-43DB-A217-9EA66753ADA8}"/>
    <dgm:cxn modelId="{FBDCCB14-08D7-438A-A8F6-95436921ADDB}" type="presOf" srcId="{EDE53038-AC7F-426E-8C28-3B47A3A58770}" destId="{50C09CAF-A559-4DE5-808C-6CA95FDB10EB}" srcOrd="0" destOrd="0" presId="urn:microsoft.com/office/officeart/2005/8/layout/vProcess5"/>
    <dgm:cxn modelId="{3068D253-A0DA-4547-9654-B5E2883234BD}" type="presOf" srcId="{EDE53038-AC7F-426E-8C28-3B47A3A58770}" destId="{6270969F-7F96-408E-9B06-3574D0A59282}" srcOrd="1" destOrd="0" presId="urn:microsoft.com/office/officeart/2005/8/layout/vProcess5"/>
    <dgm:cxn modelId="{8BD43328-26C8-4D49-BE70-276F36F96294}" type="presParOf" srcId="{41079C87-E983-44D2-9319-873C8301AFDD}" destId="{E3D780E1-8429-4086-8E37-ABEBA1ACCF2C}" srcOrd="0" destOrd="0" presId="urn:microsoft.com/office/officeart/2005/8/layout/vProcess5"/>
    <dgm:cxn modelId="{BF540694-06E3-4FB7-8B8F-AF55427DC3BC}" type="presParOf" srcId="{41079C87-E983-44D2-9319-873C8301AFDD}" destId="{47A9DBB3-50F3-4EF8-B93E-C7F37243A528}" srcOrd="1" destOrd="0" presId="urn:microsoft.com/office/officeart/2005/8/layout/vProcess5"/>
    <dgm:cxn modelId="{649AAA82-10E3-4101-8258-A830AFA2CA96}" type="presParOf" srcId="{41079C87-E983-44D2-9319-873C8301AFDD}" destId="{50C09CAF-A559-4DE5-808C-6CA95FDB10EB}" srcOrd="2" destOrd="0" presId="urn:microsoft.com/office/officeart/2005/8/layout/vProcess5"/>
    <dgm:cxn modelId="{6FC6BDF6-F1B3-42D2-B09A-20E5365DBF11}" type="presParOf" srcId="{41079C87-E983-44D2-9319-873C8301AFDD}" destId="{32B4D316-186B-462F-8C1A-E65C4C738879}" srcOrd="3" destOrd="0" presId="urn:microsoft.com/office/officeart/2005/8/layout/vProcess5"/>
    <dgm:cxn modelId="{811E8313-639F-40A0-B635-3C5EE71721F2}" type="presParOf" srcId="{41079C87-E983-44D2-9319-873C8301AFDD}" destId="{5433F37F-C4AF-4949-8BCC-59B2F4968B25}" srcOrd="4" destOrd="0" presId="urn:microsoft.com/office/officeart/2005/8/layout/vProcess5"/>
    <dgm:cxn modelId="{68C05D6F-A906-474B-8E25-9B621F45DAEA}" type="presParOf" srcId="{41079C87-E983-44D2-9319-873C8301AFDD}" destId="{02C21683-23FA-4F11-B45B-0973B219969B}" srcOrd="5" destOrd="0" presId="urn:microsoft.com/office/officeart/2005/8/layout/vProcess5"/>
    <dgm:cxn modelId="{15C4705F-A9E2-4485-B7E2-6983FF691956}" type="presParOf" srcId="{41079C87-E983-44D2-9319-873C8301AFDD}" destId="{76DAB402-E674-4578-833F-301382F26C18}" srcOrd="6" destOrd="0" presId="urn:microsoft.com/office/officeart/2005/8/layout/vProcess5"/>
    <dgm:cxn modelId="{41749372-E2B3-4681-8400-819A99D72B5B}" type="presParOf" srcId="{41079C87-E983-44D2-9319-873C8301AFDD}" destId="{8B2211E7-90DA-42E9-9A2E-350396D92A2E}" srcOrd="7" destOrd="0" presId="urn:microsoft.com/office/officeart/2005/8/layout/vProcess5"/>
    <dgm:cxn modelId="{6AD4B0AD-1260-4FCF-AA6C-6F40EF7EB599}" type="presParOf" srcId="{41079C87-E983-44D2-9319-873C8301AFDD}" destId="{DCB4EE2D-0203-4D44-A409-7A2870BD21A3}" srcOrd="8" destOrd="0" presId="urn:microsoft.com/office/officeart/2005/8/layout/vProcess5"/>
    <dgm:cxn modelId="{2B17AAC5-13A8-44F4-8F3F-08950E342D42}" type="presParOf" srcId="{41079C87-E983-44D2-9319-873C8301AFDD}" destId="{6270969F-7F96-408E-9B06-3574D0A59282}" srcOrd="9" destOrd="0" presId="urn:microsoft.com/office/officeart/2005/8/layout/vProcess5"/>
    <dgm:cxn modelId="{D367D178-0B7B-4498-80DE-1866A3BB493E}" type="presParOf" srcId="{41079C87-E983-44D2-9319-873C8301AFDD}" destId="{DE13BB47-71EE-4C2C-9013-F6572A968F65}" srcOrd="10" destOrd="0" presId="urn:microsoft.com/office/officeart/2005/8/layout/vProcess5"/>
    <dgm:cxn modelId="{519FB1C9-4372-4DB3-9465-2A0BA8BAF193}" type="presParOf" srcId="{41079C87-E983-44D2-9319-873C8301AFDD}" destId="{AF87C071-FA56-4423-AAC0-BD06384EDCF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3FB96-D7BB-4D6F-B503-BFFB4FB8EC9C}" type="doc">
      <dgm:prSet loTypeId="urn:microsoft.com/office/officeart/2005/8/layout/process1" loCatId="process" qsTypeId="urn:microsoft.com/office/officeart/2005/8/quickstyle/3d1" qsCatId="3D" csTypeId="urn:microsoft.com/office/officeart/2005/8/colors/accent1_5" csCatId="accent1" phldr="1"/>
      <dgm:spPr/>
    </dgm:pt>
    <dgm:pt modelId="{E43509DF-D0FE-4B41-9657-30DB944F2377}">
      <dgm:prSet phldrT="[Texto]" custT="1"/>
      <dgm:spPr/>
      <dgm:t>
        <a:bodyPr/>
        <a:lstStyle/>
        <a:p>
          <a:pPr algn="ctr"/>
          <a:r>
            <a:rPr lang="es-ES" sz="1600" b="1" dirty="0" smtClean="0">
              <a:solidFill>
                <a:schemeClr val="bg1"/>
              </a:solidFill>
              <a:latin typeface="Arial" panose="020B0604020202020204" pitchFamily="34" charset="0"/>
              <a:cs typeface="Arial" panose="020B0604020202020204" pitchFamily="34" charset="0"/>
            </a:rPr>
            <a:t>Espacios marítimos</a:t>
          </a:r>
          <a:endParaRPr lang="es-ES" sz="1600" b="1" dirty="0">
            <a:solidFill>
              <a:schemeClr val="bg1"/>
            </a:solidFill>
            <a:latin typeface="Arial" panose="020B0604020202020204" pitchFamily="34" charset="0"/>
            <a:cs typeface="Arial" panose="020B0604020202020204" pitchFamily="34" charset="0"/>
          </a:endParaRPr>
        </a:p>
      </dgm:t>
    </dgm:pt>
    <dgm:pt modelId="{1700FD79-44E5-41FD-B708-9A964E0045BD}" type="parTrans" cxnId="{F5035546-8912-4DB2-95D2-5F5E3F77D9B5}">
      <dgm:prSet/>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E9E51DE1-9811-432F-A891-2B880D3A0D8B}" type="sibTrans" cxnId="{F5035546-8912-4DB2-95D2-5F5E3F77D9B5}">
      <dgm:prSet custT="1"/>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EC123CE2-F44A-4276-B12F-EBBA24167CFE}">
      <dgm:prSet phldrT="[Texto]" custT="1"/>
      <dgm:spPr/>
      <dgm:t>
        <a:bodyPr/>
        <a:lstStyle/>
        <a:p>
          <a:pPr algn="ctr"/>
          <a:r>
            <a:rPr lang="es-ES" sz="1600" b="1" dirty="0" smtClean="0">
              <a:solidFill>
                <a:schemeClr val="bg1"/>
              </a:solidFill>
              <a:latin typeface="Arial" panose="020B0604020202020204" pitchFamily="34" charset="0"/>
              <a:cs typeface="Arial" panose="020B0604020202020204" pitchFamily="34" charset="0"/>
            </a:rPr>
            <a:t>Inadecuada coordinación</a:t>
          </a:r>
          <a:endParaRPr lang="es-ES" sz="1600" b="1" dirty="0">
            <a:solidFill>
              <a:schemeClr val="bg1"/>
            </a:solidFill>
            <a:latin typeface="Arial" panose="020B0604020202020204" pitchFamily="34" charset="0"/>
            <a:cs typeface="Arial" panose="020B0604020202020204" pitchFamily="34" charset="0"/>
          </a:endParaRPr>
        </a:p>
      </dgm:t>
    </dgm:pt>
    <dgm:pt modelId="{BF3DED2A-E924-4CE5-9AD2-247BA91F6173}" type="parTrans" cxnId="{EC78DC33-18ED-4A35-AD32-B8B8CC0116EB}">
      <dgm:prSet/>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B36CD3CC-896B-40D2-93A9-05FA098CFDAE}" type="sibTrans" cxnId="{EC78DC33-18ED-4A35-AD32-B8B8CC0116EB}">
      <dgm:prSet/>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7D39F0D0-21B5-4673-973B-DEC368199521}">
      <dgm:prSet custT="1"/>
      <dgm:spPr/>
      <dgm:t>
        <a:bodyPr/>
        <a:lstStyle/>
        <a:p>
          <a:pPr algn="ctr"/>
          <a:r>
            <a:rPr lang="es-ES" sz="1600" b="1" dirty="0" smtClean="0">
              <a:solidFill>
                <a:schemeClr val="bg1"/>
              </a:solidFill>
              <a:latin typeface="Arial" panose="020B0604020202020204" pitchFamily="34" charset="0"/>
              <a:cs typeface="Arial" panose="020B0604020202020204" pitchFamily="34" charset="0"/>
            </a:rPr>
            <a:t>Falta de interés de actores</a:t>
          </a:r>
          <a:endParaRPr lang="es-ES" sz="1600" b="1" dirty="0">
            <a:solidFill>
              <a:schemeClr val="bg1"/>
            </a:solidFill>
            <a:latin typeface="Arial" panose="020B0604020202020204" pitchFamily="34" charset="0"/>
            <a:cs typeface="Arial" panose="020B0604020202020204" pitchFamily="34" charset="0"/>
          </a:endParaRPr>
        </a:p>
      </dgm:t>
    </dgm:pt>
    <dgm:pt modelId="{CAE10BC3-115A-4A1A-B535-E114F2DD5A1C}" type="parTrans" cxnId="{D5D0AC42-F216-4361-9F37-5E55B23E7616}">
      <dgm:prSet/>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FE3DBCE6-6880-4B47-BB1B-C7AB23A02CEF}" type="sibTrans" cxnId="{D5D0AC42-F216-4361-9F37-5E55B23E7616}">
      <dgm:prSet custT="1"/>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3CCA9AB6-629C-4816-B8C4-E9FF0015017F}">
      <dgm:prSet custT="1"/>
      <dgm:spPr/>
      <dgm:t>
        <a:bodyPr/>
        <a:lstStyle/>
        <a:p>
          <a:pPr algn="ctr"/>
          <a:r>
            <a:rPr lang="es-ES" sz="1600" b="1" dirty="0" smtClean="0">
              <a:solidFill>
                <a:schemeClr val="bg1"/>
              </a:solidFill>
              <a:latin typeface="Arial" panose="020B0604020202020204" pitchFamily="34" charset="0"/>
              <a:cs typeface="Arial" panose="020B0604020202020204" pitchFamily="34" charset="0"/>
            </a:rPr>
            <a:t>Armada del Ecuador</a:t>
          </a:r>
          <a:endParaRPr lang="es-ES" sz="1600" b="1" dirty="0">
            <a:solidFill>
              <a:schemeClr val="bg1"/>
            </a:solidFill>
            <a:latin typeface="Arial" panose="020B0604020202020204" pitchFamily="34" charset="0"/>
            <a:cs typeface="Arial" panose="020B0604020202020204" pitchFamily="34" charset="0"/>
          </a:endParaRPr>
        </a:p>
      </dgm:t>
    </dgm:pt>
    <dgm:pt modelId="{BD127529-591C-400F-9408-23DA3CEDF2AF}" type="parTrans" cxnId="{FF2BFE18-9AA1-4BAF-A115-B787E5511CB3}">
      <dgm:prSet/>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7655C46B-7890-4D56-BD22-92D967E19145}" type="sibTrans" cxnId="{FF2BFE18-9AA1-4BAF-A115-B787E5511CB3}">
      <dgm:prSet custT="1"/>
      <dgm:spPr/>
      <dgm:t>
        <a:bodyPr/>
        <a:lstStyle/>
        <a:p>
          <a:pPr algn="ctr"/>
          <a:endParaRPr lang="es-ES" sz="1600">
            <a:solidFill>
              <a:schemeClr val="tx1"/>
            </a:solidFill>
            <a:latin typeface="Arial" panose="020B0604020202020204" pitchFamily="34" charset="0"/>
            <a:cs typeface="Arial" panose="020B0604020202020204" pitchFamily="34" charset="0"/>
          </a:endParaRPr>
        </a:p>
      </dgm:t>
    </dgm:pt>
    <dgm:pt modelId="{D581682F-6F33-4D37-A763-DE76B99F6885}" type="pres">
      <dgm:prSet presAssocID="{1FE3FB96-D7BB-4D6F-B503-BFFB4FB8EC9C}" presName="Name0" presStyleCnt="0">
        <dgm:presLayoutVars>
          <dgm:dir/>
          <dgm:resizeHandles val="exact"/>
        </dgm:presLayoutVars>
      </dgm:prSet>
      <dgm:spPr/>
    </dgm:pt>
    <dgm:pt modelId="{9AAE09B8-032B-4370-B93C-F0FC2B56ED31}" type="pres">
      <dgm:prSet presAssocID="{E43509DF-D0FE-4B41-9657-30DB944F2377}" presName="node" presStyleLbl="node1" presStyleIdx="0" presStyleCnt="4">
        <dgm:presLayoutVars>
          <dgm:bulletEnabled val="1"/>
        </dgm:presLayoutVars>
      </dgm:prSet>
      <dgm:spPr/>
      <dgm:t>
        <a:bodyPr/>
        <a:lstStyle/>
        <a:p>
          <a:endParaRPr lang="es-ES"/>
        </a:p>
      </dgm:t>
    </dgm:pt>
    <dgm:pt modelId="{63A87618-8A8C-430C-B61A-8F4B4DFD50BF}" type="pres">
      <dgm:prSet presAssocID="{E9E51DE1-9811-432F-A891-2B880D3A0D8B}" presName="sibTrans" presStyleLbl="sibTrans2D1" presStyleIdx="0" presStyleCnt="3"/>
      <dgm:spPr/>
      <dgm:t>
        <a:bodyPr/>
        <a:lstStyle/>
        <a:p>
          <a:endParaRPr lang="es-EC"/>
        </a:p>
      </dgm:t>
    </dgm:pt>
    <dgm:pt modelId="{6408127B-B7CC-4275-B8F5-244C38EABD3C}" type="pres">
      <dgm:prSet presAssocID="{E9E51DE1-9811-432F-A891-2B880D3A0D8B}" presName="connectorText" presStyleLbl="sibTrans2D1" presStyleIdx="0" presStyleCnt="3"/>
      <dgm:spPr/>
      <dgm:t>
        <a:bodyPr/>
        <a:lstStyle/>
        <a:p>
          <a:endParaRPr lang="es-EC"/>
        </a:p>
      </dgm:t>
    </dgm:pt>
    <dgm:pt modelId="{BFC3033D-EE0A-4E5A-BEF6-92B0C47663A0}" type="pres">
      <dgm:prSet presAssocID="{3CCA9AB6-629C-4816-B8C4-E9FF0015017F}" presName="node" presStyleLbl="node1" presStyleIdx="1" presStyleCnt="4">
        <dgm:presLayoutVars>
          <dgm:bulletEnabled val="1"/>
        </dgm:presLayoutVars>
      </dgm:prSet>
      <dgm:spPr/>
      <dgm:t>
        <a:bodyPr/>
        <a:lstStyle/>
        <a:p>
          <a:endParaRPr lang="es-EC"/>
        </a:p>
      </dgm:t>
    </dgm:pt>
    <dgm:pt modelId="{B0E4A6A7-150B-4446-B2E5-A7FEE89083C3}" type="pres">
      <dgm:prSet presAssocID="{7655C46B-7890-4D56-BD22-92D967E19145}" presName="sibTrans" presStyleLbl="sibTrans2D1" presStyleIdx="1" presStyleCnt="3"/>
      <dgm:spPr/>
      <dgm:t>
        <a:bodyPr/>
        <a:lstStyle/>
        <a:p>
          <a:endParaRPr lang="es-EC"/>
        </a:p>
      </dgm:t>
    </dgm:pt>
    <dgm:pt modelId="{F25DE848-C079-4F9D-A828-17D4656E86B0}" type="pres">
      <dgm:prSet presAssocID="{7655C46B-7890-4D56-BD22-92D967E19145}" presName="connectorText" presStyleLbl="sibTrans2D1" presStyleIdx="1" presStyleCnt="3"/>
      <dgm:spPr/>
      <dgm:t>
        <a:bodyPr/>
        <a:lstStyle/>
        <a:p>
          <a:endParaRPr lang="es-EC"/>
        </a:p>
      </dgm:t>
    </dgm:pt>
    <dgm:pt modelId="{DACAE664-8A7C-41C8-B6B6-0F22BB94C58B}" type="pres">
      <dgm:prSet presAssocID="{7D39F0D0-21B5-4673-973B-DEC368199521}" presName="node" presStyleLbl="node1" presStyleIdx="2" presStyleCnt="4">
        <dgm:presLayoutVars>
          <dgm:bulletEnabled val="1"/>
        </dgm:presLayoutVars>
      </dgm:prSet>
      <dgm:spPr/>
      <dgm:t>
        <a:bodyPr/>
        <a:lstStyle/>
        <a:p>
          <a:endParaRPr lang="es-ES"/>
        </a:p>
      </dgm:t>
    </dgm:pt>
    <dgm:pt modelId="{35C42039-578F-481C-9D92-91A83AFD7D32}" type="pres">
      <dgm:prSet presAssocID="{FE3DBCE6-6880-4B47-BB1B-C7AB23A02CEF}" presName="sibTrans" presStyleLbl="sibTrans2D1" presStyleIdx="2" presStyleCnt="3"/>
      <dgm:spPr/>
      <dgm:t>
        <a:bodyPr/>
        <a:lstStyle/>
        <a:p>
          <a:endParaRPr lang="es-EC"/>
        </a:p>
      </dgm:t>
    </dgm:pt>
    <dgm:pt modelId="{46A4D8BD-8FCE-4C66-8CD1-37E3C5DA634D}" type="pres">
      <dgm:prSet presAssocID="{FE3DBCE6-6880-4B47-BB1B-C7AB23A02CEF}" presName="connectorText" presStyleLbl="sibTrans2D1" presStyleIdx="2" presStyleCnt="3"/>
      <dgm:spPr/>
      <dgm:t>
        <a:bodyPr/>
        <a:lstStyle/>
        <a:p>
          <a:endParaRPr lang="es-EC"/>
        </a:p>
      </dgm:t>
    </dgm:pt>
    <dgm:pt modelId="{F2C483F8-E985-46D8-B0AC-F78A62A6B5BF}" type="pres">
      <dgm:prSet presAssocID="{EC123CE2-F44A-4276-B12F-EBBA24167CFE}" presName="node" presStyleLbl="node1" presStyleIdx="3" presStyleCnt="4">
        <dgm:presLayoutVars>
          <dgm:bulletEnabled val="1"/>
        </dgm:presLayoutVars>
      </dgm:prSet>
      <dgm:spPr/>
      <dgm:t>
        <a:bodyPr/>
        <a:lstStyle/>
        <a:p>
          <a:endParaRPr lang="es-ES"/>
        </a:p>
      </dgm:t>
    </dgm:pt>
  </dgm:ptLst>
  <dgm:cxnLst>
    <dgm:cxn modelId="{DAF04B76-0996-4780-8051-28C65F127DA7}" type="presOf" srcId="{3CCA9AB6-629C-4816-B8C4-E9FF0015017F}" destId="{BFC3033D-EE0A-4E5A-BEF6-92B0C47663A0}" srcOrd="0" destOrd="0" presId="urn:microsoft.com/office/officeart/2005/8/layout/process1"/>
    <dgm:cxn modelId="{D1B68839-5786-4E5F-AAF9-358F8D9EA558}" type="presOf" srcId="{7D39F0D0-21B5-4673-973B-DEC368199521}" destId="{DACAE664-8A7C-41C8-B6B6-0F22BB94C58B}" srcOrd="0" destOrd="0" presId="urn:microsoft.com/office/officeart/2005/8/layout/process1"/>
    <dgm:cxn modelId="{1C38E0C5-953F-4AAE-94E6-6CDD07C78192}" type="presOf" srcId="{FE3DBCE6-6880-4B47-BB1B-C7AB23A02CEF}" destId="{46A4D8BD-8FCE-4C66-8CD1-37E3C5DA634D}" srcOrd="1" destOrd="0" presId="urn:microsoft.com/office/officeart/2005/8/layout/process1"/>
    <dgm:cxn modelId="{D5618D0F-F42D-4894-972D-2EC84DCD1BC9}" type="presOf" srcId="{1FE3FB96-D7BB-4D6F-B503-BFFB4FB8EC9C}" destId="{D581682F-6F33-4D37-A763-DE76B99F6885}" srcOrd="0" destOrd="0" presId="urn:microsoft.com/office/officeart/2005/8/layout/process1"/>
    <dgm:cxn modelId="{EC78DC33-18ED-4A35-AD32-B8B8CC0116EB}" srcId="{1FE3FB96-D7BB-4D6F-B503-BFFB4FB8EC9C}" destId="{EC123CE2-F44A-4276-B12F-EBBA24167CFE}" srcOrd="3" destOrd="0" parTransId="{BF3DED2A-E924-4CE5-9AD2-247BA91F6173}" sibTransId="{B36CD3CC-896B-40D2-93A9-05FA098CFDAE}"/>
    <dgm:cxn modelId="{D5D0AC42-F216-4361-9F37-5E55B23E7616}" srcId="{1FE3FB96-D7BB-4D6F-B503-BFFB4FB8EC9C}" destId="{7D39F0D0-21B5-4673-973B-DEC368199521}" srcOrd="2" destOrd="0" parTransId="{CAE10BC3-115A-4A1A-B535-E114F2DD5A1C}" sibTransId="{FE3DBCE6-6880-4B47-BB1B-C7AB23A02CEF}"/>
    <dgm:cxn modelId="{096996B3-A5AD-4CB6-A2EE-6CAF54F4069B}" type="presOf" srcId="{E9E51DE1-9811-432F-A891-2B880D3A0D8B}" destId="{63A87618-8A8C-430C-B61A-8F4B4DFD50BF}" srcOrd="0" destOrd="0" presId="urn:microsoft.com/office/officeart/2005/8/layout/process1"/>
    <dgm:cxn modelId="{FF2BFE18-9AA1-4BAF-A115-B787E5511CB3}" srcId="{1FE3FB96-D7BB-4D6F-B503-BFFB4FB8EC9C}" destId="{3CCA9AB6-629C-4816-B8C4-E9FF0015017F}" srcOrd="1" destOrd="0" parTransId="{BD127529-591C-400F-9408-23DA3CEDF2AF}" sibTransId="{7655C46B-7890-4D56-BD22-92D967E19145}"/>
    <dgm:cxn modelId="{F5035546-8912-4DB2-95D2-5F5E3F77D9B5}" srcId="{1FE3FB96-D7BB-4D6F-B503-BFFB4FB8EC9C}" destId="{E43509DF-D0FE-4B41-9657-30DB944F2377}" srcOrd="0" destOrd="0" parTransId="{1700FD79-44E5-41FD-B708-9A964E0045BD}" sibTransId="{E9E51DE1-9811-432F-A891-2B880D3A0D8B}"/>
    <dgm:cxn modelId="{2D106A0E-9D31-4E52-9F07-802E50A79453}" type="presOf" srcId="{FE3DBCE6-6880-4B47-BB1B-C7AB23A02CEF}" destId="{35C42039-578F-481C-9D92-91A83AFD7D32}" srcOrd="0" destOrd="0" presId="urn:microsoft.com/office/officeart/2005/8/layout/process1"/>
    <dgm:cxn modelId="{340A7E63-C161-46E3-A43D-3E72020F62C2}" type="presOf" srcId="{EC123CE2-F44A-4276-B12F-EBBA24167CFE}" destId="{F2C483F8-E985-46D8-B0AC-F78A62A6B5BF}" srcOrd="0" destOrd="0" presId="urn:microsoft.com/office/officeart/2005/8/layout/process1"/>
    <dgm:cxn modelId="{DB150B00-49EF-4ECB-A1AC-250511C30821}" type="presOf" srcId="{E9E51DE1-9811-432F-A891-2B880D3A0D8B}" destId="{6408127B-B7CC-4275-B8F5-244C38EABD3C}" srcOrd="1" destOrd="0" presId="urn:microsoft.com/office/officeart/2005/8/layout/process1"/>
    <dgm:cxn modelId="{C8240FE2-AFBC-49A5-9EE1-96755C9E2ED7}" type="presOf" srcId="{7655C46B-7890-4D56-BD22-92D967E19145}" destId="{B0E4A6A7-150B-4446-B2E5-A7FEE89083C3}" srcOrd="0" destOrd="0" presId="urn:microsoft.com/office/officeart/2005/8/layout/process1"/>
    <dgm:cxn modelId="{AF450EF2-D60C-410D-8F6E-94970ED83522}" type="presOf" srcId="{E43509DF-D0FE-4B41-9657-30DB944F2377}" destId="{9AAE09B8-032B-4370-B93C-F0FC2B56ED31}" srcOrd="0" destOrd="0" presId="urn:microsoft.com/office/officeart/2005/8/layout/process1"/>
    <dgm:cxn modelId="{0107FC04-B3FF-408C-BE1B-59A4763FCB3E}" type="presOf" srcId="{7655C46B-7890-4D56-BD22-92D967E19145}" destId="{F25DE848-C079-4F9D-A828-17D4656E86B0}" srcOrd="1" destOrd="0" presId="urn:microsoft.com/office/officeart/2005/8/layout/process1"/>
    <dgm:cxn modelId="{30961E12-01E0-48B8-8886-232B4457880E}" type="presParOf" srcId="{D581682F-6F33-4D37-A763-DE76B99F6885}" destId="{9AAE09B8-032B-4370-B93C-F0FC2B56ED31}" srcOrd="0" destOrd="0" presId="urn:microsoft.com/office/officeart/2005/8/layout/process1"/>
    <dgm:cxn modelId="{7A86752C-F781-4220-9904-77EADE065597}" type="presParOf" srcId="{D581682F-6F33-4D37-A763-DE76B99F6885}" destId="{63A87618-8A8C-430C-B61A-8F4B4DFD50BF}" srcOrd="1" destOrd="0" presId="urn:microsoft.com/office/officeart/2005/8/layout/process1"/>
    <dgm:cxn modelId="{5F3F9B67-801C-4BF8-996F-D9755CC643F9}" type="presParOf" srcId="{63A87618-8A8C-430C-B61A-8F4B4DFD50BF}" destId="{6408127B-B7CC-4275-B8F5-244C38EABD3C}" srcOrd="0" destOrd="0" presId="urn:microsoft.com/office/officeart/2005/8/layout/process1"/>
    <dgm:cxn modelId="{923EBB50-AB9D-4AC7-BE69-0CD25D4749D9}" type="presParOf" srcId="{D581682F-6F33-4D37-A763-DE76B99F6885}" destId="{BFC3033D-EE0A-4E5A-BEF6-92B0C47663A0}" srcOrd="2" destOrd="0" presId="urn:microsoft.com/office/officeart/2005/8/layout/process1"/>
    <dgm:cxn modelId="{146E07A9-94A5-4E12-9035-3F84AF796150}" type="presParOf" srcId="{D581682F-6F33-4D37-A763-DE76B99F6885}" destId="{B0E4A6A7-150B-4446-B2E5-A7FEE89083C3}" srcOrd="3" destOrd="0" presId="urn:microsoft.com/office/officeart/2005/8/layout/process1"/>
    <dgm:cxn modelId="{BB70A95F-698C-4905-BFD3-1E8A53BF2837}" type="presParOf" srcId="{B0E4A6A7-150B-4446-B2E5-A7FEE89083C3}" destId="{F25DE848-C079-4F9D-A828-17D4656E86B0}" srcOrd="0" destOrd="0" presId="urn:microsoft.com/office/officeart/2005/8/layout/process1"/>
    <dgm:cxn modelId="{6DEE7BE4-4F26-4835-A235-83FFBC1EF3A8}" type="presParOf" srcId="{D581682F-6F33-4D37-A763-DE76B99F6885}" destId="{DACAE664-8A7C-41C8-B6B6-0F22BB94C58B}" srcOrd="4" destOrd="0" presId="urn:microsoft.com/office/officeart/2005/8/layout/process1"/>
    <dgm:cxn modelId="{B9907C1E-F890-4151-BA49-4096AF8F62C9}" type="presParOf" srcId="{D581682F-6F33-4D37-A763-DE76B99F6885}" destId="{35C42039-578F-481C-9D92-91A83AFD7D32}" srcOrd="5" destOrd="0" presId="urn:microsoft.com/office/officeart/2005/8/layout/process1"/>
    <dgm:cxn modelId="{F800EE4D-BB8B-4683-9FA6-79B2F9A794E0}" type="presParOf" srcId="{35C42039-578F-481C-9D92-91A83AFD7D32}" destId="{46A4D8BD-8FCE-4C66-8CD1-37E3C5DA634D}" srcOrd="0" destOrd="0" presId="urn:microsoft.com/office/officeart/2005/8/layout/process1"/>
    <dgm:cxn modelId="{25F1CB8D-5B8B-4DE5-B9EC-947283E64674}" type="presParOf" srcId="{D581682F-6F33-4D37-A763-DE76B99F6885}" destId="{F2C483F8-E985-46D8-B0AC-F78A62A6B5B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9C232-5EA7-9748-A608-2FA170968312}" type="doc">
      <dgm:prSet loTypeId="urn:microsoft.com/office/officeart/2009/3/layout/FramedTextPicture" loCatId="" qsTypeId="urn:microsoft.com/office/officeart/2005/8/quickstyle/3d3" qsCatId="3D" csTypeId="urn:microsoft.com/office/officeart/2005/8/colors/accent0_3" csCatId="mainScheme" phldr="1"/>
      <dgm:spPr/>
    </dgm:pt>
    <dgm:pt modelId="{5E37CF0C-2C7C-8E48-98E9-FCFD3343CBA1}">
      <dgm:prSet phldrT="[Text]" custT="1"/>
      <dgm:spPr/>
      <dgm:t>
        <a:bodyPr/>
        <a:lstStyle/>
        <a:p>
          <a:pPr>
            <a:lnSpc>
              <a:spcPct val="150000"/>
            </a:lnSpc>
          </a:pPr>
          <a:r>
            <a:rPr lang="es-ES" sz="1400" dirty="0" smtClean="0">
              <a:latin typeface="Arial" panose="020B0604020202020204" pitchFamily="34" charset="0"/>
              <a:cs typeface="Arial" panose="020B0604020202020204" pitchFamily="34" charset="0"/>
            </a:rPr>
            <a:t>Analizar el modelo de gobernanza de los espacios marítimos del Ecuador, a través del estudio del comportamiento de los actores, aplicación de normativa y apoyo de organismos, para la determinación de factores claves e importantes que contribuyan al desarrollo de un sostenible, seguro y eficiente aprovechamiento de nuestra jurisdicción marítima.</a:t>
          </a:r>
          <a:endParaRPr lang="en-US" sz="1400" b="0" cap="none" spc="0" dirty="0">
            <a:ln w="9525">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dgm:t>
    </dgm:pt>
    <dgm:pt modelId="{4CCF8075-A6EF-2B45-963A-A587640020C6}" type="parTrans" cxnId="{74401FBB-F4FD-C643-810A-236A7A367752}">
      <dgm:prSet/>
      <dgm:spPr/>
      <dgm:t>
        <a:bodyPr/>
        <a:lstStyle/>
        <a:p>
          <a:endParaRPr lang="en-US"/>
        </a:p>
      </dgm:t>
    </dgm:pt>
    <dgm:pt modelId="{2FD9E669-AEBB-A54E-9ACE-97F9F4AD9675}" type="sibTrans" cxnId="{74401FBB-F4FD-C643-810A-236A7A367752}">
      <dgm:prSet/>
      <dgm:spPr/>
      <dgm:t>
        <a:bodyPr/>
        <a:lstStyle/>
        <a:p>
          <a:endParaRPr lang="en-US"/>
        </a:p>
      </dgm:t>
    </dgm:pt>
    <dgm:pt modelId="{45CF4B46-65DE-7C42-87EE-FA0485A1B7C6}" type="pres">
      <dgm:prSet presAssocID="{7AA9C232-5EA7-9748-A608-2FA170968312}" presName="Name0" presStyleCnt="0">
        <dgm:presLayoutVars>
          <dgm:chMax/>
          <dgm:chPref/>
          <dgm:dir/>
        </dgm:presLayoutVars>
      </dgm:prSet>
      <dgm:spPr/>
    </dgm:pt>
    <dgm:pt modelId="{B85EB479-E27A-8E47-8FB6-30CD038AADCB}" type="pres">
      <dgm:prSet presAssocID="{5E37CF0C-2C7C-8E48-98E9-FCFD3343CBA1}" presName="composite" presStyleCnt="0">
        <dgm:presLayoutVars>
          <dgm:chMax/>
          <dgm:chPref/>
        </dgm:presLayoutVars>
      </dgm:prSet>
      <dgm:spPr/>
    </dgm:pt>
    <dgm:pt modelId="{34A49ED8-1ECE-D142-B2BC-746F40295E44}" type="pres">
      <dgm:prSet presAssocID="{5E37CF0C-2C7C-8E48-98E9-FCFD3343CBA1}" presName="Image" presStyleLbl="bgImgPlace1" presStyleIdx="0" presStyleCnt="1" custScaleX="104909" custScaleY="140234" custLinFactNeighborX="-77" custLinFactNeighborY="-3609"/>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pt>
    <dgm:pt modelId="{E4F4B0CE-81FE-D14A-99C8-1640371ADDEC}" type="pres">
      <dgm:prSet presAssocID="{5E37CF0C-2C7C-8E48-98E9-FCFD3343CBA1}" presName="ParentText" presStyleLbl="revTx" presStyleIdx="0" presStyleCnt="1" custScaleX="122952" custLinFactNeighborX="9065">
        <dgm:presLayoutVars>
          <dgm:chMax val="0"/>
          <dgm:chPref val="0"/>
          <dgm:bulletEnabled val="1"/>
        </dgm:presLayoutVars>
      </dgm:prSet>
      <dgm:spPr/>
      <dgm:t>
        <a:bodyPr/>
        <a:lstStyle/>
        <a:p>
          <a:endParaRPr lang="es-ES"/>
        </a:p>
      </dgm:t>
    </dgm:pt>
    <dgm:pt modelId="{24618408-FFFA-A04C-A5C7-4D81432B0945}" type="pres">
      <dgm:prSet presAssocID="{5E37CF0C-2C7C-8E48-98E9-FCFD3343CBA1}" presName="tlFrame" presStyleLbl="node1" presStyleIdx="0" presStyleCnt="4" custLinFactNeighborX="7324" custLinFactNeighborY="-30415"/>
      <dgm:spPr/>
    </dgm:pt>
    <dgm:pt modelId="{6D48C7B6-3692-D84D-AB71-E9AECCCEC064}" type="pres">
      <dgm:prSet presAssocID="{5E37CF0C-2C7C-8E48-98E9-FCFD3343CBA1}" presName="trFrame" presStyleLbl="node1" presStyleIdx="1" presStyleCnt="4" custLinFactNeighborX="70836" custLinFactNeighborY="-25880"/>
      <dgm:spPr/>
    </dgm:pt>
    <dgm:pt modelId="{F6E6C391-2426-CC45-829E-F658FB99354B}" type="pres">
      <dgm:prSet presAssocID="{5E37CF0C-2C7C-8E48-98E9-FCFD3343CBA1}" presName="blFrame" presStyleLbl="node1" presStyleIdx="2" presStyleCnt="4" custLinFactNeighborX="7324" custLinFactNeighborY="19141"/>
      <dgm:spPr/>
    </dgm:pt>
    <dgm:pt modelId="{A602E4AE-0E70-8943-BEDE-E4371B0615B0}" type="pres">
      <dgm:prSet presAssocID="{5E37CF0C-2C7C-8E48-98E9-FCFD3343CBA1}" presName="brFrame" presStyleLbl="node1" presStyleIdx="3" presStyleCnt="4" custLinFactNeighborX="66274" custLinFactNeighborY="19140"/>
      <dgm:spPr/>
    </dgm:pt>
  </dgm:ptLst>
  <dgm:cxnLst>
    <dgm:cxn modelId="{40BFE28D-5016-490B-9C86-80063112CA7A}" type="presOf" srcId="{7AA9C232-5EA7-9748-A608-2FA170968312}" destId="{45CF4B46-65DE-7C42-87EE-FA0485A1B7C6}" srcOrd="0" destOrd="0" presId="urn:microsoft.com/office/officeart/2009/3/layout/FramedTextPicture"/>
    <dgm:cxn modelId="{74401FBB-F4FD-C643-810A-236A7A367752}" srcId="{7AA9C232-5EA7-9748-A608-2FA170968312}" destId="{5E37CF0C-2C7C-8E48-98E9-FCFD3343CBA1}" srcOrd="0" destOrd="0" parTransId="{4CCF8075-A6EF-2B45-963A-A587640020C6}" sibTransId="{2FD9E669-AEBB-A54E-9ACE-97F9F4AD9675}"/>
    <dgm:cxn modelId="{782B35EF-A0A6-4989-B16A-7A7F0141A042}" type="presOf" srcId="{5E37CF0C-2C7C-8E48-98E9-FCFD3343CBA1}" destId="{E4F4B0CE-81FE-D14A-99C8-1640371ADDEC}" srcOrd="0" destOrd="0" presId="urn:microsoft.com/office/officeart/2009/3/layout/FramedTextPicture"/>
    <dgm:cxn modelId="{F8D9E16D-0C47-44BF-8FE4-A366EA26AFC2}" type="presParOf" srcId="{45CF4B46-65DE-7C42-87EE-FA0485A1B7C6}" destId="{B85EB479-E27A-8E47-8FB6-30CD038AADCB}" srcOrd="0" destOrd="0" presId="urn:microsoft.com/office/officeart/2009/3/layout/FramedTextPicture"/>
    <dgm:cxn modelId="{012E954E-49EB-4E43-9D18-721CFB474E3D}" type="presParOf" srcId="{B85EB479-E27A-8E47-8FB6-30CD038AADCB}" destId="{34A49ED8-1ECE-D142-B2BC-746F40295E44}" srcOrd="0" destOrd="0" presId="urn:microsoft.com/office/officeart/2009/3/layout/FramedTextPicture"/>
    <dgm:cxn modelId="{803E48A3-2CA4-489F-BC3C-3E51B8E051CD}" type="presParOf" srcId="{B85EB479-E27A-8E47-8FB6-30CD038AADCB}" destId="{E4F4B0CE-81FE-D14A-99C8-1640371ADDEC}" srcOrd="1" destOrd="0" presId="urn:microsoft.com/office/officeart/2009/3/layout/FramedTextPicture"/>
    <dgm:cxn modelId="{7CB435DC-7361-4716-B085-184F60A11000}" type="presParOf" srcId="{B85EB479-E27A-8E47-8FB6-30CD038AADCB}" destId="{24618408-FFFA-A04C-A5C7-4D81432B0945}" srcOrd="2" destOrd="0" presId="urn:microsoft.com/office/officeart/2009/3/layout/FramedTextPicture"/>
    <dgm:cxn modelId="{30535EAC-4995-4155-A19E-983A6CA5F585}" type="presParOf" srcId="{B85EB479-E27A-8E47-8FB6-30CD038AADCB}" destId="{6D48C7B6-3692-D84D-AB71-E9AECCCEC064}" srcOrd="3" destOrd="0" presId="urn:microsoft.com/office/officeart/2009/3/layout/FramedTextPicture"/>
    <dgm:cxn modelId="{6F04A981-703A-480B-AB86-3E579B3BB3AB}" type="presParOf" srcId="{B85EB479-E27A-8E47-8FB6-30CD038AADCB}" destId="{F6E6C391-2426-CC45-829E-F658FB99354B}" srcOrd="4" destOrd="0" presId="urn:microsoft.com/office/officeart/2009/3/layout/FramedTextPicture"/>
    <dgm:cxn modelId="{1327786F-C9D8-45AA-846D-9A4A695FBAEA}" type="presParOf" srcId="{B85EB479-E27A-8E47-8FB6-30CD038AADCB}" destId="{A602E4AE-0E70-8943-BEDE-E4371B0615B0}"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A656A-D295-4228-97EF-E089E404BA96}" type="doc">
      <dgm:prSet loTypeId="urn:microsoft.com/office/officeart/2005/8/layout/equation1" loCatId="process" qsTypeId="urn:microsoft.com/office/officeart/2005/8/quickstyle/simple2" qsCatId="simple" csTypeId="urn:microsoft.com/office/officeart/2005/8/colors/accent1_2" csCatId="accent1" phldr="1"/>
      <dgm:spPr/>
    </dgm:pt>
    <dgm:pt modelId="{E9BFF8BB-E86D-4CB5-A8AB-53818F98DB14}">
      <dgm:prSet phldrT="[Texto]" custT="1"/>
      <dgm:spPr/>
      <dgm:t>
        <a:bodyPr/>
        <a:lstStyle/>
        <a:p>
          <a:r>
            <a:rPr lang="es-ES" sz="1050" smtClean="0">
              <a:latin typeface="Arial" panose="020B0604020202020204" pitchFamily="34" charset="0"/>
              <a:cs typeface="Arial" panose="020B0604020202020204" pitchFamily="34" charset="0"/>
            </a:rPr>
            <a:t>INTERACCIÓN DE ACTORES</a:t>
          </a:r>
          <a:endParaRPr lang="es-ES" sz="1050" dirty="0">
            <a:latin typeface="Arial" panose="020B0604020202020204" pitchFamily="34" charset="0"/>
            <a:cs typeface="Arial" panose="020B0604020202020204" pitchFamily="34" charset="0"/>
          </a:endParaRPr>
        </a:p>
      </dgm:t>
    </dgm:pt>
    <dgm:pt modelId="{7B28EED0-05E2-4CDA-8C77-E630FA4C03DC}" type="parTrans" cxnId="{82BD1F14-5C4E-4016-AB76-05BA0535A7D9}">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6AAC5A9D-3AF8-4959-8E8D-8346894AAB22}" type="sibTrans" cxnId="{82BD1F14-5C4E-4016-AB76-05BA0535A7D9}">
      <dgm:prSet custT="1"/>
      <dgm:spPr/>
      <dgm:t>
        <a:bodyPr/>
        <a:lstStyle/>
        <a:p>
          <a:endParaRPr lang="es-ES" sz="900">
            <a:solidFill>
              <a:schemeClr val="tx1"/>
            </a:solidFill>
            <a:latin typeface="Arial" panose="020B0604020202020204" pitchFamily="34" charset="0"/>
            <a:cs typeface="Arial" panose="020B0604020202020204" pitchFamily="34" charset="0"/>
          </a:endParaRPr>
        </a:p>
      </dgm:t>
    </dgm:pt>
    <dgm:pt modelId="{4D2208D8-7DEF-48ED-9823-B57DCDE6B5DC}">
      <dgm:prSet phldrT="[Texto]" custT="1"/>
      <dgm:spPr/>
      <dgm:t>
        <a:bodyPr/>
        <a:lstStyle/>
        <a:p>
          <a:r>
            <a:rPr lang="es-ES" sz="1050" smtClean="0">
              <a:latin typeface="Arial" panose="020B0604020202020204" pitchFamily="34" charset="0"/>
              <a:cs typeface="Arial" panose="020B0604020202020204" pitchFamily="34" charset="0"/>
            </a:rPr>
            <a:t>RESPUESTA</a:t>
          </a:r>
          <a:r>
            <a:rPr lang="es-ES" sz="1050" baseline="0" smtClean="0">
              <a:latin typeface="Arial" panose="020B0604020202020204" pitchFamily="34" charset="0"/>
              <a:cs typeface="Arial" panose="020B0604020202020204" pitchFamily="34" charset="0"/>
            </a:rPr>
            <a:t> TÉCNICA Y POLÍTICA</a:t>
          </a:r>
          <a:endParaRPr lang="es-ES" sz="1050" dirty="0">
            <a:latin typeface="Arial" panose="020B0604020202020204" pitchFamily="34" charset="0"/>
            <a:cs typeface="Arial" panose="020B0604020202020204" pitchFamily="34" charset="0"/>
          </a:endParaRPr>
        </a:p>
      </dgm:t>
    </dgm:pt>
    <dgm:pt modelId="{E4C024C7-AE0B-468B-8C03-037F5534A761}" type="parTrans" cxnId="{10C96847-9282-4CEB-88B0-BB1AF2C54B72}">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D907E256-44BA-40BD-91A1-A5BB8C6DD21A}" type="sibTrans" cxnId="{10C96847-9282-4CEB-88B0-BB1AF2C54B72}">
      <dgm:prSet custT="1"/>
      <dgm:spPr/>
      <dgm:t>
        <a:bodyPr/>
        <a:lstStyle/>
        <a:p>
          <a:endParaRPr lang="es-ES" sz="900">
            <a:solidFill>
              <a:schemeClr val="tx1"/>
            </a:solidFill>
            <a:latin typeface="Arial" panose="020B0604020202020204" pitchFamily="34" charset="0"/>
            <a:cs typeface="Arial" panose="020B0604020202020204" pitchFamily="34" charset="0"/>
          </a:endParaRPr>
        </a:p>
      </dgm:t>
    </dgm:pt>
    <dgm:pt modelId="{EA136057-A68A-43B4-964E-54A2DEA70F45}">
      <dgm:prSet phldrT="[Texto]" custT="1"/>
      <dgm:spPr/>
      <dgm:t>
        <a:bodyPr/>
        <a:lstStyle/>
        <a:p>
          <a:r>
            <a:rPr lang="es-ES" sz="1050" smtClean="0">
              <a:latin typeface="Arial" panose="020B0604020202020204" pitchFamily="34" charset="0"/>
              <a:cs typeface="Arial" panose="020B0604020202020204" pitchFamily="34" charset="0"/>
            </a:rPr>
            <a:t>GOBERNANZA</a:t>
          </a:r>
          <a:endParaRPr lang="es-ES" sz="1050" dirty="0">
            <a:latin typeface="Arial" panose="020B0604020202020204" pitchFamily="34" charset="0"/>
            <a:cs typeface="Arial" panose="020B0604020202020204" pitchFamily="34" charset="0"/>
          </a:endParaRPr>
        </a:p>
      </dgm:t>
    </dgm:pt>
    <dgm:pt modelId="{742776B6-B2EB-4D76-886C-EDDD2D5465FC}" type="parTrans" cxnId="{B49EE0AF-E3C3-4DF9-A4D8-2B6416900406}">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4F1103B4-4E9C-4822-8974-AEB9F93D7EEE}" type="sibTrans" cxnId="{B49EE0AF-E3C3-4DF9-A4D8-2B6416900406}">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444C7DAF-F8AB-48CB-8FB4-EB94BC1A70EB}" type="pres">
      <dgm:prSet presAssocID="{DC1A656A-D295-4228-97EF-E089E404BA96}" presName="linearFlow" presStyleCnt="0">
        <dgm:presLayoutVars>
          <dgm:dir/>
          <dgm:resizeHandles val="exact"/>
        </dgm:presLayoutVars>
      </dgm:prSet>
      <dgm:spPr/>
    </dgm:pt>
    <dgm:pt modelId="{4597FDB3-BCD0-45E8-A745-94153245E57A}" type="pres">
      <dgm:prSet presAssocID="{E9BFF8BB-E86D-4CB5-A8AB-53818F98DB14}" presName="node" presStyleLbl="node1" presStyleIdx="0" presStyleCnt="3">
        <dgm:presLayoutVars>
          <dgm:bulletEnabled val="1"/>
        </dgm:presLayoutVars>
      </dgm:prSet>
      <dgm:spPr/>
      <dgm:t>
        <a:bodyPr/>
        <a:lstStyle/>
        <a:p>
          <a:endParaRPr lang="es-ES"/>
        </a:p>
      </dgm:t>
    </dgm:pt>
    <dgm:pt modelId="{D547E71F-7B54-4BDF-8162-A2975074EFC3}" type="pres">
      <dgm:prSet presAssocID="{6AAC5A9D-3AF8-4959-8E8D-8346894AAB22}" presName="spacerL" presStyleCnt="0"/>
      <dgm:spPr/>
    </dgm:pt>
    <dgm:pt modelId="{00B95CEC-157B-4F81-97DB-C06C23527852}" type="pres">
      <dgm:prSet presAssocID="{6AAC5A9D-3AF8-4959-8E8D-8346894AAB22}" presName="sibTrans" presStyleLbl="sibTrans2D1" presStyleIdx="0" presStyleCnt="2"/>
      <dgm:spPr/>
      <dgm:t>
        <a:bodyPr/>
        <a:lstStyle/>
        <a:p>
          <a:endParaRPr lang="es-EC"/>
        </a:p>
      </dgm:t>
    </dgm:pt>
    <dgm:pt modelId="{BAF994B8-EC54-4A4D-AA41-D9592861CB1E}" type="pres">
      <dgm:prSet presAssocID="{6AAC5A9D-3AF8-4959-8E8D-8346894AAB22}" presName="spacerR" presStyleCnt="0"/>
      <dgm:spPr/>
    </dgm:pt>
    <dgm:pt modelId="{ACAB23BB-4831-406A-A614-BD01EE9E6E08}" type="pres">
      <dgm:prSet presAssocID="{4D2208D8-7DEF-48ED-9823-B57DCDE6B5DC}" presName="node" presStyleLbl="node1" presStyleIdx="1" presStyleCnt="3">
        <dgm:presLayoutVars>
          <dgm:bulletEnabled val="1"/>
        </dgm:presLayoutVars>
      </dgm:prSet>
      <dgm:spPr/>
      <dgm:t>
        <a:bodyPr/>
        <a:lstStyle/>
        <a:p>
          <a:endParaRPr lang="es-EC"/>
        </a:p>
      </dgm:t>
    </dgm:pt>
    <dgm:pt modelId="{818284C5-1D04-4719-B156-B1F0C21A5BA5}" type="pres">
      <dgm:prSet presAssocID="{D907E256-44BA-40BD-91A1-A5BB8C6DD21A}" presName="spacerL" presStyleCnt="0"/>
      <dgm:spPr/>
    </dgm:pt>
    <dgm:pt modelId="{C7AFB659-0CF1-49E4-8558-432782EC035C}" type="pres">
      <dgm:prSet presAssocID="{D907E256-44BA-40BD-91A1-A5BB8C6DD21A}" presName="sibTrans" presStyleLbl="sibTrans2D1" presStyleIdx="1" presStyleCnt="2"/>
      <dgm:spPr/>
      <dgm:t>
        <a:bodyPr/>
        <a:lstStyle/>
        <a:p>
          <a:endParaRPr lang="es-EC"/>
        </a:p>
      </dgm:t>
    </dgm:pt>
    <dgm:pt modelId="{2E36D4E1-3E52-4A9A-B653-0236FE2AFE55}" type="pres">
      <dgm:prSet presAssocID="{D907E256-44BA-40BD-91A1-A5BB8C6DD21A}" presName="spacerR" presStyleCnt="0"/>
      <dgm:spPr/>
    </dgm:pt>
    <dgm:pt modelId="{289CE246-A898-49F8-BC67-7B974EAC3699}" type="pres">
      <dgm:prSet presAssocID="{EA136057-A68A-43B4-964E-54A2DEA70F45}" presName="node" presStyleLbl="node1" presStyleIdx="2" presStyleCnt="3">
        <dgm:presLayoutVars>
          <dgm:bulletEnabled val="1"/>
        </dgm:presLayoutVars>
      </dgm:prSet>
      <dgm:spPr/>
      <dgm:t>
        <a:bodyPr/>
        <a:lstStyle/>
        <a:p>
          <a:endParaRPr lang="es-ES"/>
        </a:p>
      </dgm:t>
    </dgm:pt>
  </dgm:ptLst>
  <dgm:cxnLst>
    <dgm:cxn modelId="{846B344E-7952-4151-A06A-324C0E7E61B1}" type="presOf" srcId="{EA136057-A68A-43B4-964E-54A2DEA70F45}" destId="{289CE246-A898-49F8-BC67-7B974EAC3699}" srcOrd="0" destOrd="0" presId="urn:microsoft.com/office/officeart/2005/8/layout/equation1"/>
    <dgm:cxn modelId="{34CC6636-5567-40B3-B287-AEDE40F79347}" type="presOf" srcId="{4D2208D8-7DEF-48ED-9823-B57DCDE6B5DC}" destId="{ACAB23BB-4831-406A-A614-BD01EE9E6E08}" srcOrd="0" destOrd="0" presId="urn:microsoft.com/office/officeart/2005/8/layout/equation1"/>
    <dgm:cxn modelId="{B49EE0AF-E3C3-4DF9-A4D8-2B6416900406}" srcId="{DC1A656A-D295-4228-97EF-E089E404BA96}" destId="{EA136057-A68A-43B4-964E-54A2DEA70F45}" srcOrd="2" destOrd="0" parTransId="{742776B6-B2EB-4D76-886C-EDDD2D5465FC}" sibTransId="{4F1103B4-4E9C-4822-8974-AEB9F93D7EEE}"/>
    <dgm:cxn modelId="{10C96847-9282-4CEB-88B0-BB1AF2C54B72}" srcId="{DC1A656A-D295-4228-97EF-E089E404BA96}" destId="{4D2208D8-7DEF-48ED-9823-B57DCDE6B5DC}" srcOrd="1" destOrd="0" parTransId="{E4C024C7-AE0B-468B-8C03-037F5534A761}" sibTransId="{D907E256-44BA-40BD-91A1-A5BB8C6DD21A}"/>
    <dgm:cxn modelId="{EE290CF4-6796-46D6-B497-42252A7F557A}" type="presOf" srcId="{6AAC5A9D-3AF8-4959-8E8D-8346894AAB22}" destId="{00B95CEC-157B-4F81-97DB-C06C23527852}" srcOrd="0" destOrd="0" presId="urn:microsoft.com/office/officeart/2005/8/layout/equation1"/>
    <dgm:cxn modelId="{30906745-58B9-46FB-996E-2A148833060F}" type="presOf" srcId="{DC1A656A-D295-4228-97EF-E089E404BA96}" destId="{444C7DAF-F8AB-48CB-8FB4-EB94BC1A70EB}" srcOrd="0" destOrd="0" presId="urn:microsoft.com/office/officeart/2005/8/layout/equation1"/>
    <dgm:cxn modelId="{82BD1F14-5C4E-4016-AB76-05BA0535A7D9}" srcId="{DC1A656A-D295-4228-97EF-E089E404BA96}" destId="{E9BFF8BB-E86D-4CB5-A8AB-53818F98DB14}" srcOrd="0" destOrd="0" parTransId="{7B28EED0-05E2-4CDA-8C77-E630FA4C03DC}" sibTransId="{6AAC5A9D-3AF8-4959-8E8D-8346894AAB22}"/>
    <dgm:cxn modelId="{CD0B4FA6-11D6-44EC-A556-D7BE805C9232}" type="presOf" srcId="{E9BFF8BB-E86D-4CB5-A8AB-53818F98DB14}" destId="{4597FDB3-BCD0-45E8-A745-94153245E57A}" srcOrd="0" destOrd="0" presId="urn:microsoft.com/office/officeart/2005/8/layout/equation1"/>
    <dgm:cxn modelId="{9FAF9D0F-6D88-479F-A9E3-B026DC6ED09B}" type="presOf" srcId="{D907E256-44BA-40BD-91A1-A5BB8C6DD21A}" destId="{C7AFB659-0CF1-49E4-8558-432782EC035C}" srcOrd="0" destOrd="0" presId="urn:microsoft.com/office/officeart/2005/8/layout/equation1"/>
    <dgm:cxn modelId="{08586320-06D6-4FA8-BE0B-407166C6EC04}" type="presParOf" srcId="{444C7DAF-F8AB-48CB-8FB4-EB94BC1A70EB}" destId="{4597FDB3-BCD0-45E8-A745-94153245E57A}" srcOrd="0" destOrd="0" presId="urn:microsoft.com/office/officeart/2005/8/layout/equation1"/>
    <dgm:cxn modelId="{0BDD48F1-212C-463B-AD76-7AE5FB54C5BB}" type="presParOf" srcId="{444C7DAF-F8AB-48CB-8FB4-EB94BC1A70EB}" destId="{D547E71F-7B54-4BDF-8162-A2975074EFC3}" srcOrd="1" destOrd="0" presId="urn:microsoft.com/office/officeart/2005/8/layout/equation1"/>
    <dgm:cxn modelId="{037451BA-F125-4299-B947-5FF20D33FF4F}" type="presParOf" srcId="{444C7DAF-F8AB-48CB-8FB4-EB94BC1A70EB}" destId="{00B95CEC-157B-4F81-97DB-C06C23527852}" srcOrd="2" destOrd="0" presId="urn:microsoft.com/office/officeart/2005/8/layout/equation1"/>
    <dgm:cxn modelId="{4F0DEAFE-0B35-47E7-B689-93AD5D9C8C58}" type="presParOf" srcId="{444C7DAF-F8AB-48CB-8FB4-EB94BC1A70EB}" destId="{BAF994B8-EC54-4A4D-AA41-D9592861CB1E}" srcOrd="3" destOrd="0" presId="urn:microsoft.com/office/officeart/2005/8/layout/equation1"/>
    <dgm:cxn modelId="{80260315-5733-4571-A1D5-11C5ABA64051}" type="presParOf" srcId="{444C7DAF-F8AB-48CB-8FB4-EB94BC1A70EB}" destId="{ACAB23BB-4831-406A-A614-BD01EE9E6E08}" srcOrd="4" destOrd="0" presId="urn:microsoft.com/office/officeart/2005/8/layout/equation1"/>
    <dgm:cxn modelId="{DBEE9D8B-3B62-4B14-82B5-D7D6C476544F}" type="presParOf" srcId="{444C7DAF-F8AB-48CB-8FB4-EB94BC1A70EB}" destId="{818284C5-1D04-4719-B156-B1F0C21A5BA5}" srcOrd="5" destOrd="0" presId="urn:microsoft.com/office/officeart/2005/8/layout/equation1"/>
    <dgm:cxn modelId="{968FA8CC-C8F9-48B2-B076-95100710A488}" type="presParOf" srcId="{444C7DAF-F8AB-48CB-8FB4-EB94BC1A70EB}" destId="{C7AFB659-0CF1-49E4-8558-432782EC035C}" srcOrd="6" destOrd="0" presId="urn:microsoft.com/office/officeart/2005/8/layout/equation1"/>
    <dgm:cxn modelId="{4066FFB1-693E-4E9B-9BCE-F0ECF3770A0C}" type="presParOf" srcId="{444C7DAF-F8AB-48CB-8FB4-EB94BC1A70EB}" destId="{2E36D4E1-3E52-4A9A-B653-0236FE2AFE55}" srcOrd="7" destOrd="0" presId="urn:microsoft.com/office/officeart/2005/8/layout/equation1"/>
    <dgm:cxn modelId="{B8368F75-1FC1-41FA-B113-2F0D3BE051D4}" type="presParOf" srcId="{444C7DAF-F8AB-48CB-8FB4-EB94BC1A70EB}" destId="{289CE246-A898-49F8-BC67-7B974EAC369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1A656A-D295-4228-97EF-E089E404BA96}" type="doc">
      <dgm:prSet loTypeId="urn:microsoft.com/office/officeart/2005/8/layout/equation1" loCatId="process" qsTypeId="urn:microsoft.com/office/officeart/2005/8/quickstyle/simple2" qsCatId="simple" csTypeId="urn:microsoft.com/office/officeart/2005/8/colors/accent1_2" csCatId="accent1" phldr="1"/>
      <dgm:spPr/>
    </dgm:pt>
    <dgm:pt modelId="{E9BFF8BB-E86D-4CB5-A8AB-53818F98DB14}">
      <dgm:prSet phldrT="[Texto]" custT="1"/>
      <dgm:spPr/>
      <dgm:t>
        <a:bodyPr/>
        <a:lstStyle/>
        <a:p>
          <a:r>
            <a:rPr lang="es-ES" sz="1000" smtClean="0">
              <a:latin typeface="Arial" panose="020B0604020202020204" pitchFamily="34" charset="0"/>
              <a:cs typeface="Arial" panose="020B0604020202020204" pitchFamily="34" charset="0"/>
            </a:rPr>
            <a:t>RESPUESTA TÉCNICA Y POLÍTICA</a:t>
          </a:r>
          <a:endParaRPr lang="es-ES" sz="1000" dirty="0">
            <a:latin typeface="Arial" panose="020B0604020202020204" pitchFamily="34" charset="0"/>
            <a:cs typeface="Arial" panose="020B0604020202020204" pitchFamily="34" charset="0"/>
          </a:endParaRPr>
        </a:p>
      </dgm:t>
    </dgm:pt>
    <dgm:pt modelId="{7B28EED0-05E2-4CDA-8C77-E630FA4C03DC}" type="parTrans" cxnId="{82BD1F14-5C4E-4016-AB76-05BA0535A7D9}">
      <dgm:prSet/>
      <dgm:spPr/>
      <dgm:t>
        <a:bodyPr/>
        <a:lstStyle/>
        <a:p>
          <a:endParaRPr lang="es-ES" sz="1000">
            <a:solidFill>
              <a:schemeClr val="tx1"/>
            </a:solidFill>
            <a:latin typeface="Arial" panose="020B0604020202020204" pitchFamily="34" charset="0"/>
            <a:cs typeface="Arial" panose="020B0604020202020204" pitchFamily="34" charset="0"/>
          </a:endParaRPr>
        </a:p>
      </dgm:t>
    </dgm:pt>
    <dgm:pt modelId="{6AAC5A9D-3AF8-4959-8E8D-8346894AAB22}" type="sibTrans" cxnId="{82BD1F14-5C4E-4016-AB76-05BA0535A7D9}">
      <dgm:prSet custT="1"/>
      <dgm:spPr/>
      <dgm:t>
        <a:bodyPr/>
        <a:lstStyle/>
        <a:p>
          <a:endParaRPr lang="es-ES" sz="1000">
            <a:solidFill>
              <a:schemeClr val="tx1"/>
            </a:solidFill>
            <a:latin typeface="Arial" panose="020B0604020202020204" pitchFamily="34" charset="0"/>
            <a:cs typeface="Arial" panose="020B0604020202020204" pitchFamily="34" charset="0"/>
          </a:endParaRPr>
        </a:p>
      </dgm:t>
    </dgm:pt>
    <dgm:pt modelId="{4D2208D8-7DEF-48ED-9823-B57DCDE6B5DC}">
      <dgm:prSet phldrT="[Texto]" custT="1"/>
      <dgm:spPr/>
      <dgm:t>
        <a:bodyPr/>
        <a:lstStyle/>
        <a:p>
          <a:r>
            <a:rPr lang="es-ES" sz="1000" smtClean="0">
              <a:latin typeface="Arial" panose="020B0604020202020204" pitchFamily="34" charset="0"/>
              <a:cs typeface="Arial" panose="020B0604020202020204" pitchFamily="34" charset="0"/>
            </a:rPr>
            <a:t>ESTADO</a:t>
          </a:r>
          <a:endParaRPr lang="es-ES" sz="1000" dirty="0">
            <a:latin typeface="Arial" panose="020B0604020202020204" pitchFamily="34" charset="0"/>
            <a:cs typeface="Arial" panose="020B0604020202020204" pitchFamily="34" charset="0"/>
          </a:endParaRPr>
        </a:p>
      </dgm:t>
    </dgm:pt>
    <dgm:pt modelId="{E4C024C7-AE0B-468B-8C03-037F5534A761}" type="parTrans" cxnId="{10C96847-9282-4CEB-88B0-BB1AF2C54B72}">
      <dgm:prSet/>
      <dgm:spPr/>
      <dgm:t>
        <a:bodyPr/>
        <a:lstStyle/>
        <a:p>
          <a:endParaRPr lang="es-ES" sz="1000">
            <a:solidFill>
              <a:schemeClr val="tx1"/>
            </a:solidFill>
            <a:latin typeface="Arial" panose="020B0604020202020204" pitchFamily="34" charset="0"/>
            <a:cs typeface="Arial" panose="020B0604020202020204" pitchFamily="34" charset="0"/>
          </a:endParaRPr>
        </a:p>
      </dgm:t>
    </dgm:pt>
    <dgm:pt modelId="{D907E256-44BA-40BD-91A1-A5BB8C6DD21A}" type="sibTrans" cxnId="{10C96847-9282-4CEB-88B0-BB1AF2C54B72}">
      <dgm:prSet custT="1"/>
      <dgm:spPr/>
      <dgm:t>
        <a:bodyPr/>
        <a:lstStyle/>
        <a:p>
          <a:endParaRPr lang="es-ES" sz="1000">
            <a:solidFill>
              <a:schemeClr val="tx1"/>
            </a:solidFill>
            <a:latin typeface="Arial" panose="020B0604020202020204" pitchFamily="34" charset="0"/>
            <a:cs typeface="Arial" panose="020B0604020202020204" pitchFamily="34" charset="0"/>
          </a:endParaRPr>
        </a:p>
      </dgm:t>
    </dgm:pt>
    <dgm:pt modelId="{EA136057-A68A-43B4-964E-54A2DEA70F45}">
      <dgm:prSet phldrT="[Texto]" custT="1"/>
      <dgm:spPr/>
      <dgm:t>
        <a:bodyPr/>
        <a:lstStyle/>
        <a:p>
          <a:r>
            <a:rPr lang="es-ES" sz="1000" smtClean="0">
              <a:latin typeface="Arial" panose="020B0604020202020204" pitchFamily="34" charset="0"/>
              <a:cs typeface="Arial" panose="020B0604020202020204" pitchFamily="34" charset="0"/>
            </a:rPr>
            <a:t>GOBERNABILIDAD</a:t>
          </a:r>
          <a:endParaRPr lang="es-ES" sz="1000" dirty="0">
            <a:latin typeface="Arial" panose="020B0604020202020204" pitchFamily="34" charset="0"/>
            <a:cs typeface="Arial" panose="020B0604020202020204" pitchFamily="34" charset="0"/>
          </a:endParaRPr>
        </a:p>
      </dgm:t>
    </dgm:pt>
    <dgm:pt modelId="{742776B6-B2EB-4D76-886C-EDDD2D5465FC}" type="parTrans" cxnId="{B49EE0AF-E3C3-4DF9-A4D8-2B6416900406}">
      <dgm:prSet/>
      <dgm:spPr/>
      <dgm:t>
        <a:bodyPr/>
        <a:lstStyle/>
        <a:p>
          <a:endParaRPr lang="es-ES" sz="1000">
            <a:solidFill>
              <a:schemeClr val="tx1"/>
            </a:solidFill>
            <a:latin typeface="Arial" panose="020B0604020202020204" pitchFamily="34" charset="0"/>
            <a:cs typeface="Arial" panose="020B0604020202020204" pitchFamily="34" charset="0"/>
          </a:endParaRPr>
        </a:p>
      </dgm:t>
    </dgm:pt>
    <dgm:pt modelId="{4F1103B4-4E9C-4822-8974-AEB9F93D7EEE}" type="sibTrans" cxnId="{B49EE0AF-E3C3-4DF9-A4D8-2B6416900406}">
      <dgm:prSet/>
      <dgm:spPr/>
      <dgm:t>
        <a:bodyPr/>
        <a:lstStyle/>
        <a:p>
          <a:endParaRPr lang="es-ES" sz="1000">
            <a:solidFill>
              <a:schemeClr val="tx1"/>
            </a:solidFill>
            <a:latin typeface="Arial" panose="020B0604020202020204" pitchFamily="34" charset="0"/>
            <a:cs typeface="Arial" panose="020B0604020202020204" pitchFamily="34" charset="0"/>
          </a:endParaRPr>
        </a:p>
      </dgm:t>
    </dgm:pt>
    <dgm:pt modelId="{444C7DAF-F8AB-48CB-8FB4-EB94BC1A70EB}" type="pres">
      <dgm:prSet presAssocID="{DC1A656A-D295-4228-97EF-E089E404BA96}" presName="linearFlow" presStyleCnt="0">
        <dgm:presLayoutVars>
          <dgm:dir/>
          <dgm:resizeHandles val="exact"/>
        </dgm:presLayoutVars>
      </dgm:prSet>
      <dgm:spPr/>
    </dgm:pt>
    <dgm:pt modelId="{4597FDB3-BCD0-45E8-A745-94153245E57A}" type="pres">
      <dgm:prSet presAssocID="{E9BFF8BB-E86D-4CB5-A8AB-53818F98DB14}" presName="node" presStyleLbl="node1" presStyleIdx="0" presStyleCnt="3" custScaleX="240690">
        <dgm:presLayoutVars>
          <dgm:bulletEnabled val="1"/>
        </dgm:presLayoutVars>
      </dgm:prSet>
      <dgm:spPr/>
      <dgm:t>
        <a:bodyPr/>
        <a:lstStyle/>
        <a:p>
          <a:endParaRPr lang="es-ES"/>
        </a:p>
      </dgm:t>
    </dgm:pt>
    <dgm:pt modelId="{D547E71F-7B54-4BDF-8162-A2975074EFC3}" type="pres">
      <dgm:prSet presAssocID="{6AAC5A9D-3AF8-4959-8E8D-8346894AAB22}" presName="spacerL" presStyleCnt="0"/>
      <dgm:spPr/>
    </dgm:pt>
    <dgm:pt modelId="{00B95CEC-157B-4F81-97DB-C06C23527852}" type="pres">
      <dgm:prSet presAssocID="{6AAC5A9D-3AF8-4959-8E8D-8346894AAB22}" presName="sibTrans" presStyleLbl="sibTrans2D1" presStyleIdx="0" presStyleCnt="2"/>
      <dgm:spPr/>
      <dgm:t>
        <a:bodyPr/>
        <a:lstStyle/>
        <a:p>
          <a:endParaRPr lang="es-EC"/>
        </a:p>
      </dgm:t>
    </dgm:pt>
    <dgm:pt modelId="{BAF994B8-EC54-4A4D-AA41-D9592861CB1E}" type="pres">
      <dgm:prSet presAssocID="{6AAC5A9D-3AF8-4959-8E8D-8346894AAB22}" presName="spacerR" presStyleCnt="0"/>
      <dgm:spPr/>
    </dgm:pt>
    <dgm:pt modelId="{ACAB23BB-4831-406A-A614-BD01EE9E6E08}" type="pres">
      <dgm:prSet presAssocID="{4D2208D8-7DEF-48ED-9823-B57DCDE6B5DC}" presName="node" presStyleLbl="node1" presStyleIdx="1" presStyleCnt="3" custScaleX="240690">
        <dgm:presLayoutVars>
          <dgm:bulletEnabled val="1"/>
        </dgm:presLayoutVars>
      </dgm:prSet>
      <dgm:spPr/>
      <dgm:t>
        <a:bodyPr/>
        <a:lstStyle/>
        <a:p>
          <a:endParaRPr lang="es-EC"/>
        </a:p>
      </dgm:t>
    </dgm:pt>
    <dgm:pt modelId="{818284C5-1D04-4719-B156-B1F0C21A5BA5}" type="pres">
      <dgm:prSet presAssocID="{D907E256-44BA-40BD-91A1-A5BB8C6DD21A}" presName="spacerL" presStyleCnt="0"/>
      <dgm:spPr/>
    </dgm:pt>
    <dgm:pt modelId="{C7AFB659-0CF1-49E4-8558-432782EC035C}" type="pres">
      <dgm:prSet presAssocID="{D907E256-44BA-40BD-91A1-A5BB8C6DD21A}" presName="sibTrans" presStyleLbl="sibTrans2D1" presStyleIdx="1" presStyleCnt="2"/>
      <dgm:spPr/>
      <dgm:t>
        <a:bodyPr/>
        <a:lstStyle/>
        <a:p>
          <a:endParaRPr lang="es-EC"/>
        </a:p>
      </dgm:t>
    </dgm:pt>
    <dgm:pt modelId="{2E36D4E1-3E52-4A9A-B653-0236FE2AFE55}" type="pres">
      <dgm:prSet presAssocID="{D907E256-44BA-40BD-91A1-A5BB8C6DD21A}" presName="spacerR" presStyleCnt="0"/>
      <dgm:spPr/>
    </dgm:pt>
    <dgm:pt modelId="{289CE246-A898-49F8-BC67-7B974EAC3699}" type="pres">
      <dgm:prSet presAssocID="{EA136057-A68A-43B4-964E-54A2DEA70F45}" presName="node" presStyleLbl="node1" presStyleIdx="2" presStyleCnt="3" custScaleX="240690" custScaleY="100234">
        <dgm:presLayoutVars>
          <dgm:bulletEnabled val="1"/>
        </dgm:presLayoutVars>
      </dgm:prSet>
      <dgm:spPr/>
      <dgm:t>
        <a:bodyPr/>
        <a:lstStyle/>
        <a:p>
          <a:endParaRPr lang="es-ES"/>
        </a:p>
      </dgm:t>
    </dgm:pt>
  </dgm:ptLst>
  <dgm:cxnLst>
    <dgm:cxn modelId="{EDC88197-8A33-4546-9F70-2A094A2DD17A}" type="presOf" srcId="{4D2208D8-7DEF-48ED-9823-B57DCDE6B5DC}" destId="{ACAB23BB-4831-406A-A614-BD01EE9E6E08}" srcOrd="0" destOrd="0" presId="urn:microsoft.com/office/officeart/2005/8/layout/equation1"/>
    <dgm:cxn modelId="{0B06EDF3-FFDA-4C41-A4C9-0127F1D2F187}" type="presOf" srcId="{D907E256-44BA-40BD-91A1-A5BB8C6DD21A}" destId="{C7AFB659-0CF1-49E4-8558-432782EC035C}" srcOrd="0" destOrd="0" presId="urn:microsoft.com/office/officeart/2005/8/layout/equation1"/>
    <dgm:cxn modelId="{37E477FB-99FF-4B2A-8B53-0AD0EA1B4BBA}" type="presOf" srcId="{E9BFF8BB-E86D-4CB5-A8AB-53818F98DB14}" destId="{4597FDB3-BCD0-45E8-A745-94153245E57A}" srcOrd="0" destOrd="0" presId="urn:microsoft.com/office/officeart/2005/8/layout/equation1"/>
    <dgm:cxn modelId="{82BD1F14-5C4E-4016-AB76-05BA0535A7D9}" srcId="{DC1A656A-D295-4228-97EF-E089E404BA96}" destId="{E9BFF8BB-E86D-4CB5-A8AB-53818F98DB14}" srcOrd="0" destOrd="0" parTransId="{7B28EED0-05E2-4CDA-8C77-E630FA4C03DC}" sibTransId="{6AAC5A9D-3AF8-4959-8E8D-8346894AAB22}"/>
    <dgm:cxn modelId="{3B41255C-D95B-4981-B545-9D28E27C25E6}" type="presOf" srcId="{6AAC5A9D-3AF8-4959-8E8D-8346894AAB22}" destId="{00B95CEC-157B-4F81-97DB-C06C23527852}" srcOrd="0" destOrd="0" presId="urn:microsoft.com/office/officeart/2005/8/layout/equation1"/>
    <dgm:cxn modelId="{10C96847-9282-4CEB-88B0-BB1AF2C54B72}" srcId="{DC1A656A-D295-4228-97EF-E089E404BA96}" destId="{4D2208D8-7DEF-48ED-9823-B57DCDE6B5DC}" srcOrd="1" destOrd="0" parTransId="{E4C024C7-AE0B-468B-8C03-037F5534A761}" sibTransId="{D907E256-44BA-40BD-91A1-A5BB8C6DD21A}"/>
    <dgm:cxn modelId="{1D8F8B91-33AC-4A85-9BB8-A3976CDF3D62}" type="presOf" srcId="{EA136057-A68A-43B4-964E-54A2DEA70F45}" destId="{289CE246-A898-49F8-BC67-7B974EAC3699}" srcOrd="0" destOrd="0" presId="urn:microsoft.com/office/officeart/2005/8/layout/equation1"/>
    <dgm:cxn modelId="{B49EE0AF-E3C3-4DF9-A4D8-2B6416900406}" srcId="{DC1A656A-D295-4228-97EF-E089E404BA96}" destId="{EA136057-A68A-43B4-964E-54A2DEA70F45}" srcOrd="2" destOrd="0" parTransId="{742776B6-B2EB-4D76-886C-EDDD2D5465FC}" sibTransId="{4F1103B4-4E9C-4822-8974-AEB9F93D7EEE}"/>
    <dgm:cxn modelId="{F0E5F116-787F-4BFB-8C15-44BC82297865}" type="presOf" srcId="{DC1A656A-D295-4228-97EF-E089E404BA96}" destId="{444C7DAF-F8AB-48CB-8FB4-EB94BC1A70EB}" srcOrd="0" destOrd="0" presId="urn:microsoft.com/office/officeart/2005/8/layout/equation1"/>
    <dgm:cxn modelId="{177521DC-0107-44B8-83EF-9AC0E494F702}" type="presParOf" srcId="{444C7DAF-F8AB-48CB-8FB4-EB94BC1A70EB}" destId="{4597FDB3-BCD0-45E8-A745-94153245E57A}" srcOrd="0" destOrd="0" presId="urn:microsoft.com/office/officeart/2005/8/layout/equation1"/>
    <dgm:cxn modelId="{2EB4A12E-6537-47D0-84FB-FBD9F30C29F9}" type="presParOf" srcId="{444C7DAF-F8AB-48CB-8FB4-EB94BC1A70EB}" destId="{D547E71F-7B54-4BDF-8162-A2975074EFC3}" srcOrd="1" destOrd="0" presId="urn:microsoft.com/office/officeart/2005/8/layout/equation1"/>
    <dgm:cxn modelId="{C5604052-3E75-4C2D-B26A-94B4264FB81E}" type="presParOf" srcId="{444C7DAF-F8AB-48CB-8FB4-EB94BC1A70EB}" destId="{00B95CEC-157B-4F81-97DB-C06C23527852}" srcOrd="2" destOrd="0" presId="urn:microsoft.com/office/officeart/2005/8/layout/equation1"/>
    <dgm:cxn modelId="{547A4CD2-46AB-4509-9BDF-C7C00B1A8C1F}" type="presParOf" srcId="{444C7DAF-F8AB-48CB-8FB4-EB94BC1A70EB}" destId="{BAF994B8-EC54-4A4D-AA41-D9592861CB1E}" srcOrd="3" destOrd="0" presId="urn:microsoft.com/office/officeart/2005/8/layout/equation1"/>
    <dgm:cxn modelId="{3BD59F62-69A7-47B1-9872-563C8BC45735}" type="presParOf" srcId="{444C7DAF-F8AB-48CB-8FB4-EB94BC1A70EB}" destId="{ACAB23BB-4831-406A-A614-BD01EE9E6E08}" srcOrd="4" destOrd="0" presId="urn:microsoft.com/office/officeart/2005/8/layout/equation1"/>
    <dgm:cxn modelId="{CB254B9C-67F0-4724-A8AE-70C53D898959}" type="presParOf" srcId="{444C7DAF-F8AB-48CB-8FB4-EB94BC1A70EB}" destId="{818284C5-1D04-4719-B156-B1F0C21A5BA5}" srcOrd="5" destOrd="0" presId="urn:microsoft.com/office/officeart/2005/8/layout/equation1"/>
    <dgm:cxn modelId="{7D6D1445-DFD8-423A-9809-A67CD1B9F142}" type="presParOf" srcId="{444C7DAF-F8AB-48CB-8FB4-EB94BC1A70EB}" destId="{C7AFB659-0CF1-49E4-8558-432782EC035C}" srcOrd="6" destOrd="0" presId="urn:microsoft.com/office/officeart/2005/8/layout/equation1"/>
    <dgm:cxn modelId="{5317F918-C713-49DB-A641-A168AA0315BE}" type="presParOf" srcId="{444C7DAF-F8AB-48CB-8FB4-EB94BC1A70EB}" destId="{2E36D4E1-3E52-4A9A-B653-0236FE2AFE55}" srcOrd="7" destOrd="0" presId="urn:microsoft.com/office/officeart/2005/8/layout/equation1"/>
    <dgm:cxn modelId="{8F439943-D07C-4138-8724-F1892F94F822}" type="presParOf" srcId="{444C7DAF-F8AB-48CB-8FB4-EB94BC1A70EB}" destId="{289CE246-A898-49F8-BC67-7B974EAC369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F9BFF5-3034-4AF6-8D8C-55B4FEA562B7}" type="doc">
      <dgm:prSet loTypeId="urn:microsoft.com/office/officeart/2005/8/layout/default" loCatId="list" qsTypeId="urn:microsoft.com/office/officeart/2005/8/quickstyle/3d1" qsCatId="3D" csTypeId="urn:microsoft.com/office/officeart/2005/8/colors/accent1_3" csCatId="accent1" phldr="1"/>
      <dgm:spPr/>
      <dgm:t>
        <a:bodyPr/>
        <a:lstStyle/>
        <a:p>
          <a:endParaRPr lang="es-ES"/>
        </a:p>
      </dgm:t>
    </dgm:pt>
    <dgm:pt modelId="{CDCE7DCB-7EE0-4C36-B81D-4A15D48615EA}">
      <dgm:prSet phldrT="[Texto]" custT="1"/>
      <dgm:spPr/>
      <dgm:t>
        <a:bodyPr/>
        <a:lstStyle/>
        <a:p>
          <a:pPr algn="ctr"/>
          <a:r>
            <a:rPr lang="es-ES" sz="1400" smtClean="0">
              <a:latin typeface="Arial" panose="020B0604020202020204" pitchFamily="34" charset="0"/>
              <a:cs typeface="Arial" panose="020B0604020202020204" pitchFamily="34" charset="0"/>
            </a:rPr>
            <a:t>INSTRUMENTOS</a:t>
          </a:r>
          <a:endParaRPr lang="es-ES" sz="1400" dirty="0">
            <a:latin typeface="Arial" panose="020B0604020202020204" pitchFamily="34" charset="0"/>
            <a:cs typeface="Arial" panose="020B0604020202020204" pitchFamily="34" charset="0"/>
          </a:endParaRPr>
        </a:p>
      </dgm:t>
    </dgm:pt>
    <dgm:pt modelId="{259DE765-F5C0-4757-9545-0BEBE1B0E97F}" type="parTrans" cxnId="{208A3B6F-0D9D-441F-ABB6-E1CE28D82F2A}">
      <dgm:prSet/>
      <dgm:spPr/>
      <dgm:t>
        <a:bodyPr/>
        <a:lstStyle/>
        <a:p>
          <a:pPr algn="ctr"/>
          <a:endParaRPr lang="es-ES" sz="1400">
            <a:solidFill>
              <a:schemeClr val="tx1"/>
            </a:solidFill>
            <a:latin typeface="Arial" panose="020B0604020202020204" pitchFamily="34" charset="0"/>
            <a:cs typeface="Arial" panose="020B0604020202020204" pitchFamily="34" charset="0"/>
          </a:endParaRPr>
        </a:p>
      </dgm:t>
    </dgm:pt>
    <dgm:pt modelId="{B1002250-4C05-49D7-853F-AF23FC877E86}" type="sibTrans" cxnId="{208A3B6F-0D9D-441F-ABB6-E1CE28D82F2A}">
      <dgm:prSet/>
      <dgm:spPr/>
      <dgm:t>
        <a:bodyPr/>
        <a:lstStyle/>
        <a:p>
          <a:pPr algn="ctr"/>
          <a:endParaRPr lang="es-ES" sz="1400">
            <a:solidFill>
              <a:schemeClr val="tx1"/>
            </a:solidFill>
            <a:latin typeface="Arial" panose="020B0604020202020204" pitchFamily="34" charset="0"/>
            <a:cs typeface="Arial" panose="020B0604020202020204" pitchFamily="34" charset="0"/>
          </a:endParaRPr>
        </a:p>
      </dgm:t>
    </dgm:pt>
    <dgm:pt modelId="{3F7D6F5C-9552-4BD1-9E38-C49875EBE11C}">
      <dgm:prSet phldrT="[Texto]" custT="1"/>
      <dgm:spPr/>
      <dgm:t>
        <a:bodyPr/>
        <a:lstStyle/>
        <a:p>
          <a:pPr algn="ctr"/>
          <a:r>
            <a:rPr lang="es-ES" sz="1400" smtClean="0">
              <a:latin typeface="Arial" panose="020B0604020202020204" pitchFamily="34" charset="0"/>
              <a:cs typeface="Arial" panose="020B0604020202020204" pitchFamily="34" charset="0"/>
            </a:rPr>
            <a:t>MECANISMOS DE CARÁCTER ADMINISTRATIVO</a:t>
          </a:r>
          <a:endParaRPr lang="es-ES" sz="1400" dirty="0">
            <a:latin typeface="Arial" panose="020B0604020202020204" pitchFamily="34" charset="0"/>
            <a:cs typeface="Arial" panose="020B0604020202020204" pitchFamily="34" charset="0"/>
          </a:endParaRPr>
        </a:p>
      </dgm:t>
    </dgm:pt>
    <dgm:pt modelId="{CE21EBAE-E5A8-4AC1-89BB-311AEA1B7B12}" type="parTrans" cxnId="{6C34F1D6-61F8-46BE-A48D-FDF22A7B3B26}">
      <dgm:prSet/>
      <dgm:spPr/>
      <dgm:t>
        <a:bodyPr/>
        <a:lstStyle/>
        <a:p>
          <a:pPr algn="ctr"/>
          <a:endParaRPr lang="es-ES" sz="1400">
            <a:solidFill>
              <a:schemeClr val="tx1"/>
            </a:solidFill>
            <a:latin typeface="Arial" panose="020B0604020202020204" pitchFamily="34" charset="0"/>
            <a:cs typeface="Arial" panose="020B0604020202020204" pitchFamily="34" charset="0"/>
          </a:endParaRPr>
        </a:p>
      </dgm:t>
    </dgm:pt>
    <dgm:pt modelId="{8B6CD3F7-FBAC-44C1-B64F-540560BFE15A}" type="sibTrans" cxnId="{6C34F1D6-61F8-46BE-A48D-FDF22A7B3B26}">
      <dgm:prSet/>
      <dgm:spPr/>
      <dgm:t>
        <a:bodyPr/>
        <a:lstStyle/>
        <a:p>
          <a:pPr algn="ctr"/>
          <a:endParaRPr lang="es-ES" sz="1400">
            <a:solidFill>
              <a:schemeClr val="tx1"/>
            </a:solidFill>
            <a:latin typeface="Arial" panose="020B0604020202020204" pitchFamily="34" charset="0"/>
            <a:cs typeface="Arial" panose="020B0604020202020204" pitchFamily="34" charset="0"/>
          </a:endParaRPr>
        </a:p>
      </dgm:t>
    </dgm:pt>
    <dgm:pt modelId="{96F29B36-9403-4BB7-8969-D9628F63906D}">
      <dgm:prSet phldrT="[Texto]" custT="1"/>
      <dgm:spPr/>
      <dgm:t>
        <a:bodyPr/>
        <a:lstStyle/>
        <a:p>
          <a:pPr algn="ctr"/>
          <a:r>
            <a:rPr lang="es-ES" sz="1400" smtClean="0">
              <a:latin typeface="Arial" panose="020B0604020202020204" pitchFamily="34" charset="0"/>
              <a:cs typeface="Arial" panose="020B0604020202020204" pitchFamily="34" charset="0"/>
            </a:rPr>
            <a:t>POLÍTICAS, ACTIVIDADES Y PROGRAMAS</a:t>
          </a:r>
          <a:endParaRPr lang="es-ES" sz="1400" dirty="0">
            <a:latin typeface="Arial" panose="020B0604020202020204" pitchFamily="34" charset="0"/>
            <a:cs typeface="Arial" panose="020B0604020202020204" pitchFamily="34" charset="0"/>
          </a:endParaRPr>
        </a:p>
      </dgm:t>
    </dgm:pt>
    <dgm:pt modelId="{5947637A-3DFB-4726-BBAE-0CD2766DC00E}" type="parTrans" cxnId="{F5561306-C9F3-4C1F-8E94-569EBBA7E612}">
      <dgm:prSet/>
      <dgm:spPr/>
      <dgm:t>
        <a:bodyPr/>
        <a:lstStyle/>
        <a:p>
          <a:pPr algn="ctr"/>
          <a:endParaRPr lang="es-ES" sz="1400">
            <a:solidFill>
              <a:schemeClr val="tx1"/>
            </a:solidFill>
            <a:latin typeface="Arial" panose="020B0604020202020204" pitchFamily="34" charset="0"/>
            <a:cs typeface="Arial" panose="020B0604020202020204" pitchFamily="34" charset="0"/>
          </a:endParaRPr>
        </a:p>
      </dgm:t>
    </dgm:pt>
    <dgm:pt modelId="{3386D716-C319-4F5B-8972-9F05D8DE3829}" type="sibTrans" cxnId="{F5561306-C9F3-4C1F-8E94-569EBBA7E612}">
      <dgm:prSet/>
      <dgm:spPr/>
      <dgm:t>
        <a:bodyPr/>
        <a:lstStyle/>
        <a:p>
          <a:pPr algn="ctr"/>
          <a:endParaRPr lang="es-ES" sz="1400">
            <a:solidFill>
              <a:schemeClr val="tx1"/>
            </a:solidFill>
            <a:latin typeface="Arial" panose="020B0604020202020204" pitchFamily="34" charset="0"/>
            <a:cs typeface="Arial" panose="020B0604020202020204" pitchFamily="34" charset="0"/>
          </a:endParaRPr>
        </a:p>
      </dgm:t>
    </dgm:pt>
    <dgm:pt modelId="{6FC976F4-EE74-4AD2-A881-5F9D909448CF}" type="pres">
      <dgm:prSet presAssocID="{09F9BFF5-3034-4AF6-8D8C-55B4FEA562B7}" presName="diagram" presStyleCnt="0">
        <dgm:presLayoutVars>
          <dgm:dir/>
          <dgm:resizeHandles val="exact"/>
        </dgm:presLayoutVars>
      </dgm:prSet>
      <dgm:spPr/>
      <dgm:t>
        <a:bodyPr/>
        <a:lstStyle/>
        <a:p>
          <a:endParaRPr lang="es-ES"/>
        </a:p>
      </dgm:t>
    </dgm:pt>
    <dgm:pt modelId="{B1B66B46-54BC-4728-AB3C-C9B5ED14927A}" type="pres">
      <dgm:prSet presAssocID="{CDCE7DCB-7EE0-4C36-B81D-4A15D48615EA}" presName="node" presStyleLbl="node1" presStyleIdx="0" presStyleCnt="3">
        <dgm:presLayoutVars>
          <dgm:bulletEnabled val="1"/>
        </dgm:presLayoutVars>
      </dgm:prSet>
      <dgm:spPr/>
      <dgm:t>
        <a:bodyPr/>
        <a:lstStyle/>
        <a:p>
          <a:endParaRPr lang="es-ES"/>
        </a:p>
      </dgm:t>
    </dgm:pt>
    <dgm:pt modelId="{EA975FB4-C9FC-41D7-A33A-1AAE23716F91}" type="pres">
      <dgm:prSet presAssocID="{B1002250-4C05-49D7-853F-AF23FC877E86}" presName="sibTrans" presStyleCnt="0"/>
      <dgm:spPr/>
      <dgm:t>
        <a:bodyPr/>
        <a:lstStyle/>
        <a:p>
          <a:endParaRPr lang="es-ES"/>
        </a:p>
      </dgm:t>
    </dgm:pt>
    <dgm:pt modelId="{17A86FAE-8362-4095-A892-89360F3FFC15}" type="pres">
      <dgm:prSet presAssocID="{3F7D6F5C-9552-4BD1-9E38-C49875EBE11C}" presName="node" presStyleLbl="node1" presStyleIdx="1" presStyleCnt="3">
        <dgm:presLayoutVars>
          <dgm:bulletEnabled val="1"/>
        </dgm:presLayoutVars>
      </dgm:prSet>
      <dgm:spPr/>
      <dgm:t>
        <a:bodyPr/>
        <a:lstStyle/>
        <a:p>
          <a:endParaRPr lang="es-ES"/>
        </a:p>
      </dgm:t>
    </dgm:pt>
    <dgm:pt modelId="{6C975739-04BF-41B9-95B1-F3DA80854409}" type="pres">
      <dgm:prSet presAssocID="{8B6CD3F7-FBAC-44C1-B64F-540560BFE15A}" presName="sibTrans" presStyleCnt="0"/>
      <dgm:spPr/>
      <dgm:t>
        <a:bodyPr/>
        <a:lstStyle/>
        <a:p>
          <a:endParaRPr lang="es-ES"/>
        </a:p>
      </dgm:t>
    </dgm:pt>
    <dgm:pt modelId="{CEE9C443-AEFB-4FFD-B6D0-1119A7A1F2B0}" type="pres">
      <dgm:prSet presAssocID="{96F29B36-9403-4BB7-8969-D9628F63906D}" presName="node" presStyleLbl="node1" presStyleIdx="2" presStyleCnt="3">
        <dgm:presLayoutVars>
          <dgm:bulletEnabled val="1"/>
        </dgm:presLayoutVars>
      </dgm:prSet>
      <dgm:spPr/>
      <dgm:t>
        <a:bodyPr/>
        <a:lstStyle/>
        <a:p>
          <a:endParaRPr lang="es-ES"/>
        </a:p>
      </dgm:t>
    </dgm:pt>
  </dgm:ptLst>
  <dgm:cxnLst>
    <dgm:cxn modelId="{F5561306-C9F3-4C1F-8E94-569EBBA7E612}" srcId="{09F9BFF5-3034-4AF6-8D8C-55B4FEA562B7}" destId="{96F29B36-9403-4BB7-8969-D9628F63906D}" srcOrd="2" destOrd="0" parTransId="{5947637A-3DFB-4726-BBAE-0CD2766DC00E}" sibTransId="{3386D716-C319-4F5B-8972-9F05D8DE3829}"/>
    <dgm:cxn modelId="{6C34F1D6-61F8-46BE-A48D-FDF22A7B3B26}" srcId="{09F9BFF5-3034-4AF6-8D8C-55B4FEA562B7}" destId="{3F7D6F5C-9552-4BD1-9E38-C49875EBE11C}" srcOrd="1" destOrd="0" parTransId="{CE21EBAE-E5A8-4AC1-89BB-311AEA1B7B12}" sibTransId="{8B6CD3F7-FBAC-44C1-B64F-540560BFE15A}"/>
    <dgm:cxn modelId="{77A3AD63-A3E7-48D5-8032-8065E0DB268E}" type="presOf" srcId="{09F9BFF5-3034-4AF6-8D8C-55B4FEA562B7}" destId="{6FC976F4-EE74-4AD2-A881-5F9D909448CF}" srcOrd="0" destOrd="0" presId="urn:microsoft.com/office/officeart/2005/8/layout/default"/>
    <dgm:cxn modelId="{C82829E4-1B16-46A3-AD27-5A81FEB31857}" type="presOf" srcId="{96F29B36-9403-4BB7-8969-D9628F63906D}" destId="{CEE9C443-AEFB-4FFD-B6D0-1119A7A1F2B0}" srcOrd="0" destOrd="0" presId="urn:microsoft.com/office/officeart/2005/8/layout/default"/>
    <dgm:cxn modelId="{5760C824-96D7-4442-B98E-763EE3BD0CFD}" type="presOf" srcId="{CDCE7DCB-7EE0-4C36-B81D-4A15D48615EA}" destId="{B1B66B46-54BC-4728-AB3C-C9B5ED14927A}" srcOrd="0" destOrd="0" presId="urn:microsoft.com/office/officeart/2005/8/layout/default"/>
    <dgm:cxn modelId="{208A3B6F-0D9D-441F-ABB6-E1CE28D82F2A}" srcId="{09F9BFF5-3034-4AF6-8D8C-55B4FEA562B7}" destId="{CDCE7DCB-7EE0-4C36-B81D-4A15D48615EA}" srcOrd="0" destOrd="0" parTransId="{259DE765-F5C0-4757-9545-0BEBE1B0E97F}" sibTransId="{B1002250-4C05-49D7-853F-AF23FC877E86}"/>
    <dgm:cxn modelId="{F0302835-0C08-4EE4-A773-7A459721CEC0}" type="presOf" srcId="{3F7D6F5C-9552-4BD1-9E38-C49875EBE11C}" destId="{17A86FAE-8362-4095-A892-89360F3FFC15}" srcOrd="0" destOrd="0" presId="urn:microsoft.com/office/officeart/2005/8/layout/default"/>
    <dgm:cxn modelId="{6FF29031-B4E5-4780-8FB4-306E839F28AD}" type="presParOf" srcId="{6FC976F4-EE74-4AD2-A881-5F9D909448CF}" destId="{B1B66B46-54BC-4728-AB3C-C9B5ED14927A}" srcOrd="0" destOrd="0" presId="urn:microsoft.com/office/officeart/2005/8/layout/default"/>
    <dgm:cxn modelId="{5D771EA2-5513-4F6E-9171-5FAD4FEA84E4}" type="presParOf" srcId="{6FC976F4-EE74-4AD2-A881-5F9D909448CF}" destId="{EA975FB4-C9FC-41D7-A33A-1AAE23716F91}" srcOrd="1" destOrd="0" presId="urn:microsoft.com/office/officeart/2005/8/layout/default"/>
    <dgm:cxn modelId="{ABDE0F49-7BC4-4C2B-B970-39BE9483C6C5}" type="presParOf" srcId="{6FC976F4-EE74-4AD2-A881-5F9D909448CF}" destId="{17A86FAE-8362-4095-A892-89360F3FFC15}" srcOrd="2" destOrd="0" presId="urn:microsoft.com/office/officeart/2005/8/layout/default"/>
    <dgm:cxn modelId="{6D7EAD01-F973-44E7-A08A-7CAB6544EAFA}" type="presParOf" srcId="{6FC976F4-EE74-4AD2-A881-5F9D909448CF}" destId="{6C975739-04BF-41B9-95B1-F3DA80854409}" srcOrd="3" destOrd="0" presId="urn:microsoft.com/office/officeart/2005/8/layout/default"/>
    <dgm:cxn modelId="{63DDAB94-1096-462F-A651-FBDE56FADE32}" type="presParOf" srcId="{6FC976F4-EE74-4AD2-A881-5F9D909448CF}" destId="{CEE9C443-AEFB-4FFD-B6D0-1119A7A1F2B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13AC13-3E2C-428B-A0EB-CAEDBA06C92D}"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s-ES"/>
        </a:p>
      </dgm:t>
    </dgm:pt>
    <dgm:pt modelId="{1A9F4139-1902-45D8-A4CA-C38FE4211849}">
      <dgm:prSet phldrT="[Texto]"/>
      <dgm:spPr/>
      <dgm:t>
        <a:bodyPr/>
        <a:lstStyle/>
        <a:p>
          <a:r>
            <a:rPr lang="es-ES" dirty="0" smtClean="0"/>
            <a:t>AUTORIDAD MARÍTIMA</a:t>
          </a:r>
          <a:endParaRPr lang="es-ES" dirty="0"/>
        </a:p>
      </dgm:t>
    </dgm:pt>
    <dgm:pt modelId="{2B58E4C5-D424-40CB-BEA6-1ACF8938E4FC}" type="parTrans" cxnId="{4FD617A8-2964-4098-9521-E0A722313D12}">
      <dgm:prSet/>
      <dgm:spPr/>
      <dgm:t>
        <a:bodyPr/>
        <a:lstStyle/>
        <a:p>
          <a:endParaRPr lang="es-ES"/>
        </a:p>
      </dgm:t>
    </dgm:pt>
    <dgm:pt modelId="{379216AC-9DA6-430F-BC62-C1339FBBAFDE}" type="sibTrans" cxnId="{4FD617A8-2964-4098-9521-E0A722313D12}">
      <dgm:prSet/>
      <dgm:spPr/>
      <dgm:t>
        <a:bodyPr/>
        <a:lstStyle/>
        <a:p>
          <a:endParaRPr lang="es-ES"/>
        </a:p>
      </dgm:t>
    </dgm:pt>
    <dgm:pt modelId="{DF4F9580-5EE2-468E-B775-E980A38B3EFB}">
      <dgm:prSet phldrT="[Texto]"/>
      <dgm:spPr/>
      <dgm:t>
        <a:bodyPr/>
        <a:lstStyle/>
        <a:p>
          <a:r>
            <a:rPr lang="es-ES" dirty="0" smtClean="0"/>
            <a:t>ESPACIOS MARÍTIMOS</a:t>
          </a:r>
          <a:endParaRPr lang="es-ES" dirty="0"/>
        </a:p>
      </dgm:t>
    </dgm:pt>
    <dgm:pt modelId="{B313F3A4-0EE0-4B9F-9D2A-448A8EFBE367}" type="parTrans" cxnId="{42FDBB77-3DED-4DB9-BBCB-3559BCA1DADB}">
      <dgm:prSet/>
      <dgm:spPr/>
      <dgm:t>
        <a:bodyPr/>
        <a:lstStyle/>
        <a:p>
          <a:endParaRPr lang="es-ES"/>
        </a:p>
      </dgm:t>
    </dgm:pt>
    <dgm:pt modelId="{DA20EC0E-30A0-4921-AF7E-CDD2B90DCDDA}" type="sibTrans" cxnId="{42FDBB77-3DED-4DB9-BBCB-3559BCA1DADB}">
      <dgm:prSet/>
      <dgm:spPr/>
      <dgm:t>
        <a:bodyPr/>
        <a:lstStyle/>
        <a:p>
          <a:endParaRPr lang="es-ES"/>
        </a:p>
      </dgm:t>
    </dgm:pt>
    <dgm:pt modelId="{0C2B4E74-326D-4DCA-A0AF-88A0A06224AF}">
      <dgm:prSet phldrT="[Texto]"/>
      <dgm:spPr/>
      <dgm:t>
        <a:bodyPr/>
        <a:lstStyle/>
        <a:p>
          <a:r>
            <a:rPr lang="es-ES" dirty="0" smtClean="0"/>
            <a:t>AUTORIDAD DEL TRANSPORTE ACUÁTICO</a:t>
          </a:r>
          <a:endParaRPr lang="es-ES" dirty="0"/>
        </a:p>
      </dgm:t>
    </dgm:pt>
    <dgm:pt modelId="{3C7CAC38-BE7F-44AA-8E0C-1AFE687DA8F0}" type="parTrans" cxnId="{65BD0CD0-7333-4A61-A931-8976A82394AA}">
      <dgm:prSet/>
      <dgm:spPr/>
      <dgm:t>
        <a:bodyPr/>
        <a:lstStyle/>
        <a:p>
          <a:endParaRPr lang="es-ES"/>
        </a:p>
      </dgm:t>
    </dgm:pt>
    <dgm:pt modelId="{D0B48E3E-7550-4887-8E89-E4CE778BD0E6}" type="sibTrans" cxnId="{65BD0CD0-7333-4A61-A931-8976A82394AA}">
      <dgm:prSet/>
      <dgm:spPr/>
      <dgm:t>
        <a:bodyPr/>
        <a:lstStyle/>
        <a:p>
          <a:endParaRPr lang="es-ES"/>
        </a:p>
      </dgm:t>
    </dgm:pt>
    <dgm:pt modelId="{0BA5606D-53B0-4EB9-B5F4-E09317950A5E}">
      <dgm:prSet phldrT="[Texto]"/>
      <dgm:spPr/>
      <dgm:t>
        <a:bodyPr/>
        <a:lstStyle/>
        <a:p>
          <a:r>
            <a:rPr lang="es-ES" dirty="0" smtClean="0"/>
            <a:t>TRANSPORTE MARÍTIMO Y FLUVIAL</a:t>
          </a:r>
          <a:endParaRPr lang="es-ES" dirty="0"/>
        </a:p>
      </dgm:t>
    </dgm:pt>
    <dgm:pt modelId="{9837B831-02C9-4CB0-B023-30DD96BDA8FA}" type="parTrans" cxnId="{CF58A8C1-2D32-409C-A619-A10C6B4C3871}">
      <dgm:prSet/>
      <dgm:spPr/>
      <dgm:t>
        <a:bodyPr/>
        <a:lstStyle/>
        <a:p>
          <a:endParaRPr lang="es-ES"/>
        </a:p>
      </dgm:t>
    </dgm:pt>
    <dgm:pt modelId="{AE0B0D0D-8FF9-4D37-B176-7A5D8C70D986}" type="sibTrans" cxnId="{CF58A8C1-2D32-409C-A619-A10C6B4C3871}">
      <dgm:prSet/>
      <dgm:spPr/>
      <dgm:t>
        <a:bodyPr/>
        <a:lstStyle/>
        <a:p>
          <a:endParaRPr lang="es-ES"/>
        </a:p>
      </dgm:t>
    </dgm:pt>
    <dgm:pt modelId="{DFE93F4C-80DF-4A51-B6F6-D851C02B8938}">
      <dgm:prSet phldrT="[Texto]"/>
      <dgm:spPr/>
      <dgm:t>
        <a:bodyPr/>
        <a:lstStyle/>
        <a:p>
          <a:r>
            <a:rPr lang="es-ES" dirty="0" smtClean="0"/>
            <a:t>AUTORIDAD DE PUERTOS</a:t>
          </a:r>
          <a:endParaRPr lang="es-ES" dirty="0"/>
        </a:p>
      </dgm:t>
    </dgm:pt>
    <dgm:pt modelId="{D89E11E6-1CBD-4A1B-BAC4-D574347F559F}" type="parTrans" cxnId="{7C737EE1-EEBE-4F9F-A653-046B3E2C42C2}">
      <dgm:prSet/>
      <dgm:spPr/>
      <dgm:t>
        <a:bodyPr/>
        <a:lstStyle/>
        <a:p>
          <a:endParaRPr lang="es-ES"/>
        </a:p>
      </dgm:t>
    </dgm:pt>
    <dgm:pt modelId="{5A09B03B-7826-4431-9367-778F01314098}" type="sibTrans" cxnId="{7C737EE1-EEBE-4F9F-A653-046B3E2C42C2}">
      <dgm:prSet/>
      <dgm:spPr/>
      <dgm:t>
        <a:bodyPr/>
        <a:lstStyle/>
        <a:p>
          <a:endParaRPr lang="es-ES"/>
        </a:p>
      </dgm:t>
    </dgm:pt>
    <dgm:pt modelId="{44BE12DE-5A8C-4B81-A5A4-A45E11613C1F}">
      <dgm:prSet phldrT="[Texto]"/>
      <dgm:spPr/>
      <dgm:t>
        <a:bodyPr/>
        <a:lstStyle/>
        <a:p>
          <a:r>
            <a:rPr lang="es-ES" dirty="0" smtClean="0"/>
            <a:t>MANEJO DEL SISTEMA PORTUARIO</a:t>
          </a:r>
          <a:endParaRPr lang="es-ES" dirty="0"/>
        </a:p>
      </dgm:t>
    </dgm:pt>
    <dgm:pt modelId="{ED8263F9-5A2C-4F00-8CE8-10AC51B6D41F}" type="parTrans" cxnId="{3D255679-709F-479E-959F-1C327C689942}">
      <dgm:prSet/>
      <dgm:spPr/>
      <dgm:t>
        <a:bodyPr/>
        <a:lstStyle/>
        <a:p>
          <a:endParaRPr lang="es-ES"/>
        </a:p>
      </dgm:t>
    </dgm:pt>
    <dgm:pt modelId="{1F41B4DC-0EA5-4DAE-8C96-EA388A38597D}" type="sibTrans" cxnId="{3D255679-709F-479E-959F-1C327C689942}">
      <dgm:prSet/>
      <dgm:spPr/>
      <dgm:t>
        <a:bodyPr/>
        <a:lstStyle/>
        <a:p>
          <a:endParaRPr lang="es-ES"/>
        </a:p>
      </dgm:t>
    </dgm:pt>
    <dgm:pt modelId="{38940483-AB36-4A9B-A260-692E9E1ED374}">
      <dgm:prSet/>
      <dgm:spPr/>
      <dgm:t>
        <a:bodyPr/>
        <a:lstStyle/>
        <a:p>
          <a:r>
            <a:rPr lang="es-ES" dirty="0" smtClean="0"/>
            <a:t>AUTORIDAD SANITARIA</a:t>
          </a:r>
          <a:endParaRPr lang="es-ES" dirty="0"/>
        </a:p>
      </dgm:t>
    </dgm:pt>
    <dgm:pt modelId="{72D8B1C1-FB3F-4E64-B7E5-EE0F7820AF0C}" type="parTrans" cxnId="{8DCB6849-FA90-47BA-936D-EE7358259EAF}">
      <dgm:prSet/>
      <dgm:spPr/>
      <dgm:t>
        <a:bodyPr/>
        <a:lstStyle/>
        <a:p>
          <a:endParaRPr lang="es-ES"/>
        </a:p>
      </dgm:t>
    </dgm:pt>
    <dgm:pt modelId="{A7B181D6-A60E-4638-ADF1-66AC6C413C14}" type="sibTrans" cxnId="{8DCB6849-FA90-47BA-936D-EE7358259EAF}">
      <dgm:prSet/>
      <dgm:spPr/>
      <dgm:t>
        <a:bodyPr/>
        <a:lstStyle/>
        <a:p>
          <a:endParaRPr lang="es-ES"/>
        </a:p>
      </dgm:t>
    </dgm:pt>
    <dgm:pt modelId="{27A50FFB-166E-483F-9E5A-36A6F031A52C}">
      <dgm:prSet/>
      <dgm:spPr/>
      <dgm:t>
        <a:bodyPr/>
        <a:lstStyle/>
        <a:p>
          <a:r>
            <a:rPr lang="es-ES" dirty="0" smtClean="0"/>
            <a:t>AUTORIDAD DE ADUANAS</a:t>
          </a:r>
          <a:endParaRPr lang="es-ES" dirty="0"/>
        </a:p>
      </dgm:t>
    </dgm:pt>
    <dgm:pt modelId="{D1181E82-23A7-41E9-B8FF-834F38C9832E}" type="parTrans" cxnId="{8BB1060F-422D-486C-8EB1-46F45B3615E2}">
      <dgm:prSet/>
      <dgm:spPr/>
      <dgm:t>
        <a:bodyPr/>
        <a:lstStyle/>
        <a:p>
          <a:endParaRPr lang="es-ES"/>
        </a:p>
      </dgm:t>
    </dgm:pt>
    <dgm:pt modelId="{BF3450C8-19F9-4F6B-A33C-009546BA040A}" type="sibTrans" cxnId="{8BB1060F-422D-486C-8EB1-46F45B3615E2}">
      <dgm:prSet/>
      <dgm:spPr/>
      <dgm:t>
        <a:bodyPr/>
        <a:lstStyle/>
        <a:p>
          <a:endParaRPr lang="es-ES"/>
        </a:p>
      </dgm:t>
    </dgm:pt>
    <dgm:pt modelId="{56BD03C7-9159-4EFC-B67B-51ADC7E8380B}">
      <dgm:prSet/>
      <dgm:spPr/>
      <dgm:t>
        <a:bodyPr/>
        <a:lstStyle/>
        <a:p>
          <a:r>
            <a:rPr lang="es-ES" dirty="0" smtClean="0"/>
            <a:t>AUTORIDAD AMBIENTAL</a:t>
          </a:r>
          <a:endParaRPr lang="es-ES" dirty="0"/>
        </a:p>
      </dgm:t>
    </dgm:pt>
    <dgm:pt modelId="{E457C19B-A9CF-4837-A8BB-6172BBB5FB25}" type="parTrans" cxnId="{10DD9A05-A3D1-4BE1-B159-048854DE81B7}">
      <dgm:prSet/>
      <dgm:spPr/>
      <dgm:t>
        <a:bodyPr/>
        <a:lstStyle/>
        <a:p>
          <a:endParaRPr lang="es-ES"/>
        </a:p>
      </dgm:t>
    </dgm:pt>
    <dgm:pt modelId="{85DAD2F1-4125-41C2-8F37-85FC03595227}" type="sibTrans" cxnId="{10DD9A05-A3D1-4BE1-B159-048854DE81B7}">
      <dgm:prSet/>
      <dgm:spPr/>
      <dgm:t>
        <a:bodyPr/>
        <a:lstStyle/>
        <a:p>
          <a:endParaRPr lang="es-ES"/>
        </a:p>
      </dgm:t>
    </dgm:pt>
    <dgm:pt modelId="{83E9CAF0-2C10-417C-BF68-F1DF9CF83FEB}">
      <dgm:prSet/>
      <dgm:spPr/>
      <dgm:t>
        <a:bodyPr/>
        <a:lstStyle/>
        <a:p>
          <a:r>
            <a:rPr lang="es-ES" dirty="0" smtClean="0"/>
            <a:t>AUTORIDAD DE PESCA</a:t>
          </a:r>
          <a:endParaRPr lang="es-ES" dirty="0"/>
        </a:p>
      </dgm:t>
    </dgm:pt>
    <dgm:pt modelId="{A09B1C8C-17F6-4AA9-8AF2-D3B1DB31CEA7}" type="parTrans" cxnId="{5F533B98-612D-4E14-9CE6-AD200F4D1F1E}">
      <dgm:prSet/>
      <dgm:spPr/>
      <dgm:t>
        <a:bodyPr/>
        <a:lstStyle/>
        <a:p>
          <a:endParaRPr lang="es-ES"/>
        </a:p>
      </dgm:t>
    </dgm:pt>
    <dgm:pt modelId="{50B736D1-D815-4615-8571-08C7743F133C}" type="sibTrans" cxnId="{5F533B98-612D-4E14-9CE6-AD200F4D1F1E}">
      <dgm:prSet/>
      <dgm:spPr/>
      <dgm:t>
        <a:bodyPr/>
        <a:lstStyle/>
        <a:p>
          <a:endParaRPr lang="es-ES"/>
        </a:p>
      </dgm:t>
    </dgm:pt>
    <dgm:pt modelId="{3C662C55-837F-475F-A91E-3888895704D0}">
      <dgm:prSet/>
      <dgm:spPr/>
      <dgm:t>
        <a:bodyPr/>
        <a:lstStyle/>
        <a:p>
          <a:r>
            <a:rPr lang="es-ES" dirty="0" smtClean="0"/>
            <a:t>AUTORIDAD DE ENERGÍA RECURSOS NATURALES NO RENOVABLES</a:t>
          </a:r>
          <a:endParaRPr lang="es-ES" dirty="0"/>
        </a:p>
      </dgm:t>
    </dgm:pt>
    <dgm:pt modelId="{AF81438E-BC5E-4D7A-B4BB-746B473967BA}" type="parTrans" cxnId="{477C5D18-FFC4-4E06-BD03-59B14AFA4A3E}">
      <dgm:prSet/>
      <dgm:spPr/>
      <dgm:t>
        <a:bodyPr/>
        <a:lstStyle/>
        <a:p>
          <a:endParaRPr lang="es-ES"/>
        </a:p>
      </dgm:t>
    </dgm:pt>
    <dgm:pt modelId="{CF9192F7-BA50-48D8-8873-9EA52365D61A}" type="sibTrans" cxnId="{477C5D18-FFC4-4E06-BD03-59B14AFA4A3E}">
      <dgm:prSet/>
      <dgm:spPr/>
      <dgm:t>
        <a:bodyPr/>
        <a:lstStyle/>
        <a:p>
          <a:endParaRPr lang="es-ES"/>
        </a:p>
      </dgm:t>
    </dgm:pt>
    <dgm:pt modelId="{4547A70C-FD0E-4325-8E72-F2D0776C9564}">
      <dgm:prSet/>
      <dgm:spPr/>
      <dgm:t>
        <a:bodyPr/>
        <a:lstStyle/>
        <a:p>
          <a:r>
            <a:rPr lang="es-ES" dirty="0" smtClean="0"/>
            <a:t>AUTORIDAD LABORAL</a:t>
          </a:r>
          <a:endParaRPr lang="es-ES" dirty="0"/>
        </a:p>
      </dgm:t>
    </dgm:pt>
    <dgm:pt modelId="{9CA618B3-DD4A-44E0-AE06-5B6240A4EA94}" type="parTrans" cxnId="{E106D609-7F07-4219-BE67-68A8F1D6F35F}">
      <dgm:prSet/>
      <dgm:spPr/>
      <dgm:t>
        <a:bodyPr/>
        <a:lstStyle/>
        <a:p>
          <a:endParaRPr lang="es-ES"/>
        </a:p>
      </dgm:t>
    </dgm:pt>
    <dgm:pt modelId="{8E79C9C7-73D6-4F4B-8799-C05EB925544B}" type="sibTrans" cxnId="{E106D609-7F07-4219-BE67-68A8F1D6F35F}">
      <dgm:prSet/>
      <dgm:spPr/>
      <dgm:t>
        <a:bodyPr/>
        <a:lstStyle/>
        <a:p>
          <a:endParaRPr lang="es-ES"/>
        </a:p>
      </dgm:t>
    </dgm:pt>
    <dgm:pt modelId="{E4E467ED-3B23-4765-B2D1-43C93EDCB0BB}">
      <dgm:prSet/>
      <dgm:spPr/>
      <dgm:t>
        <a:bodyPr/>
        <a:lstStyle/>
        <a:p>
          <a:r>
            <a:rPr lang="es-ES" dirty="0" smtClean="0"/>
            <a:t>VIRUS O INFECCIONES</a:t>
          </a:r>
          <a:endParaRPr lang="es-ES" dirty="0"/>
        </a:p>
      </dgm:t>
    </dgm:pt>
    <dgm:pt modelId="{E86E68F4-30E4-40BD-89F1-992869A252DC}" type="parTrans" cxnId="{F50D78BA-A9B3-4E86-94E8-112E5837FE84}">
      <dgm:prSet/>
      <dgm:spPr/>
      <dgm:t>
        <a:bodyPr/>
        <a:lstStyle/>
        <a:p>
          <a:endParaRPr lang="es-ES"/>
        </a:p>
      </dgm:t>
    </dgm:pt>
    <dgm:pt modelId="{07EA4501-9832-442A-9DC8-E3523F918346}" type="sibTrans" cxnId="{F50D78BA-A9B3-4E86-94E8-112E5837FE84}">
      <dgm:prSet/>
      <dgm:spPr/>
      <dgm:t>
        <a:bodyPr/>
        <a:lstStyle/>
        <a:p>
          <a:endParaRPr lang="es-ES"/>
        </a:p>
      </dgm:t>
    </dgm:pt>
    <dgm:pt modelId="{A8A021F4-31CD-4ADD-B4D0-DE6B5A249395}">
      <dgm:prSet/>
      <dgm:spPr/>
      <dgm:t>
        <a:bodyPr/>
        <a:lstStyle/>
        <a:p>
          <a:r>
            <a:rPr lang="es-ES" dirty="0" smtClean="0"/>
            <a:t>INGRESO LÍCITO DE MERCADERÍAS</a:t>
          </a:r>
          <a:endParaRPr lang="es-ES" dirty="0"/>
        </a:p>
      </dgm:t>
    </dgm:pt>
    <dgm:pt modelId="{BB5C8FC2-C6FA-4D8D-9368-9A05A92FD2B1}" type="parTrans" cxnId="{7E7E41EC-422A-4F40-A808-67DDCB95346F}">
      <dgm:prSet/>
      <dgm:spPr/>
      <dgm:t>
        <a:bodyPr/>
        <a:lstStyle/>
        <a:p>
          <a:endParaRPr lang="es-ES"/>
        </a:p>
      </dgm:t>
    </dgm:pt>
    <dgm:pt modelId="{96103489-E2C2-4394-8381-27D2DC47D419}" type="sibTrans" cxnId="{7E7E41EC-422A-4F40-A808-67DDCB95346F}">
      <dgm:prSet/>
      <dgm:spPr/>
      <dgm:t>
        <a:bodyPr/>
        <a:lstStyle/>
        <a:p>
          <a:endParaRPr lang="es-ES"/>
        </a:p>
      </dgm:t>
    </dgm:pt>
    <dgm:pt modelId="{21584F4F-96E4-4904-B0A9-D506AF7A5E40}">
      <dgm:prSet/>
      <dgm:spPr/>
      <dgm:t>
        <a:bodyPr/>
        <a:lstStyle/>
        <a:p>
          <a:r>
            <a:rPr lang="es-ES" dirty="0" smtClean="0"/>
            <a:t>AMBIENTA SANO</a:t>
          </a:r>
          <a:endParaRPr lang="es-ES" dirty="0"/>
        </a:p>
      </dgm:t>
    </dgm:pt>
    <dgm:pt modelId="{2A8214D0-CAFE-4C11-B81A-F317A64D2422}" type="parTrans" cxnId="{82243E4A-D6D0-4A60-A5C6-018ECFB28013}">
      <dgm:prSet/>
      <dgm:spPr/>
      <dgm:t>
        <a:bodyPr/>
        <a:lstStyle/>
        <a:p>
          <a:endParaRPr lang="es-ES"/>
        </a:p>
      </dgm:t>
    </dgm:pt>
    <dgm:pt modelId="{DE1AC080-F180-48F1-8901-EBA75C357F1D}" type="sibTrans" cxnId="{82243E4A-D6D0-4A60-A5C6-018ECFB28013}">
      <dgm:prSet/>
      <dgm:spPr/>
      <dgm:t>
        <a:bodyPr/>
        <a:lstStyle/>
        <a:p>
          <a:endParaRPr lang="es-ES"/>
        </a:p>
      </dgm:t>
    </dgm:pt>
    <dgm:pt modelId="{61F52887-CFC8-4334-A61D-DD5C304EA7E5}">
      <dgm:prSet/>
      <dgm:spPr/>
      <dgm:t>
        <a:bodyPr/>
        <a:lstStyle/>
        <a:p>
          <a:r>
            <a:rPr lang="es-ES" dirty="0" smtClean="0"/>
            <a:t>POLÍTICAS DE ACUACULTURA Y PESCA</a:t>
          </a:r>
          <a:endParaRPr lang="es-ES" dirty="0"/>
        </a:p>
      </dgm:t>
    </dgm:pt>
    <dgm:pt modelId="{079EF4EB-1656-4C67-8771-AA09EA662429}" type="parTrans" cxnId="{0AEB112A-1ED4-42E6-BF4F-65115970D453}">
      <dgm:prSet/>
      <dgm:spPr/>
      <dgm:t>
        <a:bodyPr/>
        <a:lstStyle/>
        <a:p>
          <a:endParaRPr lang="es-ES"/>
        </a:p>
      </dgm:t>
    </dgm:pt>
    <dgm:pt modelId="{07C6FA14-E209-4931-9A9A-298AE33C7225}" type="sibTrans" cxnId="{0AEB112A-1ED4-42E6-BF4F-65115970D453}">
      <dgm:prSet/>
      <dgm:spPr/>
      <dgm:t>
        <a:bodyPr/>
        <a:lstStyle/>
        <a:p>
          <a:endParaRPr lang="es-ES"/>
        </a:p>
      </dgm:t>
    </dgm:pt>
    <dgm:pt modelId="{AB50109A-F797-4C1D-88DC-042DBA0C52D6}">
      <dgm:prSet/>
      <dgm:spPr/>
      <dgm:t>
        <a:bodyPr/>
        <a:lstStyle/>
        <a:p>
          <a:r>
            <a:rPr lang="es-ES" dirty="0" smtClean="0"/>
            <a:t>EXPLORACION Y EXPLOTACIÓN RECURSOS</a:t>
          </a:r>
          <a:endParaRPr lang="es-ES" dirty="0"/>
        </a:p>
      </dgm:t>
    </dgm:pt>
    <dgm:pt modelId="{A9F80FD7-D638-45D3-8EF6-37A0435748BF}" type="parTrans" cxnId="{8B8DEF05-F7C4-4DC6-9EE1-F1B97C0E43BF}">
      <dgm:prSet/>
      <dgm:spPr/>
      <dgm:t>
        <a:bodyPr/>
        <a:lstStyle/>
        <a:p>
          <a:endParaRPr lang="es-ES"/>
        </a:p>
      </dgm:t>
    </dgm:pt>
    <dgm:pt modelId="{4FE29483-E426-450D-8181-23CD05C381CB}" type="sibTrans" cxnId="{8B8DEF05-F7C4-4DC6-9EE1-F1B97C0E43BF}">
      <dgm:prSet/>
      <dgm:spPr/>
      <dgm:t>
        <a:bodyPr/>
        <a:lstStyle/>
        <a:p>
          <a:endParaRPr lang="es-ES"/>
        </a:p>
      </dgm:t>
    </dgm:pt>
    <dgm:pt modelId="{FFF5544D-9239-46FA-8F72-5F63679E901C}">
      <dgm:prSet/>
      <dgm:spPr/>
      <dgm:t>
        <a:bodyPr/>
        <a:lstStyle/>
        <a:p>
          <a:r>
            <a:rPr lang="es-ES" dirty="0" smtClean="0"/>
            <a:t>TRABAJO DIGNO</a:t>
          </a:r>
          <a:endParaRPr lang="es-ES" dirty="0"/>
        </a:p>
      </dgm:t>
    </dgm:pt>
    <dgm:pt modelId="{482CFF54-D57C-4DD4-A917-449BD0FDED42}" type="parTrans" cxnId="{1BDD1755-037A-404E-A58D-4246AEB8C1D4}">
      <dgm:prSet/>
      <dgm:spPr/>
      <dgm:t>
        <a:bodyPr/>
        <a:lstStyle/>
        <a:p>
          <a:endParaRPr lang="es-ES"/>
        </a:p>
      </dgm:t>
    </dgm:pt>
    <dgm:pt modelId="{3930802E-2D7C-4619-B647-088EFBBABBAF}" type="sibTrans" cxnId="{1BDD1755-037A-404E-A58D-4246AEB8C1D4}">
      <dgm:prSet/>
      <dgm:spPr/>
      <dgm:t>
        <a:bodyPr/>
        <a:lstStyle/>
        <a:p>
          <a:endParaRPr lang="es-ES"/>
        </a:p>
      </dgm:t>
    </dgm:pt>
    <dgm:pt modelId="{D2AD6A37-B92F-48EC-A3BA-AB61526605DC}" type="pres">
      <dgm:prSet presAssocID="{1013AC13-3E2C-428B-A0EB-CAEDBA06C92D}" presName="Name0" presStyleCnt="0">
        <dgm:presLayoutVars>
          <dgm:dir/>
          <dgm:animLvl val="lvl"/>
          <dgm:resizeHandles val="exact"/>
        </dgm:presLayoutVars>
      </dgm:prSet>
      <dgm:spPr/>
      <dgm:t>
        <a:bodyPr/>
        <a:lstStyle/>
        <a:p>
          <a:endParaRPr lang="es-ES"/>
        </a:p>
      </dgm:t>
    </dgm:pt>
    <dgm:pt modelId="{1904EE9B-0667-4BCC-9A8B-D36857AD773B}" type="pres">
      <dgm:prSet presAssocID="{1A9F4139-1902-45D8-A4CA-C38FE4211849}" presName="linNode" presStyleCnt="0"/>
      <dgm:spPr/>
    </dgm:pt>
    <dgm:pt modelId="{AB10E398-1DE3-44DC-A4F8-06E46E224FD5}" type="pres">
      <dgm:prSet presAssocID="{1A9F4139-1902-45D8-A4CA-C38FE4211849}" presName="parentText" presStyleLbl="node1" presStyleIdx="0" presStyleCnt="9" custScaleX="120847" custLinFactNeighborX="-6976" custLinFactNeighborY="-264">
        <dgm:presLayoutVars>
          <dgm:chMax val="1"/>
          <dgm:bulletEnabled val="1"/>
        </dgm:presLayoutVars>
      </dgm:prSet>
      <dgm:spPr/>
      <dgm:t>
        <a:bodyPr/>
        <a:lstStyle/>
        <a:p>
          <a:endParaRPr lang="es-ES"/>
        </a:p>
      </dgm:t>
    </dgm:pt>
    <dgm:pt modelId="{52DB8E2D-A89B-41FF-83AD-1E2516B56968}" type="pres">
      <dgm:prSet presAssocID="{1A9F4139-1902-45D8-A4CA-C38FE4211849}" presName="descendantText" presStyleLbl="alignAccFollowNode1" presStyleIdx="0" presStyleCnt="9">
        <dgm:presLayoutVars>
          <dgm:bulletEnabled val="1"/>
        </dgm:presLayoutVars>
      </dgm:prSet>
      <dgm:spPr/>
      <dgm:t>
        <a:bodyPr/>
        <a:lstStyle/>
        <a:p>
          <a:endParaRPr lang="es-ES"/>
        </a:p>
      </dgm:t>
    </dgm:pt>
    <dgm:pt modelId="{AEDDE073-20A5-425F-9C72-ABBF674A66EC}" type="pres">
      <dgm:prSet presAssocID="{379216AC-9DA6-430F-BC62-C1339FBBAFDE}" presName="sp" presStyleCnt="0"/>
      <dgm:spPr/>
    </dgm:pt>
    <dgm:pt modelId="{CE9CFD40-C70A-46C2-8DD1-85369A5E5077}" type="pres">
      <dgm:prSet presAssocID="{0C2B4E74-326D-4DCA-A0AF-88A0A06224AF}" presName="linNode" presStyleCnt="0"/>
      <dgm:spPr/>
    </dgm:pt>
    <dgm:pt modelId="{D57A5BF8-7588-4030-B926-3AF32D359F91}" type="pres">
      <dgm:prSet presAssocID="{0C2B4E74-326D-4DCA-A0AF-88A0A06224AF}" presName="parentText" presStyleLbl="node1" presStyleIdx="1" presStyleCnt="9" custScaleX="120847">
        <dgm:presLayoutVars>
          <dgm:chMax val="1"/>
          <dgm:bulletEnabled val="1"/>
        </dgm:presLayoutVars>
      </dgm:prSet>
      <dgm:spPr/>
      <dgm:t>
        <a:bodyPr/>
        <a:lstStyle/>
        <a:p>
          <a:endParaRPr lang="es-ES"/>
        </a:p>
      </dgm:t>
    </dgm:pt>
    <dgm:pt modelId="{31DB2B0E-0037-47FD-B382-8DEB704C505F}" type="pres">
      <dgm:prSet presAssocID="{0C2B4E74-326D-4DCA-A0AF-88A0A06224AF}" presName="descendantText" presStyleLbl="alignAccFollowNode1" presStyleIdx="1" presStyleCnt="9">
        <dgm:presLayoutVars>
          <dgm:bulletEnabled val="1"/>
        </dgm:presLayoutVars>
      </dgm:prSet>
      <dgm:spPr/>
      <dgm:t>
        <a:bodyPr/>
        <a:lstStyle/>
        <a:p>
          <a:endParaRPr lang="es-ES"/>
        </a:p>
      </dgm:t>
    </dgm:pt>
    <dgm:pt modelId="{ED102094-E6CA-4F56-9C6B-A4563A4ED224}" type="pres">
      <dgm:prSet presAssocID="{D0B48E3E-7550-4887-8E89-E4CE778BD0E6}" presName="sp" presStyleCnt="0"/>
      <dgm:spPr/>
    </dgm:pt>
    <dgm:pt modelId="{92D7CFA0-7188-4A9B-88AB-3C3778754C91}" type="pres">
      <dgm:prSet presAssocID="{DFE93F4C-80DF-4A51-B6F6-D851C02B8938}" presName="linNode" presStyleCnt="0"/>
      <dgm:spPr/>
    </dgm:pt>
    <dgm:pt modelId="{ACC35B55-C4BA-48A9-8269-EFB964D2833D}" type="pres">
      <dgm:prSet presAssocID="{DFE93F4C-80DF-4A51-B6F6-D851C02B8938}" presName="parentText" presStyleLbl="node1" presStyleIdx="2" presStyleCnt="9" custScaleX="120847">
        <dgm:presLayoutVars>
          <dgm:chMax val="1"/>
          <dgm:bulletEnabled val="1"/>
        </dgm:presLayoutVars>
      </dgm:prSet>
      <dgm:spPr/>
      <dgm:t>
        <a:bodyPr/>
        <a:lstStyle/>
        <a:p>
          <a:endParaRPr lang="es-ES"/>
        </a:p>
      </dgm:t>
    </dgm:pt>
    <dgm:pt modelId="{7F81BA9E-C42F-40AC-9444-42ED7AEC58D5}" type="pres">
      <dgm:prSet presAssocID="{DFE93F4C-80DF-4A51-B6F6-D851C02B8938}" presName="descendantText" presStyleLbl="alignAccFollowNode1" presStyleIdx="2" presStyleCnt="9">
        <dgm:presLayoutVars>
          <dgm:bulletEnabled val="1"/>
        </dgm:presLayoutVars>
      </dgm:prSet>
      <dgm:spPr/>
      <dgm:t>
        <a:bodyPr/>
        <a:lstStyle/>
        <a:p>
          <a:endParaRPr lang="es-ES"/>
        </a:p>
      </dgm:t>
    </dgm:pt>
    <dgm:pt modelId="{27F06F77-AC3A-46A0-B06F-DE061636DA70}" type="pres">
      <dgm:prSet presAssocID="{5A09B03B-7826-4431-9367-778F01314098}" presName="sp" presStyleCnt="0"/>
      <dgm:spPr/>
    </dgm:pt>
    <dgm:pt modelId="{7ADC5415-4337-431D-8A23-36708F67323F}" type="pres">
      <dgm:prSet presAssocID="{38940483-AB36-4A9B-A260-692E9E1ED374}" presName="linNode" presStyleCnt="0"/>
      <dgm:spPr/>
    </dgm:pt>
    <dgm:pt modelId="{5FA51B48-129C-4B82-BD0A-606A1F197CDB}" type="pres">
      <dgm:prSet presAssocID="{38940483-AB36-4A9B-A260-692E9E1ED374}" presName="parentText" presStyleLbl="node1" presStyleIdx="3" presStyleCnt="9" custScaleX="120847">
        <dgm:presLayoutVars>
          <dgm:chMax val="1"/>
          <dgm:bulletEnabled val="1"/>
        </dgm:presLayoutVars>
      </dgm:prSet>
      <dgm:spPr/>
      <dgm:t>
        <a:bodyPr/>
        <a:lstStyle/>
        <a:p>
          <a:endParaRPr lang="es-ES"/>
        </a:p>
      </dgm:t>
    </dgm:pt>
    <dgm:pt modelId="{976FC8E6-3C08-4C1B-A391-93BD3C26CC98}" type="pres">
      <dgm:prSet presAssocID="{38940483-AB36-4A9B-A260-692E9E1ED374}" presName="descendantText" presStyleLbl="alignAccFollowNode1" presStyleIdx="3" presStyleCnt="9">
        <dgm:presLayoutVars>
          <dgm:bulletEnabled val="1"/>
        </dgm:presLayoutVars>
      </dgm:prSet>
      <dgm:spPr/>
      <dgm:t>
        <a:bodyPr/>
        <a:lstStyle/>
        <a:p>
          <a:endParaRPr lang="es-ES"/>
        </a:p>
      </dgm:t>
    </dgm:pt>
    <dgm:pt modelId="{03E39AB1-74A0-4671-88F5-6C80302DFF91}" type="pres">
      <dgm:prSet presAssocID="{A7B181D6-A60E-4638-ADF1-66AC6C413C14}" presName="sp" presStyleCnt="0"/>
      <dgm:spPr/>
    </dgm:pt>
    <dgm:pt modelId="{739AF798-D485-4937-A8B9-B1F3F1D746EE}" type="pres">
      <dgm:prSet presAssocID="{27A50FFB-166E-483F-9E5A-36A6F031A52C}" presName="linNode" presStyleCnt="0"/>
      <dgm:spPr/>
    </dgm:pt>
    <dgm:pt modelId="{C411E33B-52E8-468C-8FDA-39E38E1418FD}" type="pres">
      <dgm:prSet presAssocID="{27A50FFB-166E-483F-9E5A-36A6F031A52C}" presName="parentText" presStyleLbl="node1" presStyleIdx="4" presStyleCnt="9" custScaleX="120847">
        <dgm:presLayoutVars>
          <dgm:chMax val="1"/>
          <dgm:bulletEnabled val="1"/>
        </dgm:presLayoutVars>
      </dgm:prSet>
      <dgm:spPr/>
      <dgm:t>
        <a:bodyPr/>
        <a:lstStyle/>
        <a:p>
          <a:endParaRPr lang="es-ES"/>
        </a:p>
      </dgm:t>
    </dgm:pt>
    <dgm:pt modelId="{3FBC2A9A-E320-479C-B6A4-11B749DC4E72}" type="pres">
      <dgm:prSet presAssocID="{27A50FFB-166E-483F-9E5A-36A6F031A52C}" presName="descendantText" presStyleLbl="alignAccFollowNode1" presStyleIdx="4" presStyleCnt="9">
        <dgm:presLayoutVars>
          <dgm:bulletEnabled val="1"/>
        </dgm:presLayoutVars>
      </dgm:prSet>
      <dgm:spPr/>
      <dgm:t>
        <a:bodyPr/>
        <a:lstStyle/>
        <a:p>
          <a:endParaRPr lang="es-ES"/>
        </a:p>
      </dgm:t>
    </dgm:pt>
    <dgm:pt modelId="{8BA64DE9-A068-410E-916D-119968E44A6E}" type="pres">
      <dgm:prSet presAssocID="{BF3450C8-19F9-4F6B-A33C-009546BA040A}" presName="sp" presStyleCnt="0"/>
      <dgm:spPr/>
    </dgm:pt>
    <dgm:pt modelId="{C2411154-07CF-4A8E-924E-054EA17DC76B}" type="pres">
      <dgm:prSet presAssocID="{56BD03C7-9159-4EFC-B67B-51ADC7E8380B}" presName="linNode" presStyleCnt="0"/>
      <dgm:spPr/>
    </dgm:pt>
    <dgm:pt modelId="{74DEBDBC-655F-4D98-AD1A-0A4282EC87AA}" type="pres">
      <dgm:prSet presAssocID="{56BD03C7-9159-4EFC-B67B-51ADC7E8380B}" presName="parentText" presStyleLbl="node1" presStyleIdx="5" presStyleCnt="9" custScaleX="120847">
        <dgm:presLayoutVars>
          <dgm:chMax val="1"/>
          <dgm:bulletEnabled val="1"/>
        </dgm:presLayoutVars>
      </dgm:prSet>
      <dgm:spPr/>
      <dgm:t>
        <a:bodyPr/>
        <a:lstStyle/>
        <a:p>
          <a:endParaRPr lang="es-ES"/>
        </a:p>
      </dgm:t>
    </dgm:pt>
    <dgm:pt modelId="{E520ABEA-FF25-4989-A880-283247618F5D}" type="pres">
      <dgm:prSet presAssocID="{56BD03C7-9159-4EFC-B67B-51ADC7E8380B}" presName="descendantText" presStyleLbl="alignAccFollowNode1" presStyleIdx="5" presStyleCnt="9">
        <dgm:presLayoutVars>
          <dgm:bulletEnabled val="1"/>
        </dgm:presLayoutVars>
      </dgm:prSet>
      <dgm:spPr/>
      <dgm:t>
        <a:bodyPr/>
        <a:lstStyle/>
        <a:p>
          <a:endParaRPr lang="es-ES"/>
        </a:p>
      </dgm:t>
    </dgm:pt>
    <dgm:pt modelId="{13D5A744-F826-4EB5-8F8A-70AF1FFE92D5}" type="pres">
      <dgm:prSet presAssocID="{85DAD2F1-4125-41C2-8F37-85FC03595227}" presName="sp" presStyleCnt="0"/>
      <dgm:spPr/>
    </dgm:pt>
    <dgm:pt modelId="{ED869D90-1572-4681-8760-61E818531732}" type="pres">
      <dgm:prSet presAssocID="{83E9CAF0-2C10-417C-BF68-F1DF9CF83FEB}" presName="linNode" presStyleCnt="0"/>
      <dgm:spPr/>
    </dgm:pt>
    <dgm:pt modelId="{F3BADE78-8FF7-4D5C-B487-6675459B85FC}" type="pres">
      <dgm:prSet presAssocID="{83E9CAF0-2C10-417C-BF68-F1DF9CF83FEB}" presName="parentText" presStyleLbl="node1" presStyleIdx="6" presStyleCnt="9" custScaleX="120847">
        <dgm:presLayoutVars>
          <dgm:chMax val="1"/>
          <dgm:bulletEnabled val="1"/>
        </dgm:presLayoutVars>
      </dgm:prSet>
      <dgm:spPr/>
      <dgm:t>
        <a:bodyPr/>
        <a:lstStyle/>
        <a:p>
          <a:endParaRPr lang="es-ES"/>
        </a:p>
      </dgm:t>
    </dgm:pt>
    <dgm:pt modelId="{1816C1E0-1812-46E0-86C1-A37D3B6FF927}" type="pres">
      <dgm:prSet presAssocID="{83E9CAF0-2C10-417C-BF68-F1DF9CF83FEB}" presName="descendantText" presStyleLbl="alignAccFollowNode1" presStyleIdx="6" presStyleCnt="9">
        <dgm:presLayoutVars>
          <dgm:bulletEnabled val="1"/>
        </dgm:presLayoutVars>
      </dgm:prSet>
      <dgm:spPr/>
      <dgm:t>
        <a:bodyPr/>
        <a:lstStyle/>
        <a:p>
          <a:endParaRPr lang="es-ES"/>
        </a:p>
      </dgm:t>
    </dgm:pt>
    <dgm:pt modelId="{9DC2E103-FFB5-4BDB-BB91-28913E5AB6B4}" type="pres">
      <dgm:prSet presAssocID="{50B736D1-D815-4615-8571-08C7743F133C}" presName="sp" presStyleCnt="0"/>
      <dgm:spPr/>
    </dgm:pt>
    <dgm:pt modelId="{A3FE7DBE-4413-4B45-ADBF-2DE7618401EB}" type="pres">
      <dgm:prSet presAssocID="{3C662C55-837F-475F-A91E-3888895704D0}" presName="linNode" presStyleCnt="0"/>
      <dgm:spPr/>
    </dgm:pt>
    <dgm:pt modelId="{09F91F17-8E5D-410D-9902-1C7F8138D7B9}" type="pres">
      <dgm:prSet presAssocID="{3C662C55-837F-475F-A91E-3888895704D0}" presName="parentText" presStyleLbl="node1" presStyleIdx="7" presStyleCnt="9" custScaleX="120847">
        <dgm:presLayoutVars>
          <dgm:chMax val="1"/>
          <dgm:bulletEnabled val="1"/>
        </dgm:presLayoutVars>
      </dgm:prSet>
      <dgm:spPr/>
      <dgm:t>
        <a:bodyPr/>
        <a:lstStyle/>
        <a:p>
          <a:endParaRPr lang="es-ES"/>
        </a:p>
      </dgm:t>
    </dgm:pt>
    <dgm:pt modelId="{0DA286DC-EB6B-42C7-BAA2-25CBD9D4310F}" type="pres">
      <dgm:prSet presAssocID="{3C662C55-837F-475F-A91E-3888895704D0}" presName="descendantText" presStyleLbl="alignAccFollowNode1" presStyleIdx="7" presStyleCnt="9">
        <dgm:presLayoutVars>
          <dgm:bulletEnabled val="1"/>
        </dgm:presLayoutVars>
      </dgm:prSet>
      <dgm:spPr/>
      <dgm:t>
        <a:bodyPr/>
        <a:lstStyle/>
        <a:p>
          <a:endParaRPr lang="es-ES"/>
        </a:p>
      </dgm:t>
    </dgm:pt>
    <dgm:pt modelId="{E4F77859-7453-4319-9AA2-9722F497B65A}" type="pres">
      <dgm:prSet presAssocID="{CF9192F7-BA50-48D8-8873-9EA52365D61A}" presName="sp" presStyleCnt="0"/>
      <dgm:spPr/>
    </dgm:pt>
    <dgm:pt modelId="{FAE6C88F-971A-4B20-BD06-823BB3A99FF2}" type="pres">
      <dgm:prSet presAssocID="{4547A70C-FD0E-4325-8E72-F2D0776C9564}" presName="linNode" presStyleCnt="0"/>
      <dgm:spPr/>
    </dgm:pt>
    <dgm:pt modelId="{75FEBA06-F317-4226-859F-667385C43B03}" type="pres">
      <dgm:prSet presAssocID="{4547A70C-FD0E-4325-8E72-F2D0776C9564}" presName="parentText" presStyleLbl="node1" presStyleIdx="8" presStyleCnt="9" custScaleX="120847" custLinFactNeighborX="-401" custLinFactNeighborY="16009">
        <dgm:presLayoutVars>
          <dgm:chMax val="1"/>
          <dgm:bulletEnabled val="1"/>
        </dgm:presLayoutVars>
      </dgm:prSet>
      <dgm:spPr/>
      <dgm:t>
        <a:bodyPr/>
        <a:lstStyle/>
        <a:p>
          <a:endParaRPr lang="es-ES"/>
        </a:p>
      </dgm:t>
    </dgm:pt>
    <dgm:pt modelId="{F318CEA5-80C4-4B51-A8A2-F974C200FCBF}" type="pres">
      <dgm:prSet presAssocID="{4547A70C-FD0E-4325-8E72-F2D0776C9564}" presName="descendantText" presStyleLbl="alignAccFollowNode1" presStyleIdx="8" presStyleCnt="9">
        <dgm:presLayoutVars>
          <dgm:bulletEnabled val="1"/>
        </dgm:presLayoutVars>
      </dgm:prSet>
      <dgm:spPr/>
      <dgm:t>
        <a:bodyPr/>
        <a:lstStyle/>
        <a:p>
          <a:endParaRPr lang="es-ES"/>
        </a:p>
      </dgm:t>
    </dgm:pt>
  </dgm:ptLst>
  <dgm:cxnLst>
    <dgm:cxn modelId="{65BD0CD0-7333-4A61-A931-8976A82394AA}" srcId="{1013AC13-3E2C-428B-A0EB-CAEDBA06C92D}" destId="{0C2B4E74-326D-4DCA-A0AF-88A0A06224AF}" srcOrd="1" destOrd="0" parTransId="{3C7CAC38-BE7F-44AA-8E0C-1AFE687DA8F0}" sibTransId="{D0B48E3E-7550-4887-8E89-E4CE778BD0E6}"/>
    <dgm:cxn modelId="{4FD617A8-2964-4098-9521-E0A722313D12}" srcId="{1013AC13-3E2C-428B-A0EB-CAEDBA06C92D}" destId="{1A9F4139-1902-45D8-A4CA-C38FE4211849}" srcOrd="0" destOrd="0" parTransId="{2B58E4C5-D424-40CB-BEA6-1ACF8938E4FC}" sibTransId="{379216AC-9DA6-430F-BC62-C1339FBBAFDE}"/>
    <dgm:cxn modelId="{8DCB6849-FA90-47BA-936D-EE7358259EAF}" srcId="{1013AC13-3E2C-428B-A0EB-CAEDBA06C92D}" destId="{38940483-AB36-4A9B-A260-692E9E1ED374}" srcOrd="3" destOrd="0" parTransId="{72D8B1C1-FB3F-4E64-B7E5-EE0F7820AF0C}" sibTransId="{A7B181D6-A60E-4638-ADF1-66AC6C413C14}"/>
    <dgm:cxn modelId="{1DFCC382-2A57-4C36-9A5B-1BFE6554A0A5}" type="presOf" srcId="{61F52887-CFC8-4334-A61D-DD5C304EA7E5}" destId="{1816C1E0-1812-46E0-86C1-A37D3B6FF927}" srcOrd="0" destOrd="0" presId="urn:microsoft.com/office/officeart/2005/8/layout/vList5"/>
    <dgm:cxn modelId="{D8E3AF22-3019-4F18-80E2-5286FBD9F67D}" type="presOf" srcId="{1013AC13-3E2C-428B-A0EB-CAEDBA06C92D}" destId="{D2AD6A37-B92F-48EC-A3BA-AB61526605DC}" srcOrd="0" destOrd="0" presId="urn:microsoft.com/office/officeart/2005/8/layout/vList5"/>
    <dgm:cxn modelId="{DF8F51E9-8632-4BDD-8D8A-3FC9EE0AB6EE}" type="presOf" srcId="{AB50109A-F797-4C1D-88DC-042DBA0C52D6}" destId="{0DA286DC-EB6B-42C7-BAA2-25CBD9D4310F}" srcOrd="0" destOrd="0" presId="urn:microsoft.com/office/officeart/2005/8/layout/vList5"/>
    <dgm:cxn modelId="{477C5D18-FFC4-4E06-BD03-59B14AFA4A3E}" srcId="{1013AC13-3E2C-428B-A0EB-CAEDBA06C92D}" destId="{3C662C55-837F-475F-A91E-3888895704D0}" srcOrd="7" destOrd="0" parTransId="{AF81438E-BC5E-4D7A-B4BB-746B473967BA}" sibTransId="{CF9192F7-BA50-48D8-8873-9EA52365D61A}"/>
    <dgm:cxn modelId="{20B61EC2-FCCF-413D-9F85-999C9946FC89}" type="presOf" srcId="{1A9F4139-1902-45D8-A4CA-C38FE4211849}" destId="{AB10E398-1DE3-44DC-A4F8-06E46E224FD5}" srcOrd="0" destOrd="0" presId="urn:microsoft.com/office/officeart/2005/8/layout/vList5"/>
    <dgm:cxn modelId="{B4572B6E-CA89-4FEC-87FE-44AE0392FCBF}" type="presOf" srcId="{21584F4F-96E4-4904-B0A9-D506AF7A5E40}" destId="{E520ABEA-FF25-4989-A880-283247618F5D}" srcOrd="0" destOrd="0" presId="urn:microsoft.com/office/officeart/2005/8/layout/vList5"/>
    <dgm:cxn modelId="{EA8A0356-579A-4B7C-A3B3-4BBC6197D066}" type="presOf" srcId="{4547A70C-FD0E-4325-8E72-F2D0776C9564}" destId="{75FEBA06-F317-4226-859F-667385C43B03}" srcOrd="0" destOrd="0" presId="urn:microsoft.com/office/officeart/2005/8/layout/vList5"/>
    <dgm:cxn modelId="{1BDD1755-037A-404E-A58D-4246AEB8C1D4}" srcId="{4547A70C-FD0E-4325-8E72-F2D0776C9564}" destId="{FFF5544D-9239-46FA-8F72-5F63679E901C}" srcOrd="0" destOrd="0" parTransId="{482CFF54-D57C-4DD4-A917-449BD0FDED42}" sibTransId="{3930802E-2D7C-4619-B647-088EFBBABBAF}"/>
    <dgm:cxn modelId="{0AEB112A-1ED4-42E6-BF4F-65115970D453}" srcId="{83E9CAF0-2C10-417C-BF68-F1DF9CF83FEB}" destId="{61F52887-CFC8-4334-A61D-DD5C304EA7E5}" srcOrd="0" destOrd="0" parTransId="{079EF4EB-1656-4C67-8771-AA09EA662429}" sibTransId="{07C6FA14-E209-4931-9A9A-298AE33C7225}"/>
    <dgm:cxn modelId="{0E25B544-1527-4A67-9AC5-3832F1285B6F}" type="presOf" srcId="{38940483-AB36-4A9B-A260-692E9E1ED374}" destId="{5FA51B48-129C-4B82-BD0A-606A1F197CDB}" srcOrd="0" destOrd="0" presId="urn:microsoft.com/office/officeart/2005/8/layout/vList5"/>
    <dgm:cxn modelId="{B909D1D1-4E37-40F1-8D4E-CBDDB8EE5F6A}" type="presOf" srcId="{44BE12DE-5A8C-4B81-A5A4-A45E11613C1F}" destId="{7F81BA9E-C42F-40AC-9444-42ED7AEC58D5}" srcOrd="0" destOrd="0" presId="urn:microsoft.com/office/officeart/2005/8/layout/vList5"/>
    <dgm:cxn modelId="{7C737EE1-EEBE-4F9F-A653-046B3E2C42C2}" srcId="{1013AC13-3E2C-428B-A0EB-CAEDBA06C92D}" destId="{DFE93F4C-80DF-4A51-B6F6-D851C02B8938}" srcOrd="2" destOrd="0" parTransId="{D89E11E6-1CBD-4A1B-BAC4-D574347F559F}" sibTransId="{5A09B03B-7826-4431-9367-778F01314098}"/>
    <dgm:cxn modelId="{10DD9A05-A3D1-4BE1-B159-048854DE81B7}" srcId="{1013AC13-3E2C-428B-A0EB-CAEDBA06C92D}" destId="{56BD03C7-9159-4EFC-B67B-51ADC7E8380B}" srcOrd="5" destOrd="0" parTransId="{E457C19B-A9CF-4837-A8BB-6172BBB5FB25}" sibTransId="{85DAD2F1-4125-41C2-8F37-85FC03595227}"/>
    <dgm:cxn modelId="{E106D609-7F07-4219-BE67-68A8F1D6F35F}" srcId="{1013AC13-3E2C-428B-A0EB-CAEDBA06C92D}" destId="{4547A70C-FD0E-4325-8E72-F2D0776C9564}" srcOrd="8" destOrd="0" parTransId="{9CA618B3-DD4A-44E0-AE06-5B6240A4EA94}" sibTransId="{8E79C9C7-73D6-4F4B-8799-C05EB925544B}"/>
    <dgm:cxn modelId="{65480283-FBA8-4386-A6D0-8BA94B96EE92}" type="presOf" srcId="{FFF5544D-9239-46FA-8F72-5F63679E901C}" destId="{F318CEA5-80C4-4B51-A8A2-F974C200FCBF}" srcOrd="0" destOrd="0" presId="urn:microsoft.com/office/officeart/2005/8/layout/vList5"/>
    <dgm:cxn modelId="{938408C1-C523-44A4-A361-772CF795050F}" type="presOf" srcId="{DFE93F4C-80DF-4A51-B6F6-D851C02B8938}" destId="{ACC35B55-C4BA-48A9-8269-EFB964D2833D}" srcOrd="0" destOrd="0" presId="urn:microsoft.com/office/officeart/2005/8/layout/vList5"/>
    <dgm:cxn modelId="{8B8DEF05-F7C4-4DC6-9EE1-F1B97C0E43BF}" srcId="{3C662C55-837F-475F-A91E-3888895704D0}" destId="{AB50109A-F797-4C1D-88DC-042DBA0C52D6}" srcOrd="0" destOrd="0" parTransId="{A9F80FD7-D638-45D3-8EF6-37A0435748BF}" sibTransId="{4FE29483-E426-450D-8181-23CD05C381CB}"/>
    <dgm:cxn modelId="{73EF86A5-280E-41AE-A453-8CEBCA607DCA}" type="presOf" srcId="{56BD03C7-9159-4EFC-B67B-51ADC7E8380B}" destId="{74DEBDBC-655F-4D98-AD1A-0A4282EC87AA}" srcOrd="0" destOrd="0" presId="urn:microsoft.com/office/officeart/2005/8/layout/vList5"/>
    <dgm:cxn modelId="{42FDBB77-3DED-4DB9-BBCB-3559BCA1DADB}" srcId="{1A9F4139-1902-45D8-A4CA-C38FE4211849}" destId="{DF4F9580-5EE2-468E-B775-E980A38B3EFB}" srcOrd="0" destOrd="0" parTransId="{B313F3A4-0EE0-4B9F-9D2A-448A8EFBE367}" sibTransId="{DA20EC0E-30A0-4921-AF7E-CDD2B90DCDDA}"/>
    <dgm:cxn modelId="{CF58A8C1-2D32-409C-A619-A10C6B4C3871}" srcId="{0C2B4E74-326D-4DCA-A0AF-88A0A06224AF}" destId="{0BA5606D-53B0-4EB9-B5F4-E09317950A5E}" srcOrd="0" destOrd="0" parTransId="{9837B831-02C9-4CB0-B023-30DD96BDA8FA}" sibTransId="{AE0B0D0D-8FF9-4D37-B176-7A5D8C70D986}"/>
    <dgm:cxn modelId="{8BB1060F-422D-486C-8EB1-46F45B3615E2}" srcId="{1013AC13-3E2C-428B-A0EB-CAEDBA06C92D}" destId="{27A50FFB-166E-483F-9E5A-36A6F031A52C}" srcOrd="4" destOrd="0" parTransId="{D1181E82-23A7-41E9-B8FF-834F38C9832E}" sibTransId="{BF3450C8-19F9-4F6B-A33C-009546BA040A}"/>
    <dgm:cxn modelId="{00048611-31C3-4C57-8931-4D31828B6D1A}" type="presOf" srcId="{0C2B4E74-326D-4DCA-A0AF-88A0A06224AF}" destId="{D57A5BF8-7588-4030-B926-3AF32D359F91}" srcOrd="0" destOrd="0" presId="urn:microsoft.com/office/officeart/2005/8/layout/vList5"/>
    <dgm:cxn modelId="{839CB067-BFCB-4B6E-8FCB-A87CBDCB5369}" type="presOf" srcId="{27A50FFB-166E-483F-9E5A-36A6F031A52C}" destId="{C411E33B-52E8-468C-8FDA-39E38E1418FD}" srcOrd="0" destOrd="0" presId="urn:microsoft.com/office/officeart/2005/8/layout/vList5"/>
    <dgm:cxn modelId="{7E7E41EC-422A-4F40-A808-67DDCB95346F}" srcId="{27A50FFB-166E-483F-9E5A-36A6F031A52C}" destId="{A8A021F4-31CD-4ADD-B4D0-DE6B5A249395}" srcOrd="0" destOrd="0" parTransId="{BB5C8FC2-C6FA-4D8D-9368-9A05A92FD2B1}" sibTransId="{96103489-E2C2-4394-8381-27D2DC47D419}"/>
    <dgm:cxn modelId="{E17A300F-AF1D-4407-B213-CDC42B6A7A37}" type="presOf" srcId="{0BA5606D-53B0-4EB9-B5F4-E09317950A5E}" destId="{31DB2B0E-0037-47FD-B382-8DEB704C505F}" srcOrd="0" destOrd="0" presId="urn:microsoft.com/office/officeart/2005/8/layout/vList5"/>
    <dgm:cxn modelId="{C422DE3E-B150-4471-96F6-9BB6F45C11B4}" type="presOf" srcId="{E4E467ED-3B23-4765-B2D1-43C93EDCB0BB}" destId="{976FC8E6-3C08-4C1B-A391-93BD3C26CC98}" srcOrd="0" destOrd="0" presId="urn:microsoft.com/office/officeart/2005/8/layout/vList5"/>
    <dgm:cxn modelId="{F50D78BA-A9B3-4E86-94E8-112E5837FE84}" srcId="{38940483-AB36-4A9B-A260-692E9E1ED374}" destId="{E4E467ED-3B23-4765-B2D1-43C93EDCB0BB}" srcOrd="0" destOrd="0" parTransId="{E86E68F4-30E4-40BD-89F1-992869A252DC}" sibTransId="{07EA4501-9832-442A-9DC8-E3523F918346}"/>
    <dgm:cxn modelId="{27011B58-452B-48AA-A20E-164095DDA493}" type="presOf" srcId="{83E9CAF0-2C10-417C-BF68-F1DF9CF83FEB}" destId="{F3BADE78-8FF7-4D5C-B487-6675459B85FC}" srcOrd="0" destOrd="0" presId="urn:microsoft.com/office/officeart/2005/8/layout/vList5"/>
    <dgm:cxn modelId="{3D255679-709F-479E-959F-1C327C689942}" srcId="{DFE93F4C-80DF-4A51-B6F6-D851C02B8938}" destId="{44BE12DE-5A8C-4B81-A5A4-A45E11613C1F}" srcOrd="0" destOrd="0" parTransId="{ED8263F9-5A2C-4F00-8CE8-10AC51B6D41F}" sibTransId="{1F41B4DC-0EA5-4DAE-8C96-EA388A38597D}"/>
    <dgm:cxn modelId="{A12B26CF-B28F-4EAF-9841-C99D012EF5C7}" type="presOf" srcId="{3C662C55-837F-475F-A91E-3888895704D0}" destId="{09F91F17-8E5D-410D-9902-1C7F8138D7B9}" srcOrd="0" destOrd="0" presId="urn:microsoft.com/office/officeart/2005/8/layout/vList5"/>
    <dgm:cxn modelId="{78CB0069-6F0C-4178-B0B4-CB3AB6409575}" type="presOf" srcId="{A8A021F4-31CD-4ADD-B4D0-DE6B5A249395}" destId="{3FBC2A9A-E320-479C-B6A4-11B749DC4E72}" srcOrd="0" destOrd="0" presId="urn:microsoft.com/office/officeart/2005/8/layout/vList5"/>
    <dgm:cxn modelId="{5F533B98-612D-4E14-9CE6-AD200F4D1F1E}" srcId="{1013AC13-3E2C-428B-A0EB-CAEDBA06C92D}" destId="{83E9CAF0-2C10-417C-BF68-F1DF9CF83FEB}" srcOrd="6" destOrd="0" parTransId="{A09B1C8C-17F6-4AA9-8AF2-D3B1DB31CEA7}" sibTransId="{50B736D1-D815-4615-8571-08C7743F133C}"/>
    <dgm:cxn modelId="{277692F5-F850-4AAC-980F-08A2AF4A7E59}" type="presOf" srcId="{DF4F9580-5EE2-468E-B775-E980A38B3EFB}" destId="{52DB8E2D-A89B-41FF-83AD-1E2516B56968}" srcOrd="0" destOrd="0" presId="urn:microsoft.com/office/officeart/2005/8/layout/vList5"/>
    <dgm:cxn modelId="{82243E4A-D6D0-4A60-A5C6-018ECFB28013}" srcId="{56BD03C7-9159-4EFC-B67B-51ADC7E8380B}" destId="{21584F4F-96E4-4904-B0A9-D506AF7A5E40}" srcOrd="0" destOrd="0" parTransId="{2A8214D0-CAFE-4C11-B81A-F317A64D2422}" sibTransId="{DE1AC080-F180-48F1-8901-EBA75C357F1D}"/>
    <dgm:cxn modelId="{1703F073-6A50-4813-B3DF-D711B1B9459D}" type="presParOf" srcId="{D2AD6A37-B92F-48EC-A3BA-AB61526605DC}" destId="{1904EE9B-0667-4BCC-9A8B-D36857AD773B}" srcOrd="0" destOrd="0" presId="urn:microsoft.com/office/officeart/2005/8/layout/vList5"/>
    <dgm:cxn modelId="{5989D866-2826-4D58-9BB1-3D393C7B0386}" type="presParOf" srcId="{1904EE9B-0667-4BCC-9A8B-D36857AD773B}" destId="{AB10E398-1DE3-44DC-A4F8-06E46E224FD5}" srcOrd="0" destOrd="0" presId="urn:microsoft.com/office/officeart/2005/8/layout/vList5"/>
    <dgm:cxn modelId="{8D28205E-AECD-48C9-ACD9-4D9EBB55085D}" type="presParOf" srcId="{1904EE9B-0667-4BCC-9A8B-D36857AD773B}" destId="{52DB8E2D-A89B-41FF-83AD-1E2516B56968}" srcOrd="1" destOrd="0" presId="urn:microsoft.com/office/officeart/2005/8/layout/vList5"/>
    <dgm:cxn modelId="{8217D83A-6E3A-4FBC-8EA2-4277CB950B7C}" type="presParOf" srcId="{D2AD6A37-B92F-48EC-A3BA-AB61526605DC}" destId="{AEDDE073-20A5-425F-9C72-ABBF674A66EC}" srcOrd="1" destOrd="0" presId="urn:microsoft.com/office/officeart/2005/8/layout/vList5"/>
    <dgm:cxn modelId="{70199569-2D83-475F-BABD-7D00166683F5}" type="presParOf" srcId="{D2AD6A37-B92F-48EC-A3BA-AB61526605DC}" destId="{CE9CFD40-C70A-46C2-8DD1-85369A5E5077}" srcOrd="2" destOrd="0" presId="urn:microsoft.com/office/officeart/2005/8/layout/vList5"/>
    <dgm:cxn modelId="{7B818E7A-4577-4A58-B169-D451F6623461}" type="presParOf" srcId="{CE9CFD40-C70A-46C2-8DD1-85369A5E5077}" destId="{D57A5BF8-7588-4030-B926-3AF32D359F91}" srcOrd="0" destOrd="0" presId="urn:microsoft.com/office/officeart/2005/8/layout/vList5"/>
    <dgm:cxn modelId="{E6E7E2A8-F012-4070-8C3A-7F7BDC3D04A9}" type="presParOf" srcId="{CE9CFD40-C70A-46C2-8DD1-85369A5E5077}" destId="{31DB2B0E-0037-47FD-B382-8DEB704C505F}" srcOrd="1" destOrd="0" presId="urn:microsoft.com/office/officeart/2005/8/layout/vList5"/>
    <dgm:cxn modelId="{E8EE11E8-85EA-4151-8ADF-174210B993A6}" type="presParOf" srcId="{D2AD6A37-B92F-48EC-A3BA-AB61526605DC}" destId="{ED102094-E6CA-4F56-9C6B-A4563A4ED224}" srcOrd="3" destOrd="0" presId="urn:microsoft.com/office/officeart/2005/8/layout/vList5"/>
    <dgm:cxn modelId="{9B96711E-13EF-46C2-8EE6-DA4CD07BFFDC}" type="presParOf" srcId="{D2AD6A37-B92F-48EC-A3BA-AB61526605DC}" destId="{92D7CFA0-7188-4A9B-88AB-3C3778754C91}" srcOrd="4" destOrd="0" presId="urn:microsoft.com/office/officeart/2005/8/layout/vList5"/>
    <dgm:cxn modelId="{83D13202-D234-4D3C-A323-ECB6EA88D98A}" type="presParOf" srcId="{92D7CFA0-7188-4A9B-88AB-3C3778754C91}" destId="{ACC35B55-C4BA-48A9-8269-EFB964D2833D}" srcOrd="0" destOrd="0" presId="urn:microsoft.com/office/officeart/2005/8/layout/vList5"/>
    <dgm:cxn modelId="{532E0399-75FC-4813-BFEA-5FCCC25B4B7B}" type="presParOf" srcId="{92D7CFA0-7188-4A9B-88AB-3C3778754C91}" destId="{7F81BA9E-C42F-40AC-9444-42ED7AEC58D5}" srcOrd="1" destOrd="0" presId="urn:microsoft.com/office/officeart/2005/8/layout/vList5"/>
    <dgm:cxn modelId="{4A313964-FCE2-41CC-AD12-969645DE2CDA}" type="presParOf" srcId="{D2AD6A37-B92F-48EC-A3BA-AB61526605DC}" destId="{27F06F77-AC3A-46A0-B06F-DE061636DA70}" srcOrd="5" destOrd="0" presId="urn:microsoft.com/office/officeart/2005/8/layout/vList5"/>
    <dgm:cxn modelId="{F558B01D-1A48-4247-BCD4-F8D06E2AE680}" type="presParOf" srcId="{D2AD6A37-B92F-48EC-A3BA-AB61526605DC}" destId="{7ADC5415-4337-431D-8A23-36708F67323F}" srcOrd="6" destOrd="0" presId="urn:microsoft.com/office/officeart/2005/8/layout/vList5"/>
    <dgm:cxn modelId="{1C24337A-81BE-4D95-8724-B8DF27D25885}" type="presParOf" srcId="{7ADC5415-4337-431D-8A23-36708F67323F}" destId="{5FA51B48-129C-4B82-BD0A-606A1F197CDB}" srcOrd="0" destOrd="0" presId="urn:microsoft.com/office/officeart/2005/8/layout/vList5"/>
    <dgm:cxn modelId="{D08CC99C-F320-47CA-AA13-765C21AD88BF}" type="presParOf" srcId="{7ADC5415-4337-431D-8A23-36708F67323F}" destId="{976FC8E6-3C08-4C1B-A391-93BD3C26CC98}" srcOrd="1" destOrd="0" presId="urn:microsoft.com/office/officeart/2005/8/layout/vList5"/>
    <dgm:cxn modelId="{2EFDF879-7E27-4D23-864C-D851E4E0B41F}" type="presParOf" srcId="{D2AD6A37-B92F-48EC-A3BA-AB61526605DC}" destId="{03E39AB1-74A0-4671-88F5-6C80302DFF91}" srcOrd="7" destOrd="0" presId="urn:microsoft.com/office/officeart/2005/8/layout/vList5"/>
    <dgm:cxn modelId="{1AD95718-0474-4240-93B4-3FFA8A3DE8F9}" type="presParOf" srcId="{D2AD6A37-B92F-48EC-A3BA-AB61526605DC}" destId="{739AF798-D485-4937-A8B9-B1F3F1D746EE}" srcOrd="8" destOrd="0" presId="urn:microsoft.com/office/officeart/2005/8/layout/vList5"/>
    <dgm:cxn modelId="{3A40AAF1-1A8F-453C-9F63-5ABF95EA124D}" type="presParOf" srcId="{739AF798-D485-4937-A8B9-B1F3F1D746EE}" destId="{C411E33B-52E8-468C-8FDA-39E38E1418FD}" srcOrd="0" destOrd="0" presId="urn:microsoft.com/office/officeart/2005/8/layout/vList5"/>
    <dgm:cxn modelId="{62401AF5-AD7E-45AB-9C21-1E7B033E4919}" type="presParOf" srcId="{739AF798-D485-4937-A8B9-B1F3F1D746EE}" destId="{3FBC2A9A-E320-479C-B6A4-11B749DC4E72}" srcOrd="1" destOrd="0" presId="urn:microsoft.com/office/officeart/2005/8/layout/vList5"/>
    <dgm:cxn modelId="{C94EDCE4-18F5-4D6D-BD1D-E1FDEAE27D0A}" type="presParOf" srcId="{D2AD6A37-B92F-48EC-A3BA-AB61526605DC}" destId="{8BA64DE9-A068-410E-916D-119968E44A6E}" srcOrd="9" destOrd="0" presId="urn:microsoft.com/office/officeart/2005/8/layout/vList5"/>
    <dgm:cxn modelId="{4B6B531E-212E-4868-88B6-67332A9831C0}" type="presParOf" srcId="{D2AD6A37-B92F-48EC-A3BA-AB61526605DC}" destId="{C2411154-07CF-4A8E-924E-054EA17DC76B}" srcOrd="10" destOrd="0" presId="urn:microsoft.com/office/officeart/2005/8/layout/vList5"/>
    <dgm:cxn modelId="{9A92AA6A-ABD2-41EF-AC88-DBB5848DEEAD}" type="presParOf" srcId="{C2411154-07CF-4A8E-924E-054EA17DC76B}" destId="{74DEBDBC-655F-4D98-AD1A-0A4282EC87AA}" srcOrd="0" destOrd="0" presId="urn:microsoft.com/office/officeart/2005/8/layout/vList5"/>
    <dgm:cxn modelId="{5036F1FF-CAF8-4473-8562-16D61D1FF3D0}" type="presParOf" srcId="{C2411154-07CF-4A8E-924E-054EA17DC76B}" destId="{E520ABEA-FF25-4989-A880-283247618F5D}" srcOrd="1" destOrd="0" presId="urn:microsoft.com/office/officeart/2005/8/layout/vList5"/>
    <dgm:cxn modelId="{1F899ABE-DD63-456F-88F2-B77915F379D4}" type="presParOf" srcId="{D2AD6A37-B92F-48EC-A3BA-AB61526605DC}" destId="{13D5A744-F826-4EB5-8F8A-70AF1FFE92D5}" srcOrd="11" destOrd="0" presId="urn:microsoft.com/office/officeart/2005/8/layout/vList5"/>
    <dgm:cxn modelId="{DA7F010F-D72E-4904-9091-4A79E7998114}" type="presParOf" srcId="{D2AD6A37-B92F-48EC-A3BA-AB61526605DC}" destId="{ED869D90-1572-4681-8760-61E818531732}" srcOrd="12" destOrd="0" presId="urn:microsoft.com/office/officeart/2005/8/layout/vList5"/>
    <dgm:cxn modelId="{AB2E4146-AC71-4F80-9B86-1FF4AC07430E}" type="presParOf" srcId="{ED869D90-1572-4681-8760-61E818531732}" destId="{F3BADE78-8FF7-4D5C-B487-6675459B85FC}" srcOrd="0" destOrd="0" presId="urn:microsoft.com/office/officeart/2005/8/layout/vList5"/>
    <dgm:cxn modelId="{E3A3A05D-0BF7-45CE-B5FF-D1245E31BB01}" type="presParOf" srcId="{ED869D90-1572-4681-8760-61E818531732}" destId="{1816C1E0-1812-46E0-86C1-A37D3B6FF927}" srcOrd="1" destOrd="0" presId="urn:microsoft.com/office/officeart/2005/8/layout/vList5"/>
    <dgm:cxn modelId="{51B67997-9F85-4C31-B0CD-95DAC01B0656}" type="presParOf" srcId="{D2AD6A37-B92F-48EC-A3BA-AB61526605DC}" destId="{9DC2E103-FFB5-4BDB-BB91-28913E5AB6B4}" srcOrd="13" destOrd="0" presId="urn:microsoft.com/office/officeart/2005/8/layout/vList5"/>
    <dgm:cxn modelId="{0DC3ACE7-67DF-409E-AF50-6C700E09EEDD}" type="presParOf" srcId="{D2AD6A37-B92F-48EC-A3BA-AB61526605DC}" destId="{A3FE7DBE-4413-4B45-ADBF-2DE7618401EB}" srcOrd="14" destOrd="0" presId="urn:microsoft.com/office/officeart/2005/8/layout/vList5"/>
    <dgm:cxn modelId="{AC337657-87DE-48DC-85E9-C9EA99D69CF8}" type="presParOf" srcId="{A3FE7DBE-4413-4B45-ADBF-2DE7618401EB}" destId="{09F91F17-8E5D-410D-9902-1C7F8138D7B9}" srcOrd="0" destOrd="0" presId="urn:microsoft.com/office/officeart/2005/8/layout/vList5"/>
    <dgm:cxn modelId="{0852BB57-10EB-4D17-B9D4-D35FF2E34BFA}" type="presParOf" srcId="{A3FE7DBE-4413-4B45-ADBF-2DE7618401EB}" destId="{0DA286DC-EB6B-42C7-BAA2-25CBD9D4310F}" srcOrd="1" destOrd="0" presId="urn:microsoft.com/office/officeart/2005/8/layout/vList5"/>
    <dgm:cxn modelId="{E3638327-AEDD-4108-B7CB-D72B5D6A66FE}" type="presParOf" srcId="{D2AD6A37-B92F-48EC-A3BA-AB61526605DC}" destId="{E4F77859-7453-4319-9AA2-9722F497B65A}" srcOrd="15" destOrd="0" presId="urn:microsoft.com/office/officeart/2005/8/layout/vList5"/>
    <dgm:cxn modelId="{6269EEE5-ED80-47EF-B206-FEE44C35E754}" type="presParOf" srcId="{D2AD6A37-B92F-48EC-A3BA-AB61526605DC}" destId="{FAE6C88F-971A-4B20-BD06-823BB3A99FF2}" srcOrd="16" destOrd="0" presId="urn:microsoft.com/office/officeart/2005/8/layout/vList5"/>
    <dgm:cxn modelId="{C0E96582-2A08-45D3-A9D5-E4DC56B01BAE}" type="presParOf" srcId="{FAE6C88F-971A-4B20-BD06-823BB3A99FF2}" destId="{75FEBA06-F317-4226-859F-667385C43B03}" srcOrd="0" destOrd="0" presId="urn:microsoft.com/office/officeart/2005/8/layout/vList5"/>
    <dgm:cxn modelId="{ED9CF9E1-2D3D-4DF6-AB1B-18449D0B41F8}" type="presParOf" srcId="{FAE6C88F-971A-4B20-BD06-823BB3A99FF2}" destId="{F318CEA5-80C4-4B51-A8A2-F974C200FC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440845-94EF-4EF3-8801-7C107235F441}" type="doc">
      <dgm:prSet loTypeId="urn:microsoft.com/office/officeart/2005/8/layout/pyramid2" loCatId="list" qsTypeId="urn:microsoft.com/office/officeart/2005/8/quickstyle/simple5" qsCatId="simple" csTypeId="urn:microsoft.com/office/officeart/2005/8/colors/accent0_3" csCatId="mainScheme" phldr="1"/>
      <dgm:spPr/>
      <dgm:t>
        <a:bodyPr/>
        <a:lstStyle/>
        <a:p>
          <a:endParaRPr lang="es-ES"/>
        </a:p>
      </dgm:t>
    </dgm:pt>
    <dgm:pt modelId="{AD092AB9-6678-4697-AAD6-5A726412630E}">
      <dgm:prSet phldrT="[Texto]"/>
      <dgm:spPr/>
      <dgm:t>
        <a:bodyPr/>
        <a:lstStyle/>
        <a:p>
          <a:r>
            <a:rPr lang="es-ES" dirty="0" smtClean="0"/>
            <a:t>CONVEMAR</a:t>
          </a:r>
          <a:endParaRPr lang="es-ES" dirty="0"/>
        </a:p>
      </dgm:t>
    </dgm:pt>
    <dgm:pt modelId="{27FD5D68-672D-4A9A-ADCA-E96D0762DFF9}" type="parTrans" cxnId="{D687721D-E1B9-4CE6-91CF-1731F34EB6CD}">
      <dgm:prSet/>
      <dgm:spPr/>
      <dgm:t>
        <a:bodyPr/>
        <a:lstStyle/>
        <a:p>
          <a:endParaRPr lang="es-ES"/>
        </a:p>
      </dgm:t>
    </dgm:pt>
    <dgm:pt modelId="{A88665E8-F06A-46BF-BF97-A432894CDCF9}" type="sibTrans" cxnId="{D687721D-E1B9-4CE6-91CF-1731F34EB6CD}">
      <dgm:prSet/>
      <dgm:spPr/>
      <dgm:t>
        <a:bodyPr/>
        <a:lstStyle/>
        <a:p>
          <a:endParaRPr lang="es-ES"/>
        </a:p>
      </dgm:t>
    </dgm:pt>
    <dgm:pt modelId="{0436262F-7554-4711-83A6-60C216CB9F02}">
      <dgm:prSet phldrT="[Texto]"/>
      <dgm:spPr/>
      <dgm:t>
        <a:bodyPr/>
        <a:lstStyle/>
        <a:p>
          <a:r>
            <a:rPr lang="es-ES" dirty="0" smtClean="0"/>
            <a:t>PNUMA</a:t>
          </a:r>
          <a:endParaRPr lang="es-ES" dirty="0"/>
        </a:p>
      </dgm:t>
    </dgm:pt>
    <dgm:pt modelId="{A5C82D54-EC34-4FCE-9D62-C868ABE3F54C}" type="parTrans" cxnId="{286BDFDE-85E3-42ED-8C6F-B779CA48A39B}">
      <dgm:prSet/>
      <dgm:spPr/>
      <dgm:t>
        <a:bodyPr/>
        <a:lstStyle/>
        <a:p>
          <a:endParaRPr lang="es-ES"/>
        </a:p>
      </dgm:t>
    </dgm:pt>
    <dgm:pt modelId="{824BDB46-8BFE-41C9-B854-D08C84D2B795}" type="sibTrans" cxnId="{286BDFDE-85E3-42ED-8C6F-B779CA48A39B}">
      <dgm:prSet/>
      <dgm:spPr/>
      <dgm:t>
        <a:bodyPr/>
        <a:lstStyle/>
        <a:p>
          <a:endParaRPr lang="es-ES"/>
        </a:p>
      </dgm:t>
    </dgm:pt>
    <dgm:pt modelId="{BE38C129-B3AE-4227-AFD8-F7F6B05B8944}">
      <dgm:prSet phldrT="[Texto]"/>
      <dgm:spPr/>
      <dgm:t>
        <a:bodyPr/>
        <a:lstStyle/>
        <a:p>
          <a:r>
            <a:rPr lang="es-ES" dirty="0" smtClean="0"/>
            <a:t>CIM</a:t>
          </a:r>
          <a:endParaRPr lang="es-ES" dirty="0"/>
        </a:p>
      </dgm:t>
    </dgm:pt>
    <dgm:pt modelId="{8CD3D067-1DE2-487F-BA1D-B0EE60CD20BD}" type="parTrans" cxnId="{13A32672-375E-407A-AC78-4CDDFCF9EBD2}">
      <dgm:prSet/>
      <dgm:spPr/>
      <dgm:t>
        <a:bodyPr/>
        <a:lstStyle/>
        <a:p>
          <a:endParaRPr lang="es-ES"/>
        </a:p>
      </dgm:t>
    </dgm:pt>
    <dgm:pt modelId="{F11AC03F-DD44-49B3-99D6-9A04DA7A2065}" type="sibTrans" cxnId="{13A32672-375E-407A-AC78-4CDDFCF9EBD2}">
      <dgm:prSet/>
      <dgm:spPr/>
      <dgm:t>
        <a:bodyPr/>
        <a:lstStyle/>
        <a:p>
          <a:endParaRPr lang="es-ES"/>
        </a:p>
      </dgm:t>
    </dgm:pt>
    <dgm:pt modelId="{651037C2-08CC-4DDF-B46E-0642C371433A}">
      <dgm:prSet/>
      <dgm:spPr/>
      <dgm:t>
        <a:bodyPr/>
        <a:lstStyle/>
        <a:p>
          <a:r>
            <a:rPr lang="es-ES" dirty="0" smtClean="0"/>
            <a:t>PNOC</a:t>
          </a:r>
          <a:endParaRPr lang="es-ES" dirty="0"/>
        </a:p>
      </dgm:t>
    </dgm:pt>
    <dgm:pt modelId="{C4773913-92C3-4646-A646-5874535DB2CE}" type="parTrans" cxnId="{F4DABAEF-9733-4D27-A576-20DDAC111DA2}">
      <dgm:prSet/>
      <dgm:spPr/>
      <dgm:t>
        <a:bodyPr/>
        <a:lstStyle/>
        <a:p>
          <a:endParaRPr lang="es-ES"/>
        </a:p>
      </dgm:t>
    </dgm:pt>
    <dgm:pt modelId="{6030BD7F-CB26-47F3-8CED-D8B604B96302}" type="sibTrans" cxnId="{F4DABAEF-9733-4D27-A576-20DDAC111DA2}">
      <dgm:prSet/>
      <dgm:spPr/>
      <dgm:t>
        <a:bodyPr/>
        <a:lstStyle/>
        <a:p>
          <a:endParaRPr lang="es-ES"/>
        </a:p>
      </dgm:t>
    </dgm:pt>
    <dgm:pt modelId="{D09686E6-8A27-4DB5-8918-8BF90D847D51}">
      <dgm:prSet/>
      <dgm:spPr/>
      <dgm:t>
        <a:bodyPr/>
        <a:lstStyle/>
        <a:p>
          <a:r>
            <a:rPr lang="es-ES" dirty="0" smtClean="0"/>
            <a:t>SOLAS</a:t>
          </a:r>
          <a:endParaRPr lang="es-ES" dirty="0"/>
        </a:p>
      </dgm:t>
    </dgm:pt>
    <dgm:pt modelId="{47B34DD6-C352-47BD-858E-FEB247F0F50C}" type="parTrans" cxnId="{D61C312B-C92F-47D1-BB9D-8A7322522E62}">
      <dgm:prSet/>
      <dgm:spPr/>
      <dgm:t>
        <a:bodyPr/>
        <a:lstStyle/>
        <a:p>
          <a:endParaRPr lang="es-ES"/>
        </a:p>
      </dgm:t>
    </dgm:pt>
    <dgm:pt modelId="{3E0BDDDA-9F09-4846-B8E9-6387529CA51D}" type="sibTrans" cxnId="{D61C312B-C92F-47D1-BB9D-8A7322522E62}">
      <dgm:prSet/>
      <dgm:spPr/>
      <dgm:t>
        <a:bodyPr/>
        <a:lstStyle/>
        <a:p>
          <a:endParaRPr lang="es-ES"/>
        </a:p>
      </dgm:t>
    </dgm:pt>
    <dgm:pt modelId="{AB831035-FE14-4943-8D14-C6287C54C020}">
      <dgm:prSet/>
      <dgm:spPr/>
      <dgm:t>
        <a:bodyPr/>
        <a:lstStyle/>
        <a:p>
          <a:r>
            <a:rPr lang="es-ES" dirty="0" smtClean="0"/>
            <a:t>MARPOL</a:t>
          </a:r>
          <a:endParaRPr lang="es-ES" dirty="0"/>
        </a:p>
      </dgm:t>
    </dgm:pt>
    <dgm:pt modelId="{801EA099-5542-4776-9DBC-E94408A2EFE9}" type="parTrans" cxnId="{1640523C-F9DB-4ECA-A274-323B82D10C79}">
      <dgm:prSet/>
      <dgm:spPr/>
      <dgm:t>
        <a:bodyPr/>
        <a:lstStyle/>
        <a:p>
          <a:endParaRPr lang="es-ES"/>
        </a:p>
      </dgm:t>
    </dgm:pt>
    <dgm:pt modelId="{5454787D-7D2D-4CD3-BC09-9F186E0C33B6}" type="sibTrans" cxnId="{1640523C-F9DB-4ECA-A274-323B82D10C79}">
      <dgm:prSet/>
      <dgm:spPr/>
      <dgm:t>
        <a:bodyPr/>
        <a:lstStyle/>
        <a:p>
          <a:endParaRPr lang="es-ES"/>
        </a:p>
      </dgm:t>
    </dgm:pt>
    <dgm:pt modelId="{CF670CE6-AFD6-413D-AB27-CF38CA3A76A1}">
      <dgm:prSet/>
      <dgm:spPr/>
      <dgm:t>
        <a:bodyPr/>
        <a:lstStyle/>
        <a:p>
          <a:r>
            <a:rPr lang="es-ES" dirty="0" smtClean="0"/>
            <a:t>OMI	</a:t>
          </a:r>
          <a:endParaRPr lang="es-ES" dirty="0"/>
        </a:p>
      </dgm:t>
    </dgm:pt>
    <dgm:pt modelId="{85CDFA72-7EF3-4F31-8D8A-DB7DF0CC1A58}" type="parTrans" cxnId="{238A7988-339B-4768-91CC-674BDE190DDB}">
      <dgm:prSet/>
      <dgm:spPr/>
      <dgm:t>
        <a:bodyPr/>
        <a:lstStyle/>
        <a:p>
          <a:endParaRPr lang="es-ES"/>
        </a:p>
      </dgm:t>
    </dgm:pt>
    <dgm:pt modelId="{7001BB43-1929-4A94-88A8-7D1293C26C1B}" type="sibTrans" cxnId="{238A7988-339B-4768-91CC-674BDE190DDB}">
      <dgm:prSet/>
      <dgm:spPr/>
      <dgm:t>
        <a:bodyPr/>
        <a:lstStyle/>
        <a:p>
          <a:endParaRPr lang="es-ES"/>
        </a:p>
      </dgm:t>
    </dgm:pt>
    <dgm:pt modelId="{DA3C2E9A-C22D-4124-A010-80C9F0CC5264}" type="pres">
      <dgm:prSet presAssocID="{41440845-94EF-4EF3-8801-7C107235F441}" presName="compositeShape" presStyleCnt="0">
        <dgm:presLayoutVars>
          <dgm:dir/>
          <dgm:resizeHandles/>
        </dgm:presLayoutVars>
      </dgm:prSet>
      <dgm:spPr/>
      <dgm:t>
        <a:bodyPr/>
        <a:lstStyle/>
        <a:p>
          <a:endParaRPr lang="es-ES"/>
        </a:p>
      </dgm:t>
    </dgm:pt>
    <dgm:pt modelId="{60B289DA-7022-4D8D-9725-67F1A7FF63A3}" type="pres">
      <dgm:prSet presAssocID="{41440845-94EF-4EF3-8801-7C107235F441}" presName="pyramid" presStyleLbl="node1" presStyleIdx="0" presStyleCnt="1"/>
      <dgm:spPr/>
    </dgm:pt>
    <dgm:pt modelId="{2A3B4DA3-00D7-46ED-8D6E-9413A7B60A32}" type="pres">
      <dgm:prSet presAssocID="{41440845-94EF-4EF3-8801-7C107235F441}" presName="theList" presStyleCnt="0"/>
      <dgm:spPr/>
    </dgm:pt>
    <dgm:pt modelId="{9934A4D1-1D75-49AE-A56A-7414BE6576C0}" type="pres">
      <dgm:prSet presAssocID="{AD092AB9-6678-4697-AAD6-5A726412630E}" presName="aNode" presStyleLbl="fgAcc1" presStyleIdx="0" presStyleCnt="7">
        <dgm:presLayoutVars>
          <dgm:bulletEnabled val="1"/>
        </dgm:presLayoutVars>
      </dgm:prSet>
      <dgm:spPr/>
      <dgm:t>
        <a:bodyPr/>
        <a:lstStyle/>
        <a:p>
          <a:endParaRPr lang="es-ES"/>
        </a:p>
      </dgm:t>
    </dgm:pt>
    <dgm:pt modelId="{8E612027-ED0E-4893-A0D4-092A3E6B119C}" type="pres">
      <dgm:prSet presAssocID="{AD092AB9-6678-4697-AAD6-5A726412630E}" presName="aSpace" presStyleCnt="0"/>
      <dgm:spPr/>
    </dgm:pt>
    <dgm:pt modelId="{9570F4E3-7FF2-418C-9D91-450C141750EF}" type="pres">
      <dgm:prSet presAssocID="{651037C2-08CC-4DDF-B46E-0642C371433A}" presName="aNode" presStyleLbl="fgAcc1" presStyleIdx="1" presStyleCnt="7">
        <dgm:presLayoutVars>
          <dgm:bulletEnabled val="1"/>
        </dgm:presLayoutVars>
      </dgm:prSet>
      <dgm:spPr/>
      <dgm:t>
        <a:bodyPr/>
        <a:lstStyle/>
        <a:p>
          <a:endParaRPr lang="es-ES"/>
        </a:p>
      </dgm:t>
    </dgm:pt>
    <dgm:pt modelId="{3E38CDE3-60C4-4A88-A20E-ACA63CCB99AA}" type="pres">
      <dgm:prSet presAssocID="{651037C2-08CC-4DDF-B46E-0642C371433A}" presName="aSpace" presStyleCnt="0"/>
      <dgm:spPr/>
    </dgm:pt>
    <dgm:pt modelId="{38D839BA-5531-4E83-915D-96C26703F5F7}" type="pres">
      <dgm:prSet presAssocID="{CF670CE6-AFD6-413D-AB27-CF38CA3A76A1}" presName="aNode" presStyleLbl="fgAcc1" presStyleIdx="2" presStyleCnt="7">
        <dgm:presLayoutVars>
          <dgm:bulletEnabled val="1"/>
        </dgm:presLayoutVars>
      </dgm:prSet>
      <dgm:spPr/>
      <dgm:t>
        <a:bodyPr/>
        <a:lstStyle/>
        <a:p>
          <a:endParaRPr lang="es-ES"/>
        </a:p>
      </dgm:t>
    </dgm:pt>
    <dgm:pt modelId="{C85E5007-3C14-4538-B5A0-098597827D21}" type="pres">
      <dgm:prSet presAssocID="{CF670CE6-AFD6-413D-AB27-CF38CA3A76A1}" presName="aSpace" presStyleCnt="0"/>
      <dgm:spPr/>
    </dgm:pt>
    <dgm:pt modelId="{4C263482-A0B9-4CFB-90DC-70A60C3035D8}" type="pres">
      <dgm:prSet presAssocID="{D09686E6-8A27-4DB5-8918-8BF90D847D51}" presName="aNode" presStyleLbl="fgAcc1" presStyleIdx="3" presStyleCnt="7">
        <dgm:presLayoutVars>
          <dgm:bulletEnabled val="1"/>
        </dgm:presLayoutVars>
      </dgm:prSet>
      <dgm:spPr/>
      <dgm:t>
        <a:bodyPr/>
        <a:lstStyle/>
        <a:p>
          <a:endParaRPr lang="es-ES"/>
        </a:p>
      </dgm:t>
    </dgm:pt>
    <dgm:pt modelId="{AA79C123-2AC6-4898-B640-35D6EB57B925}" type="pres">
      <dgm:prSet presAssocID="{D09686E6-8A27-4DB5-8918-8BF90D847D51}" presName="aSpace" presStyleCnt="0"/>
      <dgm:spPr/>
    </dgm:pt>
    <dgm:pt modelId="{42CFD7A7-DDBA-4D2A-9975-A587E4305A48}" type="pres">
      <dgm:prSet presAssocID="{AB831035-FE14-4943-8D14-C6287C54C020}" presName="aNode" presStyleLbl="fgAcc1" presStyleIdx="4" presStyleCnt="7">
        <dgm:presLayoutVars>
          <dgm:bulletEnabled val="1"/>
        </dgm:presLayoutVars>
      </dgm:prSet>
      <dgm:spPr/>
      <dgm:t>
        <a:bodyPr/>
        <a:lstStyle/>
        <a:p>
          <a:endParaRPr lang="es-ES"/>
        </a:p>
      </dgm:t>
    </dgm:pt>
    <dgm:pt modelId="{4CB5AD59-38E9-4C73-8469-6EADFE1F6F69}" type="pres">
      <dgm:prSet presAssocID="{AB831035-FE14-4943-8D14-C6287C54C020}" presName="aSpace" presStyleCnt="0"/>
      <dgm:spPr/>
    </dgm:pt>
    <dgm:pt modelId="{F93B140F-3A9D-4670-9B84-4620E0CE3E01}" type="pres">
      <dgm:prSet presAssocID="{0436262F-7554-4711-83A6-60C216CB9F02}" presName="aNode" presStyleLbl="fgAcc1" presStyleIdx="5" presStyleCnt="7">
        <dgm:presLayoutVars>
          <dgm:bulletEnabled val="1"/>
        </dgm:presLayoutVars>
      </dgm:prSet>
      <dgm:spPr/>
      <dgm:t>
        <a:bodyPr/>
        <a:lstStyle/>
        <a:p>
          <a:endParaRPr lang="es-ES"/>
        </a:p>
      </dgm:t>
    </dgm:pt>
    <dgm:pt modelId="{3C491089-8C54-4DAE-983C-F0EF5F02244B}" type="pres">
      <dgm:prSet presAssocID="{0436262F-7554-4711-83A6-60C216CB9F02}" presName="aSpace" presStyleCnt="0"/>
      <dgm:spPr/>
    </dgm:pt>
    <dgm:pt modelId="{821BD9AA-B7B8-4277-A51C-59063AA82232}" type="pres">
      <dgm:prSet presAssocID="{BE38C129-B3AE-4227-AFD8-F7F6B05B8944}" presName="aNode" presStyleLbl="fgAcc1" presStyleIdx="6" presStyleCnt="7">
        <dgm:presLayoutVars>
          <dgm:bulletEnabled val="1"/>
        </dgm:presLayoutVars>
      </dgm:prSet>
      <dgm:spPr/>
      <dgm:t>
        <a:bodyPr/>
        <a:lstStyle/>
        <a:p>
          <a:endParaRPr lang="es-ES"/>
        </a:p>
      </dgm:t>
    </dgm:pt>
    <dgm:pt modelId="{A046B674-7BE8-4102-8259-920672725480}" type="pres">
      <dgm:prSet presAssocID="{BE38C129-B3AE-4227-AFD8-F7F6B05B8944}" presName="aSpace" presStyleCnt="0"/>
      <dgm:spPr/>
    </dgm:pt>
  </dgm:ptLst>
  <dgm:cxnLst>
    <dgm:cxn modelId="{031A3ED8-4E53-4AEF-A272-D63EB99C570E}" type="presOf" srcId="{AB831035-FE14-4943-8D14-C6287C54C020}" destId="{42CFD7A7-DDBA-4D2A-9975-A587E4305A48}" srcOrd="0" destOrd="0" presId="urn:microsoft.com/office/officeart/2005/8/layout/pyramid2"/>
    <dgm:cxn modelId="{D687721D-E1B9-4CE6-91CF-1731F34EB6CD}" srcId="{41440845-94EF-4EF3-8801-7C107235F441}" destId="{AD092AB9-6678-4697-AAD6-5A726412630E}" srcOrd="0" destOrd="0" parTransId="{27FD5D68-672D-4A9A-ADCA-E96D0762DFF9}" sibTransId="{A88665E8-F06A-46BF-BF97-A432894CDCF9}"/>
    <dgm:cxn modelId="{3EC75C40-C582-4372-9E79-94B78F37DD4B}" type="presOf" srcId="{41440845-94EF-4EF3-8801-7C107235F441}" destId="{DA3C2E9A-C22D-4124-A010-80C9F0CC5264}" srcOrd="0" destOrd="0" presId="urn:microsoft.com/office/officeart/2005/8/layout/pyramid2"/>
    <dgm:cxn modelId="{B2F4A50E-3BD3-45C2-9ACB-EBD3045F30A2}" type="presOf" srcId="{651037C2-08CC-4DDF-B46E-0642C371433A}" destId="{9570F4E3-7FF2-418C-9D91-450C141750EF}" srcOrd="0" destOrd="0" presId="urn:microsoft.com/office/officeart/2005/8/layout/pyramid2"/>
    <dgm:cxn modelId="{286BDFDE-85E3-42ED-8C6F-B779CA48A39B}" srcId="{41440845-94EF-4EF3-8801-7C107235F441}" destId="{0436262F-7554-4711-83A6-60C216CB9F02}" srcOrd="5" destOrd="0" parTransId="{A5C82D54-EC34-4FCE-9D62-C868ABE3F54C}" sibTransId="{824BDB46-8BFE-41C9-B854-D08C84D2B795}"/>
    <dgm:cxn modelId="{1640523C-F9DB-4ECA-A274-323B82D10C79}" srcId="{41440845-94EF-4EF3-8801-7C107235F441}" destId="{AB831035-FE14-4943-8D14-C6287C54C020}" srcOrd="4" destOrd="0" parTransId="{801EA099-5542-4776-9DBC-E94408A2EFE9}" sibTransId="{5454787D-7D2D-4CD3-BC09-9F186E0C33B6}"/>
    <dgm:cxn modelId="{AC09A997-098D-461E-9AEE-99A4F7C904C0}" type="presOf" srcId="{AD092AB9-6678-4697-AAD6-5A726412630E}" destId="{9934A4D1-1D75-49AE-A56A-7414BE6576C0}" srcOrd="0" destOrd="0" presId="urn:microsoft.com/office/officeart/2005/8/layout/pyramid2"/>
    <dgm:cxn modelId="{C84ABE1C-17DB-4C1C-9C14-960634678B82}" type="presOf" srcId="{0436262F-7554-4711-83A6-60C216CB9F02}" destId="{F93B140F-3A9D-4670-9B84-4620E0CE3E01}" srcOrd="0" destOrd="0" presId="urn:microsoft.com/office/officeart/2005/8/layout/pyramid2"/>
    <dgm:cxn modelId="{13A32672-375E-407A-AC78-4CDDFCF9EBD2}" srcId="{41440845-94EF-4EF3-8801-7C107235F441}" destId="{BE38C129-B3AE-4227-AFD8-F7F6B05B8944}" srcOrd="6" destOrd="0" parTransId="{8CD3D067-1DE2-487F-BA1D-B0EE60CD20BD}" sibTransId="{F11AC03F-DD44-49B3-99D6-9A04DA7A2065}"/>
    <dgm:cxn modelId="{D61C312B-C92F-47D1-BB9D-8A7322522E62}" srcId="{41440845-94EF-4EF3-8801-7C107235F441}" destId="{D09686E6-8A27-4DB5-8918-8BF90D847D51}" srcOrd="3" destOrd="0" parTransId="{47B34DD6-C352-47BD-858E-FEB247F0F50C}" sibTransId="{3E0BDDDA-9F09-4846-B8E9-6387529CA51D}"/>
    <dgm:cxn modelId="{12EAF49E-768B-494F-A115-163B4C0626A8}" type="presOf" srcId="{D09686E6-8A27-4DB5-8918-8BF90D847D51}" destId="{4C263482-A0B9-4CFB-90DC-70A60C3035D8}" srcOrd="0" destOrd="0" presId="urn:microsoft.com/office/officeart/2005/8/layout/pyramid2"/>
    <dgm:cxn modelId="{B06B2A6D-A486-4E95-900F-CC99B39C4DC8}" type="presOf" srcId="{BE38C129-B3AE-4227-AFD8-F7F6B05B8944}" destId="{821BD9AA-B7B8-4277-A51C-59063AA82232}" srcOrd="0" destOrd="0" presId="urn:microsoft.com/office/officeart/2005/8/layout/pyramid2"/>
    <dgm:cxn modelId="{F4DABAEF-9733-4D27-A576-20DDAC111DA2}" srcId="{41440845-94EF-4EF3-8801-7C107235F441}" destId="{651037C2-08CC-4DDF-B46E-0642C371433A}" srcOrd="1" destOrd="0" parTransId="{C4773913-92C3-4646-A646-5874535DB2CE}" sibTransId="{6030BD7F-CB26-47F3-8CED-D8B604B96302}"/>
    <dgm:cxn modelId="{238A7988-339B-4768-91CC-674BDE190DDB}" srcId="{41440845-94EF-4EF3-8801-7C107235F441}" destId="{CF670CE6-AFD6-413D-AB27-CF38CA3A76A1}" srcOrd="2" destOrd="0" parTransId="{85CDFA72-7EF3-4F31-8D8A-DB7DF0CC1A58}" sibTransId="{7001BB43-1929-4A94-88A8-7D1293C26C1B}"/>
    <dgm:cxn modelId="{562968D3-7EC8-4B46-8F6C-0F407A930F83}" type="presOf" srcId="{CF670CE6-AFD6-413D-AB27-CF38CA3A76A1}" destId="{38D839BA-5531-4E83-915D-96C26703F5F7}" srcOrd="0" destOrd="0" presId="urn:microsoft.com/office/officeart/2005/8/layout/pyramid2"/>
    <dgm:cxn modelId="{B7E99E1E-9C97-40FE-97AB-040CA53D6E84}" type="presParOf" srcId="{DA3C2E9A-C22D-4124-A010-80C9F0CC5264}" destId="{60B289DA-7022-4D8D-9725-67F1A7FF63A3}" srcOrd="0" destOrd="0" presId="urn:microsoft.com/office/officeart/2005/8/layout/pyramid2"/>
    <dgm:cxn modelId="{CEF8C30F-8E8C-41BE-BC71-E7992B7D23C0}" type="presParOf" srcId="{DA3C2E9A-C22D-4124-A010-80C9F0CC5264}" destId="{2A3B4DA3-00D7-46ED-8D6E-9413A7B60A32}" srcOrd="1" destOrd="0" presId="urn:microsoft.com/office/officeart/2005/8/layout/pyramid2"/>
    <dgm:cxn modelId="{F1CD9A46-A870-4DF6-AFED-BB8E97B9B42D}" type="presParOf" srcId="{2A3B4DA3-00D7-46ED-8D6E-9413A7B60A32}" destId="{9934A4D1-1D75-49AE-A56A-7414BE6576C0}" srcOrd="0" destOrd="0" presId="urn:microsoft.com/office/officeart/2005/8/layout/pyramid2"/>
    <dgm:cxn modelId="{1DDD686E-AA15-4F68-AA17-F658D581F4D2}" type="presParOf" srcId="{2A3B4DA3-00D7-46ED-8D6E-9413A7B60A32}" destId="{8E612027-ED0E-4893-A0D4-092A3E6B119C}" srcOrd="1" destOrd="0" presId="urn:microsoft.com/office/officeart/2005/8/layout/pyramid2"/>
    <dgm:cxn modelId="{B6F2DF7C-990C-470E-8A8B-6B5F732C87CC}" type="presParOf" srcId="{2A3B4DA3-00D7-46ED-8D6E-9413A7B60A32}" destId="{9570F4E3-7FF2-418C-9D91-450C141750EF}" srcOrd="2" destOrd="0" presId="urn:microsoft.com/office/officeart/2005/8/layout/pyramid2"/>
    <dgm:cxn modelId="{C600EA6B-A07C-427B-818B-05B0F62D5D36}" type="presParOf" srcId="{2A3B4DA3-00D7-46ED-8D6E-9413A7B60A32}" destId="{3E38CDE3-60C4-4A88-A20E-ACA63CCB99AA}" srcOrd="3" destOrd="0" presId="urn:microsoft.com/office/officeart/2005/8/layout/pyramid2"/>
    <dgm:cxn modelId="{6932E7EA-9B42-4C40-BB0A-248D23437BE3}" type="presParOf" srcId="{2A3B4DA3-00D7-46ED-8D6E-9413A7B60A32}" destId="{38D839BA-5531-4E83-915D-96C26703F5F7}" srcOrd="4" destOrd="0" presId="urn:microsoft.com/office/officeart/2005/8/layout/pyramid2"/>
    <dgm:cxn modelId="{70422501-6D45-462B-B068-E8CEEA841BE0}" type="presParOf" srcId="{2A3B4DA3-00D7-46ED-8D6E-9413A7B60A32}" destId="{C85E5007-3C14-4538-B5A0-098597827D21}" srcOrd="5" destOrd="0" presId="urn:microsoft.com/office/officeart/2005/8/layout/pyramid2"/>
    <dgm:cxn modelId="{52AFCDC0-D4B1-4F64-86B5-A76A4E0AC722}" type="presParOf" srcId="{2A3B4DA3-00D7-46ED-8D6E-9413A7B60A32}" destId="{4C263482-A0B9-4CFB-90DC-70A60C3035D8}" srcOrd="6" destOrd="0" presId="urn:microsoft.com/office/officeart/2005/8/layout/pyramid2"/>
    <dgm:cxn modelId="{D08892A8-6077-4CB7-AF45-23A719F1AFC2}" type="presParOf" srcId="{2A3B4DA3-00D7-46ED-8D6E-9413A7B60A32}" destId="{AA79C123-2AC6-4898-B640-35D6EB57B925}" srcOrd="7" destOrd="0" presId="urn:microsoft.com/office/officeart/2005/8/layout/pyramid2"/>
    <dgm:cxn modelId="{A7E4ED41-B9B4-49D9-97F7-74E8D28360CA}" type="presParOf" srcId="{2A3B4DA3-00D7-46ED-8D6E-9413A7B60A32}" destId="{42CFD7A7-DDBA-4D2A-9975-A587E4305A48}" srcOrd="8" destOrd="0" presId="urn:microsoft.com/office/officeart/2005/8/layout/pyramid2"/>
    <dgm:cxn modelId="{528F0435-77E7-4A87-9D83-AA90EE689AB2}" type="presParOf" srcId="{2A3B4DA3-00D7-46ED-8D6E-9413A7B60A32}" destId="{4CB5AD59-38E9-4C73-8469-6EADFE1F6F69}" srcOrd="9" destOrd="0" presId="urn:microsoft.com/office/officeart/2005/8/layout/pyramid2"/>
    <dgm:cxn modelId="{89E26A92-78ED-470E-8295-44F93A2AB5E5}" type="presParOf" srcId="{2A3B4DA3-00D7-46ED-8D6E-9413A7B60A32}" destId="{F93B140F-3A9D-4670-9B84-4620E0CE3E01}" srcOrd="10" destOrd="0" presId="urn:microsoft.com/office/officeart/2005/8/layout/pyramid2"/>
    <dgm:cxn modelId="{2C4FAC4F-9CEF-4BFC-81CC-F803F53B8A79}" type="presParOf" srcId="{2A3B4DA3-00D7-46ED-8D6E-9413A7B60A32}" destId="{3C491089-8C54-4DAE-983C-F0EF5F02244B}" srcOrd="11" destOrd="0" presId="urn:microsoft.com/office/officeart/2005/8/layout/pyramid2"/>
    <dgm:cxn modelId="{E599B865-27F8-4E42-B17A-4E3F1D5DABD0}" type="presParOf" srcId="{2A3B4DA3-00D7-46ED-8D6E-9413A7B60A32}" destId="{821BD9AA-B7B8-4277-A51C-59063AA82232}" srcOrd="12" destOrd="0" presId="urn:microsoft.com/office/officeart/2005/8/layout/pyramid2"/>
    <dgm:cxn modelId="{52EBB6B9-754C-4F57-8AD1-BD202185AC36}" type="presParOf" srcId="{2A3B4DA3-00D7-46ED-8D6E-9413A7B60A32}" destId="{A046B674-7BE8-4102-8259-920672725480}"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9C9641-E7D4-48C0-A963-57F973420DBB}"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s-ES"/>
        </a:p>
      </dgm:t>
    </dgm:pt>
    <dgm:pt modelId="{2E943A8A-62C1-4F5F-93C6-753BD6982ED7}">
      <dgm:prSet phldrT="[Texto]" custT="1"/>
      <dgm:spPr/>
      <dgm:t>
        <a:bodyPr/>
        <a:lstStyle/>
        <a:p>
          <a:r>
            <a:rPr lang="es-ES" sz="1000" dirty="0" smtClean="0"/>
            <a:t>CONVEMAR</a:t>
          </a:r>
          <a:endParaRPr lang="es-ES" sz="1000" dirty="0"/>
        </a:p>
      </dgm:t>
    </dgm:pt>
    <dgm:pt modelId="{FFCC67F2-5287-44CF-958C-601D68007272}" type="parTrans" cxnId="{B457ADC6-FA56-41F3-B0EA-5EDC3C432949}">
      <dgm:prSet/>
      <dgm:spPr/>
      <dgm:t>
        <a:bodyPr/>
        <a:lstStyle/>
        <a:p>
          <a:endParaRPr lang="es-ES" sz="1000"/>
        </a:p>
      </dgm:t>
    </dgm:pt>
    <dgm:pt modelId="{ECB0B1CC-7D5F-4915-A0D8-F399482AF6AF}" type="sibTrans" cxnId="{B457ADC6-FA56-41F3-B0EA-5EDC3C432949}">
      <dgm:prSet/>
      <dgm:spPr/>
      <dgm:t>
        <a:bodyPr/>
        <a:lstStyle/>
        <a:p>
          <a:endParaRPr lang="es-ES" sz="1000"/>
        </a:p>
      </dgm:t>
    </dgm:pt>
    <dgm:pt modelId="{59DE7DDA-C260-4521-B012-99D84A4F943F}">
      <dgm:prSet phldrT="[Texto]" custT="1"/>
      <dgm:spPr/>
      <dgm:t>
        <a:bodyPr/>
        <a:lstStyle/>
        <a:p>
          <a:r>
            <a:rPr lang="es-ES" sz="1000" dirty="0" smtClean="0"/>
            <a:t>SEGURIDAD A LA NAVEGACIÓN</a:t>
          </a:r>
          <a:endParaRPr lang="es-ES" sz="1000" dirty="0"/>
        </a:p>
      </dgm:t>
    </dgm:pt>
    <dgm:pt modelId="{09325F6B-7710-4B9F-B0EC-68F7845BC359}" type="parTrans" cxnId="{753F605E-2015-405E-9CBA-CD38D87568A1}">
      <dgm:prSet custT="1"/>
      <dgm:spPr/>
      <dgm:t>
        <a:bodyPr/>
        <a:lstStyle/>
        <a:p>
          <a:endParaRPr lang="es-ES" sz="1000"/>
        </a:p>
      </dgm:t>
    </dgm:pt>
    <dgm:pt modelId="{B342B1A4-877C-4121-A6BB-795BCFA4E453}" type="sibTrans" cxnId="{753F605E-2015-405E-9CBA-CD38D87568A1}">
      <dgm:prSet/>
      <dgm:spPr/>
      <dgm:t>
        <a:bodyPr/>
        <a:lstStyle/>
        <a:p>
          <a:endParaRPr lang="es-ES" sz="1000"/>
        </a:p>
      </dgm:t>
    </dgm:pt>
    <dgm:pt modelId="{A315D0DC-D472-437F-8025-241DB2FBA3A8}">
      <dgm:prSet phldrT="[Texto]" custT="1"/>
      <dgm:spPr/>
      <dgm:t>
        <a:bodyPr/>
        <a:lstStyle/>
        <a:p>
          <a:r>
            <a:rPr lang="es-ES" sz="1000" dirty="0" smtClean="0"/>
            <a:t>ENERGÍA</a:t>
          </a:r>
          <a:endParaRPr lang="es-ES" sz="1000" dirty="0"/>
        </a:p>
      </dgm:t>
    </dgm:pt>
    <dgm:pt modelId="{ADFD063C-9D71-4CE5-95A9-08150FCAC9CF}" type="parTrans" cxnId="{0A6AD7FE-6F2C-44D0-8084-10FAD1ECE58A}">
      <dgm:prSet custT="1"/>
      <dgm:spPr/>
      <dgm:t>
        <a:bodyPr/>
        <a:lstStyle/>
        <a:p>
          <a:endParaRPr lang="es-ES" sz="1000"/>
        </a:p>
      </dgm:t>
    </dgm:pt>
    <dgm:pt modelId="{4C705A4D-9067-4DC6-82E1-21C4BA34C577}" type="sibTrans" cxnId="{0A6AD7FE-6F2C-44D0-8084-10FAD1ECE58A}">
      <dgm:prSet/>
      <dgm:spPr/>
      <dgm:t>
        <a:bodyPr/>
        <a:lstStyle/>
        <a:p>
          <a:endParaRPr lang="es-ES" sz="1000"/>
        </a:p>
      </dgm:t>
    </dgm:pt>
    <dgm:pt modelId="{43F099E2-6434-44A6-8E17-6CEBE8667435}">
      <dgm:prSet phldrT="[Texto]" custT="1"/>
      <dgm:spPr/>
      <dgm:t>
        <a:bodyPr/>
        <a:lstStyle/>
        <a:p>
          <a:r>
            <a:rPr lang="es-ES" sz="1000" dirty="0" smtClean="0"/>
            <a:t>DERECHOS DE LOS TRABAJADORDEL MAR</a:t>
          </a:r>
          <a:endParaRPr lang="es-ES" sz="1000" dirty="0"/>
        </a:p>
      </dgm:t>
    </dgm:pt>
    <dgm:pt modelId="{490A354E-B213-4AF4-9CD4-75095D3720C8}" type="parTrans" cxnId="{B677A1AF-6A6C-4C6F-89C9-99BD2826D86B}">
      <dgm:prSet custT="1"/>
      <dgm:spPr/>
      <dgm:t>
        <a:bodyPr/>
        <a:lstStyle/>
        <a:p>
          <a:endParaRPr lang="es-ES" sz="1000"/>
        </a:p>
      </dgm:t>
    </dgm:pt>
    <dgm:pt modelId="{D3817883-582D-4499-8059-98447C2EBB3E}" type="sibTrans" cxnId="{B677A1AF-6A6C-4C6F-89C9-99BD2826D86B}">
      <dgm:prSet/>
      <dgm:spPr/>
      <dgm:t>
        <a:bodyPr/>
        <a:lstStyle/>
        <a:p>
          <a:endParaRPr lang="es-ES" sz="1000"/>
        </a:p>
      </dgm:t>
    </dgm:pt>
    <dgm:pt modelId="{4CA46251-908D-4A72-8A1B-F684ED04933C}">
      <dgm:prSet phldrT="[Texto]" custT="1"/>
      <dgm:spPr/>
      <dgm:t>
        <a:bodyPr/>
        <a:lstStyle/>
        <a:p>
          <a:r>
            <a:rPr lang="es-ES" sz="1000" dirty="0" smtClean="0"/>
            <a:t>MIGRACIÓN Y REFUGIO</a:t>
          </a:r>
          <a:endParaRPr lang="es-ES" sz="1000" dirty="0"/>
        </a:p>
      </dgm:t>
    </dgm:pt>
    <dgm:pt modelId="{452DF4C9-9751-4EB8-8117-2183BE1847D1}" type="parTrans" cxnId="{0C3825BB-7AAC-4EF4-A82D-E5E8F5230B37}">
      <dgm:prSet custT="1"/>
      <dgm:spPr/>
      <dgm:t>
        <a:bodyPr/>
        <a:lstStyle/>
        <a:p>
          <a:endParaRPr lang="es-ES" sz="1000"/>
        </a:p>
      </dgm:t>
    </dgm:pt>
    <dgm:pt modelId="{D4127BAE-B0F3-4493-9EED-077CCCFFB260}" type="sibTrans" cxnId="{0C3825BB-7AAC-4EF4-A82D-E5E8F5230B37}">
      <dgm:prSet/>
      <dgm:spPr/>
      <dgm:t>
        <a:bodyPr/>
        <a:lstStyle/>
        <a:p>
          <a:endParaRPr lang="es-ES" sz="1000"/>
        </a:p>
      </dgm:t>
    </dgm:pt>
    <dgm:pt modelId="{2FB049AD-4D80-47CC-8C53-92C2FFA0E00B}">
      <dgm:prSet custT="1"/>
      <dgm:spPr/>
      <dgm:t>
        <a:bodyPr/>
        <a:lstStyle/>
        <a:p>
          <a:r>
            <a:rPr lang="es-ES" sz="1000" dirty="0" smtClean="0"/>
            <a:t>GUERRA EN EL MAR</a:t>
          </a:r>
          <a:endParaRPr lang="es-ES" sz="1000" dirty="0"/>
        </a:p>
      </dgm:t>
    </dgm:pt>
    <dgm:pt modelId="{C75F13FD-4C84-49E9-B976-F3154BAD7AFA}" type="parTrans" cxnId="{FAF77514-11A8-47F4-8D78-17E572503A86}">
      <dgm:prSet custT="1"/>
      <dgm:spPr/>
      <dgm:t>
        <a:bodyPr/>
        <a:lstStyle/>
        <a:p>
          <a:endParaRPr lang="es-ES" sz="1000"/>
        </a:p>
      </dgm:t>
    </dgm:pt>
    <dgm:pt modelId="{4DAA3F17-17FB-4AD3-9CF4-9F0E50DBB448}" type="sibTrans" cxnId="{FAF77514-11A8-47F4-8D78-17E572503A86}">
      <dgm:prSet/>
      <dgm:spPr/>
      <dgm:t>
        <a:bodyPr/>
        <a:lstStyle/>
        <a:p>
          <a:endParaRPr lang="es-ES" sz="1000"/>
        </a:p>
      </dgm:t>
    </dgm:pt>
    <dgm:pt modelId="{AF2B4B34-B815-444C-A270-8542BE043E19}">
      <dgm:prSet custT="1"/>
      <dgm:spPr/>
      <dgm:t>
        <a:bodyPr/>
        <a:lstStyle/>
        <a:p>
          <a:r>
            <a:rPr lang="es-ES" sz="1000" dirty="0" smtClean="0"/>
            <a:t>PROTECCIÓN AL MEDIO AMBIENTE</a:t>
          </a:r>
          <a:endParaRPr lang="es-ES" sz="1000" dirty="0"/>
        </a:p>
      </dgm:t>
    </dgm:pt>
    <dgm:pt modelId="{F306A333-BCB3-48A1-966E-87C30C9C351C}" type="parTrans" cxnId="{102CD369-EF51-4473-A4D4-AA0881BECBFC}">
      <dgm:prSet custT="1"/>
      <dgm:spPr/>
      <dgm:t>
        <a:bodyPr/>
        <a:lstStyle/>
        <a:p>
          <a:endParaRPr lang="es-ES" sz="1000"/>
        </a:p>
      </dgm:t>
    </dgm:pt>
    <dgm:pt modelId="{89EC8D78-F0C2-4757-B791-F82B0FBE221A}" type="sibTrans" cxnId="{102CD369-EF51-4473-A4D4-AA0881BECBFC}">
      <dgm:prSet/>
      <dgm:spPr/>
      <dgm:t>
        <a:bodyPr/>
        <a:lstStyle/>
        <a:p>
          <a:endParaRPr lang="es-ES" sz="1000"/>
        </a:p>
      </dgm:t>
    </dgm:pt>
    <dgm:pt modelId="{B9916EE2-8F3B-43C1-9AB2-B4576D3E4624}">
      <dgm:prSet custT="1"/>
      <dgm:spPr/>
      <dgm:t>
        <a:bodyPr/>
        <a:lstStyle/>
        <a:p>
          <a:r>
            <a:rPr lang="es-ES" sz="1000" dirty="0" smtClean="0"/>
            <a:t>PESCA</a:t>
          </a:r>
          <a:endParaRPr lang="es-ES" sz="1000" dirty="0"/>
        </a:p>
      </dgm:t>
    </dgm:pt>
    <dgm:pt modelId="{FD6C168D-2EF2-4430-A864-096F2AF73EF3}" type="parTrans" cxnId="{5218FE27-B4BD-44B1-B773-AC535E00FD8D}">
      <dgm:prSet custT="1"/>
      <dgm:spPr/>
      <dgm:t>
        <a:bodyPr/>
        <a:lstStyle/>
        <a:p>
          <a:endParaRPr lang="es-ES" sz="1000"/>
        </a:p>
      </dgm:t>
    </dgm:pt>
    <dgm:pt modelId="{DA50EB2F-D6C8-4AC0-929B-358BC86D12C8}" type="sibTrans" cxnId="{5218FE27-B4BD-44B1-B773-AC535E00FD8D}">
      <dgm:prSet/>
      <dgm:spPr/>
      <dgm:t>
        <a:bodyPr/>
        <a:lstStyle/>
        <a:p>
          <a:endParaRPr lang="es-ES" sz="1000"/>
        </a:p>
      </dgm:t>
    </dgm:pt>
    <dgm:pt modelId="{F5689FBA-8E39-4DF8-BBB5-E10807830406}" type="pres">
      <dgm:prSet presAssocID="{899C9641-E7D4-48C0-A963-57F973420DBB}" presName="cycle" presStyleCnt="0">
        <dgm:presLayoutVars>
          <dgm:chMax val="1"/>
          <dgm:dir/>
          <dgm:animLvl val="ctr"/>
          <dgm:resizeHandles val="exact"/>
        </dgm:presLayoutVars>
      </dgm:prSet>
      <dgm:spPr/>
      <dgm:t>
        <a:bodyPr/>
        <a:lstStyle/>
        <a:p>
          <a:endParaRPr lang="es-ES"/>
        </a:p>
      </dgm:t>
    </dgm:pt>
    <dgm:pt modelId="{B0DA7F3C-832B-41DA-ABEF-BD4FC1EE355F}" type="pres">
      <dgm:prSet presAssocID="{2E943A8A-62C1-4F5F-93C6-753BD6982ED7}" presName="centerShape" presStyleLbl="node0" presStyleIdx="0" presStyleCnt="1"/>
      <dgm:spPr/>
      <dgm:t>
        <a:bodyPr/>
        <a:lstStyle/>
        <a:p>
          <a:endParaRPr lang="es-ES"/>
        </a:p>
      </dgm:t>
    </dgm:pt>
    <dgm:pt modelId="{E881AA12-91F0-45D2-B85D-8043FFFA79A9}" type="pres">
      <dgm:prSet presAssocID="{09325F6B-7710-4B9F-B0EC-68F7845BC359}" presName="Name9" presStyleLbl="parChTrans1D2" presStyleIdx="0" presStyleCnt="7"/>
      <dgm:spPr/>
      <dgm:t>
        <a:bodyPr/>
        <a:lstStyle/>
        <a:p>
          <a:endParaRPr lang="es-ES"/>
        </a:p>
      </dgm:t>
    </dgm:pt>
    <dgm:pt modelId="{6B53D93B-167A-450B-8C88-9FFA78317568}" type="pres">
      <dgm:prSet presAssocID="{09325F6B-7710-4B9F-B0EC-68F7845BC359}" presName="connTx" presStyleLbl="parChTrans1D2" presStyleIdx="0" presStyleCnt="7"/>
      <dgm:spPr/>
      <dgm:t>
        <a:bodyPr/>
        <a:lstStyle/>
        <a:p>
          <a:endParaRPr lang="es-ES"/>
        </a:p>
      </dgm:t>
    </dgm:pt>
    <dgm:pt modelId="{BE808A60-64AC-4C28-AA85-7163C4106371}" type="pres">
      <dgm:prSet presAssocID="{59DE7DDA-C260-4521-B012-99D84A4F943F}" presName="node" presStyleLbl="node1" presStyleIdx="0" presStyleCnt="7">
        <dgm:presLayoutVars>
          <dgm:bulletEnabled val="1"/>
        </dgm:presLayoutVars>
      </dgm:prSet>
      <dgm:spPr/>
      <dgm:t>
        <a:bodyPr/>
        <a:lstStyle/>
        <a:p>
          <a:endParaRPr lang="es-ES"/>
        </a:p>
      </dgm:t>
    </dgm:pt>
    <dgm:pt modelId="{169F2651-1E6E-40E8-9216-86A885E925F1}" type="pres">
      <dgm:prSet presAssocID="{ADFD063C-9D71-4CE5-95A9-08150FCAC9CF}" presName="Name9" presStyleLbl="parChTrans1D2" presStyleIdx="1" presStyleCnt="7"/>
      <dgm:spPr/>
      <dgm:t>
        <a:bodyPr/>
        <a:lstStyle/>
        <a:p>
          <a:endParaRPr lang="es-ES"/>
        </a:p>
      </dgm:t>
    </dgm:pt>
    <dgm:pt modelId="{461A9B62-88F6-4EF8-BCB1-8EA87A95CC91}" type="pres">
      <dgm:prSet presAssocID="{ADFD063C-9D71-4CE5-95A9-08150FCAC9CF}" presName="connTx" presStyleLbl="parChTrans1D2" presStyleIdx="1" presStyleCnt="7"/>
      <dgm:spPr/>
      <dgm:t>
        <a:bodyPr/>
        <a:lstStyle/>
        <a:p>
          <a:endParaRPr lang="es-ES"/>
        </a:p>
      </dgm:t>
    </dgm:pt>
    <dgm:pt modelId="{211975B6-0843-4C7B-AB6F-D9A426DC6DA9}" type="pres">
      <dgm:prSet presAssocID="{A315D0DC-D472-437F-8025-241DB2FBA3A8}" presName="node" presStyleLbl="node1" presStyleIdx="1" presStyleCnt="7">
        <dgm:presLayoutVars>
          <dgm:bulletEnabled val="1"/>
        </dgm:presLayoutVars>
      </dgm:prSet>
      <dgm:spPr/>
      <dgm:t>
        <a:bodyPr/>
        <a:lstStyle/>
        <a:p>
          <a:endParaRPr lang="es-ES"/>
        </a:p>
      </dgm:t>
    </dgm:pt>
    <dgm:pt modelId="{4EE44FAB-2212-4AD9-9924-7E7501359901}" type="pres">
      <dgm:prSet presAssocID="{490A354E-B213-4AF4-9CD4-75095D3720C8}" presName="Name9" presStyleLbl="parChTrans1D2" presStyleIdx="2" presStyleCnt="7"/>
      <dgm:spPr/>
      <dgm:t>
        <a:bodyPr/>
        <a:lstStyle/>
        <a:p>
          <a:endParaRPr lang="es-ES"/>
        </a:p>
      </dgm:t>
    </dgm:pt>
    <dgm:pt modelId="{F4582B10-7F63-4CCB-9A77-1BC1D1648CC7}" type="pres">
      <dgm:prSet presAssocID="{490A354E-B213-4AF4-9CD4-75095D3720C8}" presName="connTx" presStyleLbl="parChTrans1D2" presStyleIdx="2" presStyleCnt="7"/>
      <dgm:spPr/>
      <dgm:t>
        <a:bodyPr/>
        <a:lstStyle/>
        <a:p>
          <a:endParaRPr lang="es-ES"/>
        </a:p>
      </dgm:t>
    </dgm:pt>
    <dgm:pt modelId="{348205C4-0408-46B6-808C-C5EFC1B77D33}" type="pres">
      <dgm:prSet presAssocID="{43F099E2-6434-44A6-8E17-6CEBE8667435}" presName="node" presStyleLbl="node1" presStyleIdx="2" presStyleCnt="7">
        <dgm:presLayoutVars>
          <dgm:bulletEnabled val="1"/>
        </dgm:presLayoutVars>
      </dgm:prSet>
      <dgm:spPr/>
      <dgm:t>
        <a:bodyPr/>
        <a:lstStyle/>
        <a:p>
          <a:endParaRPr lang="es-ES"/>
        </a:p>
      </dgm:t>
    </dgm:pt>
    <dgm:pt modelId="{4B5FBC94-7944-4109-B12C-58F441AF89D8}" type="pres">
      <dgm:prSet presAssocID="{452DF4C9-9751-4EB8-8117-2183BE1847D1}" presName="Name9" presStyleLbl="parChTrans1D2" presStyleIdx="3" presStyleCnt="7"/>
      <dgm:spPr/>
      <dgm:t>
        <a:bodyPr/>
        <a:lstStyle/>
        <a:p>
          <a:endParaRPr lang="es-ES"/>
        </a:p>
      </dgm:t>
    </dgm:pt>
    <dgm:pt modelId="{831B353F-578A-41B6-A34B-524AD294044F}" type="pres">
      <dgm:prSet presAssocID="{452DF4C9-9751-4EB8-8117-2183BE1847D1}" presName="connTx" presStyleLbl="parChTrans1D2" presStyleIdx="3" presStyleCnt="7"/>
      <dgm:spPr/>
      <dgm:t>
        <a:bodyPr/>
        <a:lstStyle/>
        <a:p>
          <a:endParaRPr lang="es-ES"/>
        </a:p>
      </dgm:t>
    </dgm:pt>
    <dgm:pt modelId="{34A12E25-8138-4911-964A-DDA9E7283482}" type="pres">
      <dgm:prSet presAssocID="{4CA46251-908D-4A72-8A1B-F684ED04933C}" presName="node" presStyleLbl="node1" presStyleIdx="3" presStyleCnt="7">
        <dgm:presLayoutVars>
          <dgm:bulletEnabled val="1"/>
        </dgm:presLayoutVars>
      </dgm:prSet>
      <dgm:spPr/>
      <dgm:t>
        <a:bodyPr/>
        <a:lstStyle/>
        <a:p>
          <a:endParaRPr lang="es-ES"/>
        </a:p>
      </dgm:t>
    </dgm:pt>
    <dgm:pt modelId="{12B8FBDB-391B-43FA-A72D-965DFDBE2628}" type="pres">
      <dgm:prSet presAssocID="{C75F13FD-4C84-49E9-B976-F3154BAD7AFA}" presName="Name9" presStyleLbl="parChTrans1D2" presStyleIdx="4" presStyleCnt="7"/>
      <dgm:spPr/>
      <dgm:t>
        <a:bodyPr/>
        <a:lstStyle/>
        <a:p>
          <a:endParaRPr lang="es-ES"/>
        </a:p>
      </dgm:t>
    </dgm:pt>
    <dgm:pt modelId="{38BEB1AE-3E04-4A8A-AE39-924A6EA79E1A}" type="pres">
      <dgm:prSet presAssocID="{C75F13FD-4C84-49E9-B976-F3154BAD7AFA}" presName="connTx" presStyleLbl="parChTrans1D2" presStyleIdx="4" presStyleCnt="7"/>
      <dgm:spPr/>
      <dgm:t>
        <a:bodyPr/>
        <a:lstStyle/>
        <a:p>
          <a:endParaRPr lang="es-ES"/>
        </a:p>
      </dgm:t>
    </dgm:pt>
    <dgm:pt modelId="{C21DE4F8-AC71-4EDA-9A7B-761612554438}" type="pres">
      <dgm:prSet presAssocID="{2FB049AD-4D80-47CC-8C53-92C2FFA0E00B}" presName="node" presStyleLbl="node1" presStyleIdx="4" presStyleCnt="7">
        <dgm:presLayoutVars>
          <dgm:bulletEnabled val="1"/>
        </dgm:presLayoutVars>
      </dgm:prSet>
      <dgm:spPr/>
      <dgm:t>
        <a:bodyPr/>
        <a:lstStyle/>
        <a:p>
          <a:endParaRPr lang="es-ES"/>
        </a:p>
      </dgm:t>
    </dgm:pt>
    <dgm:pt modelId="{FA461A02-3F22-48FA-B552-7EFD6B2AE5B4}" type="pres">
      <dgm:prSet presAssocID="{F306A333-BCB3-48A1-966E-87C30C9C351C}" presName="Name9" presStyleLbl="parChTrans1D2" presStyleIdx="5" presStyleCnt="7"/>
      <dgm:spPr/>
      <dgm:t>
        <a:bodyPr/>
        <a:lstStyle/>
        <a:p>
          <a:endParaRPr lang="es-ES"/>
        </a:p>
      </dgm:t>
    </dgm:pt>
    <dgm:pt modelId="{3C70363F-048D-42AE-BF61-C0D101B2BBDD}" type="pres">
      <dgm:prSet presAssocID="{F306A333-BCB3-48A1-966E-87C30C9C351C}" presName="connTx" presStyleLbl="parChTrans1D2" presStyleIdx="5" presStyleCnt="7"/>
      <dgm:spPr/>
      <dgm:t>
        <a:bodyPr/>
        <a:lstStyle/>
        <a:p>
          <a:endParaRPr lang="es-ES"/>
        </a:p>
      </dgm:t>
    </dgm:pt>
    <dgm:pt modelId="{B3CAD1C8-CBA6-4287-B2AC-855992EBFCE9}" type="pres">
      <dgm:prSet presAssocID="{AF2B4B34-B815-444C-A270-8542BE043E19}" presName="node" presStyleLbl="node1" presStyleIdx="5" presStyleCnt="7" custRadScaleRad="98355" custRadScaleInc="2052">
        <dgm:presLayoutVars>
          <dgm:bulletEnabled val="1"/>
        </dgm:presLayoutVars>
      </dgm:prSet>
      <dgm:spPr/>
      <dgm:t>
        <a:bodyPr/>
        <a:lstStyle/>
        <a:p>
          <a:endParaRPr lang="es-ES"/>
        </a:p>
      </dgm:t>
    </dgm:pt>
    <dgm:pt modelId="{DEBB708A-D118-4BDB-BAAE-5EDB7CD5DDAA}" type="pres">
      <dgm:prSet presAssocID="{FD6C168D-2EF2-4430-A864-096F2AF73EF3}" presName="Name9" presStyleLbl="parChTrans1D2" presStyleIdx="6" presStyleCnt="7"/>
      <dgm:spPr/>
      <dgm:t>
        <a:bodyPr/>
        <a:lstStyle/>
        <a:p>
          <a:endParaRPr lang="es-ES"/>
        </a:p>
      </dgm:t>
    </dgm:pt>
    <dgm:pt modelId="{B706143D-5FAC-4C39-A9CE-E167FEF03C95}" type="pres">
      <dgm:prSet presAssocID="{FD6C168D-2EF2-4430-A864-096F2AF73EF3}" presName="connTx" presStyleLbl="parChTrans1D2" presStyleIdx="6" presStyleCnt="7"/>
      <dgm:spPr/>
      <dgm:t>
        <a:bodyPr/>
        <a:lstStyle/>
        <a:p>
          <a:endParaRPr lang="es-ES"/>
        </a:p>
      </dgm:t>
    </dgm:pt>
    <dgm:pt modelId="{E630C9C9-72E5-40C4-BA18-42F27A14C6C1}" type="pres">
      <dgm:prSet presAssocID="{B9916EE2-8F3B-43C1-9AB2-B4576D3E4624}" presName="node" presStyleLbl="node1" presStyleIdx="6" presStyleCnt="7">
        <dgm:presLayoutVars>
          <dgm:bulletEnabled val="1"/>
        </dgm:presLayoutVars>
      </dgm:prSet>
      <dgm:spPr/>
      <dgm:t>
        <a:bodyPr/>
        <a:lstStyle/>
        <a:p>
          <a:endParaRPr lang="es-ES"/>
        </a:p>
      </dgm:t>
    </dgm:pt>
  </dgm:ptLst>
  <dgm:cxnLst>
    <dgm:cxn modelId="{EE8FAEE0-F227-4617-992B-6B1B2BDAB469}" type="presOf" srcId="{C75F13FD-4C84-49E9-B976-F3154BAD7AFA}" destId="{12B8FBDB-391B-43FA-A72D-965DFDBE2628}" srcOrd="0" destOrd="0" presId="urn:microsoft.com/office/officeart/2005/8/layout/radial1"/>
    <dgm:cxn modelId="{8A086083-6ED5-4FB6-B405-6BF1257FE738}" type="presOf" srcId="{C75F13FD-4C84-49E9-B976-F3154BAD7AFA}" destId="{38BEB1AE-3E04-4A8A-AE39-924A6EA79E1A}" srcOrd="1" destOrd="0" presId="urn:microsoft.com/office/officeart/2005/8/layout/radial1"/>
    <dgm:cxn modelId="{8A289BC9-8CEE-4806-98A8-EE974DF7E088}" type="presOf" srcId="{2FB049AD-4D80-47CC-8C53-92C2FFA0E00B}" destId="{C21DE4F8-AC71-4EDA-9A7B-761612554438}" srcOrd="0" destOrd="0" presId="urn:microsoft.com/office/officeart/2005/8/layout/radial1"/>
    <dgm:cxn modelId="{7696D5AF-10F7-4BE6-8D7E-46C7FD34E750}" type="presOf" srcId="{452DF4C9-9751-4EB8-8117-2183BE1847D1}" destId="{4B5FBC94-7944-4109-B12C-58F441AF89D8}" srcOrd="0" destOrd="0" presId="urn:microsoft.com/office/officeart/2005/8/layout/radial1"/>
    <dgm:cxn modelId="{102CD369-EF51-4473-A4D4-AA0881BECBFC}" srcId="{2E943A8A-62C1-4F5F-93C6-753BD6982ED7}" destId="{AF2B4B34-B815-444C-A270-8542BE043E19}" srcOrd="5" destOrd="0" parTransId="{F306A333-BCB3-48A1-966E-87C30C9C351C}" sibTransId="{89EC8D78-F0C2-4757-B791-F82B0FBE221A}"/>
    <dgm:cxn modelId="{5DB46D2C-02D8-45C5-94BF-6130E4340345}" type="presOf" srcId="{490A354E-B213-4AF4-9CD4-75095D3720C8}" destId="{F4582B10-7F63-4CCB-9A77-1BC1D1648CC7}" srcOrd="1" destOrd="0" presId="urn:microsoft.com/office/officeart/2005/8/layout/radial1"/>
    <dgm:cxn modelId="{C29FC034-1FFC-4945-B069-E14C0AF04B77}" type="presOf" srcId="{4CA46251-908D-4A72-8A1B-F684ED04933C}" destId="{34A12E25-8138-4911-964A-DDA9E7283482}" srcOrd="0" destOrd="0" presId="urn:microsoft.com/office/officeart/2005/8/layout/radial1"/>
    <dgm:cxn modelId="{0C3825BB-7AAC-4EF4-A82D-E5E8F5230B37}" srcId="{2E943A8A-62C1-4F5F-93C6-753BD6982ED7}" destId="{4CA46251-908D-4A72-8A1B-F684ED04933C}" srcOrd="3" destOrd="0" parTransId="{452DF4C9-9751-4EB8-8117-2183BE1847D1}" sibTransId="{D4127BAE-B0F3-4493-9EED-077CCCFFB260}"/>
    <dgm:cxn modelId="{F747B15B-0A34-4550-9A65-1A8A3CDA41F4}" type="presOf" srcId="{899C9641-E7D4-48C0-A963-57F973420DBB}" destId="{F5689FBA-8E39-4DF8-BBB5-E10807830406}" srcOrd="0" destOrd="0" presId="urn:microsoft.com/office/officeart/2005/8/layout/radial1"/>
    <dgm:cxn modelId="{B457ADC6-FA56-41F3-B0EA-5EDC3C432949}" srcId="{899C9641-E7D4-48C0-A963-57F973420DBB}" destId="{2E943A8A-62C1-4F5F-93C6-753BD6982ED7}" srcOrd="0" destOrd="0" parTransId="{FFCC67F2-5287-44CF-958C-601D68007272}" sibTransId="{ECB0B1CC-7D5F-4915-A0D8-F399482AF6AF}"/>
    <dgm:cxn modelId="{6C20640A-DE61-47DE-A62E-7915790DB26F}" type="presOf" srcId="{452DF4C9-9751-4EB8-8117-2183BE1847D1}" destId="{831B353F-578A-41B6-A34B-524AD294044F}" srcOrd="1" destOrd="0" presId="urn:microsoft.com/office/officeart/2005/8/layout/radial1"/>
    <dgm:cxn modelId="{4576B796-9B20-42A3-A952-493EF2F6A19D}" type="presOf" srcId="{F306A333-BCB3-48A1-966E-87C30C9C351C}" destId="{3C70363F-048D-42AE-BF61-C0D101B2BBDD}" srcOrd="1" destOrd="0" presId="urn:microsoft.com/office/officeart/2005/8/layout/radial1"/>
    <dgm:cxn modelId="{9937FE9B-156B-4F7D-ABBB-EE939F6F2E0A}" type="presOf" srcId="{B9916EE2-8F3B-43C1-9AB2-B4576D3E4624}" destId="{E630C9C9-72E5-40C4-BA18-42F27A14C6C1}" srcOrd="0" destOrd="0" presId="urn:microsoft.com/office/officeart/2005/8/layout/radial1"/>
    <dgm:cxn modelId="{5D0A0894-65C1-43D2-87B8-355C52012E99}" type="presOf" srcId="{ADFD063C-9D71-4CE5-95A9-08150FCAC9CF}" destId="{461A9B62-88F6-4EF8-BCB1-8EA87A95CC91}" srcOrd="1" destOrd="0" presId="urn:microsoft.com/office/officeart/2005/8/layout/radial1"/>
    <dgm:cxn modelId="{286570FF-86D6-4369-9DAF-1CA64707491D}" type="presOf" srcId="{09325F6B-7710-4B9F-B0EC-68F7845BC359}" destId="{E881AA12-91F0-45D2-B85D-8043FFFA79A9}" srcOrd="0" destOrd="0" presId="urn:microsoft.com/office/officeart/2005/8/layout/radial1"/>
    <dgm:cxn modelId="{5218FE27-B4BD-44B1-B773-AC535E00FD8D}" srcId="{2E943A8A-62C1-4F5F-93C6-753BD6982ED7}" destId="{B9916EE2-8F3B-43C1-9AB2-B4576D3E4624}" srcOrd="6" destOrd="0" parTransId="{FD6C168D-2EF2-4430-A864-096F2AF73EF3}" sibTransId="{DA50EB2F-D6C8-4AC0-929B-358BC86D12C8}"/>
    <dgm:cxn modelId="{AFDD198B-0E82-412D-8D72-EB5D6A87DFE9}" type="presOf" srcId="{490A354E-B213-4AF4-9CD4-75095D3720C8}" destId="{4EE44FAB-2212-4AD9-9924-7E7501359901}" srcOrd="0" destOrd="0" presId="urn:microsoft.com/office/officeart/2005/8/layout/radial1"/>
    <dgm:cxn modelId="{5B159589-1B3D-47C7-AA19-B8DB74E25B40}" type="presOf" srcId="{43F099E2-6434-44A6-8E17-6CEBE8667435}" destId="{348205C4-0408-46B6-808C-C5EFC1B77D33}" srcOrd="0" destOrd="0" presId="urn:microsoft.com/office/officeart/2005/8/layout/radial1"/>
    <dgm:cxn modelId="{4DDD576A-F107-4174-B7D0-2283847FF0F3}" type="presOf" srcId="{2E943A8A-62C1-4F5F-93C6-753BD6982ED7}" destId="{B0DA7F3C-832B-41DA-ABEF-BD4FC1EE355F}" srcOrd="0" destOrd="0" presId="urn:microsoft.com/office/officeart/2005/8/layout/radial1"/>
    <dgm:cxn modelId="{0A6AD7FE-6F2C-44D0-8084-10FAD1ECE58A}" srcId="{2E943A8A-62C1-4F5F-93C6-753BD6982ED7}" destId="{A315D0DC-D472-437F-8025-241DB2FBA3A8}" srcOrd="1" destOrd="0" parTransId="{ADFD063C-9D71-4CE5-95A9-08150FCAC9CF}" sibTransId="{4C705A4D-9067-4DC6-82E1-21C4BA34C577}"/>
    <dgm:cxn modelId="{C62A264D-F8B8-4FB0-8273-05413C23122F}" type="presOf" srcId="{F306A333-BCB3-48A1-966E-87C30C9C351C}" destId="{FA461A02-3F22-48FA-B552-7EFD6B2AE5B4}" srcOrd="0" destOrd="0" presId="urn:microsoft.com/office/officeart/2005/8/layout/radial1"/>
    <dgm:cxn modelId="{C713347D-B9FE-48F2-AB73-C1CAA1B3E94E}" type="presOf" srcId="{A315D0DC-D472-437F-8025-241DB2FBA3A8}" destId="{211975B6-0843-4C7B-AB6F-D9A426DC6DA9}" srcOrd="0" destOrd="0" presId="urn:microsoft.com/office/officeart/2005/8/layout/radial1"/>
    <dgm:cxn modelId="{575D4B9D-2103-4867-9F2E-12AC7B0ABB82}" type="presOf" srcId="{AF2B4B34-B815-444C-A270-8542BE043E19}" destId="{B3CAD1C8-CBA6-4287-B2AC-855992EBFCE9}" srcOrd="0" destOrd="0" presId="urn:microsoft.com/office/officeart/2005/8/layout/radial1"/>
    <dgm:cxn modelId="{B677A1AF-6A6C-4C6F-89C9-99BD2826D86B}" srcId="{2E943A8A-62C1-4F5F-93C6-753BD6982ED7}" destId="{43F099E2-6434-44A6-8E17-6CEBE8667435}" srcOrd="2" destOrd="0" parTransId="{490A354E-B213-4AF4-9CD4-75095D3720C8}" sibTransId="{D3817883-582D-4499-8059-98447C2EBB3E}"/>
    <dgm:cxn modelId="{CCDAFA65-5F66-4D50-B18B-C800BB82BDB0}" type="presOf" srcId="{ADFD063C-9D71-4CE5-95A9-08150FCAC9CF}" destId="{169F2651-1E6E-40E8-9216-86A885E925F1}" srcOrd="0" destOrd="0" presId="urn:microsoft.com/office/officeart/2005/8/layout/radial1"/>
    <dgm:cxn modelId="{753F605E-2015-405E-9CBA-CD38D87568A1}" srcId="{2E943A8A-62C1-4F5F-93C6-753BD6982ED7}" destId="{59DE7DDA-C260-4521-B012-99D84A4F943F}" srcOrd="0" destOrd="0" parTransId="{09325F6B-7710-4B9F-B0EC-68F7845BC359}" sibTransId="{B342B1A4-877C-4121-A6BB-795BCFA4E453}"/>
    <dgm:cxn modelId="{8D4BA98F-2437-454E-AD2C-64FB0DAB9588}" type="presOf" srcId="{FD6C168D-2EF2-4430-A864-096F2AF73EF3}" destId="{DEBB708A-D118-4BDB-BAAE-5EDB7CD5DDAA}" srcOrd="0" destOrd="0" presId="urn:microsoft.com/office/officeart/2005/8/layout/radial1"/>
    <dgm:cxn modelId="{3F412930-E347-423B-B7CE-6FB1F8B0DE17}" type="presOf" srcId="{FD6C168D-2EF2-4430-A864-096F2AF73EF3}" destId="{B706143D-5FAC-4C39-A9CE-E167FEF03C95}" srcOrd="1" destOrd="0" presId="urn:microsoft.com/office/officeart/2005/8/layout/radial1"/>
    <dgm:cxn modelId="{FAF77514-11A8-47F4-8D78-17E572503A86}" srcId="{2E943A8A-62C1-4F5F-93C6-753BD6982ED7}" destId="{2FB049AD-4D80-47CC-8C53-92C2FFA0E00B}" srcOrd="4" destOrd="0" parTransId="{C75F13FD-4C84-49E9-B976-F3154BAD7AFA}" sibTransId="{4DAA3F17-17FB-4AD3-9CF4-9F0E50DBB448}"/>
    <dgm:cxn modelId="{046A5191-B4E7-4A56-8753-C9631F2B6FF6}" type="presOf" srcId="{09325F6B-7710-4B9F-B0EC-68F7845BC359}" destId="{6B53D93B-167A-450B-8C88-9FFA78317568}" srcOrd="1" destOrd="0" presId="urn:microsoft.com/office/officeart/2005/8/layout/radial1"/>
    <dgm:cxn modelId="{1D2B8611-4F74-438A-A612-466066EB8A4B}" type="presOf" srcId="{59DE7DDA-C260-4521-B012-99D84A4F943F}" destId="{BE808A60-64AC-4C28-AA85-7163C4106371}" srcOrd="0" destOrd="0" presId="urn:microsoft.com/office/officeart/2005/8/layout/radial1"/>
    <dgm:cxn modelId="{AF41D59E-08BE-46FF-BF8E-D8858FA4EB2A}" type="presParOf" srcId="{F5689FBA-8E39-4DF8-BBB5-E10807830406}" destId="{B0DA7F3C-832B-41DA-ABEF-BD4FC1EE355F}" srcOrd="0" destOrd="0" presId="urn:microsoft.com/office/officeart/2005/8/layout/radial1"/>
    <dgm:cxn modelId="{2739706A-46D4-4ED1-90E8-B9A6221B6FD5}" type="presParOf" srcId="{F5689FBA-8E39-4DF8-BBB5-E10807830406}" destId="{E881AA12-91F0-45D2-B85D-8043FFFA79A9}" srcOrd="1" destOrd="0" presId="urn:microsoft.com/office/officeart/2005/8/layout/radial1"/>
    <dgm:cxn modelId="{573FCEED-1BC8-4AA7-BF79-24ED368E402D}" type="presParOf" srcId="{E881AA12-91F0-45D2-B85D-8043FFFA79A9}" destId="{6B53D93B-167A-450B-8C88-9FFA78317568}" srcOrd="0" destOrd="0" presId="urn:microsoft.com/office/officeart/2005/8/layout/radial1"/>
    <dgm:cxn modelId="{21D37B2C-5279-4974-9D08-035D391534FE}" type="presParOf" srcId="{F5689FBA-8E39-4DF8-BBB5-E10807830406}" destId="{BE808A60-64AC-4C28-AA85-7163C4106371}" srcOrd="2" destOrd="0" presId="urn:microsoft.com/office/officeart/2005/8/layout/radial1"/>
    <dgm:cxn modelId="{CF5F663C-F4FC-40A6-8C4C-283A8B87EED5}" type="presParOf" srcId="{F5689FBA-8E39-4DF8-BBB5-E10807830406}" destId="{169F2651-1E6E-40E8-9216-86A885E925F1}" srcOrd="3" destOrd="0" presId="urn:microsoft.com/office/officeart/2005/8/layout/radial1"/>
    <dgm:cxn modelId="{504A3C96-9EAD-4E92-B36D-BA659D0E4423}" type="presParOf" srcId="{169F2651-1E6E-40E8-9216-86A885E925F1}" destId="{461A9B62-88F6-4EF8-BCB1-8EA87A95CC91}" srcOrd="0" destOrd="0" presId="urn:microsoft.com/office/officeart/2005/8/layout/radial1"/>
    <dgm:cxn modelId="{12EF11BE-EC0A-4DBA-8CD7-155076878CA6}" type="presParOf" srcId="{F5689FBA-8E39-4DF8-BBB5-E10807830406}" destId="{211975B6-0843-4C7B-AB6F-D9A426DC6DA9}" srcOrd="4" destOrd="0" presId="urn:microsoft.com/office/officeart/2005/8/layout/radial1"/>
    <dgm:cxn modelId="{A8CD9796-23FB-4481-95FD-EA716CBDB745}" type="presParOf" srcId="{F5689FBA-8E39-4DF8-BBB5-E10807830406}" destId="{4EE44FAB-2212-4AD9-9924-7E7501359901}" srcOrd="5" destOrd="0" presId="urn:microsoft.com/office/officeart/2005/8/layout/radial1"/>
    <dgm:cxn modelId="{908E293F-A942-490D-AF41-B823C5F18157}" type="presParOf" srcId="{4EE44FAB-2212-4AD9-9924-7E7501359901}" destId="{F4582B10-7F63-4CCB-9A77-1BC1D1648CC7}" srcOrd="0" destOrd="0" presId="urn:microsoft.com/office/officeart/2005/8/layout/radial1"/>
    <dgm:cxn modelId="{82FAA8D5-CD93-413D-A503-2D09B3B61ABB}" type="presParOf" srcId="{F5689FBA-8E39-4DF8-BBB5-E10807830406}" destId="{348205C4-0408-46B6-808C-C5EFC1B77D33}" srcOrd="6" destOrd="0" presId="urn:microsoft.com/office/officeart/2005/8/layout/radial1"/>
    <dgm:cxn modelId="{BB4D4478-4E65-4690-8521-475C0928CE94}" type="presParOf" srcId="{F5689FBA-8E39-4DF8-BBB5-E10807830406}" destId="{4B5FBC94-7944-4109-B12C-58F441AF89D8}" srcOrd="7" destOrd="0" presId="urn:microsoft.com/office/officeart/2005/8/layout/radial1"/>
    <dgm:cxn modelId="{CECA0709-07AF-4D7F-89CC-DE82A8030010}" type="presParOf" srcId="{4B5FBC94-7944-4109-B12C-58F441AF89D8}" destId="{831B353F-578A-41B6-A34B-524AD294044F}" srcOrd="0" destOrd="0" presId="urn:microsoft.com/office/officeart/2005/8/layout/radial1"/>
    <dgm:cxn modelId="{5C0A9198-6D2C-4270-B9C7-827926E3E448}" type="presParOf" srcId="{F5689FBA-8E39-4DF8-BBB5-E10807830406}" destId="{34A12E25-8138-4911-964A-DDA9E7283482}" srcOrd="8" destOrd="0" presId="urn:microsoft.com/office/officeart/2005/8/layout/radial1"/>
    <dgm:cxn modelId="{ED1CF611-C465-4F32-86D1-632BA30337B1}" type="presParOf" srcId="{F5689FBA-8E39-4DF8-BBB5-E10807830406}" destId="{12B8FBDB-391B-43FA-A72D-965DFDBE2628}" srcOrd="9" destOrd="0" presId="urn:microsoft.com/office/officeart/2005/8/layout/radial1"/>
    <dgm:cxn modelId="{3FD15F7D-404A-4581-96FA-EA177F0CC471}" type="presParOf" srcId="{12B8FBDB-391B-43FA-A72D-965DFDBE2628}" destId="{38BEB1AE-3E04-4A8A-AE39-924A6EA79E1A}" srcOrd="0" destOrd="0" presId="urn:microsoft.com/office/officeart/2005/8/layout/radial1"/>
    <dgm:cxn modelId="{7976429B-A6D9-4D82-9AE4-04120DCEFB45}" type="presParOf" srcId="{F5689FBA-8E39-4DF8-BBB5-E10807830406}" destId="{C21DE4F8-AC71-4EDA-9A7B-761612554438}" srcOrd="10" destOrd="0" presId="urn:microsoft.com/office/officeart/2005/8/layout/radial1"/>
    <dgm:cxn modelId="{B3F720E0-32C9-4FDD-B7B7-8913C639A9E4}" type="presParOf" srcId="{F5689FBA-8E39-4DF8-BBB5-E10807830406}" destId="{FA461A02-3F22-48FA-B552-7EFD6B2AE5B4}" srcOrd="11" destOrd="0" presId="urn:microsoft.com/office/officeart/2005/8/layout/radial1"/>
    <dgm:cxn modelId="{2F3586ED-D714-4141-B7CF-F69410E5A516}" type="presParOf" srcId="{FA461A02-3F22-48FA-B552-7EFD6B2AE5B4}" destId="{3C70363F-048D-42AE-BF61-C0D101B2BBDD}" srcOrd="0" destOrd="0" presId="urn:microsoft.com/office/officeart/2005/8/layout/radial1"/>
    <dgm:cxn modelId="{D0B849C0-2530-414B-9ABF-A57772036F7E}" type="presParOf" srcId="{F5689FBA-8E39-4DF8-BBB5-E10807830406}" destId="{B3CAD1C8-CBA6-4287-B2AC-855992EBFCE9}" srcOrd="12" destOrd="0" presId="urn:microsoft.com/office/officeart/2005/8/layout/radial1"/>
    <dgm:cxn modelId="{FD493FA6-3D73-49A3-A2D8-90C24F651B79}" type="presParOf" srcId="{F5689FBA-8E39-4DF8-BBB5-E10807830406}" destId="{DEBB708A-D118-4BDB-BAAE-5EDB7CD5DDAA}" srcOrd="13" destOrd="0" presId="urn:microsoft.com/office/officeart/2005/8/layout/radial1"/>
    <dgm:cxn modelId="{95527392-AFC9-444D-B9FF-BDCA2C8D24FF}" type="presParOf" srcId="{DEBB708A-D118-4BDB-BAAE-5EDB7CD5DDAA}" destId="{B706143D-5FAC-4C39-A9CE-E167FEF03C95}" srcOrd="0" destOrd="0" presId="urn:microsoft.com/office/officeart/2005/8/layout/radial1"/>
    <dgm:cxn modelId="{0882081E-D4B9-446B-94E9-469648646269}" type="presParOf" srcId="{F5689FBA-8E39-4DF8-BBB5-E10807830406}" destId="{E630C9C9-72E5-40C4-BA18-42F27A14C6C1}"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5/3/2021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5/3/2021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C" dirty="0" smtClean="0"/>
              <a:t>Permiso mi teniente, mi alférez</a:t>
            </a:r>
            <a:r>
              <a:rPr lang="es-EC" baseline="0" dirty="0" smtClean="0"/>
              <a:t> buenos días. A continuación expondré acerca de mi trabajo de titulación “ Estudio de la gobernanza marítima de los espacios marítimos del Ecuador</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200" kern="1200" smtClean="0">
                <a:solidFill>
                  <a:schemeClr val="tx1"/>
                </a:solidFill>
                <a:effectLst/>
                <a:latin typeface="+mn-lt"/>
                <a:ea typeface="+mn-ea"/>
                <a:cs typeface="+mn-cs"/>
              </a:rPr>
              <a:t>Debe tener a alguien que controle el puerto de una autoridad portuaria; debe tener una administración marítima, misma encargada de naves y gente de mar; debe tener alguien que se encargue de la investigación de los accidentes; debe tener alguien encargado de las políticas de transporte y un tribunal marítimo”.</a:t>
            </a:r>
            <a:endParaRPr lang="es-ES" sz="1200" kern="1200" smtClean="0">
              <a:solidFill>
                <a:schemeClr val="tx1"/>
              </a:solidFill>
              <a:effectLst/>
              <a:latin typeface="+mn-lt"/>
              <a:ea typeface="+mn-ea"/>
              <a:cs typeface="+mn-cs"/>
            </a:endParaRPr>
          </a:p>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73520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smtClean="0">
                <a:solidFill>
                  <a:schemeClr val="tx1"/>
                </a:solidFill>
                <a:effectLst/>
                <a:latin typeface="+mn-lt"/>
                <a:ea typeface="+mn-ea"/>
                <a:cs typeface="+mn-cs"/>
              </a:rPr>
              <a:t>La Administración Marítima</a:t>
            </a:r>
            <a:endParaRPr lang="es-ES" sz="1200" b="1" i="1"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smtClean="0">
                <a:solidFill>
                  <a:schemeClr val="tx1"/>
                </a:solidFill>
                <a:effectLst/>
                <a:latin typeface="+mn-lt"/>
                <a:ea typeface="+mn-ea"/>
                <a:cs typeface="+mn-cs"/>
              </a:rPr>
              <a:t> </a:t>
            </a:r>
            <a:r>
              <a:rPr lang="es-EC" sz="1200" kern="1200" smtClean="0">
                <a:solidFill>
                  <a:schemeClr val="tx1"/>
                </a:solidFill>
                <a:effectLst/>
                <a:latin typeface="+mn-lt"/>
                <a:ea typeface="+mn-ea"/>
                <a:cs typeface="+mn-cs"/>
              </a:rPr>
              <a:t>(Gabaldón, 2006)</a:t>
            </a:r>
            <a:endParaRPr lang="es-ES" sz="1200"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smtClean="0">
              <a:solidFill>
                <a:schemeClr val="tx1"/>
              </a:solidFill>
              <a:effectLst/>
              <a:latin typeface="+mn-lt"/>
              <a:ea typeface="+mn-ea"/>
              <a:cs typeface="+mn-cs"/>
            </a:endParaRPr>
          </a:p>
          <a:p>
            <a:r>
              <a:rPr lang="es-PA" sz="1200" b="1" i="1" kern="1200" smtClean="0">
                <a:solidFill>
                  <a:schemeClr val="tx1"/>
                </a:solidFill>
                <a:effectLst/>
                <a:latin typeface="+mn-lt"/>
                <a:ea typeface="+mn-ea"/>
                <a:cs typeface="+mn-cs"/>
              </a:rPr>
              <a:t>La Autoridad Marítima</a:t>
            </a:r>
            <a:endParaRPr lang="es-ES" sz="1200" b="1" i="1"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del Transporte Acuático.</a:t>
            </a:r>
            <a:r>
              <a:rPr lang="es-EC" sz="1200" kern="1200" smtClean="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de Puertos.</a:t>
            </a:r>
            <a:r>
              <a:rPr lang="es-EC" sz="1200" kern="1200" smtClean="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Sanitaria.</a:t>
            </a:r>
            <a:r>
              <a:rPr lang="es-EC" sz="1200" kern="1200" smtClean="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de Aduanas.</a:t>
            </a:r>
            <a:r>
              <a:rPr lang="es-EC" sz="1200" kern="1200" smtClean="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Ambiental</a:t>
            </a:r>
            <a:r>
              <a:rPr lang="es-EC" sz="1200" kern="1200" smtClean="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de Pesca.</a:t>
            </a:r>
            <a:r>
              <a:rPr lang="es-EC" sz="1200" kern="1200" smtClean="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smtClean="0">
              <a:solidFill>
                <a:schemeClr val="tx1"/>
              </a:solidFill>
              <a:effectLst/>
              <a:latin typeface="+mn-lt"/>
              <a:ea typeface="+mn-ea"/>
              <a:cs typeface="+mn-cs"/>
            </a:endParaRPr>
          </a:p>
          <a:p>
            <a:r>
              <a:rPr lang="es-EC" sz="1200" b="1" kern="1200" smtClean="0">
                <a:solidFill>
                  <a:schemeClr val="tx1"/>
                </a:solidFill>
                <a:effectLst/>
                <a:latin typeface="+mn-lt"/>
                <a:ea typeface="+mn-ea"/>
                <a:cs typeface="+mn-cs"/>
              </a:rPr>
              <a:t>La Autoridad de Energía Recursos Naturales no Renovables.</a:t>
            </a:r>
            <a:r>
              <a:rPr lang="es-EC" sz="1200" kern="1200" smtClean="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smtClean="0">
              <a:solidFill>
                <a:schemeClr val="tx1"/>
              </a:solidFill>
              <a:effectLst/>
              <a:latin typeface="+mn-lt"/>
              <a:ea typeface="+mn-ea"/>
              <a:cs typeface="+mn-cs"/>
            </a:endParaRPr>
          </a:p>
          <a:p>
            <a:r>
              <a:rPr lang="es-EC" sz="1200" kern="1200" smtClean="0">
                <a:solidFill>
                  <a:schemeClr val="tx1"/>
                </a:solidFill>
                <a:effectLst/>
                <a:latin typeface="+mn-lt"/>
                <a:ea typeface="+mn-ea"/>
                <a:cs typeface="+mn-cs"/>
              </a:rPr>
              <a:t/>
            </a:r>
            <a:br>
              <a:rPr lang="es-EC" sz="1200" kern="1200" smtClean="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13526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12</a:t>
            </a:fld>
            <a:endParaRPr lang="es-EC"/>
          </a:p>
        </p:txBody>
      </p:sp>
    </p:spTree>
    <p:extLst>
      <p:ext uri="{BB962C8B-B14F-4D97-AF65-F5344CB8AC3E}">
        <p14:creationId xmlns:p14="http://schemas.microsoft.com/office/powerpoint/2010/main" val="61194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Convención de las Naciones Unidas sobre el Derecho del Mar.</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err="1" smtClean="0"/>
              <a:t>Politicas</a:t>
            </a:r>
            <a:r>
              <a:rPr lang="es-EC" baseline="0" dirty="0" smtClean="0"/>
              <a:t> nacionales oceánicas y costeras</a:t>
            </a:r>
            <a:endParaRPr lang="es-EC" dirty="0" smtClean="0"/>
          </a:p>
          <a:p>
            <a:r>
              <a:rPr lang="es-PA" sz="1200" b="1" i="1" kern="1200" dirty="0" smtClean="0">
                <a:solidFill>
                  <a:schemeClr val="tx1"/>
                </a:solidFill>
                <a:effectLst/>
                <a:latin typeface="+mn-lt"/>
                <a:ea typeface="+mn-ea"/>
                <a:cs typeface="+mn-cs"/>
              </a:rPr>
              <a:t> </a:t>
            </a:r>
            <a:endParaRPr lang="es-ES" sz="1200" b="1" i="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Organización Marítima Internacional.</a:t>
            </a:r>
          </a:p>
          <a:p>
            <a:endParaRPr lang="es-EC" dirty="0" smtClean="0"/>
          </a:p>
          <a:p>
            <a:r>
              <a:rPr lang="es-PA" sz="1200" kern="1200" dirty="0" smtClean="0">
                <a:solidFill>
                  <a:schemeClr val="tx1"/>
                </a:solidFill>
                <a:effectLst/>
                <a:latin typeface="+mn-lt"/>
                <a:ea typeface="+mn-ea"/>
                <a:cs typeface="+mn-cs"/>
              </a:rPr>
              <a:t>el Programa de Naciones Unidas para el Medio Ambiente</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159196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Explicó que la normativa, que regula estas actividades proviene de 1801, con la creación de la Capitanía del Puerto de Guayaquil; un Reglamento de Guardacostas dictado en 1836; y, el Reglamento de la Policía Marítima, vigente dese 1906.</a:t>
            </a:r>
          </a:p>
          <a:p>
            <a:r>
              <a:rPr lang="es-ES" sz="1200" b="0" i="0" kern="1200" dirty="0" smtClean="0">
                <a:solidFill>
                  <a:schemeClr val="tx1"/>
                </a:solidFill>
                <a:effectLst/>
                <a:latin typeface="+mn-lt"/>
                <a:ea typeface="+mn-ea"/>
                <a:cs typeface="+mn-cs"/>
              </a:rPr>
              <a:t>La propuesta consta de 108 artículos, a través de los cuales se busca mejorar la gestión en el control y seguridad de los espacios acuáticos, reemplazar la normativa que regula las actividades marítimas, que resultan obsoletas frente a la realidad que se vive en el siglo XXI, sobre todo frente al incremento de las actividades inherentes al narcotráfico y pesca ilegal; y, la aplicación de los convenios internacionales, así como las regulaciones técnicas para una adecuada gestión de la seguridad y protección marítimas.</a:t>
            </a:r>
          </a:p>
          <a:p>
            <a:r>
              <a:rPr lang="es-EC" dirty="0" smtClean="0"/>
              <a:t>	</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14</a:t>
            </a:fld>
            <a:endParaRPr lang="es-EC"/>
          </a:p>
        </p:txBody>
      </p:sp>
    </p:spTree>
    <p:extLst>
      <p:ext uri="{BB962C8B-B14F-4D97-AF65-F5344CB8AC3E}">
        <p14:creationId xmlns:p14="http://schemas.microsoft.com/office/powerpoint/2010/main" val="312867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cualitativa se da porque mediante entrevistas realizadas a personas dominantes de la temática, se pudo recolectar y analizar datos, mismos que sirvieron para tener un mejor estudio y análisis de información a fondo acerca el origen problema de una mala gobernanza marítima, analizando las fortalezas y debilidades de la misma para establecer un modelo ideal.</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P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cuantitativa se da porque mediante encuestas a los guardiamarinas de tercer y cuarto año de la Escuela Superior Naval acerca de la gobernanza marítima y de carácter general, se pudo recolectar y analizar datos, mismos que sirvieron para notar un déficit de conocimiento de información que un futuro oficial de marina debería saber, es decir, se evidenció que temas se deberían reforzar para que un aspirante a oficial de marina tengo un conocimiento integro sobre gobernanza marítima.</a:t>
            </a:r>
            <a:endParaRPr lang="es-E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195038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391416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17</a:t>
            </a:fld>
            <a:endParaRPr lang="es-EC"/>
          </a:p>
        </p:txBody>
      </p:sp>
    </p:spTree>
    <p:extLst>
      <p:ext uri="{BB962C8B-B14F-4D97-AF65-F5344CB8AC3E}">
        <p14:creationId xmlns:p14="http://schemas.microsoft.com/office/powerpoint/2010/main" val="331370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18</a:t>
            </a:fld>
            <a:endParaRPr lang="es-EC"/>
          </a:p>
        </p:txBody>
      </p:sp>
    </p:spTree>
    <p:extLst>
      <p:ext uri="{BB962C8B-B14F-4D97-AF65-F5344CB8AC3E}">
        <p14:creationId xmlns:p14="http://schemas.microsoft.com/office/powerpoint/2010/main" val="22112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19</a:t>
            </a:fld>
            <a:endParaRPr lang="es-EC"/>
          </a:p>
        </p:txBody>
      </p:sp>
    </p:spTree>
    <p:extLst>
      <p:ext uri="{BB962C8B-B14F-4D97-AF65-F5344CB8AC3E}">
        <p14:creationId xmlns:p14="http://schemas.microsoft.com/office/powerpoint/2010/main" val="382631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1075125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20</a:t>
            </a:fld>
            <a:endParaRPr lang="es-EC"/>
          </a:p>
        </p:txBody>
      </p:sp>
    </p:spTree>
    <p:extLst>
      <p:ext uri="{BB962C8B-B14F-4D97-AF65-F5344CB8AC3E}">
        <p14:creationId xmlns:p14="http://schemas.microsoft.com/office/powerpoint/2010/main" val="2723397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21</a:t>
            </a:fld>
            <a:endParaRPr lang="es-EC"/>
          </a:p>
        </p:txBody>
      </p:sp>
    </p:spTree>
    <p:extLst>
      <p:ext uri="{BB962C8B-B14F-4D97-AF65-F5344CB8AC3E}">
        <p14:creationId xmlns:p14="http://schemas.microsoft.com/office/powerpoint/2010/main" val="274033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22</a:t>
            </a:fld>
            <a:endParaRPr lang="es-EC"/>
          </a:p>
        </p:txBody>
      </p:sp>
    </p:spTree>
    <p:extLst>
      <p:ext uri="{BB962C8B-B14F-4D97-AF65-F5344CB8AC3E}">
        <p14:creationId xmlns:p14="http://schemas.microsoft.com/office/powerpoint/2010/main" val="302266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23</a:t>
            </a:fld>
            <a:endParaRPr lang="es-EC"/>
          </a:p>
        </p:txBody>
      </p:sp>
    </p:spTree>
    <p:extLst>
      <p:ext uri="{BB962C8B-B14F-4D97-AF65-F5344CB8AC3E}">
        <p14:creationId xmlns:p14="http://schemas.microsoft.com/office/powerpoint/2010/main" val="3053728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24</a:t>
            </a:fld>
            <a:endParaRPr lang="es-EC"/>
          </a:p>
        </p:txBody>
      </p:sp>
    </p:spTree>
    <p:extLst>
      <p:ext uri="{BB962C8B-B14F-4D97-AF65-F5344CB8AC3E}">
        <p14:creationId xmlns:p14="http://schemas.microsoft.com/office/powerpoint/2010/main" val="157677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25</a:t>
            </a:fld>
            <a:endParaRPr lang="es-EC"/>
          </a:p>
        </p:txBody>
      </p:sp>
    </p:spTree>
    <p:extLst>
      <p:ext uri="{BB962C8B-B14F-4D97-AF65-F5344CB8AC3E}">
        <p14:creationId xmlns:p14="http://schemas.microsoft.com/office/powerpoint/2010/main" val="4086160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26</a:t>
            </a:fld>
            <a:endParaRPr lang="es-EC"/>
          </a:p>
        </p:txBody>
      </p:sp>
    </p:spTree>
    <p:extLst>
      <p:ext uri="{BB962C8B-B14F-4D97-AF65-F5344CB8AC3E}">
        <p14:creationId xmlns:p14="http://schemas.microsoft.com/office/powerpoint/2010/main" val="215512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Los espacios marítimos ecuatorianos tienen una relevancia importante en el desarrollo sostenible del país, por lo tanto, la sostenibilidad de los mismos se convierte en un deber para el Estado; responsabilidad que ha estado asumiendo la Armada del Ecuador por falta de interés de actores en relación a los espacios marítimos. No obstante, por la restructuración del Estado, varias entidades acogieron competencias marítimas ampliando así los actores involucrados en el desarrollo sostenible de los espacios marítimos del Ecuador.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Sin embargo, pese a que actualmente existen más entidades involucradas, el Ecuador no ha logrado una excelente coordinación entre las mismas, por lo cual se han generado un mal desenvolvimiento en la gobernanza de los espacios marítimos ecuatorianos.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237080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algn="just">
              <a:lnSpc>
                <a:spcPct val="150000"/>
              </a:lnSpc>
            </a:pPr>
            <a:r>
              <a:rPr lang="es-ES" sz="1200" dirty="0" smtClean="0">
                <a:latin typeface="Arial" panose="020B0604020202020204" pitchFamily="34" charset="0"/>
                <a:cs typeface="Arial" panose="020B0604020202020204" pitchFamily="34" charset="0"/>
              </a:rPr>
              <a:t>La n </a:t>
            </a:r>
            <a:r>
              <a:rPr lang="es-ES" sz="1200" dirty="0" err="1" smtClean="0">
                <a:latin typeface="Arial" panose="020B0604020202020204" pitchFamily="34" charset="0"/>
                <a:cs typeface="Arial" panose="020B0604020202020204" pitchFamily="34" charset="0"/>
              </a:rPr>
              <a:t>ecesidad</a:t>
            </a:r>
            <a:r>
              <a:rPr lang="es-ES" sz="1200" dirty="0" smtClean="0">
                <a:latin typeface="Arial" panose="020B0604020202020204" pitchFamily="34" charset="0"/>
                <a:cs typeface="Arial" panose="020B0604020202020204" pitchFamily="34" charset="0"/>
              </a:rPr>
              <a:t> de un análisis del nivel de gobernanza marítima que posee el Ecuador es importante porque no se tiene una clara administración marítima por falta de coordinación entre entidades gubernamentales. Además, se ha detectado que por la ausencia de normativa, no existe un correcto control gubernamental marítimo. Esto ha ocasionado incremento de actividades ilícitas. Por eso, se necesita estudiar la relación entre el autor, las leyes y los organismos para llevar alineadas políticas y tareas de un buen desarrollo de la gobernanza marítima del Ecuador.</a:t>
            </a:r>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145188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cs typeface="Arial" panose="020B0604020202020204" pitchFamily="34" charset="0"/>
              </a:rPr>
              <a:t>Analizar el modelo de gobernanza de los espacios marítimos del Ecuador, a través del estudio del comportamiento de los actores, aplicación de leyes y apoyo de organismos, para la determinación de factores claves e importantes que contribuyan al desarrollo de un sostenible, seguro y eficiente aprovechamiento de nuestra jurisdicción marítima.</a:t>
            </a:r>
            <a:endParaRPr lang="en-US" sz="1200" b="0" cap="none" spc="0" dirty="0" smtClean="0">
              <a:ln w="9525">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254258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cs typeface="Arial" panose="020B0604020202020204" pitchFamily="34" charset="0"/>
              </a:rPr>
              <a:t>Determinar la importancia de la gobernanza marítima, a través del estudio situacional marítimo, para el establecimiento de un orden jurídico en el uso pacífico de los mares y océanos.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smtClean="0">
              <a:latin typeface="Arial" panose="020B0604020202020204" pitchFamily="34" charset="0"/>
              <a:cs typeface="Arial" panose="020B0604020202020204" pitchFamily="34" charset="0"/>
            </a:endParaRPr>
          </a:p>
          <a:p>
            <a:pPr lvl="0" algn="ctr"/>
            <a:r>
              <a:rPr lang="es-ES" sz="1200" dirty="0" smtClean="0">
                <a:latin typeface="Arial" panose="020B0604020202020204" pitchFamily="34" charset="0"/>
                <a:cs typeface="Arial" panose="020B0604020202020204" pitchFamily="34" charset="0"/>
              </a:rPr>
              <a:t>Determinar los instrumentos marítimos de una gobernanza marítima, a través del estudio del rol de los actores claves, para el establecimiento y desenvolvimiento de una buena administración marítima.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cs typeface="Arial" panose="020B0604020202020204" pitchFamily="34" charset="0"/>
              </a:rPr>
              <a:t>Demostrar la importancia de la actualización de la legislación marítima, a través de la muestra del nivel de conocimiento sobre gobernanza marítima que posee los guardiamarinas de tercer y cuarto año de la Escuela Superior Naval, a través de encuestas, para una incidencia positiva en un futuro oficial de marina.</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72253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388913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capacidad de respuesta técnica y política que tiene el Estado a las demandas de la sociedad, dependerá tanto de la calidad de las reglas de juego, como de la influencia sobre ellas</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404132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 un instrumento de carácter universal que permite enlazar a las convenciones internacionales y las organizaciones que las regulan la utilización de los océanos, con el fin de lograr su aplicación a nivel nacional, regional y mundial para alcanzar el desarrollo sostenible del océano</a:t>
            </a:r>
          </a:p>
          <a:p>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Instrumentos que aporten con procesos de gestión y alineados al marco legal.</a:t>
            </a:r>
          </a:p>
          <a:p>
            <a:pPr lvl="0"/>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Mecanismos de carácter administrativo que permiten la gestión de la gobernanza marítima tanto nacionalmente, regionalmente y mundialmente.</a:t>
            </a:r>
          </a:p>
          <a:p>
            <a:pPr lvl="0"/>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Políticas, actividades y programas que sirven de impulso para alcanzar la meta del marco institucional, teniendo como base a la CONVEMAR y otros instrumentos de apoyo de carácter jurídico.</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319167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669319" y="2080613"/>
            <a:ext cx="8172400" cy="1785297"/>
          </a:xfrm>
          <a:prstGeom prst="rect">
            <a:avLst/>
          </a:prstGeom>
          <a:noFill/>
        </p:spPr>
        <p:txBody>
          <a:bodyPr wrap="square" rtlCol="0">
            <a:spAutoFit/>
          </a:bodyPr>
          <a:lstStyle/>
          <a:p>
            <a:pPr algn="ctr"/>
            <a:r>
              <a:rPr lang="es-EC" sz="3667"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ESTUDIO DE LA GOBERNANZA DE LOS ESPACIOS MARÍTIMOS DEL ECUADOR</a:t>
            </a:r>
            <a:endParaRPr lang="es-EC" sz="3667"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3085774" y="4417673"/>
            <a:ext cx="3339504" cy="553998"/>
          </a:xfrm>
          <a:prstGeom prst="rect">
            <a:avLst/>
          </a:prstGeom>
          <a:noFill/>
        </p:spPr>
        <p:txBody>
          <a:bodyPr wrap="none" rtlCol="0">
            <a:spAutoFit/>
          </a:bodyPr>
          <a:lstStyle/>
          <a:p>
            <a:pPr algn="ctr"/>
            <a:r>
              <a:rPr lang="es-EC" sz="1500" b="1" dirty="0" smtClean="0">
                <a:effectLst>
                  <a:outerShdw blurRad="38100" dist="38100" dir="2700000" algn="tl">
                    <a:srgbClr val="000000">
                      <a:alpha val="43137"/>
                    </a:srgbClr>
                  </a:outerShdw>
                </a:effectLst>
              </a:rPr>
              <a:t>Elaborado por: </a:t>
            </a:r>
            <a:endParaRPr lang="es-EC" sz="1500" b="1" dirty="0">
              <a:effectLst>
                <a:outerShdw blurRad="38100" dist="38100" dir="2700000" algn="tl">
                  <a:srgbClr val="000000">
                    <a:alpha val="43137"/>
                  </a:srgbClr>
                </a:outerShdw>
              </a:effectLst>
            </a:endParaRPr>
          </a:p>
          <a:p>
            <a:pPr algn="ctr"/>
            <a:r>
              <a:rPr lang="es-EC" sz="1500" b="1" dirty="0">
                <a:effectLst>
                  <a:outerShdw blurRad="38100" dist="38100" dir="2700000" algn="tl">
                    <a:srgbClr val="000000">
                      <a:alpha val="43137"/>
                    </a:srgbClr>
                  </a:outerShdw>
                </a:effectLst>
              </a:rPr>
              <a:t>GM 4/A </a:t>
            </a:r>
            <a:r>
              <a:rPr lang="es-EC" sz="1500" b="1" dirty="0" smtClean="0">
                <a:effectLst>
                  <a:outerShdw blurRad="38100" dist="38100" dir="2700000" algn="tl">
                    <a:srgbClr val="000000">
                      <a:alpha val="43137"/>
                    </a:srgbClr>
                  </a:outerShdw>
                </a:effectLst>
              </a:rPr>
              <a:t>Molina Sierra, Joseph </a:t>
            </a:r>
            <a:r>
              <a:rPr lang="es-EC" sz="1500" b="1" dirty="0" err="1" smtClean="0">
                <a:effectLst>
                  <a:outerShdw blurRad="38100" dist="38100" dir="2700000" algn="tl">
                    <a:srgbClr val="000000">
                      <a:alpha val="43137"/>
                    </a:srgbClr>
                  </a:outerShdw>
                </a:effectLst>
              </a:rPr>
              <a:t>Wladimir</a:t>
            </a:r>
            <a:endParaRPr lang="es-EC" sz="1500" b="1" dirty="0">
              <a:effectLst>
                <a:outerShdw blurRad="38100" dist="38100" dir="2700000" algn="tl">
                  <a:srgbClr val="000000">
                    <a:alpha val="43137"/>
                  </a:srgbClr>
                </a:outerShdw>
              </a:effectLst>
            </a:endParaRPr>
          </a:p>
        </p:txBody>
      </p:sp>
      <p:pic>
        <p:nvPicPr>
          <p:cNvPr id="6" name="Imagen 5" descr="ESPE">
            <a:extLst>
              <a:ext uri="{FF2B5EF4-FFF2-40B4-BE49-F238E27FC236}">
                <a16:creationId xmlns:a16="http://schemas.microsoft.com/office/drawing/2014/main" xmlns=""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ANTECEDENTES Y MARCO TEÓRICO</a:t>
            </a:r>
            <a:endParaRPr lang="es-EC" sz="2333" b="1" dirty="0">
              <a:latin typeface="Consolas" panose="020B0609020204030204" pitchFamily="49" charset="0"/>
              <a:cs typeface="Consolas" panose="020B0609020204030204" pitchFamily="49" charset="0"/>
            </a:endParaRPr>
          </a:p>
        </p:txBody>
      </p:sp>
      <p:sp>
        <p:nvSpPr>
          <p:cNvPr id="4" name="CuadroTexto 3"/>
          <p:cNvSpPr txBox="1"/>
          <p:nvPr/>
        </p:nvSpPr>
        <p:spPr>
          <a:xfrm>
            <a:off x="1187624" y="1099691"/>
            <a:ext cx="6696744" cy="461665"/>
          </a:xfrm>
          <a:prstGeom prst="rect">
            <a:avLst/>
          </a:prstGeom>
          <a:noFill/>
        </p:spPr>
        <p:txBody>
          <a:bodyPr wrap="square" rtlCol="0">
            <a:spAutoFit/>
          </a:bodyPr>
          <a:lstStyle/>
          <a:p>
            <a:r>
              <a:rPr lang="es-E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¿QUÉ ES LA GOBERNABILIDAD MARÍTIMA?</a:t>
            </a:r>
            <a:endParaRPr lang="es-E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l="20469" t="27600" r="23226" b="16400"/>
          <a:stretch/>
        </p:blipFill>
        <p:spPr>
          <a:xfrm>
            <a:off x="1050789" y="1633364"/>
            <a:ext cx="7432042"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10</a:t>
            </a:r>
            <a:endParaRPr lang="es-EC" dirty="0">
              <a:solidFill>
                <a:schemeClr val="tx1"/>
              </a:solidFill>
            </a:endParaRPr>
          </a:p>
        </p:txBody>
      </p:sp>
    </p:spTree>
    <p:extLst>
      <p:ext uri="{BB962C8B-B14F-4D97-AF65-F5344CB8AC3E}">
        <p14:creationId xmlns:p14="http://schemas.microsoft.com/office/powerpoint/2010/main" val="802676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ANTECEDENTES Y MARCO TEÓRICO</a:t>
            </a:r>
            <a:endParaRPr lang="es-EC" sz="2333" b="1" dirty="0">
              <a:latin typeface="Consolas" panose="020B0609020204030204" pitchFamily="49" charset="0"/>
              <a:cs typeface="Consolas" panose="020B0609020204030204" pitchFamily="49" charset="0"/>
            </a:endParaRPr>
          </a:p>
        </p:txBody>
      </p:sp>
      <p:sp>
        <p:nvSpPr>
          <p:cNvPr id="4" name="CuadroTexto 3"/>
          <p:cNvSpPr txBox="1"/>
          <p:nvPr/>
        </p:nvSpPr>
        <p:spPr>
          <a:xfrm>
            <a:off x="1634462" y="952481"/>
            <a:ext cx="6264696" cy="461665"/>
          </a:xfrm>
          <a:prstGeom prst="rect">
            <a:avLst/>
          </a:prstGeom>
          <a:noFill/>
        </p:spPr>
        <p:txBody>
          <a:bodyPr wrap="square" rtlCol="0">
            <a:spAutoFit/>
          </a:bodyPr>
          <a:lstStyle/>
          <a:p>
            <a:pPr algn="ctr"/>
            <a:r>
              <a:rPr lang="es-E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ADMINISTRACIÓN MARÍTIMA</a:t>
            </a:r>
            <a:endParaRPr lang="es-E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706031718"/>
              </p:ext>
            </p:extLst>
          </p:nvPr>
        </p:nvGraphicFramePr>
        <p:xfrm>
          <a:off x="1274422" y="1489347"/>
          <a:ext cx="69847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11</a:t>
            </a:r>
            <a:endParaRPr lang="es-EC" dirty="0">
              <a:solidFill>
                <a:schemeClr val="tx1"/>
              </a:solidFill>
            </a:endParaRPr>
          </a:p>
        </p:txBody>
      </p:sp>
    </p:spTree>
    <p:extLst>
      <p:ext uri="{BB962C8B-B14F-4D97-AF65-F5344CB8AC3E}">
        <p14:creationId xmlns:p14="http://schemas.microsoft.com/office/powerpoint/2010/main" val="93093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ANTECEDENTES Y MARCO TEÓRICO</a:t>
            </a:r>
            <a:endParaRPr lang="es-EC" sz="2333" b="1" dirty="0">
              <a:latin typeface="Consolas" panose="020B0609020204030204" pitchFamily="49" charset="0"/>
              <a:cs typeface="Consolas" panose="020B0609020204030204" pitchFamily="49" charset="0"/>
            </a:endParaRPr>
          </a:p>
        </p:txBody>
      </p:sp>
      <p:sp>
        <p:nvSpPr>
          <p:cNvPr id="4" name="CuadroTexto 3"/>
          <p:cNvSpPr txBox="1"/>
          <p:nvPr/>
        </p:nvSpPr>
        <p:spPr>
          <a:xfrm>
            <a:off x="626350" y="916882"/>
            <a:ext cx="8280920" cy="461665"/>
          </a:xfrm>
          <a:prstGeom prst="rect">
            <a:avLst/>
          </a:prstGeom>
          <a:noFill/>
        </p:spPr>
        <p:txBody>
          <a:bodyPr wrap="square" rtlCol="0">
            <a:spAutoFit/>
          </a:bodyPr>
          <a:lstStyle/>
          <a:p>
            <a:pPr algn="ctr"/>
            <a:r>
              <a:rPr lang="es-E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ÓRGANO DIRECTOR DEL ECUADOR</a:t>
            </a:r>
            <a:endParaRPr lang="es-E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12</a:t>
            </a:r>
            <a:endParaRPr lang="es-EC" dirty="0">
              <a:solidFill>
                <a:schemeClr val="tx1"/>
              </a:solidFill>
            </a:endParaRPr>
          </a:p>
        </p:txBody>
      </p:sp>
      <p:pic>
        <p:nvPicPr>
          <p:cNvPr id="2" name="Imagen 1"/>
          <p:cNvPicPr>
            <a:picLocks noChangeAspect="1"/>
          </p:cNvPicPr>
          <p:nvPr/>
        </p:nvPicPr>
        <p:blipFill rotWithShape="1">
          <a:blip r:embed="rId3"/>
          <a:srcRect l="12988" t="24801" r="36219" b="38100"/>
          <a:stretch/>
        </p:blipFill>
        <p:spPr>
          <a:xfrm>
            <a:off x="827584" y="1849388"/>
            <a:ext cx="7900121" cy="3245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rotWithShape="1">
          <a:blip r:embed="rId4"/>
          <a:srcRect l="12988" t="26200" r="36219" b="38800"/>
          <a:stretch/>
        </p:blipFill>
        <p:spPr>
          <a:xfrm>
            <a:off x="827584" y="1855688"/>
            <a:ext cx="7900121" cy="3239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9915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MARCO CONCEPTUAL</a:t>
            </a:r>
            <a:endParaRPr lang="es-EC" sz="2333" b="1" dirty="0">
              <a:latin typeface="Consolas" panose="020B0609020204030204" pitchFamily="49" charset="0"/>
              <a:cs typeface="Consolas" panose="020B0609020204030204" pitchFamily="49" charset="0"/>
            </a:endParaRPr>
          </a:p>
        </p:txBody>
      </p:sp>
      <p:graphicFrame>
        <p:nvGraphicFramePr>
          <p:cNvPr id="5" name="Diagrama 4"/>
          <p:cNvGraphicFramePr/>
          <p:nvPr>
            <p:extLst>
              <p:ext uri="{D42A27DB-BD31-4B8C-83A1-F6EECF244321}">
                <p14:modId xmlns:p14="http://schemas.microsoft.com/office/powerpoint/2010/main" val="3018575783"/>
              </p:ext>
            </p:extLst>
          </p:nvPr>
        </p:nvGraphicFramePr>
        <p:xfrm>
          <a:off x="1418438" y="1129308"/>
          <a:ext cx="6696744"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4 Rectángulo"/>
          <p:cNvSpPr/>
          <p:nvPr/>
        </p:nvSpPr>
        <p:spPr>
          <a:xfrm>
            <a:off x="853244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13</a:t>
            </a:r>
            <a:endParaRPr lang="es-EC" dirty="0">
              <a:solidFill>
                <a:schemeClr val="tx1"/>
              </a:solidFill>
            </a:endParaRPr>
          </a:p>
        </p:txBody>
      </p:sp>
    </p:spTree>
    <p:extLst>
      <p:ext uri="{BB962C8B-B14F-4D97-AF65-F5344CB8AC3E}">
        <p14:creationId xmlns:p14="http://schemas.microsoft.com/office/powerpoint/2010/main" val="1313356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MARCO LEGAL</a:t>
            </a:r>
            <a:endParaRPr lang="es-EC" sz="2333" b="1" dirty="0">
              <a:latin typeface="Consolas" panose="020B0609020204030204" pitchFamily="49" charset="0"/>
              <a:cs typeface="Consolas" panose="020B0609020204030204" pitchFamily="49" charset="0"/>
            </a:endParaRPr>
          </a:p>
        </p:txBody>
      </p:sp>
      <p:sp>
        <p:nvSpPr>
          <p:cNvPr id="3"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14</a:t>
            </a:r>
            <a:endParaRPr lang="es-EC" dirty="0">
              <a:solidFill>
                <a:schemeClr val="tx1"/>
              </a:solidFill>
            </a:endParaRPr>
          </a:p>
        </p:txBody>
      </p:sp>
      <p:graphicFrame>
        <p:nvGraphicFramePr>
          <p:cNvPr id="5" name="Diagrama 4"/>
          <p:cNvGraphicFramePr/>
          <p:nvPr>
            <p:extLst>
              <p:ext uri="{D42A27DB-BD31-4B8C-83A1-F6EECF244321}">
                <p14:modId xmlns:p14="http://schemas.microsoft.com/office/powerpoint/2010/main" val="325681397"/>
              </p:ext>
            </p:extLst>
          </p:nvPr>
        </p:nvGraphicFramePr>
        <p:xfrm>
          <a:off x="-29592" y="1007508"/>
          <a:ext cx="5609704" cy="427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derecha 3"/>
          <p:cNvSpPr/>
          <p:nvPr/>
        </p:nvSpPr>
        <p:spPr>
          <a:xfrm>
            <a:off x="5220072" y="2821495"/>
            <a:ext cx="11521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6588224" y="2173423"/>
            <a:ext cx="205222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PROYECTO DE LEY DE NAVEGACIÓN Y PROTECCIÓN MARÍTIMA</a:t>
            </a:r>
            <a:endParaRPr lang="es-ES" b="1" dirty="0"/>
          </a:p>
        </p:txBody>
      </p:sp>
    </p:spTree>
    <p:extLst>
      <p:ext uri="{BB962C8B-B14F-4D97-AF65-F5344CB8AC3E}">
        <p14:creationId xmlns:p14="http://schemas.microsoft.com/office/powerpoint/2010/main" val="590337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MARCO METODOLÓGICO</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15</a:t>
            </a:r>
            <a:endParaRPr lang="es-EC" dirty="0">
              <a:solidFill>
                <a:schemeClr val="tx1"/>
              </a:solidFill>
            </a:endParaRPr>
          </a:p>
        </p:txBody>
      </p:sp>
      <p:graphicFrame>
        <p:nvGraphicFramePr>
          <p:cNvPr id="4" name="Diagrama 3"/>
          <p:cNvGraphicFramePr/>
          <p:nvPr>
            <p:extLst>
              <p:ext uri="{D42A27DB-BD31-4B8C-83A1-F6EECF244321}">
                <p14:modId xmlns:p14="http://schemas.microsoft.com/office/powerpoint/2010/main" val="2252342095"/>
              </p:ext>
            </p:extLst>
          </p:nvPr>
        </p:nvGraphicFramePr>
        <p:xfrm>
          <a:off x="702810" y="-454868"/>
          <a:ext cx="81280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Resultado de imagen para signo de interrogac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893" y="3242680"/>
            <a:ext cx="1584176" cy="23208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valuo de Predio - Galeana Chihuahu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4008" y="3528732"/>
            <a:ext cx="2448272" cy="174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77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MARCO METODOLÓGICO</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16</a:t>
            </a:r>
            <a:endParaRPr lang="es-EC" dirty="0">
              <a:solidFill>
                <a:schemeClr val="tx1"/>
              </a:solidFill>
            </a:endParaRPr>
          </a:p>
        </p:txBody>
      </p:sp>
      <p:pic>
        <p:nvPicPr>
          <p:cNvPr id="7" name="Picture 2" descr="Población y Muestra en una Investigación | SaberMetodolog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517" y="962899"/>
            <a:ext cx="1766648" cy="1401541"/>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1043608" y="1068296"/>
            <a:ext cx="4608512" cy="1296144"/>
          </a:xfrm>
          <a:prstGeom prst="downArrowCallout">
            <a:avLst>
              <a:gd name="adj1" fmla="val 25000"/>
              <a:gd name="adj2" fmla="val 25000"/>
              <a:gd name="adj3" fmla="val 25000"/>
              <a:gd name="adj4" fmla="val 55561"/>
            </a:avLst>
          </a:prstGeom>
          <a:ln/>
        </p:spPr>
        <p:style>
          <a:lnRef idx="0">
            <a:schemeClr val="accent1"/>
          </a:lnRef>
          <a:fillRef idx="3">
            <a:schemeClr val="accent1"/>
          </a:fillRef>
          <a:effectRef idx="3">
            <a:schemeClr val="accent1"/>
          </a:effectRef>
          <a:fontRef idx="minor">
            <a:schemeClr val="lt1"/>
          </a:fontRef>
        </p:style>
        <p:txBody>
          <a:bodyPr anchor="ctr"/>
          <a:lstStyle/>
          <a:p>
            <a:r>
              <a:rPr lang="es-EC" sz="2800" dirty="0" smtClean="0">
                <a:solidFill>
                  <a:schemeClr val="bg1"/>
                </a:solidFill>
                <a:latin typeface="Arial" panose="020B0604020202020204" pitchFamily="34" charset="0"/>
                <a:cs typeface="Arial" panose="020B0604020202020204" pitchFamily="34" charset="0"/>
              </a:rPr>
              <a:t>POBLACIÓN Y MUESTRA </a:t>
            </a:r>
            <a:endParaRPr lang="es-EC" sz="2800" dirty="0">
              <a:solidFill>
                <a:schemeClr val="bg1"/>
              </a:solidFill>
              <a:latin typeface="Arial" panose="020B0604020202020204" pitchFamily="34" charset="0"/>
              <a:cs typeface="Arial" panose="020B0604020202020204" pitchFamily="34" charset="0"/>
            </a:endParaRPr>
          </a:p>
        </p:txBody>
      </p:sp>
      <p:graphicFrame>
        <p:nvGraphicFramePr>
          <p:cNvPr id="9" name="4 Tabla"/>
          <p:cNvGraphicFramePr>
            <a:graphicFrameLocks noGrp="1"/>
          </p:cNvGraphicFramePr>
          <p:nvPr>
            <p:extLst>
              <p:ext uri="{D42A27DB-BD31-4B8C-83A1-F6EECF244321}">
                <p14:modId xmlns:p14="http://schemas.microsoft.com/office/powerpoint/2010/main" val="1070278010"/>
              </p:ext>
            </p:extLst>
          </p:nvPr>
        </p:nvGraphicFramePr>
        <p:xfrm>
          <a:off x="1071004" y="2580464"/>
          <a:ext cx="6408712" cy="2419468"/>
        </p:xfrm>
        <a:graphic>
          <a:graphicData uri="http://schemas.openxmlformats.org/drawingml/2006/table">
            <a:tbl>
              <a:tblPr firstRow="1" firstCol="1" bandRow="1">
                <a:tableStyleId>{7E9639D4-E3E2-4D34-9284-5A2195B3D0D7}</a:tableStyleId>
              </a:tblPr>
              <a:tblGrid>
                <a:gridCol w="3204356">
                  <a:extLst>
                    <a:ext uri="{9D8B030D-6E8A-4147-A177-3AD203B41FA5}">
                      <a16:colId xmlns:a16="http://schemas.microsoft.com/office/drawing/2014/main" xmlns="" val="20000"/>
                    </a:ext>
                  </a:extLst>
                </a:gridCol>
                <a:gridCol w="3204356">
                  <a:extLst>
                    <a:ext uri="{9D8B030D-6E8A-4147-A177-3AD203B41FA5}">
                      <a16:colId xmlns:a16="http://schemas.microsoft.com/office/drawing/2014/main" xmlns="" val="20001"/>
                    </a:ext>
                  </a:extLst>
                </a:gridCol>
              </a:tblGrid>
              <a:tr h="604867">
                <a:tc>
                  <a:txBody>
                    <a:bodyPr/>
                    <a:lstStyle/>
                    <a:p>
                      <a:pPr indent="269875" algn="ctr">
                        <a:lnSpc>
                          <a:spcPct val="150000"/>
                        </a:lnSpc>
                        <a:spcAft>
                          <a:spcPts val="1200"/>
                        </a:spcAft>
                      </a:pPr>
                      <a:r>
                        <a:rPr lang="es-EC" sz="2000" dirty="0" smtClean="0">
                          <a:effectLst/>
                        </a:rPr>
                        <a:t>MUESTRA</a:t>
                      </a:r>
                      <a:endParaRPr lang="es-EC" sz="2000" i="1" dirty="0">
                        <a:solidFill>
                          <a:schemeClr val="tx1"/>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2000" dirty="0" smtClean="0">
                          <a:effectLst/>
                        </a:rPr>
                        <a:t>CANTIDAD</a:t>
                      </a:r>
                      <a:endParaRPr lang="es-EC" sz="2000" b="1" i="1" dirty="0">
                        <a:solidFill>
                          <a:schemeClr val="tx1"/>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604867">
                <a:tc>
                  <a:txBody>
                    <a:bodyPr/>
                    <a:lstStyle/>
                    <a:p>
                      <a:pPr indent="269875" algn="ctr">
                        <a:lnSpc>
                          <a:spcPct val="150000"/>
                        </a:lnSpc>
                        <a:spcAft>
                          <a:spcPts val="1200"/>
                        </a:spcAft>
                      </a:pPr>
                      <a:r>
                        <a:rPr lang="es-EC" sz="1600" dirty="0" smtClean="0">
                          <a:effectLst/>
                        </a:rPr>
                        <a:t>TERCER AÑO</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dirty="0" smtClean="0">
                          <a:solidFill>
                            <a:schemeClr val="tx1"/>
                          </a:solidFill>
                          <a:effectLst/>
                          <a:latin typeface="+mn-lt"/>
                          <a:ea typeface="+mn-ea"/>
                          <a:cs typeface="+mn-cs"/>
                        </a:rPr>
                        <a:t>25</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604867">
                <a:tc>
                  <a:txBody>
                    <a:bodyPr/>
                    <a:lstStyle/>
                    <a:p>
                      <a:pPr indent="269875" algn="ctr">
                        <a:lnSpc>
                          <a:spcPct val="150000"/>
                        </a:lnSpc>
                        <a:spcAft>
                          <a:spcPts val="1200"/>
                        </a:spcAft>
                      </a:pPr>
                      <a:r>
                        <a:rPr lang="es-EC" sz="1600" dirty="0" smtClean="0">
                          <a:effectLst/>
                        </a:rPr>
                        <a:t>CUARTO</a:t>
                      </a:r>
                      <a:r>
                        <a:rPr lang="es-EC" sz="1600" baseline="0" dirty="0" smtClean="0">
                          <a:effectLst/>
                        </a:rPr>
                        <a:t> AÑO</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dirty="0" smtClean="0">
                          <a:solidFill>
                            <a:schemeClr val="tx1"/>
                          </a:solidFill>
                          <a:effectLst/>
                          <a:latin typeface="+mn-lt"/>
                          <a:ea typeface="+mn-ea"/>
                          <a:cs typeface="+mn-cs"/>
                        </a:rPr>
                        <a:t>26</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604867">
                <a:tc>
                  <a:txBody>
                    <a:bodyPr/>
                    <a:lstStyle/>
                    <a:p>
                      <a:pPr indent="269875" algn="ctr">
                        <a:lnSpc>
                          <a:spcPct val="150000"/>
                        </a:lnSpc>
                        <a:spcAft>
                          <a:spcPts val="1200"/>
                        </a:spcAft>
                      </a:pPr>
                      <a:r>
                        <a:rPr lang="es-EC" sz="1600" dirty="0">
                          <a:effectLst/>
                        </a:rPr>
                        <a:t>Total</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tc>
                  <a:txBody>
                    <a:bodyPr/>
                    <a:lstStyle/>
                    <a:p>
                      <a:pPr indent="269875" algn="ctr">
                        <a:lnSpc>
                          <a:spcPct val="150000"/>
                        </a:lnSpc>
                        <a:spcAft>
                          <a:spcPts val="1200"/>
                        </a:spcAft>
                      </a:pPr>
                      <a:r>
                        <a:rPr lang="es-EC" sz="1600" dirty="0" smtClean="0">
                          <a:solidFill>
                            <a:schemeClr val="tx1"/>
                          </a:solidFill>
                          <a:effectLst/>
                          <a:latin typeface="+mn-lt"/>
                          <a:ea typeface="+mn-ea"/>
                          <a:cs typeface="+mn-cs"/>
                        </a:rPr>
                        <a:t>51</a:t>
                      </a:r>
                      <a:endParaRPr lang="es-EC" sz="1600" dirty="0">
                        <a:solidFill>
                          <a:srgbClr val="000000"/>
                        </a:solidFill>
                        <a:effectLst/>
                        <a:latin typeface="Arial" panose="020B0604020202020204" pitchFamily="34" charset="0"/>
                        <a:ea typeface="Arial"/>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2" name="CuadroTexto 1"/>
          <p:cNvSpPr txBox="1"/>
          <p:nvPr/>
        </p:nvSpPr>
        <p:spPr>
          <a:xfrm>
            <a:off x="880050" y="1984112"/>
            <a:ext cx="2107774" cy="369332"/>
          </a:xfrm>
          <a:prstGeom prst="rect">
            <a:avLst/>
          </a:prstGeom>
          <a:noFill/>
        </p:spPr>
        <p:txBody>
          <a:bodyPr wrap="square" rtlCol="0">
            <a:spAutoFit/>
          </a:bodyPr>
          <a:lstStyle/>
          <a:p>
            <a:r>
              <a:rPr lang="es-ES" dirty="0" smtClean="0"/>
              <a:t>199 guardiamarinas</a:t>
            </a:r>
            <a:endParaRPr lang="es-ES" dirty="0"/>
          </a:p>
        </p:txBody>
      </p:sp>
    </p:spTree>
    <p:extLst>
      <p:ext uri="{BB962C8B-B14F-4D97-AF65-F5344CB8AC3E}">
        <p14:creationId xmlns:p14="http://schemas.microsoft.com/office/powerpoint/2010/main" val="29491083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MARCO METODOLÓGICO</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17</a:t>
            </a:r>
            <a:endParaRPr lang="es-EC" dirty="0">
              <a:solidFill>
                <a:schemeClr val="tx1"/>
              </a:solidFill>
            </a:endParaRPr>
          </a:p>
        </p:txBody>
      </p:sp>
      <p:graphicFrame>
        <p:nvGraphicFramePr>
          <p:cNvPr id="11" name="4 Marcador de contenido"/>
          <p:cNvGraphicFramePr>
            <a:graphicFrameLocks noGrp="1"/>
          </p:cNvGraphicFramePr>
          <p:nvPr>
            <p:ph idx="1"/>
            <p:extLst>
              <p:ext uri="{D42A27DB-BD31-4B8C-83A1-F6EECF244321}">
                <p14:modId xmlns:p14="http://schemas.microsoft.com/office/powerpoint/2010/main" val="3492256534"/>
              </p:ext>
            </p:extLst>
          </p:nvPr>
        </p:nvGraphicFramePr>
        <p:xfrm>
          <a:off x="611560" y="985292"/>
          <a:ext cx="8795375"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Tips para una entrevista de trabajo exito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4078332"/>
            <a:ext cx="2070100" cy="1627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ncuestas de Email: La manera más fácil de recolectar dato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4" y="3973624"/>
            <a:ext cx="3033244" cy="155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495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MARCO METODOLÓGICO</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18</a:t>
            </a:r>
            <a:endParaRPr lang="es-EC" dirty="0">
              <a:solidFill>
                <a:schemeClr val="tx1"/>
              </a:solidFill>
            </a:endParaRP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740160554"/>
              </p:ext>
            </p:extLst>
          </p:nvPr>
        </p:nvGraphicFramePr>
        <p:xfrm>
          <a:off x="1435986" y="2929508"/>
          <a:ext cx="7049584" cy="1391040"/>
        </p:xfrm>
        <a:graphic>
          <a:graphicData uri="http://schemas.openxmlformats.org/drawingml/2006/table">
            <a:tbl>
              <a:tblPr firstRow="1" firstCol="1" bandRow="1">
                <a:tableStyleId>{7E9639D4-E3E2-4D34-9284-5A2195B3D0D7}</a:tableStyleId>
              </a:tblPr>
              <a:tblGrid>
                <a:gridCol w="3641090">
                  <a:extLst>
                    <a:ext uri="{9D8B030D-6E8A-4147-A177-3AD203B41FA5}">
                      <a16:colId xmlns:a16="http://schemas.microsoft.com/office/drawing/2014/main" xmlns="" val="20000"/>
                    </a:ext>
                  </a:extLst>
                </a:gridCol>
                <a:gridCol w="3408494">
                  <a:extLst>
                    <a:ext uri="{9D8B030D-6E8A-4147-A177-3AD203B41FA5}">
                      <a16:colId xmlns:a16="http://schemas.microsoft.com/office/drawing/2014/main" xmlns="" val="20001"/>
                    </a:ext>
                  </a:extLst>
                </a:gridCol>
              </a:tblGrid>
              <a:tr h="463680">
                <a:tc>
                  <a:txBody>
                    <a:bodyPr/>
                    <a:lstStyle/>
                    <a:p>
                      <a:pPr indent="269875" algn="ctr">
                        <a:lnSpc>
                          <a:spcPct val="200000"/>
                        </a:lnSpc>
                        <a:spcAft>
                          <a:spcPts val="0"/>
                        </a:spcAft>
                      </a:pPr>
                      <a:r>
                        <a:rPr lang="es-EC" sz="1400" dirty="0" smtClean="0">
                          <a:effectLst/>
                        </a:rPr>
                        <a:t>NOMBRE</a:t>
                      </a:r>
                      <a:endParaRPr lang="es-EC" sz="1400" dirty="0">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400" dirty="0" smtClean="0">
                          <a:effectLst/>
                        </a:rPr>
                        <a:t>CARGO</a:t>
                      </a:r>
                      <a:endParaRPr lang="es-EC" sz="1400" dirty="0">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927360">
                <a:tc>
                  <a:txBody>
                    <a:bodyPr/>
                    <a:lstStyle/>
                    <a:p>
                      <a:pPr indent="269875" algn="ctr">
                        <a:lnSpc>
                          <a:spcPct val="200000"/>
                        </a:lnSpc>
                        <a:spcAft>
                          <a:spcPts val="0"/>
                        </a:spcAft>
                      </a:pPr>
                      <a:r>
                        <a:rPr lang="es-EC" sz="1400" dirty="0" smtClean="0">
                          <a:effectLst/>
                        </a:rPr>
                        <a:t>CPCB </a:t>
                      </a:r>
                      <a:r>
                        <a:rPr lang="es-EC" sz="1400" dirty="0">
                          <a:effectLst/>
                        </a:rPr>
                        <a:t>- </a:t>
                      </a:r>
                      <a:r>
                        <a:rPr lang="es-EC" sz="1400" dirty="0" smtClean="0">
                          <a:effectLst/>
                        </a:rPr>
                        <a:t>GC ERNESTO</a:t>
                      </a:r>
                      <a:r>
                        <a:rPr lang="es-EC" sz="1400" baseline="0" dirty="0" smtClean="0">
                          <a:effectLst/>
                        </a:rPr>
                        <a:t> JOSÉ ESCOBAR VALLEJO</a:t>
                      </a:r>
                      <a:r>
                        <a:rPr lang="es-EC" sz="1400" dirty="0">
                          <a:effectLst/>
                        </a:rPr>
                        <a:t> </a:t>
                      </a:r>
                      <a:endParaRPr lang="es-EC" sz="1400" dirty="0">
                        <a:effectLst/>
                        <a:latin typeface="Arial" panose="020B0604020202020204" pitchFamily="34" charset="0"/>
                        <a:ea typeface="Arial"/>
                        <a:cs typeface="Arial" panose="020B0604020202020204" pitchFamily="34" charset="0"/>
                      </a:endParaRPr>
                    </a:p>
                  </a:txBody>
                  <a:tcPr marL="0" marR="0" marT="0" marB="0" anchor="ctr"/>
                </a:tc>
                <a:tc>
                  <a:txBody>
                    <a:bodyPr/>
                    <a:lstStyle/>
                    <a:p>
                      <a:pPr indent="269875" algn="ctr">
                        <a:lnSpc>
                          <a:spcPct val="150000"/>
                        </a:lnSpc>
                        <a:spcAft>
                          <a:spcPts val="0"/>
                        </a:spcAft>
                      </a:pPr>
                      <a:r>
                        <a:rPr lang="es-EC" sz="1400" dirty="0" smtClean="0">
                          <a:effectLst/>
                        </a:rPr>
                        <a:t>ASESOR DE ASUNTOS MARÍTIMOS</a:t>
                      </a:r>
                      <a:endParaRPr lang="es-EC" sz="1400" dirty="0">
                        <a:effectLst/>
                        <a:latin typeface="Arial" panose="020B0604020202020204" pitchFamily="34" charset="0"/>
                        <a:ea typeface="Arial"/>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bl>
          </a:graphicData>
        </a:graphic>
      </p:graphicFrame>
      <p:sp>
        <p:nvSpPr>
          <p:cNvPr id="9" name="1 Título"/>
          <p:cNvSpPr>
            <a:spLocks noGrp="1"/>
          </p:cNvSpPr>
          <p:nvPr>
            <p:ph type="title"/>
          </p:nvPr>
        </p:nvSpPr>
        <p:spPr>
          <a:xfrm>
            <a:off x="827584" y="1417340"/>
            <a:ext cx="4608512" cy="1296144"/>
          </a:xfrm>
          <a:prstGeom prst="downArrowCallout">
            <a:avLst>
              <a:gd name="adj1" fmla="val 25000"/>
              <a:gd name="adj2" fmla="val 25000"/>
              <a:gd name="adj3" fmla="val 25000"/>
              <a:gd name="adj4" fmla="val 55561"/>
            </a:avLst>
          </a:prstGeom>
          <a:ln/>
        </p:spPr>
        <p:style>
          <a:lnRef idx="0">
            <a:schemeClr val="accent1"/>
          </a:lnRef>
          <a:fillRef idx="3">
            <a:schemeClr val="accent1"/>
          </a:fillRef>
          <a:effectRef idx="3">
            <a:schemeClr val="accent1"/>
          </a:effectRef>
          <a:fontRef idx="minor">
            <a:schemeClr val="lt1"/>
          </a:fontRef>
        </p:style>
        <p:txBody>
          <a:bodyPr anchor="ctr"/>
          <a:lstStyle/>
          <a:p>
            <a:r>
              <a:rPr lang="es-EC" sz="2800" dirty="0" smtClean="0">
                <a:solidFill>
                  <a:schemeClr val="bg1"/>
                </a:solidFill>
                <a:latin typeface="Arial" panose="020B0604020202020204" pitchFamily="34" charset="0"/>
                <a:cs typeface="Arial" panose="020B0604020202020204" pitchFamily="34" charset="0"/>
              </a:rPr>
              <a:t>ENTREVISTA</a:t>
            </a:r>
            <a:endParaRPr lang="es-EC"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3937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ENTREVISTA</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19</a:t>
            </a:r>
            <a:endParaRPr lang="es-EC" dirty="0">
              <a:solidFill>
                <a:schemeClr val="tx1"/>
              </a:solidFill>
            </a:endParaRPr>
          </a:p>
        </p:txBody>
      </p:sp>
      <p:graphicFrame>
        <p:nvGraphicFramePr>
          <p:cNvPr id="10" name="4 Diagrama"/>
          <p:cNvGraphicFramePr/>
          <p:nvPr>
            <p:extLst>
              <p:ext uri="{D42A27DB-BD31-4B8C-83A1-F6EECF244321}">
                <p14:modId xmlns:p14="http://schemas.microsoft.com/office/powerpoint/2010/main" val="1036546943"/>
              </p:ext>
            </p:extLst>
          </p:nvPr>
        </p:nvGraphicFramePr>
        <p:xfrm>
          <a:off x="755575" y="1132892"/>
          <a:ext cx="5616625" cy="431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redondeado 10"/>
          <p:cNvSpPr/>
          <p:nvPr/>
        </p:nvSpPr>
        <p:spPr>
          <a:xfrm>
            <a:off x="6012160" y="1132892"/>
            <a:ext cx="2323989" cy="9247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MX" sz="1400" b="1" dirty="0" smtClean="0">
                <a:solidFill>
                  <a:schemeClr val="tx1"/>
                </a:solidFill>
                <a:latin typeface="Arial" panose="020B0604020202020204" pitchFamily="34" charset="0"/>
                <a:cs typeface="Arial" panose="020B0604020202020204" pitchFamily="34" charset="0"/>
              </a:rPr>
              <a:t>LA GOBERNANZA Y LA GOBERNABILIDAD</a:t>
            </a:r>
            <a:endParaRPr lang="es-EC" sz="1400" dirty="0">
              <a:solidFill>
                <a:schemeClr val="tx1"/>
              </a:solidFill>
              <a:latin typeface="Arial" panose="020B0604020202020204" pitchFamily="34" charset="0"/>
              <a:cs typeface="Arial" panose="020B0604020202020204" pitchFamily="34" charset="0"/>
            </a:endParaRPr>
          </a:p>
        </p:txBody>
      </p:sp>
      <p:sp>
        <p:nvSpPr>
          <p:cNvPr id="12" name="Rectángulo redondeado 11"/>
          <p:cNvSpPr/>
          <p:nvPr/>
        </p:nvSpPr>
        <p:spPr>
          <a:xfrm>
            <a:off x="6377829" y="2561272"/>
            <a:ext cx="2224895" cy="9427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MX" sz="1400" b="1" dirty="0" smtClean="0">
                <a:solidFill>
                  <a:schemeClr val="tx1"/>
                </a:solidFill>
                <a:latin typeface="Arial" panose="020B0604020202020204" pitchFamily="34" charset="0"/>
                <a:cs typeface="Arial" panose="020B0604020202020204" pitchFamily="34" charset="0"/>
              </a:rPr>
              <a:t>LA GOBERNANZA OCEÁNICA Y MARÍTIMA</a:t>
            </a:r>
            <a:endParaRPr lang="es-EC" sz="1400" dirty="0">
              <a:solidFill>
                <a:schemeClr val="tx1"/>
              </a:solidFill>
              <a:latin typeface="Arial" panose="020B0604020202020204" pitchFamily="34" charset="0"/>
              <a:cs typeface="Arial" panose="020B0604020202020204" pitchFamily="34" charset="0"/>
            </a:endParaRPr>
          </a:p>
        </p:txBody>
      </p:sp>
      <p:sp>
        <p:nvSpPr>
          <p:cNvPr id="13" name="Rectángulo redondeado 12"/>
          <p:cNvSpPr/>
          <p:nvPr/>
        </p:nvSpPr>
        <p:spPr>
          <a:xfrm>
            <a:off x="6732240" y="4153644"/>
            <a:ext cx="2228209" cy="91842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MX" sz="1400" b="1" dirty="0" smtClean="0">
                <a:solidFill>
                  <a:schemeClr val="tx1"/>
                </a:solidFill>
                <a:latin typeface="Arial" panose="020B0604020202020204" pitchFamily="34" charset="0"/>
                <a:cs typeface="Arial" panose="020B0604020202020204" pitchFamily="34" charset="0"/>
              </a:rPr>
              <a:t>LA GOBERNANZA MARÍTIMA DEL ECUADOR</a:t>
            </a:r>
            <a:endParaRPr lang="es-EC" dirty="0"/>
          </a:p>
        </p:txBody>
      </p:sp>
    </p:spTree>
    <p:extLst>
      <p:ext uri="{BB962C8B-B14F-4D97-AF65-F5344CB8AC3E}">
        <p14:creationId xmlns:p14="http://schemas.microsoft.com/office/powerpoint/2010/main" val="34867482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AGENDA</a:t>
            </a:r>
          </a:p>
        </p:txBody>
      </p:sp>
      <p:graphicFrame>
        <p:nvGraphicFramePr>
          <p:cNvPr id="7" name="Diagrama 6"/>
          <p:cNvGraphicFramePr/>
          <p:nvPr>
            <p:extLst>
              <p:ext uri="{D42A27DB-BD31-4B8C-83A1-F6EECF244321}">
                <p14:modId xmlns:p14="http://schemas.microsoft.com/office/powerpoint/2010/main" val="3847972885"/>
              </p:ext>
            </p:extLst>
          </p:nvPr>
        </p:nvGraphicFramePr>
        <p:xfrm>
          <a:off x="1187624" y="1345332"/>
          <a:ext cx="619268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a:t>
            </a:r>
            <a:endParaRPr lang="es-EC" dirty="0">
              <a:solidFill>
                <a:schemeClr val="tx1"/>
              </a:solidFill>
            </a:endParaRPr>
          </a:p>
        </p:txBody>
      </p:sp>
    </p:spTree>
    <p:extLst>
      <p:ext uri="{BB962C8B-B14F-4D97-AF65-F5344CB8AC3E}">
        <p14:creationId xmlns:p14="http://schemas.microsoft.com/office/powerpoint/2010/main" val="30513204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ENCUESTA</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20</a:t>
            </a:r>
            <a:endParaRPr lang="es-EC" dirty="0">
              <a:solidFill>
                <a:schemeClr val="tx1"/>
              </a:solidFill>
            </a:endParaRPr>
          </a:p>
        </p:txBody>
      </p:sp>
      <p:pic>
        <p:nvPicPr>
          <p:cNvPr id="5" name="Imagen 4"/>
          <p:cNvPicPr>
            <a:picLocks noChangeAspect="1"/>
          </p:cNvPicPr>
          <p:nvPr/>
        </p:nvPicPr>
        <p:blipFill rotWithShape="1">
          <a:blip r:embed="rId3"/>
          <a:srcRect l="22044" t="30400" r="18500" b="27600"/>
          <a:stretch/>
        </p:blipFill>
        <p:spPr>
          <a:xfrm>
            <a:off x="611561" y="2137420"/>
            <a:ext cx="3960440" cy="2448272"/>
          </a:xfrm>
          <a:prstGeom prst="rect">
            <a:avLst/>
          </a:prstGeom>
        </p:spPr>
      </p:pic>
      <p:pic>
        <p:nvPicPr>
          <p:cNvPr id="6" name="Imagen 5"/>
          <p:cNvPicPr>
            <a:picLocks noChangeAspect="1"/>
          </p:cNvPicPr>
          <p:nvPr/>
        </p:nvPicPr>
        <p:blipFill rotWithShape="1">
          <a:blip r:embed="rId4"/>
          <a:srcRect l="21784" t="21890" r="24405" b="18501"/>
          <a:stretch/>
        </p:blipFill>
        <p:spPr>
          <a:xfrm>
            <a:off x="4644009" y="2130057"/>
            <a:ext cx="4176464" cy="2815675"/>
          </a:xfrm>
          <a:prstGeom prst="rect">
            <a:avLst/>
          </a:prstGeom>
        </p:spPr>
      </p:pic>
      <p:sp>
        <p:nvSpPr>
          <p:cNvPr id="14" name="Rectángulo 13"/>
          <p:cNvSpPr/>
          <p:nvPr/>
        </p:nvSpPr>
        <p:spPr>
          <a:xfrm>
            <a:off x="611561" y="769268"/>
            <a:ext cx="8208911" cy="1077218"/>
          </a:xfrm>
          <a:prstGeom prst="rect">
            <a:avLst/>
          </a:prstGeom>
        </p:spPr>
        <p:txBody>
          <a:bodyPr wrap="square">
            <a:spAutoFit/>
          </a:bodyPr>
          <a:lstStyle/>
          <a:p>
            <a:pPr indent="457200">
              <a:lnSpc>
                <a:spcPct val="200000"/>
              </a:lnSpc>
              <a:spcAft>
                <a:spcPts val="0"/>
              </a:spcAft>
            </a:pPr>
            <a:r>
              <a:rPr lang="es-PA" sz="1600" b="1" dirty="0" smtClean="0">
                <a:latin typeface="Arial" panose="020B0604020202020204" pitchFamily="34" charset="0"/>
                <a:ea typeface="Calibri" panose="020F0502020204030204" pitchFamily="34" charset="0"/>
                <a:cs typeface="Arial" panose="020B0604020202020204" pitchFamily="34" charset="0"/>
              </a:rPr>
              <a:t>Pregunta 3:</a:t>
            </a:r>
            <a:endParaRPr lang="es-ES" sz="1600" dirty="0" smtClean="0">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0"/>
              </a:spcAft>
            </a:pPr>
            <a:r>
              <a:rPr lang="es-ES" sz="1600" spc="10" dirty="0" smtClean="0">
                <a:solidFill>
                  <a:srgbClr val="202124"/>
                </a:solidFill>
                <a:latin typeface="Arial" panose="020B0604020202020204" pitchFamily="34" charset="0"/>
                <a:ea typeface="Calibri" panose="020F0502020204030204" pitchFamily="34" charset="0"/>
                <a:cs typeface="Arial" panose="020B0604020202020204" pitchFamily="34" charset="0"/>
              </a:rPr>
              <a:t>¿Conoces las Políticas Nacionales Oceánicas y Costeras?</a:t>
            </a:r>
            <a:endParaRPr lang="es-ES" sz="1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0136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ENCUESTA</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21</a:t>
            </a:r>
            <a:endParaRPr lang="es-EC" dirty="0">
              <a:solidFill>
                <a:schemeClr val="tx1"/>
              </a:solidFill>
            </a:endParaRPr>
          </a:p>
        </p:txBody>
      </p:sp>
      <p:sp>
        <p:nvSpPr>
          <p:cNvPr id="2" name="Rectángulo 1"/>
          <p:cNvSpPr/>
          <p:nvPr/>
        </p:nvSpPr>
        <p:spPr>
          <a:xfrm>
            <a:off x="611561" y="769268"/>
            <a:ext cx="8208911" cy="1077218"/>
          </a:xfrm>
          <a:prstGeom prst="rect">
            <a:avLst/>
          </a:prstGeom>
        </p:spPr>
        <p:txBody>
          <a:bodyPr wrap="square">
            <a:spAutoFit/>
          </a:bodyPr>
          <a:lstStyle/>
          <a:p>
            <a:pPr indent="457200">
              <a:lnSpc>
                <a:spcPct val="200000"/>
              </a:lnSpc>
              <a:spcAft>
                <a:spcPts val="0"/>
              </a:spcAft>
            </a:pPr>
            <a:r>
              <a:rPr lang="es-PA" sz="1600" b="1" dirty="0" smtClean="0">
                <a:latin typeface="Arial" panose="020B0604020202020204" pitchFamily="34" charset="0"/>
                <a:ea typeface="Calibri" panose="020F0502020204030204" pitchFamily="34" charset="0"/>
                <a:cs typeface="Arial" panose="020B0604020202020204" pitchFamily="34" charset="0"/>
              </a:rPr>
              <a:t>Pregunta 5:</a:t>
            </a:r>
            <a:endParaRPr lang="es-ES" sz="1600" dirty="0" smtClean="0">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0"/>
              </a:spcAft>
            </a:pPr>
            <a:r>
              <a:rPr lang="es-ES" sz="1600" spc="10" dirty="0" smtClean="0">
                <a:solidFill>
                  <a:srgbClr val="202124"/>
                </a:solidFill>
                <a:latin typeface="Arial" panose="020B0604020202020204" pitchFamily="34" charset="0"/>
                <a:ea typeface="Calibri" panose="020F0502020204030204" pitchFamily="34" charset="0"/>
                <a:cs typeface="Arial" panose="020B0604020202020204" pitchFamily="34" charset="0"/>
              </a:rPr>
              <a:t>¿Conoce la composición mínima que debe poseer una administración marítima?</a:t>
            </a:r>
            <a:endParaRPr lang="es-ES"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3"/>
          <a:srcRect l="30707" t="22700" r="27556" b="47200"/>
          <a:stretch/>
        </p:blipFill>
        <p:spPr>
          <a:xfrm>
            <a:off x="611561" y="2313758"/>
            <a:ext cx="4032448" cy="2448272"/>
          </a:xfrm>
          <a:prstGeom prst="rect">
            <a:avLst/>
          </a:prstGeom>
        </p:spPr>
      </p:pic>
      <p:pic>
        <p:nvPicPr>
          <p:cNvPr id="7" name="Imagen 6"/>
          <p:cNvPicPr>
            <a:picLocks noChangeAspect="1"/>
          </p:cNvPicPr>
          <p:nvPr/>
        </p:nvPicPr>
        <p:blipFill rotWithShape="1">
          <a:blip r:embed="rId4"/>
          <a:srcRect l="30707" t="26200" r="31494" b="33200"/>
          <a:stretch/>
        </p:blipFill>
        <p:spPr>
          <a:xfrm>
            <a:off x="4716017" y="2209428"/>
            <a:ext cx="4176463" cy="2815675"/>
          </a:xfrm>
          <a:prstGeom prst="rect">
            <a:avLst/>
          </a:prstGeom>
        </p:spPr>
      </p:pic>
    </p:spTree>
    <p:extLst>
      <p:ext uri="{BB962C8B-B14F-4D97-AF65-F5344CB8AC3E}">
        <p14:creationId xmlns:p14="http://schemas.microsoft.com/office/powerpoint/2010/main" val="659764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RESULTADOS DE INVESTIGACIÓN</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a:t>
            </a:r>
            <a:r>
              <a:rPr lang="es-EC" dirty="0">
                <a:solidFill>
                  <a:schemeClr val="tx1"/>
                </a:solidFill>
              </a:rPr>
              <a:t>2</a:t>
            </a:r>
          </a:p>
        </p:txBody>
      </p:sp>
      <p:graphicFrame>
        <p:nvGraphicFramePr>
          <p:cNvPr id="5" name="Diagrama 4"/>
          <p:cNvGraphicFramePr/>
          <p:nvPr>
            <p:extLst>
              <p:ext uri="{D42A27DB-BD31-4B8C-83A1-F6EECF244321}">
                <p14:modId xmlns:p14="http://schemas.microsoft.com/office/powerpoint/2010/main" val="2769727292"/>
              </p:ext>
            </p:extLst>
          </p:nvPr>
        </p:nvGraphicFramePr>
        <p:xfrm>
          <a:off x="413538" y="1023522"/>
          <a:ext cx="87065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1829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RESULTADOS DE INVESTIGACIÓN</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23</a:t>
            </a:r>
            <a:endParaRPr lang="es-EC" dirty="0">
              <a:solidFill>
                <a:schemeClr val="tx1"/>
              </a:solidFill>
            </a:endParaRPr>
          </a:p>
        </p:txBody>
      </p:sp>
      <p:pic>
        <p:nvPicPr>
          <p:cNvPr id="2" name="Imagen 1"/>
          <p:cNvPicPr>
            <a:picLocks noChangeAspect="1"/>
          </p:cNvPicPr>
          <p:nvPr/>
        </p:nvPicPr>
        <p:blipFill rotWithShape="1">
          <a:blip r:embed="rId3"/>
          <a:srcRect l="18501" t="33201" r="38582" b="26201"/>
          <a:stretch/>
        </p:blipFill>
        <p:spPr>
          <a:xfrm>
            <a:off x="1316013" y="1245611"/>
            <a:ext cx="6901594"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1382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RESULTADOS DE INVESTIGACIÓN</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24</a:t>
            </a:r>
            <a:endParaRPr lang="es-EC" dirty="0">
              <a:solidFill>
                <a:schemeClr val="tx1"/>
              </a:solidFill>
            </a:endParaRPr>
          </a:p>
        </p:txBody>
      </p:sp>
      <p:pic>
        <p:nvPicPr>
          <p:cNvPr id="4" name="Imagen 3"/>
          <p:cNvPicPr>
            <a:picLocks noChangeAspect="1"/>
          </p:cNvPicPr>
          <p:nvPr/>
        </p:nvPicPr>
        <p:blipFill>
          <a:blip r:embed="rId3"/>
          <a:stretch>
            <a:fillRect/>
          </a:stretch>
        </p:blipFill>
        <p:spPr>
          <a:xfrm>
            <a:off x="1172180" y="1198042"/>
            <a:ext cx="7194008" cy="4035722"/>
          </a:xfrm>
          <a:prstGeom prst="rect">
            <a:avLst/>
          </a:prstGeom>
        </p:spPr>
      </p:pic>
    </p:spTree>
    <p:extLst>
      <p:ext uri="{BB962C8B-B14F-4D97-AF65-F5344CB8AC3E}">
        <p14:creationId xmlns:p14="http://schemas.microsoft.com/office/powerpoint/2010/main" val="2274640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CONCLUSIONES</a:t>
            </a:r>
            <a:endParaRPr lang="es-EC" sz="2333" b="1" dirty="0">
              <a:latin typeface="Consolas" panose="020B0609020204030204" pitchFamily="49" charset="0"/>
              <a:cs typeface="Consolas" panose="020B0609020204030204" pitchFamily="49" charset="0"/>
            </a:endParaRPr>
          </a:p>
        </p:txBody>
      </p:sp>
      <p:sp>
        <p:nvSpPr>
          <p:cNvPr id="3"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25</a:t>
            </a:r>
            <a:endParaRPr lang="es-EC" dirty="0">
              <a:solidFill>
                <a:schemeClr val="tx1"/>
              </a:solidFill>
            </a:endParaRPr>
          </a:p>
        </p:txBody>
      </p:sp>
      <p:graphicFrame>
        <p:nvGraphicFramePr>
          <p:cNvPr id="5" name="5 Diagrama"/>
          <p:cNvGraphicFramePr/>
          <p:nvPr>
            <p:extLst>
              <p:ext uri="{D42A27DB-BD31-4B8C-83A1-F6EECF244321}">
                <p14:modId xmlns:p14="http://schemas.microsoft.com/office/powerpoint/2010/main" val="1993067673"/>
              </p:ext>
            </p:extLst>
          </p:nvPr>
        </p:nvGraphicFramePr>
        <p:xfrm>
          <a:off x="467544" y="985291"/>
          <a:ext cx="7924092" cy="463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2317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RECOMENDACIONES</a:t>
            </a:r>
            <a:endParaRPr lang="es-EC" sz="2333" b="1" dirty="0">
              <a:latin typeface="Consolas" panose="020B0609020204030204" pitchFamily="49" charset="0"/>
              <a:cs typeface="Consolas" panose="020B0609020204030204" pitchFamily="49" charset="0"/>
            </a:endParaRPr>
          </a:p>
        </p:txBody>
      </p:sp>
      <p:sp>
        <p:nvSpPr>
          <p:cNvPr id="3"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a:t>
            </a:r>
            <a:r>
              <a:rPr lang="es-EC" dirty="0">
                <a:solidFill>
                  <a:schemeClr val="tx1"/>
                </a:solidFill>
              </a:rPr>
              <a:t>6</a:t>
            </a:r>
          </a:p>
        </p:txBody>
      </p:sp>
      <p:graphicFrame>
        <p:nvGraphicFramePr>
          <p:cNvPr id="8" name="5 Diagrama"/>
          <p:cNvGraphicFramePr/>
          <p:nvPr>
            <p:extLst>
              <p:ext uri="{D42A27DB-BD31-4B8C-83A1-F6EECF244321}">
                <p14:modId xmlns:p14="http://schemas.microsoft.com/office/powerpoint/2010/main" val="1692179462"/>
              </p:ext>
            </p:extLst>
          </p:nvPr>
        </p:nvGraphicFramePr>
        <p:xfrm>
          <a:off x="467544" y="985291"/>
          <a:ext cx="7924092" cy="463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116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clutamiento ESSUNA 2018"/>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971600" y="697260"/>
            <a:ext cx="7512327" cy="4440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arcador de contenido 2"/>
          <p:cNvSpPr>
            <a:spLocks noGrp="1"/>
          </p:cNvSpPr>
          <p:nvPr>
            <p:ph idx="1"/>
          </p:nvPr>
        </p:nvSpPr>
        <p:spPr>
          <a:xfrm>
            <a:off x="1337387" y="1477347"/>
            <a:ext cx="6780753" cy="2690538"/>
          </a:xfrm>
          <a:noFill/>
          <a:ln w="38100">
            <a:solidFill>
              <a:schemeClr val="tx1"/>
            </a:solidFill>
          </a:ln>
        </p:spPr>
        <p:txBody>
          <a:bodyPr anchor="ctr"/>
          <a:lstStyle/>
          <a:p>
            <a:pPr marL="0" indent="0" algn="ctr">
              <a:buNone/>
            </a:pPr>
            <a:r>
              <a:rPr lang="es-EC" sz="55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 POR SU ATENCIÓN</a:t>
            </a:r>
            <a:endParaRPr lang="es-EC"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2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75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3000"/>
                                        <p:tgtEl>
                                          <p:spTgt spid="4">
                                            <p:bg/>
                                          </p:spTgt>
                                        </p:tgtEl>
                                      </p:cBhvr>
                                    </p:animEffect>
                                  </p:childTnLst>
                                </p:cTn>
                              </p:par>
                            </p:childTnLst>
                          </p:cTn>
                        </p:par>
                        <p:par>
                          <p:cTn id="8" fill="hold">
                            <p:stCondLst>
                              <p:cond delay="375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PROBLEMA</a:t>
            </a:r>
            <a:endParaRPr lang="es-EC" sz="2333" b="1" dirty="0">
              <a:latin typeface="Consolas" panose="020B0609020204030204" pitchFamily="49" charset="0"/>
              <a:cs typeface="Consolas" panose="020B0609020204030204" pitchFamily="49" charset="0"/>
            </a:endParaRPr>
          </a:p>
        </p:txBody>
      </p:sp>
      <p:graphicFrame>
        <p:nvGraphicFramePr>
          <p:cNvPr id="2" name="Diagrama 1"/>
          <p:cNvGraphicFramePr/>
          <p:nvPr>
            <p:extLst>
              <p:ext uri="{D42A27DB-BD31-4B8C-83A1-F6EECF244321}">
                <p14:modId xmlns:p14="http://schemas.microsoft.com/office/powerpoint/2010/main" val="3919903617"/>
              </p:ext>
            </p:extLst>
          </p:nvPr>
        </p:nvGraphicFramePr>
        <p:xfrm>
          <a:off x="842374" y="-1390972"/>
          <a:ext cx="783408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obernanza de los océan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433" y="2569468"/>
            <a:ext cx="3838754"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5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3</a:t>
            </a:r>
            <a:endParaRPr lang="es-EC" dirty="0">
              <a:solidFill>
                <a:schemeClr val="tx1"/>
              </a:solidFill>
            </a:endParaRPr>
          </a:p>
        </p:txBody>
      </p:sp>
      <p:sp>
        <p:nvSpPr>
          <p:cNvPr id="7" name="CuadroTexto 6"/>
          <p:cNvSpPr txBox="1"/>
          <p:nvPr/>
        </p:nvSpPr>
        <p:spPr>
          <a:xfrm>
            <a:off x="251520" y="5135163"/>
            <a:ext cx="7992888" cy="523220"/>
          </a:xfrm>
          <a:prstGeom prst="rect">
            <a:avLst/>
          </a:prstGeom>
          <a:noFill/>
        </p:spPr>
        <p:txBody>
          <a:bodyPr wrap="square" rtlCol="0">
            <a:spAutoFit/>
          </a:bodyPr>
          <a:lstStyle/>
          <a:p>
            <a:pPr algn="ctr"/>
            <a:r>
              <a:rPr lang="es-ES" sz="1400" b="1" i="1" dirty="0" smtClean="0">
                <a:latin typeface="Arial" panose="020B0604020202020204" pitchFamily="34" charset="0"/>
                <a:cs typeface="Arial" panose="020B0604020202020204" pitchFamily="34" charset="0"/>
              </a:rPr>
              <a:t>“A mayor gobernanza, </a:t>
            </a:r>
            <a:r>
              <a:rPr lang="es-ES" sz="1400" b="1" i="1" dirty="0">
                <a:latin typeface="Arial" panose="020B0604020202020204" pitchFamily="34" charset="0"/>
                <a:cs typeface="Arial" panose="020B0604020202020204" pitchFamily="34" charset="0"/>
              </a:rPr>
              <a:t>m</a:t>
            </a:r>
            <a:r>
              <a:rPr lang="es-ES" sz="1400" b="1" i="1" dirty="0" smtClean="0">
                <a:latin typeface="Arial" panose="020B0604020202020204" pitchFamily="34" charset="0"/>
                <a:cs typeface="Arial" panose="020B0604020202020204" pitchFamily="34" charset="0"/>
              </a:rPr>
              <a:t>ayor seguridad en los espacios marítimos, por ende, mayor desarrollo sostenible”</a:t>
            </a:r>
            <a:endParaRPr lang="es-ES"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17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JUSTIFICACIÓN</a:t>
            </a:r>
            <a:endParaRPr lang="es-EC" sz="2333" b="1" dirty="0">
              <a:latin typeface="Consolas" panose="020B0609020204030204" pitchFamily="49" charset="0"/>
              <a:cs typeface="Consolas" panose="020B0609020204030204" pitchFamily="49" charset="0"/>
            </a:endParaRPr>
          </a:p>
        </p:txBody>
      </p:sp>
      <p:sp>
        <p:nvSpPr>
          <p:cNvPr id="2" name="Esquina doblada 1"/>
          <p:cNvSpPr/>
          <p:nvPr/>
        </p:nvSpPr>
        <p:spPr>
          <a:xfrm>
            <a:off x="971600" y="985292"/>
            <a:ext cx="3960440" cy="460851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endParaRPr lang="es-ES" sz="1300" dirty="0" smtClean="0">
              <a:latin typeface="Arial" panose="020B0604020202020204" pitchFamily="34" charset="0"/>
              <a:cs typeface="Arial" panose="020B0604020202020204" pitchFamily="34" charset="0"/>
            </a:endParaRPr>
          </a:p>
          <a:p>
            <a:pPr algn="just">
              <a:lnSpc>
                <a:spcPct val="150000"/>
              </a:lnSpc>
            </a:pPr>
            <a:r>
              <a:rPr lang="es-ES" sz="1400" dirty="0" smtClean="0">
                <a:latin typeface="Arial" panose="020B0604020202020204" pitchFamily="34" charset="0"/>
                <a:cs typeface="Arial" panose="020B0604020202020204" pitchFamily="34" charset="0"/>
              </a:rPr>
              <a:t>La necesidad de un análisis del nivel de gobernanza marítima que posee el Ecuador es importante porque no se tiene una clara administración marítima por la falta de coordinación entre entidades gubernamentales. Además, se ha detectado que por la ausencia de normativa, no existe un correcto control gubernamental marítimo. Esto ha ocasionado incremento de actividades ilícitas. Por eso, se necesita estudiar la relación entre el autor, las leyes y los organismos para llevar alineadas políticas y tareas de un buen desarrollo de la gobernanza marítima del Ecuador.</a:t>
            </a:r>
          </a:p>
        </p:txBody>
      </p:sp>
      <p:pic>
        <p:nvPicPr>
          <p:cNvPr id="2050" name="Picture 2" descr="Ministro de Defensa: “Estamos protegiendo la vida humana en el mar” –  Ministerio de Defensa 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050" y="1633364"/>
            <a:ext cx="3467398" cy="3024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4</a:t>
            </a:r>
          </a:p>
        </p:txBody>
      </p:sp>
    </p:spTree>
    <p:extLst>
      <p:ext uri="{BB962C8B-B14F-4D97-AF65-F5344CB8AC3E}">
        <p14:creationId xmlns:p14="http://schemas.microsoft.com/office/powerpoint/2010/main" val="1798399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OBJETIVO GENERAL</a:t>
            </a:r>
            <a:endParaRPr lang="es-EC" sz="2333" b="1" dirty="0">
              <a:latin typeface="Consolas" panose="020B0609020204030204" pitchFamily="49" charset="0"/>
              <a:cs typeface="Consolas" panose="020B0609020204030204" pitchFamily="49" charset="0"/>
            </a:endParaRPr>
          </a:p>
        </p:txBody>
      </p:sp>
      <p:sp>
        <p:nvSpPr>
          <p:cNvPr id="4" name="3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5</a:t>
            </a:r>
          </a:p>
        </p:txBody>
      </p:sp>
      <p:graphicFrame>
        <p:nvGraphicFramePr>
          <p:cNvPr id="6" name="Content Placeholder 3">
            <a:extLst>
              <a:ext uri="{FF2B5EF4-FFF2-40B4-BE49-F238E27FC236}">
                <a16:creationId xmlns:a16="http://schemas.microsoft.com/office/drawing/2014/main" xmlns="" id="{F85660FC-D3AB-8B4D-86A9-81FC5C51964D}"/>
              </a:ext>
            </a:extLst>
          </p:cNvPr>
          <p:cNvGraphicFramePr>
            <a:graphicFrameLocks noGrp="1"/>
          </p:cNvGraphicFramePr>
          <p:nvPr>
            <p:ph idx="1"/>
            <p:extLst>
              <p:ext uri="{D42A27DB-BD31-4B8C-83A1-F6EECF244321}">
                <p14:modId xmlns:p14="http://schemas.microsoft.com/office/powerpoint/2010/main" val="2774912414"/>
              </p:ext>
            </p:extLst>
          </p:nvPr>
        </p:nvGraphicFramePr>
        <p:xfrm>
          <a:off x="899592" y="1057300"/>
          <a:ext cx="74168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125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OBJETIVOS ESPECÍFICOS</a:t>
            </a:r>
            <a:endParaRPr lang="es-EC" sz="2333" b="1" dirty="0">
              <a:latin typeface="Consolas" panose="020B0609020204030204" pitchFamily="49" charset="0"/>
              <a:cs typeface="Consolas" panose="020B0609020204030204" pitchFamily="49" charset="0"/>
            </a:endParaRPr>
          </a:p>
        </p:txBody>
      </p:sp>
      <p:grpSp>
        <p:nvGrpSpPr>
          <p:cNvPr id="4" name="Grupo 3"/>
          <p:cNvGrpSpPr/>
          <p:nvPr/>
        </p:nvGrpSpPr>
        <p:grpSpPr>
          <a:xfrm>
            <a:off x="733494" y="2160297"/>
            <a:ext cx="2133712" cy="3361499"/>
            <a:chOff x="114365" y="1732452"/>
            <a:chExt cx="2133712" cy="4504863"/>
          </a:xfrm>
        </p:grpSpPr>
        <p:sp>
          <p:nvSpPr>
            <p:cNvPr id="20" name="Rectángulo redondeado 19"/>
            <p:cNvSpPr/>
            <p:nvPr/>
          </p:nvSpPr>
          <p:spPr>
            <a:xfrm>
              <a:off x="114365" y="1732452"/>
              <a:ext cx="2133712" cy="450486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1" name="CuadroTexto 20"/>
            <p:cNvSpPr txBox="1"/>
            <p:nvPr/>
          </p:nvSpPr>
          <p:spPr>
            <a:xfrm>
              <a:off x="176859" y="1794946"/>
              <a:ext cx="2008724" cy="437987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a:r>
                <a:rPr lang="es-ES" sz="1400" dirty="0">
                  <a:latin typeface="Arial" panose="020B0604020202020204" pitchFamily="34" charset="0"/>
                  <a:cs typeface="Arial" panose="020B0604020202020204" pitchFamily="34" charset="0"/>
                </a:rPr>
                <a:t>Determinar la importancia de la gobernanza marítima, a través del estudio de los instrumentos marítimos que aportan a la gobernanza marítima, para el establecimiento y desenvolvimiento de una buena administración marítima.</a:t>
              </a:r>
            </a:p>
          </p:txBody>
        </p:sp>
      </p:grpSp>
      <p:grpSp>
        <p:nvGrpSpPr>
          <p:cNvPr id="5" name="Grupo 4"/>
          <p:cNvGrpSpPr/>
          <p:nvPr/>
        </p:nvGrpSpPr>
        <p:grpSpPr>
          <a:xfrm>
            <a:off x="3034149" y="1225078"/>
            <a:ext cx="393841" cy="302681"/>
            <a:chOff x="2198996" y="1568843"/>
            <a:chExt cx="393841" cy="418278"/>
          </a:xfrm>
        </p:grpSpPr>
        <p:sp>
          <p:nvSpPr>
            <p:cNvPr id="18" name="Flecha derecha 17"/>
            <p:cNvSpPr/>
            <p:nvPr/>
          </p:nvSpPr>
          <p:spPr>
            <a:xfrm rot="21560746">
              <a:off x="2198996" y="1568843"/>
              <a:ext cx="393841" cy="418278"/>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9" name="Flecha derecha 7"/>
            <p:cNvSpPr txBox="1"/>
            <p:nvPr/>
          </p:nvSpPr>
          <p:spPr>
            <a:xfrm rot="21560746">
              <a:off x="2199000" y="1653174"/>
              <a:ext cx="275689" cy="250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7" name="Grupo 6"/>
          <p:cNvGrpSpPr/>
          <p:nvPr/>
        </p:nvGrpSpPr>
        <p:grpSpPr>
          <a:xfrm>
            <a:off x="3555967" y="2159994"/>
            <a:ext cx="2168161" cy="3359448"/>
            <a:chOff x="2994624" y="1735063"/>
            <a:chExt cx="2168161" cy="4502252"/>
          </a:xfrm>
        </p:grpSpPr>
        <p:sp>
          <p:nvSpPr>
            <p:cNvPr id="16" name="Rectángulo redondeado 15"/>
            <p:cNvSpPr/>
            <p:nvPr/>
          </p:nvSpPr>
          <p:spPr>
            <a:xfrm>
              <a:off x="2994624" y="1735063"/>
              <a:ext cx="2168161" cy="45022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7" name="CuadroTexto 16"/>
            <p:cNvSpPr txBox="1"/>
            <p:nvPr/>
          </p:nvSpPr>
          <p:spPr>
            <a:xfrm>
              <a:off x="3058127" y="1798566"/>
              <a:ext cx="2041155" cy="437524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a:r>
                <a:rPr lang="es-ES" sz="1400" dirty="0">
                  <a:latin typeface="Arial" panose="020B0604020202020204" pitchFamily="34" charset="0"/>
                  <a:cs typeface="Arial" panose="020B0604020202020204" pitchFamily="34" charset="0"/>
                </a:rPr>
                <a:t>Demostrar cómo funciona la administración marítima del Ecuador mediante el estudio de los entes y sus respectivos roles dentro de la misma, para el entendimiento de cómo se desempeña la administración dentro de la gobernanza marítima del Ecuador. </a:t>
              </a:r>
            </a:p>
          </p:txBody>
        </p:sp>
      </p:grpSp>
      <p:grpSp>
        <p:nvGrpSpPr>
          <p:cNvPr id="8" name="Grupo 7"/>
          <p:cNvGrpSpPr/>
          <p:nvPr/>
        </p:nvGrpSpPr>
        <p:grpSpPr>
          <a:xfrm>
            <a:off x="5876887" y="1209036"/>
            <a:ext cx="370598" cy="302681"/>
            <a:chOff x="5041734" y="1552801"/>
            <a:chExt cx="370598" cy="418278"/>
          </a:xfrm>
        </p:grpSpPr>
        <p:sp>
          <p:nvSpPr>
            <p:cNvPr id="13" name="Flecha derecha 12"/>
            <p:cNvSpPr/>
            <p:nvPr/>
          </p:nvSpPr>
          <p:spPr>
            <a:xfrm>
              <a:off x="5041734" y="1552801"/>
              <a:ext cx="370598" cy="418278"/>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4" name="Flecha derecha 12"/>
            <p:cNvSpPr txBox="1"/>
            <p:nvPr/>
          </p:nvSpPr>
          <p:spPr>
            <a:xfrm>
              <a:off x="5041734" y="1636457"/>
              <a:ext cx="259419" cy="250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10" name="Grupo 9"/>
          <p:cNvGrpSpPr/>
          <p:nvPr/>
        </p:nvGrpSpPr>
        <p:grpSpPr>
          <a:xfrm>
            <a:off x="6266521" y="2160298"/>
            <a:ext cx="2311965" cy="3312064"/>
            <a:chOff x="5642030" y="1735063"/>
            <a:chExt cx="2311965" cy="4502252"/>
          </a:xfrm>
        </p:grpSpPr>
        <p:sp>
          <p:nvSpPr>
            <p:cNvPr id="11" name="Rectángulo redondeado 10"/>
            <p:cNvSpPr/>
            <p:nvPr/>
          </p:nvSpPr>
          <p:spPr>
            <a:xfrm>
              <a:off x="5642030" y="1735063"/>
              <a:ext cx="2311965" cy="4502252"/>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2" name="CuadroTexto 11"/>
            <p:cNvSpPr txBox="1"/>
            <p:nvPr/>
          </p:nvSpPr>
          <p:spPr>
            <a:xfrm>
              <a:off x="5709745" y="1802778"/>
              <a:ext cx="2176535" cy="436682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algn="ctr"/>
              <a:r>
                <a:rPr lang="es-ES" sz="1400" dirty="0">
                  <a:latin typeface="Arial" panose="020B0604020202020204" pitchFamily="34" charset="0"/>
                  <a:cs typeface="Arial" panose="020B0604020202020204" pitchFamily="34" charset="0"/>
                </a:rPr>
                <a:t>Proponer un plan de capacitaciones, a través del análisis del desconocimiento de temas de legislación marítima de gran relevancia de los guardiamarinas con respecto a su nivel de aprendizaje, para el fortalecimiento del conocimiento de la gobernanza en la Escuela Superior Naval.</a:t>
              </a:r>
            </a:p>
            <a:p>
              <a:pPr lvl="0" algn="ctr"/>
              <a:endParaRPr lang="es-ES" sz="1400" dirty="0" smtClean="0">
                <a:latin typeface="Arial" panose="020B0604020202020204" pitchFamily="34" charset="0"/>
                <a:cs typeface="Arial" panose="020B0604020202020204" pitchFamily="34" charset="0"/>
              </a:endParaRPr>
            </a:p>
          </p:txBody>
        </p:sp>
      </p:grpSp>
      <p:pic>
        <p:nvPicPr>
          <p:cNvPr id="3074" name="Picture 2" descr="Armada realizará aniversario de creación de la Autoridad de Policía Marítima  Nacional – Ministerio de Defensa Na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36628"/>
            <a:ext cx="1623980" cy="117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Políticas Oceánicas y Costeras by Secretaría Técnica del Mar - issu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0106" y="937371"/>
            <a:ext cx="1620528" cy="117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TRADICIONES NAV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199" y="936628"/>
            <a:ext cx="1642955" cy="117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8670032" y="530357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6</a:t>
            </a:r>
          </a:p>
        </p:txBody>
      </p:sp>
    </p:spTree>
    <p:extLst>
      <p:ext uri="{BB962C8B-B14F-4D97-AF65-F5344CB8AC3E}">
        <p14:creationId xmlns:p14="http://schemas.microsoft.com/office/powerpoint/2010/main" val="785350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ANTECEDENTES Y MARCO TEÓRICO</a:t>
            </a:r>
            <a:endParaRPr lang="es-EC" sz="2333" b="1" dirty="0">
              <a:latin typeface="Consolas" panose="020B0609020204030204" pitchFamily="49" charset="0"/>
              <a:cs typeface="Consolas" panose="020B0609020204030204" pitchFamily="49" charset="0"/>
            </a:endParaRPr>
          </a:p>
        </p:txBody>
      </p:sp>
      <p:graphicFrame>
        <p:nvGraphicFramePr>
          <p:cNvPr id="3" name="Diagrama 2"/>
          <p:cNvGraphicFramePr/>
          <p:nvPr>
            <p:extLst>
              <p:ext uri="{D42A27DB-BD31-4B8C-83A1-F6EECF244321}">
                <p14:modId xmlns:p14="http://schemas.microsoft.com/office/powerpoint/2010/main" val="811884048"/>
              </p:ext>
            </p:extLst>
          </p:nvPr>
        </p:nvGraphicFramePr>
        <p:xfrm>
          <a:off x="1043608" y="1067531"/>
          <a:ext cx="6192688" cy="327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187624" y="1161246"/>
            <a:ext cx="5688632" cy="523220"/>
          </a:xfrm>
          <a:prstGeom prst="rect">
            <a:avLst/>
          </a:prstGeom>
          <a:noFill/>
        </p:spPr>
        <p:txBody>
          <a:bodyPr wrap="square" rtlCol="0">
            <a:spAutoFit/>
          </a:bodyPr>
          <a:lstStyle/>
          <a:p>
            <a:r>
              <a:rPr lang="es-ES" sz="28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¿QUÉ ES LA GOBERNANZA?</a:t>
            </a:r>
            <a:endParaRPr lang="es-ES" sz="28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5" name="Flecha doblada 4"/>
          <p:cNvSpPr/>
          <p:nvPr/>
        </p:nvSpPr>
        <p:spPr>
          <a:xfrm rot="5400000">
            <a:off x="7311516" y="2612491"/>
            <a:ext cx="1001688" cy="864096"/>
          </a:xfrm>
          <a:prstGeom prst="bentArrow">
            <a:avLst/>
          </a:prstGeom>
          <a:solidFill>
            <a:schemeClr val="accent1">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8"/>
          <a:srcRect l="25982" t="29000" r="46063" b="35300"/>
          <a:stretch/>
        </p:blipFill>
        <p:spPr>
          <a:xfrm>
            <a:off x="2231740" y="3666097"/>
            <a:ext cx="3600400" cy="1826400"/>
          </a:xfrm>
          <a:prstGeom prst="rect">
            <a:avLst/>
          </a:prstGeom>
          <a:ln>
            <a:noFill/>
          </a:ln>
          <a:effectLst>
            <a:outerShdw blurRad="190500" algn="tl" rotWithShape="0">
              <a:srgbClr val="000000">
                <a:alpha val="70000"/>
              </a:srgbClr>
            </a:outerShdw>
          </a:effectLst>
        </p:spPr>
      </p:pic>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7</a:t>
            </a:r>
          </a:p>
        </p:txBody>
      </p:sp>
      <p:sp>
        <p:nvSpPr>
          <p:cNvPr id="7" name="6 Recortar rectángulo de esquina del mismo lado"/>
          <p:cNvSpPr/>
          <p:nvPr/>
        </p:nvSpPr>
        <p:spPr>
          <a:xfrm>
            <a:off x="7092280" y="3649588"/>
            <a:ext cx="1800200" cy="864096"/>
          </a:xfrm>
          <a:prstGeom prst="snip2SameRect">
            <a:avLst/>
          </a:prstGeom>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bg1"/>
                </a:solidFill>
                <a:latin typeface="Arial" panose="020B0604020202020204" pitchFamily="34" charset="0"/>
                <a:cs typeface="Arial" panose="020B0604020202020204" pitchFamily="34" charset="0"/>
              </a:rPr>
              <a:t>REQUERIMIENTOS Y NECESIDADES</a:t>
            </a:r>
          </a:p>
        </p:txBody>
      </p:sp>
    </p:spTree>
    <p:extLst>
      <p:ext uri="{BB962C8B-B14F-4D97-AF65-F5344CB8AC3E}">
        <p14:creationId xmlns:p14="http://schemas.microsoft.com/office/powerpoint/2010/main" val="21805316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ANTECEDENTES Y MARCO TEÓRICO</a:t>
            </a:r>
            <a:endParaRPr lang="es-EC" sz="2333" b="1" dirty="0">
              <a:latin typeface="Consolas" panose="020B0609020204030204" pitchFamily="49" charset="0"/>
              <a:cs typeface="Consolas" panose="020B0609020204030204" pitchFamily="49" charset="0"/>
            </a:endParaRPr>
          </a:p>
        </p:txBody>
      </p:sp>
      <p:graphicFrame>
        <p:nvGraphicFramePr>
          <p:cNvPr id="3" name="Diagrama 2"/>
          <p:cNvGraphicFramePr/>
          <p:nvPr>
            <p:extLst>
              <p:ext uri="{D42A27DB-BD31-4B8C-83A1-F6EECF244321}">
                <p14:modId xmlns:p14="http://schemas.microsoft.com/office/powerpoint/2010/main" val="4043380571"/>
              </p:ext>
            </p:extLst>
          </p:nvPr>
        </p:nvGraphicFramePr>
        <p:xfrm>
          <a:off x="1187624" y="874438"/>
          <a:ext cx="6096000" cy="3207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115616" y="1273324"/>
            <a:ext cx="5112568" cy="461665"/>
          </a:xfrm>
          <a:prstGeom prst="rect">
            <a:avLst/>
          </a:prstGeom>
          <a:noFill/>
        </p:spPr>
        <p:txBody>
          <a:bodyPr wrap="square" rtlCol="0">
            <a:spAutoFit/>
          </a:bodyPr>
          <a:lstStyle/>
          <a:p>
            <a:r>
              <a:rPr lang="es-E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¿QUÉ ES LA GOBERNABILIDAD?</a:t>
            </a:r>
            <a:endParaRPr lang="es-E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5" name="Flecha doblada 4"/>
          <p:cNvSpPr/>
          <p:nvPr/>
        </p:nvSpPr>
        <p:spPr>
          <a:xfrm rot="5400000">
            <a:off x="7524327" y="2353445"/>
            <a:ext cx="720082" cy="720079"/>
          </a:xfrm>
          <a:prstGeom prst="bentArrow">
            <a:avLst>
              <a:gd name="adj1" fmla="val 25000"/>
              <a:gd name="adj2" fmla="val 19978"/>
              <a:gd name="adj3" fmla="val 25000"/>
              <a:gd name="adj4" fmla="val 43750"/>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8"/>
          <a:srcRect l="28344" t="44400" r="48819" b="28300"/>
          <a:stretch/>
        </p:blipFill>
        <p:spPr>
          <a:xfrm>
            <a:off x="2511406" y="3412420"/>
            <a:ext cx="3212722" cy="1821344"/>
          </a:xfrm>
          <a:prstGeom prst="rect">
            <a:avLst/>
          </a:prstGeom>
          <a:ln>
            <a:noFill/>
          </a:ln>
          <a:effectLst>
            <a:outerShdw blurRad="190500" algn="tl" rotWithShape="0">
              <a:srgbClr val="000000">
                <a:alpha val="70000"/>
              </a:srgbClr>
            </a:outerShdw>
          </a:effectLst>
        </p:spPr>
      </p:pic>
      <p:sp>
        <p:nvSpPr>
          <p:cNvPr id="9" name="8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8</a:t>
            </a:r>
          </a:p>
        </p:txBody>
      </p:sp>
      <p:sp>
        <p:nvSpPr>
          <p:cNvPr id="2" name="1 Recortar rectángulo de esquina del mismo lado"/>
          <p:cNvSpPr/>
          <p:nvPr/>
        </p:nvSpPr>
        <p:spPr>
          <a:xfrm>
            <a:off x="7380312" y="3289548"/>
            <a:ext cx="1512168" cy="72008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bg1"/>
                </a:solidFill>
                <a:latin typeface="Arial" panose="020B0604020202020204" pitchFamily="34" charset="0"/>
                <a:cs typeface="Arial" panose="020B0604020202020204" pitchFamily="34" charset="0"/>
              </a:rPr>
              <a:t>DEMANDAS DE LA </a:t>
            </a:r>
            <a:r>
              <a:rPr lang="es-ES" sz="1200" dirty="0" smtClean="0">
                <a:solidFill>
                  <a:schemeClr val="bg1"/>
                </a:solidFill>
                <a:latin typeface="Arial" panose="020B0604020202020204" pitchFamily="34" charset="0"/>
                <a:cs typeface="Arial" panose="020B0604020202020204" pitchFamily="34" charset="0"/>
              </a:rPr>
              <a:t>SOCIEDAD</a:t>
            </a:r>
            <a:endParaRPr lang="es-E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2542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ANTECEDENTES Y MARCO TEÓRICO</a:t>
            </a:r>
            <a:endParaRPr lang="es-EC" sz="2333" b="1" dirty="0">
              <a:latin typeface="Consolas" panose="020B0609020204030204" pitchFamily="49" charset="0"/>
              <a:cs typeface="Consolas" panose="020B0609020204030204" pitchFamily="49" charset="0"/>
            </a:endParaRPr>
          </a:p>
        </p:txBody>
      </p:sp>
      <p:sp>
        <p:nvSpPr>
          <p:cNvPr id="4" name="CuadroTexto 3"/>
          <p:cNvSpPr txBox="1"/>
          <p:nvPr/>
        </p:nvSpPr>
        <p:spPr>
          <a:xfrm>
            <a:off x="1187624" y="1129308"/>
            <a:ext cx="7200800" cy="461665"/>
          </a:xfrm>
          <a:prstGeom prst="rect">
            <a:avLst/>
          </a:prstGeom>
          <a:noFill/>
        </p:spPr>
        <p:txBody>
          <a:bodyPr wrap="square" rtlCol="0">
            <a:spAutoFit/>
          </a:bodyPr>
          <a:lstStyle/>
          <a:p>
            <a:pPr algn="ctr"/>
            <a:r>
              <a:rPr lang="es-E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¿QUÉ ES LA GOBERNABILIDAD OCEÁNICA?</a:t>
            </a:r>
            <a:endParaRPr lang="es-E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3"/>
          <a:srcRect l="23619" t="38100" r="24801" b="48600"/>
          <a:stretch/>
        </p:blipFill>
        <p:spPr>
          <a:xfrm>
            <a:off x="1365552" y="1893387"/>
            <a:ext cx="6844943" cy="805288"/>
          </a:xfrm>
          <a:prstGeom prst="rect">
            <a:avLst/>
          </a:prstGeom>
          <a:ln>
            <a:noFill/>
          </a:ln>
          <a:effectLst>
            <a:outerShdw blurRad="292100" dist="139700" dir="2700000" algn="tl" rotWithShape="0">
              <a:srgbClr val="333333">
                <a:alpha val="65000"/>
              </a:srgbClr>
            </a:outerShdw>
          </a:effectLst>
        </p:spPr>
      </p:pic>
      <p:graphicFrame>
        <p:nvGraphicFramePr>
          <p:cNvPr id="10" name="Diagrama 9"/>
          <p:cNvGraphicFramePr/>
          <p:nvPr>
            <p:extLst>
              <p:ext uri="{D42A27DB-BD31-4B8C-83A1-F6EECF244321}">
                <p14:modId xmlns:p14="http://schemas.microsoft.com/office/powerpoint/2010/main" val="2297052420"/>
              </p:ext>
            </p:extLst>
          </p:nvPr>
        </p:nvGraphicFramePr>
        <p:xfrm>
          <a:off x="1231023" y="2785492"/>
          <a:ext cx="7071574" cy="2532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9</a:t>
            </a:r>
          </a:p>
        </p:txBody>
      </p:sp>
    </p:spTree>
    <p:extLst>
      <p:ext uri="{BB962C8B-B14F-4D97-AF65-F5344CB8AC3E}">
        <p14:creationId xmlns:p14="http://schemas.microsoft.com/office/powerpoint/2010/main" val="1697675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8057</TotalTime>
  <Words>2617</Words>
  <Application>Microsoft Office PowerPoint</Application>
  <PresentationFormat>Presentación en pantalla (16:10)</PresentationFormat>
  <Paragraphs>246</Paragraphs>
  <Slides>27</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Arial Black</vt:lpstr>
      <vt:lpstr>Calibri</vt:lpstr>
      <vt:lpstr>Consolas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POBLACIÓN Y MUESTRA </vt:lpstr>
      <vt:lpstr>Presentación de PowerPoint</vt:lpstr>
      <vt:lpstr>ENTREVISTA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477</cp:revision>
  <cp:lastPrinted>2016-08-01T05:52:50Z</cp:lastPrinted>
  <dcterms:created xsi:type="dcterms:W3CDTF">2014-05-07T23:33:20Z</dcterms:created>
  <dcterms:modified xsi:type="dcterms:W3CDTF">2021-03-05T20:52:40Z</dcterms:modified>
</cp:coreProperties>
</file>