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7" r:id="rId2"/>
    <p:sldId id="258" r:id="rId3"/>
    <p:sldId id="259" r:id="rId4"/>
    <p:sldId id="260" r:id="rId5"/>
    <p:sldId id="261" r:id="rId6"/>
    <p:sldId id="262" r:id="rId7"/>
    <p:sldId id="263" r:id="rId8"/>
    <p:sldId id="304" r:id="rId9"/>
    <p:sldId id="296" r:id="rId10"/>
    <p:sldId id="297" r:id="rId11"/>
    <p:sldId id="312" r:id="rId12"/>
    <p:sldId id="264" r:id="rId13"/>
    <p:sldId id="265" r:id="rId14"/>
    <p:sldId id="305" r:id="rId15"/>
    <p:sldId id="306" r:id="rId16"/>
    <p:sldId id="307" r:id="rId17"/>
    <p:sldId id="308" r:id="rId18"/>
    <p:sldId id="298" r:id="rId19"/>
    <p:sldId id="269" r:id="rId20"/>
    <p:sldId id="294" r:id="rId21"/>
    <p:sldId id="300" r:id="rId22"/>
    <p:sldId id="301" r:id="rId23"/>
    <p:sldId id="302" r:id="rId24"/>
    <p:sldId id="309" r:id="rId25"/>
    <p:sldId id="310" r:id="rId26"/>
    <p:sldId id="311" r:id="rId27"/>
    <p:sldId id="275" r:id="rId28"/>
    <p:sldId id="277" r:id="rId29"/>
    <p:sldId id="27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2727" autoAdjust="0"/>
  </p:normalViewPr>
  <p:slideViewPr>
    <p:cSldViewPr snapToGrid="0">
      <p:cViewPr varScale="1">
        <p:scale>
          <a:sx n="92" d="100"/>
          <a:sy n="92" d="100"/>
        </p:scale>
        <p:origin x="972" y="9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smtClean="0"/>
              <a:t>SÍNTOMAS</a:t>
            </a:r>
            <a:r>
              <a:rPr lang="en-US" baseline="0" dirty="0" smtClean="0"/>
              <a:t> QUE HAN PRESENTADO LA BRIGADA DE GUARDIAMARINAS</a:t>
            </a:r>
            <a:endParaRPr lang="en-US" dirty="0"/>
          </a:p>
        </c:rich>
      </c:tx>
      <c:layout>
        <c:manualLayout>
          <c:xMode val="edge"/>
          <c:yMode val="edge"/>
          <c:x val="0.1083350396949809"/>
          <c:y val="1.369934609321613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pieChart>
        <c:varyColors val="1"/>
        <c:ser>
          <c:idx val="0"/>
          <c:order val="0"/>
          <c:tx>
            <c:strRef>
              <c:f>Hoja1!$B$1</c:f>
              <c:strCache>
                <c:ptCount val="1"/>
                <c:pt idx="0">
                  <c:v>RESULTADOS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D69E-4B77-88FE-4C294E0CC4AD}"/>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D69E-4B77-88FE-4C294E0CC4AD}"/>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D69E-4B77-88FE-4C294E0CC4AD}"/>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Hoja1!$A$2:$A$4</c:f>
              <c:strCache>
                <c:ptCount val="3"/>
                <c:pt idx="0">
                  <c:v>INSOLACION</c:v>
                </c:pt>
                <c:pt idx="1">
                  <c:v>QUEMADURAS SOLARES</c:v>
                </c:pt>
                <c:pt idx="2">
                  <c:v>DERMATITIS SOLAR</c:v>
                </c:pt>
              </c:strCache>
            </c:strRef>
          </c:cat>
          <c:val>
            <c:numRef>
              <c:f>Hoja1!$B$2:$B$4</c:f>
              <c:numCache>
                <c:formatCode>General</c:formatCode>
                <c:ptCount val="3"/>
                <c:pt idx="0">
                  <c:v>52</c:v>
                </c:pt>
                <c:pt idx="1">
                  <c:v>38</c:v>
                </c:pt>
                <c:pt idx="2">
                  <c:v>10</c:v>
                </c:pt>
              </c:numCache>
            </c:numRef>
          </c:val>
          <c:extLst xmlns:c16r2="http://schemas.microsoft.com/office/drawing/2015/06/chart">
            <c:ext xmlns:c16="http://schemas.microsoft.com/office/drawing/2014/chart" uri="{C3380CC4-5D6E-409C-BE32-E72D297353CC}">
              <c16:uniqueId val="{00000006-D69E-4B77-88FE-4C294E0CC4A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4167066516675597"/>
          <c:y val="0.31705984672667797"/>
          <c:w val="0.34713122731203055"/>
          <c:h val="0.4644910652080631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FAEF32-4FA0-4B11-8485-4687A62713C4}"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s-ES"/>
        </a:p>
      </dgm:t>
    </dgm:pt>
    <dgm:pt modelId="{DB4D691E-C9F3-4DB8-B4BA-268B2FB626F8}">
      <dgm:prSet phldrT="[Texto]" custT="1"/>
      <dgm:spPr/>
      <dgm:t>
        <a:bodyPr/>
        <a:lstStyle/>
        <a:p>
          <a:r>
            <a:rPr lang="es-EC" sz="1600" b="1" dirty="0">
              <a:solidFill>
                <a:srgbClr val="03080D"/>
              </a:solidFill>
              <a:effectLst>
                <a:outerShdw blurRad="38100" dist="38100" dir="2700000" algn="tl">
                  <a:srgbClr val="000000">
                    <a:alpha val="43137"/>
                  </a:srgbClr>
                </a:outerShdw>
              </a:effectLst>
              <a:latin typeface="+mn-lt"/>
              <a:cs typeface="Segoe UI" panose="020B0502040204020203" pitchFamily="34" charset="0"/>
            </a:rPr>
            <a:t>PROBLEMA</a:t>
          </a:r>
          <a:endParaRPr lang="es-ES" sz="1600" dirty="0">
            <a:latin typeface="+mn-lt"/>
          </a:endParaRPr>
        </a:p>
      </dgm:t>
    </dgm:pt>
    <dgm:pt modelId="{C6D55EE7-ACA1-4E7C-89FE-830AF9248811}" type="parTrans" cxnId="{C78B118F-AB7F-4199-B46C-BB1FE6D9F9F5}">
      <dgm:prSet/>
      <dgm:spPr/>
      <dgm:t>
        <a:bodyPr/>
        <a:lstStyle/>
        <a:p>
          <a:endParaRPr lang="es-ES" sz="2800">
            <a:latin typeface="+mn-lt"/>
          </a:endParaRPr>
        </a:p>
      </dgm:t>
    </dgm:pt>
    <dgm:pt modelId="{5FAF01D7-DDD0-4269-B6B6-B10F3EAF8D89}" type="sibTrans" cxnId="{C78B118F-AB7F-4199-B46C-BB1FE6D9F9F5}">
      <dgm:prSet/>
      <dgm:spPr/>
      <dgm:t>
        <a:bodyPr/>
        <a:lstStyle/>
        <a:p>
          <a:endParaRPr lang="es-ES" sz="2800">
            <a:latin typeface="+mn-lt"/>
          </a:endParaRPr>
        </a:p>
      </dgm:t>
    </dgm:pt>
    <dgm:pt modelId="{9B4D06D2-2531-40A4-BF3E-F8978846C786}">
      <dgm:prSet custT="1"/>
      <dgm:spPr/>
      <dgm:t>
        <a:bodyPr/>
        <a:lstStyle/>
        <a:p>
          <a:r>
            <a:rPr lang="es-EC" sz="1600" b="1" dirty="0">
              <a:solidFill>
                <a:srgbClr val="03080D"/>
              </a:solidFill>
              <a:effectLst>
                <a:outerShdw blurRad="38100" dist="38100" dir="2700000" algn="tl">
                  <a:srgbClr val="000000">
                    <a:alpha val="43137"/>
                  </a:srgbClr>
                </a:outerShdw>
              </a:effectLst>
              <a:latin typeface="+mn-lt"/>
              <a:cs typeface="Segoe UI" panose="020B0502040204020203" pitchFamily="34" charset="0"/>
            </a:rPr>
            <a:t>JUSTIFICACIÓN</a:t>
          </a:r>
        </a:p>
      </dgm:t>
    </dgm:pt>
    <dgm:pt modelId="{86BD0A61-B363-482C-8EE5-CA0A34E6E961}" type="parTrans" cxnId="{A65EF9F2-1D7F-4772-94CD-FED1698A2C3C}">
      <dgm:prSet/>
      <dgm:spPr/>
      <dgm:t>
        <a:bodyPr/>
        <a:lstStyle/>
        <a:p>
          <a:endParaRPr lang="es-ES" sz="2800">
            <a:latin typeface="+mn-lt"/>
          </a:endParaRPr>
        </a:p>
      </dgm:t>
    </dgm:pt>
    <dgm:pt modelId="{87A26632-28E0-4AF5-A080-09A04C23F440}" type="sibTrans" cxnId="{A65EF9F2-1D7F-4772-94CD-FED1698A2C3C}">
      <dgm:prSet/>
      <dgm:spPr/>
      <dgm:t>
        <a:bodyPr/>
        <a:lstStyle/>
        <a:p>
          <a:endParaRPr lang="es-ES" sz="2800">
            <a:latin typeface="+mn-lt"/>
          </a:endParaRPr>
        </a:p>
      </dgm:t>
    </dgm:pt>
    <dgm:pt modelId="{7F748753-D5EB-4299-A5BD-36D415DA5EA9}">
      <dgm:prSet custT="1"/>
      <dgm:spPr/>
      <dgm:t>
        <a:bodyPr/>
        <a:lstStyle/>
        <a:p>
          <a:r>
            <a:rPr lang="es-EC" sz="1600" b="1" dirty="0">
              <a:solidFill>
                <a:srgbClr val="03080D"/>
              </a:solidFill>
              <a:effectLst>
                <a:outerShdw blurRad="38100" dist="38100" dir="2700000" algn="tl">
                  <a:srgbClr val="000000">
                    <a:alpha val="43137"/>
                  </a:srgbClr>
                </a:outerShdw>
              </a:effectLst>
              <a:latin typeface="+mn-lt"/>
              <a:cs typeface="Segoe UI" panose="020B0502040204020203" pitchFamily="34" charset="0"/>
            </a:rPr>
            <a:t>OBJETIVO GENERAL</a:t>
          </a:r>
        </a:p>
      </dgm:t>
    </dgm:pt>
    <dgm:pt modelId="{0CFB023E-EA9E-433D-BDCF-8B02DEDB81D6}" type="parTrans" cxnId="{09B8D663-454C-4712-A107-BCBB1981C3E3}">
      <dgm:prSet/>
      <dgm:spPr/>
      <dgm:t>
        <a:bodyPr/>
        <a:lstStyle/>
        <a:p>
          <a:endParaRPr lang="es-ES" sz="2800">
            <a:latin typeface="+mn-lt"/>
          </a:endParaRPr>
        </a:p>
      </dgm:t>
    </dgm:pt>
    <dgm:pt modelId="{91949C81-34DC-4898-8300-C699B9147242}" type="sibTrans" cxnId="{09B8D663-454C-4712-A107-BCBB1981C3E3}">
      <dgm:prSet/>
      <dgm:spPr/>
      <dgm:t>
        <a:bodyPr/>
        <a:lstStyle/>
        <a:p>
          <a:endParaRPr lang="es-ES" sz="2800">
            <a:latin typeface="+mn-lt"/>
          </a:endParaRPr>
        </a:p>
      </dgm:t>
    </dgm:pt>
    <dgm:pt modelId="{62B56F49-B79A-4B10-91D7-8F031A47CA68}">
      <dgm:prSet custT="1"/>
      <dgm:spPr/>
      <dgm:t>
        <a:bodyPr/>
        <a:lstStyle/>
        <a:p>
          <a:r>
            <a:rPr lang="es-EC" sz="1600" b="1">
              <a:solidFill>
                <a:srgbClr val="03080D"/>
              </a:solidFill>
              <a:effectLst>
                <a:outerShdw blurRad="38100" dist="38100" dir="2700000" algn="tl">
                  <a:srgbClr val="000000">
                    <a:alpha val="43137"/>
                  </a:srgbClr>
                </a:outerShdw>
              </a:effectLst>
              <a:latin typeface="+mn-lt"/>
              <a:cs typeface="Segoe UI" panose="020B0502040204020203" pitchFamily="34" charset="0"/>
            </a:rPr>
            <a:t>OBJETIVOS ESPECÍFICOS</a:t>
          </a:r>
          <a:endParaRPr lang="es-EC" sz="1600" b="1" dirty="0">
            <a:solidFill>
              <a:srgbClr val="03080D"/>
            </a:solidFill>
            <a:effectLst>
              <a:outerShdw blurRad="38100" dist="38100" dir="2700000" algn="tl">
                <a:srgbClr val="000000">
                  <a:alpha val="43137"/>
                </a:srgbClr>
              </a:outerShdw>
            </a:effectLst>
            <a:latin typeface="+mn-lt"/>
            <a:cs typeface="Segoe UI" panose="020B0502040204020203" pitchFamily="34" charset="0"/>
          </a:endParaRPr>
        </a:p>
      </dgm:t>
    </dgm:pt>
    <dgm:pt modelId="{258454E3-8C89-450E-94AF-5026461BAE08}" type="parTrans" cxnId="{EF435B7A-6B33-4FA0-87CB-2B4AB8B038F4}">
      <dgm:prSet/>
      <dgm:spPr/>
      <dgm:t>
        <a:bodyPr/>
        <a:lstStyle/>
        <a:p>
          <a:endParaRPr lang="es-ES" sz="2800">
            <a:latin typeface="+mn-lt"/>
          </a:endParaRPr>
        </a:p>
      </dgm:t>
    </dgm:pt>
    <dgm:pt modelId="{8EA67364-2928-4838-AC38-A24BC79C0906}" type="sibTrans" cxnId="{EF435B7A-6B33-4FA0-87CB-2B4AB8B038F4}">
      <dgm:prSet/>
      <dgm:spPr/>
      <dgm:t>
        <a:bodyPr/>
        <a:lstStyle/>
        <a:p>
          <a:endParaRPr lang="es-ES" sz="2800">
            <a:latin typeface="+mn-lt"/>
          </a:endParaRPr>
        </a:p>
      </dgm:t>
    </dgm:pt>
    <dgm:pt modelId="{72B338BE-7CFF-425A-AC10-EE11B8EA47F4}">
      <dgm:prSet custT="1"/>
      <dgm:spPr/>
      <dgm:t>
        <a:bodyPr/>
        <a:lstStyle/>
        <a:p>
          <a:r>
            <a:rPr lang="es-EC" sz="1600" b="1" dirty="0">
              <a:solidFill>
                <a:srgbClr val="03080D"/>
              </a:solidFill>
              <a:effectLst>
                <a:outerShdw blurRad="38100" dist="38100" dir="2700000" algn="tl">
                  <a:srgbClr val="000000">
                    <a:alpha val="43137"/>
                  </a:srgbClr>
                </a:outerShdw>
              </a:effectLst>
              <a:latin typeface="+mn-lt"/>
              <a:cs typeface="Segoe UI" panose="020B0502040204020203" pitchFamily="34" charset="0"/>
            </a:rPr>
            <a:t>FUNDAMENTACIÓN TEÓRICA</a:t>
          </a:r>
        </a:p>
      </dgm:t>
    </dgm:pt>
    <dgm:pt modelId="{1CCD5685-A20D-4E0B-A8A9-A91AAB9DE378}" type="parTrans" cxnId="{4A875ACC-9D47-40EF-91A0-CEF9A6A359DC}">
      <dgm:prSet/>
      <dgm:spPr/>
      <dgm:t>
        <a:bodyPr/>
        <a:lstStyle/>
        <a:p>
          <a:endParaRPr lang="es-ES" sz="2800">
            <a:latin typeface="+mn-lt"/>
          </a:endParaRPr>
        </a:p>
      </dgm:t>
    </dgm:pt>
    <dgm:pt modelId="{E86EFA5A-ADAC-4EDD-8CAE-9FD21DA64808}" type="sibTrans" cxnId="{4A875ACC-9D47-40EF-91A0-CEF9A6A359DC}">
      <dgm:prSet/>
      <dgm:spPr/>
      <dgm:t>
        <a:bodyPr/>
        <a:lstStyle/>
        <a:p>
          <a:endParaRPr lang="es-ES" sz="2800">
            <a:latin typeface="+mn-lt"/>
          </a:endParaRPr>
        </a:p>
      </dgm:t>
    </dgm:pt>
    <dgm:pt modelId="{84075752-5C26-4ADB-BA1E-C9450468EECE}">
      <dgm:prSet custT="1"/>
      <dgm:spPr/>
      <dgm:t>
        <a:bodyPr/>
        <a:lstStyle/>
        <a:p>
          <a:r>
            <a:rPr lang="es-EC" sz="1600" b="1" dirty="0">
              <a:solidFill>
                <a:srgbClr val="03080D"/>
              </a:solidFill>
              <a:effectLst>
                <a:outerShdw blurRad="38100" dist="38100" dir="2700000" algn="tl">
                  <a:srgbClr val="000000">
                    <a:alpha val="43137"/>
                  </a:srgbClr>
                </a:outerShdw>
              </a:effectLst>
              <a:latin typeface="+mn-lt"/>
              <a:cs typeface="Segoe UI" panose="020B0502040204020203" pitchFamily="34" charset="0"/>
            </a:rPr>
            <a:t>FUNDAMENTACIÓN METODOLÓGICA</a:t>
          </a:r>
        </a:p>
      </dgm:t>
    </dgm:pt>
    <dgm:pt modelId="{699D28B7-F7DB-459D-81ED-AACA8CDE221B}" type="parTrans" cxnId="{A7E06C2D-5C53-4D7B-BF15-E25BFA298E93}">
      <dgm:prSet/>
      <dgm:spPr/>
      <dgm:t>
        <a:bodyPr/>
        <a:lstStyle/>
        <a:p>
          <a:endParaRPr lang="es-ES" sz="2800">
            <a:latin typeface="+mn-lt"/>
          </a:endParaRPr>
        </a:p>
      </dgm:t>
    </dgm:pt>
    <dgm:pt modelId="{A039A612-C097-4DE4-9C64-C08F10A31E0E}" type="sibTrans" cxnId="{A7E06C2D-5C53-4D7B-BF15-E25BFA298E93}">
      <dgm:prSet/>
      <dgm:spPr/>
      <dgm:t>
        <a:bodyPr/>
        <a:lstStyle/>
        <a:p>
          <a:endParaRPr lang="es-ES" sz="2800">
            <a:latin typeface="+mn-lt"/>
          </a:endParaRPr>
        </a:p>
      </dgm:t>
    </dgm:pt>
    <dgm:pt modelId="{D3AFE823-FDBF-483A-B9D3-69C2C2723A0D}">
      <dgm:prSet custT="1"/>
      <dgm:spPr/>
      <dgm:t>
        <a:bodyPr/>
        <a:lstStyle/>
        <a:p>
          <a:r>
            <a:rPr lang="es-EC" sz="1600" b="1" dirty="0">
              <a:solidFill>
                <a:srgbClr val="03080D"/>
              </a:solidFill>
              <a:effectLst>
                <a:outerShdw blurRad="38100" dist="38100" dir="2700000" algn="tl">
                  <a:srgbClr val="000000">
                    <a:alpha val="43137"/>
                  </a:srgbClr>
                </a:outerShdw>
              </a:effectLst>
              <a:latin typeface="+mn-lt"/>
              <a:cs typeface="Segoe UI" panose="020B0502040204020203" pitchFamily="34" charset="0"/>
            </a:rPr>
            <a:t>RESULTADOS DE LA INVESTIGACIÓN</a:t>
          </a:r>
        </a:p>
      </dgm:t>
    </dgm:pt>
    <dgm:pt modelId="{6986A423-6012-449E-8292-6D4605E1F0DB}" type="parTrans" cxnId="{F41A7CFF-F704-44D4-A6A3-64A1BC65A1A2}">
      <dgm:prSet/>
      <dgm:spPr/>
      <dgm:t>
        <a:bodyPr/>
        <a:lstStyle/>
        <a:p>
          <a:endParaRPr lang="es-ES" sz="2800">
            <a:latin typeface="+mn-lt"/>
          </a:endParaRPr>
        </a:p>
      </dgm:t>
    </dgm:pt>
    <dgm:pt modelId="{B59D85C0-9ED3-446C-ACB0-B4997DECEF1E}" type="sibTrans" cxnId="{F41A7CFF-F704-44D4-A6A3-64A1BC65A1A2}">
      <dgm:prSet/>
      <dgm:spPr/>
      <dgm:t>
        <a:bodyPr/>
        <a:lstStyle/>
        <a:p>
          <a:endParaRPr lang="es-ES" sz="2800">
            <a:latin typeface="+mn-lt"/>
          </a:endParaRPr>
        </a:p>
      </dgm:t>
    </dgm:pt>
    <dgm:pt modelId="{7CAA2831-B265-42F8-8EB6-28214372C63C}">
      <dgm:prSet custT="1"/>
      <dgm:spPr/>
      <dgm:t>
        <a:bodyPr/>
        <a:lstStyle/>
        <a:p>
          <a:r>
            <a:rPr lang="es-EC" sz="1600" b="1" dirty="0">
              <a:solidFill>
                <a:srgbClr val="03080D"/>
              </a:solidFill>
              <a:effectLst>
                <a:outerShdw blurRad="38100" dist="38100" dir="2700000" algn="tl">
                  <a:srgbClr val="000000">
                    <a:alpha val="43137"/>
                  </a:srgbClr>
                </a:outerShdw>
              </a:effectLst>
              <a:latin typeface="+mn-lt"/>
              <a:cs typeface="Segoe UI" panose="020B0502040204020203" pitchFamily="34" charset="0"/>
            </a:rPr>
            <a:t>CONCLUSIONES</a:t>
          </a:r>
        </a:p>
      </dgm:t>
    </dgm:pt>
    <dgm:pt modelId="{87AC860B-E0EA-458C-96F9-342CA6C008B0}" type="parTrans" cxnId="{FEAE0ACB-5133-4CC7-902A-F858E8E56796}">
      <dgm:prSet/>
      <dgm:spPr/>
      <dgm:t>
        <a:bodyPr/>
        <a:lstStyle/>
        <a:p>
          <a:endParaRPr lang="es-ES" sz="2800">
            <a:latin typeface="+mn-lt"/>
          </a:endParaRPr>
        </a:p>
      </dgm:t>
    </dgm:pt>
    <dgm:pt modelId="{65E9FCAB-BEDA-4661-819C-7159518B60F0}" type="sibTrans" cxnId="{FEAE0ACB-5133-4CC7-902A-F858E8E56796}">
      <dgm:prSet/>
      <dgm:spPr/>
      <dgm:t>
        <a:bodyPr/>
        <a:lstStyle/>
        <a:p>
          <a:endParaRPr lang="es-ES" sz="2800">
            <a:latin typeface="+mn-lt"/>
          </a:endParaRPr>
        </a:p>
      </dgm:t>
    </dgm:pt>
    <dgm:pt modelId="{47F2F07B-EAA7-4F1B-B6E9-35CCFB241700}">
      <dgm:prSet custT="1"/>
      <dgm:spPr/>
      <dgm:t>
        <a:bodyPr/>
        <a:lstStyle/>
        <a:p>
          <a:r>
            <a:rPr lang="es-EC" sz="1600" b="1" dirty="0">
              <a:solidFill>
                <a:srgbClr val="03080D"/>
              </a:solidFill>
              <a:effectLst>
                <a:outerShdw blurRad="38100" dist="38100" dir="2700000" algn="tl">
                  <a:srgbClr val="000000">
                    <a:alpha val="43137"/>
                  </a:srgbClr>
                </a:outerShdw>
              </a:effectLst>
              <a:latin typeface="+mn-lt"/>
              <a:cs typeface="Segoe UI" panose="020B0502040204020203" pitchFamily="34" charset="0"/>
            </a:rPr>
            <a:t>PROPUESTA</a:t>
          </a:r>
        </a:p>
      </dgm:t>
    </dgm:pt>
    <dgm:pt modelId="{B12B3D2B-6DDD-470D-981E-E2162E65BF12}" type="parTrans" cxnId="{47AFB644-B289-4C85-87B3-876916148E6A}">
      <dgm:prSet/>
      <dgm:spPr/>
      <dgm:t>
        <a:bodyPr/>
        <a:lstStyle/>
        <a:p>
          <a:endParaRPr lang="es-ES" sz="2800">
            <a:latin typeface="+mn-lt"/>
          </a:endParaRPr>
        </a:p>
      </dgm:t>
    </dgm:pt>
    <dgm:pt modelId="{5925C2E0-8CCB-4638-BD3C-B1D7059278D1}" type="sibTrans" cxnId="{47AFB644-B289-4C85-87B3-876916148E6A}">
      <dgm:prSet/>
      <dgm:spPr/>
      <dgm:t>
        <a:bodyPr/>
        <a:lstStyle/>
        <a:p>
          <a:endParaRPr lang="es-ES" sz="2800">
            <a:latin typeface="+mn-lt"/>
          </a:endParaRPr>
        </a:p>
      </dgm:t>
    </dgm:pt>
    <dgm:pt modelId="{A43734BB-EF9A-465B-B2BB-4E10FB333275}">
      <dgm:prSet custT="1"/>
      <dgm:spPr/>
      <dgm:t>
        <a:bodyPr/>
        <a:lstStyle/>
        <a:p>
          <a:r>
            <a:rPr lang="es-EC" sz="1600" b="1" dirty="0">
              <a:solidFill>
                <a:srgbClr val="03080D"/>
              </a:solidFill>
              <a:effectLst>
                <a:outerShdw blurRad="38100" dist="38100" dir="2700000" algn="tl">
                  <a:srgbClr val="000000">
                    <a:alpha val="43137"/>
                  </a:srgbClr>
                </a:outerShdw>
              </a:effectLst>
              <a:latin typeface="+mn-lt"/>
              <a:cs typeface="Segoe UI" panose="020B0502040204020203" pitchFamily="34" charset="0"/>
            </a:rPr>
            <a:t>RECOMENDACIONES</a:t>
          </a:r>
        </a:p>
      </dgm:t>
    </dgm:pt>
    <dgm:pt modelId="{31C3C081-9AE4-40B4-ADA9-54858DE49E5A}" type="parTrans" cxnId="{BA31CB6E-8EB5-473A-A5CD-7EDD56B649D5}">
      <dgm:prSet/>
      <dgm:spPr/>
      <dgm:t>
        <a:bodyPr/>
        <a:lstStyle/>
        <a:p>
          <a:endParaRPr lang="es-ES" sz="2800">
            <a:latin typeface="+mn-lt"/>
          </a:endParaRPr>
        </a:p>
      </dgm:t>
    </dgm:pt>
    <dgm:pt modelId="{2F87FE1F-93EC-4021-ABAB-F06A0DCA48C8}" type="sibTrans" cxnId="{BA31CB6E-8EB5-473A-A5CD-7EDD56B649D5}">
      <dgm:prSet/>
      <dgm:spPr/>
      <dgm:t>
        <a:bodyPr/>
        <a:lstStyle/>
        <a:p>
          <a:endParaRPr lang="es-ES" sz="2800">
            <a:latin typeface="+mn-lt"/>
          </a:endParaRPr>
        </a:p>
      </dgm:t>
    </dgm:pt>
    <dgm:pt modelId="{68643E8D-F3B0-42F7-BB72-D743B5D58EDD}" type="pres">
      <dgm:prSet presAssocID="{65FAEF32-4FA0-4B11-8485-4687A62713C4}" presName="Name0" presStyleCnt="0">
        <dgm:presLayoutVars>
          <dgm:dir/>
        </dgm:presLayoutVars>
      </dgm:prSet>
      <dgm:spPr/>
      <dgm:t>
        <a:bodyPr/>
        <a:lstStyle/>
        <a:p>
          <a:endParaRPr lang="es-EC"/>
        </a:p>
      </dgm:t>
    </dgm:pt>
    <dgm:pt modelId="{EEBD8533-8E60-4EFF-90EB-901825DE9953}" type="pres">
      <dgm:prSet presAssocID="{DB4D691E-C9F3-4DB8-B4BA-268B2FB626F8}" presName="noChildren" presStyleCnt="0"/>
      <dgm:spPr/>
    </dgm:pt>
    <dgm:pt modelId="{107B2A4E-5F25-4C0C-AF5E-E9A6C39417BF}" type="pres">
      <dgm:prSet presAssocID="{DB4D691E-C9F3-4DB8-B4BA-268B2FB626F8}" presName="gap" presStyleCnt="0"/>
      <dgm:spPr/>
    </dgm:pt>
    <dgm:pt modelId="{A6089FE6-388C-4FCB-9D3A-60533E635298}" type="pres">
      <dgm:prSet presAssocID="{DB4D691E-C9F3-4DB8-B4BA-268B2FB626F8}" presName="medCircle2" presStyleLbl="vennNode1" presStyleIdx="0" presStyleCnt="10"/>
      <dgm:spPr/>
    </dgm:pt>
    <dgm:pt modelId="{6E516BDB-3656-4352-92FC-22DBA47720B7}" type="pres">
      <dgm:prSet presAssocID="{DB4D691E-C9F3-4DB8-B4BA-268B2FB626F8}" presName="txLvlOnly1" presStyleLbl="revTx" presStyleIdx="0" presStyleCnt="10" custScaleX="172268" custLinFactNeighborX="47955" custLinFactNeighborY="3813"/>
      <dgm:spPr/>
      <dgm:t>
        <a:bodyPr/>
        <a:lstStyle/>
        <a:p>
          <a:endParaRPr lang="es-EC"/>
        </a:p>
      </dgm:t>
    </dgm:pt>
    <dgm:pt modelId="{7A7778A6-8BC1-440D-B450-83BC031CEE06}" type="pres">
      <dgm:prSet presAssocID="{9B4D06D2-2531-40A4-BF3E-F8978846C786}" presName="noChildren" presStyleCnt="0"/>
      <dgm:spPr/>
    </dgm:pt>
    <dgm:pt modelId="{58549273-5699-4631-B6BE-796344B001EA}" type="pres">
      <dgm:prSet presAssocID="{9B4D06D2-2531-40A4-BF3E-F8978846C786}" presName="gap" presStyleCnt="0"/>
      <dgm:spPr/>
    </dgm:pt>
    <dgm:pt modelId="{A2560045-15F9-4ED1-8AFE-65BDC9D1149A}" type="pres">
      <dgm:prSet presAssocID="{9B4D06D2-2531-40A4-BF3E-F8978846C786}" presName="medCircle2" presStyleLbl="vennNode1" presStyleIdx="1" presStyleCnt="10"/>
      <dgm:spPr/>
    </dgm:pt>
    <dgm:pt modelId="{D7E2A2F2-CCEE-47F7-B79A-01F8C4B6F799}" type="pres">
      <dgm:prSet presAssocID="{9B4D06D2-2531-40A4-BF3E-F8978846C786}" presName="txLvlOnly1" presStyleLbl="revTx" presStyleIdx="1" presStyleCnt="10" custScaleX="172268" custLinFactNeighborX="47955" custLinFactNeighborY="-3260"/>
      <dgm:spPr/>
      <dgm:t>
        <a:bodyPr/>
        <a:lstStyle/>
        <a:p>
          <a:endParaRPr lang="es-EC"/>
        </a:p>
      </dgm:t>
    </dgm:pt>
    <dgm:pt modelId="{955842C6-FF9D-4503-BC76-3E937979F0C0}" type="pres">
      <dgm:prSet presAssocID="{7F748753-D5EB-4299-A5BD-36D415DA5EA9}" presName="noChildren" presStyleCnt="0"/>
      <dgm:spPr/>
    </dgm:pt>
    <dgm:pt modelId="{759F4300-653A-42A3-A2FB-939FE607DF7A}" type="pres">
      <dgm:prSet presAssocID="{7F748753-D5EB-4299-A5BD-36D415DA5EA9}" presName="gap" presStyleCnt="0"/>
      <dgm:spPr/>
    </dgm:pt>
    <dgm:pt modelId="{BFA3E45F-E1BC-47C3-87BB-69AF8DCC5C77}" type="pres">
      <dgm:prSet presAssocID="{7F748753-D5EB-4299-A5BD-36D415DA5EA9}" presName="medCircle2" presStyleLbl="vennNode1" presStyleIdx="2" presStyleCnt="10"/>
      <dgm:spPr/>
    </dgm:pt>
    <dgm:pt modelId="{E93C4ECA-FB13-4413-9007-706DDE7713E1}" type="pres">
      <dgm:prSet presAssocID="{7F748753-D5EB-4299-A5BD-36D415DA5EA9}" presName="txLvlOnly1" presStyleLbl="revTx" presStyleIdx="2" presStyleCnt="10" custScaleX="172268" custLinFactNeighborX="47955" custLinFactNeighborY="-3260"/>
      <dgm:spPr/>
      <dgm:t>
        <a:bodyPr/>
        <a:lstStyle/>
        <a:p>
          <a:endParaRPr lang="es-EC"/>
        </a:p>
      </dgm:t>
    </dgm:pt>
    <dgm:pt modelId="{46AE3CF7-5172-46CC-85E6-C64B3D7294AD}" type="pres">
      <dgm:prSet presAssocID="{62B56F49-B79A-4B10-91D7-8F031A47CA68}" presName="noChildren" presStyleCnt="0"/>
      <dgm:spPr/>
    </dgm:pt>
    <dgm:pt modelId="{3A88D0B3-FC66-437A-8817-8F864C30E905}" type="pres">
      <dgm:prSet presAssocID="{62B56F49-B79A-4B10-91D7-8F031A47CA68}" presName="gap" presStyleCnt="0"/>
      <dgm:spPr/>
    </dgm:pt>
    <dgm:pt modelId="{20E48005-8168-4F7A-A055-A28DB311D7A4}" type="pres">
      <dgm:prSet presAssocID="{62B56F49-B79A-4B10-91D7-8F031A47CA68}" presName="medCircle2" presStyleLbl="vennNode1" presStyleIdx="3" presStyleCnt="10"/>
      <dgm:spPr/>
    </dgm:pt>
    <dgm:pt modelId="{2605B58D-C165-4895-B543-0382C45208E6}" type="pres">
      <dgm:prSet presAssocID="{62B56F49-B79A-4B10-91D7-8F031A47CA68}" presName="txLvlOnly1" presStyleLbl="revTx" presStyleIdx="3" presStyleCnt="10" custScaleX="172268" custLinFactNeighborX="47955" custLinFactNeighborY="-3260"/>
      <dgm:spPr/>
      <dgm:t>
        <a:bodyPr/>
        <a:lstStyle/>
        <a:p>
          <a:endParaRPr lang="es-EC"/>
        </a:p>
      </dgm:t>
    </dgm:pt>
    <dgm:pt modelId="{8B3CABF1-D43B-48A4-87B6-D218F3A48CF1}" type="pres">
      <dgm:prSet presAssocID="{72B338BE-7CFF-425A-AC10-EE11B8EA47F4}" presName="noChildren" presStyleCnt="0"/>
      <dgm:spPr/>
    </dgm:pt>
    <dgm:pt modelId="{6438A2D4-546A-468A-8051-79D3EECF5898}" type="pres">
      <dgm:prSet presAssocID="{72B338BE-7CFF-425A-AC10-EE11B8EA47F4}" presName="gap" presStyleCnt="0"/>
      <dgm:spPr/>
    </dgm:pt>
    <dgm:pt modelId="{E2EA18D2-5101-4854-ACE3-E67039B71285}" type="pres">
      <dgm:prSet presAssocID="{72B338BE-7CFF-425A-AC10-EE11B8EA47F4}" presName="medCircle2" presStyleLbl="vennNode1" presStyleIdx="4" presStyleCnt="10"/>
      <dgm:spPr/>
    </dgm:pt>
    <dgm:pt modelId="{84E157E0-68F5-4F70-9772-C23DDBD4AA91}" type="pres">
      <dgm:prSet presAssocID="{72B338BE-7CFF-425A-AC10-EE11B8EA47F4}" presName="txLvlOnly1" presStyleLbl="revTx" presStyleIdx="4" presStyleCnt="10" custScaleX="172268" custLinFactNeighborX="47955" custLinFactNeighborY="-3260"/>
      <dgm:spPr/>
      <dgm:t>
        <a:bodyPr/>
        <a:lstStyle/>
        <a:p>
          <a:endParaRPr lang="es-EC"/>
        </a:p>
      </dgm:t>
    </dgm:pt>
    <dgm:pt modelId="{DC70F818-E8F9-4817-9607-A8A6AE41BEDF}" type="pres">
      <dgm:prSet presAssocID="{84075752-5C26-4ADB-BA1E-C9450468EECE}" presName="noChildren" presStyleCnt="0"/>
      <dgm:spPr/>
    </dgm:pt>
    <dgm:pt modelId="{DD44973A-777B-4F08-AB47-1CAC9F4B186D}" type="pres">
      <dgm:prSet presAssocID="{84075752-5C26-4ADB-BA1E-C9450468EECE}" presName="gap" presStyleCnt="0"/>
      <dgm:spPr/>
    </dgm:pt>
    <dgm:pt modelId="{104C9D9B-9311-489C-9E9F-24B9EEB721DA}" type="pres">
      <dgm:prSet presAssocID="{84075752-5C26-4ADB-BA1E-C9450468EECE}" presName="medCircle2" presStyleLbl="vennNode1" presStyleIdx="5" presStyleCnt="10"/>
      <dgm:spPr/>
    </dgm:pt>
    <dgm:pt modelId="{E04B4504-BC9A-4350-BFA5-C3F6BBD955C3}" type="pres">
      <dgm:prSet presAssocID="{84075752-5C26-4ADB-BA1E-C9450468EECE}" presName="txLvlOnly1" presStyleLbl="revTx" presStyleIdx="5" presStyleCnt="10" custScaleX="172268" custLinFactNeighborX="47955" custLinFactNeighborY="-3260"/>
      <dgm:spPr/>
      <dgm:t>
        <a:bodyPr/>
        <a:lstStyle/>
        <a:p>
          <a:endParaRPr lang="es-EC"/>
        </a:p>
      </dgm:t>
    </dgm:pt>
    <dgm:pt modelId="{6971F1DF-2270-45F7-B5E4-2F99E22ABA31}" type="pres">
      <dgm:prSet presAssocID="{D3AFE823-FDBF-483A-B9D3-69C2C2723A0D}" presName="noChildren" presStyleCnt="0"/>
      <dgm:spPr/>
    </dgm:pt>
    <dgm:pt modelId="{DF0C8736-35A0-4C15-8C59-9C52B30995B2}" type="pres">
      <dgm:prSet presAssocID="{D3AFE823-FDBF-483A-B9D3-69C2C2723A0D}" presName="gap" presStyleCnt="0"/>
      <dgm:spPr/>
    </dgm:pt>
    <dgm:pt modelId="{76F195E6-61F2-4208-BCFC-98A582C750F7}" type="pres">
      <dgm:prSet presAssocID="{D3AFE823-FDBF-483A-B9D3-69C2C2723A0D}" presName="medCircle2" presStyleLbl="vennNode1" presStyleIdx="6" presStyleCnt="10"/>
      <dgm:spPr/>
    </dgm:pt>
    <dgm:pt modelId="{4F61F86B-FD40-4F4A-AEF4-C683CFDAE355}" type="pres">
      <dgm:prSet presAssocID="{D3AFE823-FDBF-483A-B9D3-69C2C2723A0D}" presName="txLvlOnly1" presStyleLbl="revTx" presStyleIdx="6" presStyleCnt="10" custScaleX="172268" custLinFactNeighborX="47955" custLinFactNeighborY="-3260"/>
      <dgm:spPr/>
      <dgm:t>
        <a:bodyPr/>
        <a:lstStyle/>
        <a:p>
          <a:endParaRPr lang="es-EC"/>
        </a:p>
      </dgm:t>
    </dgm:pt>
    <dgm:pt modelId="{75ADB20B-2E22-4AEA-88CD-B8F06F66B9C8}" type="pres">
      <dgm:prSet presAssocID="{47F2F07B-EAA7-4F1B-B6E9-35CCFB241700}" presName="noChildren" presStyleCnt="0"/>
      <dgm:spPr/>
    </dgm:pt>
    <dgm:pt modelId="{857E77CF-6228-4CA9-A1D6-17E3426EA3E9}" type="pres">
      <dgm:prSet presAssocID="{47F2F07B-EAA7-4F1B-B6E9-35CCFB241700}" presName="gap" presStyleCnt="0"/>
      <dgm:spPr/>
    </dgm:pt>
    <dgm:pt modelId="{3EB416F8-38A9-4891-A7B3-9872C1261C2E}" type="pres">
      <dgm:prSet presAssocID="{47F2F07B-EAA7-4F1B-B6E9-35CCFB241700}" presName="medCircle2" presStyleLbl="vennNode1" presStyleIdx="7" presStyleCnt="10"/>
      <dgm:spPr/>
    </dgm:pt>
    <dgm:pt modelId="{60EE9F58-8631-4164-946B-1812098C71F8}" type="pres">
      <dgm:prSet presAssocID="{47F2F07B-EAA7-4F1B-B6E9-35CCFB241700}" presName="txLvlOnly1" presStyleLbl="revTx" presStyleIdx="7" presStyleCnt="10" custScaleX="172268" custLinFactNeighborX="47955" custLinFactNeighborY="-3260"/>
      <dgm:spPr/>
      <dgm:t>
        <a:bodyPr/>
        <a:lstStyle/>
        <a:p>
          <a:endParaRPr lang="es-EC"/>
        </a:p>
      </dgm:t>
    </dgm:pt>
    <dgm:pt modelId="{3EE47C96-A99F-4BC1-AF8D-E6C4955DC97E}" type="pres">
      <dgm:prSet presAssocID="{7CAA2831-B265-42F8-8EB6-28214372C63C}" presName="noChildren" presStyleCnt="0"/>
      <dgm:spPr/>
    </dgm:pt>
    <dgm:pt modelId="{D870B3C0-243F-41A4-A8F7-40DB7C946E0B}" type="pres">
      <dgm:prSet presAssocID="{7CAA2831-B265-42F8-8EB6-28214372C63C}" presName="gap" presStyleCnt="0"/>
      <dgm:spPr/>
    </dgm:pt>
    <dgm:pt modelId="{BD101D70-24F0-4450-8EBE-D2C8CA98CC6F}" type="pres">
      <dgm:prSet presAssocID="{7CAA2831-B265-42F8-8EB6-28214372C63C}" presName="medCircle2" presStyleLbl="vennNode1" presStyleIdx="8" presStyleCnt="10"/>
      <dgm:spPr/>
    </dgm:pt>
    <dgm:pt modelId="{C97258FE-EEA4-44A1-B456-FF6596CB26F2}" type="pres">
      <dgm:prSet presAssocID="{7CAA2831-B265-42F8-8EB6-28214372C63C}" presName="txLvlOnly1" presStyleLbl="revTx" presStyleIdx="8" presStyleCnt="10" custScaleX="172268" custLinFactNeighborX="47955" custLinFactNeighborY="-3260"/>
      <dgm:spPr/>
      <dgm:t>
        <a:bodyPr/>
        <a:lstStyle/>
        <a:p>
          <a:endParaRPr lang="es-EC"/>
        </a:p>
      </dgm:t>
    </dgm:pt>
    <dgm:pt modelId="{D767061C-DE81-4C8D-8F9A-5B36C6999E1C}" type="pres">
      <dgm:prSet presAssocID="{A43734BB-EF9A-465B-B2BB-4E10FB333275}" presName="noChildren" presStyleCnt="0"/>
      <dgm:spPr/>
    </dgm:pt>
    <dgm:pt modelId="{598434A7-3A09-4114-9FAF-ECB3E91D8C3A}" type="pres">
      <dgm:prSet presAssocID="{A43734BB-EF9A-465B-B2BB-4E10FB333275}" presName="gap" presStyleCnt="0"/>
      <dgm:spPr/>
    </dgm:pt>
    <dgm:pt modelId="{DB49AD90-347B-452F-9AA7-741AF69FED41}" type="pres">
      <dgm:prSet presAssocID="{A43734BB-EF9A-465B-B2BB-4E10FB333275}" presName="medCircle2" presStyleLbl="vennNode1" presStyleIdx="9" presStyleCnt="10"/>
      <dgm:spPr/>
    </dgm:pt>
    <dgm:pt modelId="{148D9627-4211-4379-9883-4E7C40A6F4D7}" type="pres">
      <dgm:prSet presAssocID="{A43734BB-EF9A-465B-B2BB-4E10FB333275}" presName="txLvlOnly1" presStyleLbl="revTx" presStyleIdx="9" presStyleCnt="10" custScaleX="172268" custLinFactNeighborX="47955" custLinFactNeighborY="-3260"/>
      <dgm:spPr/>
      <dgm:t>
        <a:bodyPr/>
        <a:lstStyle/>
        <a:p>
          <a:endParaRPr lang="es-EC"/>
        </a:p>
      </dgm:t>
    </dgm:pt>
  </dgm:ptLst>
  <dgm:cxnLst>
    <dgm:cxn modelId="{FD2B5FD4-EC70-4B4F-8E22-AAED12C386BE}" type="presOf" srcId="{9B4D06D2-2531-40A4-BF3E-F8978846C786}" destId="{D7E2A2F2-CCEE-47F7-B79A-01F8C4B6F799}" srcOrd="0" destOrd="0" presId="urn:microsoft.com/office/officeart/2008/layout/VerticalCircleList"/>
    <dgm:cxn modelId="{F41A7CFF-F704-44D4-A6A3-64A1BC65A1A2}" srcId="{65FAEF32-4FA0-4B11-8485-4687A62713C4}" destId="{D3AFE823-FDBF-483A-B9D3-69C2C2723A0D}" srcOrd="6" destOrd="0" parTransId="{6986A423-6012-449E-8292-6D4605E1F0DB}" sibTransId="{B59D85C0-9ED3-446C-ACB0-B4997DECEF1E}"/>
    <dgm:cxn modelId="{09B8D663-454C-4712-A107-BCBB1981C3E3}" srcId="{65FAEF32-4FA0-4B11-8485-4687A62713C4}" destId="{7F748753-D5EB-4299-A5BD-36D415DA5EA9}" srcOrd="2" destOrd="0" parTransId="{0CFB023E-EA9E-433D-BDCF-8B02DEDB81D6}" sibTransId="{91949C81-34DC-4898-8300-C699B9147242}"/>
    <dgm:cxn modelId="{7DBE0A45-8D24-485C-A4C9-7EB792B07132}" type="presOf" srcId="{62B56F49-B79A-4B10-91D7-8F031A47CA68}" destId="{2605B58D-C165-4895-B543-0382C45208E6}" srcOrd="0" destOrd="0" presId="urn:microsoft.com/office/officeart/2008/layout/VerticalCircleList"/>
    <dgm:cxn modelId="{02BC80A1-0D83-4988-804D-A5073C47195C}" type="presOf" srcId="{65FAEF32-4FA0-4B11-8485-4687A62713C4}" destId="{68643E8D-F3B0-42F7-BB72-D743B5D58EDD}" srcOrd="0" destOrd="0" presId="urn:microsoft.com/office/officeart/2008/layout/VerticalCircleList"/>
    <dgm:cxn modelId="{58D460B0-8FF6-4225-BF01-3453F6916177}" type="presOf" srcId="{84075752-5C26-4ADB-BA1E-C9450468EECE}" destId="{E04B4504-BC9A-4350-BFA5-C3F6BBD955C3}" srcOrd="0" destOrd="0" presId="urn:microsoft.com/office/officeart/2008/layout/VerticalCircleList"/>
    <dgm:cxn modelId="{1B64A8AF-9A2B-436F-9D01-A0CA112D7157}" type="presOf" srcId="{47F2F07B-EAA7-4F1B-B6E9-35CCFB241700}" destId="{60EE9F58-8631-4164-946B-1812098C71F8}" srcOrd="0" destOrd="0" presId="urn:microsoft.com/office/officeart/2008/layout/VerticalCircleList"/>
    <dgm:cxn modelId="{BA31CB6E-8EB5-473A-A5CD-7EDD56B649D5}" srcId="{65FAEF32-4FA0-4B11-8485-4687A62713C4}" destId="{A43734BB-EF9A-465B-B2BB-4E10FB333275}" srcOrd="9" destOrd="0" parTransId="{31C3C081-9AE4-40B4-ADA9-54858DE49E5A}" sibTransId="{2F87FE1F-93EC-4021-ABAB-F06A0DCA48C8}"/>
    <dgm:cxn modelId="{43736228-DD5C-4143-B988-1C365EFDF750}" type="presOf" srcId="{7F748753-D5EB-4299-A5BD-36D415DA5EA9}" destId="{E93C4ECA-FB13-4413-9007-706DDE7713E1}" srcOrd="0" destOrd="0" presId="urn:microsoft.com/office/officeart/2008/layout/VerticalCircleList"/>
    <dgm:cxn modelId="{4A875ACC-9D47-40EF-91A0-CEF9A6A359DC}" srcId="{65FAEF32-4FA0-4B11-8485-4687A62713C4}" destId="{72B338BE-7CFF-425A-AC10-EE11B8EA47F4}" srcOrd="4" destOrd="0" parTransId="{1CCD5685-A20D-4E0B-A8A9-A91AAB9DE378}" sibTransId="{E86EFA5A-ADAC-4EDD-8CAE-9FD21DA64808}"/>
    <dgm:cxn modelId="{34A723C9-E140-4210-AA97-366FE759E2EB}" type="presOf" srcId="{DB4D691E-C9F3-4DB8-B4BA-268B2FB626F8}" destId="{6E516BDB-3656-4352-92FC-22DBA47720B7}" srcOrd="0" destOrd="0" presId="urn:microsoft.com/office/officeart/2008/layout/VerticalCircleList"/>
    <dgm:cxn modelId="{47AFB644-B289-4C85-87B3-876916148E6A}" srcId="{65FAEF32-4FA0-4B11-8485-4687A62713C4}" destId="{47F2F07B-EAA7-4F1B-B6E9-35CCFB241700}" srcOrd="7" destOrd="0" parTransId="{B12B3D2B-6DDD-470D-981E-E2162E65BF12}" sibTransId="{5925C2E0-8CCB-4638-BD3C-B1D7059278D1}"/>
    <dgm:cxn modelId="{E56F5401-B3AD-494A-8BD9-FFF35FDD747A}" type="presOf" srcId="{72B338BE-7CFF-425A-AC10-EE11B8EA47F4}" destId="{84E157E0-68F5-4F70-9772-C23DDBD4AA91}" srcOrd="0" destOrd="0" presId="urn:microsoft.com/office/officeart/2008/layout/VerticalCircleList"/>
    <dgm:cxn modelId="{C78B118F-AB7F-4199-B46C-BB1FE6D9F9F5}" srcId="{65FAEF32-4FA0-4B11-8485-4687A62713C4}" destId="{DB4D691E-C9F3-4DB8-B4BA-268B2FB626F8}" srcOrd="0" destOrd="0" parTransId="{C6D55EE7-ACA1-4E7C-89FE-830AF9248811}" sibTransId="{5FAF01D7-DDD0-4269-B6B6-B10F3EAF8D89}"/>
    <dgm:cxn modelId="{FEAE0ACB-5133-4CC7-902A-F858E8E56796}" srcId="{65FAEF32-4FA0-4B11-8485-4687A62713C4}" destId="{7CAA2831-B265-42F8-8EB6-28214372C63C}" srcOrd="8" destOrd="0" parTransId="{87AC860B-E0EA-458C-96F9-342CA6C008B0}" sibTransId="{65E9FCAB-BEDA-4661-819C-7159518B60F0}"/>
    <dgm:cxn modelId="{7299ECE8-7D0D-419F-8C04-85DF376B36C1}" type="presOf" srcId="{D3AFE823-FDBF-483A-B9D3-69C2C2723A0D}" destId="{4F61F86B-FD40-4F4A-AEF4-C683CFDAE355}" srcOrd="0" destOrd="0" presId="urn:microsoft.com/office/officeart/2008/layout/VerticalCircleList"/>
    <dgm:cxn modelId="{A65EF9F2-1D7F-4772-94CD-FED1698A2C3C}" srcId="{65FAEF32-4FA0-4B11-8485-4687A62713C4}" destId="{9B4D06D2-2531-40A4-BF3E-F8978846C786}" srcOrd="1" destOrd="0" parTransId="{86BD0A61-B363-482C-8EE5-CA0A34E6E961}" sibTransId="{87A26632-28E0-4AF5-A080-09A04C23F440}"/>
    <dgm:cxn modelId="{DF16A84A-AB37-4FFD-A363-AEECAC5655B4}" type="presOf" srcId="{A43734BB-EF9A-465B-B2BB-4E10FB333275}" destId="{148D9627-4211-4379-9883-4E7C40A6F4D7}" srcOrd="0" destOrd="0" presId="urn:microsoft.com/office/officeart/2008/layout/VerticalCircleList"/>
    <dgm:cxn modelId="{EF435B7A-6B33-4FA0-87CB-2B4AB8B038F4}" srcId="{65FAEF32-4FA0-4B11-8485-4687A62713C4}" destId="{62B56F49-B79A-4B10-91D7-8F031A47CA68}" srcOrd="3" destOrd="0" parTransId="{258454E3-8C89-450E-94AF-5026461BAE08}" sibTransId="{8EA67364-2928-4838-AC38-A24BC79C0906}"/>
    <dgm:cxn modelId="{A7E06C2D-5C53-4D7B-BF15-E25BFA298E93}" srcId="{65FAEF32-4FA0-4B11-8485-4687A62713C4}" destId="{84075752-5C26-4ADB-BA1E-C9450468EECE}" srcOrd="5" destOrd="0" parTransId="{699D28B7-F7DB-459D-81ED-AACA8CDE221B}" sibTransId="{A039A612-C097-4DE4-9C64-C08F10A31E0E}"/>
    <dgm:cxn modelId="{523CC85D-251D-4320-8E47-6B0003462711}" type="presOf" srcId="{7CAA2831-B265-42F8-8EB6-28214372C63C}" destId="{C97258FE-EEA4-44A1-B456-FF6596CB26F2}" srcOrd="0" destOrd="0" presId="urn:microsoft.com/office/officeart/2008/layout/VerticalCircleList"/>
    <dgm:cxn modelId="{D5D7A68C-A8BD-4994-B59D-74BEB6D536A8}" type="presParOf" srcId="{68643E8D-F3B0-42F7-BB72-D743B5D58EDD}" destId="{EEBD8533-8E60-4EFF-90EB-901825DE9953}" srcOrd="0" destOrd="0" presId="urn:microsoft.com/office/officeart/2008/layout/VerticalCircleList"/>
    <dgm:cxn modelId="{5128C6F3-C9FE-433F-BB73-4D3314B56001}" type="presParOf" srcId="{EEBD8533-8E60-4EFF-90EB-901825DE9953}" destId="{107B2A4E-5F25-4C0C-AF5E-E9A6C39417BF}" srcOrd="0" destOrd="0" presId="urn:microsoft.com/office/officeart/2008/layout/VerticalCircleList"/>
    <dgm:cxn modelId="{CBF2E2BC-7FAA-4974-9985-C2686F252909}" type="presParOf" srcId="{EEBD8533-8E60-4EFF-90EB-901825DE9953}" destId="{A6089FE6-388C-4FCB-9D3A-60533E635298}" srcOrd="1" destOrd="0" presId="urn:microsoft.com/office/officeart/2008/layout/VerticalCircleList"/>
    <dgm:cxn modelId="{748D4E4F-2FAB-4A8F-B6E3-741E2E8BB193}" type="presParOf" srcId="{EEBD8533-8E60-4EFF-90EB-901825DE9953}" destId="{6E516BDB-3656-4352-92FC-22DBA47720B7}" srcOrd="2" destOrd="0" presId="urn:microsoft.com/office/officeart/2008/layout/VerticalCircleList"/>
    <dgm:cxn modelId="{D938F563-2B7C-4CF3-A60A-8344D68AA2FC}" type="presParOf" srcId="{68643E8D-F3B0-42F7-BB72-D743B5D58EDD}" destId="{7A7778A6-8BC1-440D-B450-83BC031CEE06}" srcOrd="1" destOrd="0" presId="urn:microsoft.com/office/officeart/2008/layout/VerticalCircleList"/>
    <dgm:cxn modelId="{63884602-8A72-4AF7-8042-A14441EF2569}" type="presParOf" srcId="{7A7778A6-8BC1-440D-B450-83BC031CEE06}" destId="{58549273-5699-4631-B6BE-796344B001EA}" srcOrd="0" destOrd="0" presId="urn:microsoft.com/office/officeart/2008/layout/VerticalCircleList"/>
    <dgm:cxn modelId="{148C8CC2-DB8C-430E-8919-3B2E9C95C0D1}" type="presParOf" srcId="{7A7778A6-8BC1-440D-B450-83BC031CEE06}" destId="{A2560045-15F9-4ED1-8AFE-65BDC9D1149A}" srcOrd="1" destOrd="0" presId="urn:microsoft.com/office/officeart/2008/layout/VerticalCircleList"/>
    <dgm:cxn modelId="{27E90C5A-C870-4C1A-8245-1D43253D5FE0}" type="presParOf" srcId="{7A7778A6-8BC1-440D-B450-83BC031CEE06}" destId="{D7E2A2F2-CCEE-47F7-B79A-01F8C4B6F799}" srcOrd="2" destOrd="0" presId="urn:microsoft.com/office/officeart/2008/layout/VerticalCircleList"/>
    <dgm:cxn modelId="{F1205A43-3E83-40D3-908D-7EFD8AF13275}" type="presParOf" srcId="{68643E8D-F3B0-42F7-BB72-D743B5D58EDD}" destId="{955842C6-FF9D-4503-BC76-3E937979F0C0}" srcOrd="2" destOrd="0" presId="urn:microsoft.com/office/officeart/2008/layout/VerticalCircleList"/>
    <dgm:cxn modelId="{9BF14047-6C31-4278-8FA6-01D38EAB0E99}" type="presParOf" srcId="{955842C6-FF9D-4503-BC76-3E937979F0C0}" destId="{759F4300-653A-42A3-A2FB-939FE607DF7A}" srcOrd="0" destOrd="0" presId="urn:microsoft.com/office/officeart/2008/layout/VerticalCircleList"/>
    <dgm:cxn modelId="{D089766E-464E-4645-89C1-996471E2893A}" type="presParOf" srcId="{955842C6-FF9D-4503-BC76-3E937979F0C0}" destId="{BFA3E45F-E1BC-47C3-87BB-69AF8DCC5C77}" srcOrd="1" destOrd="0" presId="urn:microsoft.com/office/officeart/2008/layout/VerticalCircleList"/>
    <dgm:cxn modelId="{BE227E11-E742-47C9-B5B3-05CBF390627B}" type="presParOf" srcId="{955842C6-FF9D-4503-BC76-3E937979F0C0}" destId="{E93C4ECA-FB13-4413-9007-706DDE7713E1}" srcOrd="2" destOrd="0" presId="urn:microsoft.com/office/officeart/2008/layout/VerticalCircleList"/>
    <dgm:cxn modelId="{6E37A52D-F3DB-4CA0-B416-0960E9B38D2E}" type="presParOf" srcId="{68643E8D-F3B0-42F7-BB72-D743B5D58EDD}" destId="{46AE3CF7-5172-46CC-85E6-C64B3D7294AD}" srcOrd="3" destOrd="0" presId="urn:microsoft.com/office/officeart/2008/layout/VerticalCircleList"/>
    <dgm:cxn modelId="{61BBD89C-764D-44E5-AAA1-38321B790431}" type="presParOf" srcId="{46AE3CF7-5172-46CC-85E6-C64B3D7294AD}" destId="{3A88D0B3-FC66-437A-8817-8F864C30E905}" srcOrd="0" destOrd="0" presId="urn:microsoft.com/office/officeart/2008/layout/VerticalCircleList"/>
    <dgm:cxn modelId="{B91088E4-B85D-404E-A48F-09528B746A5A}" type="presParOf" srcId="{46AE3CF7-5172-46CC-85E6-C64B3D7294AD}" destId="{20E48005-8168-4F7A-A055-A28DB311D7A4}" srcOrd="1" destOrd="0" presId="urn:microsoft.com/office/officeart/2008/layout/VerticalCircleList"/>
    <dgm:cxn modelId="{CD0DDDC8-C92E-4178-BCC4-022A5F59A994}" type="presParOf" srcId="{46AE3CF7-5172-46CC-85E6-C64B3D7294AD}" destId="{2605B58D-C165-4895-B543-0382C45208E6}" srcOrd="2" destOrd="0" presId="urn:microsoft.com/office/officeart/2008/layout/VerticalCircleList"/>
    <dgm:cxn modelId="{CD3B509A-E651-420E-B097-5C1E46E78411}" type="presParOf" srcId="{68643E8D-F3B0-42F7-BB72-D743B5D58EDD}" destId="{8B3CABF1-D43B-48A4-87B6-D218F3A48CF1}" srcOrd="4" destOrd="0" presId="urn:microsoft.com/office/officeart/2008/layout/VerticalCircleList"/>
    <dgm:cxn modelId="{45517A4A-0E66-459E-B774-545EEB710FE8}" type="presParOf" srcId="{8B3CABF1-D43B-48A4-87B6-D218F3A48CF1}" destId="{6438A2D4-546A-468A-8051-79D3EECF5898}" srcOrd="0" destOrd="0" presId="urn:microsoft.com/office/officeart/2008/layout/VerticalCircleList"/>
    <dgm:cxn modelId="{F6F424A1-1F78-4B59-BC76-7EF292993C64}" type="presParOf" srcId="{8B3CABF1-D43B-48A4-87B6-D218F3A48CF1}" destId="{E2EA18D2-5101-4854-ACE3-E67039B71285}" srcOrd="1" destOrd="0" presId="urn:microsoft.com/office/officeart/2008/layout/VerticalCircleList"/>
    <dgm:cxn modelId="{A9197CC9-6435-4FE8-8E33-CE02EB1AF810}" type="presParOf" srcId="{8B3CABF1-D43B-48A4-87B6-D218F3A48CF1}" destId="{84E157E0-68F5-4F70-9772-C23DDBD4AA91}" srcOrd="2" destOrd="0" presId="urn:microsoft.com/office/officeart/2008/layout/VerticalCircleList"/>
    <dgm:cxn modelId="{98A192BD-E48D-4D9D-8F6A-4948091420E3}" type="presParOf" srcId="{68643E8D-F3B0-42F7-BB72-D743B5D58EDD}" destId="{DC70F818-E8F9-4817-9607-A8A6AE41BEDF}" srcOrd="5" destOrd="0" presId="urn:microsoft.com/office/officeart/2008/layout/VerticalCircleList"/>
    <dgm:cxn modelId="{5AF8C669-398B-4195-B397-ED6CE43036A6}" type="presParOf" srcId="{DC70F818-E8F9-4817-9607-A8A6AE41BEDF}" destId="{DD44973A-777B-4F08-AB47-1CAC9F4B186D}" srcOrd="0" destOrd="0" presId="urn:microsoft.com/office/officeart/2008/layout/VerticalCircleList"/>
    <dgm:cxn modelId="{26474E19-B49A-42AB-96B4-B2B16569CD66}" type="presParOf" srcId="{DC70F818-E8F9-4817-9607-A8A6AE41BEDF}" destId="{104C9D9B-9311-489C-9E9F-24B9EEB721DA}" srcOrd="1" destOrd="0" presId="urn:microsoft.com/office/officeart/2008/layout/VerticalCircleList"/>
    <dgm:cxn modelId="{FFA1B7BF-006D-410A-BF4A-33EBFA647529}" type="presParOf" srcId="{DC70F818-E8F9-4817-9607-A8A6AE41BEDF}" destId="{E04B4504-BC9A-4350-BFA5-C3F6BBD955C3}" srcOrd="2" destOrd="0" presId="urn:microsoft.com/office/officeart/2008/layout/VerticalCircleList"/>
    <dgm:cxn modelId="{7A409AA1-AF2C-4781-89C5-9794240A632D}" type="presParOf" srcId="{68643E8D-F3B0-42F7-BB72-D743B5D58EDD}" destId="{6971F1DF-2270-45F7-B5E4-2F99E22ABA31}" srcOrd="6" destOrd="0" presId="urn:microsoft.com/office/officeart/2008/layout/VerticalCircleList"/>
    <dgm:cxn modelId="{8B88160F-F7AD-4966-83A4-39D966DCE70D}" type="presParOf" srcId="{6971F1DF-2270-45F7-B5E4-2F99E22ABA31}" destId="{DF0C8736-35A0-4C15-8C59-9C52B30995B2}" srcOrd="0" destOrd="0" presId="urn:microsoft.com/office/officeart/2008/layout/VerticalCircleList"/>
    <dgm:cxn modelId="{656BF526-5ACF-4808-AD15-3DBB34F4320B}" type="presParOf" srcId="{6971F1DF-2270-45F7-B5E4-2F99E22ABA31}" destId="{76F195E6-61F2-4208-BCFC-98A582C750F7}" srcOrd="1" destOrd="0" presId="urn:microsoft.com/office/officeart/2008/layout/VerticalCircleList"/>
    <dgm:cxn modelId="{30CA67A0-F391-4890-B6A3-8B4A40823DD9}" type="presParOf" srcId="{6971F1DF-2270-45F7-B5E4-2F99E22ABA31}" destId="{4F61F86B-FD40-4F4A-AEF4-C683CFDAE355}" srcOrd="2" destOrd="0" presId="urn:microsoft.com/office/officeart/2008/layout/VerticalCircleList"/>
    <dgm:cxn modelId="{33D66A68-2DF2-4F36-B9AB-A6ADECF45C5C}" type="presParOf" srcId="{68643E8D-F3B0-42F7-BB72-D743B5D58EDD}" destId="{75ADB20B-2E22-4AEA-88CD-B8F06F66B9C8}" srcOrd="7" destOrd="0" presId="urn:microsoft.com/office/officeart/2008/layout/VerticalCircleList"/>
    <dgm:cxn modelId="{44ED4ED8-6417-4CBA-B421-340B55F645CD}" type="presParOf" srcId="{75ADB20B-2E22-4AEA-88CD-B8F06F66B9C8}" destId="{857E77CF-6228-4CA9-A1D6-17E3426EA3E9}" srcOrd="0" destOrd="0" presId="urn:microsoft.com/office/officeart/2008/layout/VerticalCircleList"/>
    <dgm:cxn modelId="{530052D3-EB7C-47CF-BD58-6F6951B81F62}" type="presParOf" srcId="{75ADB20B-2E22-4AEA-88CD-B8F06F66B9C8}" destId="{3EB416F8-38A9-4891-A7B3-9872C1261C2E}" srcOrd="1" destOrd="0" presId="urn:microsoft.com/office/officeart/2008/layout/VerticalCircleList"/>
    <dgm:cxn modelId="{717072E3-87FA-41C9-81C1-D15DBF1350AD}" type="presParOf" srcId="{75ADB20B-2E22-4AEA-88CD-B8F06F66B9C8}" destId="{60EE9F58-8631-4164-946B-1812098C71F8}" srcOrd="2" destOrd="0" presId="urn:microsoft.com/office/officeart/2008/layout/VerticalCircleList"/>
    <dgm:cxn modelId="{A17E277C-DDA7-43EA-84C6-CCECFB371EE7}" type="presParOf" srcId="{68643E8D-F3B0-42F7-BB72-D743B5D58EDD}" destId="{3EE47C96-A99F-4BC1-AF8D-E6C4955DC97E}" srcOrd="8" destOrd="0" presId="urn:microsoft.com/office/officeart/2008/layout/VerticalCircleList"/>
    <dgm:cxn modelId="{CC564637-E593-43B4-A959-DCFB444969DE}" type="presParOf" srcId="{3EE47C96-A99F-4BC1-AF8D-E6C4955DC97E}" destId="{D870B3C0-243F-41A4-A8F7-40DB7C946E0B}" srcOrd="0" destOrd="0" presId="urn:microsoft.com/office/officeart/2008/layout/VerticalCircleList"/>
    <dgm:cxn modelId="{721680C7-30F0-4E42-92AE-65103CCA7FF8}" type="presParOf" srcId="{3EE47C96-A99F-4BC1-AF8D-E6C4955DC97E}" destId="{BD101D70-24F0-4450-8EBE-D2C8CA98CC6F}" srcOrd="1" destOrd="0" presId="urn:microsoft.com/office/officeart/2008/layout/VerticalCircleList"/>
    <dgm:cxn modelId="{0C60BABC-4DE5-4C1E-8E68-9CF791BD5857}" type="presParOf" srcId="{3EE47C96-A99F-4BC1-AF8D-E6C4955DC97E}" destId="{C97258FE-EEA4-44A1-B456-FF6596CB26F2}" srcOrd="2" destOrd="0" presId="urn:microsoft.com/office/officeart/2008/layout/VerticalCircleList"/>
    <dgm:cxn modelId="{CD99DE89-8196-410E-A349-CCE3CC23D11E}" type="presParOf" srcId="{68643E8D-F3B0-42F7-BB72-D743B5D58EDD}" destId="{D767061C-DE81-4C8D-8F9A-5B36C6999E1C}" srcOrd="9" destOrd="0" presId="urn:microsoft.com/office/officeart/2008/layout/VerticalCircleList"/>
    <dgm:cxn modelId="{8C33C1C3-86F1-4613-8340-12F9E965338D}" type="presParOf" srcId="{D767061C-DE81-4C8D-8F9A-5B36C6999E1C}" destId="{598434A7-3A09-4114-9FAF-ECB3E91D8C3A}" srcOrd="0" destOrd="0" presId="urn:microsoft.com/office/officeart/2008/layout/VerticalCircleList"/>
    <dgm:cxn modelId="{63ED774B-1141-4204-99A4-5E80E3738D7E}" type="presParOf" srcId="{D767061C-DE81-4C8D-8F9A-5B36C6999E1C}" destId="{DB49AD90-347B-452F-9AA7-741AF69FED41}" srcOrd="1" destOrd="0" presId="urn:microsoft.com/office/officeart/2008/layout/VerticalCircleList"/>
    <dgm:cxn modelId="{D113906A-4746-4930-8C8A-47E897FD58B4}" type="presParOf" srcId="{D767061C-DE81-4C8D-8F9A-5B36C6999E1C}" destId="{148D9627-4211-4379-9883-4E7C40A6F4D7}"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B7AA1D-C5AC-4836-A6D2-81837CF57459}" type="doc">
      <dgm:prSet loTypeId="urn:microsoft.com/office/officeart/2005/8/layout/process1" loCatId="process" qsTypeId="urn:microsoft.com/office/officeart/2005/8/quickstyle/simple3" qsCatId="simple" csTypeId="urn:microsoft.com/office/officeart/2005/8/colors/colorful5" csCatId="colorful" phldr="1"/>
      <dgm:spPr/>
    </dgm:pt>
    <dgm:pt modelId="{2CECB4BE-01BD-40C7-A8F5-0DDEA5565D39}">
      <dgm:prSet phldrT="[Texto]" custT="1"/>
      <dgm:spPr/>
      <dgm:t>
        <a:bodyPr/>
        <a:lstStyle/>
        <a:p>
          <a:r>
            <a:rPr lang="es-EC" sz="2800" b="1" dirty="0" smtClean="0"/>
            <a:t>Altas temperaturas en la zona por los rayos solares</a:t>
          </a:r>
          <a:endParaRPr lang="es-EC" sz="2800" b="1" dirty="0"/>
        </a:p>
      </dgm:t>
    </dgm:pt>
    <dgm:pt modelId="{083A285F-FBA9-454C-8487-33799E1AB978}" type="parTrans" cxnId="{95134AA2-2769-421F-A58E-622398772130}">
      <dgm:prSet/>
      <dgm:spPr/>
      <dgm:t>
        <a:bodyPr/>
        <a:lstStyle/>
        <a:p>
          <a:endParaRPr lang="es-EC" sz="2800" b="1">
            <a:solidFill>
              <a:schemeClr val="bg1"/>
            </a:solidFill>
          </a:endParaRPr>
        </a:p>
      </dgm:t>
    </dgm:pt>
    <dgm:pt modelId="{E1B50033-2C02-43D8-A739-8D136DB3CE7C}" type="sibTrans" cxnId="{95134AA2-2769-421F-A58E-622398772130}">
      <dgm:prSet custT="1"/>
      <dgm:spPr/>
      <dgm:t>
        <a:bodyPr/>
        <a:lstStyle/>
        <a:p>
          <a:endParaRPr lang="es-EC" sz="2800" b="1">
            <a:solidFill>
              <a:schemeClr val="bg1"/>
            </a:solidFill>
          </a:endParaRPr>
        </a:p>
      </dgm:t>
    </dgm:pt>
    <dgm:pt modelId="{9EB9EBA2-4A5D-4840-94DA-8CB4E3E27E5C}">
      <dgm:prSet phldrT="[Texto]" custT="1"/>
      <dgm:spPr/>
      <dgm:t>
        <a:bodyPr/>
        <a:lstStyle/>
        <a:p>
          <a:r>
            <a:rPr lang="es-EC" sz="2800" b="1" dirty="0" smtClean="0"/>
            <a:t>Exposición prolongada en horas de mayor intensidad</a:t>
          </a:r>
          <a:endParaRPr lang="es-EC" sz="2800" b="1" dirty="0"/>
        </a:p>
      </dgm:t>
    </dgm:pt>
    <dgm:pt modelId="{33494404-1B44-462A-9D8F-666F9053F0BE}" type="parTrans" cxnId="{4BFF5335-AFF0-4985-B837-4E91A957D154}">
      <dgm:prSet/>
      <dgm:spPr/>
      <dgm:t>
        <a:bodyPr/>
        <a:lstStyle/>
        <a:p>
          <a:endParaRPr lang="es-EC" sz="2800" b="1">
            <a:solidFill>
              <a:schemeClr val="bg1"/>
            </a:solidFill>
          </a:endParaRPr>
        </a:p>
      </dgm:t>
    </dgm:pt>
    <dgm:pt modelId="{3268BEEF-34F7-4876-9648-F827314B4A0F}" type="sibTrans" cxnId="{4BFF5335-AFF0-4985-B837-4E91A957D154}">
      <dgm:prSet custT="1"/>
      <dgm:spPr/>
      <dgm:t>
        <a:bodyPr/>
        <a:lstStyle/>
        <a:p>
          <a:endParaRPr lang="es-EC" sz="2800" b="1">
            <a:solidFill>
              <a:schemeClr val="bg1"/>
            </a:solidFill>
          </a:endParaRPr>
        </a:p>
      </dgm:t>
    </dgm:pt>
    <dgm:pt modelId="{3ABD4A85-6D62-4725-9E8A-0AEB0C1FEBDF}">
      <dgm:prSet phldrT="[Texto]" custT="1"/>
      <dgm:spPr/>
      <dgm:t>
        <a:bodyPr/>
        <a:lstStyle/>
        <a:p>
          <a:r>
            <a:rPr lang="es-EC" sz="2800" b="1" dirty="0" smtClean="0"/>
            <a:t>Actividades al aire libre</a:t>
          </a:r>
          <a:endParaRPr lang="es-EC" sz="2800" b="1" dirty="0"/>
        </a:p>
      </dgm:t>
    </dgm:pt>
    <dgm:pt modelId="{A75129A1-293F-42EF-A588-B4DE5A47DF63}" type="parTrans" cxnId="{BCBC6583-6B88-4B5A-9E0A-BABD86CE3A74}">
      <dgm:prSet/>
      <dgm:spPr/>
      <dgm:t>
        <a:bodyPr/>
        <a:lstStyle/>
        <a:p>
          <a:endParaRPr lang="es-ES" sz="2000"/>
        </a:p>
      </dgm:t>
    </dgm:pt>
    <dgm:pt modelId="{AE18F056-53E5-43A0-A6E2-48F074F80E93}" type="sibTrans" cxnId="{BCBC6583-6B88-4B5A-9E0A-BABD86CE3A74}">
      <dgm:prSet custT="1"/>
      <dgm:spPr/>
      <dgm:t>
        <a:bodyPr/>
        <a:lstStyle/>
        <a:p>
          <a:endParaRPr lang="es-ES" sz="3200"/>
        </a:p>
      </dgm:t>
    </dgm:pt>
    <dgm:pt modelId="{8D29452A-7BD7-4638-819C-57F2370C1DD8}" type="pres">
      <dgm:prSet presAssocID="{A3B7AA1D-C5AC-4836-A6D2-81837CF57459}" presName="Name0" presStyleCnt="0">
        <dgm:presLayoutVars>
          <dgm:dir/>
          <dgm:resizeHandles val="exact"/>
        </dgm:presLayoutVars>
      </dgm:prSet>
      <dgm:spPr/>
    </dgm:pt>
    <dgm:pt modelId="{04ED4712-16F2-4180-A738-009BA7CA762B}" type="pres">
      <dgm:prSet presAssocID="{2CECB4BE-01BD-40C7-A8F5-0DDEA5565D39}" presName="node" presStyleLbl="node1" presStyleIdx="0" presStyleCnt="3" custScaleY="173933" custLinFactNeighborX="1060">
        <dgm:presLayoutVars>
          <dgm:bulletEnabled val="1"/>
        </dgm:presLayoutVars>
      </dgm:prSet>
      <dgm:spPr/>
      <dgm:t>
        <a:bodyPr/>
        <a:lstStyle/>
        <a:p>
          <a:endParaRPr lang="es-EC"/>
        </a:p>
      </dgm:t>
    </dgm:pt>
    <dgm:pt modelId="{AC1980DA-4372-404A-81CA-EF1BDE45ECFB}" type="pres">
      <dgm:prSet presAssocID="{E1B50033-2C02-43D8-A739-8D136DB3CE7C}" presName="sibTrans" presStyleLbl="sibTrans2D1" presStyleIdx="0" presStyleCnt="2"/>
      <dgm:spPr/>
      <dgm:t>
        <a:bodyPr/>
        <a:lstStyle/>
        <a:p>
          <a:endParaRPr lang="es-EC"/>
        </a:p>
      </dgm:t>
    </dgm:pt>
    <dgm:pt modelId="{24433B19-1899-4CA9-BD58-0A74EFCA5240}" type="pres">
      <dgm:prSet presAssocID="{E1B50033-2C02-43D8-A739-8D136DB3CE7C}" presName="connectorText" presStyleLbl="sibTrans2D1" presStyleIdx="0" presStyleCnt="2"/>
      <dgm:spPr/>
      <dgm:t>
        <a:bodyPr/>
        <a:lstStyle/>
        <a:p>
          <a:endParaRPr lang="es-EC"/>
        </a:p>
      </dgm:t>
    </dgm:pt>
    <dgm:pt modelId="{AA26C3CD-F0AB-4878-997B-48A527F56745}" type="pres">
      <dgm:prSet presAssocID="{3ABD4A85-6D62-4725-9E8A-0AEB0C1FEBDF}" presName="node" presStyleLbl="node1" presStyleIdx="1" presStyleCnt="3">
        <dgm:presLayoutVars>
          <dgm:bulletEnabled val="1"/>
        </dgm:presLayoutVars>
      </dgm:prSet>
      <dgm:spPr/>
      <dgm:t>
        <a:bodyPr/>
        <a:lstStyle/>
        <a:p>
          <a:endParaRPr lang="es-EC"/>
        </a:p>
      </dgm:t>
    </dgm:pt>
    <dgm:pt modelId="{BD8C0DE7-D729-47CB-B264-9D11456B82C5}" type="pres">
      <dgm:prSet presAssocID="{AE18F056-53E5-43A0-A6E2-48F074F80E93}" presName="sibTrans" presStyleLbl="sibTrans2D1" presStyleIdx="1" presStyleCnt="2"/>
      <dgm:spPr/>
      <dgm:t>
        <a:bodyPr/>
        <a:lstStyle/>
        <a:p>
          <a:endParaRPr lang="es-EC"/>
        </a:p>
      </dgm:t>
    </dgm:pt>
    <dgm:pt modelId="{1AE5EEE7-3334-4648-A7D4-32229524BA4E}" type="pres">
      <dgm:prSet presAssocID="{AE18F056-53E5-43A0-A6E2-48F074F80E93}" presName="connectorText" presStyleLbl="sibTrans2D1" presStyleIdx="1" presStyleCnt="2"/>
      <dgm:spPr/>
      <dgm:t>
        <a:bodyPr/>
        <a:lstStyle/>
        <a:p>
          <a:endParaRPr lang="es-EC"/>
        </a:p>
      </dgm:t>
    </dgm:pt>
    <dgm:pt modelId="{4C720B70-B6AB-470B-9706-EE912F6AEEDA}" type="pres">
      <dgm:prSet presAssocID="{9EB9EBA2-4A5D-4840-94DA-8CB4E3E27E5C}" presName="node" presStyleLbl="node1" presStyleIdx="2" presStyleCnt="3" custScaleY="173933">
        <dgm:presLayoutVars>
          <dgm:bulletEnabled val="1"/>
        </dgm:presLayoutVars>
      </dgm:prSet>
      <dgm:spPr/>
      <dgm:t>
        <a:bodyPr/>
        <a:lstStyle/>
        <a:p>
          <a:endParaRPr lang="es-EC"/>
        </a:p>
      </dgm:t>
    </dgm:pt>
  </dgm:ptLst>
  <dgm:cxnLst>
    <dgm:cxn modelId="{4BFF5335-AFF0-4985-B837-4E91A957D154}" srcId="{A3B7AA1D-C5AC-4836-A6D2-81837CF57459}" destId="{9EB9EBA2-4A5D-4840-94DA-8CB4E3E27E5C}" srcOrd="2" destOrd="0" parTransId="{33494404-1B44-462A-9D8F-666F9053F0BE}" sibTransId="{3268BEEF-34F7-4876-9648-F827314B4A0F}"/>
    <dgm:cxn modelId="{74F22DF5-F41E-4D69-ACDD-8C78989DE52F}" type="presOf" srcId="{3ABD4A85-6D62-4725-9E8A-0AEB0C1FEBDF}" destId="{AA26C3CD-F0AB-4878-997B-48A527F56745}" srcOrd="0" destOrd="0" presId="urn:microsoft.com/office/officeart/2005/8/layout/process1"/>
    <dgm:cxn modelId="{52D2C92A-F376-4F89-A875-A4D274E2B091}" type="presOf" srcId="{9EB9EBA2-4A5D-4840-94DA-8CB4E3E27E5C}" destId="{4C720B70-B6AB-470B-9706-EE912F6AEEDA}" srcOrd="0" destOrd="0" presId="urn:microsoft.com/office/officeart/2005/8/layout/process1"/>
    <dgm:cxn modelId="{518050E8-9F5C-412D-A5DF-2D3309118C48}" type="presOf" srcId="{AE18F056-53E5-43A0-A6E2-48F074F80E93}" destId="{BD8C0DE7-D729-47CB-B264-9D11456B82C5}" srcOrd="0" destOrd="0" presId="urn:microsoft.com/office/officeart/2005/8/layout/process1"/>
    <dgm:cxn modelId="{5DC19AD8-C275-4A5B-B9A8-91071EDE40D1}" type="presOf" srcId="{2CECB4BE-01BD-40C7-A8F5-0DDEA5565D39}" destId="{04ED4712-16F2-4180-A738-009BA7CA762B}" srcOrd="0" destOrd="0" presId="urn:microsoft.com/office/officeart/2005/8/layout/process1"/>
    <dgm:cxn modelId="{81F7617C-D30A-4BEB-8D74-A106C384C5EB}" type="presOf" srcId="{E1B50033-2C02-43D8-A739-8D136DB3CE7C}" destId="{24433B19-1899-4CA9-BD58-0A74EFCA5240}" srcOrd="1" destOrd="0" presId="urn:microsoft.com/office/officeart/2005/8/layout/process1"/>
    <dgm:cxn modelId="{A96163FB-63C0-42B7-A59C-654294FC1013}" type="presOf" srcId="{E1B50033-2C02-43D8-A739-8D136DB3CE7C}" destId="{AC1980DA-4372-404A-81CA-EF1BDE45ECFB}" srcOrd="0" destOrd="0" presId="urn:microsoft.com/office/officeart/2005/8/layout/process1"/>
    <dgm:cxn modelId="{BCBC6583-6B88-4B5A-9E0A-BABD86CE3A74}" srcId="{A3B7AA1D-C5AC-4836-A6D2-81837CF57459}" destId="{3ABD4A85-6D62-4725-9E8A-0AEB0C1FEBDF}" srcOrd="1" destOrd="0" parTransId="{A75129A1-293F-42EF-A588-B4DE5A47DF63}" sibTransId="{AE18F056-53E5-43A0-A6E2-48F074F80E93}"/>
    <dgm:cxn modelId="{4B2D0F54-125D-4BBA-8D2E-A52C7072E375}" type="presOf" srcId="{A3B7AA1D-C5AC-4836-A6D2-81837CF57459}" destId="{8D29452A-7BD7-4638-819C-57F2370C1DD8}" srcOrd="0" destOrd="0" presId="urn:microsoft.com/office/officeart/2005/8/layout/process1"/>
    <dgm:cxn modelId="{7CD7C435-3018-4FB1-996C-889A9518A51A}" type="presOf" srcId="{AE18F056-53E5-43A0-A6E2-48F074F80E93}" destId="{1AE5EEE7-3334-4648-A7D4-32229524BA4E}" srcOrd="1" destOrd="0" presId="urn:microsoft.com/office/officeart/2005/8/layout/process1"/>
    <dgm:cxn modelId="{95134AA2-2769-421F-A58E-622398772130}" srcId="{A3B7AA1D-C5AC-4836-A6D2-81837CF57459}" destId="{2CECB4BE-01BD-40C7-A8F5-0DDEA5565D39}" srcOrd="0" destOrd="0" parTransId="{083A285F-FBA9-454C-8487-33799E1AB978}" sibTransId="{E1B50033-2C02-43D8-A739-8D136DB3CE7C}"/>
    <dgm:cxn modelId="{7EFF462B-B45B-47FA-8B89-39CEAFD37D6E}" type="presParOf" srcId="{8D29452A-7BD7-4638-819C-57F2370C1DD8}" destId="{04ED4712-16F2-4180-A738-009BA7CA762B}" srcOrd="0" destOrd="0" presId="urn:microsoft.com/office/officeart/2005/8/layout/process1"/>
    <dgm:cxn modelId="{10FC98EA-7D04-466A-B094-1F26FC087668}" type="presParOf" srcId="{8D29452A-7BD7-4638-819C-57F2370C1DD8}" destId="{AC1980DA-4372-404A-81CA-EF1BDE45ECFB}" srcOrd="1" destOrd="0" presId="urn:microsoft.com/office/officeart/2005/8/layout/process1"/>
    <dgm:cxn modelId="{91D8BBA9-4656-4EAE-B325-9A8E09ECBE3E}" type="presParOf" srcId="{AC1980DA-4372-404A-81CA-EF1BDE45ECFB}" destId="{24433B19-1899-4CA9-BD58-0A74EFCA5240}" srcOrd="0" destOrd="0" presId="urn:microsoft.com/office/officeart/2005/8/layout/process1"/>
    <dgm:cxn modelId="{988DFB74-0DDC-4094-BC2D-29F05E3B31E4}" type="presParOf" srcId="{8D29452A-7BD7-4638-819C-57F2370C1DD8}" destId="{AA26C3CD-F0AB-4878-997B-48A527F56745}" srcOrd="2" destOrd="0" presId="urn:microsoft.com/office/officeart/2005/8/layout/process1"/>
    <dgm:cxn modelId="{D2960341-A307-400A-989E-B9A93138247E}" type="presParOf" srcId="{8D29452A-7BD7-4638-819C-57F2370C1DD8}" destId="{BD8C0DE7-D729-47CB-B264-9D11456B82C5}" srcOrd="3" destOrd="0" presId="urn:microsoft.com/office/officeart/2005/8/layout/process1"/>
    <dgm:cxn modelId="{4969891C-01A2-4824-B90D-F846E1F59063}" type="presParOf" srcId="{BD8C0DE7-D729-47CB-B264-9D11456B82C5}" destId="{1AE5EEE7-3334-4648-A7D4-32229524BA4E}" srcOrd="0" destOrd="0" presId="urn:microsoft.com/office/officeart/2005/8/layout/process1"/>
    <dgm:cxn modelId="{78F0660D-E637-4E62-881C-53372506D2A8}" type="presParOf" srcId="{8D29452A-7BD7-4638-819C-57F2370C1DD8}" destId="{4C720B70-B6AB-470B-9706-EE912F6AEEDA}"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93E166-1984-4307-AFB2-690D5D517C1A}" type="doc">
      <dgm:prSet loTypeId="urn:microsoft.com/office/officeart/2005/8/layout/process1" loCatId="process" qsTypeId="urn:microsoft.com/office/officeart/2005/8/quickstyle/simple3" qsCatId="simple" csTypeId="urn:microsoft.com/office/officeart/2005/8/colors/colorful5" csCatId="colorful" phldr="1"/>
      <dgm:spPr/>
    </dgm:pt>
    <dgm:pt modelId="{0792C5D1-8472-4119-B67D-7AC50D44914B}">
      <dgm:prSet phldrT="[Texto]" custT="1"/>
      <dgm:spPr/>
      <dgm:t>
        <a:bodyPr/>
        <a:lstStyle/>
        <a:p>
          <a:r>
            <a:rPr lang="es-EC" sz="2800" b="1" dirty="0" smtClean="0"/>
            <a:t>En los últimos años los rayos solares han ido aumentados de manera considerable y en gran magnitud</a:t>
          </a:r>
          <a:endParaRPr lang="es-EC" sz="2800" b="1" dirty="0"/>
        </a:p>
      </dgm:t>
    </dgm:pt>
    <dgm:pt modelId="{7FB2B206-059C-4406-91D2-729AB5249D86}" type="parTrans" cxnId="{8571E825-50AC-4275-96D7-43F86538D3CB}">
      <dgm:prSet/>
      <dgm:spPr/>
      <dgm:t>
        <a:bodyPr/>
        <a:lstStyle/>
        <a:p>
          <a:endParaRPr lang="es-EC" sz="2800" b="1">
            <a:solidFill>
              <a:schemeClr val="tx1"/>
            </a:solidFill>
          </a:endParaRPr>
        </a:p>
      </dgm:t>
    </dgm:pt>
    <dgm:pt modelId="{4C56828F-6627-4FB2-BEED-951B2C70CCEB}" type="sibTrans" cxnId="{8571E825-50AC-4275-96D7-43F86538D3CB}">
      <dgm:prSet custT="1"/>
      <dgm:spPr/>
      <dgm:t>
        <a:bodyPr/>
        <a:lstStyle/>
        <a:p>
          <a:endParaRPr lang="es-EC" sz="2000" b="1">
            <a:solidFill>
              <a:schemeClr val="tx1"/>
            </a:solidFill>
          </a:endParaRPr>
        </a:p>
      </dgm:t>
    </dgm:pt>
    <dgm:pt modelId="{DCAD878D-2F82-493A-883C-3AEB1F32BF4F}">
      <dgm:prSet phldrT="[Texto]" custT="1"/>
      <dgm:spPr/>
      <dgm:t>
        <a:bodyPr/>
        <a:lstStyle/>
        <a:p>
          <a:r>
            <a:rPr lang="es-EC" sz="2800" b="1" dirty="0" smtClean="0"/>
            <a:t>Da paso a consecuencias graves a corto y largo plazo</a:t>
          </a:r>
          <a:endParaRPr lang="es-EC" sz="2800" b="1" dirty="0"/>
        </a:p>
      </dgm:t>
    </dgm:pt>
    <dgm:pt modelId="{FCEBCF87-E6BF-45A8-A45A-FB89E066A34E}" type="parTrans" cxnId="{BFBEBD5D-68AD-40FC-8C35-C9DBA847A3B3}">
      <dgm:prSet/>
      <dgm:spPr/>
      <dgm:t>
        <a:bodyPr/>
        <a:lstStyle/>
        <a:p>
          <a:endParaRPr lang="es-EC" sz="2800" b="1">
            <a:solidFill>
              <a:schemeClr val="tx1"/>
            </a:solidFill>
          </a:endParaRPr>
        </a:p>
      </dgm:t>
    </dgm:pt>
    <dgm:pt modelId="{78F92CD2-AD05-4528-8E0E-A8D20B5F82D1}" type="sibTrans" cxnId="{BFBEBD5D-68AD-40FC-8C35-C9DBA847A3B3}">
      <dgm:prSet/>
      <dgm:spPr/>
      <dgm:t>
        <a:bodyPr/>
        <a:lstStyle/>
        <a:p>
          <a:endParaRPr lang="es-EC" sz="2800" b="1">
            <a:solidFill>
              <a:schemeClr val="tx1"/>
            </a:solidFill>
          </a:endParaRPr>
        </a:p>
      </dgm:t>
    </dgm:pt>
    <dgm:pt modelId="{37E5088C-2466-4BFB-BD91-B4A7C3C0D460}">
      <dgm:prSet custT="1"/>
      <dgm:spPr/>
      <dgm:t>
        <a:bodyPr/>
        <a:lstStyle/>
        <a:p>
          <a:r>
            <a:rPr lang="es-EC" sz="2800" b="1" dirty="0" smtClean="0"/>
            <a:t>Desarrollar estrategias de prevención y cuidado</a:t>
          </a:r>
          <a:endParaRPr lang="es-EC" sz="2800" b="1" dirty="0"/>
        </a:p>
      </dgm:t>
    </dgm:pt>
    <dgm:pt modelId="{384CBD2A-4637-4362-B7B8-AE2FE573AB83}" type="parTrans" cxnId="{8C660DCD-8412-4764-8DE1-A486F6086596}">
      <dgm:prSet/>
      <dgm:spPr/>
      <dgm:t>
        <a:bodyPr/>
        <a:lstStyle/>
        <a:p>
          <a:endParaRPr lang="es-EC" b="1"/>
        </a:p>
      </dgm:t>
    </dgm:pt>
    <dgm:pt modelId="{12960DA7-B742-4B80-837E-5831995E3F20}" type="sibTrans" cxnId="{8C660DCD-8412-4764-8DE1-A486F6086596}">
      <dgm:prSet/>
      <dgm:spPr/>
      <dgm:t>
        <a:bodyPr/>
        <a:lstStyle/>
        <a:p>
          <a:endParaRPr lang="es-EC" b="1"/>
        </a:p>
      </dgm:t>
    </dgm:pt>
    <dgm:pt modelId="{F3BA4339-9F67-449F-9492-5996DCDA3882}" type="pres">
      <dgm:prSet presAssocID="{1E93E166-1984-4307-AFB2-690D5D517C1A}" presName="Name0" presStyleCnt="0">
        <dgm:presLayoutVars>
          <dgm:dir/>
          <dgm:resizeHandles val="exact"/>
        </dgm:presLayoutVars>
      </dgm:prSet>
      <dgm:spPr/>
    </dgm:pt>
    <dgm:pt modelId="{B1E83B7E-420C-494F-BFE1-B0DC18C6E8D8}" type="pres">
      <dgm:prSet presAssocID="{0792C5D1-8472-4119-B67D-7AC50D44914B}" presName="node" presStyleLbl="node1" presStyleIdx="0" presStyleCnt="3" custLinFactNeighborX="-5715" custLinFactNeighborY="4762">
        <dgm:presLayoutVars>
          <dgm:bulletEnabled val="1"/>
        </dgm:presLayoutVars>
      </dgm:prSet>
      <dgm:spPr/>
      <dgm:t>
        <a:bodyPr/>
        <a:lstStyle/>
        <a:p>
          <a:endParaRPr lang="es-EC"/>
        </a:p>
      </dgm:t>
    </dgm:pt>
    <dgm:pt modelId="{14241086-F385-46D8-84B9-BF637C401122}" type="pres">
      <dgm:prSet presAssocID="{4C56828F-6627-4FB2-BEED-951B2C70CCEB}" presName="sibTrans" presStyleLbl="sibTrans2D1" presStyleIdx="0" presStyleCnt="2"/>
      <dgm:spPr/>
      <dgm:t>
        <a:bodyPr/>
        <a:lstStyle/>
        <a:p>
          <a:endParaRPr lang="es-EC"/>
        </a:p>
      </dgm:t>
    </dgm:pt>
    <dgm:pt modelId="{2C274A10-7B5E-40DE-97B9-5C3A3BE0B05D}" type="pres">
      <dgm:prSet presAssocID="{4C56828F-6627-4FB2-BEED-951B2C70CCEB}" presName="connectorText" presStyleLbl="sibTrans2D1" presStyleIdx="0" presStyleCnt="2"/>
      <dgm:spPr/>
      <dgm:t>
        <a:bodyPr/>
        <a:lstStyle/>
        <a:p>
          <a:endParaRPr lang="es-EC"/>
        </a:p>
      </dgm:t>
    </dgm:pt>
    <dgm:pt modelId="{A3DD5544-82C3-4A15-A94C-8FC0B6F2894D}" type="pres">
      <dgm:prSet presAssocID="{DCAD878D-2F82-493A-883C-3AEB1F32BF4F}" presName="node" presStyleLbl="node1" presStyleIdx="1" presStyleCnt="3" custScaleX="126064">
        <dgm:presLayoutVars>
          <dgm:bulletEnabled val="1"/>
        </dgm:presLayoutVars>
      </dgm:prSet>
      <dgm:spPr/>
      <dgm:t>
        <a:bodyPr/>
        <a:lstStyle/>
        <a:p>
          <a:endParaRPr lang="es-EC"/>
        </a:p>
      </dgm:t>
    </dgm:pt>
    <dgm:pt modelId="{9A1C3373-D90D-41DA-832B-4BFE5980083F}" type="pres">
      <dgm:prSet presAssocID="{78F92CD2-AD05-4528-8E0E-A8D20B5F82D1}" presName="sibTrans" presStyleLbl="sibTrans2D1" presStyleIdx="1" presStyleCnt="2"/>
      <dgm:spPr/>
      <dgm:t>
        <a:bodyPr/>
        <a:lstStyle/>
        <a:p>
          <a:endParaRPr lang="es-EC"/>
        </a:p>
      </dgm:t>
    </dgm:pt>
    <dgm:pt modelId="{2FC889F0-A578-4E51-9978-DB8CCB846E73}" type="pres">
      <dgm:prSet presAssocID="{78F92CD2-AD05-4528-8E0E-A8D20B5F82D1}" presName="connectorText" presStyleLbl="sibTrans2D1" presStyleIdx="1" presStyleCnt="2"/>
      <dgm:spPr/>
      <dgm:t>
        <a:bodyPr/>
        <a:lstStyle/>
        <a:p>
          <a:endParaRPr lang="es-EC"/>
        </a:p>
      </dgm:t>
    </dgm:pt>
    <dgm:pt modelId="{83E73591-3CBF-4459-85F9-9381F5377D13}" type="pres">
      <dgm:prSet presAssocID="{37E5088C-2466-4BFB-BD91-B4A7C3C0D460}" presName="node" presStyleLbl="node1" presStyleIdx="2" presStyleCnt="3">
        <dgm:presLayoutVars>
          <dgm:bulletEnabled val="1"/>
        </dgm:presLayoutVars>
      </dgm:prSet>
      <dgm:spPr/>
      <dgm:t>
        <a:bodyPr/>
        <a:lstStyle/>
        <a:p>
          <a:endParaRPr lang="es-EC"/>
        </a:p>
      </dgm:t>
    </dgm:pt>
  </dgm:ptLst>
  <dgm:cxnLst>
    <dgm:cxn modelId="{500E70D6-5688-428C-B566-906E9C37641B}" type="presOf" srcId="{78F92CD2-AD05-4528-8E0E-A8D20B5F82D1}" destId="{2FC889F0-A578-4E51-9978-DB8CCB846E73}" srcOrd="1" destOrd="0" presId="urn:microsoft.com/office/officeart/2005/8/layout/process1"/>
    <dgm:cxn modelId="{2E2BBD74-7323-4392-822B-2273055063A2}" type="presOf" srcId="{37E5088C-2466-4BFB-BD91-B4A7C3C0D460}" destId="{83E73591-3CBF-4459-85F9-9381F5377D13}" srcOrd="0" destOrd="0" presId="urn:microsoft.com/office/officeart/2005/8/layout/process1"/>
    <dgm:cxn modelId="{15D50723-211B-4EBF-9874-72395A488396}" type="presOf" srcId="{DCAD878D-2F82-493A-883C-3AEB1F32BF4F}" destId="{A3DD5544-82C3-4A15-A94C-8FC0B6F2894D}" srcOrd="0" destOrd="0" presId="urn:microsoft.com/office/officeart/2005/8/layout/process1"/>
    <dgm:cxn modelId="{88D24A49-5F72-48B2-9BF3-A231FF50A5DD}" type="presOf" srcId="{4C56828F-6627-4FB2-BEED-951B2C70CCEB}" destId="{2C274A10-7B5E-40DE-97B9-5C3A3BE0B05D}" srcOrd="1" destOrd="0" presId="urn:microsoft.com/office/officeart/2005/8/layout/process1"/>
    <dgm:cxn modelId="{BFBEBD5D-68AD-40FC-8C35-C9DBA847A3B3}" srcId="{1E93E166-1984-4307-AFB2-690D5D517C1A}" destId="{DCAD878D-2F82-493A-883C-3AEB1F32BF4F}" srcOrd="1" destOrd="0" parTransId="{FCEBCF87-E6BF-45A8-A45A-FB89E066A34E}" sibTransId="{78F92CD2-AD05-4528-8E0E-A8D20B5F82D1}"/>
    <dgm:cxn modelId="{8C660DCD-8412-4764-8DE1-A486F6086596}" srcId="{1E93E166-1984-4307-AFB2-690D5D517C1A}" destId="{37E5088C-2466-4BFB-BD91-B4A7C3C0D460}" srcOrd="2" destOrd="0" parTransId="{384CBD2A-4637-4362-B7B8-AE2FE573AB83}" sibTransId="{12960DA7-B742-4B80-837E-5831995E3F20}"/>
    <dgm:cxn modelId="{6D65EA67-2EEF-4424-81DF-5633D714B472}" type="presOf" srcId="{1E93E166-1984-4307-AFB2-690D5D517C1A}" destId="{F3BA4339-9F67-449F-9492-5996DCDA3882}" srcOrd="0" destOrd="0" presId="urn:microsoft.com/office/officeart/2005/8/layout/process1"/>
    <dgm:cxn modelId="{3D99862E-173F-4C68-BE82-9A4457DA57D0}" type="presOf" srcId="{0792C5D1-8472-4119-B67D-7AC50D44914B}" destId="{B1E83B7E-420C-494F-BFE1-B0DC18C6E8D8}" srcOrd="0" destOrd="0" presId="urn:microsoft.com/office/officeart/2005/8/layout/process1"/>
    <dgm:cxn modelId="{677BE404-2995-488A-B2C0-3AC5B0273FCF}" type="presOf" srcId="{4C56828F-6627-4FB2-BEED-951B2C70CCEB}" destId="{14241086-F385-46D8-84B9-BF637C401122}" srcOrd="0" destOrd="0" presId="urn:microsoft.com/office/officeart/2005/8/layout/process1"/>
    <dgm:cxn modelId="{8571E825-50AC-4275-96D7-43F86538D3CB}" srcId="{1E93E166-1984-4307-AFB2-690D5D517C1A}" destId="{0792C5D1-8472-4119-B67D-7AC50D44914B}" srcOrd="0" destOrd="0" parTransId="{7FB2B206-059C-4406-91D2-729AB5249D86}" sibTransId="{4C56828F-6627-4FB2-BEED-951B2C70CCEB}"/>
    <dgm:cxn modelId="{667C0091-2F26-49CA-BC7A-73F19A5B3638}" type="presOf" srcId="{78F92CD2-AD05-4528-8E0E-A8D20B5F82D1}" destId="{9A1C3373-D90D-41DA-832B-4BFE5980083F}" srcOrd="0" destOrd="0" presId="urn:microsoft.com/office/officeart/2005/8/layout/process1"/>
    <dgm:cxn modelId="{1E836159-2DA6-4017-BBC6-B9CF4A6E8DB8}" type="presParOf" srcId="{F3BA4339-9F67-449F-9492-5996DCDA3882}" destId="{B1E83B7E-420C-494F-BFE1-B0DC18C6E8D8}" srcOrd="0" destOrd="0" presId="urn:microsoft.com/office/officeart/2005/8/layout/process1"/>
    <dgm:cxn modelId="{8F0EC110-EC0B-4498-8BB1-E1FF0AA40418}" type="presParOf" srcId="{F3BA4339-9F67-449F-9492-5996DCDA3882}" destId="{14241086-F385-46D8-84B9-BF637C401122}" srcOrd="1" destOrd="0" presId="urn:microsoft.com/office/officeart/2005/8/layout/process1"/>
    <dgm:cxn modelId="{04750999-F260-4B29-9EBB-89330DC7972B}" type="presParOf" srcId="{14241086-F385-46D8-84B9-BF637C401122}" destId="{2C274A10-7B5E-40DE-97B9-5C3A3BE0B05D}" srcOrd="0" destOrd="0" presId="urn:microsoft.com/office/officeart/2005/8/layout/process1"/>
    <dgm:cxn modelId="{DEDA52CE-8C0A-4627-A474-8DFF19455496}" type="presParOf" srcId="{F3BA4339-9F67-449F-9492-5996DCDA3882}" destId="{A3DD5544-82C3-4A15-A94C-8FC0B6F2894D}" srcOrd="2" destOrd="0" presId="urn:microsoft.com/office/officeart/2005/8/layout/process1"/>
    <dgm:cxn modelId="{E292D89D-D553-4C28-9667-68CB704E21B9}" type="presParOf" srcId="{F3BA4339-9F67-449F-9492-5996DCDA3882}" destId="{9A1C3373-D90D-41DA-832B-4BFE5980083F}" srcOrd="3" destOrd="0" presId="urn:microsoft.com/office/officeart/2005/8/layout/process1"/>
    <dgm:cxn modelId="{8A117A03-71A1-4B11-A038-3EA18BE02A10}" type="presParOf" srcId="{9A1C3373-D90D-41DA-832B-4BFE5980083F}" destId="{2FC889F0-A578-4E51-9978-DB8CCB846E73}" srcOrd="0" destOrd="0" presId="urn:microsoft.com/office/officeart/2005/8/layout/process1"/>
    <dgm:cxn modelId="{9AD7FD2F-4CBB-461F-90AE-B4A87EE7F1B0}" type="presParOf" srcId="{F3BA4339-9F67-449F-9492-5996DCDA3882}" destId="{83E73591-3CBF-4459-85F9-9381F5377D13}"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E601C6-DF4D-4741-9A2A-A8ECFEEBF8E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C"/>
        </a:p>
      </dgm:t>
    </dgm:pt>
    <dgm:pt modelId="{DE905095-3C6D-4EC2-A432-41DB76028D24}">
      <dgm:prSet phldrT="[Texto]"/>
      <dgm:spPr/>
      <dgm:t>
        <a:bodyPr/>
        <a:lstStyle/>
        <a:p>
          <a:r>
            <a:rPr lang="es-EC" dirty="0" smtClean="0"/>
            <a:t>Proponer normativas de prevención contra la exposición a la radiación solar por medio de regulaciones establecidas internacionalmente para ser aplicados dentro del proceso de formación de la brigada de guardiamarinas.</a:t>
          </a:r>
          <a:endParaRPr lang="es-EC" dirty="0"/>
        </a:p>
      </dgm:t>
    </dgm:pt>
    <dgm:pt modelId="{A1BD7FEB-9DD4-438A-8DE7-047F0F9966FB}" type="parTrans" cxnId="{FFC52502-978B-4A6E-B33B-6FB1C4CBB8AA}">
      <dgm:prSet/>
      <dgm:spPr/>
      <dgm:t>
        <a:bodyPr/>
        <a:lstStyle/>
        <a:p>
          <a:endParaRPr lang="es-EC"/>
        </a:p>
      </dgm:t>
    </dgm:pt>
    <dgm:pt modelId="{B87F1161-F110-4200-A801-2DF5B4B833A6}" type="sibTrans" cxnId="{FFC52502-978B-4A6E-B33B-6FB1C4CBB8AA}">
      <dgm:prSet/>
      <dgm:spPr/>
      <dgm:t>
        <a:bodyPr/>
        <a:lstStyle/>
        <a:p>
          <a:endParaRPr lang="es-EC"/>
        </a:p>
      </dgm:t>
    </dgm:pt>
    <dgm:pt modelId="{70E5187F-7487-4B25-B22F-CBDBEC1FC298}">
      <dgm:prSet/>
      <dgm:spPr/>
      <dgm:t>
        <a:bodyPr/>
        <a:lstStyle/>
        <a:p>
          <a:r>
            <a:rPr lang="es-EC" dirty="0" smtClean="0"/>
            <a:t>Detallar el índice de radiación solar en horarios determinados mediante una estación meteorológica especificando el índice UV al que se exponen los guardiamarinas al realizar las actividades del ritmo de batalla.</a:t>
          </a:r>
          <a:endParaRPr lang="es-EC" dirty="0"/>
        </a:p>
      </dgm:t>
    </dgm:pt>
    <dgm:pt modelId="{735C9A69-FC11-4387-A35E-63979983F254}" type="parTrans" cxnId="{89DE4731-A354-43DD-92D2-BC0BCA777544}">
      <dgm:prSet/>
      <dgm:spPr/>
      <dgm:t>
        <a:bodyPr/>
        <a:lstStyle/>
        <a:p>
          <a:endParaRPr lang="es-EC"/>
        </a:p>
      </dgm:t>
    </dgm:pt>
    <dgm:pt modelId="{F10A5649-A4D1-406B-86A7-B15EF9A13DE9}" type="sibTrans" cxnId="{89DE4731-A354-43DD-92D2-BC0BCA777544}">
      <dgm:prSet/>
      <dgm:spPr/>
      <dgm:t>
        <a:bodyPr/>
        <a:lstStyle/>
        <a:p>
          <a:endParaRPr lang="es-EC"/>
        </a:p>
      </dgm:t>
    </dgm:pt>
    <dgm:pt modelId="{5D1FF562-695F-4102-96DC-F98492236DBE}">
      <dgm:prSet phldrT="[Texto]"/>
      <dgm:spPr/>
      <dgm:t>
        <a:bodyPr/>
        <a:lstStyle/>
        <a:p>
          <a:r>
            <a:rPr lang="es-EC" dirty="0" smtClean="0"/>
            <a:t>Determinar los efectos nocivos generados por la radiación solar y sus niveles de protección según la Organización Mundial de la Salud. </a:t>
          </a:r>
          <a:endParaRPr lang="es-EC" dirty="0"/>
        </a:p>
      </dgm:t>
    </dgm:pt>
    <dgm:pt modelId="{1D7E9A45-802A-49EB-9344-1D7539D00524}" type="sibTrans" cxnId="{9A6CE14D-BF50-4B53-A331-6139F69C82ED}">
      <dgm:prSet/>
      <dgm:spPr/>
      <dgm:t>
        <a:bodyPr/>
        <a:lstStyle/>
        <a:p>
          <a:endParaRPr lang="es-EC"/>
        </a:p>
      </dgm:t>
    </dgm:pt>
    <dgm:pt modelId="{72F3FE48-4BC4-429A-B8D3-2C5165A02328}" type="parTrans" cxnId="{9A6CE14D-BF50-4B53-A331-6139F69C82ED}">
      <dgm:prSet/>
      <dgm:spPr/>
      <dgm:t>
        <a:bodyPr/>
        <a:lstStyle/>
        <a:p>
          <a:endParaRPr lang="es-EC"/>
        </a:p>
      </dgm:t>
    </dgm:pt>
    <dgm:pt modelId="{15588F01-ECEF-40D6-AAA6-0E1AFE9562FE}" type="pres">
      <dgm:prSet presAssocID="{27E601C6-DF4D-4741-9A2A-A8ECFEEBF8EB}" presName="outerComposite" presStyleCnt="0">
        <dgm:presLayoutVars>
          <dgm:chMax val="5"/>
          <dgm:dir/>
          <dgm:resizeHandles val="exact"/>
        </dgm:presLayoutVars>
      </dgm:prSet>
      <dgm:spPr/>
      <dgm:t>
        <a:bodyPr/>
        <a:lstStyle/>
        <a:p>
          <a:endParaRPr lang="es-EC"/>
        </a:p>
      </dgm:t>
    </dgm:pt>
    <dgm:pt modelId="{E375B2C0-FA21-4272-8CAB-6BA6ECC25BEB}" type="pres">
      <dgm:prSet presAssocID="{27E601C6-DF4D-4741-9A2A-A8ECFEEBF8EB}" presName="dummyMaxCanvas" presStyleCnt="0">
        <dgm:presLayoutVars/>
      </dgm:prSet>
      <dgm:spPr/>
    </dgm:pt>
    <dgm:pt modelId="{22628FDB-6A3F-44CE-B671-AC5D5D2F9413}" type="pres">
      <dgm:prSet presAssocID="{27E601C6-DF4D-4741-9A2A-A8ECFEEBF8EB}" presName="ThreeNodes_1" presStyleLbl="node1" presStyleIdx="0" presStyleCnt="3">
        <dgm:presLayoutVars>
          <dgm:bulletEnabled val="1"/>
        </dgm:presLayoutVars>
      </dgm:prSet>
      <dgm:spPr/>
      <dgm:t>
        <a:bodyPr/>
        <a:lstStyle/>
        <a:p>
          <a:endParaRPr lang="es-EC"/>
        </a:p>
      </dgm:t>
    </dgm:pt>
    <dgm:pt modelId="{8635299C-F316-4A94-9E69-C5DC041E6498}" type="pres">
      <dgm:prSet presAssocID="{27E601C6-DF4D-4741-9A2A-A8ECFEEBF8EB}" presName="ThreeNodes_2" presStyleLbl="node1" presStyleIdx="1" presStyleCnt="3">
        <dgm:presLayoutVars>
          <dgm:bulletEnabled val="1"/>
        </dgm:presLayoutVars>
      </dgm:prSet>
      <dgm:spPr/>
      <dgm:t>
        <a:bodyPr/>
        <a:lstStyle/>
        <a:p>
          <a:endParaRPr lang="es-EC"/>
        </a:p>
      </dgm:t>
    </dgm:pt>
    <dgm:pt modelId="{AFEDB4C9-84A9-44CE-919C-8566BE96381C}" type="pres">
      <dgm:prSet presAssocID="{27E601C6-DF4D-4741-9A2A-A8ECFEEBF8EB}" presName="ThreeNodes_3" presStyleLbl="node1" presStyleIdx="2" presStyleCnt="3">
        <dgm:presLayoutVars>
          <dgm:bulletEnabled val="1"/>
        </dgm:presLayoutVars>
      </dgm:prSet>
      <dgm:spPr/>
      <dgm:t>
        <a:bodyPr/>
        <a:lstStyle/>
        <a:p>
          <a:endParaRPr lang="es-EC"/>
        </a:p>
      </dgm:t>
    </dgm:pt>
    <dgm:pt modelId="{AB9383A8-4F61-439C-863D-B9F2E6804243}" type="pres">
      <dgm:prSet presAssocID="{27E601C6-DF4D-4741-9A2A-A8ECFEEBF8EB}" presName="ThreeConn_1-2" presStyleLbl="fgAccFollowNode1" presStyleIdx="0" presStyleCnt="2">
        <dgm:presLayoutVars>
          <dgm:bulletEnabled val="1"/>
        </dgm:presLayoutVars>
      </dgm:prSet>
      <dgm:spPr/>
      <dgm:t>
        <a:bodyPr/>
        <a:lstStyle/>
        <a:p>
          <a:endParaRPr lang="es-EC"/>
        </a:p>
      </dgm:t>
    </dgm:pt>
    <dgm:pt modelId="{36C637F8-9429-4085-8F25-9AB5151E37D2}" type="pres">
      <dgm:prSet presAssocID="{27E601C6-DF4D-4741-9A2A-A8ECFEEBF8EB}" presName="ThreeConn_2-3" presStyleLbl="fgAccFollowNode1" presStyleIdx="1" presStyleCnt="2">
        <dgm:presLayoutVars>
          <dgm:bulletEnabled val="1"/>
        </dgm:presLayoutVars>
      </dgm:prSet>
      <dgm:spPr/>
      <dgm:t>
        <a:bodyPr/>
        <a:lstStyle/>
        <a:p>
          <a:endParaRPr lang="es-EC"/>
        </a:p>
      </dgm:t>
    </dgm:pt>
    <dgm:pt modelId="{A4CC301E-BB2D-4635-ABE9-1B82BC7D4C1B}" type="pres">
      <dgm:prSet presAssocID="{27E601C6-DF4D-4741-9A2A-A8ECFEEBF8EB}" presName="ThreeNodes_1_text" presStyleLbl="node1" presStyleIdx="2" presStyleCnt="3">
        <dgm:presLayoutVars>
          <dgm:bulletEnabled val="1"/>
        </dgm:presLayoutVars>
      </dgm:prSet>
      <dgm:spPr/>
      <dgm:t>
        <a:bodyPr/>
        <a:lstStyle/>
        <a:p>
          <a:endParaRPr lang="es-EC"/>
        </a:p>
      </dgm:t>
    </dgm:pt>
    <dgm:pt modelId="{ABC07972-FC0E-478C-AFFE-2C0E6E92FB1A}" type="pres">
      <dgm:prSet presAssocID="{27E601C6-DF4D-4741-9A2A-A8ECFEEBF8EB}" presName="ThreeNodes_2_text" presStyleLbl="node1" presStyleIdx="2" presStyleCnt="3">
        <dgm:presLayoutVars>
          <dgm:bulletEnabled val="1"/>
        </dgm:presLayoutVars>
      </dgm:prSet>
      <dgm:spPr/>
      <dgm:t>
        <a:bodyPr/>
        <a:lstStyle/>
        <a:p>
          <a:endParaRPr lang="es-EC"/>
        </a:p>
      </dgm:t>
    </dgm:pt>
    <dgm:pt modelId="{3DAAFB80-72EA-41B4-8952-5558FBD7ABFC}" type="pres">
      <dgm:prSet presAssocID="{27E601C6-DF4D-4741-9A2A-A8ECFEEBF8EB}" presName="ThreeNodes_3_text" presStyleLbl="node1" presStyleIdx="2" presStyleCnt="3">
        <dgm:presLayoutVars>
          <dgm:bulletEnabled val="1"/>
        </dgm:presLayoutVars>
      </dgm:prSet>
      <dgm:spPr/>
      <dgm:t>
        <a:bodyPr/>
        <a:lstStyle/>
        <a:p>
          <a:endParaRPr lang="es-EC"/>
        </a:p>
      </dgm:t>
    </dgm:pt>
  </dgm:ptLst>
  <dgm:cxnLst>
    <dgm:cxn modelId="{89DE4731-A354-43DD-92D2-BC0BCA777544}" srcId="{27E601C6-DF4D-4741-9A2A-A8ECFEEBF8EB}" destId="{70E5187F-7487-4B25-B22F-CBDBEC1FC298}" srcOrd="1" destOrd="0" parTransId="{735C9A69-FC11-4387-A35E-63979983F254}" sibTransId="{F10A5649-A4D1-406B-86A7-B15EF9A13DE9}"/>
    <dgm:cxn modelId="{F8C3BFFD-3E19-41F8-BD61-436ECBC123EB}" type="presOf" srcId="{70E5187F-7487-4B25-B22F-CBDBEC1FC298}" destId="{ABC07972-FC0E-478C-AFFE-2C0E6E92FB1A}" srcOrd="1" destOrd="0" presId="urn:microsoft.com/office/officeart/2005/8/layout/vProcess5"/>
    <dgm:cxn modelId="{3F290182-73D1-4FA9-8F18-567D10F25AF5}" type="presOf" srcId="{DE905095-3C6D-4EC2-A432-41DB76028D24}" destId="{3DAAFB80-72EA-41B4-8952-5558FBD7ABFC}" srcOrd="1" destOrd="0" presId="urn:microsoft.com/office/officeart/2005/8/layout/vProcess5"/>
    <dgm:cxn modelId="{04A2D6F7-8505-4735-A004-8851E5B0BC74}" type="presOf" srcId="{F10A5649-A4D1-406B-86A7-B15EF9A13DE9}" destId="{36C637F8-9429-4085-8F25-9AB5151E37D2}" srcOrd="0" destOrd="0" presId="urn:microsoft.com/office/officeart/2005/8/layout/vProcess5"/>
    <dgm:cxn modelId="{FFC52502-978B-4A6E-B33B-6FB1C4CBB8AA}" srcId="{27E601C6-DF4D-4741-9A2A-A8ECFEEBF8EB}" destId="{DE905095-3C6D-4EC2-A432-41DB76028D24}" srcOrd="2" destOrd="0" parTransId="{A1BD7FEB-9DD4-438A-8DE7-047F0F9966FB}" sibTransId="{B87F1161-F110-4200-A801-2DF5B4B833A6}"/>
    <dgm:cxn modelId="{B0B3BFB6-D809-4581-A19A-3DE633FE3919}" type="presOf" srcId="{1D7E9A45-802A-49EB-9344-1D7539D00524}" destId="{AB9383A8-4F61-439C-863D-B9F2E6804243}" srcOrd="0" destOrd="0" presId="urn:microsoft.com/office/officeart/2005/8/layout/vProcess5"/>
    <dgm:cxn modelId="{AC8E6099-3E01-4517-91DD-76D90AF385B0}" type="presOf" srcId="{DE905095-3C6D-4EC2-A432-41DB76028D24}" destId="{AFEDB4C9-84A9-44CE-919C-8566BE96381C}" srcOrd="0" destOrd="0" presId="urn:microsoft.com/office/officeart/2005/8/layout/vProcess5"/>
    <dgm:cxn modelId="{25FC8EBE-7067-45E2-A817-73C0141D6D6C}" type="presOf" srcId="{70E5187F-7487-4B25-B22F-CBDBEC1FC298}" destId="{8635299C-F316-4A94-9E69-C5DC041E6498}" srcOrd="0" destOrd="0" presId="urn:microsoft.com/office/officeart/2005/8/layout/vProcess5"/>
    <dgm:cxn modelId="{A8B54DBF-0AC0-46E6-8026-A63EECC3EF33}" type="presOf" srcId="{5D1FF562-695F-4102-96DC-F98492236DBE}" destId="{A4CC301E-BB2D-4635-ABE9-1B82BC7D4C1B}" srcOrd="1" destOrd="0" presId="urn:microsoft.com/office/officeart/2005/8/layout/vProcess5"/>
    <dgm:cxn modelId="{9A6CE14D-BF50-4B53-A331-6139F69C82ED}" srcId="{27E601C6-DF4D-4741-9A2A-A8ECFEEBF8EB}" destId="{5D1FF562-695F-4102-96DC-F98492236DBE}" srcOrd="0" destOrd="0" parTransId="{72F3FE48-4BC4-429A-B8D3-2C5165A02328}" sibTransId="{1D7E9A45-802A-49EB-9344-1D7539D00524}"/>
    <dgm:cxn modelId="{E590D754-F19D-49AA-B522-288CF9B704A9}" type="presOf" srcId="{5D1FF562-695F-4102-96DC-F98492236DBE}" destId="{22628FDB-6A3F-44CE-B671-AC5D5D2F9413}" srcOrd="0" destOrd="0" presId="urn:microsoft.com/office/officeart/2005/8/layout/vProcess5"/>
    <dgm:cxn modelId="{C3836FAF-3BF7-4B72-AF71-64D1C9192B06}" type="presOf" srcId="{27E601C6-DF4D-4741-9A2A-A8ECFEEBF8EB}" destId="{15588F01-ECEF-40D6-AAA6-0E1AFE9562FE}" srcOrd="0" destOrd="0" presId="urn:microsoft.com/office/officeart/2005/8/layout/vProcess5"/>
    <dgm:cxn modelId="{2A5A787D-5B66-4B61-90CC-469837C0EEBB}" type="presParOf" srcId="{15588F01-ECEF-40D6-AAA6-0E1AFE9562FE}" destId="{E375B2C0-FA21-4272-8CAB-6BA6ECC25BEB}" srcOrd="0" destOrd="0" presId="urn:microsoft.com/office/officeart/2005/8/layout/vProcess5"/>
    <dgm:cxn modelId="{ABE52C6A-75FD-49FE-8954-997B0DE95060}" type="presParOf" srcId="{15588F01-ECEF-40D6-AAA6-0E1AFE9562FE}" destId="{22628FDB-6A3F-44CE-B671-AC5D5D2F9413}" srcOrd="1" destOrd="0" presId="urn:microsoft.com/office/officeart/2005/8/layout/vProcess5"/>
    <dgm:cxn modelId="{09A402B9-CA13-4661-9A53-D0DC7E49C442}" type="presParOf" srcId="{15588F01-ECEF-40D6-AAA6-0E1AFE9562FE}" destId="{8635299C-F316-4A94-9E69-C5DC041E6498}" srcOrd="2" destOrd="0" presId="urn:microsoft.com/office/officeart/2005/8/layout/vProcess5"/>
    <dgm:cxn modelId="{0506C994-B180-4F14-BA38-3C6BD37D065D}" type="presParOf" srcId="{15588F01-ECEF-40D6-AAA6-0E1AFE9562FE}" destId="{AFEDB4C9-84A9-44CE-919C-8566BE96381C}" srcOrd="3" destOrd="0" presId="urn:microsoft.com/office/officeart/2005/8/layout/vProcess5"/>
    <dgm:cxn modelId="{F8257C78-2BC0-402F-B328-A5790E708C55}" type="presParOf" srcId="{15588F01-ECEF-40D6-AAA6-0E1AFE9562FE}" destId="{AB9383A8-4F61-439C-863D-B9F2E6804243}" srcOrd="4" destOrd="0" presId="urn:microsoft.com/office/officeart/2005/8/layout/vProcess5"/>
    <dgm:cxn modelId="{B42FFCE8-163D-4F44-B6AB-7E09C405556F}" type="presParOf" srcId="{15588F01-ECEF-40D6-AAA6-0E1AFE9562FE}" destId="{36C637F8-9429-4085-8F25-9AB5151E37D2}" srcOrd="5" destOrd="0" presId="urn:microsoft.com/office/officeart/2005/8/layout/vProcess5"/>
    <dgm:cxn modelId="{67D26DAA-F7DA-4064-8537-1E9BFD89B468}" type="presParOf" srcId="{15588F01-ECEF-40D6-AAA6-0E1AFE9562FE}" destId="{A4CC301E-BB2D-4635-ABE9-1B82BC7D4C1B}" srcOrd="6" destOrd="0" presId="urn:microsoft.com/office/officeart/2005/8/layout/vProcess5"/>
    <dgm:cxn modelId="{0961CF4D-A369-4611-B949-5B4CA55B52A0}" type="presParOf" srcId="{15588F01-ECEF-40D6-AAA6-0E1AFE9562FE}" destId="{ABC07972-FC0E-478C-AFFE-2C0E6E92FB1A}" srcOrd="7" destOrd="0" presId="urn:microsoft.com/office/officeart/2005/8/layout/vProcess5"/>
    <dgm:cxn modelId="{D8A724AF-BF80-403E-B27A-870813147AD0}" type="presParOf" srcId="{15588F01-ECEF-40D6-AAA6-0E1AFE9562FE}" destId="{3DAAFB80-72EA-41B4-8952-5558FBD7ABF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2B0841-DE22-40BE-B790-31A26EE6677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C"/>
        </a:p>
      </dgm:t>
    </dgm:pt>
    <dgm:pt modelId="{705D23DC-40CE-4D98-ADE6-AE5605361ACB}">
      <dgm:prSet phldrT="[Texto]"/>
      <dgm:spPr/>
      <dgm:t>
        <a:bodyPr/>
        <a:lstStyle/>
        <a:p>
          <a:r>
            <a:rPr lang="es-EC" dirty="0" smtClean="0"/>
            <a:t>OMS</a:t>
          </a:r>
          <a:endParaRPr lang="es-EC" dirty="0"/>
        </a:p>
      </dgm:t>
    </dgm:pt>
    <dgm:pt modelId="{1AA30781-78FA-4FAB-8E27-FB5936DD7AEC}" type="parTrans" cxnId="{641F3515-2257-42F0-B45E-B800DA0D2ADA}">
      <dgm:prSet/>
      <dgm:spPr/>
      <dgm:t>
        <a:bodyPr/>
        <a:lstStyle/>
        <a:p>
          <a:endParaRPr lang="es-EC"/>
        </a:p>
      </dgm:t>
    </dgm:pt>
    <dgm:pt modelId="{E0C6EE85-99B2-4D26-8A46-AD78B5F958E7}" type="sibTrans" cxnId="{641F3515-2257-42F0-B45E-B800DA0D2ADA}">
      <dgm:prSet/>
      <dgm:spPr/>
      <dgm:t>
        <a:bodyPr/>
        <a:lstStyle/>
        <a:p>
          <a:endParaRPr lang="es-EC"/>
        </a:p>
      </dgm:t>
    </dgm:pt>
    <dgm:pt modelId="{60624FDB-C616-489C-A621-167B6208C7D7}">
      <dgm:prSet phldrT="[Texto]"/>
      <dgm:spPr/>
      <dgm:t>
        <a:bodyPr/>
        <a:lstStyle/>
        <a:p>
          <a:endParaRPr lang="es-EC" dirty="0"/>
        </a:p>
      </dgm:t>
    </dgm:pt>
    <dgm:pt modelId="{808E1D3C-B73D-4B97-9511-A846AC06E429}" type="parTrans" cxnId="{3CADF330-DEC4-420C-9E56-381C9C61E7A8}">
      <dgm:prSet/>
      <dgm:spPr/>
      <dgm:t>
        <a:bodyPr/>
        <a:lstStyle/>
        <a:p>
          <a:endParaRPr lang="es-EC"/>
        </a:p>
      </dgm:t>
    </dgm:pt>
    <dgm:pt modelId="{5EC2740E-D73C-444F-B5D3-E6110F01657D}" type="sibTrans" cxnId="{3CADF330-DEC4-420C-9E56-381C9C61E7A8}">
      <dgm:prSet/>
      <dgm:spPr/>
      <dgm:t>
        <a:bodyPr/>
        <a:lstStyle/>
        <a:p>
          <a:endParaRPr lang="es-EC"/>
        </a:p>
      </dgm:t>
    </dgm:pt>
    <dgm:pt modelId="{C8EFA163-98CD-432D-80A8-CECFBF3C5BB4}">
      <dgm:prSet phldrT="[Texto]"/>
      <dgm:spPr/>
      <dgm:t>
        <a:bodyPr/>
        <a:lstStyle/>
        <a:p>
          <a:r>
            <a:rPr lang="es-EC" dirty="0" smtClean="0"/>
            <a:t>Recomendaciones establecidas por la OMS para la fotoprotección de la radiación solar son:</a:t>
          </a:r>
          <a:endParaRPr lang="es-EC" dirty="0"/>
        </a:p>
      </dgm:t>
    </dgm:pt>
    <dgm:pt modelId="{D7B0CE0D-21C4-440E-96D6-9A1F0A698959}" type="parTrans" cxnId="{557A85D3-C353-4DF7-B2AE-1E55C4CCCDED}">
      <dgm:prSet/>
      <dgm:spPr/>
      <dgm:t>
        <a:bodyPr/>
        <a:lstStyle/>
        <a:p>
          <a:endParaRPr lang="es-EC"/>
        </a:p>
      </dgm:t>
    </dgm:pt>
    <dgm:pt modelId="{EB217525-4FCA-43DB-B534-1608C1746A45}" type="sibTrans" cxnId="{557A85D3-C353-4DF7-B2AE-1E55C4CCCDED}">
      <dgm:prSet/>
      <dgm:spPr/>
      <dgm:t>
        <a:bodyPr/>
        <a:lstStyle/>
        <a:p>
          <a:endParaRPr lang="es-EC"/>
        </a:p>
      </dgm:t>
    </dgm:pt>
    <dgm:pt modelId="{F1226F43-1D6F-4072-9D58-7AE3FE0E56B2}">
      <dgm:prSet/>
      <dgm:spPr/>
      <dgm:t>
        <a:bodyPr/>
        <a:lstStyle/>
        <a:p>
          <a:r>
            <a:rPr lang="es-EC" dirty="0" smtClean="0"/>
            <a:t>Disminuir la exposición al sol durante las horas centrales del día. </a:t>
          </a:r>
          <a:endParaRPr lang="es-EC" dirty="0"/>
        </a:p>
      </dgm:t>
    </dgm:pt>
    <dgm:pt modelId="{70817164-2003-4876-A363-2179555BC937}" type="parTrans" cxnId="{8FFB8390-F505-4229-863F-40CDF03FDCCC}">
      <dgm:prSet/>
      <dgm:spPr/>
      <dgm:t>
        <a:bodyPr/>
        <a:lstStyle/>
        <a:p>
          <a:endParaRPr lang="es-EC"/>
        </a:p>
      </dgm:t>
    </dgm:pt>
    <dgm:pt modelId="{50C29A93-01E7-4F9B-987E-119309F5759C}" type="sibTrans" cxnId="{8FFB8390-F505-4229-863F-40CDF03FDCCC}">
      <dgm:prSet/>
      <dgm:spPr/>
      <dgm:t>
        <a:bodyPr/>
        <a:lstStyle/>
        <a:p>
          <a:endParaRPr lang="es-EC"/>
        </a:p>
      </dgm:t>
    </dgm:pt>
    <dgm:pt modelId="{69140B04-D9D0-4072-B80F-B3A7782E85FB}">
      <dgm:prSet/>
      <dgm:spPr/>
      <dgm:t>
        <a:bodyPr/>
        <a:lstStyle/>
        <a:p>
          <a:r>
            <a:rPr lang="es-EC" dirty="0" smtClean="0"/>
            <a:t>Usar ropas protectoras. </a:t>
          </a:r>
          <a:endParaRPr lang="es-EC" dirty="0"/>
        </a:p>
      </dgm:t>
    </dgm:pt>
    <dgm:pt modelId="{21BB0F71-D830-4456-9D22-058E0CEECC46}" type="parTrans" cxnId="{FCA9508E-044B-46B4-BA5A-192FDC66EA1E}">
      <dgm:prSet/>
      <dgm:spPr/>
      <dgm:t>
        <a:bodyPr/>
        <a:lstStyle/>
        <a:p>
          <a:endParaRPr lang="es-EC"/>
        </a:p>
      </dgm:t>
    </dgm:pt>
    <dgm:pt modelId="{1E7452D9-71C0-45AF-9D40-4871DF35E2AA}" type="sibTrans" cxnId="{FCA9508E-044B-46B4-BA5A-192FDC66EA1E}">
      <dgm:prSet/>
      <dgm:spPr/>
      <dgm:t>
        <a:bodyPr/>
        <a:lstStyle/>
        <a:p>
          <a:endParaRPr lang="es-EC"/>
        </a:p>
      </dgm:t>
    </dgm:pt>
    <dgm:pt modelId="{2D403B87-F480-4BD8-BDD6-75BD01BF8472}">
      <dgm:prSet/>
      <dgm:spPr/>
      <dgm:t>
        <a:bodyPr/>
        <a:lstStyle/>
        <a:p>
          <a:r>
            <a:rPr lang="es-EC" dirty="0" smtClean="0"/>
            <a:t>Emplear protector solar de amplia gama (FPS)15+, en exuberancia y en cuanto sea necesario. </a:t>
          </a:r>
          <a:endParaRPr lang="es-EC" dirty="0"/>
        </a:p>
      </dgm:t>
    </dgm:pt>
    <dgm:pt modelId="{2DFD01FF-0868-4DC4-8541-DFCD69A56CE3}" type="parTrans" cxnId="{9E582D75-0A58-4B8D-AE67-FAF47A34B77D}">
      <dgm:prSet/>
      <dgm:spPr/>
      <dgm:t>
        <a:bodyPr/>
        <a:lstStyle/>
        <a:p>
          <a:endParaRPr lang="es-EC"/>
        </a:p>
      </dgm:t>
    </dgm:pt>
    <dgm:pt modelId="{D7DCBD5C-41C5-46AB-8328-72209D20AB97}" type="sibTrans" cxnId="{9E582D75-0A58-4B8D-AE67-FAF47A34B77D}">
      <dgm:prSet/>
      <dgm:spPr/>
      <dgm:t>
        <a:bodyPr/>
        <a:lstStyle/>
        <a:p>
          <a:endParaRPr lang="es-EC"/>
        </a:p>
      </dgm:t>
    </dgm:pt>
    <dgm:pt modelId="{FE47169D-3483-4796-BE8F-D2C84BFEBBB5}">
      <dgm:prSet/>
      <dgm:spPr/>
      <dgm:t>
        <a:bodyPr/>
        <a:lstStyle/>
        <a:p>
          <a:r>
            <a:rPr lang="es-EC" dirty="0" smtClean="0"/>
            <a:t>Protegerse bajo una sombra. </a:t>
          </a:r>
          <a:endParaRPr lang="es-EC" dirty="0"/>
        </a:p>
      </dgm:t>
    </dgm:pt>
    <dgm:pt modelId="{E059D30C-4050-412E-AFFA-A8EB861AEF41}" type="parTrans" cxnId="{CA669240-C3C8-43D0-8241-0C6ECB99D7B0}">
      <dgm:prSet/>
      <dgm:spPr/>
      <dgm:t>
        <a:bodyPr/>
        <a:lstStyle/>
        <a:p>
          <a:endParaRPr lang="es-EC"/>
        </a:p>
      </dgm:t>
    </dgm:pt>
    <dgm:pt modelId="{0C7569D1-2E68-4349-A603-12F6BB872200}" type="sibTrans" cxnId="{CA669240-C3C8-43D0-8241-0C6ECB99D7B0}">
      <dgm:prSet/>
      <dgm:spPr/>
      <dgm:t>
        <a:bodyPr/>
        <a:lstStyle/>
        <a:p>
          <a:endParaRPr lang="es-EC"/>
        </a:p>
      </dgm:t>
    </dgm:pt>
    <dgm:pt modelId="{EDD869F6-DA4B-47A0-A872-98814F086D37}">
      <dgm:prSet/>
      <dgm:spPr/>
      <dgm:t>
        <a:bodyPr/>
        <a:lstStyle/>
        <a:p>
          <a:r>
            <a:rPr lang="es-EC" b="0" i="0" dirty="0" smtClean="0"/>
            <a:t>Código de banderas para actividades físicas</a:t>
          </a:r>
          <a:endParaRPr lang="es-EC" b="0" i="0" dirty="0"/>
        </a:p>
      </dgm:t>
    </dgm:pt>
    <dgm:pt modelId="{3FE7CC45-F9BB-43FA-821A-FC9E25C51F4C}" type="parTrans" cxnId="{4D8052E1-5544-4924-AFFA-DECB6431F88E}">
      <dgm:prSet/>
      <dgm:spPr/>
      <dgm:t>
        <a:bodyPr/>
        <a:lstStyle/>
        <a:p>
          <a:endParaRPr lang="es-ES"/>
        </a:p>
      </dgm:t>
    </dgm:pt>
    <dgm:pt modelId="{CAC9EC05-4214-4518-939D-613D92EC44B0}" type="sibTrans" cxnId="{4D8052E1-5544-4924-AFFA-DECB6431F88E}">
      <dgm:prSet/>
      <dgm:spPr/>
      <dgm:t>
        <a:bodyPr/>
        <a:lstStyle/>
        <a:p>
          <a:endParaRPr lang="es-ES"/>
        </a:p>
      </dgm:t>
    </dgm:pt>
    <dgm:pt modelId="{7E45841A-9881-4004-8420-11DBB4AF6927}">
      <dgm:prSet/>
      <dgm:spPr/>
      <dgm:t>
        <a:bodyPr/>
        <a:lstStyle/>
        <a:p>
          <a:r>
            <a:rPr lang="es-EC" i="0" dirty="0" smtClean="0"/>
            <a:t>Ministerio del trabajo</a:t>
          </a:r>
          <a:endParaRPr lang="es-EC" b="0" i="0" dirty="0"/>
        </a:p>
      </dgm:t>
    </dgm:pt>
    <dgm:pt modelId="{72B4E916-8FE4-42EC-99C8-7F23B9D1A405}" type="parTrans" cxnId="{D2AC3CB5-5B93-4B9B-A3F3-AD2082F5AA57}">
      <dgm:prSet/>
      <dgm:spPr/>
      <dgm:t>
        <a:bodyPr/>
        <a:lstStyle/>
        <a:p>
          <a:endParaRPr lang="es-ES"/>
        </a:p>
      </dgm:t>
    </dgm:pt>
    <dgm:pt modelId="{71A88288-D4F6-4D08-BC8C-2CF041625B04}" type="sibTrans" cxnId="{D2AC3CB5-5B93-4B9B-A3F3-AD2082F5AA57}">
      <dgm:prSet/>
      <dgm:spPr/>
      <dgm:t>
        <a:bodyPr/>
        <a:lstStyle/>
        <a:p>
          <a:endParaRPr lang="es-ES"/>
        </a:p>
      </dgm:t>
    </dgm:pt>
    <dgm:pt modelId="{EE35CB0F-2687-4D0B-BA13-3F80E7308B3F}">
      <dgm:prSet/>
      <dgm:spPr/>
      <dgm:t>
        <a:bodyPr/>
        <a:lstStyle/>
        <a:p>
          <a:r>
            <a:rPr lang="es-EC" dirty="0" smtClean="0"/>
            <a:t>Este código de banderas es una recomendación técnica en salud ocupacional, tomada de una investigación realizada por el hospital naval de Okinawa en Estados Unidos, la cual estable mediante el color de banderas la temperatura ambiental, el tiempo de exposición permitido, así como la intensidad de actividades que se pueden o no realizar al aire libre</a:t>
          </a:r>
          <a:endParaRPr lang="es-ES" dirty="0"/>
        </a:p>
      </dgm:t>
    </dgm:pt>
    <dgm:pt modelId="{D7FEB304-0B4F-40A4-9057-15CC719D669E}" type="parTrans" cxnId="{A97D28EF-D13A-460B-A047-E52E536643BE}">
      <dgm:prSet/>
      <dgm:spPr/>
      <dgm:t>
        <a:bodyPr/>
        <a:lstStyle/>
        <a:p>
          <a:endParaRPr lang="es-ES"/>
        </a:p>
      </dgm:t>
    </dgm:pt>
    <dgm:pt modelId="{85819CE8-5983-456E-9955-18144C8666D2}" type="sibTrans" cxnId="{A97D28EF-D13A-460B-A047-E52E536643BE}">
      <dgm:prSet/>
      <dgm:spPr/>
      <dgm:t>
        <a:bodyPr/>
        <a:lstStyle/>
        <a:p>
          <a:endParaRPr lang="es-ES"/>
        </a:p>
      </dgm:t>
    </dgm:pt>
    <dgm:pt modelId="{AB1E144C-2E1D-48E7-9571-FBBFE287EF56}">
      <dgm:prSet/>
      <dgm:spPr/>
      <dgm:t>
        <a:bodyPr/>
        <a:lstStyle/>
        <a:p>
          <a:r>
            <a:rPr lang="es-EC" dirty="0" smtClean="0"/>
            <a:t>Las disposiciones del presente Reglamento se aplicarán a toda actividad laboral y en todo centro de trabajo, teniendo como objetivo la prevención, disminución o eliminación de los riesgos del trabajo y el mejoramiento del medio ambiente de trabajo</a:t>
          </a:r>
          <a:endParaRPr lang="es-ES" dirty="0"/>
        </a:p>
      </dgm:t>
    </dgm:pt>
    <dgm:pt modelId="{A8F0CE4D-190E-4370-9417-326C97B02CF0}" type="parTrans" cxnId="{3B0AD814-32A4-4CAE-A372-0F3A18D4308C}">
      <dgm:prSet/>
      <dgm:spPr/>
      <dgm:t>
        <a:bodyPr/>
        <a:lstStyle/>
        <a:p>
          <a:endParaRPr lang="es-ES"/>
        </a:p>
      </dgm:t>
    </dgm:pt>
    <dgm:pt modelId="{FDAC1EA3-9856-4307-B0E4-4BD68B7A0C71}" type="sibTrans" cxnId="{3B0AD814-32A4-4CAE-A372-0F3A18D4308C}">
      <dgm:prSet/>
      <dgm:spPr/>
      <dgm:t>
        <a:bodyPr/>
        <a:lstStyle/>
        <a:p>
          <a:endParaRPr lang="es-ES"/>
        </a:p>
      </dgm:t>
    </dgm:pt>
    <dgm:pt modelId="{8D6C0667-CFF0-441E-9713-A39698FD5735}" type="pres">
      <dgm:prSet presAssocID="{C32B0841-DE22-40BE-B790-31A26EE66778}" presName="linearFlow" presStyleCnt="0">
        <dgm:presLayoutVars>
          <dgm:dir/>
          <dgm:animLvl val="lvl"/>
          <dgm:resizeHandles val="exact"/>
        </dgm:presLayoutVars>
      </dgm:prSet>
      <dgm:spPr/>
      <dgm:t>
        <a:bodyPr/>
        <a:lstStyle/>
        <a:p>
          <a:endParaRPr lang="es-EC"/>
        </a:p>
      </dgm:t>
    </dgm:pt>
    <dgm:pt modelId="{68547DB0-BE65-40E7-9B45-620CD2707B1A}" type="pres">
      <dgm:prSet presAssocID="{705D23DC-40CE-4D98-ADE6-AE5605361ACB}" presName="composite" presStyleCnt="0"/>
      <dgm:spPr/>
    </dgm:pt>
    <dgm:pt modelId="{802B42E7-0D6E-4C9A-A640-CC75F06FC559}" type="pres">
      <dgm:prSet presAssocID="{705D23DC-40CE-4D98-ADE6-AE5605361ACB}" presName="parentText" presStyleLbl="alignNode1" presStyleIdx="0" presStyleCnt="3">
        <dgm:presLayoutVars>
          <dgm:chMax val="1"/>
          <dgm:bulletEnabled val="1"/>
        </dgm:presLayoutVars>
      </dgm:prSet>
      <dgm:spPr/>
      <dgm:t>
        <a:bodyPr/>
        <a:lstStyle/>
        <a:p>
          <a:endParaRPr lang="es-EC"/>
        </a:p>
      </dgm:t>
    </dgm:pt>
    <dgm:pt modelId="{3B2FDFAD-7FB8-4206-BCB8-19C057E2C375}" type="pres">
      <dgm:prSet presAssocID="{705D23DC-40CE-4D98-ADE6-AE5605361ACB}" presName="descendantText" presStyleLbl="alignAcc1" presStyleIdx="0" presStyleCnt="3">
        <dgm:presLayoutVars>
          <dgm:bulletEnabled val="1"/>
        </dgm:presLayoutVars>
      </dgm:prSet>
      <dgm:spPr/>
      <dgm:t>
        <a:bodyPr/>
        <a:lstStyle/>
        <a:p>
          <a:endParaRPr lang="es-EC"/>
        </a:p>
      </dgm:t>
    </dgm:pt>
    <dgm:pt modelId="{8AF15C4C-7251-4D21-ADBA-5337DC31A6ED}" type="pres">
      <dgm:prSet presAssocID="{E0C6EE85-99B2-4D26-8A46-AD78B5F958E7}" presName="sp" presStyleCnt="0"/>
      <dgm:spPr/>
    </dgm:pt>
    <dgm:pt modelId="{1FE4D139-1C61-4B08-B6E7-44D7EC215399}" type="pres">
      <dgm:prSet presAssocID="{EDD869F6-DA4B-47A0-A872-98814F086D37}" presName="composite" presStyleCnt="0"/>
      <dgm:spPr/>
    </dgm:pt>
    <dgm:pt modelId="{DFAFAD13-D207-4BC1-A03B-A05655DE49E1}" type="pres">
      <dgm:prSet presAssocID="{EDD869F6-DA4B-47A0-A872-98814F086D37}" presName="parentText" presStyleLbl="alignNode1" presStyleIdx="1" presStyleCnt="3">
        <dgm:presLayoutVars>
          <dgm:chMax val="1"/>
          <dgm:bulletEnabled val="1"/>
        </dgm:presLayoutVars>
      </dgm:prSet>
      <dgm:spPr/>
      <dgm:t>
        <a:bodyPr/>
        <a:lstStyle/>
        <a:p>
          <a:endParaRPr lang="es-ES"/>
        </a:p>
      </dgm:t>
    </dgm:pt>
    <dgm:pt modelId="{41E0EABE-2784-4812-AFDE-C3A410D4638A}" type="pres">
      <dgm:prSet presAssocID="{EDD869F6-DA4B-47A0-A872-98814F086D37}" presName="descendantText" presStyleLbl="alignAcc1" presStyleIdx="1" presStyleCnt="3">
        <dgm:presLayoutVars>
          <dgm:bulletEnabled val="1"/>
        </dgm:presLayoutVars>
      </dgm:prSet>
      <dgm:spPr/>
      <dgm:t>
        <a:bodyPr/>
        <a:lstStyle/>
        <a:p>
          <a:endParaRPr lang="es-ES"/>
        </a:p>
      </dgm:t>
    </dgm:pt>
    <dgm:pt modelId="{550F8E92-C182-437C-A927-C37BDB708D47}" type="pres">
      <dgm:prSet presAssocID="{CAC9EC05-4214-4518-939D-613D92EC44B0}" presName="sp" presStyleCnt="0"/>
      <dgm:spPr/>
    </dgm:pt>
    <dgm:pt modelId="{2314DEFB-9FFE-4799-BB92-3FEEE555DB6E}" type="pres">
      <dgm:prSet presAssocID="{7E45841A-9881-4004-8420-11DBB4AF6927}" presName="composite" presStyleCnt="0"/>
      <dgm:spPr/>
    </dgm:pt>
    <dgm:pt modelId="{0488FF81-13A5-4F37-968C-6CF10C030371}" type="pres">
      <dgm:prSet presAssocID="{7E45841A-9881-4004-8420-11DBB4AF6927}" presName="parentText" presStyleLbl="alignNode1" presStyleIdx="2" presStyleCnt="3">
        <dgm:presLayoutVars>
          <dgm:chMax val="1"/>
          <dgm:bulletEnabled val="1"/>
        </dgm:presLayoutVars>
      </dgm:prSet>
      <dgm:spPr/>
      <dgm:t>
        <a:bodyPr/>
        <a:lstStyle/>
        <a:p>
          <a:endParaRPr lang="es-ES"/>
        </a:p>
      </dgm:t>
    </dgm:pt>
    <dgm:pt modelId="{70C539E8-4CE5-4CD4-97B0-831649F17145}" type="pres">
      <dgm:prSet presAssocID="{7E45841A-9881-4004-8420-11DBB4AF6927}" presName="descendantText" presStyleLbl="alignAcc1" presStyleIdx="2" presStyleCnt="3">
        <dgm:presLayoutVars>
          <dgm:bulletEnabled val="1"/>
        </dgm:presLayoutVars>
      </dgm:prSet>
      <dgm:spPr/>
      <dgm:t>
        <a:bodyPr/>
        <a:lstStyle/>
        <a:p>
          <a:endParaRPr lang="es-ES"/>
        </a:p>
      </dgm:t>
    </dgm:pt>
  </dgm:ptLst>
  <dgm:cxnLst>
    <dgm:cxn modelId="{4D8052E1-5544-4924-AFFA-DECB6431F88E}" srcId="{C32B0841-DE22-40BE-B790-31A26EE66778}" destId="{EDD869F6-DA4B-47A0-A872-98814F086D37}" srcOrd="1" destOrd="0" parTransId="{3FE7CC45-F9BB-43FA-821A-FC9E25C51F4C}" sibTransId="{CAC9EC05-4214-4518-939D-613D92EC44B0}"/>
    <dgm:cxn modelId="{8FFB8390-F505-4229-863F-40CDF03FDCCC}" srcId="{705D23DC-40CE-4D98-ADE6-AE5605361ACB}" destId="{F1226F43-1D6F-4072-9D58-7AE3FE0E56B2}" srcOrd="2" destOrd="0" parTransId="{70817164-2003-4876-A363-2179555BC937}" sibTransId="{50C29A93-01E7-4F9B-987E-119309F5759C}"/>
    <dgm:cxn modelId="{FE54064D-7189-4C54-A971-42B486E43D4B}" type="presOf" srcId="{FE47169D-3483-4796-BE8F-D2C84BFEBBB5}" destId="{3B2FDFAD-7FB8-4206-BCB8-19C057E2C375}" srcOrd="0" destOrd="3" presId="urn:microsoft.com/office/officeart/2005/8/layout/chevron2"/>
    <dgm:cxn modelId="{F2143B56-04B3-47A2-9F3A-83E2378A1C41}" type="presOf" srcId="{69140B04-D9D0-4072-B80F-B3A7782E85FB}" destId="{3B2FDFAD-7FB8-4206-BCB8-19C057E2C375}" srcOrd="0" destOrd="4" presId="urn:microsoft.com/office/officeart/2005/8/layout/chevron2"/>
    <dgm:cxn modelId="{602F67EA-0F14-48F3-87F4-CCFE91118F9B}" type="presOf" srcId="{2D403B87-F480-4BD8-BDD6-75BD01BF8472}" destId="{3B2FDFAD-7FB8-4206-BCB8-19C057E2C375}" srcOrd="0" destOrd="5" presId="urn:microsoft.com/office/officeart/2005/8/layout/chevron2"/>
    <dgm:cxn modelId="{C538D7C8-8155-48D3-92CF-015280F64D6C}" type="presOf" srcId="{EE35CB0F-2687-4D0B-BA13-3F80E7308B3F}" destId="{41E0EABE-2784-4812-AFDE-C3A410D4638A}" srcOrd="0" destOrd="0" presId="urn:microsoft.com/office/officeart/2005/8/layout/chevron2"/>
    <dgm:cxn modelId="{557A85D3-C353-4DF7-B2AE-1E55C4CCCDED}" srcId="{705D23DC-40CE-4D98-ADE6-AE5605361ACB}" destId="{C8EFA163-98CD-432D-80A8-CECFBF3C5BB4}" srcOrd="1" destOrd="0" parTransId="{D7B0CE0D-21C4-440E-96D6-9A1F0A698959}" sibTransId="{EB217525-4FCA-43DB-B534-1608C1746A45}"/>
    <dgm:cxn modelId="{C93AB61F-082B-4314-BA43-04E326FD1C45}" type="presOf" srcId="{EDD869F6-DA4B-47A0-A872-98814F086D37}" destId="{DFAFAD13-D207-4BC1-A03B-A05655DE49E1}" srcOrd="0" destOrd="0" presId="urn:microsoft.com/office/officeart/2005/8/layout/chevron2"/>
    <dgm:cxn modelId="{BFFDE0CB-69A2-469F-9ECD-DC29E20B1DE5}" type="presOf" srcId="{C8EFA163-98CD-432D-80A8-CECFBF3C5BB4}" destId="{3B2FDFAD-7FB8-4206-BCB8-19C057E2C375}" srcOrd="0" destOrd="1" presId="urn:microsoft.com/office/officeart/2005/8/layout/chevron2"/>
    <dgm:cxn modelId="{641F3515-2257-42F0-B45E-B800DA0D2ADA}" srcId="{C32B0841-DE22-40BE-B790-31A26EE66778}" destId="{705D23DC-40CE-4D98-ADE6-AE5605361ACB}" srcOrd="0" destOrd="0" parTransId="{1AA30781-78FA-4FAB-8E27-FB5936DD7AEC}" sibTransId="{E0C6EE85-99B2-4D26-8A46-AD78B5F958E7}"/>
    <dgm:cxn modelId="{6FF320A6-CC55-4769-AFC8-C7482CC2CECB}" type="presOf" srcId="{60624FDB-C616-489C-A621-167B6208C7D7}" destId="{3B2FDFAD-7FB8-4206-BCB8-19C057E2C375}" srcOrd="0" destOrd="0" presId="urn:microsoft.com/office/officeart/2005/8/layout/chevron2"/>
    <dgm:cxn modelId="{D2AC3CB5-5B93-4B9B-A3F3-AD2082F5AA57}" srcId="{C32B0841-DE22-40BE-B790-31A26EE66778}" destId="{7E45841A-9881-4004-8420-11DBB4AF6927}" srcOrd="2" destOrd="0" parTransId="{72B4E916-8FE4-42EC-99C8-7F23B9D1A405}" sibTransId="{71A88288-D4F6-4D08-BC8C-2CF041625B04}"/>
    <dgm:cxn modelId="{3B0AD814-32A4-4CAE-A372-0F3A18D4308C}" srcId="{7E45841A-9881-4004-8420-11DBB4AF6927}" destId="{AB1E144C-2E1D-48E7-9571-FBBFE287EF56}" srcOrd="0" destOrd="0" parTransId="{A8F0CE4D-190E-4370-9417-326C97B02CF0}" sibTransId="{FDAC1EA3-9856-4307-B0E4-4BD68B7A0C71}"/>
    <dgm:cxn modelId="{9E582D75-0A58-4B8D-AE67-FAF47A34B77D}" srcId="{705D23DC-40CE-4D98-ADE6-AE5605361ACB}" destId="{2D403B87-F480-4BD8-BDD6-75BD01BF8472}" srcOrd="5" destOrd="0" parTransId="{2DFD01FF-0868-4DC4-8541-DFCD69A56CE3}" sibTransId="{D7DCBD5C-41C5-46AB-8328-72209D20AB97}"/>
    <dgm:cxn modelId="{FCA9508E-044B-46B4-BA5A-192FDC66EA1E}" srcId="{705D23DC-40CE-4D98-ADE6-AE5605361ACB}" destId="{69140B04-D9D0-4072-B80F-B3A7782E85FB}" srcOrd="4" destOrd="0" parTransId="{21BB0F71-D830-4456-9D22-058E0CEECC46}" sibTransId="{1E7452D9-71C0-45AF-9D40-4871DF35E2AA}"/>
    <dgm:cxn modelId="{A47E06C1-88A9-4F8C-8750-6492C7B618DF}" type="presOf" srcId="{705D23DC-40CE-4D98-ADE6-AE5605361ACB}" destId="{802B42E7-0D6E-4C9A-A640-CC75F06FC559}" srcOrd="0" destOrd="0" presId="urn:microsoft.com/office/officeart/2005/8/layout/chevron2"/>
    <dgm:cxn modelId="{CA669240-C3C8-43D0-8241-0C6ECB99D7B0}" srcId="{705D23DC-40CE-4D98-ADE6-AE5605361ACB}" destId="{FE47169D-3483-4796-BE8F-D2C84BFEBBB5}" srcOrd="3" destOrd="0" parTransId="{E059D30C-4050-412E-AFFA-A8EB861AEF41}" sibTransId="{0C7569D1-2E68-4349-A603-12F6BB872200}"/>
    <dgm:cxn modelId="{7691EC5D-C19B-4AAD-88DA-3AE11E16FA60}" type="presOf" srcId="{AB1E144C-2E1D-48E7-9571-FBBFE287EF56}" destId="{70C539E8-4CE5-4CD4-97B0-831649F17145}" srcOrd="0" destOrd="0" presId="urn:microsoft.com/office/officeart/2005/8/layout/chevron2"/>
    <dgm:cxn modelId="{3CADF330-DEC4-420C-9E56-381C9C61E7A8}" srcId="{705D23DC-40CE-4D98-ADE6-AE5605361ACB}" destId="{60624FDB-C616-489C-A621-167B6208C7D7}" srcOrd="0" destOrd="0" parTransId="{808E1D3C-B73D-4B97-9511-A846AC06E429}" sibTransId="{5EC2740E-D73C-444F-B5D3-E6110F01657D}"/>
    <dgm:cxn modelId="{A1836D73-552C-460C-B090-35076FED20CF}" type="presOf" srcId="{7E45841A-9881-4004-8420-11DBB4AF6927}" destId="{0488FF81-13A5-4F37-968C-6CF10C030371}" srcOrd="0" destOrd="0" presId="urn:microsoft.com/office/officeart/2005/8/layout/chevron2"/>
    <dgm:cxn modelId="{A97D28EF-D13A-460B-A047-E52E536643BE}" srcId="{EDD869F6-DA4B-47A0-A872-98814F086D37}" destId="{EE35CB0F-2687-4D0B-BA13-3F80E7308B3F}" srcOrd="0" destOrd="0" parTransId="{D7FEB304-0B4F-40A4-9057-15CC719D669E}" sibTransId="{85819CE8-5983-456E-9955-18144C8666D2}"/>
    <dgm:cxn modelId="{F5E9F2AF-1231-4FFC-A364-528CE7FD637A}" type="presOf" srcId="{F1226F43-1D6F-4072-9D58-7AE3FE0E56B2}" destId="{3B2FDFAD-7FB8-4206-BCB8-19C057E2C375}" srcOrd="0" destOrd="2" presId="urn:microsoft.com/office/officeart/2005/8/layout/chevron2"/>
    <dgm:cxn modelId="{AB15AC7A-EC09-4422-AF1D-F3C3AD1E615A}" type="presOf" srcId="{C32B0841-DE22-40BE-B790-31A26EE66778}" destId="{8D6C0667-CFF0-441E-9713-A39698FD5735}" srcOrd="0" destOrd="0" presId="urn:microsoft.com/office/officeart/2005/8/layout/chevron2"/>
    <dgm:cxn modelId="{5E7781E3-B8FF-4FAE-B9E9-14374ED993FC}" type="presParOf" srcId="{8D6C0667-CFF0-441E-9713-A39698FD5735}" destId="{68547DB0-BE65-40E7-9B45-620CD2707B1A}" srcOrd="0" destOrd="0" presId="urn:microsoft.com/office/officeart/2005/8/layout/chevron2"/>
    <dgm:cxn modelId="{BF434D57-C944-40CE-A436-5EF8B72B2FB3}" type="presParOf" srcId="{68547DB0-BE65-40E7-9B45-620CD2707B1A}" destId="{802B42E7-0D6E-4C9A-A640-CC75F06FC559}" srcOrd="0" destOrd="0" presId="urn:microsoft.com/office/officeart/2005/8/layout/chevron2"/>
    <dgm:cxn modelId="{1A223D52-7A1E-4803-B638-305C0875E88C}" type="presParOf" srcId="{68547DB0-BE65-40E7-9B45-620CD2707B1A}" destId="{3B2FDFAD-7FB8-4206-BCB8-19C057E2C375}" srcOrd="1" destOrd="0" presId="urn:microsoft.com/office/officeart/2005/8/layout/chevron2"/>
    <dgm:cxn modelId="{4A3F4DD9-16CB-462C-A266-1CC105547140}" type="presParOf" srcId="{8D6C0667-CFF0-441E-9713-A39698FD5735}" destId="{8AF15C4C-7251-4D21-ADBA-5337DC31A6ED}" srcOrd="1" destOrd="0" presId="urn:microsoft.com/office/officeart/2005/8/layout/chevron2"/>
    <dgm:cxn modelId="{CEA1BDA2-D611-428D-A113-BE55A4E13722}" type="presParOf" srcId="{8D6C0667-CFF0-441E-9713-A39698FD5735}" destId="{1FE4D139-1C61-4B08-B6E7-44D7EC215399}" srcOrd="2" destOrd="0" presId="urn:microsoft.com/office/officeart/2005/8/layout/chevron2"/>
    <dgm:cxn modelId="{DAF06C89-370A-4A5F-9A1F-C0C9212DB64C}" type="presParOf" srcId="{1FE4D139-1C61-4B08-B6E7-44D7EC215399}" destId="{DFAFAD13-D207-4BC1-A03B-A05655DE49E1}" srcOrd="0" destOrd="0" presId="urn:microsoft.com/office/officeart/2005/8/layout/chevron2"/>
    <dgm:cxn modelId="{052AC024-C408-4E46-A862-39E83F6BA82B}" type="presParOf" srcId="{1FE4D139-1C61-4B08-B6E7-44D7EC215399}" destId="{41E0EABE-2784-4812-AFDE-C3A410D4638A}" srcOrd="1" destOrd="0" presId="urn:microsoft.com/office/officeart/2005/8/layout/chevron2"/>
    <dgm:cxn modelId="{20E7673A-7A92-4B8A-B231-A69A6FE0EC92}" type="presParOf" srcId="{8D6C0667-CFF0-441E-9713-A39698FD5735}" destId="{550F8E92-C182-437C-A927-C37BDB708D47}" srcOrd="3" destOrd="0" presId="urn:microsoft.com/office/officeart/2005/8/layout/chevron2"/>
    <dgm:cxn modelId="{395D17FD-761E-401F-AF08-3EE6C08056D6}" type="presParOf" srcId="{8D6C0667-CFF0-441E-9713-A39698FD5735}" destId="{2314DEFB-9FFE-4799-BB92-3FEEE555DB6E}" srcOrd="4" destOrd="0" presId="urn:microsoft.com/office/officeart/2005/8/layout/chevron2"/>
    <dgm:cxn modelId="{ACFDFA5B-EF14-4683-BAF9-E0C26693563C}" type="presParOf" srcId="{2314DEFB-9FFE-4799-BB92-3FEEE555DB6E}" destId="{0488FF81-13A5-4F37-968C-6CF10C030371}" srcOrd="0" destOrd="0" presId="urn:microsoft.com/office/officeart/2005/8/layout/chevron2"/>
    <dgm:cxn modelId="{D954C904-00E8-45FA-923B-FBDD1A690C3C}" type="presParOf" srcId="{2314DEFB-9FFE-4799-BB92-3FEEE555DB6E}" destId="{70C539E8-4CE5-4CD4-97B0-831649F1714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F71E7D-94FE-4D7E-82CB-CFA5EE8A76EF}" type="doc">
      <dgm:prSet loTypeId="urn:microsoft.com/office/officeart/2005/8/layout/vList6" loCatId="list" qsTypeId="urn:microsoft.com/office/officeart/2005/8/quickstyle/simple3" qsCatId="simple" csTypeId="urn:microsoft.com/office/officeart/2005/8/colors/colorful3" csCatId="colorful" phldr="1"/>
      <dgm:spPr/>
      <dgm:t>
        <a:bodyPr/>
        <a:lstStyle/>
        <a:p>
          <a:endParaRPr lang="es-ES"/>
        </a:p>
      </dgm:t>
    </dgm:pt>
    <dgm:pt modelId="{933ED82E-97B0-4B04-884C-47E668C58B06}">
      <dgm:prSet phldrT="[Texto]"/>
      <dgm:spPr/>
      <dgm:t>
        <a:bodyPr/>
        <a:lstStyle/>
        <a:p>
          <a:r>
            <a:rPr lang="es-ES" dirty="0" smtClean="0"/>
            <a:t>Tipo </a:t>
          </a:r>
          <a:r>
            <a:rPr lang="es-ES" dirty="0"/>
            <a:t>de Investigación</a:t>
          </a:r>
        </a:p>
      </dgm:t>
    </dgm:pt>
    <dgm:pt modelId="{043400E6-B6E3-40CB-AF2A-B277EF56B54A}" type="parTrans" cxnId="{7E289770-4D59-48FF-B8A7-12FC62976F44}">
      <dgm:prSet/>
      <dgm:spPr/>
      <dgm:t>
        <a:bodyPr/>
        <a:lstStyle/>
        <a:p>
          <a:endParaRPr lang="es-ES"/>
        </a:p>
      </dgm:t>
    </dgm:pt>
    <dgm:pt modelId="{1CC56772-1085-432C-878E-EAE5B98CC7C9}" type="sibTrans" cxnId="{7E289770-4D59-48FF-B8A7-12FC62976F44}">
      <dgm:prSet/>
      <dgm:spPr/>
      <dgm:t>
        <a:bodyPr/>
        <a:lstStyle/>
        <a:p>
          <a:endParaRPr lang="es-ES"/>
        </a:p>
      </dgm:t>
    </dgm:pt>
    <dgm:pt modelId="{E8CAF645-A5D8-4A17-BCD3-FA7AAC571B7F}">
      <dgm:prSet phldrT="[Texto]"/>
      <dgm:spPr/>
      <dgm:t>
        <a:bodyPr anchor="ctr"/>
        <a:lstStyle/>
        <a:p>
          <a:r>
            <a:rPr lang="es-ES" dirty="0"/>
            <a:t>Mixto</a:t>
          </a:r>
        </a:p>
      </dgm:t>
    </dgm:pt>
    <dgm:pt modelId="{25151FEC-9EC8-4658-8610-0A296D05526E}" type="parTrans" cxnId="{7F92F1CD-73FF-41FB-B0C2-02B673BCD94D}">
      <dgm:prSet/>
      <dgm:spPr/>
      <dgm:t>
        <a:bodyPr/>
        <a:lstStyle/>
        <a:p>
          <a:endParaRPr lang="es-ES"/>
        </a:p>
      </dgm:t>
    </dgm:pt>
    <dgm:pt modelId="{666A53A6-1241-40B7-9C60-DBBF5BBC611E}" type="sibTrans" cxnId="{7F92F1CD-73FF-41FB-B0C2-02B673BCD94D}">
      <dgm:prSet/>
      <dgm:spPr/>
      <dgm:t>
        <a:bodyPr/>
        <a:lstStyle/>
        <a:p>
          <a:endParaRPr lang="es-ES"/>
        </a:p>
      </dgm:t>
    </dgm:pt>
    <dgm:pt modelId="{9D08BE49-7F24-4469-BDCF-B84BF4327B96}">
      <dgm:prSet phldrT="[Texto]"/>
      <dgm:spPr/>
      <dgm:t>
        <a:bodyPr/>
        <a:lstStyle/>
        <a:p>
          <a:r>
            <a:rPr lang="es-ES" dirty="0" smtClean="0"/>
            <a:t>Alcance </a:t>
          </a:r>
          <a:r>
            <a:rPr lang="es-ES" dirty="0"/>
            <a:t>de Investigación</a:t>
          </a:r>
        </a:p>
      </dgm:t>
    </dgm:pt>
    <dgm:pt modelId="{81FF4AB6-D665-44C0-8F84-15F78DAC9204}" type="parTrans" cxnId="{D1F250A6-74E4-4D86-8D21-F25ED111298A}">
      <dgm:prSet/>
      <dgm:spPr/>
      <dgm:t>
        <a:bodyPr/>
        <a:lstStyle/>
        <a:p>
          <a:endParaRPr lang="es-ES"/>
        </a:p>
      </dgm:t>
    </dgm:pt>
    <dgm:pt modelId="{ADAA6A55-E0C7-4938-B0B1-9B66784E307E}" type="sibTrans" cxnId="{D1F250A6-74E4-4D86-8D21-F25ED111298A}">
      <dgm:prSet/>
      <dgm:spPr/>
      <dgm:t>
        <a:bodyPr/>
        <a:lstStyle/>
        <a:p>
          <a:endParaRPr lang="es-ES"/>
        </a:p>
      </dgm:t>
    </dgm:pt>
    <dgm:pt modelId="{84D2683C-0B83-4438-A12B-3C97FD6CA7FE}">
      <dgm:prSet phldrT="[Texto]"/>
      <dgm:spPr/>
      <dgm:t>
        <a:bodyPr anchor="ctr"/>
        <a:lstStyle/>
        <a:p>
          <a:r>
            <a:rPr lang="es-ES" dirty="0"/>
            <a:t>Explicativo</a:t>
          </a:r>
        </a:p>
      </dgm:t>
    </dgm:pt>
    <dgm:pt modelId="{3948F1F6-D835-4D5D-9BAB-49695CA060A6}" type="parTrans" cxnId="{7D675503-A816-4496-A2E0-56A6985A9D0A}">
      <dgm:prSet/>
      <dgm:spPr/>
      <dgm:t>
        <a:bodyPr/>
        <a:lstStyle/>
        <a:p>
          <a:endParaRPr lang="es-ES"/>
        </a:p>
      </dgm:t>
    </dgm:pt>
    <dgm:pt modelId="{C0B5498B-8095-45D2-9F12-CD77C4CA5E29}" type="sibTrans" cxnId="{7D675503-A816-4496-A2E0-56A6985A9D0A}">
      <dgm:prSet/>
      <dgm:spPr/>
      <dgm:t>
        <a:bodyPr/>
        <a:lstStyle/>
        <a:p>
          <a:endParaRPr lang="es-ES"/>
        </a:p>
      </dgm:t>
    </dgm:pt>
    <dgm:pt modelId="{E423628F-6574-4484-9B89-CD91E6F29E4B}">
      <dgm:prSet phldrT="[Texto]"/>
      <dgm:spPr/>
      <dgm:t>
        <a:bodyPr/>
        <a:lstStyle/>
        <a:p>
          <a:r>
            <a:rPr lang="es-ES" dirty="0"/>
            <a:t>Diseño de la investigación</a:t>
          </a:r>
        </a:p>
      </dgm:t>
    </dgm:pt>
    <dgm:pt modelId="{4A0EC043-4654-488F-BFC2-1DC2F904F6BC}" type="parTrans" cxnId="{702CBD17-3178-441C-B82F-EFF6654A71DD}">
      <dgm:prSet/>
      <dgm:spPr/>
      <dgm:t>
        <a:bodyPr/>
        <a:lstStyle/>
        <a:p>
          <a:endParaRPr lang="es-ES"/>
        </a:p>
      </dgm:t>
    </dgm:pt>
    <dgm:pt modelId="{E58C7D72-B4BE-4241-AC90-58D08494D0C6}" type="sibTrans" cxnId="{702CBD17-3178-441C-B82F-EFF6654A71DD}">
      <dgm:prSet/>
      <dgm:spPr/>
      <dgm:t>
        <a:bodyPr/>
        <a:lstStyle/>
        <a:p>
          <a:endParaRPr lang="es-ES"/>
        </a:p>
      </dgm:t>
    </dgm:pt>
    <dgm:pt modelId="{A32FC0C7-197A-42FD-A7E5-A7B041CDFAFC}">
      <dgm:prSet phldrT="[Texto]"/>
      <dgm:spPr/>
      <dgm:t>
        <a:bodyPr anchor="ctr"/>
        <a:lstStyle/>
        <a:p>
          <a:r>
            <a:rPr lang="es-ES" dirty="0"/>
            <a:t>Diseño de investigación no experimental.</a:t>
          </a:r>
        </a:p>
      </dgm:t>
    </dgm:pt>
    <dgm:pt modelId="{8F1676CA-46A8-4B4F-9197-9AF3ADA88F36}" type="parTrans" cxnId="{ADD6BFC4-994C-4AAB-96B0-23C97DDBA464}">
      <dgm:prSet/>
      <dgm:spPr/>
      <dgm:t>
        <a:bodyPr/>
        <a:lstStyle/>
        <a:p>
          <a:endParaRPr lang="es-ES"/>
        </a:p>
      </dgm:t>
    </dgm:pt>
    <dgm:pt modelId="{A309164B-97D7-4759-9004-2F99361F5CE0}" type="sibTrans" cxnId="{ADD6BFC4-994C-4AAB-96B0-23C97DDBA464}">
      <dgm:prSet/>
      <dgm:spPr/>
      <dgm:t>
        <a:bodyPr/>
        <a:lstStyle/>
        <a:p>
          <a:endParaRPr lang="es-ES"/>
        </a:p>
      </dgm:t>
    </dgm:pt>
    <dgm:pt modelId="{D8E6270A-833F-45D5-B3B9-D87A7D409D72}" type="pres">
      <dgm:prSet presAssocID="{42F71E7D-94FE-4D7E-82CB-CFA5EE8A76EF}" presName="Name0" presStyleCnt="0">
        <dgm:presLayoutVars>
          <dgm:dir/>
          <dgm:animLvl val="lvl"/>
          <dgm:resizeHandles/>
        </dgm:presLayoutVars>
      </dgm:prSet>
      <dgm:spPr/>
      <dgm:t>
        <a:bodyPr/>
        <a:lstStyle/>
        <a:p>
          <a:endParaRPr lang="es-EC"/>
        </a:p>
      </dgm:t>
    </dgm:pt>
    <dgm:pt modelId="{FA471F23-DBED-42AC-B0C6-2534156B8BA6}" type="pres">
      <dgm:prSet presAssocID="{933ED82E-97B0-4B04-884C-47E668C58B06}" presName="linNode" presStyleCnt="0"/>
      <dgm:spPr/>
    </dgm:pt>
    <dgm:pt modelId="{ADB314B3-D4FB-4D5A-B78C-31552DF709FF}" type="pres">
      <dgm:prSet presAssocID="{933ED82E-97B0-4B04-884C-47E668C58B06}" presName="parentShp" presStyleLbl="node1" presStyleIdx="0" presStyleCnt="3">
        <dgm:presLayoutVars>
          <dgm:bulletEnabled val="1"/>
        </dgm:presLayoutVars>
      </dgm:prSet>
      <dgm:spPr/>
      <dgm:t>
        <a:bodyPr/>
        <a:lstStyle/>
        <a:p>
          <a:endParaRPr lang="es-EC"/>
        </a:p>
      </dgm:t>
    </dgm:pt>
    <dgm:pt modelId="{CB5BC9D1-3E82-4CA3-81D0-39FC5CC0D316}" type="pres">
      <dgm:prSet presAssocID="{933ED82E-97B0-4B04-884C-47E668C58B06}" presName="childShp" presStyleLbl="bgAccFollowNode1" presStyleIdx="0" presStyleCnt="3">
        <dgm:presLayoutVars>
          <dgm:bulletEnabled val="1"/>
        </dgm:presLayoutVars>
      </dgm:prSet>
      <dgm:spPr/>
      <dgm:t>
        <a:bodyPr/>
        <a:lstStyle/>
        <a:p>
          <a:endParaRPr lang="es-EC"/>
        </a:p>
      </dgm:t>
    </dgm:pt>
    <dgm:pt modelId="{E6AFB364-B666-4F41-AB6F-113DF44C3ACD}" type="pres">
      <dgm:prSet presAssocID="{1CC56772-1085-432C-878E-EAE5B98CC7C9}" presName="spacing" presStyleCnt="0"/>
      <dgm:spPr/>
    </dgm:pt>
    <dgm:pt modelId="{3676AAFF-C9FD-4AA6-BBBB-1A5B116F42DB}" type="pres">
      <dgm:prSet presAssocID="{9D08BE49-7F24-4469-BDCF-B84BF4327B96}" presName="linNode" presStyleCnt="0"/>
      <dgm:spPr/>
    </dgm:pt>
    <dgm:pt modelId="{519A50C1-6F32-4ABB-8E41-E0E0EB7DFB36}" type="pres">
      <dgm:prSet presAssocID="{9D08BE49-7F24-4469-BDCF-B84BF4327B96}" presName="parentShp" presStyleLbl="node1" presStyleIdx="1" presStyleCnt="3">
        <dgm:presLayoutVars>
          <dgm:bulletEnabled val="1"/>
        </dgm:presLayoutVars>
      </dgm:prSet>
      <dgm:spPr/>
      <dgm:t>
        <a:bodyPr/>
        <a:lstStyle/>
        <a:p>
          <a:endParaRPr lang="es-EC"/>
        </a:p>
      </dgm:t>
    </dgm:pt>
    <dgm:pt modelId="{092932C8-4197-45CB-81DB-D9529CA9E046}" type="pres">
      <dgm:prSet presAssocID="{9D08BE49-7F24-4469-BDCF-B84BF4327B96}" presName="childShp" presStyleLbl="bgAccFollowNode1" presStyleIdx="1" presStyleCnt="3">
        <dgm:presLayoutVars>
          <dgm:bulletEnabled val="1"/>
        </dgm:presLayoutVars>
      </dgm:prSet>
      <dgm:spPr/>
      <dgm:t>
        <a:bodyPr/>
        <a:lstStyle/>
        <a:p>
          <a:endParaRPr lang="es-EC"/>
        </a:p>
      </dgm:t>
    </dgm:pt>
    <dgm:pt modelId="{4B77A425-C5A5-4C18-B89D-8E010C523962}" type="pres">
      <dgm:prSet presAssocID="{ADAA6A55-E0C7-4938-B0B1-9B66784E307E}" presName="spacing" presStyleCnt="0"/>
      <dgm:spPr/>
    </dgm:pt>
    <dgm:pt modelId="{0A487EB0-DDE7-4EED-8517-E64D7E2CDD91}" type="pres">
      <dgm:prSet presAssocID="{E423628F-6574-4484-9B89-CD91E6F29E4B}" presName="linNode" presStyleCnt="0"/>
      <dgm:spPr/>
    </dgm:pt>
    <dgm:pt modelId="{E3C97B61-DF04-4AE7-8B5E-B25A97AAF1E3}" type="pres">
      <dgm:prSet presAssocID="{E423628F-6574-4484-9B89-CD91E6F29E4B}" presName="parentShp" presStyleLbl="node1" presStyleIdx="2" presStyleCnt="3">
        <dgm:presLayoutVars>
          <dgm:bulletEnabled val="1"/>
        </dgm:presLayoutVars>
      </dgm:prSet>
      <dgm:spPr/>
      <dgm:t>
        <a:bodyPr/>
        <a:lstStyle/>
        <a:p>
          <a:endParaRPr lang="es-EC"/>
        </a:p>
      </dgm:t>
    </dgm:pt>
    <dgm:pt modelId="{B21E68E3-5DF2-4860-9885-943EFB06F5DD}" type="pres">
      <dgm:prSet presAssocID="{E423628F-6574-4484-9B89-CD91E6F29E4B}" presName="childShp" presStyleLbl="bgAccFollowNode1" presStyleIdx="2" presStyleCnt="3">
        <dgm:presLayoutVars>
          <dgm:bulletEnabled val="1"/>
        </dgm:presLayoutVars>
      </dgm:prSet>
      <dgm:spPr/>
      <dgm:t>
        <a:bodyPr/>
        <a:lstStyle/>
        <a:p>
          <a:endParaRPr lang="es-EC"/>
        </a:p>
      </dgm:t>
    </dgm:pt>
  </dgm:ptLst>
  <dgm:cxnLst>
    <dgm:cxn modelId="{702CBD17-3178-441C-B82F-EFF6654A71DD}" srcId="{42F71E7D-94FE-4D7E-82CB-CFA5EE8A76EF}" destId="{E423628F-6574-4484-9B89-CD91E6F29E4B}" srcOrd="2" destOrd="0" parTransId="{4A0EC043-4654-488F-BFC2-1DC2F904F6BC}" sibTransId="{E58C7D72-B4BE-4241-AC90-58D08494D0C6}"/>
    <dgm:cxn modelId="{A03C69B1-A195-4A90-8761-9CCBDD279C69}" type="presOf" srcId="{A32FC0C7-197A-42FD-A7E5-A7B041CDFAFC}" destId="{B21E68E3-5DF2-4860-9885-943EFB06F5DD}" srcOrd="0" destOrd="0" presId="urn:microsoft.com/office/officeart/2005/8/layout/vList6"/>
    <dgm:cxn modelId="{0B4C67DE-EDF7-426D-9735-19866F53F86F}" type="presOf" srcId="{E423628F-6574-4484-9B89-CD91E6F29E4B}" destId="{E3C97B61-DF04-4AE7-8B5E-B25A97AAF1E3}" srcOrd="0" destOrd="0" presId="urn:microsoft.com/office/officeart/2005/8/layout/vList6"/>
    <dgm:cxn modelId="{ADD6BFC4-994C-4AAB-96B0-23C97DDBA464}" srcId="{E423628F-6574-4484-9B89-CD91E6F29E4B}" destId="{A32FC0C7-197A-42FD-A7E5-A7B041CDFAFC}" srcOrd="0" destOrd="0" parTransId="{8F1676CA-46A8-4B4F-9197-9AF3ADA88F36}" sibTransId="{A309164B-97D7-4759-9004-2F99361F5CE0}"/>
    <dgm:cxn modelId="{5F2EFEC6-5D2D-488A-8B44-8EF68667F8C2}" type="presOf" srcId="{E8CAF645-A5D8-4A17-BCD3-FA7AAC571B7F}" destId="{CB5BC9D1-3E82-4CA3-81D0-39FC5CC0D316}" srcOrd="0" destOrd="0" presId="urn:microsoft.com/office/officeart/2005/8/layout/vList6"/>
    <dgm:cxn modelId="{8FC16DB2-85AA-413E-A4D8-54CD472408A7}" type="presOf" srcId="{42F71E7D-94FE-4D7E-82CB-CFA5EE8A76EF}" destId="{D8E6270A-833F-45D5-B3B9-D87A7D409D72}" srcOrd="0" destOrd="0" presId="urn:microsoft.com/office/officeart/2005/8/layout/vList6"/>
    <dgm:cxn modelId="{7D675503-A816-4496-A2E0-56A6985A9D0A}" srcId="{9D08BE49-7F24-4469-BDCF-B84BF4327B96}" destId="{84D2683C-0B83-4438-A12B-3C97FD6CA7FE}" srcOrd="0" destOrd="0" parTransId="{3948F1F6-D835-4D5D-9BAB-49695CA060A6}" sibTransId="{C0B5498B-8095-45D2-9F12-CD77C4CA5E29}"/>
    <dgm:cxn modelId="{5137BC34-7FA8-4640-A5B6-01F607915DEF}" type="presOf" srcId="{9D08BE49-7F24-4469-BDCF-B84BF4327B96}" destId="{519A50C1-6F32-4ABB-8E41-E0E0EB7DFB36}" srcOrd="0" destOrd="0" presId="urn:microsoft.com/office/officeart/2005/8/layout/vList6"/>
    <dgm:cxn modelId="{7F92F1CD-73FF-41FB-B0C2-02B673BCD94D}" srcId="{933ED82E-97B0-4B04-884C-47E668C58B06}" destId="{E8CAF645-A5D8-4A17-BCD3-FA7AAC571B7F}" srcOrd="0" destOrd="0" parTransId="{25151FEC-9EC8-4658-8610-0A296D05526E}" sibTransId="{666A53A6-1241-40B7-9C60-DBBF5BBC611E}"/>
    <dgm:cxn modelId="{D1F250A6-74E4-4D86-8D21-F25ED111298A}" srcId="{42F71E7D-94FE-4D7E-82CB-CFA5EE8A76EF}" destId="{9D08BE49-7F24-4469-BDCF-B84BF4327B96}" srcOrd="1" destOrd="0" parTransId="{81FF4AB6-D665-44C0-8F84-15F78DAC9204}" sibTransId="{ADAA6A55-E0C7-4938-B0B1-9B66784E307E}"/>
    <dgm:cxn modelId="{1E3AF189-7E98-4118-8604-ACB754A87B0C}" type="presOf" srcId="{84D2683C-0B83-4438-A12B-3C97FD6CA7FE}" destId="{092932C8-4197-45CB-81DB-D9529CA9E046}" srcOrd="0" destOrd="0" presId="urn:microsoft.com/office/officeart/2005/8/layout/vList6"/>
    <dgm:cxn modelId="{7E289770-4D59-48FF-B8A7-12FC62976F44}" srcId="{42F71E7D-94FE-4D7E-82CB-CFA5EE8A76EF}" destId="{933ED82E-97B0-4B04-884C-47E668C58B06}" srcOrd="0" destOrd="0" parTransId="{043400E6-B6E3-40CB-AF2A-B277EF56B54A}" sibTransId="{1CC56772-1085-432C-878E-EAE5B98CC7C9}"/>
    <dgm:cxn modelId="{55C1E2E2-A089-4F20-929C-349B6E4ACD9E}" type="presOf" srcId="{933ED82E-97B0-4B04-884C-47E668C58B06}" destId="{ADB314B3-D4FB-4D5A-B78C-31552DF709FF}" srcOrd="0" destOrd="0" presId="urn:microsoft.com/office/officeart/2005/8/layout/vList6"/>
    <dgm:cxn modelId="{2DBF390A-F8ED-4267-8D4B-9AECA280ED6E}" type="presParOf" srcId="{D8E6270A-833F-45D5-B3B9-D87A7D409D72}" destId="{FA471F23-DBED-42AC-B0C6-2534156B8BA6}" srcOrd="0" destOrd="0" presId="urn:microsoft.com/office/officeart/2005/8/layout/vList6"/>
    <dgm:cxn modelId="{6CCB14D4-A974-4DCE-A67A-EA091D465A13}" type="presParOf" srcId="{FA471F23-DBED-42AC-B0C6-2534156B8BA6}" destId="{ADB314B3-D4FB-4D5A-B78C-31552DF709FF}" srcOrd="0" destOrd="0" presId="urn:microsoft.com/office/officeart/2005/8/layout/vList6"/>
    <dgm:cxn modelId="{D8EBCE68-5405-4B44-B9AF-0DF55F323868}" type="presParOf" srcId="{FA471F23-DBED-42AC-B0C6-2534156B8BA6}" destId="{CB5BC9D1-3E82-4CA3-81D0-39FC5CC0D316}" srcOrd="1" destOrd="0" presId="urn:microsoft.com/office/officeart/2005/8/layout/vList6"/>
    <dgm:cxn modelId="{0C03953D-6506-44B6-8268-BD41C2FAFE00}" type="presParOf" srcId="{D8E6270A-833F-45D5-B3B9-D87A7D409D72}" destId="{E6AFB364-B666-4F41-AB6F-113DF44C3ACD}" srcOrd="1" destOrd="0" presId="urn:microsoft.com/office/officeart/2005/8/layout/vList6"/>
    <dgm:cxn modelId="{37C9C502-FE4E-475F-B89D-9589AC70E3CC}" type="presParOf" srcId="{D8E6270A-833F-45D5-B3B9-D87A7D409D72}" destId="{3676AAFF-C9FD-4AA6-BBBB-1A5B116F42DB}" srcOrd="2" destOrd="0" presId="urn:microsoft.com/office/officeart/2005/8/layout/vList6"/>
    <dgm:cxn modelId="{41731564-1887-44BF-94F3-B1A12707DB1C}" type="presParOf" srcId="{3676AAFF-C9FD-4AA6-BBBB-1A5B116F42DB}" destId="{519A50C1-6F32-4ABB-8E41-E0E0EB7DFB36}" srcOrd="0" destOrd="0" presId="urn:microsoft.com/office/officeart/2005/8/layout/vList6"/>
    <dgm:cxn modelId="{70025AF1-B6A6-480A-9DD6-DE8E5A9107D6}" type="presParOf" srcId="{3676AAFF-C9FD-4AA6-BBBB-1A5B116F42DB}" destId="{092932C8-4197-45CB-81DB-D9529CA9E046}" srcOrd="1" destOrd="0" presId="urn:microsoft.com/office/officeart/2005/8/layout/vList6"/>
    <dgm:cxn modelId="{889B1242-3CB5-4C4D-A22F-4A1E4E776ADB}" type="presParOf" srcId="{D8E6270A-833F-45D5-B3B9-D87A7D409D72}" destId="{4B77A425-C5A5-4C18-B89D-8E010C523962}" srcOrd="3" destOrd="0" presId="urn:microsoft.com/office/officeart/2005/8/layout/vList6"/>
    <dgm:cxn modelId="{B0FD6BD6-27C7-44DD-8DD4-55462F85980A}" type="presParOf" srcId="{D8E6270A-833F-45D5-B3B9-D87A7D409D72}" destId="{0A487EB0-DDE7-4EED-8517-E64D7E2CDD91}" srcOrd="4" destOrd="0" presId="urn:microsoft.com/office/officeart/2005/8/layout/vList6"/>
    <dgm:cxn modelId="{8A156C8C-48D1-4CBC-8A8A-FCECCD3B9341}" type="presParOf" srcId="{0A487EB0-DDE7-4EED-8517-E64D7E2CDD91}" destId="{E3C97B61-DF04-4AE7-8B5E-B25A97AAF1E3}" srcOrd="0" destOrd="0" presId="urn:microsoft.com/office/officeart/2005/8/layout/vList6"/>
    <dgm:cxn modelId="{7EEDA006-1A1B-4E3F-B50F-3330134C6B7E}" type="presParOf" srcId="{0A487EB0-DDE7-4EED-8517-E64D7E2CDD91}" destId="{B21E68E3-5DF2-4860-9885-943EFB06F5D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7813888-3E29-432E-83F1-494A6999F3D7}" type="doc">
      <dgm:prSet loTypeId="urn:microsoft.com/office/officeart/2005/8/layout/vList6" loCatId="list" qsTypeId="urn:microsoft.com/office/officeart/2005/8/quickstyle/simple3" qsCatId="simple" csTypeId="urn:microsoft.com/office/officeart/2005/8/colors/colorful3" csCatId="colorful" phldr="1"/>
      <dgm:spPr/>
      <dgm:t>
        <a:bodyPr/>
        <a:lstStyle/>
        <a:p>
          <a:endParaRPr lang="es-ES"/>
        </a:p>
      </dgm:t>
    </dgm:pt>
    <dgm:pt modelId="{DD34DE49-32AB-41A5-B8B7-F5813F6EFF86}">
      <dgm:prSet phldrT="[Texto]"/>
      <dgm:spPr/>
      <dgm:t>
        <a:bodyPr/>
        <a:lstStyle/>
        <a:p>
          <a:r>
            <a:rPr lang="es-ES" dirty="0"/>
            <a:t>Población y muestra</a:t>
          </a:r>
        </a:p>
      </dgm:t>
    </dgm:pt>
    <dgm:pt modelId="{FDCADEE0-D68A-40AC-AF38-31E1F8114CF5}" type="parTrans" cxnId="{4CA7D2ED-6CC8-4640-9B7D-23DADD9C421A}">
      <dgm:prSet/>
      <dgm:spPr/>
      <dgm:t>
        <a:bodyPr/>
        <a:lstStyle/>
        <a:p>
          <a:endParaRPr lang="es-ES"/>
        </a:p>
      </dgm:t>
    </dgm:pt>
    <dgm:pt modelId="{6A82D5ED-1631-4C4F-8545-05465C690799}" type="sibTrans" cxnId="{4CA7D2ED-6CC8-4640-9B7D-23DADD9C421A}">
      <dgm:prSet/>
      <dgm:spPr/>
      <dgm:t>
        <a:bodyPr/>
        <a:lstStyle/>
        <a:p>
          <a:endParaRPr lang="es-ES"/>
        </a:p>
      </dgm:t>
    </dgm:pt>
    <dgm:pt modelId="{21BC42FC-0C4C-4496-8869-532B44803C18}">
      <dgm:prSet phldrT="[Texto]"/>
      <dgm:spPr/>
      <dgm:t>
        <a:bodyPr anchor="ctr"/>
        <a:lstStyle/>
        <a:p>
          <a:r>
            <a:rPr lang="es-ES" dirty="0"/>
            <a:t>Brigada de guardiamarinas </a:t>
          </a:r>
          <a:r>
            <a:rPr lang="es-ES" dirty="0" smtClean="0"/>
            <a:t>2020</a:t>
          </a:r>
          <a:endParaRPr lang="es-ES" dirty="0"/>
        </a:p>
      </dgm:t>
    </dgm:pt>
    <dgm:pt modelId="{FD409255-1609-4AC8-A8EE-4BC85C8CF542}" type="parTrans" cxnId="{525F249A-DF28-458A-9676-EFE013401A81}">
      <dgm:prSet/>
      <dgm:spPr/>
      <dgm:t>
        <a:bodyPr/>
        <a:lstStyle/>
        <a:p>
          <a:endParaRPr lang="es-ES"/>
        </a:p>
      </dgm:t>
    </dgm:pt>
    <dgm:pt modelId="{24F475F4-5A8F-4031-8EEC-C357BDBB00E4}" type="sibTrans" cxnId="{525F249A-DF28-458A-9676-EFE013401A81}">
      <dgm:prSet/>
      <dgm:spPr/>
      <dgm:t>
        <a:bodyPr/>
        <a:lstStyle/>
        <a:p>
          <a:endParaRPr lang="es-ES"/>
        </a:p>
      </dgm:t>
    </dgm:pt>
    <dgm:pt modelId="{F97D0C17-4CD8-41DC-ABFF-2D6730A1AA2F}">
      <dgm:prSet phldrT="[Texto]"/>
      <dgm:spPr/>
      <dgm:t>
        <a:bodyPr/>
        <a:lstStyle/>
        <a:p>
          <a:r>
            <a:rPr lang="es-ES" dirty="0"/>
            <a:t>Técnicas de recolección de datos</a:t>
          </a:r>
        </a:p>
      </dgm:t>
    </dgm:pt>
    <dgm:pt modelId="{D06A869D-4688-4768-8A07-2F5D1E1097B6}" type="parTrans" cxnId="{3AEB1324-8505-45D2-A51D-73A1301711E7}">
      <dgm:prSet/>
      <dgm:spPr/>
      <dgm:t>
        <a:bodyPr/>
        <a:lstStyle/>
        <a:p>
          <a:endParaRPr lang="es-ES"/>
        </a:p>
      </dgm:t>
    </dgm:pt>
    <dgm:pt modelId="{F34BE1CE-AC48-4F16-9C9E-2CB88F01F9E8}" type="sibTrans" cxnId="{3AEB1324-8505-45D2-A51D-73A1301711E7}">
      <dgm:prSet/>
      <dgm:spPr/>
      <dgm:t>
        <a:bodyPr/>
        <a:lstStyle/>
        <a:p>
          <a:endParaRPr lang="es-ES"/>
        </a:p>
      </dgm:t>
    </dgm:pt>
    <dgm:pt modelId="{05EFF66C-33E4-419B-88AC-A8FBE545C7E7}">
      <dgm:prSet phldrT="[Texto]"/>
      <dgm:spPr/>
      <dgm:t>
        <a:bodyPr anchor="ctr"/>
        <a:lstStyle/>
        <a:p>
          <a:r>
            <a:rPr lang="es-ES" dirty="0" smtClean="0"/>
            <a:t>Entrevista</a:t>
          </a:r>
          <a:endParaRPr lang="es-ES" dirty="0"/>
        </a:p>
      </dgm:t>
    </dgm:pt>
    <dgm:pt modelId="{B5B66BFD-5276-4E34-B3D8-C0FCAA27C9DA}" type="parTrans" cxnId="{50E64DB1-006D-423B-9CCE-4F2501377D9E}">
      <dgm:prSet/>
      <dgm:spPr/>
      <dgm:t>
        <a:bodyPr/>
        <a:lstStyle/>
        <a:p>
          <a:endParaRPr lang="es-ES"/>
        </a:p>
      </dgm:t>
    </dgm:pt>
    <dgm:pt modelId="{8E6FF4BE-2937-4329-BEA1-C4C2318E716C}" type="sibTrans" cxnId="{50E64DB1-006D-423B-9CCE-4F2501377D9E}">
      <dgm:prSet/>
      <dgm:spPr/>
      <dgm:t>
        <a:bodyPr/>
        <a:lstStyle/>
        <a:p>
          <a:endParaRPr lang="es-ES"/>
        </a:p>
      </dgm:t>
    </dgm:pt>
    <dgm:pt modelId="{02432EA4-07CB-456D-AF17-D96571BD800F}">
      <dgm:prSet phldrT="[Texto]"/>
      <dgm:spPr/>
      <dgm:t>
        <a:bodyPr anchor="ctr"/>
        <a:lstStyle/>
        <a:p>
          <a:r>
            <a:rPr lang="es-ES" dirty="0" smtClean="0"/>
            <a:t>Encuestas</a:t>
          </a:r>
          <a:endParaRPr lang="es-ES" dirty="0"/>
        </a:p>
      </dgm:t>
    </dgm:pt>
    <dgm:pt modelId="{EE50D396-55F0-4715-AE66-8930BD5E4F5B}" type="parTrans" cxnId="{C2B121F3-3824-4FD1-99FE-B8B6F4DAF0E3}">
      <dgm:prSet/>
      <dgm:spPr/>
      <dgm:t>
        <a:bodyPr/>
        <a:lstStyle/>
        <a:p>
          <a:endParaRPr lang="es-ES"/>
        </a:p>
      </dgm:t>
    </dgm:pt>
    <dgm:pt modelId="{C722521A-7DD1-4FD0-B9A1-2E6DBEEB642E}" type="sibTrans" cxnId="{C2B121F3-3824-4FD1-99FE-B8B6F4DAF0E3}">
      <dgm:prSet/>
      <dgm:spPr/>
      <dgm:t>
        <a:bodyPr/>
        <a:lstStyle/>
        <a:p>
          <a:endParaRPr lang="es-ES"/>
        </a:p>
      </dgm:t>
    </dgm:pt>
    <dgm:pt modelId="{5EA86C23-E8D3-4972-A17F-5497700291A2}">
      <dgm:prSet phldrT="[Texto]"/>
      <dgm:spPr/>
      <dgm:t>
        <a:bodyPr anchor="ctr"/>
        <a:lstStyle/>
        <a:p>
          <a:endParaRPr lang="es-ES" dirty="0"/>
        </a:p>
      </dgm:t>
    </dgm:pt>
    <dgm:pt modelId="{90A49B31-D28F-43CA-BF88-5A9DC7DBA08D}" type="parTrans" cxnId="{81FE500B-8319-4B96-861A-F22B11DFC2B9}">
      <dgm:prSet/>
      <dgm:spPr/>
    </dgm:pt>
    <dgm:pt modelId="{12654648-AAB0-44E9-ADC9-0808A46B755C}" type="sibTrans" cxnId="{81FE500B-8319-4B96-861A-F22B11DFC2B9}">
      <dgm:prSet/>
      <dgm:spPr/>
    </dgm:pt>
    <dgm:pt modelId="{3EDCC397-A5A9-4513-B91C-AA4F53C66233}">
      <dgm:prSet phldrT="[Texto]"/>
      <dgm:spPr/>
      <dgm:t>
        <a:bodyPr anchor="ctr"/>
        <a:lstStyle/>
        <a:p>
          <a:r>
            <a:rPr lang="es-EC" dirty="0" err="1" smtClean="0"/>
            <a:t>Ambient</a:t>
          </a:r>
          <a:r>
            <a:rPr lang="es-EC" dirty="0" smtClean="0"/>
            <a:t> </a:t>
          </a:r>
          <a:r>
            <a:rPr lang="es-EC" dirty="0" err="1" smtClean="0"/>
            <a:t>Weather</a:t>
          </a:r>
          <a:r>
            <a:rPr lang="es-EC" dirty="0" smtClean="0"/>
            <a:t> WS-102-Wifi</a:t>
          </a:r>
          <a:endParaRPr lang="es-ES" dirty="0"/>
        </a:p>
      </dgm:t>
    </dgm:pt>
    <dgm:pt modelId="{A6A90B86-A371-4C95-98B2-1D15351F7DBA}" type="parTrans" cxnId="{ACB3AFB7-1ADC-47E7-901B-119F261C0160}">
      <dgm:prSet/>
      <dgm:spPr/>
    </dgm:pt>
    <dgm:pt modelId="{2E9086B4-C2BD-44C1-AA25-900373F1F0CF}" type="sibTrans" cxnId="{ACB3AFB7-1ADC-47E7-901B-119F261C0160}">
      <dgm:prSet/>
      <dgm:spPr/>
    </dgm:pt>
    <dgm:pt modelId="{7CF86A49-3F03-4B6F-BF2A-F506CAB37578}" type="pres">
      <dgm:prSet presAssocID="{37813888-3E29-432E-83F1-494A6999F3D7}" presName="Name0" presStyleCnt="0">
        <dgm:presLayoutVars>
          <dgm:dir/>
          <dgm:animLvl val="lvl"/>
          <dgm:resizeHandles/>
        </dgm:presLayoutVars>
      </dgm:prSet>
      <dgm:spPr/>
      <dgm:t>
        <a:bodyPr/>
        <a:lstStyle/>
        <a:p>
          <a:endParaRPr lang="es-EC"/>
        </a:p>
      </dgm:t>
    </dgm:pt>
    <dgm:pt modelId="{B23C5368-1C10-4C8D-9111-029338B55502}" type="pres">
      <dgm:prSet presAssocID="{DD34DE49-32AB-41A5-B8B7-F5813F6EFF86}" presName="linNode" presStyleCnt="0"/>
      <dgm:spPr/>
    </dgm:pt>
    <dgm:pt modelId="{8470BFFC-46EA-47B2-9BA5-055D02422DA7}" type="pres">
      <dgm:prSet presAssocID="{DD34DE49-32AB-41A5-B8B7-F5813F6EFF86}" presName="parentShp" presStyleLbl="node1" presStyleIdx="0" presStyleCnt="2">
        <dgm:presLayoutVars>
          <dgm:bulletEnabled val="1"/>
        </dgm:presLayoutVars>
      </dgm:prSet>
      <dgm:spPr/>
      <dgm:t>
        <a:bodyPr/>
        <a:lstStyle/>
        <a:p>
          <a:endParaRPr lang="es-EC"/>
        </a:p>
      </dgm:t>
    </dgm:pt>
    <dgm:pt modelId="{D8AB9126-8B74-4095-B97F-77605B241967}" type="pres">
      <dgm:prSet presAssocID="{DD34DE49-32AB-41A5-B8B7-F5813F6EFF86}" presName="childShp" presStyleLbl="bgAccFollowNode1" presStyleIdx="0" presStyleCnt="2">
        <dgm:presLayoutVars>
          <dgm:bulletEnabled val="1"/>
        </dgm:presLayoutVars>
      </dgm:prSet>
      <dgm:spPr/>
      <dgm:t>
        <a:bodyPr/>
        <a:lstStyle/>
        <a:p>
          <a:endParaRPr lang="es-EC"/>
        </a:p>
      </dgm:t>
    </dgm:pt>
    <dgm:pt modelId="{7CF6B847-E277-470A-BC34-66BD28F8D899}" type="pres">
      <dgm:prSet presAssocID="{6A82D5ED-1631-4C4F-8545-05465C690799}" presName="spacing" presStyleCnt="0"/>
      <dgm:spPr/>
    </dgm:pt>
    <dgm:pt modelId="{86F29069-924E-44ED-B070-D96583380CF9}" type="pres">
      <dgm:prSet presAssocID="{F97D0C17-4CD8-41DC-ABFF-2D6730A1AA2F}" presName="linNode" presStyleCnt="0"/>
      <dgm:spPr/>
    </dgm:pt>
    <dgm:pt modelId="{28208ECB-D534-4152-86CF-C29A1EE3AD3A}" type="pres">
      <dgm:prSet presAssocID="{F97D0C17-4CD8-41DC-ABFF-2D6730A1AA2F}" presName="parentShp" presStyleLbl="node1" presStyleIdx="1" presStyleCnt="2">
        <dgm:presLayoutVars>
          <dgm:bulletEnabled val="1"/>
        </dgm:presLayoutVars>
      </dgm:prSet>
      <dgm:spPr/>
      <dgm:t>
        <a:bodyPr/>
        <a:lstStyle/>
        <a:p>
          <a:endParaRPr lang="es-EC"/>
        </a:p>
      </dgm:t>
    </dgm:pt>
    <dgm:pt modelId="{10778035-8776-45B7-99CC-1B654E7DFAA7}" type="pres">
      <dgm:prSet presAssocID="{F97D0C17-4CD8-41DC-ABFF-2D6730A1AA2F}" presName="childShp" presStyleLbl="bgAccFollowNode1" presStyleIdx="1" presStyleCnt="2">
        <dgm:presLayoutVars>
          <dgm:bulletEnabled val="1"/>
        </dgm:presLayoutVars>
      </dgm:prSet>
      <dgm:spPr/>
      <dgm:t>
        <a:bodyPr/>
        <a:lstStyle/>
        <a:p>
          <a:endParaRPr lang="es-EC"/>
        </a:p>
      </dgm:t>
    </dgm:pt>
  </dgm:ptLst>
  <dgm:cxnLst>
    <dgm:cxn modelId="{3AEB1324-8505-45D2-A51D-73A1301711E7}" srcId="{37813888-3E29-432E-83F1-494A6999F3D7}" destId="{F97D0C17-4CD8-41DC-ABFF-2D6730A1AA2F}" srcOrd="1" destOrd="0" parTransId="{D06A869D-4688-4768-8A07-2F5D1E1097B6}" sibTransId="{F34BE1CE-AC48-4F16-9C9E-2CB88F01F9E8}"/>
    <dgm:cxn modelId="{50E64DB1-006D-423B-9CCE-4F2501377D9E}" srcId="{F97D0C17-4CD8-41DC-ABFF-2D6730A1AA2F}" destId="{05EFF66C-33E4-419B-88AC-A8FBE545C7E7}" srcOrd="0" destOrd="0" parTransId="{B5B66BFD-5276-4E34-B3D8-C0FCAA27C9DA}" sibTransId="{8E6FF4BE-2937-4329-BEA1-C4C2318E716C}"/>
    <dgm:cxn modelId="{36B74436-2970-4417-A9D5-9F2FF253A95B}" type="presOf" srcId="{5EA86C23-E8D3-4972-A17F-5497700291A2}" destId="{10778035-8776-45B7-99CC-1B654E7DFAA7}" srcOrd="0" destOrd="3" presId="urn:microsoft.com/office/officeart/2005/8/layout/vList6"/>
    <dgm:cxn modelId="{34EAC0A9-88A5-4024-A218-F6A2E37108A5}" type="presOf" srcId="{37813888-3E29-432E-83F1-494A6999F3D7}" destId="{7CF86A49-3F03-4B6F-BF2A-F506CAB37578}" srcOrd="0" destOrd="0" presId="urn:microsoft.com/office/officeart/2005/8/layout/vList6"/>
    <dgm:cxn modelId="{4CA7D2ED-6CC8-4640-9B7D-23DADD9C421A}" srcId="{37813888-3E29-432E-83F1-494A6999F3D7}" destId="{DD34DE49-32AB-41A5-B8B7-F5813F6EFF86}" srcOrd="0" destOrd="0" parTransId="{FDCADEE0-D68A-40AC-AF38-31E1F8114CF5}" sibTransId="{6A82D5ED-1631-4C4F-8545-05465C690799}"/>
    <dgm:cxn modelId="{81FE500B-8319-4B96-861A-F22B11DFC2B9}" srcId="{F97D0C17-4CD8-41DC-ABFF-2D6730A1AA2F}" destId="{5EA86C23-E8D3-4972-A17F-5497700291A2}" srcOrd="3" destOrd="0" parTransId="{90A49B31-D28F-43CA-BF88-5A9DC7DBA08D}" sibTransId="{12654648-AAB0-44E9-ADC9-0808A46B755C}"/>
    <dgm:cxn modelId="{ABD7D655-1DC3-4D13-AF09-B673B0284C7C}" type="presOf" srcId="{3EDCC397-A5A9-4513-B91C-AA4F53C66233}" destId="{10778035-8776-45B7-99CC-1B654E7DFAA7}" srcOrd="0" destOrd="2" presId="urn:microsoft.com/office/officeart/2005/8/layout/vList6"/>
    <dgm:cxn modelId="{C2B121F3-3824-4FD1-99FE-B8B6F4DAF0E3}" srcId="{F97D0C17-4CD8-41DC-ABFF-2D6730A1AA2F}" destId="{02432EA4-07CB-456D-AF17-D96571BD800F}" srcOrd="1" destOrd="0" parTransId="{EE50D396-55F0-4715-AE66-8930BD5E4F5B}" sibTransId="{C722521A-7DD1-4FD0-B9A1-2E6DBEEB642E}"/>
    <dgm:cxn modelId="{525F249A-DF28-458A-9676-EFE013401A81}" srcId="{DD34DE49-32AB-41A5-B8B7-F5813F6EFF86}" destId="{21BC42FC-0C4C-4496-8869-532B44803C18}" srcOrd="0" destOrd="0" parTransId="{FD409255-1609-4AC8-A8EE-4BC85C8CF542}" sibTransId="{24F475F4-5A8F-4031-8EEC-C357BDBB00E4}"/>
    <dgm:cxn modelId="{9E12AB8C-E1D5-4B3E-99CE-142E06085C98}" type="presOf" srcId="{02432EA4-07CB-456D-AF17-D96571BD800F}" destId="{10778035-8776-45B7-99CC-1B654E7DFAA7}" srcOrd="0" destOrd="1" presId="urn:microsoft.com/office/officeart/2005/8/layout/vList6"/>
    <dgm:cxn modelId="{D21B8611-7DCF-4B8F-874B-C21B6E0F9977}" type="presOf" srcId="{F97D0C17-4CD8-41DC-ABFF-2D6730A1AA2F}" destId="{28208ECB-D534-4152-86CF-C29A1EE3AD3A}" srcOrd="0" destOrd="0" presId="urn:microsoft.com/office/officeart/2005/8/layout/vList6"/>
    <dgm:cxn modelId="{CD3D77A1-00A7-4CC9-A0E5-F112522F9C43}" type="presOf" srcId="{21BC42FC-0C4C-4496-8869-532B44803C18}" destId="{D8AB9126-8B74-4095-B97F-77605B241967}" srcOrd="0" destOrd="0" presId="urn:microsoft.com/office/officeart/2005/8/layout/vList6"/>
    <dgm:cxn modelId="{ACB3AFB7-1ADC-47E7-901B-119F261C0160}" srcId="{F97D0C17-4CD8-41DC-ABFF-2D6730A1AA2F}" destId="{3EDCC397-A5A9-4513-B91C-AA4F53C66233}" srcOrd="2" destOrd="0" parTransId="{A6A90B86-A371-4C95-98B2-1D15351F7DBA}" sibTransId="{2E9086B4-C2BD-44C1-AA25-900373F1F0CF}"/>
    <dgm:cxn modelId="{6E141139-D054-4E63-A186-ECD830A67FCB}" type="presOf" srcId="{DD34DE49-32AB-41A5-B8B7-F5813F6EFF86}" destId="{8470BFFC-46EA-47B2-9BA5-055D02422DA7}" srcOrd="0" destOrd="0" presId="urn:microsoft.com/office/officeart/2005/8/layout/vList6"/>
    <dgm:cxn modelId="{4CACB6C5-CCE1-428F-A4B0-50E32DB072C9}" type="presOf" srcId="{05EFF66C-33E4-419B-88AC-A8FBE545C7E7}" destId="{10778035-8776-45B7-99CC-1B654E7DFAA7}" srcOrd="0" destOrd="0" presId="urn:microsoft.com/office/officeart/2005/8/layout/vList6"/>
    <dgm:cxn modelId="{DC85AAD8-3C8C-4A5F-92B6-D55AF22FDC3A}" type="presParOf" srcId="{7CF86A49-3F03-4B6F-BF2A-F506CAB37578}" destId="{B23C5368-1C10-4C8D-9111-029338B55502}" srcOrd="0" destOrd="0" presId="urn:microsoft.com/office/officeart/2005/8/layout/vList6"/>
    <dgm:cxn modelId="{DBABD550-4047-433F-AE4D-FC2B6B623602}" type="presParOf" srcId="{B23C5368-1C10-4C8D-9111-029338B55502}" destId="{8470BFFC-46EA-47B2-9BA5-055D02422DA7}" srcOrd="0" destOrd="0" presId="urn:microsoft.com/office/officeart/2005/8/layout/vList6"/>
    <dgm:cxn modelId="{EA90A791-354F-4F09-9AE9-17A33314F1EC}" type="presParOf" srcId="{B23C5368-1C10-4C8D-9111-029338B55502}" destId="{D8AB9126-8B74-4095-B97F-77605B241967}" srcOrd="1" destOrd="0" presId="urn:microsoft.com/office/officeart/2005/8/layout/vList6"/>
    <dgm:cxn modelId="{75AA088F-A293-4FE9-9746-C31AFF49DE42}" type="presParOf" srcId="{7CF86A49-3F03-4B6F-BF2A-F506CAB37578}" destId="{7CF6B847-E277-470A-BC34-66BD28F8D899}" srcOrd="1" destOrd="0" presId="urn:microsoft.com/office/officeart/2005/8/layout/vList6"/>
    <dgm:cxn modelId="{ED0CA41E-14DC-451E-B646-37254D82C2A3}" type="presParOf" srcId="{7CF86A49-3F03-4B6F-BF2A-F506CAB37578}" destId="{86F29069-924E-44ED-B070-D96583380CF9}" srcOrd="2" destOrd="0" presId="urn:microsoft.com/office/officeart/2005/8/layout/vList6"/>
    <dgm:cxn modelId="{3F9F9EFB-14BC-429C-AFB0-90E45C5E766B}" type="presParOf" srcId="{86F29069-924E-44ED-B070-D96583380CF9}" destId="{28208ECB-D534-4152-86CF-C29A1EE3AD3A}" srcOrd="0" destOrd="0" presId="urn:microsoft.com/office/officeart/2005/8/layout/vList6"/>
    <dgm:cxn modelId="{AB4BD892-6029-47B4-885D-6D3865D753C4}" type="presParOf" srcId="{86F29069-924E-44ED-B070-D96583380CF9}" destId="{10778035-8776-45B7-99CC-1B654E7DFAA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44BB0F7-F6A2-4349-AA6F-DF2E93926434}" type="doc">
      <dgm:prSet loTypeId="urn:microsoft.com/office/officeart/2005/8/layout/vProcess5" loCatId="process" qsTypeId="urn:microsoft.com/office/officeart/2005/8/quickstyle/3d1" qsCatId="3D" csTypeId="urn:microsoft.com/office/officeart/2005/8/colors/colorful5" csCatId="colorful" phldr="1"/>
      <dgm:spPr/>
      <dgm:t>
        <a:bodyPr/>
        <a:lstStyle/>
        <a:p>
          <a:endParaRPr lang="es-ES"/>
        </a:p>
      </dgm:t>
    </dgm:pt>
    <dgm:pt modelId="{68BEEFFD-E5C3-40F2-94DC-313A5C54AE7D}" type="pres">
      <dgm:prSet presAssocID="{C44BB0F7-F6A2-4349-AA6F-DF2E93926434}" presName="outerComposite" presStyleCnt="0">
        <dgm:presLayoutVars>
          <dgm:chMax val="5"/>
          <dgm:dir/>
          <dgm:resizeHandles val="exact"/>
        </dgm:presLayoutVars>
      </dgm:prSet>
      <dgm:spPr/>
      <dgm:t>
        <a:bodyPr/>
        <a:lstStyle/>
        <a:p>
          <a:endParaRPr lang="es-EC"/>
        </a:p>
      </dgm:t>
    </dgm:pt>
    <dgm:pt modelId="{F565AC9D-A8DF-40F7-A783-98FDDA3232D9}" type="pres">
      <dgm:prSet presAssocID="{C44BB0F7-F6A2-4349-AA6F-DF2E93926434}" presName="dummyMaxCanvas" presStyleCnt="0">
        <dgm:presLayoutVars/>
      </dgm:prSet>
      <dgm:spPr/>
    </dgm:pt>
  </dgm:ptLst>
  <dgm:cxnLst>
    <dgm:cxn modelId="{668F5820-409C-478E-9455-417835FD8396}" type="presOf" srcId="{C44BB0F7-F6A2-4349-AA6F-DF2E93926434}" destId="{68BEEFFD-E5C3-40F2-94DC-313A5C54AE7D}" srcOrd="0" destOrd="0" presId="urn:microsoft.com/office/officeart/2005/8/layout/vProcess5"/>
    <dgm:cxn modelId="{621D4074-6D09-4675-98A0-9900458D5DD7}" type="presParOf" srcId="{68BEEFFD-E5C3-40F2-94DC-313A5C54AE7D}" destId="{F565AC9D-A8DF-40F7-A783-98FDDA3232D9}" srcOrd="0"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F9BE28-F8F1-48A0-BD4D-23F1D1F89154}" type="datetimeFigureOut">
              <a:rPr lang="en-US" smtClean="0"/>
              <a:t>3/9/2021</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055C86-77F2-4E79-8B79-3445C2E9F744}" type="slidenum">
              <a:rPr lang="en-US" smtClean="0"/>
              <a:t>‹Nº›</a:t>
            </a:fld>
            <a:endParaRPr lang="en-US"/>
          </a:p>
        </p:txBody>
      </p:sp>
    </p:spTree>
    <p:extLst>
      <p:ext uri="{BB962C8B-B14F-4D97-AF65-F5344CB8AC3E}">
        <p14:creationId xmlns:p14="http://schemas.microsoft.com/office/powerpoint/2010/main" val="3158599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9575" y="698500"/>
            <a:ext cx="6203950" cy="3490913"/>
          </a:xfrm>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901BE0-F7A3-4EB3-8352-246AA94A3E19}" type="slidenum">
              <a:rPr kumimoji="0" lang="es-EC"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EC"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2870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9575" y="698500"/>
            <a:ext cx="6203950" cy="3490913"/>
          </a:xfrm>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901BE0-F7A3-4EB3-8352-246AA94A3E19}" type="slidenum">
              <a:rPr kumimoji="0" lang="es-EC"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C"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0746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Las Fuerzas Armadas del Ecuador tiene como misión el cuidar y proteger la soberanía del país y velar por la seguridad de la población existente dentro del territorio ecuatoriano, ya sea vía marítima, terrestre y aérea</a:t>
            </a:r>
          </a:p>
          <a:p>
            <a:r>
              <a:rPr lang="es-EC" sz="1200" kern="1200" dirty="0" smtClean="0">
                <a:solidFill>
                  <a:schemeClr val="tx1"/>
                </a:solidFill>
                <a:effectLst/>
                <a:latin typeface="+mn-lt"/>
                <a:ea typeface="+mn-ea"/>
                <a:cs typeface="+mn-cs"/>
              </a:rPr>
              <a:t>El personal activo de las tres fuerzas, tienen la capacidad de adaptarse a situaciones y a climas como parte de su labor profesional</a:t>
            </a:r>
          </a:p>
          <a:p>
            <a:r>
              <a:rPr lang="es-EC" sz="1200" kern="1200" dirty="0" smtClean="0">
                <a:solidFill>
                  <a:schemeClr val="tx1"/>
                </a:solidFill>
                <a:effectLst/>
                <a:latin typeface="+mn-lt"/>
                <a:ea typeface="+mn-ea"/>
                <a:cs typeface="+mn-cs"/>
              </a:rPr>
              <a:t>La armada del ecuador, cuenta con una escuela de preparación integral, la cual tiene como nombre Escuela Superior Naval CMDTE “Rafael Morán Valverde”, dentro de esta gran institución formativa, se educan y se moldean a los futuros oficiales de marina eficaces y con una gran preparación naval, dentro de las actividades que se desarrollan como parte de su formación integral son expuestos a los rayos solares.</a:t>
            </a:r>
          </a:p>
          <a:p>
            <a:endParaRPr lang="es-EC" dirty="0"/>
          </a:p>
        </p:txBody>
      </p:sp>
      <p:sp>
        <p:nvSpPr>
          <p:cNvPr id="4" name="Marcador de número de diapositiva 3"/>
          <p:cNvSpPr>
            <a:spLocks noGrp="1"/>
          </p:cNvSpPr>
          <p:nvPr>
            <p:ph type="sldNum" sz="quarter" idx="10"/>
          </p:nvPr>
        </p:nvSpPr>
        <p:spPr/>
        <p:txBody>
          <a:bodyPr/>
          <a:lstStyle/>
          <a:p>
            <a:fld id="{3A055C86-77F2-4E79-8B79-3445C2E9F744}" type="slidenum">
              <a:rPr lang="en-US" smtClean="0"/>
              <a:t>3</a:t>
            </a:fld>
            <a:endParaRPr lang="en-US"/>
          </a:p>
        </p:txBody>
      </p:sp>
    </p:spTree>
    <p:extLst>
      <p:ext uri="{BB962C8B-B14F-4D97-AF65-F5344CB8AC3E}">
        <p14:creationId xmlns:p14="http://schemas.microsoft.com/office/powerpoint/2010/main" val="3504516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es por aquella razón que se debe tener en cuenta los efectos negativos de la misma, que se producen por la exposición del personal en horas de alta a radiación UV,  sobre todo la población más activa de la Escuela Superior Naval (los guardiamarinas) , ya que por motivos de formación académica e integral, propio de la ocupación naval, deben exponerse a la radiación de  forma directa o indirecta; cabe mencionar que algunas personas son más afectadas que otras.</a:t>
            </a:r>
          </a:p>
          <a:p>
            <a:r>
              <a:rPr lang="es-EC" sz="1200" kern="1200" dirty="0" smtClean="0">
                <a:solidFill>
                  <a:schemeClr val="tx1"/>
                </a:solidFill>
                <a:effectLst/>
                <a:latin typeface="+mn-lt"/>
                <a:ea typeface="+mn-ea"/>
                <a:cs typeface="+mn-cs"/>
              </a:rPr>
              <a:t>Por lo que es necesario </a:t>
            </a:r>
            <a:r>
              <a:rPr lang="es-EC" sz="1200" kern="1200" dirty="0" err="1" smtClean="0">
                <a:solidFill>
                  <a:schemeClr val="tx1"/>
                </a:solidFill>
                <a:effectLst/>
                <a:latin typeface="+mn-lt"/>
                <a:ea typeface="+mn-ea"/>
                <a:cs typeface="+mn-cs"/>
              </a:rPr>
              <a:t>desarrolar</a:t>
            </a:r>
            <a:r>
              <a:rPr lang="es-EC" sz="1200" kern="1200" dirty="0" smtClean="0">
                <a:solidFill>
                  <a:schemeClr val="tx1"/>
                </a:solidFill>
                <a:effectLst/>
                <a:latin typeface="+mn-lt"/>
                <a:ea typeface="+mn-ea"/>
                <a:cs typeface="+mn-cs"/>
              </a:rPr>
              <a:t> estrategias de prevención y cuidado al personal de la Escuela Superior Naval, para de esta manera saber cómo actuar, y poder establecer estrategias que ayuden  a salvaguardar la integridad física de los guardiamarinas.</a:t>
            </a:r>
          </a:p>
          <a:p>
            <a:endParaRPr lang="es-EC" dirty="0"/>
          </a:p>
        </p:txBody>
      </p:sp>
      <p:sp>
        <p:nvSpPr>
          <p:cNvPr id="4" name="Marcador de número de diapositiva 3"/>
          <p:cNvSpPr>
            <a:spLocks noGrp="1"/>
          </p:cNvSpPr>
          <p:nvPr>
            <p:ph type="sldNum" sz="quarter" idx="10"/>
          </p:nvPr>
        </p:nvSpPr>
        <p:spPr/>
        <p:txBody>
          <a:bodyPr/>
          <a:lstStyle/>
          <a:p>
            <a:fld id="{3A055C86-77F2-4E79-8B79-3445C2E9F744}" type="slidenum">
              <a:rPr lang="en-US" smtClean="0"/>
              <a:t>4</a:t>
            </a:fld>
            <a:endParaRPr lang="en-US"/>
          </a:p>
        </p:txBody>
      </p:sp>
    </p:spTree>
    <p:extLst>
      <p:ext uri="{BB962C8B-B14F-4D97-AF65-F5344CB8AC3E}">
        <p14:creationId xmlns:p14="http://schemas.microsoft.com/office/powerpoint/2010/main" val="710253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dirty="0" smtClean="0"/>
              <a:t>INSOLACION:</a:t>
            </a:r>
          </a:p>
          <a:p>
            <a:pPr marL="285750" indent="-285750">
              <a:buFontTx/>
              <a:buChar char="-"/>
            </a:pPr>
            <a:r>
              <a:rPr lang="es-EC" sz="1200" dirty="0" smtClean="0"/>
              <a:t>Mareo</a:t>
            </a:r>
          </a:p>
          <a:p>
            <a:pPr marL="285750" indent="-285750">
              <a:buFontTx/>
              <a:buChar char="-"/>
            </a:pPr>
            <a:r>
              <a:rPr lang="es-EC" sz="1200" dirty="0" smtClean="0"/>
              <a:t>Alteración en la sudoración</a:t>
            </a:r>
          </a:p>
          <a:p>
            <a:pPr marL="285750" indent="-285750">
              <a:buFontTx/>
              <a:buChar char="-"/>
            </a:pPr>
            <a:r>
              <a:rPr lang="es-EC" sz="1200" dirty="0" smtClean="0"/>
              <a:t>Nauseas y vómitos</a:t>
            </a:r>
          </a:p>
          <a:p>
            <a:pPr marL="285750" indent="-285750">
              <a:buFontTx/>
              <a:buChar char="-"/>
            </a:pPr>
            <a:r>
              <a:rPr lang="es-EC" sz="1200" dirty="0" smtClean="0"/>
              <a:t>Debilidad</a:t>
            </a:r>
          </a:p>
          <a:p>
            <a:pPr marL="285750" indent="-285750">
              <a:buFontTx/>
              <a:buChar char="-"/>
            </a:pPr>
            <a:r>
              <a:rPr lang="es-EC" sz="1200" dirty="0" smtClean="0"/>
              <a:t>Respiración acelerada</a:t>
            </a:r>
          </a:p>
          <a:p>
            <a:pPr marL="285750" indent="-285750">
              <a:buFontTx/>
              <a:buChar char="-"/>
            </a:pPr>
            <a:r>
              <a:rPr lang="es-EC" sz="1200" dirty="0" smtClean="0"/>
              <a:t>Dolor de cabeza</a:t>
            </a:r>
          </a:p>
          <a:p>
            <a:pPr marL="285750" indent="-285750">
              <a:buFontTx/>
              <a:buChar char="-"/>
            </a:pPr>
            <a:r>
              <a:rPr lang="es-EC" sz="1200" dirty="0" smtClean="0"/>
              <a:t>Frecuencia cardiaca acelerada</a:t>
            </a:r>
          </a:p>
          <a:p>
            <a:pPr marL="285750" indent="-285750">
              <a:buFontTx/>
              <a:buChar char="-"/>
            </a:pPr>
            <a:r>
              <a:rPr lang="es-EC" sz="1200" dirty="0" smtClean="0"/>
              <a:t>Boca y lengua secas</a:t>
            </a:r>
          </a:p>
          <a:p>
            <a:pPr marL="285750" indent="-285750">
              <a:buFontTx/>
              <a:buChar char="-"/>
            </a:pPr>
            <a:r>
              <a:rPr lang="es-EC" sz="1200" dirty="0" smtClean="0"/>
              <a:t>Irritabilidad</a:t>
            </a:r>
          </a:p>
          <a:p>
            <a:pPr marL="0" indent="0">
              <a:buFontTx/>
              <a:buNone/>
            </a:pPr>
            <a:r>
              <a:rPr lang="es-EC" sz="1200" dirty="0" smtClean="0"/>
              <a:t>QUEMADURAS SOLARES</a:t>
            </a:r>
          </a:p>
          <a:p>
            <a:pPr marL="285750" indent="-285750">
              <a:buFontTx/>
              <a:buChar char="-"/>
            </a:pPr>
            <a:r>
              <a:rPr lang="es-EC" sz="1200" dirty="0" smtClean="0"/>
              <a:t>Enrojecimiento de la piel</a:t>
            </a:r>
          </a:p>
          <a:p>
            <a:pPr marL="285750" indent="-285750">
              <a:buFontTx/>
              <a:buChar char="-"/>
            </a:pPr>
            <a:r>
              <a:rPr lang="es-EC" sz="1200" dirty="0" smtClean="0"/>
              <a:t>Dolor, sensibilidad y picazón</a:t>
            </a:r>
          </a:p>
          <a:p>
            <a:pPr marL="285750" indent="-285750">
              <a:buFontTx/>
              <a:buChar char="-"/>
            </a:pPr>
            <a:r>
              <a:rPr lang="es-EC" sz="1200" dirty="0" smtClean="0"/>
              <a:t>Piel caliente al tacto</a:t>
            </a:r>
          </a:p>
          <a:p>
            <a:pPr marL="285750" indent="-285750">
              <a:buFontTx/>
              <a:buChar char="-"/>
            </a:pPr>
            <a:r>
              <a:rPr lang="es-EC" sz="1200" dirty="0" smtClean="0"/>
              <a:t>Descamación superficial</a:t>
            </a:r>
          </a:p>
          <a:p>
            <a:pPr marL="285750" indent="-285750">
              <a:buFontTx/>
              <a:buChar char="-"/>
            </a:pPr>
            <a:r>
              <a:rPr lang="es-EC" sz="1200" dirty="0" smtClean="0"/>
              <a:t>Erupción cutánea</a:t>
            </a:r>
          </a:p>
          <a:p>
            <a:pPr marL="285750" indent="-285750">
              <a:buFontTx/>
              <a:buChar char="-"/>
            </a:pPr>
            <a:r>
              <a:rPr lang="es-EC" sz="1200" dirty="0" smtClean="0"/>
              <a:t>Manchas blancas en la piel</a:t>
            </a:r>
            <a:endParaRPr lang="es-EC" sz="1200" baseline="0" dirty="0" smtClean="0"/>
          </a:p>
          <a:p>
            <a:r>
              <a:rPr lang="es-EC" sz="1200" dirty="0" smtClean="0"/>
              <a:t>DERMATITIS SOLAR</a:t>
            </a:r>
          </a:p>
          <a:p>
            <a:pPr marL="285750" indent="-285750">
              <a:buFontTx/>
              <a:buChar char="-"/>
            </a:pPr>
            <a:r>
              <a:rPr lang="es-EC" sz="1200" dirty="0" smtClean="0"/>
              <a:t>Formación de pequeñas ampollas epidérmicas</a:t>
            </a:r>
          </a:p>
          <a:p>
            <a:pPr marL="285750" indent="-285750">
              <a:buFontTx/>
              <a:buChar char="-"/>
            </a:pPr>
            <a:r>
              <a:rPr lang="es-EC" sz="1200" dirty="0" smtClean="0"/>
              <a:t>Pigmentación de la piel</a:t>
            </a:r>
          </a:p>
          <a:p>
            <a:pPr marL="285750" indent="-285750">
              <a:buFontTx/>
              <a:buChar char="-"/>
            </a:pPr>
            <a:r>
              <a:rPr lang="es-EC" sz="1200" dirty="0" smtClean="0"/>
              <a:t>Fiebre</a:t>
            </a:r>
          </a:p>
          <a:p>
            <a:pPr marL="285750" indent="-285750">
              <a:buFontTx/>
              <a:buChar char="-"/>
            </a:pPr>
            <a:r>
              <a:rPr lang="es-EC" sz="1200" dirty="0" smtClean="0"/>
              <a:t>Formación de costras</a:t>
            </a:r>
          </a:p>
          <a:p>
            <a:pPr marL="285750" indent="-285750">
              <a:buFontTx/>
              <a:buChar char="-"/>
            </a:pPr>
            <a:r>
              <a:rPr lang="es-EC" sz="1200" dirty="0" smtClean="0"/>
              <a:t>Manchas rojas en zonas del pecho, cuello y rostro</a:t>
            </a:r>
          </a:p>
        </p:txBody>
      </p:sp>
      <p:sp>
        <p:nvSpPr>
          <p:cNvPr id="4" name="Marcador de número de diapositiva 3"/>
          <p:cNvSpPr>
            <a:spLocks noGrp="1"/>
          </p:cNvSpPr>
          <p:nvPr>
            <p:ph type="sldNum" sz="quarter" idx="10"/>
          </p:nvPr>
        </p:nvSpPr>
        <p:spPr/>
        <p:txBody>
          <a:bodyPr/>
          <a:lstStyle/>
          <a:p>
            <a:fld id="{3A055C86-77F2-4E79-8B79-3445C2E9F744}" type="slidenum">
              <a:rPr lang="en-US" smtClean="0"/>
              <a:t>8</a:t>
            </a:fld>
            <a:endParaRPr lang="en-US"/>
          </a:p>
        </p:txBody>
      </p:sp>
    </p:spTree>
    <p:extLst>
      <p:ext uri="{BB962C8B-B14F-4D97-AF65-F5344CB8AC3E}">
        <p14:creationId xmlns:p14="http://schemas.microsoft.com/office/powerpoint/2010/main" val="280217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A055C86-77F2-4E79-8B79-3445C2E9F744}" type="slidenum">
              <a:rPr lang="en-US" smtClean="0"/>
              <a:t>17</a:t>
            </a:fld>
            <a:endParaRPr lang="en-US"/>
          </a:p>
        </p:txBody>
      </p:sp>
    </p:spTree>
    <p:extLst>
      <p:ext uri="{BB962C8B-B14F-4D97-AF65-F5344CB8AC3E}">
        <p14:creationId xmlns:p14="http://schemas.microsoft.com/office/powerpoint/2010/main" val="131345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dirty="0" smtClean="0"/>
              <a:t>INSOLACION:</a:t>
            </a:r>
          </a:p>
          <a:p>
            <a:pPr marL="285750" indent="-285750">
              <a:buFontTx/>
              <a:buChar char="-"/>
            </a:pPr>
            <a:r>
              <a:rPr lang="es-EC" sz="1200" dirty="0" smtClean="0"/>
              <a:t>Mareo</a:t>
            </a:r>
          </a:p>
          <a:p>
            <a:pPr marL="285750" indent="-285750">
              <a:buFontTx/>
              <a:buChar char="-"/>
            </a:pPr>
            <a:r>
              <a:rPr lang="es-EC" sz="1200" dirty="0" smtClean="0"/>
              <a:t>Alteración en la sudoración</a:t>
            </a:r>
          </a:p>
          <a:p>
            <a:pPr marL="285750" indent="-285750">
              <a:buFontTx/>
              <a:buChar char="-"/>
            </a:pPr>
            <a:r>
              <a:rPr lang="es-EC" sz="1200" dirty="0" smtClean="0"/>
              <a:t>Nauseas y vómitos</a:t>
            </a:r>
          </a:p>
          <a:p>
            <a:pPr marL="285750" indent="-285750">
              <a:buFontTx/>
              <a:buChar char="-"/>
            </a:pPr>
            <a:r>
              <a:rPr lang="es-EC" sz="1200" dirty="0" smtClean="0"/>
              <a:t>Debilidad</a:t>
            </a:r>
          </a:p>
          <a:p>
            <a:pPr marL="285750" indent="-285750">
              <a:buFontTx/>
              <a:buChar char="-"/>
            </a:pPr>
            <a:r>
              <a:rPr lang="es-EC" sz="1200" dirty="0" smtClean="0"/>
              <a:t>Respiración acelerada</a:t>
            </a:r>
          </a:p>
          <a:p>
            <a:pPr marL="285750" indent="-285750">
              <a:buFontTx/>
              <a:buChar char="-"/>
            </a:pPr>
            <a:r>
              <a:rPr lang="es-EC" sz="1200" dirty="0" smtClean="0"/>
              <a:t>Dolor de cabeza</a:t>
            </a:r>
          </a:p>
          <a:p>
            <a:pPr marL="285750" indent="-285750">
              <a:buFontTx/>
              <a:buChar char="-"/>
            </a:pPr>
            <a:r>
              <a:rPr lang="es-EC" sz="1200" dirty="0" smtClean="0"/>
              <a:t>Frecuencia cardiaca acelerada</a:t>
            </a:r>
          </a:p>
          <a:p>
            <a:pPr marL="285750" indent="-285750">
              <a:buFontTx/>
              <a:buChar char="-"/>
            </a:pPr>
            <a:r>
              <a:rPr lang="es-EC" sz="1200" dirty="0" smtClean="0"/>
              <a:t>Boca y lengua secas</a:t>
            </a:r>
          </a:p>
          <a:p>
            <a:pPr marL="285750" indent="-285750">
              <a:buFontTx/>
              <a:buChar char="-"/>
            </a:pPr>
            <a:r>
              <a:rPr lang="es-EC" sz="1200" dirty="0" smtClean="0"/>
              <a:t>Irritabilidad</a:t>
            </a:r>
          </a:p>
          <a:p>
            <a:pPr marL="0" indent="0">
              <a:buFontTx/>
              <a:buNone/>
            </a:pPr>
            <a:r>
              <a:rPr lang="es-EC" sz="1200" dirty="0" smtClean="0"/>
              <a:t>QUEMADURAS SOLARES</a:t>
            </a:r>
          </a:p>
          <a:p>
            <a:pPr marL="285750" indent="-285750">
              <a:buFontTx/>
              <a:buChar char="-"/>
            </a:pPr>
            <a:r>
              <a:rPr lang="es-EC" sz="1200" dirty="0" smtClean="0"/>
              <a:t>Enrojecimiento de la piel</a:t>
            </a:r>
          </a:p>
          <a:p>
            <a:pPr marL="285750" indent="-285750">
              <a:buFontTx/>
              <a:buChar char="-"/>
            </a:pPr>
            <a:r>
              <a:rPr lang="es-EC" sz="1200" dirty="0" smtClean="0"/>
              <a:t>Dolor, sensibilidad y picazón</a:t>
            </a:r>
          </a:p>
          <a:p>
            <a:pPr marL="285750" indent="-285750">
              <a:buFontTx/>
              <a:buChar char="-"/>
            </a:pPr>
            <a:r>
              <a:rPr lang="es-EC" sz="1200" dirty="0" smtClean="0"/>
              <a:t>Piel caliente al tacto</a:t>
            </a:r>
          </a:p>
          <a:p>
            <a:pPr marL="285750" indent="-285750">
              <a:buFontTx/>
              <a:buChar char="-"/>
            </a:pPr>
            <a:r>
              <a:rPr lang="es-EC" sz="1200" dirty="0" smtClean="0"/>
              <a:t>Descamación superficial</a:t>
            </a:r>
          </a:p>
          <a:p>
            <a:pPr marL="285750" indent="-285750">
              <a:buFontTx/>
              <a:buChar char="-"/>
            </a:pPr>
            <a:r>
              <a:rPr lang="es-EC" sz="1200" dirty="0" smtClean="0"/>
              <a:t>Erupción cutánea</a:t>
            </a:r>
          </a:p>
          <a:p>
            <a:pPr marL="285750" indent="-285750">
              <a:buFontTx/>
              <a:buChar char="-"/>
            </a:pPr>
            <a:r>
              <a:rPr lang="es-EC" sz="1200" dirty="0" smtClean="0"/>
              <a:t>Manchas blancas en la piel</a:t>
            </a:r>
            <a:endParaRPr lang="es-EC" sz="1200" baseline="0" dirty="0" smtClean="0"/>
          </a:p>
          <a:p>
            <a:r>
              <a:rPr lang="es-EC" sz="1200" dirty="0" smtClean="0"/>
              <a:t>DERMATITIS SOLAR</a:t>
            </a:r>
          </a:p>
          <a:p>
            <a:pPr marL="285750" indent="-285750">
              <a:buFontTx/>
              <a:buChar char="-"/>
            </a:pPr>
            <a:r>
              <a:rPr lang="es-EC" sz="1200" dirty="0" smtClean="0"/>
              <a:t>Formación de pequeñas ampollas epidérmicas</a:t>
            </a:r>
          </a:p>
          <a:p>
            <a:pPr marL="285750" indent="-285750">
              <a:buFontTx/>
              <a:buChar char="-"/>
            </a:pPr>
            <a:r>
              <a:rPr lang="es-EC" sz="1200" dirty="0" smtClean="0"/>
              <a:t>Pigmentación de la piel</a:t>
            </a:r>
          </a:p>
          <a:p>
            <a:pPr marL="285750" indent="-285750">
              <a:buFontTx/>
              <a:buChar char="-"/>
            </a:pPr>
            <a:r>
              <a:rPr lang="es-EC" sz="1200" dirty="0" smtClean="0"/>
              <a:t>Fiebre</a:t>
            </a:r>
          </a:p>
          <a:p>
            <a:pPr marL="285750" indent="-285750">
              <a:buFontTx/>
              <a:buChar char="-"/>
            </a:pPr>
            <a:r>
              <a:rPr lang="es-EC" sz="1200" dirty="0" smtClean="0"/>
              <a:t>Formación de costras</a:t>
            </a:r>
          </a:p>
          <a:p>
            <a:pPr marL="285750" indent="-285750">
              <a:buFontTx/>
              <a:buChar char="-"/>
            </a:pPr>
            <a:r>
              <a:rPr lang="es-EC" sz="1200" dirty="0" smtClean="0"/>
              <a:t>Manchas rojas en zonas del pecho, cuello y rostro</a:t>
            </a:r>
          </a:p>
          <a:p>
            <a:endParaRPr lang="es-EC" dirty="0"/>
          </a:p>
        </p:txBody>
      </p:sp>
      <p:sp>
        <p:nvSpPr>
          <p:cNvPr id="4" name="Marcador de número de diapositiva 3"/>
          <p:cNvSpPr>
            <a:spLocks noGrp="1"/>
          </p:cNvSpPr>
          <p:nvPr>
            <p:ph type="sldNum" sz="quarter" idx="10"/>
          </p:nvPr>
        </p:nvSpPr>
        <p:spPr/>
        <p:txBody>
          <a:bodyPr/>
          <a:lstStyle/>
          <a:p>
            <a:fld id="{3A055C86-77F2-4E79-8B79-3445C2E9F744}" type="slidenum">
              <a:rPr lang="en-US" smtClean="0"/>
              <a:t>19</a:t>
            </a:fld>
            <a:endParaRPr lang="en-US"/>
          </a:p>
        </p:txBody>
      </p:sp>
    </p:spTree>
    <p:extLst>
      <p:ext uri="{BB962C8B-B14F-4D97-AF65-F5344CB8AC3E}">
        <p14:creationId xmlns:p14="http://schemas.microsoft.com/office/powerpoint/2010/main" val="1948012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A055C86-77F2-4E79-8B79-3445C2E9F744}" type="slidenum">
              <a:rPr lang="en-US" smtClean="0"/>
              <a:t>20</a:t>
            </a:fld>
            <a:endParaRPr lang="en-US"/>
          </a:p>
        </p:txBody>
      </p:sp>
    </p:spTree>
    <p:extLst>
      <p:ext uri="{BB962C8B-B14F-4D97-AF65-F5344CB8AC3E}">
        <p14:creationId xmlns:p14="http://schemas.microsoft.com/office/powerpoint/2010/main" val="3328953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A055C86-77F2-4E79-8B79-3445C2E9F744}" type="slidenum">
              <a:rPr lang="en-US" smtClean="0"/>
              <a:t>29</a:t>
            </a:fld>
            <a:endParaRPr lang="en-US"/>
          </a:p>
        </p:txBody>
      </p:sp>
    </p:spTree>
    <p:extLst>
      <p:ext uri="{BB962C8B-B14F-4D97-AF65-F5344CB8AC3E}">
        <p14:creationId xmlns:p14="http://schemas.microsoft.com/office/powerpoint/2010/main" val="3788032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9"/>
            <a:ext cx="10363200" cy="1470025"/>
          </a:xfrm>
          <a:prstGeom prst="rect">
            <a:avLst/>
          </a:prstGeo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a:xfrm>
            <a:off x="609600" y="6356354"/>
            <a:ext cx="2844800" cy="365125"/>
          </a:xfrm>
          <a:prstGeom prst="rect">
            <a:avLst/>
          </a:prstGeom>
        </p:spPr>
        <p:txBody>
          <a:bodyPr/>
          <a:lstStyle/>
          <a:p>
            <a:fld id="{B8217DCB-0FE3-45D3-BACB-D9FFA3CADB50}" type="datetime1">
              <a:rPr lang="es-EC" smtClean="0">
                <a:solidFill>
                  <a:prstClr val="black"/>
                </a:solidFill>
              </a:rPr>
              <a:pPr/>
              <a:t>9/3/2021</a:t>
            </a:fld>
            <a:endParaRPr lang="es-EC">
              <a:solidFill>
                <a:prstClr val="black"/>
              </a:solidFill>
            </a:endParaRPr>
          </a:p>
        </p:txBody>
      </p:sp>
      <p:sp>
        <p:nvSpPr>
          <p:cNvPr id="5" name="4 Marcador de pie de página"/>
          <p:cNvSpPr>
            <a:spLocks noGrp="1"/>
          </p:cNvSpPr>
          <p:nvPr>
            <p:ph type="ftr" sz="quarter" idx="11"/>
          </p:nvPr>
        </p:nvSpPr>
        <p:spPr>
          <a:xfrm>
            <a:off x="4165600" y="6356354"/>
            <a:ext cx="3860800" cy="365125"/>
          </a:xfrm>
          <a:prstGeom prst="rect">
            <a:avLst/>
          </a:prstGeom>
        </p:spPr>
        <p:txBody>
          <a:bodyPr/>
          <a:lstStyle/>
          <a:p>
            <a:endParaRPr lang="es-EC">
              <a:solidFill>
                <a:prstClr val="black"/>
              </a:solidFill>
            </a:endParaRPr>
          </a:p>
        </p:txBody>
      </p:sp>
      <p:sp>
        <p:nvSpPr>
          <p:cNvPr id="6" name="5 Marcador de número de diapositiva"/>
          <p:cNvSpPr>
            <a:spLocks noGrp="1"/>
          </p:cNvSpPr>
          <p:nvPr>
            <p:ph type="sldNum" sz="quarter" idx="12"/>
          </p:nvPr>
        </p:nvSpPr>
        <p:spPr>
          <a:xfrm>
            <a:off x="8737600" y="6356354"/>
            <a:ext cx="2844800" cy="365125"/>
          </a:xfrm>
          <a:prstGeom prst="rect">
            <a:avLst/>
          </a:prstGeom>
        </p:spPr>
        <p:txBody>
          <a:bodyPr/>
          <a:lstStyle/>
          <a:p>
            <a:fld id="{9C45796D-F81B-42E6-8076-DF0575147E93}"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2417528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609600" y="1600204"/>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a:xfrm>
            <a:off x="609600" y="6356354"/>
            <a:ext cx="2844800" cy="365125"/>
          </a:xfrm>
          <a:prstGeom prst="rect">
            <a:avLst/>
          </a:prstGeom>
        </p:spPr>
        <p:txBody>
          <a:bodyPr/>
          <a:lstStyle/>
          <a:p>
            <a:fld id="{53498ECF-9522-4A41-A40D-3A2FF018C79F}" type="datetime1">
              <a:rPr lang="es-EC" smtClean="0">
                <a:solidFill>
                  <a:prstClr val="black"/>
                </a:solidFill>
              </a:rPr>
              <a:pPr/>
              <a:t>9/3/2021</a:t>
            </a:fld>
            <a:endParaRPr lang="es-EC">
              <a:solidFill>
                <a:prstClr val="black"/>
              </a:solidFill>
            </a:endParaRPr>
          </a:p>
        </p:txBody>
      </p:sp>
      <p:sp>
        <p:nvSpPr>
          <p:cNvPr id="5" name="4 Marcador de pie de página"/>
          <p:cNvSpPr>
            <a:spLocks noGrp="1"/>
          </p:cNvSpPr>
          <p:nvPr>
            <p:ph type="ftr" sz="quarter" idx="11"/>
          </p:nvPr>
        </p:nvSpPr>
        <p:spPr>
          <a:xfrm>
            <a:off x="4165600" y="6356354"/>
            <a:ext cx="3860800" cy="365125"/>
          </a:xfrm>
          <a:prstGeom prst="rect">
            <a:avLst/>
          </a:prstGeom>
        </p:spPr>
        <p:txBody>
          <a:bodyPr/>
          <a:lstStyle/>
          <a:p>
            <a:endParaRPr lang="es-EC">
              <a:solidFill>
                <a:prstClr val="black"/>
              </a:solidFill>
            </a:endParaRPr>
          </a:p>
        </p:txBody>
      </p:sp>
      <p:sp>
        <p:nvSpPr>
          <p:cNvPr id="6" name="5 Marcador de número de diapositiva"/>
          <p:cNvSpPr>
            <a:spLocks noGrp="1"/>
          </p:cNvSpPr>
          <p:nvPr>
            <p:ph type="sldNum" sz="quarter" idx="12"/>
          </p:nvPr>
        </p:nvSpPr>
        <p:spPr>
          <a:xfrm>
            <a:off x="8737600" y="6356354"/>
            <a:ext cx="2844800" cy="365125"/>
          </a:xfrm>
          <a:prstGeom prst="rect">
            <a:avLst/>
          </a:prstGeom>
        </p:spPr>
        <p:txBody>
          <a:bodyPr/>
          <a:lstStyle/>
          <a:p>
            <a:fld id="{9C45796D-F81B-42E6-8076-DF0575147E93}"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3861685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1" y="274642"/>
            <a:ext cx="2743200" cy="5851525"/>
          </a:xfrm>
          <a:prstGeom prst="rect">
            <a:avLst/>
          </a:prstGeo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609601" y="274642"/>
            <a:ext cx="80264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a:xfrm>
            <a:off x="609600" y="6356354"/>
            <a:ext cx="2844800" cy="365125"/>
          </a:xfrm>
          <a:prstGeom prst="rect">
            <a:avLst/>
          </a:prstGeom>
        </p:spPr>
        <p:txBody>
          <a:bodyPr/>
          <a:lstStyle/>
          <a:p>
            <a:fld id="{3AC49AD9-78F4-4004-A78A-206FEB99F766}" type="datetime1">
              <a:rPr lang="es-EC" smtClean="0">
                <a:solidFill>
                  <a:prstClr val="black"/>
                </a:solidFill>
              </a:rPr>
              <a:pPr/>
              <a:t>9/3/2021</a:t>
            </a:fld>
            <a:endParaRPr lang="es-EC">
              <a:solidFill>
                <a:prstClr val="black"/>
              </a:solidFill>
            </a:endParaRPr>
          </a:p>
        </p:txBody>
      </p:sp>
      <p:sp>
        <p:nvSpPr>
          <p:cNvPr id="5" name="4 Marcador de pie de página"/>
          <p:cNvSpPr>
            <a:spLocks noGrp="1"/>
          </p:cNvSpPr>
          <p:nvPr>
            <p:ph type="ftr" sz="quarter" idx="11"/>
          </p:nvPr>
        </p:nvSpPr>
        <p:spPr>
          <a:xfrm>
            <a:off x="4165600" y="6356354"/>
            <a:ext cx="3860800" cy="365125"/>
          </a:xfrm>
          <a:prstGeom prst="rect">
            <a:avLst/>
          </a:prstGeom>
        </p:spPr>
        <p:txBody>
          <a:bodyPr/>
          <a:lstStyle/>
          <a:p>
            <a:endParaRPr lang="es-EC">
              <a:solidFill>
                <a:prstClr val="black"/>
              </a:solidFill>
            </a:endParaRPr>
          </a:p>
        </p:txBody>
      </p:sp>
      <p:sp>
        <p:nvSpPr>
          <p:cNvPr id="6" name="5 Marcador de número de diapositiva"/>
          <p:cNvSpPr>
            <a:spLocks noGrp="1"/>
          </p:cNvSpPr>
          <p:nvPr>
            <p:ph type="sldNum" sz="quarter" idx="12"/>
          </p:nvPr>
        </p:nvSpPr>
        <p:spPr>
          <a:xfrm>
            <a:off x="8737600" y="6356354"/>
            <a:ext cx="2844800" cy="365125"/>
          </a:xfrm>
          <a:prstGeom prst="rect">
            <a:avLst/>
          </a:prstGeom>
        </p:spPr>
        <p:txBody>
          <a:bodyPr/>
          <a:lstStyle/>
          <a:p>
            <a:fld id="{9C45796D-F81B-42E6-8076-DF0575147E93}"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4144720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249716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idx="1"/>
          </p:nvPr>
        </p:nvSpPr>
        <p:spPr>
          <a:xfrm>
            <a:off x="609600" y="1600204"/>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a:xfrm>
            <a:off x="609600" y="6356354"/>
            <a:ext cx="2844800" cy="365125"/>
          </a:xfrm>
          <a:prstGeom prst="rect">
            <a:avLst/>
          </a:prstGeom>
        </p:spPr>
        <p:txBody>
          <a:bodyPr/>
          <a:lstStyle/>
          <a:p>
            <a:fld id="{3831DD2D-673B-4EBC-9C71-5FFFC548AB78}" type="datetime1">
              <a:rPr lang="es-EC" smtClean="0">
                <a:solidFill>
                  <a:prstClr val="black"/>
                </a:solidFill>
              </a:rPr>
              <a:pPr/>
              <a:t>9/3/2021</a:t>
            </a:fld>
            <a:endParaRPr lang="es-EC">
              <a:solidFill>
                <a:prstClr val="black"/>
              </a:solidFill>
            </a:endParaRPr>
          </a:p>
        </p:txBody>
      </p:sp>
      <p:sp>
        <p:nvSpPr>
          <p:cNvPr id="5" name="4 Marcador de pie de página"/>
          <p:cNvSpPr>
            <a:spLocks noGrp="1"/>
          </p:cNvSpPr>
          <p:nvPr>
            <p:ph type="ftr" sz="quarter" idx="11"/>
          </p:nvPr>
        </p:nvSpPr>
        <p:spPr>
          <a:xfrm>
            <a:off x="4165600" y="6356354"/>
            <a:ext cx="3860800" cy="365125"/>
          </a:xfrm>
          <a:prstGeom prst="rect">
            <a:avLst/>
          </a:prstGeom>
        </p:spPr>
        <p:txBody>
          <a:bodyPr/>
          <a:lstStyle/>
          <a:p>
            <a:endParaRPr lang="es-EC">
              <a:solidFill>
                <a:prstClr val="black"/>
              </a:solidFill>
            </a:endParaRPr>
          </a:p>
        </p:txBody>
      </p:sp>
      <p:sp>
        <p:nvSpPr>
          <p:cNvPr id="6" name="5 Marcador de número de diapositiva"/>
          <p:cNvSpPr>
            <a:spLocks noGrp="1"/>
          </p:cNvSpPr>
          <p:nvPr>
            <p:ph type="sldNum" sz="quarter" idx="12"/>
          </p:nvPr>
        </p:nvSpPr>
        <p:spPr>
          <a:xfrm>
            <a:off x="8737600" y="6356354"/>
            <a:ext cx="2844800" cy="365125"/>
          </a:xfrm>
          <a:prstGeom prst="rect">
            <a:avLst/>
          </a:prstGeom>
        </p:spPr>
        <p:txBody>
          <a:bodyPr/>
          <a:lstStyle/>
          <a:p>
            <a:fld id="{9C45796D-F81B-42E6-8076-DF0575147E93}" type="slidenum">
              <a:rPr lang="es-EC" smtClean="0">
                <a:solidFill>
                  <a:prstClr val="black"/>
                </a:solidFill>
              </a:rPr>
              <a:pPr/>
              <a:t>‹Nº›</a:t>
            </a:fld>
            <a:endParaRPr lang="es-EC">
              <a:solidFill>
                <a:prstClr val="black"/>
              </a:solidFill>
            </a:endParaRPr>
          </a:p>
        </p:txBody>
      </p:sp>
      <p:pic>
        <p:nvPicPr>
          <p:cNvPr id="7" name="Imagen 6"/>
          <p:cNvPicPr>
            <a:picLocks noChangeAspect="1"/>
          </p:cNvPicPr>
          <p:nvPr userDrawn="1"/>
        </p:nvPicPr>
        <p:blipFill>
          <a:blip r:embed="rId2"/>
          <a:stretch>
            <a:fillRect/>
          </a:stretch>
        </p:blipFill>
        <p:spPr>
          <a:xfrm>
            <a:off x="404866" y="-27384"/>
            <a:ext cx="1557312" cy="405103"/>
          </a:xfrm>
          <a:prstGeom prst="rect">
            <a:avLst/>
          </a:prstGeom>
          <a:effectLst>
            <a:outerShdw blurRad="50800" dist="38100" dir="2700000" algn="tl" rotWithShape="0">
              <a:prstClr val="black">
                <a:alpha val="40000"/>
              </a:prstClr>
            </a:outerShdw>
          </a:effectLst>
        </p:spPr>
      </p:pic>
      <p:pic>
        <p:nvPicPr>
          <p:cNvPr id="8" name="Imagen 2"/>
          <p:cNvPicPr>
            <a:picLocks noChangeAspect="1"/>
          </p:cNvPicPr>
          <p:nvPr userDrawn="1"/>
        </p:nvPicPr>
        <p:blipFill>
          <a:blip r:embed="rId3" cstate="print">
            <a:extLst>
              <a:ext uri="{28A0092B-C50C-407E-A947-70E740481C1C}">
                <a14:useLocalDpi xmlns:a14="http://schemas.microsoft.com/office/drawing/2010/main" val="0"/>
              </a:ext>
            </a:extLst>
          </a:blip>
          <a:srcRect t="-2" r="-2876" b="-15742"/>
          <a:stretch>
            <a:fillRect/>
          </a:stretch>
        </p:blipFill>
        <p:spPr bwMode="auto">
          <a:xfrm>
            <a:off x="10848528" y="44451"/>
            <a:ext cx="1392155" cy="34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4169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4"/>
            <a:ext cx="10363200" cy="1362075"/>
          </a:xfrm>
          <a:prstGeom prst="rect">
            <a:avLst/>
          </a:prstGeom>
        </p:spPr>
        <p:txBody>
          <a:bodyPr anchor="t"/>
          <a:lstStyle>
            <a:lvl1pPr algn="l">
              <a:defRPr sz="3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609600" y="6356354"/>
            <a:ext cx="2844800" cy="365125"/>
          </a:xfrm>
          <a:prstGeom prst="rect">
            <a:avLst/>
          </a:prstGeom>
        </p:spPr>
        <p:txBody>
          <a:bodyPr/>
          <a:lstStyle/>
          <a:p>
            <a:fld id="{C2BDA00D-5A83-4577-A40C-7CA5F97C6C38}" type="datetime1">
              <a:rPr lang="es-EC" smtClean="0">
                <a:solidFill>
                  <a:prstClr val="black"/>
                </a:solidFill>
              </a:rPr>
              <a:pPr/>
              <a:t>9/3/2021</a:t>
            </a:fld>
            <a:endParaRPr lang="es-EC">
              <a:solidFill>
                <a:prstClr val="black"/>
              </a:solidFill>
            </a:endParaRPr>
          </a:p>
        </p:txBody>
      </p:sp>
      <p:sp>
        <p:nvSpPr>
          <p:cNvPr id="5" name="4 Marcador de pie de página"/>
          <p:cNvSpPr>
            <a:spLocks noGrp="1"/>
          </p:cNvSpPr>
          <p:nvPr>
            <p:ph type="ftr" sz="quarter" idx="11"/>
          </p:nvPr>
        </p:nvSpPr>
        <p:spPr>
          <a:xfrm>
            <a:off x="4165600" y="6356354"/>
            <a:ext cx="3860800" cy="365125"/>
          </a:xfrm>
          <a:prstGeom prst="rect">
            <a:avLst/>
          </a:prstGeom>
        </p:spPr>
        <p:txBody>
          <a:bodyPr/>
          <a:lstStyle/>
          <a:p>
            <a:endParaRPr lang="es-EC">
              <a:solidFill>
                <a:prstClr val="black"/>
              </a:solidFill>
            </a:endParaRPr>
          </a:p>
        </p:txBody>
      </p:sp>
      <p:sp>
        <p:nvSpPr>
          <p:cNvPr id="6" name="5 Marcador de número de diapositiva"/>
          <p:cNvSpPr>
            <a:spLocks noGrp="1"/>
          </p:cNvSpPr>
          <p:nvPr>
            <p:ph type="sldNum" sz="quarter" idx="12"/>
          </p:nvPr>
        </p:nvSpPr>
        <p:spPr>
          <a:xfrm>
            <a:off x="8737600" y="6356354"/>
            <a:ext cx="2844800" cy="365125"/>
          </a:xfrm>
          <a:prstGeom prst="rect">
            <a:avLst/>
          </a:prstGeom>
        </p:spPr>
        <p:txBody>
          <a:bodyPr/>
          <a:lstStyle/>
          <a:p>
            <a:fld id="{9C45796D-F81B-42E6-8076-DF0575147E93}"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2394641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609601" y="1600204"/>
            <a:ext cx="53848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6197601" y="1600204"/>
            <a:ext cx="53848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a:xfrm>
            <a:off x="609600" y="6356354"/>
            <a:ext cx="2844800" cy="365125"/>
          </a:xfrm>
          <a:prstGeom prst="rect">
            <a:avLst/>
          </a:prstGeom>
        </p:spPr>
        <p:txBody>
          <a:bodyPr/>
          <a:lstStyle/>
          <a:p>
            <a:fld id="{AEF8BDE5-CF24-496F-AFF8-5F05DB15A9C9}" type="datetime1">
              <a:rPr lang="es-EC" smtClean="0">
                <a:solidFill>
                  <a:prstClr val="black"/>
                </a:solidFill>
              </a:rPr>
              <a:pPr/>
              <a:t>9/3/2021</a:t>
            </a:fld>
            <a:endParaRPr lang="es-EC">
              <a:solidFill>
                <a:prstClr val="black"/>
              </a:solidFill>
            </a:endParaRPr>
          </a:p>
        </p:txBody>
      </p:sp>
      <p:sp>
        <p:nvSpPr>
          <p:cNvPr id="6" name="5 Marcador de pie de página"/>
          <p:cNvSpPr>
            <a:spLocks noGrp="1"/>
          </p:cNvSpPr>
          <p:nvPr>
            <p:ph type="ftr" sz="quarter" idx="11"/>
          </p:nvPr>
        </p:nvSpPr>
        <p:spPr>
          <a:xfrm>
            <a:off x="4165600" y="6356354"/>
            <a:ext cx="3860800" cy="365125"/>
          </a:xfrm>
          <a:prstGeom prst="rect">
            <a:avLst/>
          </a:prstGeom>
        </p:spPr>
        <p:txBody>
          <a:bodyPr/>
          <a:lstStyle/>
          <a:p>
            <a:endParaRPr lang="es-EC">
              <a:solidFill>
                <a:prstClr val="black"/>
              </a:solidFill>
            </a:endParaRPr>
          </a:p>
        </p:txBody>
      </p:sp>
      <p:sp>
        <p:nvSpPr>
          <p:cNvPr id="7" name="6 Marcador de número de diapositiva"/>
          <p:cNvSpPr>
            <a:spLocks noGrp="1"/>
          </p:cNvSpPr>
          <p:nvPr>
            <p:ph type="sldNum" sz="quarter" idx="12"/>
          </p:nvPr>
        </p:nvSpPr>
        <p:spPr>
          <a:xfrm>
            <a:off x="8737600" y="6356354"/>
            <a:ext cx="2844800" cy="365125"/>
          </a:xfrm>
          <a:prstGeom prst="rect">
            <a:avLst/>
          </a:prstGeom>
        </p:spPr>
        <p:txBody>
          <a:bodyPr/>
          <a:lstStyle/>
          <a:p>
            <a:fld id="{9C45796D-F81B-42E6-8076-DF0575147E93}"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3511088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609600" y="1535113"/>
            <a:ext cx="538691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6193370" y="1535113"/>
            <a:ext cx="5389033"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70" y="2174875"/>
            <a:ext cx="5389033"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a:xfrm>
            <a:off x="609600" y="6356354"/>
            <a:ext cx="2844800" cy="365125"/>
          </a:xfrm>
          <a:prstGeom prst="rect">
            <a:avLst/>
          </a:prstGeom>
        </p:spPr>
        <p:txBody>
          <a:bodyPr/>
          <a:lstStyle/>
          <a:p>
            <a:fld id="{4B3C5B93-71B9-46E4-BC25-C472230422D4}" type="datetime1">
              <a:rPr lang="es-EC" smtClean="0">
                <a:solidFill>
                  <a:prstClr val="black"/>
                </a:solidFill>
              </a:rPr>
              <a:pPr/>
              <a:t>9/3/2021</a:t>
            </a:fld>
            <a:endParaRPr lang="es-EC">
              <a:solidFill>
                <a:prstClr val="black"/>
              </a:solidFill>
            </a:endParaRPr>
          </a:p>
        </p:txBody>
      </p:sp>
      <p:sp>
        <p:nvSpPr>
          <p:cNvPr id="8" name="7 Marcador de pie de página"/>
          <p:cNvSpPr>
            <a:spLocks noGrp="1"/>
          </p:cNvSpPr>
          <p:nvPr>
            <p:ph type="ftr" sz="quarter" idx="11"/>
          </p:nvPr>
        </p:nvSpPr>
        <p:spPr>
          <a:xfrm>
            <a:off x="4165600" y="6356354"/>
            <a:ext cx="3860800" cy="365125"/>
          </a:xfrm>
          <a:prstGeom prst="rect">
            <a:avLst/>
          </a:prstGeom>
        </p:spPr>
        <p:txBody>
          <a:bodyPr/>
          <a:lstStyle/>
          <a:p>
            <a:endParaRPr lang="es-EC">
              <a:solidFill>
                <a:prstClr val="black"/>
              </a:solidFill>
            </a:endParaRPr>
          </a:p>
        </p:txBody>
      </p:sp>
      <p:sp>
        <p:nvSpPr>
          <p:cNvPr id="9" name="8 Marcador de número de diapositiva"/>
          <p:cNvSpPr>
            <a:spLocks noGrp="1"/>
          </p:cNvSpPr>
          <p:nvPr>
            <p:ph type="sldNum" sz="quarter" idx="12"/>
          </p:nvPr>
        </p:nvSpPr>
        <p:spPr>
          <a:xfrm>
            <a:off x="8737600" y="6356354"/>
            <a:ext cx="2844800" cy="365125"/>
          </a:xfrm>
          <a:prstGeom prst="rect">
            <a:avLst/>
          </a:prstGeom>
        </p:spPr>
        <p:txBody>
          <a:bodyPr/>
          <a:lstStyle/>
          <a:p>
            <a:fld id="{9C45796D-F81B-42E6-8076-DF0575147E93}"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2392807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a:xfrm>
            <a:off x="609600" y="6356354"/>
            <a:ext cx="2844800" cy="365125"/>
          </a:xfrm>
          <a:prstGeom prst="rect">
            <a:avLst/>
          </a:prstGeom>
        </p:spPr>
        <p:txBody>
          <a:bodyPr/>
          <a:lstStyle/>
          <a:p>
            <a:fld id="{78B78475-709F-43DC-9B3C-63BF209EB451}" type="datetime1">
              <a:rPr lang="es-EC" smtClean="0">
                <a:solidFill>
                  <a:prstClr val="black"/>
                </a:solidFill>
              </a:rPr>
              <a:pPr/>
              <a:t>9/3/2021</a:t>
            </a:fld>
            <a:endParaRPr lang="es-EC">
              <a:solidFill>
                <a:prstClr val="black"/>
              </a:solidFill>
            </a:endParaRPr>
          </a:p>
        </p:txBody>
      </p:sp>
      <p:sp>
        <p:nvSpPr>
          <p:cNvPr id="4" name="3 Marcador de pie de página"/>
          <p:cNvSpPr>
            <a:spLocks noGrp="1"/>
          </p:cNvSpPr>
          <p:nvPr>
            <p:ph type="ftr" sz="quarter" idx="11"/>
          </p:nvPr>
        </p:nvSpPr>
        <p:spPr>
          <a:xfrm>
            <a:off x="4165600" y="6356354"/>
            <a:ext cx="3860800" cy="365125"/>
          </a:xfrm>
          <a:prstGeom prst="rect">
            <a:avLst/>
          </a:prstGeom>
        </p:spPr>
        <p:txBody>
          <a:bodyPr/>
          <a:lstStyle/>
          <a:p>
            <a:endParaRPr lang="es-EC">
              <a:solidFill>
                <a:prstClr val="black"/>
              </a:solidFill>
            </a:endParaRPr>
          </a:p>
        </p:txBody>
      </p:sp>
      <p:sp>
        <p:nvSpPr>
          <p:cNvPr id="5" name="4 Marcador de número de diapositiva"/>
          <p:cNvSpPr>
            <a:spLocks noGrp="1"/>
          </p:cNvSpPr>
          <p:nvPr>
            <p:ph type="sldNum" sz="quarter" idx="12"/>
          </p:nvPr>
        </p:nvSpPr>
        <p:spPr>
          <a:xfrm>
            <a:off x="8737600" y="6356354"/>
            <a:ext cx="2844800" cy="365125"/>
          </a:xfrm>
          <a:prstGeom prst="rect">
            <a:avLst/>
          </a:prstGeom>
        </p:spPr>
        <p:txBody>
          <a:bodyPr/>
          <a:lstStyle/>
          <a:p>
            <a:fld id="{9C45796D-F81B-42E6-8076-DF0575147E93}"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479027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609600" y="6356354"/>
            <a:ext cx="2844800" cy="365125"/>
          </a:xfrm>
          <a:prstGeom prst="rect">
            <a:avLst/>
          </a:prstGeom>
        </p:spPr>
        <p:txBody>
          <a:bodyPr/>
          <a:lstStyle/>
          <a:p>
            <a:fld id="{E727B244-1330-4247-A3DA-1A2EACE136C2}" type="datetime1">
              <a:rPr lang="es-EC" smtClean="0">
                <a:solidFill>
                  <a:prstClr val="black"/>
                </a:solidFill>
              </a:rPr>
              <a:pPr/>
              <a:t>9/3/2021</a:t>
            </a:fld>
            <a:endParaRPr lang="es-EC">
              <a:solidFill>
                <a:prstClr val="black"/>
              </a:solidFill>
            </a:endParaRPr>
          </a:p>
        </p:txBody>
      </p:sp>
      <p:sp>
        <p:nvSpPr>
          <p:cNvPr id="3" name="2 Marcador de pie de página"/>
          <p:cNvSpPr>
            <a:spLocks noGrp="1"/>
          </p:cNvSpPr>
          <p:nvPr>
            <p:ph type="ftr" sz="quarter" idx="11"/>
          </p:nvPr>
        </p:nvSpPr>
        <p:spPr>
          <a:xfrm>
            <a:off x="4165600" y="6356354"/>
            <a:ext cx="3860800" cy="365125"/>
          </a:xfrm>
          <a:prstGeom prst="rect">
            <a:avLst/>
          </a:prstGeom>
        </p:spPr>
        <p:txBody>
          <a:bodyPr/>
          <a:lstStyle/>
          <a:p>
            <a:endParaRPr lang="es-EC">
              <a:solidFill>
                <a:prstClr val="black"/>
              </a:solidFill>
            </a:endParaRPr>
          </a:p>
        </p:txBody>
      </p:sp>
      <p:sp>
        <p:nvSpPr>
          <p:cNvPr id="4" name="3 Marcador de número de diapositiva"/>
          <p:cNvSpPr>
            <a:spLocks noGrp="1"/>
          </p:cNvSpPr>
          <p:nvPr>
            <p:ph type="sldNum" sz="quarter" idx="12"/>
          </p:nvPr>
        </p:nvSpPr>
        <p:spPr>
          <a:xfrm>
            <a:off x="8737600" y="6356354"/>
            <a:ext cx="2844800" cy="365125"/>
          </a:xfrm>
          <a:prstGeom prst="rect">
            <a:avLst/>
          </a:prstGeom>
        </p:spPr>
        <p:txBody>
          <a:bodyPr/>
          <a:lstStyle/>
          <a:p>
            <a:fld id="{9C45796D-F81B-42E6-8076-DF0575147E93}"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70815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a:prstGeom prst="rect">
            <a:avLst/>
          </a:prstGeom>
        </p:spPr>
        <p:txBody>
          <a:bodyPr anchor="b"/>
          <a:lstStyle>
            <a:lvl1pPr algn="l">
              <a:defRPr sz="1500" b="1"/>
            </a:lvl1pPr>
          </a:lstStyle>
          <a:p>
            <a:r>
              <a:rPr lang="es-ES"/>
              <a:t>Haga clic para modificar el estilo de título del patrón</a:t>
            </a:r>
            <a:endParaRPr lang="es-EC"/>
          </a:p>
        </p:txBody>
      </p:sp>
      <p:sp>
        <p:nvSpPr>
          <p:cNvPr id="3" name="2 Marcador de contenido"/>
          <p:cNvSpPr>
            <a:spLocks noGrp="1"/>
          </p:cNvSpPr>
          <p:nvPr>
            <p:ph idx="1"/>
          </p:nvPr>
        </p:nvSpPr>
        <p:spPr>
          <a:xfrm>
            <a:off x="4766734" y="273054"/>
            <a:ext cx="6815667"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609602" y="1435103"/>
            <a:ext cx="4011084"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5" name="4 Marcador de fecha"/>
          <p:cNvSpPr>
            <a:spLocks noGrp="1"/>
          </p:cNvSpPr>
          <p:nvPr>
            <p:ph type="dt" sz="half" idx="10"/>
          </p:nvPr>
        </p:nvSpPr>
        <p:spPr>
          <a:xfrm>
            <a:off x="609600" y="6356354"/>
            <a:ext cx="2844800" cy="365125"/>
          </a:xfrm>
          <a:prstGeom prst="rect">
            <a:avLst/>
          </a:prstGeom>
        </p:spPr>
        <p:txBody>
          <a:bodyPr/>
          <a:lstStyle/>
          <a:p>
            <a:fld id="{A0D7727E-14B5-4D74-843F-D6E386AFDB03}" type="datetime1">
              <a:rPr lang="es-EC" smtClean="0">
                <a:solidFill>
                  <a:prstClr val="black"/>
                </a:solidFill>
              </a:rPr>
              <a:pPr/>
              <a:t>9/3/2021</a:t>
            </a:fld>
            <a:endParaRPr lang="es-EC">
              <a:solidFill>
                <a:prstClr val="black"/>
              </a:solidFill>
            </a:endParaRPr>
          </a:p>
        </p:txBody>
      </p:sp>
      <p:sp>
        <p:nvSpPr>
          <p:cNvPr id="6" name="5 Marcador de pie de página"/>
          <p:cNvSpPr>
            <a:spLocks noGrp="1"/>
          </p:cNvSpPr>
          <p:nvPr>
            <p:ph type="ftr" sz="quarter" idx="11"/>
          </p:nvPr>
        </p:nvSpPr>
        <p:spPr>
          <a:xfrm>
            <a:off x="4165600" y="6356354"/>
            <a:ext cx="3860800" cy="365125"/>
          </a:xfrm>
          <a:prstGeom prst="rect">
            <a:avLst/>
          </a:prstGeom>
        </p:spPr>
        <p:txBody>
          <a:bodyPr/>
          <a:lstStyle/>
          <a:p>
            <a:endParaRPr lang="es-EC">
              <a:solidFill>
                <a:prstClr val="black"/>
              </a:solidFill>
            </a:endParaRPr>
          </a:p>
        </p:txBody>
      </p:sp>
      <p:sp>
        <p:nvSpPr>
          <p:cNvPr id="7" name="6 Marcador de número de diapositiva"/>
          <p:cNvSpPr>
            <a:spLocks noGrp="1"/>
          </p:cNvSpPr>
          <p:nvPr>
            <p:ph type="sldNum" sz="quarter" idx="12"/>
          </p:nvPr>
        </p:nvSpPr>
        <p:spPr>
          <a:xfrm>
            <a:off x="8737600" y="6356354"/>
            <a:ext cx="2844800" cy="365125"/>
          </a:xfrm>
          <a:prstGeom prst="rect">
            <a:avLst/>
          </a:prstGeom>
        </p:spPr>
        <p:txBody>
          <a:bodyPr/>
          <a:lstStyle/>
          <a:p>
            <a:fld id="{9C45796D-F81B-42E6-8076-DF0575147E93}"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544262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15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C"/>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5" name="4 Marcador de fecha"/>
          <p:cNvSpPr>
            <a:spLocks noGrp="1"/>
          </p:cNvSpPr>
          <p:nvPr>
            <p:ph type="dt" sz="half" idx="10"/>
          </p:nvPr>
        </p:nvSpPr>
        <p:spPr>
          <a:xfrm>
            <a:off x="609600" y="6356354"/>
            <a:ext cx="2844800" cy="365125"/>
          </a:xfrm>
          <a:prstGeom prst="rect">
            <a:avLst/>
          </a:prstGeom>
        </p:spPr>
        <p:txBody>
          <a:bodyPr/>
          <a:lstStyle/>
          <a:p>
            <a:fld id="{A35531A3-A502-40B3-BEDC-906C52E0D9CD}" type="datetime1">
              <a:rPr lang="es-EC" smtClean="0">
                <a:solidFill>
                  <a:prstClr val="black"/>
                </a:solidFill>
              </a:rPr>
              <a:pPr/>
              <a:t>9/3/2021</a:t>
            </a:fld>
            <a:endParaRPr lang="es-EC">
              <a:solidFill>
                <a:prstClr val="black"/>
              </a:solidFill>
            </a:endParaRPr>
          </a:p>
        </p:txBody>
      </p:sp>
      <p:sp>
        <p:nvSpPr>
          <p:cNvPr id="6" name="5 Marcador de pie de página"/>
          <p:cNvSpPr>
            <a:spLocks noGrp="1"/>
          </p:cNvSpPr>
          <p:nvPr>
            <p:ph type="ftr" sz="quarter" idx="11"/>
          </p:nvPr>
        </p:nvSpPr>
        <p:spPr>
          <a:xfrm>
            <a:off x="4165600" y="6356354"/>
            <a:ext cx="3860800" cy="365125"/>
          </a:xfrm>
          <a:prstGeom prst="rect">
            <a:avLst/>
          </a:prstGeom>
        </p:spPr>
        <p:txBody>
          <a:bodyPr/>
          <a:lstStyle/>
          <a:p>
            <a:endParaRPr lang="es-EC">
              <a:solidFill>
                <a:prstClr val="black"/>
              </a:solidFill>
            </a:endParaRPr>
          </a:p>
        </p:txBody>
      </p:sp>
      <p:sp>
        <p:nvSpPr>
          <p:cNvPr id="7" name="6 Marcador de número de diapositiva"/>
          <p:cNvSpPr>
            <a:spLocks noGrp="1"/>
          </p:cNvSpPr>
          <p:nvPr>
            <p:ph type="sldNum" sz="quarter" idx="12"/>
          </p:nvPr>
        </p:nvSpPr>
        <p:spPr>
          <a:xfrm>
            <a:off x="8737600" y="6356354"/>
            <a:ext cx="2844800" cy="365125"/>
          </a:xfrm>
          <a:prstGeom prst="rect">
            <a:avLst/>
          </a:prstGeom>
        </p:spPr>
        <p:txBody>
          <a:bodyPr/>
          <a:lstStyle/>
          <a:p>
            <a:fld id="{9C45796D-F81B-42E6-8076-DF0575147E93}"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657193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3 Onda"/>
          <p:cNvSpPr/>
          <p:nvPr userDrawn="1"/>
        </p:nvSpPr>
        <p:spPr>
          <a:xfrm rot="5400000">
            <a:off x="-3092391" y="3355746"/>
            <a:ext cx="6831501" cy="120013"/>
          </a:xfrm>
          <a:prstGeom prst="wav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ángulo 1"/>
          <p:cNvSpPr/>
          <p:nvPr userDrawn="1"/>
        </p:nvSpPr>
        <p:spPr>
          <a:xfrm>
            <a:off x="47329" y="24005"/>
            <a:ext cx="288032" cy="6831501"/>
          </a:xfrm>
          <a:prstGeom prst="rect">
            <a:avLst/>
          </a:prstGeom>
          <a:solidFill>
            <a:srgbClr val="00246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35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514141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s-EC"/>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1.png"/><Relationship Id="rId7" Type="http://schemas.openxmlformats.org/officeDocument/2006/relationships/image" Target="../media/image13.png"/><Relationship Id="rId12"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5.png"/><Relationship Id="rId5" Type="http://schemas.openxmlformats.org/officeDocument/2006/relationships/image" Target="../media/image1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0.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http://mercadotecnia.espe.edu.ec/wp-content/uploads/tmp/LOGO-PRINCIPAL-ESPE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5377" y="944724"/>
            <a:ext cx="2848487" cy="7356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Imagen 10"/>
          <p:cNvPicPr>
            <a:picLocks noChangeAspect="1"/>
          </p:cNvPicPr>
          <p:nvPr/>
        </p:nvPicPr>
        <p:blipFill>
          <a:blip r:embed="rId4"/>
          <a:stretch>
            <a:fillRect/>
          </a:stretch>
        </p:blipFill>
        <p:spPr>
          <a:xfrm>
            <a:off x="8017282" y="782706"/>
            <a:ext cx="2848475" cy="987964"/>
          </a:xfrm>
          <a:prstGeom prst="rect">
            <a:avLst/>
          </a:prstGeom>
          <a:effectLst>
            <a:outerShdw blurRad="50800" dist="38100" dir="2700000" algn="tl" rotWithShape="0">
              <a:prstClr val="black">
                <a:alpha val="40000"/>
              </a:prstClr>
            </a:outerShdw>
          </a:effectLst>
        </p:spPr>
      </p:pic>
      <p:sp>
        <p:nvSpPr>
          <p:cNvPr id="4" name="CuadroTexto 3"/>
          <p:cNvSpPr txBox="1"/>
          <p:nvPr/>
        </p:nvSpPr>
        <p:spPr>
          <a:xfrm>
            <a:off x="2387226" y="2031306"/>
            <a:ext cx="7747882" cy="2631490"/>
          </a:xfrm>
          <a:prstGeom prst="rect">
            <a:avLst/>
          </a:prstGeom>
          <a:noFill/>
        </p:spPr>
        <p:txBody>
          <a:bodyPr wrap="square" rtlCol="0">
            <a:spAutoFit/>
          </a:bodyPr>
          <a:lstStyle/>
          <a:p>
            <a:pPr algn="ctr"/>
            <a:r>
              <a:rPr lang="es-EC" sz="3300" b="1" dirty="0" smtClean="0">
                <a:solidFill>
                  <a:prstClr val="black"/>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LA RADICIÓN SOLAR Y SUS EFECTOS EN EL PERSONAL DE LA ESCUELA SUPERIOR NAVAL “CMDTE RAFAEL MORAN VALVERDE”</a:t>
            </a:r>
            <a:endParaRPr lang="es-EC" sz="3300" b="1" dirty="0">
              <a:solidFill>
                <a:prstClr val="black"/>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5" name="CuadroTexto 4"/>
          <p:cNvSpPr txBox="1"/>
          <p:nvPr/>
        </p:nvSpPr>
        <p:spPr>
          <a:xfrm>
            <a:off x="4585743" y="4833158"/>
            <a:ext cx="3350854" cy="715581"/>
          </a:xfrm>
          <a:prstGeom prst="rect">
            <a:avLst/>
          </a:prstGeom>
          <a:noFill/>
        </p:spPr>
        <p:txBody>
          <a:bodyPr wrap="none" rtlCol="0">
            <a:spAutoFit/>
          </a:bodyPr>
          <a:lstStyle/>
          <a:p>
            <a:pPr algn="ctr"/>
            <a:r>
              <a:rPr lang="es-EC" sz="1350" b="1" dirty="0">
                <a:solidFill>
                  <a:prstClr val="black"/>
                </a:solidFill>
                <a:effectLst>
                  <a:outerShdw blurRad="38100" dist="38100" dir="2700000" algn="tl">
                    <a:srgbClr val="000000">
                      <a:alpha val="43137"/>
                    </a:srgbClr>
                  </a:outerShdw>
                </a:effectLst>
                <a:latin typeface="Calibri"/>
              </a:rPr>
              <a:t>ELABORADO POR: </a:t>
            </a:r>
            <a:endParaRPr lang="es-EC" sz="1350" b="1" dirty="0" smtClean="0">
              <a:solidFill>
                <a:prstClr val="black"/>
              </a:solidFill>
              <a:effectLst>
                <a:outerShdw blurRad="38100" dist="38100" dir="2700000" algn="tl">
                  <a:srgbClr val="000000">
                    <a:alpha val="43137"/>
                  </a:srgbClr>
                </a:outerShdw>
              </a:effectLst>
              <a:latin typeface="Calibri"/>
            </a:endParaRPr>
          </a:p>
          <a:p>
            <a:pPr algn="ctr"/>
            <a:endParaRPr lang="es-EC" sz="1350" b="1" dirty="0">
              <a:solidFill>
                <a:prstClr val="black"/>
              </a:solidFill>
              <a:effectLst>
                <a:outerShdw blurRad="38100" dist="38100" dir="2700000" algn="tl">
                  <a:srgbClr val="000000">
                    <a:alpha val="43137"/>
                  </a:srgbClr>
                </a:outerShdw>
              </a:effectLst>
              <a:latin typeface="Calibri"/>
            </a:endParaRPr>
          </a:p>
          <a:p>
            <a:pPr algn="ctr"/>
            <a:r>
              <a:rPr lang="es-EC" sz="1350" b="1" dirty="0" smtClean="0">
                <a:solidFill>
                  <a:prstClr val="black"/>
                </a:solidFill>
                <a:effectLst>
                  <a:outerShdw blurRad="38100" dist="38100" dir="2700000" algn="tl">
                    <a:srgbClr val="000000">
                      <a:alpha val="43137"/>
                    </a:srgbClr>
                  </a:outerShdw>
                </a:effectLst>
                <a:latin typeface="Calibri"/>
              </a:rPr>
              <a:t>GM 4/B ALVARO GABRIEL MORAN NARVAEZ</a:t>
            </a:r>
            <a:endParaRPr lang="es-EC" sz="1350" b="1" dirty="0">
              <a:solidFill>
                <a:prstClr val="black"/>
              </a:solidFill>
              <a:effectLst>
                <a:outerShdw blurRad="38100" dist="38100" dir="2700000" algn="tl">
                  <a:srgbClr val="000000">
                    <a:alpha val="43137"/>
                  </a:srgbClr>
                </a:outerShdw>
              </a:effectLst>
              <a:latin typeface="Calibri"/>
            </a:endParaRPr>
          </a:p>
        </p:txBody>
      </p:sp>
    </p:spTree>
    <p:extLst>
      <p:ext uri="{BB962C8B-B14F-4D97-AF65-F5344CB8AC3E}">
        <p14:creationId xmlns:p14="http://schemas.microsoft.com/office/powerpoint/2010/main" val="1585480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498094"/>
          </a:xfrm>
        </p:spPr>
        <p:txBody>
          <a:bodyPr/>
          <a:lstStyle/>
          <a:p>
            <a:r>
              <a:rPr lang="es-EC" dirty="0" smtClean="0"/>
              <a:t>MARCO LEGAL</a:t>
            </a:r>
            <a:endParaRPr lang="es-EC" dirty="0"/>
          </a:p>
        </p:txBody>
      </p:sp>
      <p:sp>
        <p:nvSpPr>
          <p:cNvPr id="4" name="Marcador de número de diapositiva 3"/>
          <p:cNvSpPr>
            <a:spLocks noGrp="1"/>
          </p:cNvSpPr>
          <p:nvPr>
            <p:ph type="sldNum" sz="quarter" idx="12"/>
          </p:nvPr>
        </p:nvSpPr>
        <p:spPr/>
        <p:txBody>
          <a:bodyPr/>
          <a:lstStyle/>
          <a:p>
            <a:fld id="{9C45796D-F81B-42E6-8076-DF0575147E93}" type="slidenum">
              <a:rPr lang="es-EC" smtClean="0">
                <a:solidFill>
                  <a:prstClr val="black"/>
                </a:solidFill>
              </a:rPr>
              <a:pPr/>
              <a:t>10</a:t>
            </a:fld>
            <a:endParaRPr lang="es-EC">
              <a:solidFill>
                <a:prstClr val="black"/>
              </a:solidFill>
            </a:endParaRPr>
          </a:p>
        </p:txBody>
      </p:sp>
      <p:graphicFrame>
        <p:nvGraphicFramePr>
          <p:cNvPr id="5" name="Diagrama 4"/>
          <p:cNvGraphicFramePr/>
          <p:nvPr>
            <p:extLst>
              <p:ext uri="{D42A27DB-BD31-4B8C-83A1-F6EECF244321}">
                <p14:modId xmlns:p14="http://schemas.microsoft.com/office/powerpoint/2010/main" val="1751776509"/>
              </p:ext>
            </p:extLst>
          </p:nvPr>
        </p:nvGraphicFramePr>
        <p:xfrm>
          <a:off x="1416050" y="937687"/>
          <a:ext cx="93599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7530227"/>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9C45796D-F81B-42E6-8076-DF0575147E93}" type="slidenum">
              <a:rPr lang="es-EC" smtClean="0">
                <a:solidFill>
                  <a:prstClr val="black"/>
                </a:solidFill>
              </a:rPr>
              <a:pPr/>
              <a:t>11</a:t>
            </a:fld>
            <a:endParaRPr lang="es-EC">
              <a:solidFill>
                <a:prstClr val="black"/>
              </a:solidFill>
            </a:endParaRPr>
          </a:p>
        </p:txBody>
      </p:sp>
      <p:pic>
        <p:nvPicPr>
          <p:cNvPr id="5" name="Imagen 4"/>
          <p:cNvPicPr/>
          <p:nvPr/>
        </p:nvPicPr>
        <p:blipFill rotWithShape="1">
          <a:blip r:embed="rId2"/>
          <a:srcRect l="8014" r="4959" b="8240"/>
          <a:stretch/>
        </p:blipFill>
        <p:spPr bwMode="auto">
          <a:xfrm>
            <a:off x="617169" y="581025"/>
            <a:ext cx="4973052" cy="6128084"/>
          </a:xfrm>
          <a:prstGeom prst="rect">
            <a:avLst/>
          </a:prstGeom>
          <a:ln>
            <a:noFill/>
          </a:ln>
          <a:extLst>
            <a:ext uri="{53640926-AAD7-44D8-BBD7-CCE9431645EC}">
              <a14:shadowObscured xmlns:a14="http://schemas.microsoft.com/office/drawing/2010/main"/>
            </a:ext>
          </a:extLst>
        </p:spPr>
      </p:pic>
      <p:graphicFrame>
        <p:nvGraphicFramePr>
          <p:cNvPr id="6" name="Tabla 5"/>
          <p:cNvGraphicFramePr>
            <a:graphicFrameLocks noGrp="1"/>
          </p:cNvGraphicFramePr>
          <p:nvPr>
            <p:extLst>
              <p:ext uri="{D42A27DB-BD31-4B8C-83A1-F6EECF244321}">
                <p14:modId xmlns:p14="http://schemas.microsoft.com/office/powerpoint/2010/main" val="2306573638"/>
              </p:ext>
            </p:extLst>
          </p:nvPr>
        </p:nvGraphicFramePr>
        <p:xfrm>
          <a:off x="6561221" y="581026"/>
          <a:ext cx="5213685" cy="5775326"/>
        </p:xfrm>
        <a:graphic>
          <a:graphicData uri="http://schemas.openxmlformats.org/drawingml/2006/table">
            <a:tbl>
              <a:tblPr firstRow="1" bandRow="1">
                <a:tableStyleId>{5940675A-B579-460E-94D1-54222C63F5DA}</a:tableStyleId>
              </a:tblPr>
              <a:tblGrid>
                <a:gridCol w="1737895">
                  <a:extLst>
                    <a:ext uri="{9D8B030D-6E8A-4147-A177-3AD203B41FA5}">
                      <a16:colId xmlns="" xmlns:a16="http://schemas.microsoft.com/office/drawing/2014/main" val="3524393880"/>
                    </a:ext>
                  </a:extLst>
                </a:gridCol>
                <a:gridCol w="1737895">
                  <a:extLst>
                    <a:ext uri="{9D8B030D-6E8A-4147-A177-3AD203B41FA5}">
                      <a16:colId xmlns="" xmlns:a16="http://schemas.microsoft.com/office/drawing/2014/main" val="4003189522"/>
                    </a:ext>
                  </a:extLst>
                </a:gridCol>
                <a:gridCol w="1737895">
                  <a:extLst>
                    <a:ext uri="{9D8B030D-6E8A-4147-A177-3AD203B41FA5}">
                      <a16:colId xmlns="" xmlns:a16="http://schemas.microsoft.com/office/drawing/2014/main" val="3656979538"/>
                    </a:ext>
                  </a:extLst>
                </a:gridCol>
              </a:tblGrid>
              <a:tr h="941268">
                <a:tc>
                  <a:txBody>
                    <a:bodyPr/>
                    <a:lstStyle/>
                    <a:p>
                      <a:r>
                        <a:rPr lang="es-EC" b="1" dirty="0" smtClean="0"/>
                        <a:t>COLOR BANDERA</a:t>
                      </a:r>
                      <a:endParaRPr lang="en-US" b="1" dirty="0"/>
                    </a:p>
                  </a:txBody>
                  <a:tcPr>
                    <a:solidFill>
                      <a:schemeClr val="accent3">
                        <a:lumMod val="40000"/>
                        <a:lumOff val="60000"/>
                      </a:schemeClr>
                    </a:solidFill>
                  </a:tcPr>
                </a:tc>
                <a:tc>
                  <a:txBody>
                    <a:bodyPr/>
                    <a:lstStyle/>
                    <a:p>
                      <a:r>
                        <a:rPr lang="es-EC" b="1" dirty="0" smtClean="0"/>
                        <a:t>TEMPERATURA </a:t>
                      </a:r>
                      <a:endParaRPr lang="en-US" b="1" dirty="0"/>
                    </a:p>
                  </a:txBody>
                  <a:tcPr>
                    <a:solidFill>
                      <a:schemeClr val="accent3">
                        <a:lumMod val="40000"/>
                        <a:lumOff val="60000"/>
                      </a:schemeClr>
                    </a:solidFill>
                  </a:tcPr>
                </a:tc>
                <a:tc>
                  <a:txBody>
                    <a:bodyPr/>
                    <a:lstStyle/>
                    <a:p>
                      <a:r>
                        <a:rPr lang="es-EC" b="1" dirty="0" smtClean="0"/>
                        <a:t>INTENSIDAD</a:t>
                      </a:r>
                      <a:r>
                        <a:rPr lang="es-EC" b="1" baseline="0" dirty="0" smtClean="0"/>
                        <a:t> DEL ENTRENAMIENTO </a:t>
                      </a:r>
                      <a:endParaRPr lang="en-US" b="1" dirty="0"/>
                    </a:p>
                  </a:txBody>
                  <a:tcPr>
                    <a:solidFill>
                      <a:schemeClr val="accent3">
                        <a:lumMod val="40000"/>
                        <a:lumOff val="60000"/>
                      </a:schemeClr>
                    </a:solidFill>
                  </a:tcPr>
                </a:tc>
                <a:extLst>
                  <a:ext uri="{0D108BD9-81ED-4DB2-BD59-A6C34878D82A}">
                    <a16:rowId xmlns="" xmlns:a16="http://schemas.microsoft.com/office/drawing/2014/main" val="3873473769"/>
                  </a:ext>
                </a:extLst>
              </a:tr>
              <a:tr h="1068986">
                <a:tc>
                  <a:txBody>
                    <a:bodyPr/>
                    <a:lstStyle/>
                    <a:p>
                      <a:endParaRPr lang="en-US" dirty="0"/>
                    </a:p>
                  </a:txBody>
                  <a:tcPr/>
                </a:tc>
                <a:tc>
                  <a:txBody>
                    <a:bodyPr/>
                    <a:lstStyle/>
                    <a:p>
                      <a:pPr algn="ctr"/>
                      <a:r>
                        <a:rPr lang="es-EC" sz="2000" b="1" dirty="0" smtClean="0"/>
                        <a:t>&lt;27°C</a:t>
                      </a:r>
                      <a:endParaRPr lang="en-US" sz="2000" b="1" dirty="0"/>
                    </a:p>
                  </a:txBody>
                  <a:tcPr/>
                </a:tc>
                <a:tc>
                  <a:txBody>
                    <a:bodyPr/>
                    <a:lstStyle/>
                    <a:p>
                      <a:r>
                        <a:rPr lang="es-EC" dirty="0" smtClean="0"/>
                        <a:t>Acondicionamiento físico</a:t>
                      </a:r>
                      <a:r>
                        <a:rPr lang="es-EC" baseline="0" dirty="0" smtClean="0"/>
                        <a:t> externo, se deben tomar precauciones </a:t>
                      </a:r>
                      <a:endParaRPr lang="en-US" dirty="0"/>
                    </a:p>
                  </a:txBody>
                  <a:tcPr/>
                </a:tc>
                <a:extLst>
                  <a:ext uri="{0D108BD9-81ED-4DB2-BD59-A6C34878D82A}">
                    <a16:rowId xmlns="" xmlns:a16="http://schemas.microsoft.com/office/drawing/2014/main" val="1838687080"/>
                  </a:ext>
                </a:extLst>
              </a:tr>
              <a:tr h="941268">
                <a:tc>
                  <a:txBody>
                    <a:bodyPr/>
                    <a:lstStyle/>
                    <a:p>
                      <a:endParaRPr lang="en-US" dirty="0"/>
                    </a:p>
                  </a:txBody>
                  <a:tcPr/>
                </a:tc>
                <a:tc>
                  <a:txBody>
                    <a:bodyPr/>
                    <a:lstStyle/>
                    <a:p>
                      <a:pPr algn="ctr"/>
                      <a:r>
                        <a:rPr lang="es-EC" sz="2000" b="1" dirty="0" smtClean="0"/>
                        <a:t>27-30°C</a:t>
                      </a:r>
                      <a:endParaRPr lang="en-US" sz="2000" b="1" dirty="0"/>
                    </a:p>
                  </a:txBody>
                  <a:tcPr/>
                </a:tc>
                <a:tc>
                  <a:txBody>
                    <a:bodyPr/>
                    <a:lstStyle/>
                    <a:p>
                      <a:r>
                        <a:rPr lang="es-EC" dirty="0" smtClean="0"/>
                        <a:t>Acondicionamiento físico</a:t>
                      </a:r>
                      <a:r>
                        <a:rPr lang="es-EC" baseline="0" dirty="0" smtClean="0"/>
                        <a:t> fuerte, para personal aclimatado </a:t>
                      </a:r>
                      <a:endParaRPr lang="en-US" dirty="0"/>
                    </a:p>
                  </a:txBody>
                  <a:tcPr/>
                </a:tc>
                <a:extLst>
                  <a:ext uri="{0D108BD9-81ED-4DB2-BD59-A6C34878D82A}">
                    <a16:rowId xmlns="" xmlns:a16="http://schemas.microsoft.com/office/drawing/2014/main" val="1614871950"/>
                  </a:ext>
                </a:extLst>
              </a:tr>
              <a:tr h="941268">
                <a:tc>
                  <a:txBody>
                    <a:bodyPr/>
                    <a:lstStyle/>
                    <a:p>
                      <a:endParaRPr lang="en-US" dirty="0"/>
                    </a:p>
                  </a:txBody>
                  <a:tcPr/>
                </a:tc>
                <a:tc>
                  <a:txBody>
                    <a:bodyPr/>
                    <a:lstStyle/>
                    <a:p>
                      <a:pPr algn="ctr"/>
                      <a:r>
                        <a:rPr lang="es-EC" sz="2000" b="1" dirty="0" smtClean="0"/>
                        <a:t>30-31°C</a:t>
                      </a:r>
                      <a:endParaRPr lang="en-US" sz="2000" b="1" dirty="0"/>
                    </a:p>
                  </a:txBody>
                  <a:tcPr/>
                </a:tc>
                <a:tc>
                  <a:txBody>
                    <a:bodyPr/>
                    <a:lstStyle/>
                    <a:p>
                      <a:r>
                        <a:rPr lang="es-EC" dirty="0" smtClean="0"/>
                        <a:t>Ejercicios arduos  reducidos con menos de 3 semanas en climas caliente</a:t>
                      </a:r>
                      <a:r>
                        <a:rPr lang="es-EC" baseline="0" dirty="0" smtClean="0"/>
                        <a:t> </a:t>
                      </a:r>
                      <a:endParaRPr lang="en-US" dirty="0"/>
                    </a:p>
                  </a:txBody>
                  <a:tcPr/>
                </a:tc>
                <a:extLst>
                  <a:ext uri="{0D108BD9-81ED-4DB2-BD59-A6C34878D82A}">
                    <a16:rowId xmlns="" xmlns:a16="http://schemas.microsoft.com/office/drawing/2014/main" val="811792646"/>
                  </a:ext>
                </a:extLst>
              </a:tr>
              <a:tr h="941268">
                <a:tc>
                  <a:txBody>
                    <a:bodyPr/>
                    <a:lstStyle/>
                    <a:p>
                      <a:endParaRPr lang="en-US" dirty="0"/>
                    </a:p>
                  </a:txBody>
                  <a:tcPr/>
                </a:tc>
                <a:tc>
                  <a:txBody>
                    <a:bodyPr/>
                    <a:lstStyle/>
                    <a:p>
                      <a:pPr algn="ctr"/>
                      <a:r>
                        <a:rPr lang="es-EC" sz="2000" b="1" dirty="0" smtClean="0"/>
                        <a:t>31-32°C</a:t>
                      </a:r>
                      <a:endParaRPr lang="en-US" sz="2000" b="1" dirty="0"/>
                    </a:p>
                  </a:txBody>
                  <a:tcPr/>
                </a:tc>
                <a:tc>
                  <a:txBody>
                    <a:bodyPr/>
                    <a:lstStyle/>
                    <a:p>
                      <a:r>
                        <a:rPr lang="es-EC" dirty="0" smtClean="0"/>
                        <a:t>Ejercicios arduos  reducidos con menos de 12</a:t>
                      </a:r>
                      <a:r>
                        <a:rPr lang="es-EC" baseline="0" dirty="0" smtClean="0"/>
                        <a:t> semanas </a:t>
                      </a:r>
                      <a:endParaRPr lang="en-US" dirty="0"/>
                    </a:p>
                  </a:txBody>
                  <a:tcPr/>
                </a:tc>
                <a:extLst>
                  <a:ext uri="{0D108BD9-81ED-4DB2-BD59-A6C34878D82A}">
                    <a16:rowId xmlns="" xmlns:a16="http://schemas.microsoft.com/office/drawing/2014/main" val="3677833009"/>
                  </a:ext>
                </a:extLst>
              </a:tr>
              <a:tr h="941268">
                <a:tc>
                  <a:txBody>
                    <a:bodyPr/>
                    <a:lstStyle/>
                    <a:p>
                      <a:endParaRPr lang="en-US" dirty="0"/>
                    </a:p>
                  </a:txBody>
                  <a:tcPr/>
                </a:tc>
                <a:tc>
                  <a:txBody>
                    <a:bodyPr/>
                    <a:lstStyle/>
                    <a:p>
                      <a:pPr algn="ctr"/>
                      <a:r>
                        <a:rPr lang="es-EC" sz="2000" b="1" dirty="0" smtClean="0"/>
                        <a:t>&gt;32°C</a:t>
                      </a:r>
                      <a:endParaRPr lang="en-US" sz="2000" b="1" dirty="0"/>
                    </a:p>
                  </a:txBody>
                  <a:tcPr/>
                </a:tc>
                <a:tc>
                  <a:txBody>
                    <a:bodyPr/>
                    <a:lstStyle/>
                    <a:p>
                      <a:r>
                        <a:rPr lang="es-EC" dirty="0" smtClean="0"/>
                        <a:t>Acondicionamiento y ejercicios suspendidos </a:t>
                      </a:r>
                      <a:endParaRPr lang="en-US" dirty="0"/>
                    </a:p>
                  </a:txBody>
                  <a:tcPr/>
                </a:tc>
                <a:extLst>
                  <a:ext uri="{0D108BD9-81ED-4DB2-BD59-A6C34878D82A}">
                    <a16:rowId xmlns="" xmlns:a16="http://schemas.microsoft.com/office/drawing/2014/main" val="3599915887"/>
                  </a:ext>
                </a:extLst>
              </a:tr>
            </a:tbl>
          </a:graphicData>
        </a:graphic>
      </p:graphicFrame>
      <p:pic>
        <p:nvPicPr>
          <p:cNvPr id="7" name="Imagen 6"/>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570922" y="1569611"/>
            <a:ext cx="1147860" cy="939124"/>
          </a:xfrm>
          <a:prstGeom prst="rect">
            <a:avLst/>
          </a:prstGeom>
        </p:spPr>
      </p:pic>
      <p:pic>
        <p:nvPicPr>
          <p:cNvPr id="8" name="Imagen 7"/>
          <p:cNvPicPr>
            <a:picLocks noChangeAspect="1"/>
          </p:cNvPicPr>
          <p:nvPr/>
        </p:nvPicPr>
        <p:blipFill>
          <a:blip r:embed="rId5">
            <a:extLst>
              <a:ext uri="{BEBA8EAE-BF5A-486C-A8C5-ECC9F3942E4B}">
                <a14:imgProps xmlns:a14="http://schemas.microsoft.com/office/drawing/2010/main">
                  <a14:imgLayer r:embed="rId6">
                    <a14:imgEffect>
                      <a14:backgroundRemoval t="7600" b="90000" l="4607" r="90000"/>
                    </a14:imgEffect>
                  </a14:imgLayer>
                </a14:imgProps>
              </a:ext>
            </a:extLst>
          </a:blip>
          <a:stretch>
            <a:fillRect/>
          </a:stretch>
        </p:blipFill>
        <p:spPr>
          <a:xfrm>
            <a:off x="6348255" y="2508735"/>
            <a:ext cx="1593194" cy="1114894"/>
          </a:xfrm>
          <a:prstGeom prst="rect">
            <a:avLst/>
          </a:prstGeom>
        </p:spPr>
      </p:pic>
      <p:pic>
        <p:nvPicPr>
          <p:cNvPr id="12" name="Imagen 11"/>
          <p:cNvPicPr>
            <a:picLocks noChangeAspect="1"/>
          </p:cNvPicPr>
          <p:nvPr/>
        </p:nvPicPr>
        <p:blipFill rotWithShape="1">
          <a:blip r:embed="rId7">
            <a:extLst>
              <a:ext uri="{BEBA8EAE-BF5A-486C-A8C5-ECC9F3942E4B}">
                <a14:imgProps xmlns:a14="http://schemas.microsoft.com/office/drawing/2010/main">
                  <a14:imgLayer r:embed="rId8">
                    <a14:imgEffect>
                      <a14:backgroundRemoval t="3481" b="95886" l="9842" r="89807"/>
                    </a14:imgEffect>
                  </a14:imgLayer>
                </a14:imgProps>
              </a:ext>
            </a:extLst>
          </a:blip>
          <a:srcRect b="17456"/>
          <a:stretch/>
        </p:blipFill>
        <p:spPr>
          <a:xfrm>
            <a:off x="6428969" y="3458726"/>
            <a:ext cx="1654431" cy="978901"/>
          </a:xfrm>
          <a:prstGeom prst="rect">
            <a:avLst/>
          </a:prstGeom>
        </p:spPr>
      </p:pic>
      <p:pic>
        <p:nvPicPr>
          <p:cNvPr id="13" name="Imagen 12"/>
          <p:cNvPicPr>
            <a:picLocks noChangeAspect="1"/>
          </p:cNvPicPr>
          <p:nvPr/>
        </p:nvPicPr>
        <p:blipFill>
          <a:blip r:embed="rId9">
            <a:extLst>
              <a:ext uri="{BEBA8EAE-BF5A-486C-A8C5-ECC9F3942E4B}">
                <a14:imgProps xmlns:a14="http://schemas.microsoft.com/office/drawing/2010/main">
                  <a14:imgLayer r:embed="rId10">
                    <a14:imgEffect>
                      <a14:backgroundRemoval t="5000" b="87125" l="10000" r="90000"/>
                    </a14:imgEffect>
                  </a14:imgLayer>
                </a14:imgProps>
              </a:ext>
            </a:extLst>
          </a:blip>
          <a:stretch>
            <a:fillRect/>
          </a:stretch>
        </p:blipFill>
        <p:spPr>
          <a:xfrm flipH="1">
            <a:off x="6478646" y="4436444"/>
            <a:ext cx="1370528" cy="1090863"/>
          </a:xfrm>
          <a:prstGeom prst="rect">
            <a:avLst/>
          </a:prstGeom>
        </p:spPr>
      </p:pic>
      <p:pic>
        <p:nvPicPr>
          <p:cNvPr id="16" name="Imagen 15"/>
          <p:cNvPicPr>
            <a:picLocks noChangeAspect="1"/>
          </p:cNvPicPr>
          <p:nvPr/>
        </p:nvPicPr>
        <p:blipFill>
          <a:blip r:embed="rId11">
            <a:extLst>
              <a:ext uri="{BEBA8EAE-BF5A-486C-A8C5-ECC9F3942E4B}">
                <a14:imgProps xmlns:a14="http://schemas.microsoft.com/office/drawing/2010/main">
                  <a14:imgLayer r:embed="rId12">
                    <a14:imgEffect>
                      <a14:backgroundRemoval t="977" b="96094" l="3711" r="96680"/>
                    </a14:imgEffect>
                  </a14:imgLayer>
                </a14:imgProps>
              </a:ext>
            </a:extLst>
          </a:blip>
          <a:stretch>
            <a:fillRect/>
          </a:stretch>
        </p:blipFill>
        <p:spPr>
          <a:xfrm>
            <a:off x="6609121" y="5500930"/>
            <a:ext cx="984716" cy="839192"/>
          </a:xfrm>
          <a:prstGeom prst="rect">
            <a:avLst/>
          </a:prstGeom>
        </p:spPr>
      </p:pic>
    </p:spTree>
    <p:extLst>
      <p:ext uri="{BB962C8B-B14F-4D97-AF65-F5344CB8AC3E}">
        <p14:creationId xmlns:p14="http://schemas.microsoft.com/office/powerpoint/2010/main" val="240937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9C45796D-F81B-42E6-8076-DF0575147E93}" type="slidenum">
              <a:rPr lang="es-EC">
                <a:solidFill>
                  <a:prstClr val="black"/>
                </a:solidFill>
                <a:latin typeface="Calibri"/>
              </a:rPr>
              <a:pPr/>
              <a:t>12</a:t>
            </a:fld>
            <a:endParaRPr lang="es-EC" dirty="0">
              <a:solidFill>
                <a:prstClr val="black"/>
              </a:solidFill>
              <a:latin typeface="Calibri"/>
            </a:endParaRPr>
          </a:p>
        </p:txBody>
      </p:sp>
      <p:sp>
        <p:nvSpPr>
          <p:cNvPr id="5" name="Rectángulo 14"/>
          <p:cNvSpPr/>
          <p:nvPr/>
        </p:nvSpPr>
        <p:spPr>
          <a:xfrm>
            <a:off x="2855640" y="855911"/>
            <a:ext cx="6804756" cy="51218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100" b="1" dirty="0">
                <a:solidFill>
                  <a:prstClr val="white"/>
                </a:solidFill>
                <a:latin typeface="Consolas" panose="020B0609020204030204" pitchFamily="49" charset="0"/>
                <a:cs typeface="Consolas" panose="020B0609020204030204" pitchFamily="49" charset="0"/>
              </a:rPr>
              <a:t>FUNDAMENTACIÓN METODOLÓGICA</a:t>
            </a:r>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6662323"/>
              </p:ext>
            </p:extLst>
          </p:nvPr>
        </p:nvGraphicFramePr>
        <p:xfrm>
          <a:off x="1466850" y="1600201"/>
          <a:ext cx="92583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7512286"/>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37133863"/>
              </p:ext>
            </p:extLst>
          </p:nvPr>
        </p:nvGraphicFramePr>
        <p:xfrm>
          <a:off x="1466850" y="1600201"/>
          <a:ext cx="92583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p:cNvSpPr>
            <a:spLocks noGrp="1"/>
          </p:cNvSpPr>
          <p:nvPr>
            <p:ph type="sldNum" sz="quarter" idx="12"/>
          </p:nvPr>
        </p:nvSpPr>
        <p:spPr/>
        <p:txBody>
          <a:bodyPr/>
          <a:lstStyle/>
          <a:p>
            <a:fld id="{9C45796D-F81B-42E6-8076-DF0575147E93}" type="slidenum">
              <a:rPr lang="es-EC">
                <a:solidFill>
                  <a:prstClr val="black"/>
                </a:solidFill>
                <a:latin typeface="Calibri"/>
              </a:rPr>
              <a:pPr/>
              <a:t>13</a:t>
            </a:fld>
            <a:endParaRPr lang="es-EC">
              <a:solidFill>
                <a:prstClr val="black"/>
              </a:solidFill>
              <a:latin typeface="Calibri"/>
            </a:endParaRPr>
          </a:p>
        </p:txBody>
      </p:sp>
      <p:sp>
        <p:nvSpPr>
          <p:cNvPr id="5" name="Rectángulo 14"/>
          <p:cNvSpPr/>
          <p:nvPr/>
        </p:nvSpPr>
        <p:spPr>
          <a:xfrm>
            <a:off x="2855640" y="855911"/>
            <a:ext cx="6804756" cy="51218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100" b="1" dirty="0">
                <a:solidFill>
                  <a:prstClr val="white"/>
                </a:solidFill>
                <a:latin typeface="Consolas" panose="020B0609020204030204" pitchFamily="49" charset="0"/>
                <a:cs typeface="Consolas" panose="020B0609020204030204" pitchFamily="49" charset="0"/>
              </a:rPr>
              <a:t>FUNDAMENTACIÓN METODOLÓGICA</a:t>
            </a:r>
          </a:p>
        </p:txBody>
      </p:sp>
    </p:spTree>
    <p:extLst>
      <p:ext uri="{BB962C8B-B14F-4D97-AF65-F5344CB8AC3E}">
        <p14:creationId xmlns:p14="http://schemas.microsoft.com/office/powerpoint/2010/main" val="2374993661"/>
      </p:ext>
    </p:extLst>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9C45796D-F81B-42E6-8076-DF0575147E93}" type="slidenum">
              <a:rPr lang="es-EC">
                <a:solidFill>
                  <a:prstClr val="black"/>
                </a:solidFill>
                <a:latin typeface="Calibri"/>
              </a:rPr>
              <a:pPr/>
              <a:t>14</a:t>
            </a:fld>
            <a:endParaRPr lang="es-EC">
              <a:solidFill>
                <a:prstClr val="black"/>
              </a:solidFill>
              <a:latin typeface="Calibri"/>
            </a:endParaRPr>
          </a:p>
        </p:txBody>
      </p:sp>
      <p:sp>
        <p:nvSpPr>
          <p:cNvPr id="5" name="Rectángulo 14"/>
          <p:cNvSpPr/>
          <p:nvPr/>
        </p:nvSpPr>
        <p:spPr>
          <a:xfrm>
            <a:off x="2741340" y="159561"/>
            <a:ext cx="6804756" cy="51218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100" b="1" dirty="0">
                <a:solidFill>
                  <a:prstClr val="white"/>
                </a:solidFill>
                <a:latin typeface="Consolas" panose="020B0609020204030204" pitchFamily="49" charset="0"/>
                <a:cs typeface="Consolas" panose="020B0609020204030204" pitchFamily="49" charset="0"/>
              </a:rPr>
              <a:t>RESULTADOS DE LA INVESTIGACIÓN</a:t>
            </a:r>
          </a:p>
        </p:txBody>
      </p:sp>
      <p:pic>
        <p:nvPicPr>
          <p:cNvPr id="8" name="Imagen 7" descr="C:\Users\Alvaro Moran\Desktop\CUARTO AÑO 2020\INVESTIGACION TESIS\capitulo II\140320-140420 radiacion.jpeg"/>
          <p:cNvPicPr/>
          <p:nvPr/>
        </p:nvPicPr>
        <p:blipFill>
          <a:blip r:embed="rId2">
            <a:extLst>
              <a:ext uri="{28A0092B-C50C-407E-A947-70E740481C1C}">
                <a14:useLocalDpi xmlns:a14="http://schemas.microsoft.com/office/drawing/2010/main" val="0"/>
              </a:ext>
            </a:extLst>
          </a:blip>
          <a:srcRect/>
          <a:stretch>
            <a:fillRect/>
          </a:stretch>
        </p:blipFill>
        <p:spPr bwMode="auto">
          <a:xfrm>
            <a:off x="1603915" y="1352282"/>
            <a:ext cx="9079605" cy="5004072"/>
          </a:xfrm>
          <a:prstGeom prst="rect">
            <a:avLst/>
          </a:prstGeom>
          <a:noFill/>
          <a:ln>
            <a:noFill/>
          </a:ln>
        </p:spPr>
      </p:pic>
      <p:sp>
        <p:nvSpPr>
          <p:cNvPr id="10" name="Título 1"/>
          <p:cNvSpPr>
            <a:spLocks noGrp="1"/>
          </p:cNvSpPr>
          <p:nvPr>
            <p:ph type="title"/>
          </p:nvPr>
        </p:nvSpPr>
        <p:spPr>
          <a:xfrm>
            <a:off x="1184857" y="863904"/>
            <a:ext cx="9702084" cy="296214"/>
          </a:xfrm>
        </p:spPr>
        <p:txBody>
          <a:bodyPr/>
          <a:lstStyle/>
          <a:p>
            <a:r>
              <a:rPr lang="es-EC" sz="2400" dirty="0"/>
              <a:t>INICIO 14-marzo-2020 FIN </a:t>
            </a:r>
            <a:r>
              <a:rPr lang="es-EC" sz="2400" dirty="0" smtClean="0"/>
              <a:t>14-Abril-2020 – Radiación Solar</a:t>
            </a:r>
            <a:r>
              <a:rPr lang="es-EC" sz="2400" dirty="0"/>
              <a:t/>
            </a:r>
            <a:br>
              <a:rPr lang="es-EC" sz="2400" dirty="0"/>
            </a:br>
            <a:endParaRPr lang="es-EC" sz="2400" dirty="0"/>
          </a:p>
        </p:txBody>
      </p:sp>
    </p:spTree>
    <p:extLst>
      <p:ext uri="{BB962C8B-B14F-4D97-AF65-F5344CB8AC3E}">
        <p14:creationId xmlns:p14="http://schemas.microsoft.com/office/powerpoint/2010/main" val="1620728544"/>
      </p:ext>
    </p:extLst>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9C45796D-F81B-42E6-8076-DF0575147E93}" type="slidenum">
              <a:rPr lang="es-EC">
                <a:solidFill>
                  <a:prstClr val="black"/>
                </a:solidFill>
                <a:latin typeface="Calibri"/>
              </a:rPr>
              <a:pPr/>
              <a:t>15</a:t>
            </a:fld>
            <a:endParaRPr lang="es-EC">
              <a:solidFill>
                <a:prstClr val="black"/>
              </a:solidFill>
              <a:latin typeface="Calibri"/>
            </a:endParaRPr>
          </a:p>
        </p:txBody>
      </p:sp>
      <p:sp>
        <p:nvSpPr>
          <p:cNvPr id="5" name="Rectángulo 14"/>
          <p:cNvSpPr/>
          <p:nvPr/>
        </p:nvSpPr>
        <p:spPr>
          <a:xfrm>
            <a:off x="2741340" y="159561"/>
            <a:ext cx="6804756" cy="51218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100" b="1" dirty="0">
                <a:solidFill>
                  <a:prstClr val="white"/>
                </a:solidFill>
                <a:latin typeface="Consolas" panose="020B0609020204030204" pitchFamily="49" charset="0"/>
                <a:cs typeface="Consolas" panose="020B0609020204030204" pitchFamily="49" charset="0"/>
              </a:rPr>
              <a:t>RESULTADOS DE LA INVESTIGACIÓN</a:t>
            </a:r>
          </a:p>
        </p:txBody>
      </p:sp>
      <p:sp>
        <p:nvSpPr>
          <p:cNvPr id="10" name="Título 1"/>
          <p:cNvSpPr>
            <a:spLocks noGrp="1"/>
          </p:cNvSpPr>
          <p:nvPr>
            <p:ph type="title"/>
          </p:nvPr>
        </p:nvSpPr>
        <p:spPr>
          <a:xfrm>
            <a:off x="1184857" y="863904"/>
            <a:ext cx="9702084" cy="296214"/>
          </a:xfrm>
        </p:spPr>
        <p:txBody>
          <a:bodyPr/>
          <a:lstStyle/>
          <a:p>
            <a:r>
              <a:rPr lang="es-EC" sz="2400" dirty="0"/>
              <a:t>INICIO 14-marzo-2020 FIN </a:t>
            </a:r>
            <a:r>
              <a:rPr lang="es-EC" sz="2400" dirty="0" smtClean="0"/>
              <a:t>14-Abril-2020 – Índice UV</a:t>
            </a:r>
            <a:r>
              <a:rPr lang="es-EC" sz="2400" dirty="0"/>
              <a:t/>
            </a:r>
            <a:br>
              <a:rPr lang="es-EC" sz="2400" dirty="0"/>
            </a:br>
            <a:endParaRPr lang="es-EC" sz="2400" dirty="0"/>
          </a:p>
        </p:txBody>
      </p:sp>
      <p:pic>
        <p:nvPicPr>
          <p:cNvPr id="6" name="Imagen 5" descr="C:\Users\Alvaro Moran\Desktop\CUARTO AÑO 2020\INVESTIGACION TESIS\capitulo II\140320-140420 UV.jpeg"/>
          <p:cNvPicPr/>
          <p:nvPr/>
        </p:nvPicPr>
        <p:blipFill>
          <a:blip r:embed="rId2">
            <a:extLst>
              <a:ext uri="{28A0092B-C50C-407E-A947-70E740481C1C}">
                <a14:useLocalDpi xmlns:a14="http://schemas.microsoft.com/office/drawing/2010/main" val="0"/>
              </a:ext>
            </a:extLst>
          </a:blip>
          <a:srcRect/>
          <a:stretch>
            <a:fillRect/>
          </a:stretch>
        </p:blipFill>
        <p:spPr bwMode="auto">
          <a:xfrm>
            <a:off x="1603915" y="1352280"/>
            <a:ext cx="9283026" cy="5004073"/>
          </a:xfrm>
          <a:prstGeom prst="rect">
            <a:avLst/>
          </a:prstGeom>
          <a:noFill/>
          <a:ln>
            <a:noFill/>
          </a:ln>
        </p:spPr>
      </p:pic>
    </p:spTree>
    <p:extLst>
      <p:ext uri="{BB962C8B-B14F-4D97-AF65-F5344CB8AC3E}">
        <p14:creationId xmlns:p14="http://schemas.microsoft.com/office/powerpoint/2010/main" val="1888765028"/>
      </p:ext>
    </p:extLst>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9C45796D-F81B-42E6-8076-DF0575147E93}" type="slidenum">
              <a:rPr lang="es-EC">
                <a:solidFill>
                  <a:prstClr val="black"/>
                </a:solidFill>
                <a:latin typeface="Calibri"/>
              </a:rPr>
              <a:pPr/>
              <a:t>16</a:t>
            </a:fld>
            <a:endParaRPr lang="es-EC">
              <a:solidFill>
                <a:prstClr val="black"/>
              </a:solidFill>
              <a:latin typeface="Calibri"/>
            </a:endParaRPr>
          </a:p>
        </p:txBody>
      </p:sp>
      <p:sp>
        <p:nvSpPr>
          <p:cNvPr id="5" name="Rectángulo 14"/>
          <p:cNvSpPr/>
          <p:nvPr/>
        </p:nvSpPr>
        <p:spPr>
          <a:xfrm>
            <a:off x="2741340" y="159561"/>
            <a:ext cx="6804756" cy="51218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100" b="1" dirty="0">
                <a:solidFill>
                  <a:prstClr val="white"/>
                </a:solidFill>
                <a:latin typeface="Consolas" panose="020B0609020204030204" pitchFamily="49" charset="0"/>
                <a:cs typeface="Consolas" panose="020B0609020204030204" pitchFamily="49" charset="0"/>
              </a:rPr>
              <a:t>RESULTADOS DE LA INVESTIGACIÓN</a:t>
            </a:r>
          </a:p>
        </p:txBody>
      </p:sp>
      <p:sp>
        <p:nvSpPr>
          <p:cNvPr id="10" name="Título 1"/>
          <p:cNvSpPr>
            <a:spLocks noGrp="1"/>
          </p:cNvSpPr>
          <p:nvPr>
            <p:ph type="title"/>
          </p:nvPr>
        </p:nvSpPr>
        <p:spPr>
          <a:xfrm>
            <a:off x="1184856" y="863904"/>
            <a:ext cx="9929611" cy="269437"/>
          </a:xfrm>
        </p:spPr>
        <p:txBody>
          <a:bodyPr/>
          <a:lstStyle/>
          <a:p>
            <a:r>
              <a:rPr lang="es-EC" sz="2000" dirty="0"/>
              <a:t>INICIO 14-Mayo-2020 FIN </a:t>
            </a:r>
            <a:r>
              <a:rPr lang="es-EC" sz="2000" dirty="0" smtClean="0"/>
              <a:t>14-Junio-2020 – Radiación Solar</a:t>
            </a:r>
            <a:r>
              <a:rPr lang="es-EC" sz="2000" dirty="0"/>
              <a:t/>
            </a:r>
            <a:br>
              <a:rPr lang="es-EC" sz="2000" dirty="0"/>
            </a:br>
            <a:endParaRPr lang="es-EC" sz="2000" dirty="0"/>
          </a:p>
        </p:txBody>
      </p:sp>
      <p:pic>
        <p:nvPicPr>
          <p:cNvPr id="6" name="Imagen 5" descr="C:\Users\Alvaro Moran\Desktop\CUARTO AÑO 2020\INVESTIGACION TESIS\capitulo II\140520-140620 radiacion.jpeg"/>
          <p:cNvPicPr/>
          <p:nvPr/>
        </p:nvPicPr>
        <p:blipFill>
          <a:blip r:embed="rId2">
            <a:extLst>
              <a:ext uri="{28A0092B-C50C-407E-A947-70E740481C1C}">
                <a14:useLocalDpi xmlns:a14="http://schemas.microsoft.com/office/drawing/2010/main" val="0"/>
              </a:ext>
            </a:extLst>
          </a:blip>
          <a:srcRect/>
          <a:stretch>
            <a:fillRect/>
          </a:stretch>
        </p:blipFill>
        <p:spPr bwMode="auto">
          <a:xfrm>
            <a:off x="1957588" y="1339403"/>
            <a:ext cx="8989454" cy="4810889"/>
          </a:xfrm>
          <a:prstGeom prst="rect">
            <a:avLst/>
          </a:prstGeom>
          <a:noFill/>
          <a:ln>
            <a:noFill/>
          </a:ln>
        </p:spPr>
      </p:pic>
    </p:spTree>
    <p:extLst>
      <p:ext uri="{BB962C8B-B14F-4D97-AF65-F5344CB8AC3E}">
        <p14:creationId xmlns:p14="http://schemas.microsoft.com/office/powerpoint/2010/main" val="1195446166"/>
      </p:ext>
    </p:extLst>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9C45796D-F81B-42E6-8076-DF0575147E93}" type="slidenum">
              <a:rPr lang="es-EC">
                <a:solidFill>
                  <a:prstClr val="black"/>
                </a:solidFill>
                <a:latin typeface="Calibri"/>
              </a:rPr>
              <a:pPr/>
              <a:t>17</a:t>
            </a:fld>
            <a:endParaRPr lang="es-EC">
              <a:solidFill>
                <a:prstClr val="black"/>
              </a:solidFill>
              <a:latin typeface="Calibri"/>
            </a:endParaRPr>
          </a:p>
        </p:txBody>
      </p:sp>
      <p:sp>
        <p:nvSpPr>
          <p:cNvPr id="5" name="Rectángulo 14"/>
          <p:cNvSpPr/>
          <p:nvPr/>
        </p:nvSpPr>
        <p:spPr>
          <a:xfrm>
            <a:off x="2741340" y="159561"/>
            <a:ext cx="6804756" cy="51218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100" b="1" dirty="0">
                <a:solidFill>
                  <a:prstClr val="white"/>
                </a:solidFill>
                <a:latin typeface="Consolas" panose="020B0609020204030204" pitchFamily="49" charset="0"/>
                <a:cs typeface="Consolas" panose="020B0609020204030204" pitchFamily="49" charset="0"/>
              </a:rPr>
              <a:t>RESULTADOS DE LA INVESTIGACIÓN</a:t>
            </a:r>
          </a:p>
        </p:txBody>
      </p:sp>
      <p:sp>
        <p:nvSpPr>
          <p:cNvPr id="10" name="Título 1"/>
          <p:cNvSpPr>
            <a:spLocks noGrp="1"/>
          </p:cNvSpPr>
          <p:nvPr>
            <p:ph type="title"/>
          </p:nvPr>
        </p:nvSpPr>
        <p:spPr>
          <a:xfrm>
            <a:off x="1184856" y="863904"/>
            <a:ext cx="9929611" cy="269437"/>
          </a:xfrm>
        </p:spPr>
        <p:txBody>
          <a:bodyPr/>
          <a:lstStyle/>
          <a:p>
            <a:r>
              <a:rPr lang="es-EC" sz="2000" dirty="0"/>
              <a:t>INICIO 14-Mayo-2020 FIN </a:t>
            </a:r>
            <a:r>
              <a:rPr lang="es-EC" sz="2000" dirty="0" smtClean="0"/>
              <a:t>14-Junio-2020 – Índice UV</a:t>
            </a:r>
            <a:r>
              <a:rPr lang="es-EC" sz="2000" dirty="0"/>
              <a:t/>
            </a:r>
            <a:br>
              <a:rPr lang="es-EC" sz="2000" dirty="0"/>
            </a:br>
            <a:endParaRPr lang="es-EC" sz="2000" dirty="0"/>
          </a:p>
        </p:txBody>
      </p:sp>
      <p:pic>
        <p:nvPicPr>
          <p:cNvPr id="7" name="Imagen 6" descr="C:\Users\Alvaro Moran\Desktop\CUARTO AÑO 2020\INVESTIGACION TESIS\capitulo II\140520-140620 UV.jpeg"/>
          <p:cNvPicPr/>
          <p:nvPr/>
        </p:nvPicPr>
        <p:blipFill>
          <a:blip r:embed="rId3">
            <a:extLst>
              <a:ext uri="{28A0092B-C50C-407E-A947-70E740481C1C}">
                <a14:useLocalDpi xmlns:a14="http://schemas.microsoft.com/office/drawing/2010/main" val="0"/>
              </a:ext>
            </a:extLst>
          </a:blip>
          <a:srcRect/>
          <a:stretch>
            <a:fillRect/>
          </a:stretch>
        </p:blipFill>
        <p:spPr bwMode="auto">
          <a:xfrm>
            <a:off x="1957587" y="1325504"/>
            <a:ext cx="9156880" cy="4824787"/>
          </a:xfrm>
          <a:prstGeom prst="rect">
            <a:avLst/>
          </a:prstGeom>
          <a:noFill/>
          <a:ln>
            <a:noFill/>
          </a:ln>
        </p:spPr>
      </p:pic>
    </p:spTree>
    <p:extLst>
      <p:ext uri="{BB962C8B-B14F-4D97-AF65-F5344CB8AC3E}">
        <p14:creationId xmlns:p14="http://schemas.microsoft.com/office/powerpoint/2010/main" val="1674407845"/>
      </p:ext>
    </p:extLst>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nvPr>
        </p:nvGraphicFramePr>
        <p:xfrm>
          <a:off x="1415480" y="1916833"/>
          <a:ext cx="5616624" cy="3561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p:cNvSpPr>
            <a:spLocks noGrp="1"/>
          </p:cNvSpPr>
          <p:nvPr>
            <p:ph type="sldNum" sz="quarter" idx="12"/>
          </p:nvPr>
        </p:nvSpPr>
        <p:spPr/>
        <p:txBody>
          <a:bodyPr/>
          <a:lstStyle/>
          <a:p>
            <a:fld id="{9C45796D-F81B-42E6-8076-DF0575147E93}" type="slidenum">
              <a:rPr lang="es-EC">
                <a:solidFill>
                  <a:prstClr val="black"/>
                </a:solidFill>
                <a:latin typeface="Calibri"/>
              </a:rPr>
              <a:pPr/>
              <a:t>18</a:t>
            </a:fld>
            <a:endParaRPr lang="es-EC">
              <a:solidFill>
                <a:prstClr val="black"/>
              </a:solidFill>
              <a:latin typeface="Calibri"/>
            </a:endParaRPr>
          </a:p>
        </p:txBody>
      </p:sp>
      <p:sp>
        <p:nvSpPr>
          <p:cNvPr id="5" name="Rectángulo 14"/>
          <p:cNvSpPr/>
          <p:nvPr/>
        </p:nvSpPr>
        <p:spPr>
          <a:xfrm>
            <a:off x="2907155" y="150046"/>
            <a:ext cx="6804756" cy="51218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100" b="1" dirty="0">
                <a:solidFill>
                  <a:prstClr val="white"/>
                </a:solidFill>
                <a:latin typeface="Consolas" panose="020B0609020204030204" pitchFamily="49" charset="0"/>
                <a:cs typeface="Consolas" panose="020B0609020204030204" pitchFamily="49" charset="0"/>
              </a:rPr>
              <a:t>RESULTADOS DE LA INVESTIGACIÓN</a:t>
            </a:r>
          </a:p>
        </p:txBody>
      </p:sp>
      <p:graphicFrame>
        <p:nvGraphicFramePr>
          <p:cNvPr id="2" name="Tabla 1"/>
          <p:cNvGraphicFramePr>
            <a:graphicFrameLocks noGrp="1"/>
          </p:cNvGraphicFramePr>
          <p:nvPr>
            <p:extLst>
              <p:ext uri="{D42A27DB-BD31-4B8C-83A1-F6EECF244321}">
                <p14:modId xmlns:p14="http://schemas.microsoft.com/office/powerpoint/2010/main" val="3049479614"/>
              </p:ext>
            </p:extLst>
          </p:nvPr>
        </p:nvGraphicFramePr>
        <p:xfrm>
          <a:off x="513610" y="753626"/>
          <a:ext cx="7304007" cy="6055996"/>
        </p:xfrm>
        <a:graphic>
          <a:graphicData uri="http://schemas.openxmlformats.org/drawingml/2006/table">
            <a:tbl>
              <a:tblPr firstRow="1" firstCol="1" bandRow="1">
                <a:tableStyleId>{5C22544A-7EE6-4342-B048-85BDC9FD1C3A}</a:tableStyleId>
              </a:tblPr>
              <a:tblGrid>
                <a:gridCol w="1539740">
                  <a:extLst>
                    <a:ext uri="{9D8B030D-6E8A-4147-A177-3AD203B41FA5}">
                      <a16:colId xmlns="" xmlns:a16="http://schemas.microsoft.com/office/drawing/2014/main" val="20000"/>
                    </a:ext>
                  </a:extLst>
                </a:gridCol>
                <a:gridCol w="1622026">
                  <a:extLst>
                    <a:ext uri="{9D8B030D-6E8A-4147-A177-3AD203B41FA5}">
                      <a16:colId xmlns="" xmlns:a16="http://schemas.microsoft.com/office/drawing/2014/main" val="20001"/>
                    </a:ext>
                  </a:extLst>
                </a:gridCol>
                <a:gridCol w="1380747">
                  <a:extLst>
                    <a:ext uri="{9D8B030D-6E8A-4147-A177-3AD203B41FA5}">
                      <a16:colId xmlns="" xmlns:a16="http://schemas.microsoft.com/office/drawing/2014/main" val="20002"/>
                    </a:ext>
                  </a:extLst>
                </a:gridCol>
                <a:gridCol w="1380747">
                  <a:extLst>
                    <a:ext uri="{9D8B030D-6E8A-4147-A177-3AD203B41FA5}">
                      <a16:colId xmlns="" xmlns:a16="http://schemas.microsoft.com/office/drawing/2014/main" val="20003"/>
                    </a:ext>
                  </a:extLst>
                </a:gridCol>
                <a:gridCol w="1380747">
                  <a:extLst>
                    <a:ext uri="{9D8B030D-6E8A-4147-A177-3AD203B41FA5}">
                      <a16:colId xmlns="" xmlns:a16="http://schemas.microsoft.com/office/drawing/2014/main" val="4264194677"/>
                    </a:ext>
                  </a:extLst>
                </a:gridCol>
              </a:tblGrid>
              <a:tr h="514228">
                <a:tc>
                  <a:txBody>
                    <a:bodyPr/>
                    <a:lstStyle/>
                    <a:p>
                      <a:pPr>
                        <a:lnSpc>
                          <a:spcPct val="200000"/>
                        </a:lnSpc>
                        <a:spcAft>
                          <a:spcPts val="0"/>
                        </a:spcAft>
                      </a:pPr>
                      <a:r>
                        <a:rPr lang="es-EC" sz="1600" cap="all" dirty="0">
                          <a:effectLst/>
                        </a:rPr>
                        <a:t>Meses </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200" cap="all" dirty="0">
                          <a:effectLst/>
                        </a:rPr>
                        <a:t>Radiación Solar</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200" cap="all" dirty="0">
                          <a:effectLst/>
                        </a:rPr>
                        <a:t>Índice UV</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200" cap="all" dirty="0">
                          <a:effectLst/>
                        </a:rPr>
                        <a:t>Temperatura </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200" dirty="0" smtClean="0">
                          <a:effectLst/>
                          <a:latin typeface="Arial" panose="020B0604020202020204" pitchFamily="34" charset="0"/>
                          <a:ea typeface="Calibri" panose="020F0502020204030204" pitchFamily="34" charset="0"/>
                          <a:cs typeface="Times New Roman" panose="02020603050405020304" pitchFamily="18" charset="0"/>
                        </a:rPr>
                        <a:t>Hora </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2615688">
                <a:tc>
                  <a:txBody>
                    <a:bodyPr/>
                    <a:lstStyle/>
                    <a:p>
                      <a:pPr>
                        <a:lnSpc>
                          <a:spcPct val="200000"/>
                        </a:lnSpc>
                        <a:spcAft>
                          <a:spcPts val="0"/>
                        </a:spcAft>
                      </a:pPr>
                      <a:r>
                        <a:rPr lang="es-EC" sz="1600" cap="all" dirty="0">
                          <a:effectLst/>
                        </a:rPr>
                        <a:t>14 Marzo- 14 Abril</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600" dirty="0">
                          <a:effectLst/>
                        </a:rPr>
                        <a:t>1000 y 1100 w/m²</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600" dirty="0">
                          <a:effectLst/>
                        </a:rPr>
                        <a:t>7-8 </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600" dirty="0">
                          <a:effectLst/>
                        </a:rPr>
                        <a:t>32 - 34°C</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rowSpan="4">
                  <a:txBody>
                    <a:bodyPr/>
                    <a:lstStyle/>
                    <a:p>
                      <a:pPr algn="just">
                        <a:lnSpc>
                          <a:spcPct val="200000"/>
                        </a:lnSpc>
                        <a:spcAft>
                          <a:spcPts val="0"/>
                        </a:spcAft>
                      </a:pPr>
                      <a:r>
                        <a:rPr lang="es-EC" sz="1400" dirty="0" smtClean="0">
                          <a:effectLst/>
                          <a:latin typeface="Arial" panose="020B0604020202020204" pitchFamily="34" charset="0"/>
                          <a:ea typeface="Calibri" panose="020F0502020204030204" pitchFamily="34" charset="0"/>
                          <a:cs typeface="Times New Roman" panose="02020603050405020304" pitchFamily="18" charset="0"/>
                        </a:rPr>
                        <a:t>Las horas de alta radiación</a:t>
                      </a:r>
                      <a:r>
                        <a:rPr lang="es-EC" sz="1400" baseline="0" dirty="0" smtClean="0">
                          <a:effectLst/>
                          <a:latin typeface="Arial" panose="020B0604020202020204" pitchFamily="34" charset="0"/>
                          <a:ea typeface="Calibri" panose="020F0502020204030204" pitchFamily="34" charset="0"/>
                          <a:cs typeface="Times New Roman" panose="02020603050405020304" pitchFamily="18" charset="0"/>
                        </a:rPr>
                        <a:t> solar van de 10:00 a 16:00 donde el pico mas alto se encuentra de 12:00 a 15:00</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r h="945979">
                <a:tc>
                  <a:txBody>
                    <a:bodyPr/>
                    <a:lstStyle/>
                    <a:p>
                      <a:pPr>
                        <a:lnSpc>
                          <a:spcPct val="200000"/>
                        </a:lnSpc>
                        <a:spcAft>
                          <a:spcPts val="0"/>
                        </a:spcAft>
                      </a:pPr>
                      <a:r>
                        <a:rPr lang="es-EC" sz="1600" cap="all">
                          <a:effectLst/>
                        </a:rPr>
                        <a:t>14 Abril- 14 Mayo</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600">
                          <a:effectLst/>
                        </a:rPr>
                        <a:t>1000 y 1050 w/m²</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600" dirty="0">
                          <a:effectLst/>
                        </a:rPr>
                        <a:t>7-8</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600" dirty="0">
                          <a:effectLst/>
                        </a:rPr>
                        <a:t>32- 34.5°C</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a:lnSpc>
                          <a:spcPct val="200000"/>
                        </a:lnSpc>
                        <a:spcAft>
                          <a:spcPts val="0"/>
                        </a:spcAft>
                      </a:pP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2"/>
                  </a:ext>
                </a:extLst>
              </a:tr>
              <a:tr h="945979">
                <a:tc>
                  <a:txBody>
                    <a:bodyPr/>
                    <a:lstStyle/>
                    <a:p>
                      <a:pPr>
                        <a:lnSpc>
                          <a:spcPct val="200000"/>
                        </a:lnSpc>
                        <a:spcAft>
                          <a:spcPts val="0"/>
                        </a:spcAft>
                      </a:pPr>
                      <a:r>
                        <a:rPr lang="es-EC" sz="1600" cap="all">
                          <a:effectLst/>
                        </a:rPr>
                        <a:t>14 Mayo- 14 Junio</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600">
                          <a:effectLst/>
                        </a:rPr>
                        <a:t>700 y 900 w/m²</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600">
                          <a:effectLst/>
                        </a:rPr>
                        <a:t>5-6</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600" dirty="0">
                          <a:effectLst/>
                        </a:rPr>
                        <a:t>26- 28°C</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a:lnSpc>
                          <a:spcPct val="200000"/>
                        </a:lnSpc>
                        <a:spcAft>
                          <a:spcPts val="0"/>
                        </a:spcAft>
                      </a:pP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3"/>
                  </a:ext>
                </a:extLst>
              </a:tr>
              <a:tr h="945979">
                <a:tc>
                  <a:txBody>
                    <a:bodyPr/>
                    <a:lstStyle/>
                    <a:p>
                      <a:pPr>
                        <a:lnSpc>
                          <a:spcPct val="200000"/>
                        </a:lnSpc>
                        <a:spcAft>
                          <a:spcPts val="0"/>
                        </a:spcAft>
                      </a:pPr>
                      <a:r>
                        <a:rPr lang="es-EC" sz="1600" cap="all">
                          <a:effectLst/>
                        </a:rPr>
                        <a:t>14 Junio- 14 Julio</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600" dirty="0">
                          <a:effectLst/>
                        </a:rPr>
                        <a:t>750 y 850 w/m²</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600">
                          <a:effectLst/>
                        </a:rPr>
                        <a:t>4-5</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600" dirty="0">
                          <a:effectLst/>
                        </a:rPr>
                        <a:t>26- 28°C</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a:lnSpc>
                          <a:spcPct val="200000"/>
                        </a:lnSpc>
                        <a:spcAft>
                          <a:spcPts val="0"/>
                        </a:spcAft>
                      </a:pP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4"/>
                  </a:ext>
                </a:extLst>
              </a:tr>
            </a:tbl>
          </a:graphicData>
        </a:graphic>
      </p:graphicFrame>
      <p:pic>
        <p:nvPicPr>
          <p:cNvPr id="8" name="Imagen 7"/>
          <p:cNvPicPr/>
          <p:nvPr/>
        </p:nvPicPr>
        <p:blipFill>
          <a:blip r:embed="rId7" cstate="print">
            <a:extLst>
              <a:ext uri="{28A0092B-C50C-407E-A947-70E740481C1C}">
                <a14:useLocalDpi xmlns:a14="http://schemas.microsoft.com/office/drawing/2010/main" val="0"/>
              </a:ext>
            </a:extLst>
          </a:blip>
          <a:stretch>
            <a:fillRect/>
          </a:stretch>
        </p:blipFill>
        <p:spPr>
          <a:xfrm>
            <a:off x="7993120" y="2176531"/>
            <a:ext cx="3589280" cy="2690314"/>
          </a:xfrm>
          <a:prstGeom prst="rect">
            <a:avLst/>
          </a:prstGeom>
        </p:spPr>
      </p:pic>
      <p:sp>
        <p:nvSpPr>
          <p:cNvPr id="9" name="Anillo 8"/>
          <p:cNvSpPr/>
          <p:nvPr/>
        </p:nvSpPr>
        <p:spPr>
          <a:xfrm>
            <a:off x="9787760" y="2436320"/>
            <a:ext cx="552450" cy="542925"/>
          </a:xfrm>
          <a:prstGeom prst="donut">
            <a:avLst/>
          </a:prstGeom>
          <a:solidFill>
            <a:srgbClr val="FF0000"/>
          </a:solidFill>
          <a:ln w="1270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3" name="Rectángulo 2"/>
          <p:cNvSpPr/>
          <p:nvPr/>
        </p:nvSpPr>
        <p:spPr>
          <a:xfrm>
            <a:off x="8143820" y="5126634"/>
            <a:ext cx="3438580" cy="912425"/>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EC" dirty="0" smtClean="0"/>
              <a:t>Estos resultados son del periodo comprendido del 14 de marzo al 14 de julio del 2020 </a:t>
            </a:r>
            <a:endParaRPr lang="es-EC" dirty="0"/>
          </a:p>
        </p:txBody>
      </p:sp>
    </p:spTree>
    <p:extLst>
      <p:ext uri="{BB962C8B-B14F-4D97-AF65-F5344CB8AC3E}">
        <p14:creationId xmlns:p14="http://schemas.microsoft.com/office/powerpoint/2010/main" val="2659458944"/>
      </p:ext>
    </p:extLst>
  </p:cSld>
  <p:clrMapOvr>
    <a:masterClrMapping/>
  </p:clrMapOvr>
  <p:transition spd="slow">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9C45796D-F81B-42E6-8076-DF0575147E93}" type="slidenum">
              <a:rPr lang="es-EC">
                <a:solidFill>
                  <a:prstClr val="black"/>
                </a:solidFill>
                <a:latin typeface="Calibri"/>
              </a:rPr>
              <a:pPr/>
              <a:t>19</a:t>
            </a:fld>
            <a:endParaRPr lang="es-EC">
              <a:solidFill>
                <a:prstClr val="black"/>
              </a:solidFill>
              <a:latin typeface="Calibri"/>
            </a:endParaRPr>
          </a:p>
        </p:txBody>
      </p:sp>
      <p:sp>
        <p:nvSpPr>
          <p:cNvPr id="5" name="Rectángulo 14"/>
          <p:cNvSpPr/>
          <p:nvPr/>
        </p:nvSpPr>
        <p:spPr>
          <a:xfrm>
            <a:off x="2741340" y="159561"/>
            <a:ext cx="6804756" cy="51218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100" b="1" dirty="0">
                <a:solidFill>
                  <a:prstClr val="white"/>
                </a:solidFill>
                <a:latin typeface="Consolas" panose="020B0609020204030204" pitchFamily="49" charset="0"/>
                <a:cs typeface="Consolas" panose="020B0609020204030204" pitchFamily="49" charset="0"/>
              </a:rPr>
              <a:t>RESULTADOS DE LA INVESTIGACIÓN</a:t>
            </a:r>
          </a:p>
        </p:txBody>
      </p:sp>
      <p:graphicFrame>
        <p:nvGraphicFramePr>
          <p:cNvPr id="7" name="Gráfico 6"/>
          <p:cNvGraphicFramePr/>
          <p:nvPr>
            <p:extLst>
              <p:ext uri="{D42A27DB-BD31-4B8C-83A1-F6EECF244321}">
                <p14:modId xmlns:p14="http://schemas.microsoft.com/office/powerpoint/2010/main" val="533780185"/>
              </p:ext>
            </p:extLst>
          </p:nvPr>
        </p:nvGraphicFramePr>
        <p:xfrm>
          <a:off x="1845733" y="1117599"/>
          <a:ext cx="8551333" cy="48598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4644676"/>
      </p:ext>
    </p:extLst>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2855640" y="855911"/>
            <a:ext cx="6804756" cy="51218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100" b="1" dirty="0">
                <a:solidFill>
                  <a:prstClr val="white"/>
                </a:solidFill>
                <a:latin typeface="Consolas" panose="020B0609020204030204" pitchFamily="49" charset="0"/>
                <a:cs typeface="Consolas" panose="020B0609020204030204" pitchFamily="49" charset="0"/>
              </a:rPr>
              <a:t>AGENDA</a:t>
            </a:r>
          </a:p>
        </p:txBody>
      </p:sp>
      <p:sp>
        <p:nvSpPr>
          <p:cNvPr id="2" name="Marcador de número de diapositiva 1"/>
          <p:cNvSpPr>
            <a:spLocks noGrp="1"/>
          </p:cNvSpPr>
          <p:nvPr>
            <p:ph type="sldNum" sz="quarter" idx="12"/>
          </p:nvPr>
        </p:nvSpPr>
        <p:spPr/>
        <p:txBody>
          <a:bodyPr/>
          <a:lstStyle/>
          <a:p>
            <a:fld id="{9C45796D-F81B-42E6-8076-DF0575147E93}" type="slidenum">
              <a:rPr lang="es-EC">
                <a:solidFill>
                  <a:prstClr val="black"/>
                </a:solidFill>
                <a:latin typeface="Calibri"/>
              </a:rPr>
              <a:pPr/>
              <a:t>2</a:t>
            </a:fld>
            <a:endParaRPr lang="es-EC">
              <a:solidFill>
                <a:prstClr val="black"/>
              </a:solidFill>
              <a:latin typeface="Calibri"/>
            </a:endParaRPr>
          </a:p>
        </p:txBody>
      </p:sp>
      <p:graphicFrame>
        <p:nvGraphicFramePr>
          <p:cNvPr id="6" name="Marcador de contenido 3"/>
          <p:cNvGraphicFramePr>
            <a:graphicFrameLocks/>
          </p:cNvGraphicFramePr>
          <p:nvPr>
            <p:extLst>
              <p:ext uri="{D42A27DB-BD31-4B8C-83A1-F6EECF244321}">
                <p14:modId xmlns:p14="http://schemas.microsoft.com/office/powerpoint/2010/main" val="1544604460"/>
              </p:ext>
            </p:extLst>
          </p:nvPr>
        </p:nvGraphicFramePr>
        <p:xfrm>
          <a:off x="620475" y="1710344"/>
          <a:ext cx="6935940" cy="43037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91673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9C45796D-F81B-42E6-8076-DF0575147E93}" type="slidenum">
              <a:rPr lang="es-EC" smtClean="0">
                <a:solidFill>
                  <a:prstClr val="black"/>
                </a:solidFill>
              </a:rPr>
              <a:pPr/>
              <a:t>20</a:t>
            </a:fld>
            <a:endParaRPr lang="es-EC">
              <a:solidFill>
                <a:prstClr val="black"/>
              </a:solidFill>
            </a:endParaRPr>
          </a:p>
        </p:txBody>
      </p:sp>
      <p:sp>
        <p:nvSpPr>
          <p:cNvPr id="5" name="Rectángulo 14"/>
          <p:cNvSpPr/>
          <p:nvPr/>
        </p:nvSpPr>
        <p:spPr>
          <a:xfrm>
            <a:off x="2907891" y="111328"/>
            <a:ext cx="6804756" cy="51218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100" b="1" dirty="0">
                <a:solidFill>
                  <a:prstClr val="white"/>
                </a:solidFill>
                <a:latin typeface="Consolas" panose="020B0609020204030204" pitchFamily="49" charset="0"/>
                <a:cs typeface="Consolas" panose="020B0609020204030204" pitchFamily="49" charset="0"/>
              </a:rPr>
              <a:t>PROPUESTA</a:t>
            </a:r>
          </a:p>
        </p:txBody>
      </p:sp>
      <p:sp>
        <p:nvSpPr>
          <p:cNvPr id="3" name="Rectángulo 2"/>
          <p:cNvSpPr/>
          <p:nvPr/>
        </p:nvSpPr>
        <p:spPr>
          <a:xfrm>
            <a:off x="779975" y="772732"/>
            <a:ext cx="5994312" cy="53060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3600" dirty="0" smtClean="0"/>
              <a:t/>
            </a:r>
            <a:br>
              <a:rPr lang="es-EC" sz="3600" dirty="0" smtClean="0"/>
            </a:br>
            <a:r>
              <a:rPr lang="es-EC" sz="3600" dirty="0" smtClean="0"/>
              <a:t>Proponer </a:t>
            </a:r>
            <a:r>
              <a:rPr lang="es-EC" sz="3600" dirty="0"/>
              <a:t>normativas de prevención contra la exposición </a:t>
            </a:r>
            <a:r>
              <a:rPr lang="es-EC" sz="3600" dirty="0" smtClean="0"/>
              <a:t>a la </a:t>
            </a:r>
            <a:r>
              <a:rPr lang="es-EC" sz="3600" dirty="0"/>
              <a:t>radiación solar por medio de regulaciones establecidas internacionalmente para ser aplicados dentro del proceso de formación de la brigada de guardiamarina</a:t>
            </a:r>
          </a:p>
          <a:p>
            <a:pPr algn="ctr"/>
            <a:endParaRPr lang="es-EC" sz="3600" dirty="0"/>
          </a:p>
        </p:txBody>
      </p:sp>
      <p:pic>
        <p:nvPicPr>
          <p:cNvPr id="7" name="Imagen 6"/>
          <p:cNvPicPr>
            <a:picLocks noChangeAspect="1"/>
          </p:cNvPicPr>
          <p:nvPr/>
        </p:nvPicPr>
        <p:blipFill rotWithShape="1">
          <a:blip r:embed="rId3"/>
          <a:srcRect l="6306" r="10612"/>
          <a:stretch/>
        </p:blipFill>
        <p:spPr>
          <a:xfrm>
            <a:off x="7093439" y="1415273"/>
            <a:ext cx="4365939" cy="3608397"/>
          </a:xfrm>
          <a:prstGeom prst="rect">
            <a:avLst/>
          </a:prstGeom>
        </p:spPr>
      </p:pic>
    </p:spTree>
    <p:extLst>
      <p:ext uri="{BB962C8B-B14F-4D97-AF65-F5344CB8AC3E}">
        <p14:creationId xmlns:p14="http://schemas.microsoft.com/office/powerpoint/2010/main" val="22129023"/>
      </p:ext>
    </p:extLst>
  </p:cSld>
  <p:clrMapOvr>
    <a:masterClrMapping/>
  </p:clrMapOvr>
  <p:transition spd="slow">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9C45796D-F81B-42E6-8076-DF0575147E93}" type="slidenum">
              <a:rPr lang="es-EC" smtClean="0">
                <a:solidFill>
                  <a:prstClr val="black"/>
                </a:solidFill>
              </a:rPr>
              <a:pPr/>
              <a:t>21</a:t>
            </a:fld>
            <a:endParaRPr lang="es-EC">
              <a:solidFill>
                <a:prstClr val="black"/>
              </a:solidFill>
            </a:endParaRPr>
          </a:p>
        </p:txBody>
      </p:sp>
      <p:sp>
        <p:nvSpPr>
          <p:cNvPr id="5" name="Rectángulo 14"/>
          <p:cNvSpPr/>
          <p:nvPr/>
        </p:nvSpPr>
        <p:spPr>
          <a:xfrm>
            <a:off x="2907891" y="111328"/>
            <a:ext cx="6804756" cy="51218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100" b="1" dirty="0" smtClean="0">
                <a:solidFill>
                  <a:prstClr val="white"/>
                </a:solidFill>
                <a:latin typeface="Consolas" panose="020B0609020204030204" pitchFamily="49" charset="0"/>
                <a:cs typeface="Consolas" panose="020B0609020204030204" pitchFamily="49" charset="0"/>
              </a:rPr>
              <a:t>PLAN DE ACCIÓN</a:t>
            </a:r>
            <a:endParaRPr lang="es-EC" sz="2100" b="1" dirty="0">
              <a:solidFill>
                <a:prstClr val="white"/>
              </a:solidFill>
              <a:latin typeface="Consolas" panose="020B0609020204030204" pitchFamily="49" charset="0"/>
              <a:cs typeface="Consolas" panose="020B0609020204030204" pitchFamily="49" charset="0"/>
            </a:endParaRPr>
          </a:p>
        </p:txBody>
      </p:sp>
      <p:graphicFrame>
        <p:nvGraphicFramePr>
          <p:cNvPr id="2" name="Tabla 1"/>
          <p:cNvGraphicFramePr>
            <a:graphicFrameLocks noGrp="1"/>
          </p:cNvGraphicFramePr>
          <p:nvPr>
            <p:extLst>
              <p:ext uri="{D42A27DB-BD31-4B8C-83A1-F6EECF244321}">
                <p14:modId xmlns:p14="http://schemas.microsoft.com/office/powerpoint/2010/main" val="4155340178"/>
              </p:ext>
            </p:extLst>
          </p:nvPr>
        </p:nvGraphicFramePr>
        <p:xfrm>
          <a:off x="2907891" y="786561"/>
          <a:ext cx="6804756" cy="5569793"/>
        </p:xfrm>
        <a:graphic>
          <a:graphicData uri="http://schemas.openxmlformats.org/drawingml/2006/table">
            <a:tbl>
              <a:tblPr firstRow="1" firstCol="1" bandRow="1">
                <a:tableStyleId>{5C22544A-7EE6-4342-B048-85BDC9FD1C3A}</a:tableStyleId>
              </a:tblPr>
              <a:tblGrid>
                <a:gridCol w="3399173">
                  <a:extLst>
                    <a:ext uri="{9D8B030D-6E8A-4147-A177-3AD203B41FA5}">
                      <a16:colId xmlns="" xmlns:a16="http://schemas.microsoft.com/office/drawing/2014/main" val="20000"/>
                    </a:ext>
                  </a:extLst>
                </a:gridCol>
                <a:gridCol w="3405583">
                  <a:extLst>
                    <a:ext uri="{9D8B030D-6E8A-4147-A177-3AD203B41FA5}">
                      <a16:colId xmlns="" xmlns:a16="http://schemas.microsoft.com/office/drawing/2014/main" val="20001"/>
                    </a:ext>
                  </a:extLst>
                </a:gridCol>
              </a:tblGrid>
              <a:tr h="359339">
                <a:tc>
                  <a:txBody>
                    <a:bodyPr/>
                    <a:lstStyle/>
                    <a:p>
                      <a:pPr indent="457200">
                        <a:lnSpc>
                          <a:spcPct val="200000"/>
                        </a:lnSpc>
                        <a:spcAft>
                          <a:spcPts val="0"/>
                        </a:spcAft>
                      </a:pPr>
                      <a:r>
                        <a:rPr lang="en-US" sz="1400" dirty="0">
                          <a:effectLst/>
                        </a:rPr>
                        <a:t>ETAPA </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63575" marR="63575" marT="0" marB="0"/>
                </a:tc>
                <a:tc>
                  <a:txBody>
                    <a:bodyPr/>
                    <a:lstStyle/>
                    <a:p>
                      <a:pPr>
                        <a:lnSpc>
                          <a:spcPct val="200000"/>
                        </a:lnSpc>
                        <a:spcAft>
                          <a:spcPts val="0"/>
                        </a:spcAft>
                      </a:pPr>
                      <a:r>
                        <a:rPr lang="en-US" sz="1400">
                          <a:effectLst/>
                        </a:rPr>
                        <a:t>DESCRIPCIÓN </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63575" marR="63575" marT="0" marB="0"/>
                </a:tc>
                <a:extLst>
                  <a:ext uri="{0D108BD9-81ED-4DB2-BD59-A6C34878D82A}">
                    <a16:rowId xmlns="" xmlns:a16="http://schemas.microsoft.com/office/drawing/2014/main" val="10000"/>
                  </a:ext>
                </a:extLst>
              </a:tr>
              <a:tr h="1437355">
                <a:tc>
                  <a:txBody>
                    <a:bodyPr/>
                    <a:lstStyle/>
                    <a:p>
                      <a:pPr>
                        <a:lnSpc>
                          <a:spcPct val="200000"/>
                        </a:lnSpc>
                        <a:spcAft>
                          <a:spcPts val="0"/>
                        </a:spcAft>
                      </a:pPr>
                      <a:r>
                        <a:rPr lang="es-EC" sz="1400" noProof="0" dirty="0" smtClean="0">
                          <a:effectLst/>
                        </a:rPr>
                        <a:t>Fase</a:t>
                      </a:r>
                      <a:r>
                        <a:rPr lang="en-US" sz="1400" dirty="0" smtClean="0">
                          <a:effectLst/>
                        </a:rPr>
                        <a:t> </a:t>
                      </a:r>
                      <a:r>
                        <a:rPr lang="en-US" sz="1400" dirty="0">
                          <a:effectLst/>
                        </a:rPr>
                        <a:t>de </a:t>
                      </a:r>
                      <a:r>
                        <a:rPr lang="es-EC" sz="1400" noProof="0" dirty="0" smtClean="0">
                          <a:effectLst/>
                        </a:rPr>
                        <a:t>Preparación</a:t>
                      </a:r>
                      <a:endParaRPr lang="es-EC" sz="1800" noProof="0" dirty="0">
                        <a:effectLst/>
                        <a:latin typeface="Arial" panose="020B0604020202020204" pitchFamily="34" charset="0"/>
                        <a:ea typeface="Calibri" panose="020F0502020204030204" pitchFamily="34" charset="0"/>
                        <a:cs typeface="Times New Roman" panose="02020603050405020304" pitchFamily="18" charset="0"/>
                      </a:endParaRPr>
                    </a:p>
                  </a:txBody>
                  <a:tcPr marL="63575" marR="63575" marT="0" marB="0"/>
                </a:tc>
                <a:tc>
                  <a:txBody>
                    <a:bodyPr/>
                    <a:lstStyle/>
                    <a:p>
                      <a:pPr>
                        <a:lnSpc>
                          <a:spcPct val="200000"/>
                        </a:lnSpc>
                        <a:spcBef>
                          <a:spcPts val="1200"/>
                        </a:spcBef>
                        <a:spcAft>
                          <a:spcPts val="0"/>
                        </a:spcAft>
                      </a:pPr>
                      <a:r>
                        <a:rPr lang="es-EC" sz="1400" dirty="0">
                          <a:effectLst/>
                        </a:rPr>
                        <a:t>Es la capacitación a la brigada sobre la radiación </a:t>
                      </a:r>
                      <a:r>
                        <a:rPr lang="es-EC" sz="1400" dirty="0" smtClean="0">
                          <a:effectLst/>
                        </a:rPr>
                        <a:t>solar, </a:t>
                      </a:r>
                      <a:r>
                        <a:rPr lang="es-EC" sz="1400" dirty="0">
                          <a:effectLst/>
                        </a:rPr>
                        <a:t>generar </a:t>
                      </a:r>
                      <a:r>
                        <a:rPr lang="es-EC" sz="1400" dirty="0" smtClean="0">
                          <a:effectLst/>
                        </a:rPr>
                        <a:t>conocimiento </a:t>
                      </a:r>
                      <a:r>
                        <a:rPr lang="es-EC" sz="1400" dirty="0">
                          <a:effectLst/>
                        </a:rPr>
                        <a:t>sobre el </a:t>
                      </a:r>
                      <a:r>
                        <a:rPr lang="es-EC" sz="1400" dirty="0" smtClean="0">
                          <a:effectLst/>
                        </a:rPr>
                        <a:t>tema.</a:t>
                      </a:r>
                      <a:endParaRPr lang="es-EC" sz="1800" dirty="0">
                        <a:effectLst/>
                      </a:endParaRPr>
                    </a:p>
                    <a:p>
                      <a:pPr>
                        <a:lnSpc>
                          <a:spcPct val="200000"/>
                        </a:lnSpc>
                        <a:spcAft>
                          <a:spcPts val="0"/>
                        </a:spcAft>
                      </a:pPr>
                      <a:r>
                        <a:rPr lang="es-EC" sz="1400" dirty="0">
                          <a:effectLst/>
                        </a:rPr>
                        <a:t> </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63575" marR="63575" marT="0" marB="0"/>
                </a:tc>
                <a:extLst>
                  <a:ext uri="{0D108BD9-81ED-4DB2-BD59-A6C34878D82A}">
                    <a16:rowId xmlns="" xmlns:a16="http://schemas.microsoft.com/office/drawing/2014/main" val="10001"/>
                  </a:ext>
                </a:extLst>
              </a:tr>
              <a:tr h="2156033">
                <a:tc>
                  <a:txBody>
                    <a:bodyPr/>
                    <a:lstStyle/>
                    <a:p>
                      <a:pPr>
                        <a:lnSpc>
                          <a:spcPct val="200000"/>
                        </a:lnSpc>
                        <a:spcAft>
                          <a:spcPts val="0"/>
                        </a:spcAft>
                      </a:pPr>
                      <a:r>
                        <a:rPr lang="en-US" sz="1400" dirty="0">
                          <a:effectLst/>
                        </a:rPr>
                        <a:t>Fase de </a:t>
                      </a:r>
                      <a:r>
                        <a:rPr lang="en-US" sz="1400" dirty="0" err="1">
                          <a:effectLst/>
                        </a:rPr>
                        <a:t>Precaución</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63575" marR="63575" marT="0" marB="0"/>
                </a:tc>
                <a:tc>
                  <a:txBody>
                    <a:bodyPr/>
                    <a:lstStyle/>
                    <a:p>
                      <a:pPr>
                        <a:lnSpc>
                          <a:spcPct val="200000"/>
                        </a:lnSpc>
                        <a:spcAft>
                          <a:spcPts val="0"/>
                        </a:spcAft>
                      </a:pPr>
                      <a:r>
                        <a:rPr lang="es-EC" sz="1400" dirty="0">
                          <a:effectLst/>
                        </a:rPr>
                        <a:t>Proponer las alternativas en cuanto a los lugares para realizar las actividades de formación integral, así como los uniformes a utilizar en base a lo establecido por la OMS.</a:t>
                      </a:r>
                      <a:endParaRPr lang="es-EC" sz="1800" dirty="0">
                        <a:effectLst/>
                      </a:endParaRPr>
                    </a:p>
                    <a:p>
                      <a:pPr>
                        <a:lnSpc>
                          <a:spcPct val="200000"/>
                        </a:lnSpc>
                        <a:spcAft>
                          <a:spcPts val="0"/>
                        </a:spcAft>
                      </a:pPr>
                      <a:r>
                        <a:rPr lang="es-EC" sz="1400" dirty="0">
                          <a:effectLst/>
                        </a:rPr>
                        <a:t> </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63575" marR="63575" marT="0" marB="0"/>
                </a:tc>
                <a:extLst>
                  <a:ext uri="{0D108BD9-81ED-4DB2-BD59-A6C34878D82A}">
                    <a16:rowId xmlns="" xmlns:a16="http://schemas.microsoft.com/office/drawing/2014/main" val="10002"/>
                  </a:ext>
                </a:extLst>
              </a:tr>
              <a:tr h="1078016">
                <a:tc>
                  <a:txBody>
                    <a:bodyPr/>
                    <a:lstStyle/>
                    <a:p>
                      <a:pPr>
                        <a:lnSpc>
                          <a:spcPct val="200000"/>
                        </a:lnSpc>
                        <a:spcAft>
                          <a:spcPts val="0"/>
                        </a:spcAft>
                      </a:pPr>
                      <a:r>
                        <a:rPr lang="es-EC" sz="1400" dirty="0">
                          <a:effectLst/>
                        </a:rPr>
                        <a:t>Señaléticas de Seguridad y Protección </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63575" marR="63575" marT="0" marB="0"/>
                </a:tc>
                <a:tc>
                  <a:txBody>
                    <a:bodyPr/>
                    <a:lstStyle/>
                    <a:p>
                      <a:pPr>
                        <a:lnSpc>
                          <a:spcPct val="200000"/>
                        </a:lnSpc>
                        <a:spcAft>
                          <a:spcPts val="0"/>
                        </a:spcAft>
                      </a:pPr>
                      <a:r>
                        <a:rPr lang="es-EC" sz="1400" dirty="0">
                          <a:effectLst/>
                        </a:rPr>
                        <a:t>Explicación de cada señalética y la ubicación de cada una.</a:t>
                      </a:r>
                      <a:endParaRPr lang="es-EC" sz="1800" dirty="0">
                        <a:effectLst/>
                      </a:endParaRPr>
                    </a:p>
                    <a:p>
                      <a:pPr>
                        <a:lnSpc>
                          <a:spcPct val="200000"/>
                        </a:lnSpc>
                        <a:spcAft>
                          <a:spcPts val="0"/>
                        </a:spcAft>
                      </a:pPr>
                      <a:r>
                        <a:rPr lang="es-EC" sz="1400" dirty="0">
                          <a:effectLst/>
                        </a:rPr>
                        <a:t> </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63575" marR="63575" marT="0" marB="0"/>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238392588"/>
      </p:ext>
    </p:extLst>
  </p:cSld>
  <p:clrMapOvr>
    <a:masterClrMapping/>
  </p:clrMapOvr>
  <p:transition spd="slow">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9C45796D-F81B-42E6-8076-DF0575147E93}" type="slidenum">
              <a:rPr lang="es-EC" smtClean="0">
                <a:solidFill>
                  <a:prstClr val="black"/>
                </a:solidFill>
              </a:rPr>
              <a:pPr/>
              <a:t>22</a:t>
            </a:fld>
            <a:endParaRPr lang="es-EC">
              <a:solidFill>
                <a:prstClr val="black"/>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3592258217"/>
              </p:ext>
            </p:extLst>
          </p:nvPr>
        </p:nvGraphicFramePr>
        <p:xfrm>
          <a:off x="1197735" y="289122"/>
          <a:ext cx="10560676" cy="6086075"/>
        </p:xfrm>
        <a:graphic>
          <a:graphicData uri="http://schemas.openxmlformats.org/drawingml/2006/table">
            <a:tbl>
              <a:tblPr firstRow="1" firstCol="1" bandRow="1">
                <a:tableStyleId>{5C22544A-7EE6-4342-B048-85BDC9FD1C3A}</a:tableStyleId>
              </a:tblPr>
              <a:tblGrid>
                <a:gridCol w="2442481">
                  <a:extLst>
                    <a:ext uri="{9D8B030D-6E8A-4147-A177-3AD203B41FA5}">
                      <a16:colId xmlns="" xmlns:a16="http://schemas.microsoft.com/office/drawing/2014/main" val="20000"/>
                    </a:ext>
                  </a:extLst>
                </a:gridCol>
                <a:gridCol w="1524542">
                  <a:extLst>
                    <a:ext uri="{9D8B030D-6E8A-4147-A177-3AD203B41FA5}">
                      <a16:colId xmlns="" xmlns:a16="http://schemas.microsoft.com/office/drawing/2014/main" val="20001"/>
                    </a:ext>
                  </a:extLst>
                </a:gridCol>
                <a:gridCol w="1773652">
                  <a:extLst>
                    <a:ext uri="{9D8B030D-6E8A-4147-A177-3AD203B41FA5}">
                      <a16:colId xmlns="" xmlns:a16="http://schemas.microsoft.com/office/drawing/2014/main" val="20002"/>
                    </a:ext>
                  </a:extLst>
                </a:gridCol>
                <a:gridCol w="4820001">
                  <a:extLst>
                    <a:ext uri="{9D8B030D-6E8A-4147-A177-3AD203B41FA5}">
                      <a16:colId xmlns="" xmlns:a16="http://schemas.microsoft.com/office/drawing/2014/main" val="20003"/>
                    </a:ext>
                  </a:extLst>
                </a:gridCol>
              </a:tblGrid>
              <a:tr h="409962">
                <a:tc>
                  <a:txBody>
                    <a:bodyPr/>
                    <a:lstStyle/>
                    <a:p>
                      <a:pPr>
                        <a:lnSpc>
                          <a:spcPct val="200000"/>
                        </a:lnSpc>
                        <a:spcAft>
                          <a:spcPts val="0"/>
                        </a:spcAft>
                      </a:pPr>
                      <a:r>
                        <a:rPr lang="en-US" sz="1400" dirty="0">
                          <a:effectLst/>
                        </a:rPr>
                        <a:t>ACTIVIDADES REGULARES</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32965" marR="32965" marT="0" marB="0"/>
                </a:tc>
                <a:tc>
                  <a:txBody>
                    <a:bodyPr/>
                    <a:lstStyle/>
                    <a:p>
                      <a:pPr>
                        <a:lnSpc>
                          <a:spcPct val="200000"/>
                        </a:lnSpc>
                        <a:spcAft>
                          <a:spcPts val="0"/>
                        </a:spcAft>
                      </a:pPr>
                      <a:r>
                        <a:rPr lang="en-US" sz="1400" dirty="0">
                          <a:effectLst/>
                        </a:rPr>
                        <a:t>LUGAR</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32965" marR="32965" marT="0" marB="0"/>
                </a:tc>
                <a:tc>
                  <a:txBody>
                    <a:bodyPr/>
                    <a:lstStyle/>
                    <a:p>
                      <a:pPr>
                        <a:lnSpc>
                          <a:spcPct val="200000"/>
                        </a:lnSpc>
                        <a:spcAft>
                          <a:spcPts val="0"/>
                        </a:spcAft>
                      </a:pPr>
                      <a:r>
                        <a:rPr lang="en-US" sz="1400" dirty="0">
                          <a:effectLst/>
                        </a:rPr>
                        <a:t>HORA Y DÍA</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32965" marR="32965" marT="0" marB="0"/>
                </a:tc>
                <a:tc>
                  <a:txBody>
                    <a:bodyPr/>
                    <a:lstStyle/>
                    <a:p>
                      <a:pPr>
                        <a:lnSpc>
                          <a:spcPct val="200000"/>
                        </a:lnSpc>
                        <a:spcAft>
                          <a:spcPts val="0"/>
                        </a:spcAft>
                      </a:pPr>
                      <a:r>
                        <a:rPr lang="en-US" sz="1400" dirty="0">
                          <a:effectLst/>
                        </a:rPr>
                        <a:t>RECOMENDACIÓN</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32965" marR="32965" marT="0" marB="0"/>
                </a:tc>
                <a:extLst>
                  <a:ext uri="{0D108BD9-81ED-4DB2-BD59-A6C34878D82A}">
                    <a16:rowId xmlns="" xmlns:a16="http://schemas.microsoft.com/office/drawing/2014/main" val="10000"/>
                  </a:ext>
                </a:extLst>
              </a:tr>
              <a:tr h="819924">
                <a:tc>
                  <a:txBody>
                    <a:bodyPr/>
                    <a:lstStyle/>
                    <a:p>
                      <a:pPr>
                        <a:lnSpc>
                          <a:spcPct val="200000"/>
                        </a:lnSpc>
                        <a:spcAft>
                          <a:spcPts val="0"/>
                        </a:spcAft>
                      </a:pPr>
                      <a:r>
                        <a:rPr lang="es-EC" sz="1400" dirty="0">
                          <a:effectLst/>
                        </a:rPr>
                        <a:t>Formación</a:t>
                      </a:r>
                      <a:r>
                        <a:rPr lang="en-US" sz="1400" dirty="0">
                          <a:effectLst/>
                        </a:rPr>
                        <a:t> para el rancho </a:t>
                      </a:r>
                      <a:r>
                        <a:rPr lang="en-US" sz="1400" dirty="0" smtClean="0">
                          <a:effectLst/>
                        </a:rPr>
                        <a:t>y </a:t>
                      </a:r>
                      <a:r>
                        <a:rPr lang="es-EC" sz="1400" noProof="0" dirty="0" smtClean="0">
                          <a:effectLst/>
                        </a:rPr>
                        <a:t>relevo</a:t>
                      </a:r>
                      <a:r>
                        <a:rPr lang="en-US" sz="1400" dirty="0" smtClean="0">
                          <a:effectLst/>
                        </a:rPr>
                        <a:t> de </a:t>
                      </a:r>
                      <a:r>
                        <a:rPr lang="es-EC" sz="1400" noProof="0" dirty="0" smtClean="0">
                          <a:effectLst/>
                        </a:rPr>
                        <a:t>guardia</a:t>
                      </a:r>
                      <a:endParaRPr lang="es-EC" sz="1600" noProof="0" dirty="0">
                        <a:effectLst/>
                        <a:latin typeface="Arial" panose="020B0604020202020204" pitchFamily="34" charset="0"/>
                        <a:ea typeface="Calibri" panose="020F0502020204030204" pitchFamily="34" charset="0"/>
                        <a:cs typeface="Times New Roman" panose="02020603050405020304" pitchFamily="18" charset="0"/>
                      </a:endParaRPr>
                    </a:p>
                  </a:txBody>
                  <a:tcPr marL="32965" marR="32965" marT="0" marB="0"/>
                </a:tc>
                <a:tc>
                  <a:txBody>
                    <a:bodyPr/>
                    <a:lstStyle/>
                    <a:p>
                      <a:pPr>
                        <a:lnSpc>
                          <a:spcPct val="200000"/>
                        </a:lnSpc>
                        <a:spcAft>
                          <a:spcPts val="0"/>
                        </a:spcAft>
                      </a:pPr>
                      <a:r>
                        <a:rPr lang="en-US" sz="1400" dirty="0">
                          <a:effectLst/>
                        </a:rPr>
                        <a:t>Patio de honor </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32965" marR="32965" marT="0" marB="0"/>
                </a:tc>
                <a:tc>
                  <a:txBody>
                    <a:bodyPr/>
                    <a:lstStyle/>
                    <a:p>
                      <a:pPr>
                        <a:lnSpc>
                          <a:spcPct val="200000"/>
                        </a:lnSpc>
                        <a:spcAft>
                          <a:spcPts val="0"/>
                        </a:spcAft>
                      </a:pPr>
                      <a:r>
                        <a:rPr lang="en-US" sz="1400">
                          <a:effectLst/>
                        </a:rPr>
                        <a:t>Lunes a </a:t>
                      </a:r>
                      <a:r>
                        <a:rPr lang="es-EC" sz="1400">
                          <a:effectLst/>
                        </a:rPr>
                        <a:t>Jueves</a:t>
                      </a:r>
                      <a:r>
                        <a:rPr lang="en-US" sz="1400">
                          <a:effectLst/>
                        </a:rPr>
                        <a:t> </a:t>
                      </a:r>
                      <a:endParaRPr lang="es-EC" sz="1600">
                        <a:effectLst/>
                      </a:endParaRPr>
                    </a:p>
                    <a:p>
                      <a:pPr>
                        <a:lnSpc>
                          <a:spcPct val="200000"/>
                        </a:lnSpc>
                        <a:spcAft>
                          <a:spcPts val="0"/>
                        </a:spcAft>
                      </a:pPr>
                      <a:r>
                        <a:rPr lang="en-US" sz="1400">
                          <a:effectLst/>
                        </a:rPr>
                        <a:t>12:50 hasta 13:00</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32965" marR="32965" marT="0" marB="0"/>
                </a:tc>
                <a:tc>
                  <a:txBody>
                    <a:bodyPr/>
                    <a:lstStyle/>
                    <a:p>
                      <a:pPr>
                        <a:lnSpc>
                          <a:spcPct val="200000"/>
                        </a:lnSpc>
                        <a:spcAft>
                          <a:spcPts val="0"/>
                        </a:spcAft>
                      </a:pPr>
                      <a:r>
                        <a:rPr lang="es-EC" sz="1400" dirty="0">
                          <a:effectLst/>
                        </a:rPr>
                        <a:t>Realizar esta formación en tribuna principal del patio </a:t>
                      </a:r>
                      <a:r>
                        <a:rPr lang="es-EC" sz="1400" dirty="0" smtClean="0">
                          <a:effectLst/>
                        </a:rPr>
                        <a:t>de honor .</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32965" marR="32965" marT="0" marB="0"/>
                </a:tc>
                <a:extLst>
                  <a:ext uri="{0D108BD9-81ED-4DB2-BD59-A6C34878D82A}">
                    <a16:rowId xmlns="" xmlns:a16="http://schemas.microsoft.com/office/drawing/2014/main" val="10001"/>
                  </a:ext>
                </a:extLst>
              </a:tr>
              <a:tr h="1229886">
                <a:tc>
                  <a:txBody>
                    <a:bodyPr/>
                    <a:lstStyle/>
                    <a:p>
                      <a:pPr>
                        <a:lnSpc>
                          <a:spcPct val="200000"/>
                        </a:lnSpc>
                        <a:spcAft>
                          <a:spcPts val="0"/>
                        </a:spcAft>
                      </a:pPr>
                      <a:r>
                        <a:rPr lang="en-US" sz="1400" dirty="0" smtClean="0">
                          <a:effectLst/>
                        </a:rPr>
                        <a:t>Instrucción </a:t>
                      </a:r>
                      <a:r>
                        <a:rPr lang="en-US" sz="1400" dirty="0">
                          <a:effectLst/>
                        </a:rPr>
                        <a:t>militar </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32965" marR="32965" marT="0" marB="0"/>
                </a:tc>
                <a:tc>
                  <a:txBody>
                    <a:bodyPr/>
                    <a:lstStyle/>
                    <a:p>
                      <a:pPr>
                        <a:lnSpc>
                          <a:spcPct val="200000"/>
                        </a:lnSpc>
                        <a:spcAft>
                          <a:spcPts val="0"/>
                        </a:spcAft>
                      </a:pPr>
                      <a:r>
                        <a:rPr lang="en-US" sz="1400">
                          <a:effectLst/>
                        </a:rPr>
                        <a:t>Patio de honor </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32965" marR="32965" marT="0" marB="0"/>
                </a:tc>
                <a:tc>
                  <a:txBody>
                    <a:bodyPr/>
                    <a:lstStyle/>
                    <a:p>
                      <a:pPr>
                        <a:lnSpc>
                          <a:spcPct val="200000"/>
                        </a:lnSpc>
                        <a:spcAft>
                          <a:spcPts val="0"/>
                        </a:spcAft>
                      </a:pPr>
                      <a:r>
                        <a:rPr lang="es-EC" sz="1400">
                          <a:effectLst/>
                        </a:rPr>
                        <a:t>Martes</a:t>
                      </a:r>
                      <a:r>
                        <a:rPr lang="en-US" sz="1400">
                          <a:effectLst/>
                        </a:rPr>
                        <a:t> y </a:t>
                      </a:r>
                      <a:r>
                        <a:rPr lang="es-EC" sz="1400">
                          <a:effectLst/>
                        </a:rPr>
                        <a:t>Jueves</a:t>
                      </a:r>
                      <a:r>
                        <a:rPr lang="en-US" sz="1400">
                          <a:effectLst/>
                        </a:rPr>
                        <a:t> </a:t>
                      </a:r>
                      <a:endParaRPr lang="es-EC" sz="1600">
                        <a:effectLst/>
                      </a:endParaRPr>
                    </a:p>
                    <a:p>
                      <a:pPr>
                        <a:lnSpc>
                          <a:spcPct val="200000"/>
                        </a:lnSpc>
                        <a:spcAft>
                          <a:spcPts val="0"/>
                        </a:spcAft>
                      </a:pPr>
                      <a:r>
                        <a:rPr lang="en-US" sz="1400">
                          <a:effectLst/>
                        </a:rPr>
                        <a:t>16:00 hasta 18:00</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32965" marR="32965" marT="0" marB="0"/>
                </a:tc>
                <a:tc>
                  <a:txBody>
                    <a:bodyPr/>
                    <a:lstStyle/>
                    <a:p>
                      <a:pPr>
                        <a:lnSpc>
                          <a:spcPct val="200000"/>
                        </a:lnSpc>
                        <a:spcAft>
                          <a:spcPts val="0"/>
                        </a:spcAft>
                      </a:pPr>
                      <a:r>
                        <a:rPr lang="es-EC" sz="1400" dirty="0">
                          <a:effectLst/>
                        </a:rPr>
                        <a:t>Tomando en cuenta la hora, la formación se podría realizar en patio de honor pero es necesario que la brigada use protector solar factor igual o mayor a 30</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32965" marR="32965" marT="0" marB="0"/>
                </a:tc>
                <a:extLst>
                  <a:ext uri="{0D108BD9-81ED-4DB2-BD59-A6C34878D82A}">
                    <a16:rowId xmlns="" xmlns:a16="http://schemas.microsoft.com/office/drawing/2014/main" val="10002"/>
                  </a:ext>
                </a:extLst>
              </a:tr>
              <a:tr h="1639848">
                <a:tc>
                  <a:txBody>
                    <a:bodyPr/>
                    <a:lstStyle/>
                    <a:p>
                      <a:pPr>
                        <a:lnSpc>
                          <a:spcPct val="200000"/>
                        </a:lnSpc>
                        <a:spcAft>
                          <a:spcPts val="0"/>
                        </a:spcAft>
                      </a:pPr>
                      <a:r>
                        <a:rPr lang="es-EC" sz="1400" dirty="0">
                          <a:effectLst/>
                        </a:rPr>
                        <a:t>Deporte</a:t>
                      </a:r>
                      <a:r>
                        <a:rPr lang="en-US" sz="1400" dirty="0">
                          <a:effectLst/>
                        </a:rPr>
                        <a:t> </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32965" marR="32965" marT="0" marB="0"/>
                </a:tc>
                <a:tc>
                  <a:txBody>
                    <a:bodyPr/>
                    <a:lstStyle/>
                    <a:p>
                      <a:pPr>
                        <a:lnSpc>
                          <a:spcPct val="200000"/>
                        </a:lnSpc>
                        <a:spcAft>
                          <a:spcPts val="0"/>
                        </a:spcAft>
                      </a:pPr>
                      <a:r>
                        <a:rPr lang="es-EC" sz="1400" dirty="0">
                          <a:effectLst/>
                        </a:rPr>
                        <a:t>Coliseo cerrado</a:t>
                      </a:r>
                      <a:endParaRPr lang="es-EC" sz="1600" dirty="0">
                        <a:effectLst/>
                      </a:endParaRPr>
                    </a:p>
                    <a:p>
                      <a:pPr>
                        <a:lnSpc>
                          <a:spcPct val="200000"/>
                        </a:lnSpc>
                        <a:spcAft>
                          <a:spcPts val="0"/>
                        </a:spcAft>
                      </a:pPr>
                      <a:r>
                        <a:rPr lang="es-EC" sz="1400" dirty="0">
                          <a:effectLst/>
                        </a:rPr>
                        <a:t>Aire libre</a:t>
                      </a:r>
                      <a:r>
                        <a:rPr lang="en-US" sz="1400" dirty="0">
                          <a:effectLst/>
                        </a:rPr>
                        <a:t> </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32965" marR="32965" marT="0" marB="0"/>
                </a:tc>
                <a:tc>
                  <a:txBody>
                    <a:bodyPr/>
                    <a:lstStyle/>
                    <a:p>
                      <a:pPr>
                        <a:lnSpc>
                          <a:spcPct val="200000"/>
                        </a:lnSpc>
                        <a:spcAft>
                          <a:spcPts val="0"/>
                        </a:spcAft>
                      </a:pPr>
                      <a:r>
                        <a:rPr lang="es-EC" sz="1400" dirty="0">
                          <a:effectLst/>
                        </a:rPr>
                        <a:t>Lunes, Miércoles y Viernes </a:t>
                      </a:r>
                      <a:endParaRPr lang="es-EC" sz="1600" dirty="0">
                        <a:effectLst/>
                      </a:endParaRPr>
                    </a:p>
                    <a:p>
                      <a:pPr>
                        <a:lnSpc>
                          <a:spcPct val="200000"/>
                        </a:lnSpc>
                        <a:spcAft>
                          <a:spcPts val="0"/>
                        </a:spcAft>
                      </a:pPr>
                      <a:r>
                        <a:rPr lang="es-EC" sz="1400" dirty="0">
                          <a:effectLst/>
                        </a:rPr>
                        <a:t>16:00 hasta 18:00</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32965" marR="32965" marT="0" marB="0"/>
                </a:tc>
                <a:tc>
                  <a:txBody>
                    <a:bodyPr/>
                    <a:lstStyle/>
                    <a:p>
                      <a:pPr>
                        <a:lnSpc>
                          <a:spcPct val="200000"/>
                        </a:lnSpc>
                        <a:spcAft>
                          <a:spcPts val="0"/>
                        </a:spcAft>
                      </a:pPr>
                      <a:r>
                        <a:rPr lang="es-EC" sz="1400" dirty="0">
                          <a:effectLst/>
                        </a:rPr>
                        <a:t>Los deportes realizados al aire libre como son atletismo, natación, triatlón, pentatlón, futbol y orientación militar, uso obligatorio de protección solar y con la teñida de deporte el uso obligatorio </a:t>
                      </a:r>
                      <a:r>
                        <a:rPr lang="es-EC" sz="1400" dirty="0" smtClean="0">
                          <a:effectLst/>
                        </a:rPr>
                        <a:t>de buzo que proteja los brazos.</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32965" marR="32965" marT="0" marB="0"/>
                </a:tc>
                <a:extLst>
                  <a:ext uri="{0D108BD9-81ED-4DB2-BD59-A6C34878D82A}">
                    <a16:rowId xmlns="" xmlns:a16="http://schemas.microsoft.com/office/drawing/2014/main" val="10003"/>
                  </a:ext>
                </a:extLst>
              </a:tr>
              <a:tr h="1818875">
                <a:tc>
                  <a:txBody>
                    <a:bodyPr/>
                    <a:lstStyle/>
                    <a:p>
                      <a:pPr>
                        <a:lnSpc>
                          <a:spcPct val="200000"/>
                        </a:lnSpc>
                        <a:spcAft>
                          <a:spcPts val="0"/>
                        </a:spcAft>
                      </a:pPr>
                      <a:r>
                        <a:rPr lang="es-EC" sz="1400" dirty="0" smtClean="0">
                          <a:effectLst/>
                        </a:rPr>
                        <a:t>Formaciones </a:t>
                      </a:r>
                      <a:r>
                        <a:rPr lang="es-EC" sz="1400" dirty="0">
                          <a:effectLst/>
                        </a:rPr>
                        <a:t>extracurriculares</a:t>
                      </a:r>
                      <a:r>
                        <a:rPr lang="en-US" sz="1400" dirty="0">
                          <a:effectLst/>
                        </a:rPr>
                        <a:t> </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32965" marR="32965" marT="0" marB="0"/>
                </a:tc>
                <a:tc>
                  <a:txBody>
                    <a:bodyPr/>
                    <a:lstStyle/>
                    <a:p>
                      <a:pPr>
                        <a:lnSpc>
                          <a:spcPct val="200000"/>
                        </a:lnSpc>
                        <a:spcAft>
                          <a:spcPts val="0"/>
                        </a:spcAft>
                      </a:pPr>
                      <a:r>
                        <a:rPr lang="es-EC" sz="1400">
                          <a:effectLst/>
                        </a:rPr>
                        <a:t>Patio de honor o cualquier lugar descubierto </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32965" marR="32965" marT="0" marB="0"/>
                </a:tc>
                <a:tc>
                  <a:txBody>
                    <a:bodyPr/>
                    <a:lstStyle/>
                    <a:p>
                      <a:pPr>
                        <a:lnSpc>
                          <a:spcPct val="200000"/>
                        </a:lnSpc>
                        <a:spcAft>
                          <a:spcPts val="0"/>
                        </a:spcAft>
                      </a:pPr>
                      <a:r>
                        <a:rPr lang="es-EC" sz="1400">
                          <a:effectLst/>
                        </a:rPr>
                        <a:t>Cualquier día de la semana entre las 12:00 hasta las 16:00 </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32965" marR="32965" marT="0" marB="0"/>
                </a:tc>
                <a:tc>
                  <a:txBody>
                    <a:bodyPr/>
                    <a:lstStyle/>
                    <a:p>
                      <a:pPr>
                        <a:lnSpc>
                          <a:spcPct val="200000"/>
                        </a:lnSpc>
                        <a:spcAft>
                          <a:spcPts val="0"/>
                        </a:spcAft>
                      </a:pPr>
                      <a:r>
                        <a:rPr lang="es-EC" sz="1400" dirty="0">
                          <a:effectLst/>
                        </a:rPr>
                        <a:t>En las épocas del año en donde el índice de radiación es mayor, se recomienda formar con azul </a:t>
                      </a:r>
                      <a:r>
                        <a:rPr lang="es-EC" sz="1400" dirty="0" smtClean="0">
                          <a:effectLst/>
                        </a:rPr>
                        <a:t>dungaree</a:t>
                      </a:r>
                      <a:r>
                        <a:rPr lang="es-EC" sz="1400" dirty="0">
                          <a:effectLst/>
                        </a:rPr>
                        <a:t>, ya que al ser pantalón de tela gruesa protege las piernas y la camisa protege los brazos también usar con jockey azul para proteger cara, ojos y cuello.</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32965" marR="32965" marT="0" marB="0"/>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480085814"/>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781430"/>
          </a:xfrm>
        </p:spPr>
        <p:txBody>
          <a:bodyPr/>
          <a:lstStyle/>
          <a:p>
            <a:r>
              <a:rPr lang="es-EC" dirty="0" smtClean="0"/>
              <a:t>SEÑALETICA DE SEGURIDAD Y PROTECCIÓN</a:t>
            </a:r>
            <a:endParaRPr lang="es-EC" dirty="0"/>
          </a:p>
        </p:txBody>
      </p:sp>
      <p:sp>
        <p:nvSpPr>
          <p:cNvPr id="4" name="Marcador de número de diapositiva 3"/>
          <p:cNvSpPr>
            <a:spLocks noGrp="1"/>
          </p:cNvSpPr>
          <p:nvPr>
            <p:ph type="sldNum" sz="quarter" idx="12"/>
          </p:nvPr>
        </p:nvSpPr>
        <p:spPr/>
        <p:txBody>
          <a:bodyPr/>
          <a:lstStyle/>
          <a:p>
            <a:fld id="{9C45796D-F81B-42E6-8076-DF0575147E93}" type="slidenum">
              <a:rPr lang="es-EC" smtClean="0">
                <a:solidFill>
                  <a:prstClr val="black"/>
                </a:solidFill>
              </a:rPr>
              <a:pPr/>
              <a:t>23</a:t>
            </a:fld>
            <a:endParaRPr lang="es-EC">
              <a:solidFill>
                <a:prstClr val="black"/>
              </a:solidFill>
            </a:endParaRPr>
          </a:p>
        </p:txBody>
      </p:sp>
      <p:pic>
        <p:nvPicPr>
          <p:cNvPr id="5" name="Marcador de contenido 4"/>
          <p:cNvPicPr>
            <a:picLocks noGrp="1"/>
          </p:cNvPicPr>
          <p:nvPr>
            <p:ph idx="1"/>
          </p:nvPr>
        </p:nvPicPr>
        <p:blipFill rotWithShape="1">
          <a:blip r:embed="rId2">
            <a:extLst>
              <a:ext uri="{28A0092B-C50C-407E-A947-70E740481C1C}">
                <a14:useLocalDpi xmlns:a14="http://schemas.microsoft.com/office/drawing/2010/main" val="0"/>
              </a:ext>
            </a:extLst>
          </a:blip>
          <a:srcRect l="35123" t="52361" r="60454" b="39992"/>
          <a:stretch/>
        </p:blipFill>
        <p:spPr bwMode="auto">
          <a:xfrm>
            <a:off x="8162341" y="1289472"/>
            <a:ext cx="1757251" cy="1632843"/>
          </a:xfrm>
          <a:prstGeom prst="rect">
            <a:avLst/>
          </a:prstGeom>
          <a:ln>
            <a:noFill/>
          </a:ln>
          <a:extLst>
            <a:ext uri="{53640926-AAD7-44D8-BBD7-CCE9431645EC}">
              <a14:shadowObscured xmlns:a14="http://schemas.microsoft.com/office/drawing/2010/main"/>
            </a:ext>
          </a:extLst>
        </p:spPr>
      </p:pic>
      <p:pic>
        <p:nvPicPr>
          <p:cNvPr id="6" name="Imagen 5"/>
          <p:cNvPicPr/>
          <p:nvPr/>
        </p:nvPicPr>
        <p:blipFill rotWithShape="1">
          <a:blip r:embed="rId3">
            <a:extLst>
              <a:ext uri="{28A0092B-C50C-407E-A947-70E740481C1C}">
                <a14:useLocalDpi xmlns:a14="http://schemas.microsoft.com/office/drawing/2010/main" val="0"/>
              </a:ext>
            </a:extLst>
          </a:blip>
          <a:srcRect l="25895" t="29980" r="30604" b="50903"/>
          <a:stretch/>
        </p:blipFill>
        <p:spPr bwMode="auto">
          <a:xfrm>
            <a:off x="1210613" y="1622738"/>
            <a:ext cx="5035641" cy="1282342"/>
          </a:xfrm>
          <a:prstGeom prst="rect">
            <a:avLst/>
          </a:prstGeom>
          <a:ln>
            <a:noFill/>
          </a:ln>
          <a:extLst>
            <a:ext uri="{53640926-AAD7-44D8-BBD7-CCE9431645EC}">
              <a14:shadowObscured xmlns:a14="http://schemas.microsoft.com/office/drawing/2010/main"/>
            </a:ext>
          </a:extLst>
        </p:spPr>
      </p:pic>
      <p:pic>
        <p:nvPicPr>
          <p:cNvPr id="7" name="Imagen 6"/>
          <p:cNvPicPr/>
          <p:nvPr/>
        </p:nvPicPr>
        <p:blipFill rotWithShape="1">
          <a:blip r:embed="rId4">
            <a:extLst>
              <a:ext uri="{28A0092B-C50C-407E-A947-70E740481C1C}">
                <a14:useLocalDpi xmlns:a14="http://schemas.microsoft.com/office/drawing/2010/main" val="0"/>
              </a:ext>
            </a:extLst>
          </a:blip>
          <a:srcRect l="27048" t="28979" r="30367" b="51587"/>
          <a:stretch/>
        </p:blipFill>
        <p:spPr bwMode="auto">
          <a:xfrm>
            <a:off x="1283630" y="4185635"/>
            <a:ext cx="4962624" cy="1287886"/>
          </a:xfrm>
          <a:prstGeom prst="rect">
            <a:avLst/>
          </a:prstGeom>
          <a:ln>
            <a:noFill/>
          </a:ln>
          <a:extLst>
            <a:ext uri="{53640926-AAD7-44D8-BBD7-CCE9431645EC}">
              <a14:shadowObscured xmlns:a14="http://schemas.microsoft.com/office/drawing/2010/main"/>
            </a:ext>
          </a:extLst>
        </p:spPr>
      </p:pic>
      <p:pic>
        <p:nvPicPr>
          <p:cNvPr id="8" name="Imagen 7"/>
          <p:cNvPicPr/>
          <p:nvPr/>
        </p:nvPicPr>
        <p:blipFill rotWithShape="1">
          <a:blip r:embed="rId5">
            <a:extLst>
              <a:ext uri="{28A0092B-C50C-407E-A947-70E740481C1C}">
                <a14:useLocalDpi xmlns:a14="http://schemas.microsoft.com/office/drawing/2010/main" val="0"/>
              </a:ext>
            </a:extLst>
          </a:blip>
          <a:srcRect l="36995" t="48416" r="57637" b="37401"/>
          <a:stretch/>
        </p:blipFill>
        <p:spPr bwMode="auto">
          <a:xfrm>
            <a:off x="8335490" y="3709555"/>
            <a:ext cx="1410952" cy="18760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6860278"/>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9C45796D-F81B-42E6-8076-DF0575147E93}" type="slidenum">
              <a:rPr lang="es-EC" smtClean="0">
                <a:solidFill>
                  <a:prstClr val="black"/>
                </a:solidFill>
              </a:rPr>
              <a:pPr/>
              <a:t>24</a:t>
            </a:fld>
            <a:endParaRPr lang="es-EC">
              <a:solidFill>
                <a:prstClr val="black"/>
              </a:solidFill>
            </a:endParaRPr>
          </a:p>
        </p:txBody>
      </p:sp>
      <p:pic>
        <p:nvPicPr>
          <p:cNvPr id="5" name="Marcador de contenido 4" descr="C:\Users\SHANE\Desktop\Imagen5.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21628" y="1417638"/>
            <a:ext cx="6148744" cy="4328504"/>
          </a:xfrm>
          <a:prstGeom prst="rect">
            <a:avLst/>
          </a:prstGeom>
          <a:noFill/>
          <a:ln>
            <a:noFill/>
          </a:ln>
        </p:spPr>
      </p:pic>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8257406" y="4464256"/>
            <a:ext cx="912966" cy="1281886"/>
          </a:xfrm>
          <a:prstGeom prst="rect">
            <a:avLst/>
          </a:prstGeom>
          <a:noFill/>
        </p:spPr>
      </p:pic>
      <p:sp>
        <p:nvSpPr>
          <p:cNvPr id="7" name="Título 1"/>
          <p:cNvSpPr>
            <a:spLocks noGrp="1"/>
          </p:cNvSpPr>
          <p:nvPr>
            <p:ph type="title"/>
          </p:nvPr>
        </p:nvSpPr>
        <p:spPr/>
        <p:txBody>
          <a:bodyPr/>
          <a:lstStyle/>
          <a:p>
            <a:r>
              <a:rPr lang="es-EC" dirty="0" smtClean="0"/>
              <a:t>SEÑALETICA DE SEGURIDAD Y PROTECCIÓN</a:t>
            </a:r>
            <a:endParaRPr lang="es-EC" dirty="0"/>
          </a:p>
        </p:txBody>
      </p:sp>
    </p:spTree>
    <p:extLst>
      <p:ext uri="{BB962C8B-B14F-4D97-AF65-F5344CB8AC3E}">
        <p14:creationId xmlns:p14="http://schemas.microsoft.com/office/powerpoint/2010/main" val="20219676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9C45796D-F81B-42E6-8076-DF0575147E93}" type="slidenum">
              <a:rPr lang="es-EC" smtClean="0">
                <a:solidFill>
                  <a:prstClr val="black"/>
                </a:solidFill>
              </a:rPr>
              <a:pPr/>
              <a:t>25</a:t>
            </a:fld>
            <a:endParaRPr lang="es-EC">
              <a:solidFill>
                <a:prstClr val="black"/>
              </a:solidFill>
            </a:endParaRPr>
          </a:p>
        </p:txBody>
      </p:sp>
      <p:pic>
        <p:nvPicPr>
          <p:cNvPr id="5" name="Imagen 4" descr="C:\Users\SHANE\Desktop\Imagen1.png"/>
          <p:cNvPicPr/>
          <p:nvPr/>
        </p:nvPicPr>
        <p:blipFill>
          <a:blip r:embed="rId2">
            <a:extLst>
              <a:ext uri="{28A0092B-C50C-407E-A947-70E740481C1C}">
                <a14:useLocalDpi xmlns:a14="http://schemas.microsoft.com/office/drawing/2010/main" val="0"/>
              </a:ext>
            </a:extLst>
          </a:blip>
          <a:srcRect/>
          <a:stretch>
            <a:fillRect/>
          </a:stretch>
        </p:blipFill>
        <p:spPr bwMode="auto">
          <a:xfrm>
            <a:off x="2871987" y="1417638"/>
            <a:ext cx="6658379" cy="3976347"/>
          </a:xfrm>
          <a:prstGeom prst="rect">
            <a:avLst/>
          </a:prstGeom>
          <a:noFill/>
          <a:ln>
            <a:noFill/>
          </a:ln>
        </p:spPr>
      </p:pic>
      <p:sp>
        <p:nvSpPr>
          <p:cNvPr id="6" name="Título 1"/>
          <p:cNvSpPr>
            <a:spLocks noGrp="1"/>
          </p:cNvSpPr>
          <p:nvPr>
            <p:ph type="title"/>
          </p:nvPr>
        </p:nvSpPr>
        <p:spPr/>
        <p:txBody>
          <a:bodyPr/>
          <a:lstStyle/>
          <a:p>
            <a:r>
              <a:rPr lang="es-EC" dirty="0" smtClean="0"/>
              <a:t>SEÑALETICA DE SEGURIDAD Y PROTECCIÓN</a:t>
            </a:r>
            <a:endParaRPr lang="es-EC" dirty="0"/>
          </a:p>
        </p:txBody>
      </p:sp>
    </p:spTree>
    <p:extLst>
      <p:ext uri="{BB962C8B-B14F-4D97-AF65-F5344CB8AC3E}">
        <p14:creationId xmlns:p14="http://schemas.microsoft.com/office/powerpoint/2010/main" val="20269656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9C45796D-F81B-42E6-8076-DF0575147E93}" type="slidenum">
              <a:rPr lang="es-EC" smtClean="0">
                <a:solidFill>
                  <a:prstClr val="black"/>
                </a:solidFill>
              </a:rPr>
              <a:pPr/>
              <a:t>26</a:t>
            </a:fld>
            <a:endParaRPr lang="es-EC">
              <a:solidFill>
                <a:prstClr val="black"/>
              </a:solidFill>
            </a:endParaRPr>
          </a:p>
        </p:txBody>
      </p:sp>
      <p:pic>
        <p:nvPicPr>
          <p:cNvPr id="5" name="Marcador de contenido 4" descr="C:\Users\SHANE\Desktop\Imagen4.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4137" y="1948871"/>
            <a:ext cx="6803726" cy="3828620"/>
          </a:xfrm>
          <a:prstGeom prst="rect">
            <a:avLst/>
          </a:prstGeom>
          <a:noFill/>
          <a:ln>
            <a:noFill/>
          </a:ln>
        </p:spPr>
      </p:pic>
      <p:sp>
        <p:nvSpPr>
          <p:cNvPr id="6" name="Título 1"/>
          <p:cNvSpPr>
            <a:spLocks noGrp="1"/>
          </p:cNvSpPr>
          <p:nvPr>
            <p:ph type="title"/>
          </p:nvPr>
        </p:nvSpPr>
        <p:spPr>
          <a:xfrm>
            <a:off x="609600" y="323257"/>
            <a:ext cx="10972800" cy="1143000"/>
          </a:xfrm>
        </p:spPr>
        <p:txBody>
          <a:bodyPr/>
          <a:lstStyle/>
          <a:p>
            <a:r>
              <a:rPr lang="es-EC" dirty="0" smtClean="0"/>
              <a:t>SEÑALETICA DE SEGURIDAD Y PROTECCIÓN</a:t>
            </a:r>
            <a:endParaRPr lang="es-EC" dirty="0"/>
          </a:p>
        </p:txBody>
      </p:sp>
    </p:spTree>
    <p:extLst>
      <p:ext uri="{BB962C8B-B14F-4D97-AF65-F5344CB8AC3E}">
        <p14:creationId xmlns:p14="http://schemas.microsoft.com/office/powerpoint/2010/main" val="9654621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14"/>
          <p:cNvSpPr/>
          <p:nvPr/>
        </p:nvSpPr>
        <p:spPr>
          <a:xfrm>
            <a:off x="2950797" y="476672"/>
            <a:ext cx="6804756" cy="51218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100" b="1" dirty="0">
                <a:solidFill>
                  <a:prstClr val="white"/>
                </a:solidFill>
                <a:latin typeface="Consolas" panose="020B0609020204030204" pitchFamily="49" charset="0"/>
                <a:cs typeface="Consolas" panose="020B0609020204030204" pitchFamily="49" charset="0"/>
              </a:rPr>
              <a:t>CONCLUSIONES</a:t>
            </a:r>
          </a:p>
        </p:txBody>
      </p:sp>
      <p:sp>
        <p:nvSpPr>
          <p:cNvPr id="7" name="Rectángulo 6"/>
          <p:cNvSpPr/>
          <p:nvPr/>
        </p:nvSpPr>
        <p:spPr>
          <a:xfrm>
            <a:off x="1744663" y="3078182"/>
            <a:ext cx="9217024"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r>
              <a:rPr lang="es-EC" sz="2000" dirty="0"/>
              <a:t>L</a:t>
            </a:r>
            <a:r>
              <a:rPr lang="es-PA" sz="2000" dirty="0"/>
              <a:t>os datos obtenidos por la estación meteorológica en el periodo de marzo a julio del 2020 en las horas más fuertes que son 10:00 a 16:00, permitieron determinar el índice de radiación solar y rayos UV a los que se exponen los guardiamarinas cumpliendo con el ritmo de batalla de la escuela superior naval</a:t>
            </a:r>
            <a:r>
              <a:rPr lang="es-PA" sz="2000" dirty="0" smtClean="0"/>
              <a:t>.</a:t>
            </a:r>
          </a:p>
          <a:p>
            <a:pPr lvl="0"/>
            <a:endParaRPr lang="en-US" sz="2800" dirty="0">
              <a:effectLst/>
            </a:endParaRPr>
          </a:p>
        </p:txBody>
      </p:sp>
      <p:sp>
        <p:nvSpPr>
          <p:cNvPr id="6" name="Rectángulo 5"/>
          <p:cNvSpPr/>
          <p:nvPr/>
        </p:nvSpPr>
        <p:spPr>
          <a:xfrm>
            <a:off x="1744663" y="4894064"/>
            <a:ext cx="9217024" cy="144655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r>
              <a:rPr lang="es-PA" sz="2000" dirty="0"/>
              <a:t>El plan de acción permitirá reducir estos efectos nocivos producidos por la alta radiación solar y garantizará el bienestar fisco e integral de los futuros oficiales de marina, sin dejar de ejecutar las actividades propias de la formación militar. </a:t>
            </a:r>
            <a:endParaRPr lang="es-PA" sz="2000" dirty="0" smtClean="0"/>
          </a:p>
          <a:p>
            <a:pPr lvl="0"/>
            <a:endParaRPr lang="en-US" sz="2800" dirty="0">
              <a:effectLst/>
            </a:endParaRPr>
          </a:p>
        </p:txBody>
      </p:sp>
      <p:sp>
        <p:nvSpPr>
          <p:cNvPr id="8" name="Rectángulo 7"/>
          <p:cNvSpPr/>
          <p:nvPr/>
        </p:nvSpPr>
        <p:spPr>
          <a:xfrm>
            <a:off x="1744663" y="1262300"/>
            <a:ext cx="9217024"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r>
              <a:rPr lang="es-PA" sz="2000" dirty="0"/>
              <a:t>La Organización Mundial de la Salud y la DIRSEG mediante el código de banderas para la realización de actividad física, establecen parámetros de protección para disminuir los efectos nocivos provocados por la radiación solar de esta manera salvaguardar la salud de las personas</a:t>
            </a:r>
            <a:r>
              <a:rPr lang="es-PA" sz="2000" dirty="0" smtClean="0"/>
              <a:t>.</a:t>
            </a:r>
          </a:p>
          <a:p>
            <a:pPr lvl="0"/>
            <a:endParaRPr lang="en-US" sz="2800" dirty="0">
              <a:effectLst/>
            </a:endParaRPr>
          </a:p>
        </p:txBody>
      </p:sp>
      <p:sp>
        <p:nvSpPr>
          <p:cNvPr id="10" name="Marcador de número de diapositiva 3"/>
          <p:cNvSpPr txBox="1">
            <a:spLocks/>
          </p:cNvSpPr>
          <p:nvPr/>
        </p:nvSpPr>
        <p:spPr>
          <a:xfrm>
            <a:off x="10961687" y="6340612"/>
            <a:ext cx="52626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smtClean="0">
                <a:solidFill>
                  <a:prstClr val="black"/>
                </a:solidFill>
              </a:rPr>
              <a:t>18</a:t>
            </a:r>
            <a:endParaRPr lang="es-EC" dirty="0">
              <a:solidFill>
                <a:prstClr val="black"/>
              </a:solidFill>
            </a:endParaRPr>
          </a:p>
        </p:txBody>
      </p:sp>
    </p:spTree>
    <p:extLst>
      <p:ext uri="{BB962C8B-B14F-4D97-AF65-F5344CB8AC3E}">
        <p14:creationId xmlns:p14="http://schemas.microsoft.com/office/powerpoint/2010/main" val="10640456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14"/>
          <p:cNvSpPr/>
          <p:nvPr/>
        </p:nvSpPr>
        <p:spPr>
          <a:xfrm>
            <a:off x="2950797" y="476672"/>
            <a:ext cx="6804756" cy="51218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100" b="1" dirty="0">
                <a:solidFill>
                  <a:prstClr val="white"/>
                </a:solidFill>
                <a:latin typeface="Consolas" panose="020B0609020204030204" pitchFamily="49" charset="0"/>
                <a:cs typeface="Consolas" panose="020B0609020204030204" pitchFamily="49" charset="0"/>
              </a:rPr>
              <a:t>RECOMENDACIONES</a:t>
            </a:r>
          </a:p>
        </p:txBody>
      </p:sp>
      <p:sp>
        <p:nvSpPr>
          <p:cNvPr id="8" name="Rectángulo 7"/>
          <p:cNvSpPr/>
          <p:nvPr/>
        </p:nvSpPr>
        <p:spPr>
          <a:xfrm>
            <a:off x="1724025" y="2576301"/>
            <a:ext cx="9258300" cy="193899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r>
              <a:rPr lang="es-PA" sz="2000" dirty="0"/>
              <a:t>Por medio de la estación meteorológica se haga un seguimiento periódico de la radiación solar y sus factores climáticos en las diferentes épocas del año con el fin de tomar las medidas de precaución en base al código de banderas que ayude a salvaguardar a la integridad física de los guardiamarinas durante su periodo de formación</a:t>
            </a:r>
            <a:r>
              <a:rPr lang="es-PA" sz="2000" dirty="0" smtClean="0"/>
              <a:t>.</a:t>
            </a:r>
          </a:p>
          <a:p>
            <a:pPr lvl="0"/>
            <a:endParaRPr lang="en-US" sz="2000" dirty="0"/>
          </a:p>
        </p:txBody>
      </p:sp>
      <p:sp>
        <p:nvSpPr>
          <p:cNvPr id="9" name="Rectángulo 8"/>
          <p:cNvSpPr/>
          <p:nvPr/>
        </p:nvSpPr>
        <p:spPr>
          <a:xfrm>
            <a:off x="1730251" y="4557599"/>
            <a:ext cx="9252074"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r>
              <a:rPr lang="es-PA" sz="2000" dirty="0"/>
              <a:t>Realizar las actividades propias de la formación militar en nuevos espacios establecidos por el plan de acción, con el fin de contrarrestar los efectos negativos de la radiación solar y sus secuelas, sin dejar a un lado la formación ética, integral y naval que es esencial y obligatoria para formar a los futuros oficiales de marina</a:t>
            </a:r>
            <a:r>
              <a:rPr lang="es-PA" sz="2000" dirty="0" smtClean="0"/>
              <a:t>.</a:t>
            </a:r>
          </a:p>
          <a:p>
            <a:pPr lvl="0"/>
            <a:endParaRPr lang="en-US" sz="2800" dirty="0">
              <a:effectLst/>
            </a:endParaRPr>
          </a:p>
        </p:txBody>
      </p:sp>
      <p:sp>
        <p:nvSpPr>
          <p:cNvPr id="10" name="Rectángulo 9"/>
          <p:cNvSpPr/>
          <p:nvPr/>
        </p:nvSpPr>
        <p:spPr>
          <a:xfrm>
            <a:off x="1724025" y="1129751"/>
            <a:ext cx="9258300" cy="144655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PA" sz="2000" dirty="0"/>
              <a:t>Realizar charlas informativas a la brigada de guardiamarinas acerca de la radiación solar, los efectos nocivos y las secuelas que se producen a corto y largo plazo, así como las medias de protección que se implementarían con base a la OMS y la </a:t>
            </a:r>
            <a:r>
              <a:rPr lang="es-PA" sz="2000" dirty="0" smtClean="0"/>
              <a:t>DIRSEG.</a:t>
            </a:r>
          </a:p>
          <a:p>
            <a:pPr algn="just"/>
            <a:endParaRPr lang="es-EC" sz="2800" dirty="0"/>
          </a:p>
        </p:txBody>
      </p:sp>
      <p:sp>
        <p:nvSpPr>
          <p:cNvPr id="11" name="Marcador de número de diapositiva 3"/>
          <p:cNvSpPr txBox="1">
            <a:spLocks/>
          </p:cNvSpPr>
          <p:nvPr/>
        </p:nvSpPr>
        <p:spPr>
          <a:xfrm>
            <a:off x="11056132" y="6389181"/>
            <a:ext cx="52626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smtClean="0">
                <a:solidFill>
                  <a:prstClr val="black"/>
                </a:solidFill>
              </a:rPr>
              <a:t>19</a:t>
            </a:r>
          </a:p>
          <a:p>
            <a:endParaRPr lang="es-EC" dirty="0">
              <a:solidFill>
                <a:prstClr val="black"/>
              </a:solidFill>
            </a:endParaRPr>
          </a:p>
        </p:txBody>
      </p:sp>
    </p:spTree>
    <p:extLst>
      <p:ext uri="{BB962C8B-B14F-4D97-AF65-F5344CB8AC3E}">
        <p14:creationId xmlns:p14="http://schemas.microsoft.com/office/powerpoint/2010/main" val="130832963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9C45796D-F81B-42E6-8076-DF0575147E93}" type="slidenum">
              <a:rPr lang="es-EC">
                <a:solidFill>
                  <a:prstClr val="black"/>
                </a:solidFill>
                <a:latin typeface="Calibri"/>
              </a:rPr>
              <a:pPr/>
              <a:t>29</a:t>
            </a:fld>
            <a:endParaRPr lang="es-EC">
              <a:solidFill>
                <a:prstClr val="black"/>
              </a:solidFill>
              <a:latin typeface="Calibri"/>
            </a:endParaRPr>
          </a:p>
        </p:txBody>
      </p:sp>
      <p:sp>
        <p:nvSpPr>
          <p:cNvPr id="6" name="Rectángulo 5"/>
          <p:cNvSpPr/>
          <p:nvPr/>
        </p:nvSpPr>
        <p:spPr>
          <a:xfrm>
            <a:off x="2169625" y="2771768"/>
            <a:ext cx="8299003" cy="1015663"/>
          </a:xfrm>
          <a:prstGeom prst="rect">
            <a:avLst/>
          </a:prstGeom>
          <a:noFill/>
        </p:spPr>
        <p:txBody>
          <a:bodyPr wrap="none" lIns="91440" tIns="45720" rIns="91440" bIns="45720">
            <a:spAutoFit/>
          </a:bodyPr>
          <a:lstStyle/>
          <a:p>
            <a:pPr algn="ctr"/>
            <a:r>
              <a:rPr lang="es-ES" sz="6000" b="1" dirty="0" smtClean="0">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a:rPr>
              <a:t>FIN DE LA PRESENTACIÓN</a:t>
            </a:r>
            <a:endParaRPr lang="es-ES" sz="600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a:endParaRPr>
          </a:p>
        </p:txBody>
      </p:sp>
    </p:spTree>
    <p:extLst>
      <p:ext uri="{BB962C8B-B14F-4D97-AF65-F5344CB8AC3E}">
        <p14:creationId xmlns:p14="http://schemas.microsoft.com/office/powerpoint/2010/main" val="5665285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14"/>
          <p:cNvSpPr/>
          <p:nvPr/>
        </p:nvSpPr>
        <p:spPr>
          <a:xfrm>
            <a:off x="2855640" y="855911"/>
            <a:ext cx="6804756" cy="51218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100" b="1" dirty="0">
                <a:solidFill>
                  <a:prstClr val="white"/>
                </a:solidFill>
                <a:latin typeface="Consolas" panose="020B0609020204030204" pitchFamily="49" charset="0"/>
                <a:cs typeface="Consolas" panose="020B0609020204030204" pitchFamily="49" charset="0"/>
              </a:rPr>
              <a:t>PROBLEMA</a:t>
            </a:r>
          </a:p>
        </p:txBody>
      </p:sp>
      <p:sp>
        <p:nvSpPr>
          <p:cNvPr id="7" name="Marcador de número de diapositiva 6"/>
          <p:cNvSpPr>
            <a:spLocks noGrp="1"/>
          </p:cNvSpPr>
          <p:nvPr>
            <p:ph type="sldNum" sz="quarter" idx="12"/>
          </p:nvPr>
        </p:nvSpPr>
        <p:spPr/>
        <p:txBody>
          <a:bodyPr/>
          <a:lstStyle/>
          <a:p>
            <a:fld id="{9C45796D-F81B-42E6-8076-DF0575147E93}" type="slidenum">
              <a:rPr lang="es-EC">
                <a:solidFill>
                  <a:prstClr val="black"/>
                </a:solidFill>
                <a:latin typeface="Calibri"/>
              </a:rPr>
              <a:pPr/>
              <a:t>3</a:t>
            </a:fld>
            <a:endParaRPr lang="es-EC">
              <a:solidFill>
                <a:prstClr val="black"/>
              </a:solidFill>
              <a:latin typeface="Calibri"/>
            </a:endParaRPr>
          </a:p>
        </p:txBody>
      </p:sp>
      <p:graphicFrame>
        <p:nvGraphicFramePr>
          <p:cNvPr id="8" name="Diagrama 7"/>
          <p:cNvGraphicFramePr/>
          <p:nvPr>
            <p:extLst>
              <p:ext uri="{D42A27DB-BD31-4B8C-83A1-F6EECF244321}">
                <p14:modId xmlns:p14="http://schemas.microsoft.com/office/powerpoint/2010/main" val="1085983487"/>
              </p:ext>
            </p:extLst>
          </p:nvPr>
        </p:nvGraphicFramePr>
        <p:xfrm>
          <a:off x="474438" y="1691640"/>
          <a:ext cx="11567160" cy="3523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0481973"/>
      </p:ext>
    </p:extLst>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9C45796D-F81B-42E6-8076-DF0575147E93}" type="slidenum">
              <a:rPr lang="es-EC">
                <a:solidFill>
                  <a:prstClr val="black"/>
                </a:solidFill>
                <a:latin typeface="Calibri"/>
              </a:rPr>
              <a:pPr/>
              <a:t>4</a:t>
            </a:fld>
            <a:endParaRPr lang="es-EC">
              <a:solidFill>
                <a:prstClr val="black"/>
              </a:solidFill>
              <a:latin typeface="Calibri"/>
            </a:endParaRPr>
          </a:p>
        </p:txBody>
      </p:sp>
      <p:sp>
        <p:nvSpPr>
          <p:cNvPr id="5" name="Rectángulo 14"/>
          <p:cNvSpPr/>
          <p:nvPr/>
        </p:nvSpPr>
        <p:spPr>
          <a:xfrm>
            <a:off x="2855640" y="855911"/>
            <a:ext cx="6804756" cy="51218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100" b="1" dirty="0">
                <a:solidFill>
                  <a:prstClr val="white"/>
                </a:solidFill>
                <a:latin typeface="Consolas" panose="020B0609020204030204" pitchFamily="49" charset="0"/>
                <a:cs typeface="Consolas" panose="020B0609020204030204" pitchFamily="49" charset="0"/>
              </a:rPr>
              <a:t>JUSTIFICACIÓN</a:t>
            </a:r>
          </a:p>
        </p:txBody>
      </p:sp>
      <p:graphicFrame>
        <p:nvGraphicFramePr>
          <p:cNvPr id="6" name="Diagrama 5"/>
          <p:cNvGraphicFramePr/>
          <p:nvPr>
            <p:extLst>
              <p:ext uri="{D42A27DB-BD31-4B8C-83A1-F6EECF244321}">
                <p14:modId xmlns:p14="http://schemas.microsoft.com/office/powerpoint/2010/main" val="2144242110"/>
              </p:ext>
            </p:extLst>
          </p:nvPr>
        </p:nvGraphicFramePr>
        <p:xfrm>
          <a:off x="1595019" y="1836441"/>
          <a:ext cx="932599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1351235"/>
      </p:ext>
    </p:extLst>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9C45796D-F81B-42E6-8076-DF0575147E93}" type="slidenum">
              <a:rPr lang="es-EC">
                <a:solidFill>
                  <a:prstClr val="black"/>
                </a:solidFill>
                <a:latin typeface="Calibri"/>
              </a:rPr>
              <a:pPr/>
              <a:t>5</a:t>
            </a:fld>
            <a:endParaRPr lang="es-EC">
              <a:solidFill>
                <a:prstClr val="black"/>
              </a:solidFill>
              <a:latin typeface="Calibri"/>
            </a:endParaRPr>
          </a:p>
        </p:txBody>
      </p:sp>
      <p:sp>
        <p:nvSpPr>
          <p:cNvPr id="5" name="Rectángulo 14"/>
          <p:cNvSpPr/>
          <p:nvPr/>
        </p:nvSpPr>
        <p:spPr>
          <a:xfrm>
            <a:off x="2855640" y="855911"/>
            <a:ext cx="6804756" cy="51218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100" b="1" dirty="0">
                <a:solidFill>
                  <a:prstClr val="white"/>
                </a:solidFill>
                <a:latin typeface="Consolas" panose="020B0609020204030204" pitchFamily="49" charset="0"/>
                <a:cs typeface="Consolas" panose="020B0609020204030204" pitchFamily="49" charset="0"/>
              </a:rPr>
              <a:t>OBJETIVO GENERAL</a:t>
            </a:r>
          </a:p>
        </p:txBody>
      </p:sp>
      <p:sp>
        <p:nvSpPr>
          <p:cNvPr id="6" name="Rectángulo 5"/>
          <p:cNvSpPr/>
          <p:nvPr/>
        </p:nvSpPr>
        <p:spPr>
          <a:xfrm>
            <a:off x="3013657" y="1815920"/>
            <a:ext cx="6555346" cy="3721995"/>
          </a:xfrm>
          <a:prstGeom prst="rect">
            <a:avLst/>
          </a:prstGeom>
          <a:solidFill>
            <a:schemeClr val="accent5">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just"/>
            <a:r>
              <a:rPr lang="es-EC" sz="2800" b="1" dirty="0">
                <a:solidFill>
                  <a:prstClr val="black"/>
                </a:solidFill>
              </a:rPr>
              <a:t>Analizar los efectos causados por la radiación solar en el personal de </a:t>
            </a:r>
            <a:r>
              <a:rPr lang="es-EC" sz="2800" b="1" dirty="0" smtClean="0">
                <a:solidFill>
                  <a:prstClr val="black"/>
                </a:solidFill>
              </a:rPr>
              <a:t>guardiamarinas de la Escuela Superior Naval, </a:t>
            </a:r>
            <a:r>
              <a:rPr lang="es-EC" sz="2800" b="1" dirty="0">
                <a:solidFill>
                  <a:prstClr val="black"/>
                </a:solidFill>
              </a:rPr>
              <a:t>mediante el análisis de datos estadísticos de índice UV estableciendo normas preventivas que permitan reducir el daño a la salud.</a:t>
            </a:r>
            <a:endParaRPr lang="en-US" sz="2800" b="1" dirty="0">
              <a:solidFill>
                <a:prstClr val="black"/>
              </a:solidFill>
              <a:latin typeface="Calibri"/>
            </a:endParaRPr>
          </a:p>
        </p:txBody>
      </p:sp>
    </p:spTree>
    <p:extLst>
      <p:ext uri="{BB962C8B-B14F-4D97-AF65-F5344CB8AC3E}">
        <p14:creationId xmlns:p14="http://schemas.microsoft.com/office/powerpoint/2010/main" val="3390888534"/>
      </p:ext>
    </p:extLst>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a:xfrm>
            <a:off x="8746154" y="6492875"/>
            <a:ext cx="2844800" cy="365125"/>
          </a:xfrm>
        </p:spPr>
        <p:txBody>
          <a:bodyPr/>
          <a:lstStyle/>
          <a:p>
            <a:fld id="{9C45796D-F81B-42E6-8076-DF0575147E93}" type="slidenum">
              <a:rPr lang="es-EC">
                <a:solidFill>
                  <a:prstClr val="black"/>
                </a:solidFill>
                <a:latin typeface="Calibri"/>
              </a:rPr>
              <a:pPr/>
              <a:t>6</a:t>
            </a:fld>
            <a:endParaRPr lang="es-EC" dirty="0">
              <a:solidFill>
                <a:prstClr val="black"/>
              </a:solidFill>
              <a:latin typeface="Calibri"/>
            </a:endParaRPr>
          </a:p>
        </p:txBody>
      </p:sp>
      <p:sp>
        <p:nvSpPr>
          <p:cNvPr id="5" name="Rectángulo 14"/>
          <p:cNvSpPr/>
          <p:nvPr/>
        </p:nvSpPr>
        <p:spPr>
          <a:xfrm>
            <a:off x="2832780" y="312686"/>
            <a:ext cx="6804756" cy="51218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100" b="1" dirty="0">
                <a:solidFill>
                  <a:prstClr val="white"/>
                </a:solidFill>
                <a:latin typeface="Consolas" panose="020B0609020204030204" pitchFamily="49" charset="0"/>
                <a:cs typeface="Consolas" panose="020B0609020204030204" pitchFamily="49" charset="0"/>
              </a:rPr>
              <a:t>OBJETIVOS ESPECÍFICOS</a:t>
            </a:r>
          </a:p>
        </p:txBody>
      </p:sp>
      <p:graphicFrame>
        <p:nvGraphicFramePr>
          <p:cNvPr id="2" name="Diagrama 1"/>
          <p:cNvGraphicFramePr/>
          <p:nvPr>
            <p:extLst>
              <p:ext uri="{D42A27DB-BD31-4B8C-83A1-F6EECF244321}">
                <p14:modId xmlns:p14="http://schemas.microsoft.com/office/powerpoint/2010/main" val="3777682922"/>
              </p:ext>
            </p:extLst>
          </p:nvPr>
        </p:nvGraphicFramePr>
        <p:xfrm>
          <a:off x="2040553" y="948268"/>
          <a:ext cx="8254913" cy="5544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0402812"/>
      </p:ext>
    </p:extLst>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a:xfrm>
            <a:off x="8816567" y="6356355"/>
            <a:ext cx="422141" cy="365125"/>
          </a:xfrm>
        </p:spPr>
        <p:txBody>
          <a:bodyPr/>
          <a:lstStyle/>
          <a:p>
            <a:fld id="{9C45796D-F81B-42E6-8076-DF0575147E93}" type="slidenum">
              <a:rPr lang="es-EC">
                <a:solidFill>
                  <a:prstClr val="black"/>
                </a:solidFill>
                <a:latin typeface="Calibri"/>
              </a:rPr>
              <a:pPr/>
              <a:t>7</a:t>
            </a:fld>
            <a:endParaRPr lang="es-EC" dirty="0">
              <a:solidFill>
                <a:prstClr val="black"/>
              </a:solidFill>
              <a:latin typeface="Calibri"/>
            </a:endParaRPr>
          </a:p>
        </p:txBody>
      </p:sp>
      <p:sp>
        <p:nvSpPr>
          <p:cNvPr id="5" name="Rectángulo 14"/>
          <p:cNvSpPr/>
          <p:nvPr/>
        </p:nvSpPr>
        <p:spPr>
          <a:xfrm>
            <a:off x="2693622" y="385648"/>
            <a:ext cx="6804756" cy="51218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100" b="1" dirty="0">
                <a:solidFill>
                  <a:prstClr val="white"/>
                </a:solidFill>
                <a:latin typeface="Consolas" panose="020B0609020204030204" pitchFamily="49" charset="0"/>
                <a:cs typeface="Consolas" panose="020B0609020204030204" pitchFamily="49" charset="0"/>
              </a:rPr>
              <a:t>FUNDAMENTACIÓN TEÓRICA</a:t>
            </a:r>
          </a:p>
        </p:txBody>
      </p:sp>
      <p:sp>
        <p:nvSpPr>
          <p:cNvPr id="2" name="Marcador de contenido 1"/>
          <p:cNvSpPr>
            <a:spLocks noGrp="1"/>
          </p:cNvSpPr>
          <p:nvPr>
            <p:ph idx="1"/>
          </p:nvPr>
        </p:nvSpPr>
        <p:spPr>
          <a:xfrm>
            <a:off x="609600" y="1600204"/>
            <a:ext cx="7207876" cy="4525963"/>
          </a:xfrm>
        </p:spPr>
        <p:txBody>
          <a:bodyPr/>
          <a:lstStyle/>
          <a:p>
            <a:r>
              <a:rPr lang="es-EC" dirty="0" smtClean="0"/>
              <a:t>Radiación Solar: Es la transmisión de energía por medio de ondas electromagnéticas que se producen de forma directa desde la fuente, el sol y se dispersa hacia la tierra.</a:t>
            </a:r>
          </a:p>
          <a:p>
            <a:endParaRPr lang="es-EC" dirty="0"/>
          </a:p>
          <a:p>
            <a:r>
              <a:rPr lang="es-EC" dirty="0" smtClean="0"/>
              <a:t>Temperatura: Grado de calentamiento en el aire debido a la radiación solar.</a:t>
            </a:r>
          </a:p>
          <a:p>
            <a:endParaRPr lang="es-EC" dirty="0" smtClean="0"/>
          </a:p>
          <a:p>
            <a:r>
              <a:rPr lang="es-EC" dirty="0" smtClean="0"/>
              <a:t>Índice UV: Es un método para predecir la intensidad con la que la radiación solar alcanza la superficie terrestre.</a:t>
            </a:r>
          </a:p>
        </p:txBody>
      </p:sp>
      <p:pic>
        <p:nvPicPr>
          <p:cNvPr id="3" name="Imagen 2"/>
          <p:cNvPicPr>
            <a:picLocks noChangeAspect="1"/>
          </p:cNvPicPr>
          <p:nvPr/>
        </p:nvPicPr>
        <p:blipFill>
          <a:blip r:embed="rId2"/>
          <a:stretch>
            <a:fillRect/>
          </a:stretch>
        </p:blipFill>
        <p:spPr>
          <a:xfrm>
            <a:off x="7929020" y="1335665"/>
            <a:ext cx="2619375" cy="1822174"/>
          </a:xfrm>
          <a:prstGeom prst="rect">
            <a:avLst/>
          </a:prstGeom>
        </p:spPr>
      </p:pic>
      <p:pic>
        <p:nvPicPr>
          <p:cNvPr id="6" name="Imagen 5"/>
          <p:cNvPicPr>
            <a:picLocks noChangeAspect="1"/>
          </p:cNvPicPr>
          <p:nvPr/>
        </p:nvPicPr>
        <p:blipFill>
          <a:blip r:embed="rId3"/>
          <a:stretch>
            <a:fillRect/>
          </a:stretch>
        </p:blipFill>
        <p:spPr>
          <a:xfrm>
            <a:off x="9123963" y="3863185"/>
            <a:ext cx="2848863" cy="1661837"/>
          </a:xfrm>
          <a:prstGeom prst="rect">
            <a:avLst/>
          </a:prstGeom>
        </p:spPr>
      </p:pic>
    </p:spTree>
    <p:extLst>
      <p:ext uri="{BB962C8B-B14F-4D97-AF65-F5344CB8AC3E}">
        <p14:creationId xmlns:p14="http://schemas.microsoft.com/office/powerpoint/2010/main" val="2433493017"/>
      </p:ext>
    </p:extLst>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a:xfrm>
            <a:off x="8816567" y="6356355"/>
            <a:ext cx="422141" cy="365125"/>
          </a:xfrm>
        </p:spPr>
        <p:txBody>
          <a:bodyPr/>
          <a:lstStyle/>
          <a:p>
            <a:fld id="{9C45796D-F81B-42E6-8076-DF0575147E93}" type="slidenum">
              <a:rPr lang="es-EC">
                <a:solidFill>
                  <a:prstClr val="black"/>
                </a:solidFill>
                <a:latin typeface="Calibri"/>
              </a:rPr>
              <a:pPr/>
              <a:t>8</a:t>
            </a:fld>
            <a:endParaRPr lang="es-EC" dirty="0">
              <a:solidFill>
                <a:prstClr val="black"/>
              </a:solidFill>
              <a:latin typeface="Calibri"/>
            </a:endParaRPr>
          </a:p>
        </p:txBody>
      </p:sp>
      <p:sp>
        <p:nvSpPr>
          <p:cNvPr id="5" name="Rectángulo 14"/>
          <p:cNvSpPr/>
          <p:nvPr/>
        </p:nvSpPr>
        <p:spPr>
          <a:xfrm>
            <a:off x="2693622" y="385648"/>
            <a:ext cx="6804756" cy="51218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100" b="1" dirty="0">
                <a:solidFill>
                  <a:prstClr val="white"/>
                </a:solidFill>
                <a:latin typeface="Consolas" panose="020B0609020204030204" pitchFamily="49" charset="0"/>
                <a:cs typeface="Consolas" panose="020B0609020204030204" pitchFamily="49" charset="0"/>
              </a:rPr>
              <a:t>FUNDAMENTACIÓN TEÓRICA</a:t>
            </a:r>
          </a:p>
        </p:txBody>
      </p:sp>
      <p:pic>
        <p:nvPicPr>
          <p:cNvPr id="1026" name="Picture 2" descr="Primeros auxilios en caso de insolac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368" y="1155351"/>
            <a:ext cx="3217492" cy="213963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324492" y="3440398"/>
            <a:ext cx="4356392" cy="523220"/>
          </a:xfrm>
          <a:prstGeom prst="rect">
            <a:avLst/>
          </a:prstGeom>
          <a:noFill/>
        </p:spPr>
        <p:txBody>
          <a:bodyPr wrap="square" rtlCol="0">
            <a:spAutoFit/>
          </a:bodyPr>
          <a:lstStyle/>
          <a:p>
            <a:pPr algn="ctr"/>
            <a:r>
              <a:rPr lang="es-EC" sz="2800" dirty="0" smtClean="0"/>
              <a:t>INSOLACIÓN</a:t>
            </a:r>
            <a:endParaRPr lang="es-EC" sz="2800" dirty="0"/>
          </a:p>
        </p:txBody>
      </p:sp>
      <p:pic>
        <p:nvPicPr>
          <p:cNvPr id="1028" name="Picture 4" descr="Cómo tratar las quemaduras solar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535" y="1155351"/>
            <a:ext cx="2852843" cy="213963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6080760" y="3418801"/>
            <a:ext cx="4356392" cy="523220"/>
          </a:xfrm>
          <a:prstGeom prst="rect">
            <a:avLst/>
          </a:prstGeom>
          <a:noFill/>
        </p:spPr>
        <p:txBody>
          <a:bodyPr wrap="square" rtlCol="0">
            <a:spAutoFit/>
          </a:bodyPr>
          <a:lstStyle/>
          <a:p>
            <a:pPr algn="ctr"/>
            <a:r>
              <a:rPr lang="es-EC" sz="2800" dirty="0" smtClean="0"/>
              <a:t>QUEMADURAS SOLARES</a:t>
            </a:r>
            <a:endParaRPr lang="es-EC" sz="2800" dirty="0"/>
          </a:p>
        </p:txBody>
      </p:sp>
      <p:pic>
        <p:nvPicPr>
          <p:cNvPr id="1030" name="Picture 6" descr="Dermatitis solar"/>
          <p:cNvPicPr>
            <a:picLocks noChangeAspect="1" noChangeArrowheads="1"/>
          </p:cNvPicPr>
          <p:nvPr/>
        </p:nvPicPr>
        <p:blipFill rotWithShape="1">
          <a:blip r:embed="rId5">
            <a:extLst>
              <a:ext uri="{28A0092B-C50C-407E-A947-70E740481C1C}">
                <a14:useLocalDpi xmlns:a14="http://schemas.microsoft.com/office/drawing/2010/main" val="0"/>
              </a:ext>
            </a:extLst>
          </a:blip>
          <a:srcRect l="6020" t="4822" r="616" b="10502"/>
          <a:stretch/>
        </p:blipFill>
        <p:spPr bwMode="auto">
          <a:xfrm>
            <a:off x="4275218" y="4065838"/>
            <a:ext cx="3272418" cy="2228248"/>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3902564" y="6396306"/>
            <a:ext cx="4356392" cy="523220"/>
          </a:xfrm>
          <a:prstGeom prst="rect">
            <a:avLst/>
          </a:prstGeom>
          <a:noFill/>
        </p:spPr>
        <p:txBody>
          <a:bodyPr wrap="square" rtlCol="0">
            <a:spAutoFit/>
          </a:bodyPr>
          <a:lstStyle/>
          <a:p>
            <a:pPr algn="ctr"/>
            <a:r>
              <a:rPr lang="es-EC" sz="2800" dirty="0" smtClean="0"/>
              <a:t>DERMATITIS SOLAR</a:t>
            </a:r>
            <a:endParaRPr lang="es-EC" sz="2800" dirty="0"/>
          </a:p>
        </p:txBody>
      </p:sp>
      <p:sp>
        <p:nvSpPr>
          <p:cNvPr id="12" name="CuadroTexto 11"/>
          <p:cNvSpPr txBox="1"/>
          <p:nvPr/>
        </p:nvSpPr>
        <p:spPr>
          <a:xfrm>
            <a:off x="535813" y="3702008"/>
            <a:ext cx="3908738" cy="2893100"/>
          </a:xfrm>
          <a:prstGeom prst="rect">
            <a:avLst/>
          </a:prstGeom>
          <a:noFill/>
        </p:spPr>
        <p:txBody>
          <a:bodyPr wrap="square" rtlCol="0">
            <a:spAutoFit/>
          </a:bodyPr>
          <a:lstStyle/>
          <a:p>
            <a:r>
              <a:rPr lang="es-EC" sz="1600" dirty="0" smtClean="0"/>
              <a:t>INSOLACION:</a:t>
            </a:r>
          </a:p>
          <a:p>
            <a:pPr marL="285750" indent="-285750">
              <a:buFontTx/>
              <a:buChar char="-"/>
            </a:pPr>
            <a:r>
              <a:rPr lang="es-EC" sz="1600" dirty="0" smtClean="0"/>
              <a:t>Mareo</a:t>
            </a:r>
          </a:p>
          <a:p>
            <a:pPr marL="285750" indent="-285750">
              <a:buFontTx/>
              <a:buChar char="-"/>
            </a:pPr>
            <a:r>
              <a:rPr lang="es-EC" sz="1600" dirty="0" smtClean="0"/>
              <a:t>Alteración en la sudoración</a:t>
            </a:r>
          </a:p>
          <a:p>
            <a:pPr marL="285750" indent="-285750">
              <a:buFontTx/>
              <a:buChar char="-"/>
            </a:pPr>
            <a:r>
              <a:rPr lang="es-EC" sz="1600" dirty="0" smtClean="0"/>
              <a:t>Nauseas y vómitos</a:t>
            </a:r>
          </a:p>
          <a:p>
            <a:pPr marL="285750" indent="-285750">
              <a:buFontTx/>
              <a:buChar char="-"/>
            </a:pPr>
            <a:r>
              <a:rPr lang="es-EC" sz="1600" dirty="0" smtClean="0"/>
              <a:t>Debilidad</a:t>
            </a:r>
          </a:p>
          <a:p>
            <a:pPr marL="285750" indent="-285750">
              <a:buFontTx/>
              <a:buChar char="-"/>
            </a:pPr>
            <a:r>
              <a:rPr lang="es-EC" sz="1600" dirty="0" smtClean="0"/>
              <a:t>Respiración acelerada</a:t>
            </a:r>
          </a:p>
          <a:p>
            <a:pPr marL="285750" indent="-285750">
              <a:buFontTx/>
              <a:buChar char="-"/>
            </a:pPr>
            <a:r>
              <a:rPr lang="es-EC" sz="1600" dirty="0" smtClean="0"/>
              <a:t>Dolor de cabeza</a:t>
            </a:r>
          </a:p>
          <a:p>
            <a:pPr marL="285750" indent="-285750">
              <a:buFontTx/>
              <a:buChar char="-"/>
            </a:pPr>
            <a:r>
              <a:rPr lang="es-EC" sz="1600" dirty="0" smtClean="0"/>
              <a:t>Frecuencia cardiaca acelerada</a:t>
            </a:r>
          </a:p>
          <a:p>
            <a:pPr marL="285750" indent="-285750">
              <a:buFontTx/>
              <a:buChar char="-"/>
            </a:pPr>
            <a:r>
              <a:rPr lang="es-EC" sz="1600" dirty="0" smtClean="0"/>
              <a:t>Boca y lengua secas</a:t>
            </a:r>
          </a:p>
          <a:p>
            <a:pPr marL="285750" indent="-285750">
              <a:buFontTx/>
              <a:buChar char="-"/>
            </a:pPr>
            <a:r>
              <a:rPr lang="es-EC" sz="1600" dirty="0" smtClean="0"/>
              <a:t>Irritabilidad</a:t>
            </a:r>
          </a:p>
          <a:p>
            <a:pPr marL="285750" indent="-285750">
              <a:buFontTx/>
              <a:buChar char="-"/>
            </a:pPr>
            <a:endParaRPr lang="es-EC" sz="1600" dirty="0"/>
          </a:p>
        </p:txBody>
      </p:sp>
      <p:sp>
        <p:nvSpPr>
          <p:cNvPr id="13" name="CuadroTexto 12"/>
          <p:cNvSpPr txBox="1"/>
          <p:nvPr/>
        </p:nvSpPr>
        <p:spPr>
          <a:xfrm>
            <a:off x="9600695" y="1155351"/>
            <a:ext cx="2543878" cy="2800767"/>
          </a:xfrm>
          <a:prstGeom prst="rect">
            <a:avLst/>
          </a:prstGeom>
          <a:noFill/>
        </p:spPr>
        <p:txBody>
          <a:bodyPr wrap="square" rtlCol="0">
            <a:spAutoFit/>
          </a:bodyPr>
          <a:lstStyle/>
          <a:p>
            <a:r>
              <a:rPr lang="es-EC" sz="1600" dirty="0" smtClean="0"/>
              <a:t>QUEMADURAS SOLARES:</a:t>
            </a:r>
          </a:p>
          <a:p>
            <a:pPr marL="285750" indent="-285750">
              <a:buFontTx/>
              <a:buChar char="-"/>
            </a:pPr>
            <a:r>
              <a:rPr lang="es-EC" sz="1600" dirty="0" smtClean="0"/>
              <a:t>Enrojecimiento de la piel</a:t>
            </a:r>
          </a:p>
          <a:p>
            <a:pPr marL="285750" indent="-285750">
              <a:buFontTx/>
              <a:buChar char="-"/>
            </a:pPr>
            <a:r>
              <a:rPr lang="es-EC" sz="1600" dirty="0" smtClean="0"/>
              <a:t>Dolor, sensibilidad y picazón</a:t>
            </a:r>
          </a:p>
          <a:p>
            <a:pPr marL="285750" indent="-285750">
              <a:buFontTx/>
              <a:buChar char="-"/>
            </a:pPr>
            <a:r>
              <a:rPr lang="es-EC" sz="1600" dirty="0" smtClean="0"/>
              <a:t>Piel caliente al tacto</a:t>
            </a:r>
          </a:p>
          <a:p>
            <a:pPr marL="285750" indent="-285750">
              <a:buFontTx/>
              <a:buChar char="-"/>
            </a:pPr>
            <a:r>
              <a:rPr lang="es-EC" sz="1600" dirty="0" smtClean="0"/>
              <a:t>Descamación superficial</a:t>
            </a:r>
          </a:p>
          <a:p>
            <a:pPr marL="285750" indent="-285750">
              <a:buFontTx/>
              <a:buChar char="-"/>
            </a:pPr>
            <a:r>
              <a:rPr lang="es-EC" sz="1600" dirty="0" smtClean="0"/>
              <a:t>Erupción cutánea</a:t>
            </a:r>
          </a:p>
          <a:p>
            <a:pPr marL="285750" indent="-285750">
              <a:buFontTx/>
              <a:buChar char="-"/>
            </a:pPr>
            <a:r>
              <a:rPr lang="es-EC" sz="1600" dirty="0" smtClean="0"/>
              <a:t>Manchas blancas en la piel</a:t>
            </a:r>
          </a:p>
          <a:p>
            <a:pPr marL="285750" indent="-285750">
              <a:buFontTx/>
              <a:buChar char="-"/>
            </a:pPr>
            <a:endParaRPr lang="es-EC" sz="1600" dirty="0" smtClean="0"/>
          </a:p>
          <a:p>
            <a:pPr marL="285750" indent="-285750">
              <a:buFontTx/>
              <a:buChar char="-"/>
            </a:pPr>
            <a:endParaRPr lang="es-EC" sz="1600" dirty="0"/>
          </a:p>
        </p:txBody>
      </p:sp>
      <p:sp>
        <p:nvSpPr>
          <p:cNvPr id="14" name="CuadroTexto 13"/>
          <p:cNvSpPr txBox="1"/>
          <p:nvPr/>
        </p:nvSpPr>
        <p:spPr>
          <a:xfrm>
            <a:off x="7646326" y="4395132"/>
            <a:ext cx="3908738" cy="1569660"/>
          </a:xfrm>
          <a:prstGeom prst="rect">
            <a:avLst/>
          </a:prstGeom>
          <a:noFill/>
        </p:spPr>
        <p:txBody>
          <a:bodyPr wrap="square" rtlCol="0">
            <a:spAutoFit/>
          </a:bodyPr>
          <a:lstStyle/>
          <a:p>
            <a:r>
              <a:rPr lang="es-EC" sz="1600" dirty="0" smtClean="0"/>
              <a:t>DERMATITIS SOLAR</a:t>
            </a:r>
          </a:p>
          <a:p>
            <a:pPr marL="285750" indent="-285750">
              <a:buFontTx/>
              <a:buChar char="-"/>
            </a:pPr>
            <a:r>
              <a:rPr lang="es-EC" sz="1600" dirty="0" smtClean="0"/>
              <a:t>Formación </a:t>
            </a:r>
            <a:r>
              <a:rPr lang="es-EC" sz="1600" dirty="0"/>
              <a:t>de pequeñas ampollas epidérmicas</a:t>
            </a:r>
          </a:p>
          <a:p>
            <a:pPr marL="285750" indent="-285750">
              <a:buFontTx/>
              <a:buChar char="-"/>
            </a:pPr>
            <a:r>
              <a:rPr lang="es-EC" sz="1600" dirty="0"/>
              <a:t>Pigmentación de la piel</a:t>
            </a:r>
          </a:p>
          <a:p>
            <a:pPr marL="285750" indent="-285750">
              <a:buFontTx/>
              <a:buChar char="-"/>
            </a:pPr>
            <a:r>
              <a:rPr lang="es-EC" sz="1600" dirty="0"/>
              <a:t>Fiebre</a:t>
            </a:r>
          </a:p>
          <a:p>
            <a:pPr marL="285750" indent="-285750">
              <a:buFontTx/>
              <a:buChar char="-"/>
            </a:pPr>
            <a:r>
              <a:rPr lang="es-EC" sz="1600" dirty="0"/>
              <a:t>Formación de </a:t>
            </a:r>
            <a:r>
              <a:rPr lang="es-EC" sz="1600" dirty="0" smtClean="0"/>
              <a:t>costras</a:t>
            </a:r>
            <a:endParaRPr lang="es-EC" sz="1600" dirty="0"/>
          </a:p>
        </p:txBody>
      </p:sp>
    </p:spTree>
    <p:extLst>
      <p:ext uri="{BB962C8B-B14F-4D97-AF65-F5344CB8AC3E}">
        <p14:creationId xmlns:p14="http://schemas.microsoft.com/office/powerpoint/2010/main" val="1424646797"/>
      </p:ext>
    </p:extLst>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a:xfrm>
            <a:off x="8816567" y="6356355"/>
            <a:ext cx="422141" cy="365125"/>
          </a:xfrm>
        </p:spPr>
        <p:txBody>
          <a:bodyPr/>
          <a:lstStyle/>
          <a:p>
            <a:fld id="{9C45796D-F81B-42E6-8076-DF0575147E93}" type="slidenum">
              <a:rPr lang="es-EC">
                <a:solidFill>
                  <a:prstClr val="black"/>
                </a:solidFill>
                <a:latin typeface="Calibri"/>
              </a:rPr>
              <a:pPr/>
              <a:t>9</a:t>
            </a:fld>
            <a:endParaRPr lang="es-EC" dirty="0">
              <a:solidFill>
                <a:prstClr val="black"/>
              </a:solidFill>
              <a:latin typeface="Calibri"/>
            </a:endParaRPr>
          </a:p>
        </p:txBody>
      </p:sp>
      <p:sp>
        <p:nvSpPr>
          <p:cNvPr id="5" name="Rectángulo 14"/>
          <p:cNvSpPr/>
          <p:nvPr/>
        </p:nvSpPr>
        <p:spPr>
          <a:xfrm>
            <a:off x="2693622" y="385648"/>
            <a:ext cx="6804756" cy="51218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100" b="1" dirty="0">
                <a:solidFill>
                  <a:prstClr val="white"/>
                </a:solidFill>
                <a:latin typeface="Consolas" panose="020B0609020204030204" pitchFamily="49" charset="0"/>
                <a:cs typeface="Consolas" panose="020B0609020204030204" pitchFamily="49" charset="0"/>
              </a:rPr>
              <a:t>FUNDAMENTACIÓN TEÓRICA</a:t>
            </a:r>
          </a:p>
        </p:txBody>
      </p:sp>
      <p:pic>
        <p:nvPicPr>
          <p:cNvPr id="14" name="Marcador de contenido 13"/>
          <p:cNvPicPr>
            <a:picLocks noGrp="1" noChangeAspect="1"/>
          </p:cNvPicPr>
          <p:nvPr>
            <p:ph idx="1"/>
          </p:nvPr>
        </p:nvPicPr>
        <p:blipFill>
          <a:blip r:embed="rId2"/>
          <a:stretch>
            <a:fillRect/>
          </a:stretch>
        </p:blipFill>
        <p:spPr>
          <a:xfrm>
            <a:off x="2371889" y="1531646"/>
            <a:ext cx="7776902" cy="3521301"/>
          </a:xfrm>
          <a:prstGeom prst="rect">
            <a:avLst/>
          </a:prstGeom>
        </p:spPr>
      </p:pic>
      <p:sp>
        <p:nvSpPr>
          <p:cNvPr id="2" name="CuadroTexto 1"/>
          <p:cNvSpPr txBox="1"/>
          <p:nvPr/>
        </p:nvSpPr>
        <p:spPr>
          <a:xfrm>
            <a:off x="1883073" y="5686765"/>
            <a:ext cx="9398000" cy="369332"/>
          </a:xfrm>
          <a:prstGeom prst="rect">
            <a:avLst/>
          </a:prstGeom>
          <a:noFill/>
        </p:spPr>
        <p:txBody>
          <a:bodyPr wrap="square" rtlCol="0">
            <a:spAutoFit/>
          </a:bodyPr>
          <a:lstStyle/>
          <a:p>
            <a:r>
              <a:rPr lang="es-EC" dirty="0" smtClean="0"/>
              <a:t>Fuente: Tomado </a:t>
            </a:r>
            <a:r>
              <a:rPr lang="es-EC" dirty="0"/>
              <a:t>del libro Índice UV Solar Mundial de la OMS</a:t>
            </a:r>
            <a:r>
              <a:rPr lang="es-EC" i="1" dirty="0"/>
              <a:t> </a:t>
            </a:r>
            <a:r>
              <a:rPr lang="es-EC" dirty="0"/>
              <a:t>(Organización Mundial de la </a:t>
            </a:r>
            <a:r>
              <a:rPr lang="es-EC" dirty="0" smtClean="0"/>
              <a:t>Salud)</a:t>
            </a:r>
            <a:endParaRPr lang="es-EC" dirty="0"/>
          </a:p>
        </p:txBody>
      </p:sp>
    </p:spTree>
    <p:extLst>
      <p:ext uri="{BB962C8B-B14F-4D97-AF65-F5344CB8AC3E}">
        <p14:creationId xmlns:p14="http://schemas.microsoft.com/office/powerpoint/2010/main" val="492838561"/>
      </p:ext>
    </p:extLst>
  </p:cSld>
  <p:clrMapOvr>
    <a:masterClrMapping/>
  </p:clrMapOvr>
  <p:transition spd="slow">
    <p:split orient="vert"/>
  </p:transition>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14931</TotalTime>
  <Words>1854</Words>
  <Application>Microsoft Office PowerPoint</Application>
  <PresentationFormat>Panorámica</PresentationFormat>
  <Paragraphs>274</Paragraphs>
  <Slides>29</Slides>
  <Notes>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29</vt:i4>
      </vt:variant>
    </vt:vector>
  </HeadingPairs>
  <TitlesOfParts>
    <vt:vector size="36" baseType="lpstr">
      <vt:lpstr>Arial</vt:lpstr>
      <vt:lpstr>Arial Black</vt:lpstr>
      <vt:lpstr>Calibri</vt:lpstr>
      <vt:lpstr>Consolas</vt:lpstr>
      <vt:lpstr>Segoe UI</vt:lpstr>
      <vt:lpstr>Times New Roman</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MARCO LEGAL</vt:lpstr>
      <vt:lpstr>Presentación de PowerPoint</vt:lpstr>
      <vt:lpstr>Presentación de PowerPoint</vt:lpstr>
      <vt:lpstr>Presentación de PowerPoint</vt:lpstr>
      <vt:lpstr>INICIO 14-marzo-2020 FIN 14-Abril-2020 – Radiación Solar </vt:lpstr>
      <vt:lpstr>INICIO 14-marzo-2020 FIN 14-Abril-2020 – Índice UV </vt:lpstr>
      <vt:lpstr>INICIO 14-Mayo-2020 FIN 14-Junio-2020 – Radiación Solar </vt:lpstr>
      <vt:lpstr>INICIO 14-Mayo-2020 FIN 14-Junio-2020 – Índice UV </vt:lpstr>
      <vt:lpstr>Presentación de PowerPoint</vt:lpstr>
      <vt:lpstr>Presentación de PowerPoint</vt:lpstr>
      <vt:lpstr>Presentación de PowerPoint</vt:lpstr>
      <vt:lpstr>Presentación de PowerPoint</vt:lpstr>
      <vt:lpstr>Presentación de PowerPoint</vt:lpstr>
      <vt:lpstr>SEÑALETICA DE SEGURIDAD Y PROTECCIÓN</vt:lpstr>
      <vt:lpstr>SEÑALETICA DE SEGURIDAD Y PROTECCIÓN</vt:lpstr>
      <vt:lpstr>SEÑALETICA DE SEGURIDAD Y PROTECCIÓN</vt:lpstr>
      <vt:lpstr>SEÑALETICA DE SEGURIDAD Y PROTECCIÓN</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Ericka Zavala</dc:creator>
  <cp:lastModifiedBy>MARIA SUAREZ</cp:lastModifiedBy>
  <cp:revision>120</cp:revision>
  <dcterms:created xsi:type="dcterms:W3CDTF">2019-10-14T12:44:58Z</dcterms:created>
  <dcterms:modified xsi:type="dcterms:W3CDTF">2021-03-09T20:26:44Z</dcterms:modified>
</cp:coreProperties>
</file>