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56" r:id="rId2"/>
    <p:sldId id="348" r:id="rId3"/>
    <p:sldId id="359" r:id="rId4"/>
    <p:sldId id="360" r:id="rId5"/>
    <p:sldId id="362" r:id="rId6"/>
    <p:sldId id="364" r:id="rId7"/>
    <p:sldId id="361" r:id="rId8"/>
    <p:sldId id="363" r:id="rId9"/>
    <p:sldId id="365" r:id="rId10"/>
    <p:sldId id="349" r:id="rId11"/>
    <p:sldId id="366" r:id="rId12"/>
    <p:sldId id="350" r:id="rId13"/>
    <p:sldId id="367" r:id="rId14"/>
    <p:sldId id="351" r:id="rId15"/>
    <p:sldId id="352" r:id="rId16"/>
    <p:sldId id="353" r:id="rId17"/>
    <p:sldId id="354" r:id="rId18"/>
    <p:sldId id="395" r:id="rId19"/>
    <p:sldId id="355" r:id="rId20"/>
    <p:sldId id="369" r:id="rId21"/>
    <p:sldId id="379" r:id="rId22"/>
    <p:sldId id="380" r:id="rId23"/>
    <p:sldId id="381" r:id="rId24"/>
    <p:sldId id="370" r:id="rId25"/>
    <p:sldId id="356" r:id="rId26"/>
    <p:sldId id="386" r:id="rId27"/>
    <p:sldId id="383" r:id="rId28"/>
    <p:sldId id="387" r:id="rId29"/>
    <p:sldId id="388" r:id="rId30"/>
    <p:sldId id="389" r:id="rId31"/>
    <p:sldId id="390" r:id="rId32"/>
    <p:sldId id="391" r:id="rId33"/>
    <p:sldId id="392" r:id="rId34"/>
    <p:sldId id="393" r:id="rId35"/>
    <p:sldId id="357" r:id="rId36"/>
    <p:sldId id="358" r:id="rId37"/>
    <p:sldId id="371" r:id="rId38"/>
    <p:sldId id="378" r:id="rId39"/>
    <p:sldId id="394" r:id="rId40"/>
    <p:sldId id="372" r:id="rId41"/>
    <p:sldId id="376" r:id="rId42"/>
    <p:sldId id="377" r:id="rId43"/>
  </p:sldIdLst>
  <p:sldSz cx="9144000" cy="5715000" type="screen16x10"/>
  <p:notesSz cx="7023100" cy="93091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B8"/>
    <a:srgbClr val="996633"/>
    <a:srgbClr val="9999FF"/>
    <a:srgbClr val="EAEAC8"/>
    <a:srgbClr val="03080D"/>
    <a:srgbClr val="99CCFF"/>
    <a:srgbClr val="00246C"/>
    <a:srgbClr val="EEEEEE"/>
    <a:srgbClr val="D1D1D1"/>
    <a:srgbClr val="152B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50" autoAdjust="0"/>
    <p:restoredTop sz="93842" autoAdjust="0"/>
  </p:normalViewPr>
  <p:slideViewPr>
    <p:cSldViewPr>
      <p:cViewPr varScale="1">
        <p:scale>
          <a:sx n="103" d="100"/>
          <a:sy n="103" d="100"/>
        </p:scale>
        <p:origin x="744" y="90"/>
      </p:cViewPr>
      <p:guideLst>
        <p:guide orient="horz" pos="1724"/>
        <p:guide pos="288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49" d="100"/>
          <a:sy n="49" d="100"/>
        </p:scale>
        <p:origin x="2886"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w="9525" cap="flat" cmpd="sng" algn="ctr">
          <a:noFill/>
          <a:prstDash val="solid"/>
          <a:round/>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Hoja1!$B$1</c:f>
              <c:strCache>
                <c:ptCount val="1"/>
                <c:pt idx="0">
                  <c:v>Columna1</c:v>
                </c:pt>
              </c:strCache>
            </c:strRef>
          </c:tx>
          <c:dPt>
            <c:idx val="0"/>
            <c:bubble3D val="0"/>
            <c:spPr>
              <a:solidFill>
                <a:schemeClr val="accent2"/>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1-2221-4FB1-A06C-11FA362BC5E2}"/>
              </c:ext>
            </c:extLst>
          </c:dPt>
          <c:dPt>
            <c:idx val="1"/>
            <c:bubble3D val="0"/>
            <c:spPr>
              <a:solidFill>
                <a:schemeClr val="accent4"/>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3-2221-4FB1-A06C-11FA362BC5E2}"/>
              </c:ext>
            </c:extLst>
          </c:dPt>
          <c:dPt>
            <c:idx val="2"/>
            <c:bubble3D val="0"/>
            <c:explosion val="36"/>
            <c:spPr>
              <a:solidFill>
                <a:schemeClr val="accent6"/>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5-2221-4FB1-A06C-11FA362BC5E2}"/>
              </c:ext>
            </c:extLst>
          </c:dPt>
          <c:dPt>
            <c:idx val="3"/>
            <c:bubble3D val="0"/>
            <c:spPr>
              <a:solidFill>
                <a:schemeClr val="accent2">
                  <a:lumMod val="60000"/>
                </a:schemeClr>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7-2221-4FB1-A06C-11FA362BC5E2}"/>
              </c:ext>
            </c:extLst>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EC"/>
              </a:p>
            </c:txPr>
            <c:dLblPos val="ctr"/>
            <c:showLegendKey val="0"/>
            <c:showVal val="0"/>
            <c:showCatName val="1"/>
            <c:showSerName val="0"/>
            <c:showPercent val="1"/>
            <c:showBubbleSize val="0"/>
            <c:showLeaderLines val="1"/>
            <c:leaderLines>
              <c:spPr>
                <a:ln w="9525" cap="flat" cmpd="sng" algn="ctr">
                  <a:solidFill>
                    <a:schemeClr val="dk1">
                      <a:lumMod val="50000"/>
                      <a:lumOff val="50000"/>
                    </a:schemeClr>
                  </a:solidFill>
                  <a:prstDash val="solid"/>
                  <a:round/>
                </a:ln>
                <a:effectLst/>
              </c:spPr>
            </c:leaderLines>
            <c:extLst xmlns:c16r2="http://schemas.microsoft.com/office/drawing/2015/06/chart">
              <c:ext xmlns:c15="http://schemas.microsoft.com/office/drawing/2012/chart" uri="{CE6537A1-D6FC-4f65-9D91-7224C49458BB}"/>
            </c:extLst>
          </c:dLbls>
          <c:cat>
            <c:strRef>
              <c:f>Hoja1!$A$2:$A$5</c:f>
              <c:strCache>
                <c:ptCount val="4"/>
                <c:pt idx="0">
                  <c:v>Siempre</c:v>
                </c:pt>
                <c:pt idx="1">
                  <c:v>Muchas veces</c:v>
                </c:pt>
                <c:pt idx="2">
                  <c:v>Pocas veces</c:v>
                </c:pt>
                <c:pt idx="3">
                  <c:v>Nunca</c:v>
                </c:pt>
              </c:strCache>
            </c:strRef>
          </c:cat>
          <c:val>
            <c:numRef>
              <c:f>Hoja1!$B$2:$B$5</c:f>
              <c:numCache>
                <c:formatCode>0.00%</c:formatCode>
                <c:ptCount val="4"/>
                <c:pt idx="0" formatCode="0%">
                  <c:v>0</c:v>
                </c:pt>
                <c:pt idx="1">
                  <c:v>9.7000000000000045E-2</c:v>
                </c:pt>
                <c:pt idx="2">
                  <c:v>0.76300000000000257</c:v>
                </c:pt>
                <c:pt idx="3" formatCode="0%">
                  <c:v>0.14000000000000001</c:v>
                </c:pt>
              </c:numCache>
            </c:numRef>
          </c:val>
          <c:extLst xmlns:c16r2="http://schemas.microsoft.com/office/drawing/2015/06/chart">
            <c:ext xmlns:c16="http://schemas.microsoft.com/office/drawing/2014/chart" uri="{C3380CC4-5D6E-409C-BE32-E72D297353CC}">
              <c16:uniqueId val="{00000008-2221-4FB1-A06C-11FA362BC5E2}"/>
            </c:ext>
          </c:extLst>
        </c:ser>
        <c:dLbls>
          <c:showLegendKey val="0"/>
          <c:showVal val="0"/>
          <c:showCatName val="1"/>
          <c:showSerName val="0"/>
          <c:showPercent val="0"/>
          <c:showBubbleSize val="0"/>
          <c:showLeaderLines val="1"/>
        </c:dLbls>
      </c:pie3DChart>
      <c:spPr>
        <a:noFill/>
        <a:ln>
          <a:noFill/>
        </a:ln>
        <a:effectLst/>
      </c:spPr>
    </c:plotArea>
    <c:legend>
      <c:legendPos val="r"/>
      <c:layout>
        <c:manualLayout>
          <c:xMode val="edge"/>
          <c:yMode val="edge"/>
          <c:x val="0.68192788520573733"/>
          <c:y val="0.20344257881947822"/>
          <c:w val="0.30414822329682661"/>
          <c:h val="0.5389904884616394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s-EC"/>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prstDash val="solid"/>
      <a:round/>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w="9525" cap="flat" cmpd="sng" algn="ctr">
          <a:noFill/>
          <a:prstDash val="solid"/>
          <a:round/>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8531327385013317E-2"/>
          <c:y val="5.6850130865489013E-2"/>
          <c:w val="0.7736768938855334"/>
          <c:h val="0.90379208622763396"/>
        </c:manualLayout>
      </c:layout>
      <c:pie3DChart>
        <c:varyColors val="1"/>
        <c:ser>
          <c:idx val="0"/>
          <c:order val="0"/>
          <c:tx>
            <c:strRef>
              <c:f>Hoja1!$B$1</c:f>
              <c:strCache>
                <c:ptCount val="1"/>
                <c:pt idx="0">
                  <c:v>Columna1</c:v>
                </c:pt>
              </c:strCache>
            </c:strRef>
          </c:tx>
          <c:explosion val="1"/>
          <c:dPt>
            <c:idx val="0"/>
            <c:bubble3D val="0"/>
            <c:explosion val="2"/>
            <c:spPr>
              <a:solidFill>
                <a:schemeClr val="accent2"/>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1-EF81-481D-B65D-8FEB3D57E3F4}"/>
              </c:ext>
            </c:extLst>
          </c:dPt>
          <c:dPt>
            <c:idx val="1"/>
            <c:bubble3D val="0"/>
            <c:spPr>
              <a:solidFill>
                <a:schemeClr val="accent4"/>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3-EF81-481D-B65D-8FEB3D57E3F4}"/>
              </c:ext>
            </c:extLst>
          </c:dPt>
          <c:dPt>
            <c:idx val="2"/>
            <c:bubble3D val="0"/>
            <c:spPr>
              <a:solidFill>
                <a:schemeClr val="accent6"/>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5-EF81-481D-B65D-8FEB3D57E3F4}"/>
              </c:ext>
            </c:extLst>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EC"/>
              </a:p>
            </c:txPr>
            <c:dLblPos val="ctr"/>
            <c:showLegendKey val="0"/>
            <c:showVal val="0"/>
            <c:showCatName val="0"/>
            <c:showSerName val="0"/>
            <c:showPercent val="1"/>
            <c:showBubbleSize val="0"/>
            <c:showLeaderLines val="1"/>
            <c:leaderLines>
              <c:spPr>
                <a:ln w="9525" cap="flat" cmpd="sng" algn="ctr">
                  <a:solidFill>
                    <a:schemeClr val="dk1">
                      <a:lumMod val="50000"/>
                      <a:lumOff val="50000"/>
                    </a:schemeClr>
                  </a:solidFill>
                  <a:prstDash val="solid"/>
                  <a:round/>
                </a:ln>
                <a:effectLst/>
              </c:spPr>
            </c:leaderLines>
            <c:extLst xmlns:c16r2="http://schemas.microsoft.com/office/drawing/2015/06/chart">
              <c:ext xmlns:c15="http://schemas.microsoft.com/office/drawing/2012/chart" uri="{CE6537A1-D6FC-4f65-9D91-7224C49458BB}"/>
            </c:extLst>
          </c:dLbls>
          <c:cat>
            <c:strRef>
              <c:f>Hoja1!$A$2:$A$4</c:f>
              <c:strCache>
                <c:ptCount val="3"/>
                <c:pt idx="0">
                  <c:v>Si</c:v>
                </c:pt>
                <c:pt idx="1">
                  <c:v>No</c:v>
                </c:pt>
                <c:pt idx="2">
                  <c:v>Tal vez</c:v>
                </c:pt>
              </c:strCache>
            </c:strRef>
          </c:cat>
          <c:val>
            <c:numRef>
              <c:f>Hoja1!$B$2:$B$4</c:f>
              <c:numCache>
                <c:formatCode>0%</c:formatCode>
                <c:ptCount val="3"/>
                <c:pt idx="0" formatCode="0.00%">
                  <c:v>0.89200000000000002</c:v>
                </c:pt>
                <c:pt idx="1">
                  <c:v>0</c:v>
                </c:pt>
                <c:pt idx="2" formatCode="0.00%">
                  <c:v>0.10800000000000012</c:v>
                </c:pt>
              </c:numCache>
            </c:numRef>
          </c:val>
          <c:extLst xmlns:c16r2="http://schemas.microsoft.com/office/drawing/2015/06/chart">
            <c:ext xmlns:c16="http://schemas.microsoft.com/office/drawing/2014/chart" uri="{C3380CC4-5D6E-409C-BE32-E72D297353CC}">
              <c16:uniqueId val="{00000006-EF81-481D-B65D-8FEB3D57E3F4}"/>
            </c:ext>
          </c:extLst>
        </c:ser>
        <c:dLbls>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76954398299891458"/>
          <c:y val="0.30177068247540301"/>
          <c:w val="0.21700288606734086"/>
          <c:h val="0.4281873177369924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s-EC"/>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prstDash val="solid"/>
      <a:round/>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w="9525" cap="flat" cmpd="sng" algn="ctr">
          <a:noFill/>
          <a:prstDash val="solid"/>
          <a:round/>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Hoja1!$B$1</c:f>
              <c:strCache>
                <c:ptCount val="1"/>
                <c:pt idx="0">
                  <c:v>Ventas</c:v>
                </c:pt>
              </c:strCache>
            </c:strRef>
          </c:tx>
          <c:explosion val="7"/>
          <c:dPt>
            <c:idx val="0"/>
            <c:bubble3D val="0"/>
            <c:spPr>
              <a:solidFill>
                <a:schemeClr val="accent2"/>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1-131E-4F9F-856B-EABDD05BDD80}"/>
              </c:ext>
            </c:extLst>
          </c:dPt>
          <c:dPt>
            <c:idx val="1"/>
            <c:bubble3D val="0"/>
            <c:spPr>
              <a:solidFill>
                <a:schemeClr val="accent4"/>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3-131E-4F9F-856B-EABDD05BDD80}"/>
              </c:ext>
            </c:extLst>
          </c:dPt>
          <c:dPt>
            <c:idx val="2"/>
            <c:bubble3D val="0"/>
            <c:spPr>
              <a:solidFill>
                <a:schemeClr val="accent6"/>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5-131E-4F9F-856B-EABDD05BDD80}"/>
              </c:ext>
            </c:extLst>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EC"/>
              </a:p>
            </c:txPr>
            <c:dLblPos val="ctr"/>
            <c:showLegendKey val="0"/>
            <c:showVal val="0"/>
            <c:showCatName val="0"/>
            <c:showSerName val="0"/>
            <c:showPercent val="1"/>
            <c:showBubbleSize val="0"/>
            <c:showLeaderLines val="1"/>
            <c:leaderLines>
              <c:spPr>
                <a:ln w="9525" cap="flat" cmpd="sng" algn="ctr">
                  <a:solidFill>
                    <a:schemeClr val="dk1">
                      <a:lumMod val="50000"/>
                      <a:lumOff val="50000"/>
                    </a:schemeClr>
                  </a:solidFill>
                  <a:prstDash val="solid"/>
                  <a:round/>
                </a:ln>
                <a:effectLst/>
              </c:spPr>
            </c:leaderLines>
            <c:extLst xmlns:c16r2="http://schemas.microsoft.com/office/drawing/2015/06/chart">
              <c:ext xmlns:c15="http://schemas.microsoft.com/office/drawing/2012/chart" uri="{CE6537A1-D6FC-4f65-9D91-7224C49458BB}"/>
            </c:extLst>
          </c:dLbls>
          <c:cat>
            <c:strRef>
              <c:f>Hoja1!$A$2:$A$4</c:f>
              <c:strCache>
                <c:ptCount val="3"/>
                <c:pt idx="0">
                  <c:v>Si</c:v>
                </c:pt>
                <c:pt idx="1">
                  <c:v>No</c:v>
                </c:pt>
                <c:pt idx="2">
                  <c:v>Tal vez</c:v>
                </c:pt>
              </c:strCache>
            </c:strRef>
          </c:cat>
          <c:val>
            <c:numRef>
              <c:f>Hoja1!$B$2:$B$4</c:f>
              <c:numCache>
                <c:formatCode>0%</c:formatCode>
                <c:ptCount val="3"/>
                <c:pt idx="0" formatCode="0.00%">
                  <c:v>0.97800000000000065</c:v>
                </c:pt>
                <c:pt idx="1">
                  <c:v>0</c:v>
                </c:pt>
                <c:pt idx="2" formatCode="0.00%">
                  <c:v>2.2000000000000016E-2</c:v>
                </c:pt>
              </c:numCache>
            </c:numRef>
          </c:val>
          <c:extLst xmlns:c16r2="http://schemas.microsoft.com/office/drawing/2015/06/chart">
            <c:ext xmlns:c16="http://schemas.microsoft.com/office/drawing/2014/chart" uri="{C3380CC4-5D6E-409C-BE32-E72D297353CC}">
              <c16:uniqueId val="{00000006-131E-4F9F-856B-EABDD05BDD80}"/>
            </c:ext>
          </c:extLst>
        </c:ser>
        <c:dLbls>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78709703108315987"/>
          <c:y val="0.27195128134240337"/>
          <c:w val="0.19898497258227779"/>
          <c:h val="0.4156002763989187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s-EC"/>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prstDash val="solid"/>
      <a:round/>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2FE7CC-0A65-4AB8-97FE-4BBF3873DE5D}"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s-EC"/>
        </a:p>
      </dgm:t>
    </dgm:pt>
    <dgm:pt modelId="{E53D68EF-79C3-4144-BA43-7A8554A218F8}">
      <dgm:prSet phldrT="[Texto]" custT="1"/>
      <dgm:spPr/>
      <dgm:t>
        <a:bodyPr/>
        <a:lstStyle/>
        <a:p>
          <a:r>
            <a:rPr lang="es-EC" sz="1200" dirty="0">
              <a:solidFill>
                <a:schemeClr val="bg1"/>
              </a:solidFill>
            </a:rPr>
            <a:t>Identidad - Sociedad</a:t>
          </a:r>
        </a:p>
      </dgm:t>
    </dgm:pt>
    <dgm:pt modelId="{CB6D8122-D46D-4DD3-92FB-082E05981B25}" type="parTrans" cxnId="{5C947A92-C38F-4D23-B20B-88047FFD6DD7}">
      <dgm:prSet/>
      <dgm:spPr/>
      <dgm:t>
        <a:bodyPr/>
        <a:lstStyle/>
        <a:p>
          <a:endParaRPr lang="es-EC" sz="2000">
            <a:solidFill>
              <a:schemeClr val="bg1"/>
            </a:solidFill>
          </a:endParaRPr>
        </a:p>
      </dgm:t>
    </dgm:pt>
    <dgm:pt modelId="{C84CF862-B128-4FE2-98BD-91B29AEE0951}" type="sibTrans" cxnId="{5C947A92-C38F-4D23-B20B-88047FFD6DD7}">
      <dgm:prSet custT="1"/>
      <dgm:spPr/>
      <dgm:t>
        <a:bodyPr/>
        <a:lstStyle/>
        <a:p>
          <a:endParaRPr lang="es-EC" sz="1000">
            <a:solidFill>
              <a:schemeClr val="bg1"/>
            </a:solidFill>
          </a:endParaRPr>
        </a:p>
      </dgm:t>
    </dgm:pt>
    <dgm:pt modelId="{22AF6E60-C859-4622-9468-4940517447C1}">
      <dgm:prSet phldrT="[Texto]" custT="1"/>
      <dgm:spPr/>
      <dgm:t>
        <a:bodyPr/>
        <a:lstStyle/>
        <a:p>
          <a:r>
            <a:rPr lang="es-EC" sz="1200" dirty="0">
              <a:solidFill>
                <a:schemeClr val="bg1"/>
              </a:solidFill>
            </a:rPr>
            <a:t>Personas - Historia</a:t>
          </a:r>
        </a:p>
      </dgm:t>
    </dgm:pt>
    <dgm:pt modelId="{9574AF7E-A56C-4B9B-A0AF-FB27CB514E37}" type="parTrans" cxnId="{ED047105-E00E-4326-AC55-128067B62B9A}">
      <dgm:prSet/>
      <dgm:spPr/>
      <dgm:t>
        <a:bodyPr/>
        <a:lstStyle/>
        <a:p>
          <a:endParaRPr lang="es-EC" sz="2000">
            <a:solidFill>
              <a:schemeClr val="bg1"/>
            </a:solidFill>
          </a:endParaRPr>
        </a:p>
      </dgm:t>
    </dgm:pt>
    <dgm:pt modelId="{73EC0682-9063-41CE-BC43-32A01C6804AB}" type="sibTrans" cxnId="{ED047105-E00E-4326-AC55-128067B62B9A}">
      <dgm:prSet custT="1"/>
      <dgm:spPr/>
      <dgm:t>
        <a:bodyPr/>
        <a:lstStyle/>
        <a:p>
          <a:endParaRPr lang="es-EC" sz="1000">
            <a:solidFill>
              <a:schemeClr val="bg1"/>
            </a:solidFill>
          </a:endParaRPr>
        </a:p>
      </dgm:t>
    </dgm:pt>
    <dgm:pt modelId="{12696A64-1C2C-4CDD-9F3F-A91607EC94F4}">
      <dgm:prSet phldrT="[Texto]" custT="1"/>
      <dgm:spPr/>
      <dgm:t>
        <a:bodyPr/>
        <a:lstStyle/>
        <a:p>
          <a:r>
            <a:rPr lang="es-EC" sz="1200" dirty="0">
              <a:solidFill>
                <a:schemeClr val="bg1"/>
              </a:solidFill>
            </a:rPr>
            <a:t>Entrega a la Nación</a:t>
          </a:r>
        </a:p>
      </dgm:t>
    </dgm:pt>
    <dgm:pt modelId="{7B8FD291-34D8-4014-B7B6-BF8F53345C99}" type="parTrans" cxnId="{EB60F787-9A9F-4153-BD67-4A28B6EDB030}">
      <dgm:prSet/>
      <dgm:spPr/>
      <dgm:t>
        <a:bodyPr/>
        <a:lstStyle/>
        <a:p>
          <a:endParaRPr lang="es-EC" sz="2000">
            <a:solidFill>
              <a:schemeClr val="bg1"/>
            </a:solidFill>
          </a:endParaRPr>
        </a:p>
      </dgm:t>
    </dgm:pt>
    <dgm:pt modelId="{557CD9A7-6BC9-413E-9EB2-DBBF5CF87E16}" type="sibTrans" cxnId="{EB60F787-9A9F-4153-BD67-4A28B6EDB030}">
      <dgm:prSet custT="1"/>
      <dgm:spPr/>
      <dgm:t>
        <a:bodyPr/>
        <a:lstStyle/>
        <a:p>
          <a:endParaRPr lang="es-EC" sz="1000">
            <a:solidFill>
              <a:schemeClr val="bg1"/>
            </a:solidFill>
          </a:endParaRPr>
        </a:p>
      </dgm:t>
    </dgm:pt>
    <dgm:pt modelId="{DCB7DB8C-0424-4F93-AF1F-D2BCB2DB1A10}">
      <dgm:prSet phldrT="[Texto]" custT="1"/>
      <dgm:spPr/>
      <dgm:t>
        <a:bodyPr/>
        <a:lstStyle/>
        <a:p>
          <a:r>
            <a:rPr lang="es-EC" sz="1100" dirty="0">
              <a:solidFill>
                <a:schemeClr val="bg1"/>
              </a:solidFill>
            </a:rPr>
            <a:t>Historia – Responsabilidad</a:t>
          </a:r>
        </a:p>
      </dgm:t>
    </dgm:pt>
    <dgm:pt modelId="{CFE56889-47BE-4082-A2D2-31483EC9541A}" type="parTrans" cxnId="{2A74AC00-3AAF-4A36-871E-DA5509E78571}">
      <dgm:prSet/>
      <dgm:spPr/>
      <dgm:t>
        <a:bodyPr/>
        <a:lstStyle/>
        <a:p>
          <a:endParaRPr lang="es-EC" sz="2000">
            <a:solidFill>
              <a:schemeClr val="bg1"/>
            </a:solidFill>
          </a:endParaRPr>
        </a:p>
      </dgm:t>
    </dgm:pt>
    <dgm:pt modelId="{7408E656-4A26-4F48-AA50-79FA2CF947C4}" type="sibTrans" cxnId="{2A74AC00-3AAF-4A36-871E-DA5509E78571}">
      <dgm:prSet custT="1"/>
      <dgm:spPr/>
      <dgm:t>
        <a:bodyPr/>
        <a:lstStyle/>
        <a:p>
          <a:endParaRPr lang="es-EC" sz="1000">
            <a:solidFill>
              <a:schemeClr val="bg1"/>
            </a:solidFill>
          </a:endParaRPr>
        </a:p>
      </dgm:t>
    </dgm:pt>
    <dgm:pt modelId="{293BF74A-B841-4B7C-958D-81E720E79593}">
      <dgm:prSet phldrT="[Texto]" custT="1"/>
      <dgm:spPr/>
      <dgm:t>
        <a:bodyPr/>
        <a:lstStyle/>
        <a:p>
          <a:r>
            <a:rPr lang="es-EC" sz="1200" dirty="0">
              <a:solidFill>
                <a:schemeClr val="bg1"/>
              </a:solidFill>
            </a:rPr>
            <a:t>Importante desarrollo de tareas</a:t>
          </a:r>
        </a:p>
      </dgm:t>
    </dgm:pt>
    <dgm:pt modelId="{505D4A62-FCE3-4B10-8306-99C7F2FA653F}" type="parTrans" cxnId="{920916E5-2B0B-4D8F-AE53-738A91F7F7A8}">
      <dgm:prSet/>
      <dgm:spPr/>
      <dgm:t>
        <a:bodyPr/>
        <a:lstStyle/>
        <a:p>
          <a:endParaRPr lang="es-EC" sz="2000">
            <a:solidFill>
              <a:schemeClr val="bg1"/>
            </a:solidFill>
          </a:endParaRPr>
        </a:p>
      </dgm:t>
    </dgm:pt>
    <dgm:pt modelId="{750DB0A9-B483-45A2-A352-CD8E8C8650D0}" type="sibTrans" cxnId="{920916E5-2B0B-4D8F-AE53-738A91F7F7A8}">
      <dgm:prSet custT="1"/>
      <dgm:spPr/>
      <dgm:t>
        <a:bodyPr/>
        <a:lstStyle/>
        <a:p>
          <a:endParaRPr lang="es-EC" sz="1000">
            <a:solidFill>
              <a:schemeClr val="bg1"/>
            </a:solidFill>
          </a:endParaRPr>
        </a:p>
      </dgm:t>
    </dgm:pt>
    <dgm:pt modelId="{B65F7B42-BA94-4023-947D-09F5FA461587}">
      <dgm:prSet phldrT="[Texto]" custT="1"/>
      <dgm:spPr/>
      <dgm:t>
        <a:bodyPr/>
        <a:lstStyle/>
        <a:p>
          <a:r>
            <a:rPr lang="es-EC" sz="1200" dirty="0">
              <a:solidFill>
                <a:schemeClr val="bg1"/>
              </a:solidFill>
            </a:rPr>
            <a:t>Personal Naval</a:t>
          </a:r>
        </a:p>
      </dgm:t>
    </dgm:pt>
    <dgm:pt modelId="{B0119A06-5886-413A-AA9F-7042C577BA4E}" type="parTrans" cxnId="{4A26B1FD-8C75-4145-9364-475150117502}">
      <dgm:prSet/>
      <dgm:spPr/>
      <dgm:t>
        <a:bodyPr/>
        <a:lstStyle/>
        <a:p>
          <a:endParaRPr lang="es-EC" sz="2000">
            <a:solidFill>
              <a:schemeClr val="bg1"/>
            </a:solidFill>
          </a:endParaRPr>
        </a:p>
      </dgm:t>
    </dgm:pt>
    <dgm:pt modelId="{34AD046B-1A4D-4205-B04B-1C16B3A5D096}" type="sibTrans" cxnId="{4A26B1FD-8C75-4145-9364-475150117502}">
      <dgm:prSet custT="1"/>
      <dgm:spPr/>
      <dgm:t>
        <a:bodyPr/>
        <a:lstStyle/>
        <a:p>
          <a:endParaRPr lang="es-EC" sz="1000">
            <a:solidFill>
              <a:schemeClr val="bg1"/>
            </a:solidFill>
          </a:endParaRPr>
        </a:p>
      </dgm:t>
    </dgm:pt>
    <dgm:pt modelId="{C80CFFDF-D7D7-42CF-9E66-CB692632F615}">
      <dgm:prSet phldrT="[Texto]" custT="1"/>
      <dgm:spPr/>
      <dgm:t>
        <a:bodyPr/>
        <a:lstStyle/>
        <a:p>
          <a:r>
            <a:rPr lang="es-EC" sz="1200" dirty="0">
              <a:solidFill>
                <a:schemeClr val="bg1"/>
              </a:solidFill>
            </a:rPr>
            <a:t>Importancia del conocimiento</a:t>
          </a:r>
        </a:p>
      </dgm:t>
    </dgm:pt>
    <dgm:pt modelId="{2FE223E3-6F06-4E51-88B1-CBE397ECEA0A}" type="parTrans" cxnId="{AE9930B6-9D9C-4DC3-9171-A9E1C4CC1BA5}">
      <dgm:prSet/>
      <dgm:spPr/>
      <dgm:t>
        <a:bodyPr/>
        <a:lstStyle/>
        <a:p>
          <a:endParaRPr lang="es-EC" sz="2000">
            <a:solidFill>
              <a:schemeClr val="bg1"/>
            </a:solidFill>
          </a:endParaRPr>
        </a:p>
      </dgm:t>
    </dgm:pt>
    <dgm:pt modelId="{87BF0705-76EB-4260-AFBA-6119BE38D41B}" type="sibTrans" cxnId="{AE9930B6-9D9C-4DC3-9171-A9E1C4CC1BA5}">
      <dgm:prSet custT="1"/>
      <dgm:spPr/>
      <dgm:t>
        <a:bodyPr/>
        <a:lstStyle/>
        <a:p>
          <a:endParaRPr lang="es-EC" sz="1000">
            <a:solidFill>
              <a:schemeClr val="bg1"/>
            </a:solidFill>
          </a:endParaRPr>
        </a:p>
      </dgm:t>
    </dgm:pt>
    <dgm:pt modelId="{E70A0D03-6FC4-41AE-A82E-DA43A9F65628}">
      <dgm:prSet phldrT="[Texto]" custT="1"/>
      <dgm:spPr/>
      <dgm:t>
        <a:bodyPr/>
        <a:lstStyle/>
        <a:p>
          <a:r>
            <a:rPr lang="es-EC" sz="1200" dirty="0">
              <a:solidFill>
                <a:schemeClr val="bg1"/>
              </a:solidFill>
            </a:rPr>
            <a:t>Época Moderna</a:t>
          </a:r>
        </a:p>
      </dgm:t>
    </dgm:pt>
    <dgm:pt modelId="{36D772BF-3659-4132-9076-4B812B8FAE6A}" type="parTrans" cxnId="{3BE29347-7735-432A-82C0-62E228A2CC42}">
      <dgm:prSet/>
      <dgm:spPr/>
      <dgm:t>
        <a:bodyPr/>
        <a:lstStyle/>
        <a:p>
          <a:endParaRPr lang="es-EC" sz="2000">
            <a:solidFill>
              <a:schemeClr val="bg1"/>
            </a:solidFill>
          </a:endParaRPr>
        </a:p>
      </dgm:t>
    </dgm:pt>
    <dgm:pt modelId="{384271BD-1A33-4EAD-A28A-83F12D8F31D9}" type="sibTrans" cxnId="{3BE29347-7735-432A-82C0-62E228A2CC42}">
      <dgm:prSet/>
      <dgm:spPr/>
      <dgm:t>
        <a:bodyPr/>
        <a:lstStyle/>
        <a:p>
          <a:endParaRPr lang="es-EC" sz="2000">
            <a:solidFill>
              <a:schemeClr val="bg1"/>
            </a:solidFill>
          </a:endParaRPr>
        </a:p>
      </dgm:t>
    </dgm:pt>
    <dgm:pt modelId="{F91FB446-90F5-4565-A4B7-C9E55961A530}" type="pres">
      <dgm:prSet presAssocID="{B52FE7CC-0A65-4AB8-97FE-4BBF3873DE5D}" presName="diagram" presStyleCnt="0">
        <dgm:presLayoutVars>
          <dgm:dir/>
          <dgm:resizeHandles val="exact"/>
        </dgm:presLayoutVars>
      </dgm:prSet>
      <dgm:spPr/>
      <dgm:t>
        <a:bodyPr/>
        <a:lstStyle/>
        <a:p>
          <a:endParaRPr lang="es-EC"/>
        </a:p>
      </dgm:t>
    </dgm:pt>
    <dgm:pt modelId="{1E976F7C-6EA2-469D-97A8-A4113EF2B2B2}" type="pres">
      <dgm:prSet presAssocID="{E53D68EF-79C3-4144-BA43-7A8554A218F8}" presName="node" presStyleLbl="node1" presStyleIdx="0" presStyleCnt="8">
        <dgm:presLayoutVars>
          <dgm:bulletEnabled val="1"/>
        </dgm:presLayoutVars>
      </dgm:prSet>
      <dgm:spPr/>
      <dgm:t>
        <a:bodyPr/>
        <a:lstStyle/>
        <a:p>
          <a:endParaRPr lang="es-EC"/>
        </a:p>
      </dgm:t>
    </dgm:pt>
    <dgm:pt modelId="{EA0382BC-1240-454A-B1B6-9DC99D88BEDF}" type="pres">
      <dgm:prSet presAssocID="{C84CF862-B128-4FE2-98BD-91B29AEE0951}" presName="sibTrans" presStyleLbl="sibTrans2D1" presStyleIdx="0" presStyleCnt="7"/>
      <dgm:spPr/>
      <dgm:t>
        <a:bodyPr/>
        <a:lstStyle/>
        <a:p>
          <a:endParaRPr lang="es-EC"/>
        </a:p>
      </dgm:t>
    </dgm:pt>
    <dgm:pt modelId="{DAD86826-6629-4E8D-9207-B4B52BF21D92}" type="pres">
      <dgm:prSet presAssocID="{C84CF862-B128-4FE2-98BD-91B29AEE0951}" presName="connectorText" presStyleLbl="sibTrans2D1" presStyleIdx="0" presStyleCnt="7"/>
      <dgm:spPr/>
      <dgm:t>
        <a:bodyPr/>
        <a:lstStyle/>
        <a:p>
          <a:endParaRPr lang="es-EC"/>
        </a:p>
      </dgm:t>
    </dgm:pt>
    <dgm:pt modelId="{2D5EBCB0-4B0E-410B-82A2-34FEE129A475}" type="pres">
      <dgm:prSet presAssocID="{22AF6E60-C859-4622-9468-4940517447C1}" presName="node" presStyleLbl="node1" presStyleIdx="1" presStyleCnt="8">
        <dgm:presLayoutVars>
          <dgm:bulletEnabled val="1"/>
        </dgm:presLayoutVars>
      </dgm:prSet>
      <dgm:spPr/>
      <dgm:t>
        <a:bodyPr/>
        <a:lstStyle/>
        <a:p>
          <a:endParaRPr lang="es-EC"/>
        </a:p>
      </dgm:t>
    </dgm:pt>
    <dgm:pt modelId="{D6F25FFC-1222-4AE1-BFCA-3D5085AA1F2B}" type="pres">
      <dgm:prSet presAssocID="{73EC0682-9063-41CE-BC43-32A01C6804AB}" presName="sibTrans" presStyleLbl="sibTrans2D1" presStyleIdx="1" presStyleCnt="7"/>
      <dgm:spPr/>
      <dgm:t>
        <a:bodyPr/>
        <a:lstStyle/>
        <a:p>
          <a:endParaRPr lang="es-EC"/>
        </a:p>
      </dgm:t>
    </dgm:pt>
    <dgm:pt modelId="{C0E5F535-87F4-4E22-B444-CF5F5B79A8DF}" type="pres">
      <dgm:prSet presAssocID="{73EC0682-9063-41CE-BC43-32A01C6804AB}" presName="connectorText" presStyleLbl="sibTrans2D1" presStyleIdx="1" presStyleCnt="7"/>
      <dgm:spPr/>
      <dgm:t>
        <a:bodyPr/>
        <a:lstStyle/>
        <a:p>
          <a:endParaRPr lang="es-EC"/>
        </a:p>
      </dgm:t>
    </dgm:pt>
    <dgm:pt modelId="{EBD1CB80-D0D5-4717-B6C8-D24C98F34F83}" type="pres">
      <dgm:prSet presAssocID="{12696A64-1C2C-4CDD-9F3F-A91607EC94F4}" presName="node" presStyleLbl="node1" presStyleIdx="2" presStyleCnt="8">
        <dgm:presLayoutVars>
          <dgm:bulletEnabled val="1"/>
        </dgm:presLayoutVars>
      </dgm:prSet>
      <dgm:spPr/>
      <dgm:t>
        <a:bodyPr/>
        <a:lstStyle/>
        <a:p>
          <a:endParaRPr lang="es-EC"/>
        </a:p>
      </dgm:t>
    </dgm:pt>
    <dgm:pt modelId="{7DF3A70F-C692-4D27-83C0-F7CCF825F32E}" type="pres">
      <dgm:prSet presAssocID="{557CD9A7-6BC9-413E-9EB2-DBBF5CF87E16}" presName="sibTrans" presStyleLbl="sibTrans2D1" presStyleIdx="2" presStyleCnt="7"/>
      <dgm:spPr/>
      <dgm:t>
        <a:bodyPr/>
        <a:lstStyle/>
        <a:p>
          <a:endParaRPr lang="es-EC"/>
        </a:p>
      </dgm:t>
    </dgm:pt>
    <dgm:pt modelId="{CF6E9D8D-4444-44E0-B097-756E9CB9A2E0}" type="pres">
      <dgm:prSet presAssocID="{557CD9A7-6BC9-413E-9EB2-DBBF5CF87E16}" presName="connectorText" presStyleLbl="sibTrans2D1" presStyleIdx="2" presStyleCnt="7"/>
      <dgm:spPr/>
      <dgm:t>
        <a:bodyPr/>
        <a:lstStyle/>
        <a:p>
          <a:endParaRPr lang="es-EC"/>
        </a:p>
      </dgm:t>
    </dgm:pt>
    <dgm:pt modelId="{01396234-26C9-43BF-8EB2-AD15FB6F1E6B}" type="pres">
      <dgm:prSet presAssocID="{DCB7DB8C-0424-4F93-AF1F-D2BCB2DB1A10}" presName="node" presStyleLbl="node1" presStyleIdx="3" presStyleCnt="8">
        <dgm:presLayoutVars>
          <dgm:bulletEnabled val="1"/>
        </dgm:presLayoutVars>
      </dgm:prSet>
      <dgm:spPr/>
      <dgm:t>
        <a:bodyPr/>
        <a:lstStyle/>
        <a:p>
          <a:endParaRPr lang="es-EC"/>
        </a:p>
      </dgm:t>
    </dgm:pt>
    <dgm:pt modelId="{F490A0F6-F25C-42B2-BE57-D07E57F5C11A}" type="pres">
      <dgm:prSet presAssocID="{7408E656-4A26-4F48-AA50-79FA2CF947C4}" presName="sibTrans" presStyleLbl="sibTrans2D1" presStyleIdx="3" presStyleCnt="7"/>
      <dgm:spPr/>
      <dgm:t>
        <a:bodyPr/>
        <a:lstStyle/>
        <a:p>
          <a:endParaRPr lang="es-EC"/>
        </a:p>
      </dgm:t>
    </dgm:pt>
    <dgm:pt modelId="{58176094-3C54-4699-9721-E06FE3060E94}" type="pres">
      <dgm:prSet presAssocID="{7408E656-4A26-4F48-AA50-79FA2CF947C4}" presName="connectorText" presStyleLbl="sibTrans2D1" presStyleIdx="3" presStyleCnt="7"/>
      <dgm:spPr/>
      <dgm:t>
        <a:bodyPr/>
        <a:lstStyle/>
        <a:p>
          <a:endParaRPr lang="es-EC"/>
        </a:p>
      </dgm:t>
    </dgm:pt>
    <dgm:pt modelId="{D23892B6-277E-439F-8FA3-E747FB6508AE}" type="pres">
      <dgm:prSet presAssocID="{B65F7B42-BA94-4023-947D-09F5FA461587}" presName="node" presStyleLbl="node1" presStyleIdx="4" presStyleCnt="8">
        <dgm:presLayoutVars>
          <dgm:bulletEnabled val="1"/>
        </dgm:presLayoutVars>
      </dgm:prSet>
      <dgm:spPr/>
      <dgm:t>
        <a:bodyPr/>
        <a:lstStyle/>
        <a:p>
          <a:endParaRPr lang="es-EC"/>
        </a:p>
      </dgm:t>
    </dgm:pt>
    <dgm:pt modelId="{D7A11B02-EC2B-45E1-9148-EFD45AAA220D}" type="pres">
      <dgm:prSet presAssocID="{34AD046B-1A4D-4205-B04B-1C16B3A5D096}" presName="sibTrans" presStyleLbl="sibTrans2D1" presStyleIdx="4" presStyleCnt="7"/>
      <dgm:spPr/>
      <dgm:t>
        <a:bodyPr/>
        <a:lstStyle/>
        <a:p>
          <a:endParaRPr lang="es-EC"/>
        </a:p>
      </dgm:t>
    </dgm:pt>
    <dgm:pt modelId="{90B12409-E6ED-4B4E-95BA-A5AD257EF924}" type="pres">
      <dgm:prSet presAssocID="{34AD046B-1A4D-4205-B04B-1C16B3A5D096}" presName="connectorText" presStyleLbl="sibTrans2D1" presStyleIdx="4" presStyleCnt="7"/>
      <dgm:spPr/>
      <dgm:t>
        <a:bodyPr/>
        <a:lstStyle/>
        <a:p>
          <a:endParaRPr lang="es-EC"/>
        </a:p>
      </dgm:t>
    </dgm:pt>
    <dgm:pt modelId="{073DB8F2-734C-4F3B-B6AF-83AC8929CA87}" type="pres">
      <dgm:prSet presAssocID="{C80CFFDF-D7D7-42CF-9E66-CB692632F615}" presName="node" presStyleLbl="node1" presStyleIdx="5" presStyleCnt="8">
        <dgm:presLayoutVars>
          <dgm:bulletEnabled val="1"/>
        </dgm:presLayoutVars>
      </dgm:prSet>
      <dgm:spPr/>
      <dgm:t>
        <a:bodyPr/>
        <a:lstStyle/>
        <a:p>
          <a:endParaRPr lang="es-EC"/>
        </a:p>
      </dgm:t>
    </dgm:pt>
    <dgm:pt modelId="{D3C3AA3B-39A0-4244-9D19-D4D48A048E6C}" type="pres">
      <dgm:prSet presAssocID="{87BF0705-76EB-4260-AFBA-6119BE38D41B}" presName="sibTrans" presStyleLbl="sibTrans2D1" presStyleIdx="5" presStyleCnt="7"/>
      <dgm:spPr/>
      <dgm:t>
        <a:bodyPr/>
        <a:lstStyle/>
        <a:p>
          <a:endParaRPr lang="es-EC"/>
        </a:p>
      </dgm:t>
    </dgm:pt>
    <dgm:pt modelId="{E3CE7550-A51E-4432-AC20-E60EA2C1F873}" type="pres">
      <dgm:prSet presAssocID="{87BF0705-76EB-4260-AFBA-6119BE38D41B}" presName="connectorText" presStyleLbl="sibTrans2D1" presStyleIdx="5" presStyleCnt="7"/>
      <dgm:spPr/>
      <dgm:t>
        <a:bodyPr/>
        <a:lstStyle/>
        <a:p>
          <a:endParaRPr lang="es-EC"/>
        </a:p>
      </dgm:t>
    </dgm:pt>
    <dgm:pt modelId="{F6131369-0221-4DE9-AF21-2852712FCF64}" type="pres">
      <dgm:prSet presAssocID="{293BF74A-B841-4B7C-958D-81E720E79593}" presName="node" presStyleLbl="node1" presStyleIdx="6" presStyleCnt="8">
        <dgm:presLayoutVars>
          <dgm:bulletEnabled val="1"/>
        </dgm:presLayoutVars>
      </dgm:prSet>
      <dgm:spPr/>
      <dgm:t>
        <a:bodyPr/>
        <a:lstStyle/>
        <a:p>
          <a:endParaRPr lang="es-EC"/>
        </a:p>
      </dgm:t>
    </dgm:pt>
    <dgm:pt modelId="{4521987D-16B7-47F1-AE5D-A336804530A8}" type="pres">
      <dgm:prSet presAssocID="{750DB0A9-B483-45A2-A352-CD8E8C8650D0}" presName="sibTrans" presStyleLbl="sibTrans2D1" presStyleIdx="6" presStyleCnt="7"/>
      <dgm:spPr/>
      <dgm:t>
        <a:bodyPr/>
        <a:lstStyle/>
        <a:p>
          <a:endParaRPr lang="es-EC"/>
        </a:p>
      </dgm:t>
    </dgm:pt>
    <dgm:pt modelId="{2F5D1521-DD45-4B66-B4E5-B7F964EA497F}" type="pres">
      <dgm:prSet presAssocID="{750DB0A9-B483-45A2-A352-CD8E8C8650D0}" presName="connectorText" presStyleLbl="sibTrans2D1" presStyleIdx="6" presStyleCnt="7"/>
      <dgm:spPr/>
      <dgm:t>
        <a:bodyPr/>
        <a:lstStyle/>
        <a:p>
          <a:endParaRPr lang="es-EC"/>
        </a:p>
      </dgm:t>
    </dgm:pt>
    <dgm:pt modelId="{6BD4D7AE-7637-48C3-B172-33DAC46E19B6}" type="pres">
      <dgm:prSet presAssocID="{E70A0D03-6FC4-41AE-A82E-DA43A9F65628}" presName="node" presStyleLbl="node1" presStyleIdx="7" presStyleCnt="8">
        <dgm:presLayoutVars>
          <dgm:bulletEnabled val="1"/>
        </dgm:presLayoutVars>
      </dgm:prSet>
      <dgm:spPr/>
      <dgm:t>
        <a:bodyPr/>
        <a:lstStyle/>
        <a:p>
          <a:endParaRPr lang="es-EC"/>
        </a:p>
      </dgm:t>
    </dgm:pt>
  </dgm:ptLst>
  <dgm:cxnLst>
    <dgm:cxn modelId="{BD34B113-6AF1-4E31-8CE0-C584C8C5B788}" type="presOf" srcId="{750DB0A9-B483-45A2-A352-CD8E8C8650D0}" destId="{4521987D-16B7-47F1-AE5D-A336804530A8}" srcOrd="0" destOrd="0" presId="urn:microsoft.com/office/officeart/2005/8/layout/process5"/>
    <dgm:cxn modelId="{AAC225B8-A5E8-47CA-87A9-7FC025C03763}" type="presOf" srcId="{C84CF862-B128-4FE2-98BD-91B29AEE0951}" destId="{DAD86826-6629-4E8D-9207-B4B52BF21D92}" srcOrd="1" destOrd="0" presId="urn:microsoft.com/office/officeart/2005/8/layout/process5"/>
    <dgm:cxn modelId="{3BD57F8D-0904-4D7B-9A4B-663A9C78BA12}" type="presOf" srcId="{750DB0A9-B483-45A2-A352-CD8E8C8650D0}" destId="{2F5D1521-DD45-4B66-B4E5-B7F964EA497F}" srcOrd="1" destOrd="0" presId="urn:microsoft.com/office/officeart/2005/8/layout/process5"/>
    <dgm:cxn modelId="{30328FE3-A075-4436-9001-26C17BCF99BC}" type="presOf" srcId="{DCB7DB8C-0424-4F93-AF1F-D2BCB2DB1A10}" destId="{01396234-26C9-43BF-8EB2-AD15FB6F1E6B}" srcOrd="0" destOrd="0" presId="urn:microsoft.com/office/officeart/2005/8/layout/process5"/>
    <dgm:cxn modelId="{B543834F-07D7-4FD0-B8FB-101FC7622D9E}" type="presOf" srcId="{557CD9A7-6BC9-413E-9EB2-DBBF5CF87E16}" destId="{7DF3A70F-C692-4D27-83C0-F7CCF825F32E}" srcOrd="0" destOrd="0" presId="urn:microsoft.com/office/officeart/2005/8/layout/process5"/>
    <dgm:cxn modelId="{485B8733-558D-46A7-BA2A-F004C378F276}" type="presOf" srcId="{87BF0705-76EB-4260-AFBA-6119BE38D41B}" destId="{E3CE7550-A51E-4432-AC20-E60EA2C1F873}" srcOrd="1" destOrd="0" presId="urn:microsoft.com/office/officeart/2005/8/layout/process5"/>
    <dgm:cxn modelId="{07397CD1-449B-4DBB-923B-661C7BCFA0B5}" type="presOf" srcId="{22AF6E60-C859-4622-9468-4940517447C1}" destId="{2D5EBCB0-4B0E-410B-82A2-34FEE129A475}" srcOrd="0" destOrd="0" presId="urn:microsoft.com/office/officeart/2005/8/layout/process5"/>
    <dgm:cxn modelId="{920916E5-2B0B-4D8F-AE53-738A91F7F7A8}" srcId="{B52FE7CC-0A65-4AB8-97FE-4BBF3873DE5D}" destId="{293BF74A-B841-4B7C-958D-81E720E79593}" srcOrd="6" destOrd="0" parTransId="{505D4A62-FCE3-4B10-8306-99C7F2FA653F}" sibTransId="{750DB0A9-B483-45A2-A352-CD8E8C8650D0}"/>
    <dgm:cxn modelId="{92261B01-10CE-4591-9FFC-0EBC66E635B2}" type="presOf" srcId="{73EC0682-9063-41CE-BC43-32A01C6804AB}" destId="{C0E5F535-87F4-4E22-B444-CF5F5B79A8DF}" srcOrd="1" destOrd="0" presId="urn:microsoft.com/office/officeart/2005/8/layout/process5"/>
    <dgm:cxn modelId="{AE9930B6-9D9C-4DC3-9171-A9E1C4CC1BA5}" srcId="{B52FE7CC-0A65-4AB8-97FE-4BBF3873DE5D}" destId="{C80CFFDF-D7D7-42CF-9E66-CB692632F615}" srcOrd="5" destOrd="0" parTransId="{2FE223E3-6F06-4E51-88B1-CBE397ECEA0A}" sibTransId="{87BF0705-76EB-4260-AFBA-6119BE38D41B}"/>
    <dgm:cxn modelId="{ED047105-E00E-4326-AC55-128067B62B9A}" srcId="{B52FE7CC-0A65-4AB8-97FE-4BBF3873DE5D}" destId="{22AF6E60-C859-4622-9468-4940517447C1}" srcOrd="1" destOrd="0" parTransId="{9574AF7E-A56C-4B9B-A0AF-FB27CB514E37}" sibTransId="{73EC0682-9063-41CE-BC43-32A01C6804AB}"/>
    <dgm:cxn modelId="{5C947A92-C38F-4D23-B20B-88047FFD6DD7}" srcId="{B52FE7CC-0A65-4AB8-97FE-4BBF3873DE5D}" destId="{E53D68EF-79C3-4144-BA43-7A8554A218F8}" srcOrd="0" destOrd="0" parTransId="{CB6D8122-D46D-4DD3-92FB-082E05981B25}" sibTransId="{C84CF862-B128-4FE2-98BD-91B29AEE0951}"/>
    <dgm:cxn modelId="{536362D7-80FF-4414-9469-82C90D983A77}" type="presOf" srcId="{7408E656-4A26-4F48-AA50-79FA2CF947C4}" destId="{58176094-3C54-4699-9721-E06FE3060E94}" srcOrd="1" destOrd="0" presId="urn:microsoft.com/office/officeart/2005/8/layout/process5"/>
    <dgm:cxn modelId="{5F743E16-9E58-48B3-8DD7-DA4DE516D04F}" type="presOf" srcId="{87BF0705-76EB-4260-AFBA-6119BE38D41B}" destId="{D3C3AA3B-39A0-4244-9D19-D4D48A048E6C}" srcOrd="0" destOrd="0" presId="urn:microsoft.com/office/officeart/2005/8/layout/process5"/>
    <dgm:cxn modelId="{402F608B-013C-4737-AAAB-260988C62E46}" type="presOf" srcId="{34AD046B-1A4D-4205-B04B-1C16B3A5D096}" destId="{90B12409-E6ED-4B4E-95BA-A5AD257EF924}" srcOrd="1" destOrd="0" presId="urn:microsoft.com/office/officeart/2005/8/layout/process5"/>
    <dgm:cxn modelId="{2A74AC00-3AAF-4A36-871E-DA5509E78571}" srcId="{B52FE7CC-0A65-4AB8-97FE-4BBF3873DE5D}" destId="{DCB7DB8C-0424-4F93-AF1F-D2BCB2DB1A10}" srcOrd="3" destOrd="0" parTransId="{CFE56889-47BE-4082-A2D2-31483EC9541A}" sibTransId="{7408E656-4A26-4F48-AA50-79FA2CF947C4}"/>
    <dgm:cxn modelId="{8DF75C9A-0F27-42B8-A2A6-2BA99CF3F7FF}" type="presOf" srcId="{C84CF862-B128-4FE2-98BD-91B29AEE0951}" destId="{EA0382BC-1240-454A-B1B6-9DC99D88BEDF}" srcOrd="0" destOrd="0" presId="urn:microsoft.com/office/officeart/2005/8/layout/process5"/>
    <dgm:cxn modelId="{EB60F787-9A9F-4153-BD67-4A28B6EDB030}" srcId="{B52FE7CC-0A65-4AB8-97FE-4BBF3873DE5D}" destId="{12696A64-1C2C-4CDD-9F3F-A91607EC94F4}" srcOrd="2" destOrd="0" parTransId="{7B8FD291-34D8-4014-B7B6-BF8F53345C99}" sibTransId="{557CD9A7-6BC9-413E-9EB2-DBBF5CF87E16}"/>
    <dgm:cxn modelId="{771AE5B4-7D97-4159-AC58-A064BD4FFC1A}" type="presOf" srcId="{C80CFFDF-D7D7-42CF-9E66-CB692632F615}" destId="{073DB8F2-734C-4F3B-B6AF-83AC8929CA87}" srcOrd="0" destOrd="0" presId="urn:microsoft.com/office/officeart/2005/8/layout/process5"/>
    <dgm:cxn modelId="{E8742FC5-122E-4D40-AACD-41C8E2B9BE29}" type="presOf" srcId="{34AD046B-1A4D-4205-B04B-1C16B3A5D096}" destId="{D7A11B02-EC2B-45E1-9148-EFD45AAA220D}" srcOrd="0" destOrd="0" presId="urn:microsoft.com/office/officeart/2005/8/layout/process5"/>
    <dgm:cxn modelId="{61E7D079-1BDA-4660-AA84-D028717A2063}" type="presOf" srcId="{293BF74A-B841-4B7C-958D-81E720E79593}" destId="{F6131369-0221-4DE9-AF21-2852712FCF64}" srcOrd="0" destOrd="0" presId="urn:microsoft.com/office/officeart/2005/8/layout/process5"/>
    <dgm:cxn modelId="{594827A7-53B6-49F0-8B53-A04FA59AADAB}" type="presOf" srcId="{12696A64-1C2C-4CDD-9F3F-A91607EC94F4}" destId="{EBD1CB80-D0D5-4717-B6C8-D24C98F34F83}" srcOrd="0" destOrd="0" presId="urn:microsoft.com/office/officeart/2005/8/layout/process5"/>
    <dgm:cxn modelId="{0606E119-8ED9-44E4-B4C9-A0E2DD36C024}" type="presOf" srcId="{B65F7B42-BA94-4023-947D-09F5FA461587}" destId="{D23892B6-277E-439F-8FA3-E747FB6508AE}" srcOrd="0" destOrd="0" presId="urn:microsoft.com/office/officeart/2005/8/layout/process5"/>
    <dgm:cxn modelId="{3BE29347-7735-432A-82C0-62E228A2CC42}" srcId="{B52FE7CC-0A65-4AB8-97FE-4BBF3873DE5D}" destId="{E70A0D03-6FC4-41AE-A82E-DA43A9F65628}" srcOrd="7" destOrd="0" parTransId="{36D772BF-3659-4132-9076-4B812B8FAE6A}" sibTransId="{384271BD-1A33-4EAD-A28A-83F12D8F31D9}"/>
    <dgm:cxn modelId="{C42A9030-D809-461E-94B1-E5E6171B911F}" type="presOf" srcId="{557CD9A7-6BC9-413E-9EB2-DBBF5CF87E16}" destId="{CF6E9D8D-4444-44E0-B097-756E9CB9A2E0}" srcOrd="1" destOrd="0" presId="urn:microsoft.com/office/officeart/2005/8/layout/process5"/>
    <dgm:cxn modelId="{4A26B1FD-8C75-4145-9364-475150117502}" srcId="{B52FE7CC-0A65-4AB8-97FE-4BBF3873DE5D}" destId="{B65F7B42-BA94-4023-947D-09F5FA461587}" srcOrd="4" destOrd="0" parTransId="{B0119A06-5886-413A-AA9F-7042C577BA4E}" sibTransId="{34AD046B-1A4D-4205-B04B-1C16B3A5D096}"/>
    <dgm:cxn modelId="{7AA56A04-03E2-4D22-9C2D-CD5D04E16E9E}" type="presOf" srcId="{73EC0682-9063-41CE-BC43-32A01C6804AB}" destId="{D6F25FFC-1222-4AE1-BFCA-3D5085AA1F2B}" srcOrd="0" destOrd="0" presId="urn:microsoft.com/office/officeart/2005/8/layout/process5"/>
    <dgm:cxn modelId="{2E09C2F4-8978-4627-A4F0-AB40F61BE478}" type="presOf" srcId="{E53D68EF-79C3-4144-BA43-7A8554A218F8}" destId="{1E976F7C-6EA2-469D-97A8-A4113EF2B2B2}" srcOrd="0" destOrd="0" presId="urn:microsoft.com/office/officeart/2005/8/layout/process5"/>
    <dgm:cxn modelId="{28AF6B02-9029-48E9-A9B9-0DA8FC406331}" type="presOf" srcId="{7408E656-4A26-4F48-AA50-79FA2CF947C4}" destId="{F490A0F6-F25C-42B2-BE57-D07E57F5C11A}" srcOrd="0" destOrd="0" presId="urn:microsoft.com/office/officeart/2005/8/layout/process5"/>
    <dgm:cxn modelId="{5AFA6414-6B45-462D-8A0F-51B6AD792BD3}" type="presOf" srcId="{B52FE7CC-0A65-4AB8-97FE-4BBF3873DE5D}" destId="{F91FB446-90F5-4565-A4B7-C9E55961A530}" srcOrd="0" destOrd="0" presId="urn:microsoft.com/office/officeart/2005/8/layout/process5"/>
    <dgm:cxn modelId="{7236AC1C-4426-440F-B707-174E0B8126D2}" type="presOf" srcId="{E70A0D03-6FC4-41AE-A82E-DA43A9F65628}" destId="{6BD4D7AE-7637-48C3-B172-33DAC46E19B6}" srcOrd="0" destOrd="0" presId="urn:microsoft.com/office/officeart/2005/8/layout/process5"/>
    <dgm:cxn modelId="{56796DFC-E370-47AE-9642-BA5F8EFA1916}" type="presParOf" srcId="{F91FB446-90F5-4565-A4B7-C9E55961A530}" destId="{1E976F7C-6EA2-469D-97A8-A4113EF2B2B2}" srcOrd="0" destOrd="0" presId="urn:microsoft.com/office/officeart/2005/8/layout/process5"/>
    <dgm:cxn modelId="{AC2F9ECF-8986-41EB-AB60-B4119AAEB4A4}" type="presParOf" srcId="{F91FB446-90F5-4565-A4B7-C9E55961A530}" destId="{EA0382BC-1240-454A-B1B6-9DC99D88BEDF}" srcOrd="1" destOrd="0" presId="urn:microsoft.com/office/officeart/2005/8/layout/process5"/>
    <dgm:cxn modelId="{0257F4E7-01E1-4E17-9249-60E38314E117}" type="presParOf" srcId="{EA0382BC-1240-454A-B1B6-9DC99D88BEDF}" destId="{DAD86826-6629-4E8D-9207-B4B52BF21D92}" srcOrd="0" destOrd="0" presId="urn:microsoft.com/office/officeart/2005/8/layout/process5"/>
    <dgm:cxn modelId="{56A9B08A-B61B-4935-89CC-F6775220204A}" type="presParOf" srcId="{F91FB446-90F5-4565-A4B7-C9E55961A530}" destId="{2D5EBCB0-4B0E-410B-82A2-34FEE129A475}" srcOrd="2" destOrd="0" presId="urn:microsoft.com/office/officeart/2005/8/layout/process5"/>
    <dgm:cxn modelId="{24E5B0AC-E6B0-4492-9AED-F8DC3A71CF01}" type="presParOf" srcId="{F91FB446-90F5-4565-A4B7-C9E55961A530}" destId="{D6F25FFC-1222-4AE1-BFCA-3D5085AA1F2B}" srcOrd="3" destOrd="0" presId="urn:microsoft.com/office/officeart/2005/8/layout/process5"/>
    <dgm:cxn modelId="{B06D667A-626C-48AA-8DA3-07D3E3EA567E}" type="presParOf" srcId="{D6F25FFC-1222-4AE1-BFCA-3D5085AA1F2B}" destId="{C0E5F535-87F4-4E22-B444-CF5F5B79A8DF}" srcOrd="0" destOrd="0" presId="urn:microsoft.com/office/officeart/2005/8/layout/process5"/>
    <dgm:cxn modelId="{FD392E26-4CD8-4A13-854B-F79F46641B6C}" type="presParOf" srcId="{F91FB446-90F5-4565-A4B7-C9E55961A530}" destId="{EBD1CB80-D0D5-4717-B6C8-D24C98F34F83}" srcOrd="4" destOrd="0" presId="urn:microsoft.com/office/officeart/2005/8/layout/process5"/>
    <dgm:cxn modelId="{1CFA7FBE-DEFE-4D95-A1F1-6A9599762411}" type="presParOf" srcId="{F91FB446-90F5-4565-A4B7-C9E55961A530}" destId="{7DF3A70F-C692-4D27-83C0-F7CCF825F32E}" srcOrd="5" destOrd="0" presId="urn:microsoft.com/office/officeart/2005/8/layout/process5"/>
    <dgm:cxn modelId="{5E73DC97-D4D9-4638-9EEC-014748834ECB}" type="presParOf" srcId="{7DF3A70F-C692-4D27-83C0-F7CCF825F32E}" destId="{CF6E9D8D-4444-44E0-B097-756E9CB9A2E0}" srcOrd="0" destOrd="0" presId="urn:microsoft.com/office/officeart/2005/8/layout/process5"/>
    <dgm:cxn modelId="{738143F6-92D3-450D-94EB-46E1310E33CE}" type="presParOf" srcId="{F91FB446-90F5-4565-A4B7-C9E55961A530}" destId="{01396234-26C9-43BF-8EB2-AD15FB6F1E6B}" srcOrd="6" destOrd="0" presId="urn:microsoft.com/office/officeart/2005/8/layout/process5"/>
    <dgm:cxn modelId="{07AC9A97-1241-482F-9A4A-CE834454CED0}" type="presParOf" srcId="{F91FB446-90F5-4565-A4B7-C9E55961A530}" destId="{F490A0F6-F25C-42B2-BE57-D07E57F5C11A}" srcOrd="7" destOrd="0" presId="urn:microsoft.com/office/officeart/2005/8/layout/process5"/>
    <dgm:cxn modelId="{B6A9C5EA-653C-4478-9BD7-AA998BCAF5D6}" type="presParOf" srcId="{F490A0F6-F25C-42B2-BE57-D07E57F5C11A}" destId="{58176094-3C54-4699-9721-E06FE3060E94}" srcOrd="0" destOrd="0" presId="urn:microsoft.com/office/officeart/2005/8/layout/process5"/>
    <dgm:cxn modelId="{6F51C064-739C-49B8-B55A-F4E284A43626}" type="presParOf" srcId="{F91FB446-90F5-4565-A4B7-C9E55961A530}" destId="{D23892B6-277E-439F-8FA3-E747FB6508AE}" srcOrd="8" destOrd="0" presId="urn:microsoft.com/office/officeart/2005/8/layout/process5"/>
    <dgm:cxn modelId="{59E9BD1F-80CF-4C4F-99EC-6CBF70373F3C}" type="presParOf" srcId="{F91FB446-90F5-4565-A4B7-C9E55961A530}" destId="{D7A11B02-EC2B-45E1-9148-EFD45AAA220D}" srcOrd="9" destOrd="0" presId="urn:microsoft.com/office/officeart/2005/8/layout/process5"/>
    <dgm:cxn modelId="{CA012001-6BE6-4534-BB83-A1A14BB0D8A1}" type="presParOf" srcId="{D7A11B02-EC2B-45E1-9148-EFD45AAA220D}" destId="{90B12409-E6ED-4B4E-95BA-A5AD257EF924}" srcOrd="0" destOrd="0" presId="urn:microsoft.com/office/officeart/2005/8/layout/process5"/>
    <dgm:cxn modelId="{CDE8AE36-DCB4-49D2-8624-9F0795930643}" type="presParOf" srcId="{F91FB446-90F5-4565-A4B7-C9E55961A530}" destId="{073DB8F2-734C-4F3B-B6AF-83AC8929CA87}" srcOrd="10" destOrd="0" presId="urn:microsoft.com/office/officeart/2005/8/layout/process5"/>
    <dgm:cxn modelId="{D5D3A30C-39A5-45B7-8F09-A31B900659BB}" type="presParOf" srcId="{F91FB446-90F5-4565-A4B7-C9E55961A530}" destId="{D3C3AA3B-39A0-4244-9D19-D4D48A048E6C}" srcOrd="11" destOrd="0" presId="urn:microsoft.com/office/officeart/2005/8/layout/process5"/>
    <dgm:cxn modelId="{9C501850-2C8F-488B-A018-79979718B6D0}" type="presParOf" srcId="{D3C3AA3B-39A0-4244-9D19-D4D48A048E6C}" destId="{E3CE7550-A51E-4432-AC20-E60EA2C1F873}" srcOrd="0" destOrd="0" presId="urn:microsoft.com/office/officeart/2005/8/layout/process5"/>
    <dgm:cxn modelId="{5EAEF4EA-6245-45B0-BAFF-ED805896F8BD}" type="presParOf" srcId="{F91FB446-90F5-4565-A4B7-C9E55961A530}" destId="{F6131369-0221-4DE9-AF21-2852712FCF64}" srcOrd="12" destOrd="0" presId="urn:microsoft.com/office/officeart/2005/8/layout/process5"/>
    <dgm:cxn modelId="{E46A89F5-4402-46DA-AB51-D6540FFF3279}" type="presParOf" srcId="{F91FB446-90F5-4565-A4B7-C9E55961A530}" destId="{4521987D-16B7-47F1-AE5D-A336804530A8}" srcOrd="13" destOrd="0" presId="urn:microsoft.com/office/officeart/2005/8/layout/process5"/>
    <dgm:cxn modelId="{13084958-5F92-41B7-8FB9-084582764165}" type="presParOf" srcId="{4521987D-16B7-47F1-AE5D-A336804530A8}" destId="{2F5D1521-DD45-4B66-B4E5-B7F964EA497F}" srcOrd="0" destOrd="0" presId="urn:microsoft.com/office/officeart/2005/8/layout/process5"/>
    <dgm:cxn modelId="{599B8040-75CE-4008-B815-EDBDC400A226}" type="presParOf" srcId="{F91FB446-90F5-4565-A4B7-C9E55961A530}" destId="{6BD4D7AE-7637-48C3-B172-33DAC46E19B6}" srcOrd="14"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2FE7CC-0A65-4AB8-97FE-4BBF3873DE5D}"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s-EC"/>
        </a:p>
      </dgm:t>
    </dgm:pt>
    <dgm:pt modelId="{E53D68EF-79C3-4144-BA43-7A8554A218F8}">
      <dgm:prSet phldrT="[Texto]" custT="1"/>
      <dgm:spPr/>
      <dgm:t>
        <a:bodyPr/>
        <a:lstStyle/>
        <a:p>
          <a:r>
            <a:rPr lang="es-EC" sz="1200" dirty="0">
              <a:solidFill>
                <a:schemeClr val="bg1"/>
              </a:solidFill>
            </a:rPr>
            <a:t>Identidad - Sociedad</a:t>
          </a:r>
        </a:p>
      </dgm:t>
    </dgm:pt>
    <dgm:pt modelId="{CB6D8122-D46D-4DD3-92FB-082E05981B25}" type="parTrans" cxnId="{5C947A92-C38F-4D23-B20B-88047FFD6DD7}">
      <dgm:prSet/>
      <dgm:spPr/>
      <dgm:t>
        <a:bodyPr/>
        <a:lstStyle/>
        <a:p>
          <a:endParaRPr lang="es-EC" sz="2000">
            <a:solidFill>
              <a:schemeClr val="bg1"/>
            </a:solidFill>
          </a:endParaRPr>
        </a:p>
      </dgm:t>
    </dgm:pt>
    <dgm:pt modelId="{C84CF862-B128-4FE2-98BD-91B29AEE0951}" type="sibTrans" cxnId="{5C947A92-C38F-4D23-B20B-88047FFD6DD7}">
      <dgm:prSet custT="1"/>
      <dgm:spPr/>
      <dgm:t>
        <a:bodyPr/>
        <a:lstStyle/>
        <a:p>
          <a:endParaRPr lang="es-EC" sz="1000">
            <a:solidFill>
              <a:schemeClr val="bg1"/>
            </a:solidFill>
          </a:endParaRPr>
        </a:p>
      </dgm:t>
    </dgm:pt>
    <dgm:pt modelId="{22AF6E60-C859-4622-9468-4940517447C1}">
      <dgm:prSet phldrT="[Texto]" custT="1"/>
      <dgm:spPr/>
      <dgm:t>
        <a:bodyPr/>
        <a:lstStyle/>
        <a:p>
          <a:r>
            <a:rPr lang="es-EC" sz="1200" dirty="0">
              <a:solidFill>
                <a:schemeClr val="bg1"/>
              </a:solidFill>
            </a:rPr>
            <a:t>Personas - Historia</a:t>
          </a:r>
        </a:p>
      </dgm:t>
    </dgm:pt>
    <dgm:pt modelId="{9574AF7E-A56C-4B9B-A0AF-FB27CB514E37}" type="parTrans" cxnId="{ED047105-E00E-4326-AC55-128067B62B9A}">
      <dgm:prSet/>
      <dgm:spPr/>
      <dgm:t>
        <a:bodyPr/>
        <a:lstStyle/>
        <a:p>
          <a:endParaRPr lang="es-EC" sz="2000">
            <a:solidFill>
              <a:schemeClr val="bg1"/>
            </a:solidFill>
          </a:endParaRPr>
        </a:p>
      </dgm:t>
    </dgm:pt>
    <dgm:pt modelId="{73EC0682-9063-41CE-BC43-32A01C6804AB}" type="sibTrans" cxnId="{ED047105-E00E-4326-AC55-128067B62B9A}">
      <dgm:prSet custT="1"/>
      <dgm:spPr/>
      <dgm:t>
        <a:bodyPr/>
        <a:lstStyle/>
        <a:p>
          <a:endParaRPr lang="es-EC" sz="1000">
            <a:solidFill>
              <a:schemeClr val="bg1"/>
            </a:solidFill>
          </a:endParaRPr>
        </a:p>
      </dgm:t>
    </dgm:pt>
    <dgm:pt modelId="{12696A64-1C2C-4CDD-9F3F-A91607EC94F4}">
      <dgm:prSet phldrT="[Texto]" custT="1"/>
      <dgm:spPr/>
      <dgm:t>
        <a:bodyPr/>
        <a:lstStyle/>
        <a:p>
          <a:r>
            <a:rPr lang="es-EC" sz="1200" dirty="0">
              <a:solidFill>
                <a:schemeClr val="bg1"/>
              </a:solidFill>
            </a:rPr>
            <a:t>Entrega a la Nación</a:t>
          </a:r>
        </a:p>
      </dgm:t>
    </dgm:pt>
    <dgm:pt modelId="{7B8FD291-34D8-4014-B7B6-BF8F53345C99}" type="parTrans" cxnId="{EB60F787-9A9F-4153-BD67-4A28B6EDB030}">
      <dgm:prSet/>
      <dgm:spPr/>
      <dgm:t>
        <a:bodyPr/>
        <a:lstStyle/>
        <a:p>
          <a:endParaRPr lang="es-EC" sz="2000">
            <a:solidFill>
              <a:schemeClr val="bg1"/>
            </a:solidFill>
          </a:endParaRPr>
        </a:p>
      </dgm:t>
    </dgm:pt>
    <dgm:pt modelId="{557CD9A7-6BC9-413E-9EB2-DBBF5CF87E16}" type="sibTrans" cxnId="{EB60F787-9A9F-4153-BD67-4A28B6EDB030}">
      <dgm:prSet custT="1"/>
      <dgm:spPr/>
      <dgm:t>
        <a:bodyPr/>
        <a:lstStyle/>
        <a:p>
          <a:endParaRPr lang="es-EC" sz="1000">
            <a:solidFill>
              <a:schemeClr val="bg1"/>
            </a:solidFill>
          </a:endParaRPr>
        </a:p>
      </dgm:t>
    </dgm:pt>
    <dgm:pt modelId="{DCB7DB8C-0424-4F93-AF1F-D2BCB2DB1A10}">
      <dgm:prSet phldrT="[Texto]" custT="1"/>
      <dgm:spPr/>
      <dgm:t>
        <a:bodyPr/>
        <a:lstStyle/>
        <a:p>
          <a:r>
            <a:rPr lang="es-EC" sz="1100" dirty="0">
              <a:solidFill>
                <a:schemeClr val="bg1"/>
              </a:solidFill>
            </a:rPr>
            <a:t>Historia – Responsabilidad</a:t>
          </a:r>
        </a:p>
      </dgm:t>
    </dgm:pt>
    <dgm:pt modelId="{CFE56889-47BE-4082-A2D2-31483EC9541A}" type="parTrans" cxnId="{2A74AC00-3AAF-4A36-871E-DA5509E78571}">
      <dgm:prSet/>
      <dgm:spPr/>
      <dgm:t>
        <a:bodyPr/>
        <a:lstStyle/>
        <a:p>
          <a:endParaRPr lang="es-EC" sz="2000">
            <a:solidFill>
              <a:schemeClr val="bg1"/>
            </a:solidFill>
          </a:endParaRPr>
        </a:p>
      </dgm:t>
    </dgm:pt>
    <dgm:pt modelId="{7408E656-4A26-4F48-AA50-79FA2CF947C4}" type="sibTrans" cxnId="{2A74AC00-3AAF-4A36-871E-DA5509E78571}">
      <dgm:prSet custT="1"/>
      <dgm:spPr/>
      <dgm:t>
        <a:bodyPr/>
        <a:lstStyle/>
        <a:p>
          <a:endParaRPr lang="es-EC" sz="1000">
            <a:solidFill>
              <a:schemeClr val="bg1"/>
            </a:solidFill>
          </a:endParaRPr>
        </a:p>
      </dgm:t>
    </dgm:pt>
    <dgm:pt modelId="{293BF74A-B841-4B7C-958D-81E720E79593}">
      <dgm:prSet phldrT="[Texto]" custT="1"/>
      <dgm:spPr/>
      <dgm:t>
        <a:bodyPr/>
        <a:lstStyle/>
        <a:p>
          <a:r>
            <a:rPr lang="es-EC" sz="1200" dirty="0">
              <a:solidFill>
                <a:schemeClr val="bg1"/>
              </a:solidFill>
            </a:rPr>
            <a:t>Importante desarrollo de tareas</a:t>
          </a:r>
        </a:p>
      </dgm:t>
    </dgm:pt>
    <dgm:pt modelId="{505D4A62-FCE3-4B10-8306-99C7F2FA653F}" type="parTrans" cxnId="{920916E5-2B0B-4D8F-AE53-738A91F7F7A8}">
      <dgm:prSet/>
      <dgm:spPr/>
      <dgm:t>
        <a:bodyPr/>
        <a:lstStyle/>
        <a:p>
          <a:endParaRPr lang="es-EC" sz="2000">
            <a:solidFill>
              <a:schemeClr val="bg1"/>
            </a:solidFill>
          </a:endParaRPr>
        </a:p>
      </dgm:t>
    </dgm:pt>
    <dgm:pt modelId="{750DB0A9-B483-45A2-A352-CD8E8C8650D0}" type="sibTrans" cxnId="{920916E5-2B0B-4D8F-AE53-738A91F7F7A8}">
      <dgm:prSet custT="1"/>
      <dgm:spPr/>
      <dgm:t>
        <a:bodyPr/>
        <a:lstStyle/>
        <a:p>
          <a:endParaRPr lang="es-EC" sz="1000">
            <a:solidFill>
              <a:schemeClr val="bg1"/>
            </a:solidFill>
          </a:endParaRPr>
        </a:p>
      </dgm:t>
    </dgm:pt>
    <dgm:pt modelId="{B65F7B42-BA94-4023-947D-09F5FA461587}">
      <dgm:prSet phldrT="[Texto]" custT="1"/>
      <dgm:spPr/>
      <dgm:t>
        <a:bodyPr/>
        <a:lstStyle/>
        <a:p>
          <a:r>
            <a:rPr lang="es-EC" sz="1200" dirty="0">
              <a:solidFill>
                <a:schemeClr val="bg1"/>
              </a:solidFill>
            </a:rPr>
            <a:t>Personal Naval</a:t>
          </a:r>
        </a:p>
      </dgm:t>
    </dgm:pt>
    <dgm:pt modelId="{B0119A06-5886-413A-AA9F-7042C577BA4E}" type="parTrans" cxnId="{4A26B1FD-8C75-4145-9364-475150117502}">
      <dgm:prSet/>
      <dgm:spPr/>
      <dgm:t>
        <a:bodyPr/>
        <a:lstStyle/>
        <a:p>
          <a:endParaRPr lang="es-EC" sz="2000">
            <a:solidFill>
              <a:schemeClr val="bg1"/>
            </a:solidFill>
          </a:endParaRPr>
        </a:p>
      </dgm:t>
    </dgm:pt>
    <dgm:pt modelId="{34AD046B-1A4D-4205-B04B-1C16B3A5D096}" type="sibTrans" cxnId="{4A26B1FD-8C75-4145-9364-475150117502}">
      <dgm:prSet custT="1"/>
      <dgm:spPr/>
      <dgm:t>
        <a:bodyPr/>
        <a:lstStyle/>
        <a:p>
          <a:endParaRPr lang="es-EC" sz="1000">
            <a:solidFill>
              <a:schemeClr val="bg1"/>
            </a:solidFill>
          </a:endParaRPr>
        </a:p>
      </dgm:t>
    </dgm:pt>
    <dgm:pt modelId="{C80CFFDF-D7D7-42CF-9E66-CB692632F615}">
      <dgm:prSet phldrT="[Texto]" custT="1"/>
      <dgm:spPr/>
      <dgm:t>
        <a:bodyPr/>
        <a:lstStyle/>
        <a:p>
          <a:r>
            <a:rPr lang="es-EC" sz="1200" dirty="0">
              <a:solidFill>
                <a:schemeClr val="bg1"/>
              </a:solidFill>
            </a:rPr>
            <a:t>Importancia del conocimiento</a:t>
          </a:r>
        </a:p>
      </dgm:t>
    </dgm:pt>
    <dgm:pt modelId="{2FE223E3-6F06-4E51-88B1-CBE397ECEA0A}" type="parTrans" cxnId="{AE9930B6-9D9C-4DC3-9171-A9E1C4CC1BA5}">
      <dgm:prSet/>
      <dgm:spPr/>
      <dgm:t>
        <a:bodyPr/>
        <a:lstStyle/>
        <a:p>
          <a:endParaRPr lang="es-EC" sz="2000">
            <a:solidFill>
              <a:schemeClr val="bg1"/>
            </a:solidFill>
          </a:endParaRPr>
        </a:p>
      </dgm:t>
    </dgm:pt>
    <dgm:pt modelId="{87BF0705-76EB-4260-AFBA-6119BE38D41B}" type="sibTrans" cxnId="{AE9930B6-9D9C-4DC3-9171-A9E1C4CC1BA5}">
      <dgm:prSet custT="1"/>
      <dgm:spPr/>
      <dgm:t>
        <a:bodyPr/>
        <a:lstStyle/>
        <a:p>
          <a:endParaRPr lang="es-EC" sz="1000">
            <a:solidFill>
              <a:schemeClr val="bg1"/>
            </a:solidFill>
          </a:endParaRPr>
        </a:p>
      </dgm:t>
    </dgm:pt>
    <dgm:pt modelId="{E70A0D03-6FC4-41AE-A82E-DA43A9F65628}">
      <dgm:prSet phldrT="[Texto]" custT="1"/>
      <dgm:spPr/>
      <dgm:t>
        <a:bodyPr/>
        <a:lstStyle/>
        <a:p>
          <a:r>
            <a:rPr lang="es-EC" sz="1200" dirty="0">
              <a:solidFill>
                <a:schemeClr val="bg1"/>
              </a:solidFill>
            </a:rPr>
            <a:t>Época Moderna</a:t>
          </a:r>
        </a:p>
      </dgm:t>
    </dgm:pt>
    <dgm:pt modelId="{36D772BF-3659-4132-9076-4B812B8FAE6A}" type="parTrans" cxnId="{3BE29347-7735-432A-82C0-62E228A2CC42}">
      <dgm:prSet/>
      <dgm:spPr/>
      <dgm:t>
        <a:bodyPr/>
        <a:lstStyle/>
        <a:p>
          <a:endParaRPr lang="es-EC" sz="2000">
            <a:solidFill>
              <a:schemeClr val="bg1"/>
            </a:solidFill>
          </a:endParaRPr>
        </a:p>
      </dgm:t>
    </dgm:pt>
    <dgm:pt modelId="{384271BD-1A33-4EAD-A28A-83F12D8F31D9}" type="sibTrans" cxnId="{3BE29347-7735-432A-82C0-62E228A2CC42}">
      <dgm:prSet/>
      <dgm:spPr/>
      <dgm:t>
        <a:bodyPr/>
        <a:lstStyle/>
        <a:p>
          <a:endParaRPr lang="es-EC" sz="2000">
            <a:solidFill>
              <a:schemeClr val="bg1"/>
            </a:solidFill>
          </a:endParaRPr>
        </a:p>
      </dgm:t>
    </dgm:pt>
    <dgm:pt modelId="{F91FB446-90F5-4565-A4B7-C9E55961A530}" type="pres">
      <dgm:prSet presAssocID="{B52FE7CC-0A65-4AB8-97FE-4BBF3873DE5D}" presName="diagram" presStyleCnt="0">
        <dgm:presLayoutVars>
          <dgm:dir/>
          <dgm:resizeHandles val="exact"/>
        </dgm:presLayoutVars>
      </dgm:prSet>
      <dgm:spPr/>
      <dgm:t>
        <a:bodyPr/>
        <a:lstStyle/>
        <a:p>
          <a:endParaRPr lang="es-EC"/>
        </a:p>
      </dgm:t>
    </dgm:pt>
    <dgm:pt modelId="{1E976F7C-6EA2-469D-97A8-A4113EF2B2B2}" type="pres">
      <dgm:prSet presAssocID="{E53D68EF-79C3-4144-BA43-7A8554A218F8}" presName="node" presStyleLbl="node1" presStyleIdx="0" presStyleCnt="8">
        <dgm:presLayoutVars>
          <dgm:bulletEnabled val="1"/>
        </dgm:presLayoutVars>
      </dgm:prSet>
      <dgm:spPr/>
      <dgm:t>
        <a:bodyPr/>
        <a:lstStyle/>
        <a:p>
          <a:endParaRPr lang="es-EC"/>
        </a:p>
      </dgm:t>
    </dgm:pt>
    <dgm:pt modelId="{EA0382BC-1240-454A-B1B6-9DC99D88BEDF}" type="pres">
      <dgm:prSet presAssocID="{C84CF862-B128-4FE2-98BD-91B29AEE0951}" presName="sibTrans" presStyleLbl="sibTrans2D1" presStyleIdx="0" presStyleCnt="7"/>
      <dgm:spPr/>
      <dgm:t>
        <a:bodyPr/>
        <a:lstStyle/>
        <a:p>
          <a:endParaRPr lang="es-EC"/>
        </a:p>
      </dgm:t>
    </dgm:pt>
    <dgm:pt modelId="{DAD86826-6629-4E8D-9207-B4B52BF21D92}" type="pres">
      <dgm:prSet presAssocID="{C84CF862-B128-4FE2-98BD-91B29AEE0951}" presName="connectorText" presStyleLbl="sibTrans2D1" presStyleIdx="0" presStyleCnt="7"/>
      <dgm:spPr/>
      <dgm:t>
        <a:bodyPr/>
        <a:lstStyle/>
        <a:p>
          <a:endParaRPr lang="es-EC"/>
        </a:p>
      </dgm:t>
    </dgm:pt>
    <dgm:pt modelId="{2D5EBCB0-4B0E-410B-82A2-34FEE129A475}" type="pres">
      <dgm:prSet presAssocID="{22AF6E60-C859-4622-9468-4940517447C1}" presName="node" presStyleLbl="node1" presStyleIdx="1" presStyleCnt="8">
        <dgm:presLayoutVars>
          <dgm:bulletEnabled val="1"/>
        </dgm:presLayoutVars>
      </dgm:prSet>
      <dgm:spPr/>
      <dgm:t>
        <a:bodyPr/>
        <a:lstStyle/>
        <a:p>
          <a:endParaRPr lang="es-EC"/>
        </a:p>
      </dgm:t>
    </dgm:pt>
    <dgm:pt modelId="{D6F25FFC-1222-4AE1-BFCA-3D5085AA1F2B}" type="pres">
      <dgm:prSet presAssocID="{73EC0682-9063-41CE-BC43-32A01C6804AB}" presName="sibTrans" presStyleLbl="sibTrans2D1" presStyleIdx="1" presStyleCnt="7"/>
      <dgm:spPr/>
      <dgm:t>
        <a:bodyPr/>
        <a:lstStyle/>
        <a:p>
          <a:endParaRPr lang="es-EC"/>
        </a:p>
      </dgm:t>
    </dgm:pt>
    <dgm:pt modelId="{C0E5F535-87F4-4E22-B444-CF5F5B79A8DF}" type="pres">
      <dgm:prSet presAssocID="{73EC0682-9063-41CE-BC43-32A01C6804AB}" presName="connectorText" presStyleLbl="sibTrans2D1" presStyleIdx="1" presStyleCnt="7"/>
      <dgm:spPr/>
      <dgm:t>
        <a:bodyPr/>
        <a:lstStyle/>
        <a:p>
          <a:endParaRPr lang="es-EC"/>
        </a:p>
      </dgm:t>
    </dgm:pt>
    <dgm:pt modelId="{EBD1CB80-D0D5-4717-B6C8-D24C98F34F83}" type="pres">
      <dgm:prSet presAssocID="{12696A64-1C2C-4CDD-9F3F-A91607EC94F4}" presName="node" presStyleLbl="node1" presStyleIdx="2" presStyleCnt="8">
        <dgm:presLayoutVars>
          <dgm:bulletEnabled val="1"/>
        </dgm:presLayoutVars>
      </dgm:prSet>
      <dgm:spPr/>
      <dgm:t>
        <a:bodyPr/>
        <a:lstStyle/>
        <a:p>
          <a:endParaRPr lang="es-EC"/>
        </a:p>
      </dgm:t>
    </dgm:pt>
    <dgm:pt modelId="{7DF3A70F-C692-4D27-83C0-F7CCF825F32E}" type="pres">
      <dgm:prSet presAssocID="{557CD9A7-6BC9-413E-9EB2-DBBF5CF87E16}" presName="sibTrans" presStyleLbl="sibTrans2D1" presStyleIdx="2" presStyleCnt="7"/>
      <dgm:spPr/>
      <dgm:t>
        <a:bodyPr/>
        <a:lstStyle/>
        <a:p>
          <a:endParaRPr lang="es-EC"/>
        </a:p>
      </dgm:t>
    </dgm:pt>
    <dgm:pt modelId="{CF6E9D8D-4444-44E0-B097-756E9CB9A2E0}" type="pres">
      <dgm:prSet presAssocID="{557CD9A7-6BC9-413E-9EB2-DBBF5CF87E16}" presName="connectorText" presStyleLbl="sibTrans2D1" presStyleIdx="2" presStyleCnt="7"/>
      <dgm:spPr/>
      <dgm:t>
        <a:bodyPr/>
        <a:lstStyle/>
        <a:p>
          <a:endParaRPr lang="es-EC"/>
        </a:p>
      </dgm:t>
    </dgm:pt>
    <dgm:pt modelId="{01396234-26C9-43BF-8EB2-AD15FB6F1E6B}" type="pres">
      <dgm:prSet presAssocID="{DCB7DB8C-0424-4F93-AF1F-D2BCB2DB1A10}" presName="node" presStyleLbl="node1" presStyleIdx="3" presStyleCnt="8">
        <dgm:presLayoutVars>
          <dgm:bulletEnabled val="1"/>
        </dgm:presLayoutVars>
      </dgm:prSet>
      <dgm:spPr/>
      <dgm:t>
        <a:bodyPr/>
        <a:lstStyle/>
        <a:p>
          <a:endParaRPr lang="es-EC"/>
        </a:p>
      </dgm:t>
    </dgm:pt>
    <dgm:pt modelId="{F490A0F6-F25C-42B2-BE57-D07E57F5C11A}" type="pres">
      <dgm:prSet presAssocID="{7408E656-4A26-4F48-AA50-79FA2CF947C4}" presName="sibTrans" presStyleLbl="sibTrans2D1" presStyleIdx="3" presStyleCnt="7"/>
      <dgm:spPr/>
      <dgm:t>
        <a:bodyPr/>
        <a:lstStyle/>
        <a:p>
          <a:endParaRPr lang="es-EC"/>
        </a:p>
      </dgm:t>
    </dgm:pt>
    <dgm:pt modelId="{58176094-3C54-4699-9721-E06FE3060E94}" type="pres">
      <dgm:prSet presAssocID="{7408E656-4A26-4F48-AA50-79FA2CF947C4}" presName="connectorText" presStyleLbl="sibTrans2D1" presStyleIdx="3" presStyleCnt="7"/>
      <dgm:spPr/>
      <dgm:t>
        <a:bodyPr/>
        <a:lstStyle/>
        <a:p>
          <a:endParaRPr lang="es-EC"/>
        </a:p>
      </dgm:t>
    </dgm:pt>
    <dgm:pt modelId="{D23892B6-277E-439F-8FA3-E747FB6508AE}" type="pres">
      <dgm:prSet presAssocID="{B65F7B42-BA94-4023-947D-09F5FA461587}" presName="node" presStyleLbl="node1" presStyleIdx="4" presStyleCnt="8">
        <dgm:presLayoutVars>
          <dgm:bulletEnabled val="1"/>
        </dgm:presLayoutVars>
      </dgm:prSet>
      <dgm:spPr/>
      <dgm:t>
        <a:bodyPr/>
        <a:lstStyle/>
        <a:p>
          <a:endParaRPr lang="es-EC"/>
        </a:p>
      </dgm:t>
    </dgm:pt>
    <dgm:pt modelId="{D7A11B02-EC2B-45E1-9148-EFD45AAA220D}" type="pres">
      <dgm:prSet presAssocID="{34AD046B-1A4D-4205-B04B-1C16B3A5D096}" presName="sibTrans" presStyleLbl="sibTrans2D1" presStyleIdx="4" presStyleCnt="7"/>
      <dgm:spPr/>
      <dgm:t>
        <a:bodyPr/>
        <a:lstStyle/>
        <a:p>
          <a:endParaRPr lang="es-EC"/>
        </a:p>
      </dgm:t>
    </dgm:pt>
    <dgm:pt modelId="{90B12409-E6ED-4B4E-95BA-A5AD257EF924}" type="pres">
      <dgm:prSet presAssocID="{34AD046B-1A4D-4205-B04B-1C16B3A5D096}" presName="connectorText" presStyleLbl="sibTrans2D1" presStyleIdx="4" presStyleCnt="7"/>
      <dgm:spPr/>
      <dgm:t>
        <a:bodyPr/>
        <a:lstStyle/>
        <a:p>
          <a:endParaRPr lang="es-EC"/>
        </a:p>
      </dgm:t>
    </dgm:pt>
    <dgm:pt modelId="{073DB8F2-734C-4F3B-B6AF-83AC8929CA87}" type="pres">
      <dgm:prSet presAssocID="{C80CFFDF-D7D7-42CF-9E66-CB692632F615}" presName="node" presStyleLbl="node1" presStyleIdx="5" presStyleCnt="8">
        <dgm:presLayoutVars>
          <dgm:bulletEnabled val="1"/>
        </dgm:presLayoutVars>
      </dgm:prSet>
      <dgm:spPr/>
      <dgm:t>
        <a:bodyPr/>
        <a:lstStyle/>
        <a:p>
          <a:endParaRPr lang="es-EC"/>
        </a:p>
      </dgm:t>
    </dgm:pt>
    <dgm:pt modelId="{D3C3AA3B-39A0-4244-9D19-D4D48A048E6C}" type="pres">
      <dgm:prSet presAssocID="{87BF0705-76EB-4260-AFBA-6119BE38D41B}" presName="sibTrans" presStyleLbl="sibTrans2D1" presStyleIdx="5" presStyleCnt="7"/>
      <dgm:spPr/>
      <dgm:t>
        <a:bodyPr/>
        <a:lstStyle/>
        <a:p>
          <a:endParaRPr lang="es-EC"/>
        </a:p>
      </dgm:t>
    </dgm:pt>
    <dgm:pt modelId="{E3CE7550-A51E-4432-AC20-E60EA2C1F873}" type="pres">
      <dgm:prSet presAssocID="{87BF0705-76EB-4260-AFBA-6119BE38D41B}" presName="connectorText" presStyleLbl="sibTrans2D1" presStyleIdx="5" presStyleCnt="7"/>
      <dgm:spPr/>
      <dgm:t>
        <a:bodyPr/>
        <a:lstStyle/>
        <a:p>
          <a:endParaRPr lang="es-EC"/>
        </a:p>
      </dgm:t>
    </dgm:pt>
    <dgm:pt modelId="{F6131369-0221-4DE9-AF21-2852712FCF64}" type="pres">
      <dgm:prSet presAssocID="{293BF74A-B841-4B7C-958D-81E720E79593}" presName="node" presStyleLbl="node1" presStyleIdx="6" presStyleCnt="8">
        <dgm:presLayoutVars>
          <dgm:bulletEnabled val="1"/>
        </dgm:presLayoutVars>
      </dgm:prSet>
      <dgm:spPr/>
      <dgm:t>
        <a:bodyPr/>
        <a:lstStyle/>
        <a:p>
          <a:endParaRPr lang="es-EC"/>
        </a:p>
      </dgm:t>
    </dgm:pt>
    <dgm:pt modelId="{4521987D-16B7-47F1-AE5D-A336804530A8}" type="pres">
      <dgm:prSet presAssocID="{750DB0A9-B483-45A2-A352-CD8E8C8650D0}" presName="sibTrans" presStyleLbl="sibTrans2D1" presStyleIdx="6" presStyleCnt="7"/>
      <dgm:spPr/>
      <dgm:t>
        <a:bodyPr/>
        <a:lstStyle/>
        <a:p>
          <a:endParaRPr lang="es-EC"/>
        </a:p>
      </dgm:t>
    </dgm:pt>
    <dgm:pt modelId="{2F5D1521-DD45-4B66-B4E5-B7F964EA497F}" type="pres">
      <dgm:prSet presAssocID="{750DB0A9-B483-45A2-A352-CD8E8C8650D0}" presName="connectorText" presStyleLbl="sibTrans2D1" presStyleIdx="6" presStyleCnt="7"/>
      <dgm:spPr/>
      <dgm:t>
        <a:bodyPr/>
        <a:lstStyle/>
        <a:p>
          <a:endParaRPr lang="es-EC"/>
        </a:p>
      </dgm:t>
    </dgm:pt>
    <dgm:pt modelId="{6BD4D7AE-7637-48C3-B172-33DAC46E19B6}" type="pres">
      <dgm:prSet presAssocID="{E70A0D03-6FC4-41AE-A82E-DA43A9F65628}" presName="node" presStyleLbl="node1" presStyleIdx="7" presStyleCnt="8">
        <dgm:presLayoutVars>
          <dgm:bulletEnabled val="1"/>
        </dgm:presLayoutVars>
      </dgm:prSet>
      <dgm:spPr/>
      <dgm:t>
        <a:bodyPr/>
        <a:lstStyle/>
        <a:p>
          <a:endParaRPr lang="es-EC"/>
        </a:p>
      </dgm:t>
    </dgm:pt>
  </dgm:ptLst>
  <dgm:cxnLst>
    <dgm:cxn modelId="{86A16E51-3FB9-4266-894E-36B13EE3FF4C}" type="presOf" srcId="{C84CF862-B128-4FE2-98BD-91B29AEE0951}" destId="{EA0382BC-1240-454A-B1B6-9DC99D88BEDF}" srcOrd="0" destOrd="0" presId="urn:microsoft.com/office/officeart/2005/8/layout/process5"/>
    <dgm:cxn modelId="{83E68344-40EB-4CD8-A8DC-F6DA4D0BE5A7}" type="presOf" srcId="{22AF6E60-C859-4622-9468-4940517447C1}" destId="{2D5EBCB0-4B0E-410B-82A2-34FEE129A475}" srcOrd="0" destOrd="0" presId="urn:microsoft.com/office/officeart/2005/8/layout/process5"/>
    <dgm:cxn modelId="{E284DA85-FE1A-401F-86A7-9CD56AE631F7}" type="presOf" srcId="{557CD9A7-6BC9-413E-9EB2-DBBF5CF87E16}" destId="{7DF3A70F-C692-4D27-83C0-F7CCF825F32E}" srcOrd="0" destOrd="0" presId="urn:microsoft.com/office/officeart/2005/8/layout/process5"/>
    <dgm:cxn modelId="{4C7CC94A-DC2E-4064-A5BE-B3DF8E74D747}" type="presOf" srcId="{E53D68EF-79C3-4144-BA43-7A8554A218F8}" destId="{1E976F7C-6EA2-469D-97A8-A4113EF2B2B2}" srcOrd="0" destOrd="0" presId="urn:microsoft.com/office/officeart/2005/8/layout/process5"/>
    <dgm:cxn modelId="{53FEEACD-8831-4709-A54E-A3267DA754CA}" type="presOf" srcId="{87BF0705-76EB-4260-AFBA-6119BE38D41B}" destId="{D3C3AA3B-39A0-4244-9D19-D4D48A048E6C}" srcOrd="0" destOrd="0" presId="urn:microsoft.com/office/officeart/2005/8/layout/process5"/>
    <dgm:cxn modelId="{920916E5-2B0B-4D8F-AE53-738A91F7F7A8}" srcId="{B52FE7CC-0A65-4AB8-97FE-4BBF3873DE5D}" destId="{293BF74A-B841-4B7C-958D-81E720E79593}" srcOrd="6" destOrd="0" parTransId="{505D4A62-FCE3-4B10-8306-99C7F2FA653F}" sibTransId="{750DB0A9-B483-45A2-A352-CD8E8C8650D0}"/>
    <dgm:cxn modelId="{AE9930B6-9D9C-4DC3-9171-A9E1C4CC1BA5}" srcId="{B52FE7CC-0A65-4AB8-97FE-4BBF3873DE5D}" destId="{C80CFFDF-D7D7-42CF-9E66-CB692632F615}" srcOrd="5" destOrd="0" parTransId="{2FE223E3-6F06-4E51-88B1-CBE397ECEA0A}" sibTransId="{87BF0705-76EB-4260-AFBA-6119BE38D41B}"/>
    <dgm:cxn modelId="{ED047105-E00E-4326-AC55-128067B62B9A}" srcId="{B52FE7CC-0A65-4AB8-97FE-4BBF3873DE5D}" destId="{22AF6E60-C859-4622-9468-4940517447C1}" srcOrd="1" destOrd="0" parTransId="{9574AF7E-A56C-4B9B-A0AF-FB27CB514E37}" sibTransId="{73EC0682-9063-41CE-BC43-32A01C6804AB}"/>
    <dgm:cxn modelId="{D9FDC122-EC81-483D-BC0E-56CCC2203E7C}" type="presOf" srcId="{B65F7B42-BA94-4023-947D-09F5FA461587}" destId="{D23892B6-277E-439F-8FA3-E747FB6508AE}" srcOrd="0" destOrd="0" presId="urn:microsoft.com/office/officeart/2005/8/layout/process5"/>
    <dgm:cxn modelId="{799AF1D7-979A-4935-A67A-AB7EDD3D620F}" type="presOf" srcId="{B52FE7CC-0A65-4AB8-97FE-4BBF3873DE5D}" destId="{F91FB446-90F5-4565-A4B7-C9E55961A530}" srcOrd="0" destOrd="0" presId="urn:microsoft.com/office/officeart/2005/8/layout/process5"/>
    <dgm:cxn modelId="{5C947A92-C38F-4D23-B20B-88047FFD6DD7}" srcId="{B52FE7CC-0A65-4AB8-97FE-4BBF3873DE5D}" destId="{E53D68EF-79C3-4144-BA43-7A8554A218F8}" srcOrd="0" destOrd="0" parTransId="{CB6D8122-D46D-4DD3-92FB-082E05981B25}" sibTransId="{C84CF862-B128-4FE2-98BD-91B29AEE0951}"/>
    <dgm:cxn modelId="{2A74AC00-3AAF-4A36-871E-DA5509E78571}" srcId="{B52FE7CC-0A65-4AB8-97FE-4BBF3873DE5D}" destId="{DCB7DB8C-0424-4F93-AF1F-D2BCB2DB1A10}" srcOrd="3" destOrd="0" parTransId="{CFE56889-47BE-4082-A2D2-31483EC9541A}" sibTransId="{7408E656-4A26-4F48-AA50-79FA2CF947C4}"/>
    <dgm:cxn modelId="{3E196907-656E-40EE-9D9C-0FAAF8266FBD}" type="presOf" srcId="{12696A64-1C2C-4CDD-9F3F-A91607EC94F4}" destId="{EBD1CB80-D0D5-4717-B6C8-D24C98F34F83}" srcOrd="0" destOrd="0" presId="urn:microsoft.com/office/officeart/2005/8/layout/process5"/>
    <dgm:cxn modelId="{FAC55DB5-6B96-421E-8EFD-3CDF612E4C7A}" type="presOf" srcId="{557CD9A7-6BC9-413E-9EB2-DBBF5CF87E16}" destId="{CF6E9D8D-4444-44E0-B097-756E9CB9A2E0}" srcOrd="1" destOrd="0" presId="urn:microsoft.com/office/officeart/2005/8/layout/process5"/>
    <dgm:cxn modelId="{469241C5-E3D8-45AC-9874-7113D6F8AFD4}" type="presOf" srcId="{750DB0A9-B483-45A2-A352-CD8E8C8650D0}" destId="{2F5D1521-DD45-4B66-B4E5-B7F964EA497F}" srcOrd="1" destOrd="0" presId="urn:microsoft.com/office/officeart/2005/8/layout/process5"/>
    <dgm:cxn modelId="{9DB10BDC-FA2B-49BA-A637-1F7CF84FAB40}" type="presOf" srcId="{73EC0682-9063-41CE-BC43-32A01C6804AB}" destId="{D6F25FFC-1222-4AE1-BFCA-3D5085AA1F2B}" srcOrd="0" destOrd="0" presId="urn:microsoft.com/office/officeart/2005/8/layout/process5"/>
    <dgm:cxn modelId="{C445D216-79E6-442F-845D-82ECE4E5A854}" type="presOf" srcId="{34AD046B-1A4D-4205-B04B-1C16B3A5D096}" destId="{D7A11B02-EC2B-45E1-9148-EFD45AAA220D}" srcOrd="0" destOrd="0" presId="urn:microsoft.com/office/officeart/2005/8/layout/process5"/>
    <dgm:cxn modelId="{EB60F787-9A9F-4153-BD67-4A28B6EDB030}" srcId="{B52FE7CC-0A65-4AB8-97FE-4BBF3873DE5D}" destId="{12696A64-1C2C-4CDD-9F3F-A91607EC94F4}" srcOrd="2" destOrd="0" parTransId="{7B8FD291-34D8-4014-B7B6-BF8F53345C99}" sibTransId="{557CD9A7-6BC9-413E-9EB2-DBBF5CF87E16}"/>
    <dgm:cxn modelId="{1264C017-3027-49CE-B828-C36D8DFDA2B6}" type="presOf" srcId="{750DB0A9-B483-45A2-A352-CD8E8C8650D0}" destId="{4521987D-16B7-47F1-AE5D-A336804530A8}" srcOrd="0" destOrd="0" presId="urn:microsoft.com/office/officeart/2005/8/layout/process5"/>
    <dgm:cxn modelId="{29E455D5-0089-4DF5-A364-6F6CF4C471FE}" type="presOf" srcId="{7408E656-4A26-4F48-AA50-79FA2CF947C4}" destId="{F490A0F6-F25C-42B2-BE57-D07E57F5C11A}" srcOrd="0" destOrd="0" presId="urn:microsoft.com/office/officeart/2005/8/layout/process5"/>
    <dgm:cxn modelId="{0316E0FE-EEFE-44A1-AAFA-6BDBDCD0C058}" type="presOf" srcId="{73EC0682-9063-41CE-BC43-32A01C6804AB}" destId="{C0E5F535-87F4-4E22-B444-CF5F5B79A8DF}" srcOrd="1" destOrd="0" presId="urn:microsoft.com/office/officeart/2005/8/layout/process5"/>
    <dgm:cxn modelId="{F4E64C6F-CD15-4F3E-9DA9-2E370CD90FCA}" type="presOf" srcId="{34AD046B-1A4D-4205-B04B-1C16B3A5D096}" destId="{90B12409-E6ED-4B4E-95BA-A5AD257EF924}" srcOrd="1" destOrd="0" presId="urn:microsoft.com/office/officeart/2005/8/layout/process5"/>
    <dgm:cxn modelId="{B921FEA3-7D1D-4CFF-B045-2ABE26C1104F}" type="presOf" srcId="{87BF0705-76EB-4260-AFBA-6119BE38D41B}" destId="{E3CE7550-A51E-4432-AC20-E60EA2C1F873}" srcOrd="1" destOrd="0" presId="urn:microsoft.com/office/officeart/2005/8/layout/process5"/>
    <dgm:cxn modelId="{923C9CAF-01E6-4B78-8A25-1F82BC0734A1}" type="presOf" srcId="{E70A0D03-6FC4-41AE-A82E-DA43A9F65628}" destId="{6BD4D7AE-7637-48C3-B172-33DAC46E19B6}" srcOrd="0" destOrd="0" presId="urn:microsoft.com/office/officeart/2005/8/layout/process5"/>
    <dgm:cxn modelId="{3BE29347-7735-432A-82C0-62E228A2CC42}" srcId="{B52FE7CC-0A65-4AB8-97FE-4BBF3873DE5D}" destId="{E70A0D03-6FC4-41AE-A82E-DA43A9F65628}" srcOrd="7" destOrd="0" parTransId="{36D772BF-3659-4132-9076-4B812B8FAE6A}" sibTransId="{384271BD-1A33-4EAD-A28A-83F12D8F31D9}"/>
    <dgm:cxn modelId="{07011018-1C42-43CA-815B-DE0421DD19EA}" type="presOf" srcId="{C80CFFDF-D7D7-42CF-9E66-CB692632F615}" destId="{073DB8F2-734C-4F3B-B6AF-83AC8929CA87}" srcOrd="0" destOrd="0" presId="urn:microsoft.com/office/officeart/2005/8/layout/process5"/>
    <dgm:cxn modelId="{DFC0F318-2377-4DB7-BBDF-6CB7FC6172DA}" type="presOf" srcId="{C84CF862-B128-4FE2-98BD-91B29AEE0951}" destId="{DAD86826-6629-4E8D-9207-B4B52BF21D92}" srcOrd="1" destOrd="0" presId="urn:microsoft.com/office/officeart/2005/8/layout/process5"/>
    <dgm:cxn modelId="{4A26B1FD-8C75-4145-9364-475150117502}" srcId="{B52FE7CC-0A65-4AB8-97FE-4BBF3873DE5D}" destId="{B65F7B42-BA94-4023-947D-09F5FA461587}" srcOrd="4" destOrd="0" parTransId="{B0119A06-5886-413A-AA9F-7042C577BA4E}" sibTransId="{34AD046B-1A4D-4205-B04B-1C16B3A5D096}"/>
    <dgm:cxn modelId="{DBADF676-6065-444A-925B-793298D7FDAF}" type="presOf" srcId="{293BF74A-B841-4B7C-958D-81E720E79593}" destId="{F6131369-0221-4DE9-AF21-2852712FCF64}" srcOrd="0" destOrd="0" presId="urn:microsoft.com/office/officeart/2005/8/layout/process5"/>
    <dgm:cxn modelId="{65275558-36DC-4F39-B223-77FACEFBCEBB}" type="presOf" srcId="{DCB7DB8C-0424-4F93-AF1F-D2BCB2DB1A10}" destId="{01396234-26C9-43BF-8EB2-AD15FB6F1E6B}" srcOrd="0" destOrd="0" presId="urn:microsoft.com/office/officeart/2005/8/layout/process5"/>
    <dgm:cxn modelId="{07DC886B-E2A1-4513-AD09-498C393AE8CA}" type="presOf" srcId="{7408E656-4A26-4F48-AA50-79FA2CF947C4}" destId="{58176094-3C54-4699-9721-E06FE3060E94}" srcOrd="1" destOrd="0" presId="urn:microsoft.com/office/officeart/2005/8/layout/process5"/>
    <dgm:cxn modelId="{630E009B-5AFD-4BE3-813A-5A696C6F5380}" type="presParOf" srcId="{F91FB446-90F5-4565-A4B7-C9E55961A530}" destId="{1E976F7C-6EA2-469D-97A8-A4113EF2B2B2}" srcOrd="0" destOrd="0" presId="urn:microsoft.com/office/officeart/2005/8/layout/process5"/>
    <dgm:cxn modelId="{957E5489-8ABC-4DBB-9067-5CABB56EF33F}" type="presParOf" srcId="{F91FB446-90F5-4565-A4B7-C9E55961A530}" destId="{EA0382BC-1240-454A-B1B6-9DC99D88BEDF}" srcOrd="1" destOrd="0" presId="urn:microsoft.com/office/officeart/2005/8/layout/process5"/>
    <dgm:cxn modelId="{FB997475-F38A-4382-975A-5334A82093DC}" type="presParOf" srcId="{EA0382BC-1240-454A-B1B6-9DC99D88BEDF}" destId="{DAD86826-6629-4E8D-9207-B4B52BF21D92}" srcOrd="0" destOrd="0" presId="urn:microsoft.com/office/officeart/2005/8/layout/process5"/>
    <dgm:cxn modelId="{B124544B-DAD2-4415-91DC-3543F6244944}" type="presParOf" srcId="{F91FB446-90F5-4565-A4B7-C9E55961A530}" destId="{2D5EBCB0-4B0E-410B-82A2-34FEE129A475}" srcOrd="2" destOrd="0" presId="urn:microsoft.com/office/officeart/2005/8/layout/process5"/>
    <dgm:cxn modelId="{3CD04369-BF1C-4635-B38F-B0FDF54CA674}" type="presParOf" srcId="{F91FB446-90F5-4565-A4B7-C9E55961A530}" destId="{D6F25FFC-1222-4AE1-BFCA-3D5085AA1F2B}" srcOrd="3" destOrd="0" presId="urn:microsoft.com/office/officeart/2005/8/layout/process5"/>
    <dgm:cxn modelId="{D5569BB3-B449-4DC9-A6BE-F6962B3EAB85}" type="presParOf" srcId="{D6F25FFC-1222-4AE1-BFCA-3D5085AA1F2B}" destId="{C0E5F535-87F4-4E22-B444-CF5F5B79A8DF}" srcOrd="0" destOrd="0" presId="urn:microsoft.com/office/officeart/2005/8/layout/process5"/>
    <dgm:cxn modelId="{0AFD175D-B186-4A64-91AC-0AEFC6546055}" type="presParOf" srcId="{F91FB446-90F5-4565-A4B7-C9E55961A530}" destId="{EBD1CB80-D0D5-4717-B6C8-D24C98F34F83}" srcOrd="4" destOrd="0" presId="urn:microsoft.com/office/officeart/2005/8/layout/process5"/>
    <dgm:cxn modelId="{FDC7F9D7-A2D5-40A7-8761-36BE8E57C223}" type="presParOf" srcId="{F91FB446-90F5-4565-A4B7-C9E55961A530}" destId="{7DF3A70F-C692-4D27-83C0-F7CCF825F32E}" srcOrd="5" destOrd="0" presId="urn:microsoft.com/office/officeart/2005/8/layout/process5"/>
    <dgm:cxn modelId="{AEE6FB92-24E5-4DD1-AD12-4127EC71C1FA}" type="presParOf" srcId="{7DF3A70F-C692-4D27-83C0-F7CCF825F32E}" destId="{CF6E9D8D-4444-44E0-B097-756E9CB9A2E0}" srcOrd="0" destOrd="0" presId="urn:microsoft.com/office/officeart/2005/8/layout/process5"/>
    <dgm:cxn modelId="{7162022F-2AFC-418E-9578-9EA6D24C971C}" type="presParOf" srcId="{F91FB446-90F5-4565-A4B7-C9E55961A530}" destId="{01396234-26C9-43BF-8EB2-AD15FB6F1E6B}" srcOrd="6" destOrd="0" presId="urn:microsoft.com/office/officeart/2005/8/layout/process5"/>
    <dgm:cxn modelId="{D316143A-E2EF-43F5-94CE-9212B7131E13}" type="presParOf" srcId="{F91FB446-90F5-4565-A4B7-C9E55961A530}" destId="{F490A0F6-F25C-42B2-BE57-D07E57F5C11A}" srcOrd="7" destOrd="0" presId="urn:microsoft.com/office/officeart/2005/8/layout/process5"/>
    <dgm:cxn modelId="{3E49C3A5-4B7E-4E80-A57E-D2DB29A018DF}" type="presParOf" srcId="{F490A0F6-F25C-42B2-BE57-D07E57F5C11A}" destId="{58176094-3C54-4699-9721-E06FE3060E94}" srcOrd="0" destOrd="0" presId="urn:microsoft.com/office/officeart/2005/8/layout/process5"/>
    <dgm:cxn modelId="{29161066-1BE9-4E9A-81D1-A5D4E72A2F06}" type="presParOf" srcId="{F91FB446-90F5-4565-A4B7-C9E55961A530}" destId="{D23892B6-277E-439F-8FA3-E747FB6508AE}" srcOrd="8" destOrd="0" presId="urn:microsoft.com/office/officeart/2005/8/layout/process5"/>
    <dgm:cxn modelId="{184B486A-B377-4947-9243-C3C04A9142C5}" type="presParOf" srcId="{F91FB446-90F5-4565-A4B7-C9E55961A530}" destId="{D7A11B02-EC2B-45E1-9148-EFD45AAA220D}" srcOrd="9" destOrd="0" presId="urn:microsoft.com/office/officeart/2005/8/layout/process5"/>
    <dgm:cxn modelId="{DBE74320-2A60-4A32-8B28-5EF7F3F428C3}" type="presParOf" srcId="{D7A11B02-EC2B-45E1-9148-EFD45AAA220D}" destId="{90B12409-E6ED-4B4E-95BA-A5AD257EF924}" srcOrd="0" destOrd="0" presId="urn:microsoft.com/office/officeart/2005/8/layout/process5"/>
    <dgm:cxn modelId="{62D0B9E6-20A3-4CA2-8BCE-222CDDAD7CC4}" type="presParOf" srcId="{F91FB446-90F5-4565-A4B7-C9E55961A530}" destId="{073DB8F2-734C-4F3B-B6AF-83AC8929CA87}" srcOrd="10" destOrd="0" presId="urn:microsoft.com/office/officeart/2005/8/layout/process5"/>
    <dgm:cxn modelId="{E02EA15B-7698-45F2-A533-01DEF24360B5}" type="presParOf" srcId="{F91FB446-90F5-4565-A4B7-C9E55961A530}" destId="{D3C3AA3B-39A0-4244-9D19-D4D48A048E6C}" srcOrd="11" destOrd="0" presId="urn:microsoft.com/office/officeart/2005/8/layout/process5"/>
    <dgm:cxn modelId="{701913D0-5578-433D-9AD9-E28CC0A58687}" type="presParOf" srcId="{D3C3AA3B-39A0-4244-9D19-D4D48A048E6C}" destId="{E3CE7550-A51E-4432-AC20-E60EA2C1F873}" srcOrd="0" destOrd="0" presId="urn:microsoft.com/office/officeart/2005/8/layout/process5"/>
    <dgm:cxn modelId="{91C4C8C2-F172-4CEE-8285-71C0EB8D22A2}" type="presParOf" srcId="{F91FB446-90F5-4565-A4B7-C9E55961A530}" destId="{F6131369-0221-4DE9-AF21-2852712FCF64}" srcOrd="12" destOrd="0" presId="urn:microsoft.com/office/officeart/2005/8/layout/process5"/>
    <dgm:cxn modelId="{710A7D66-93D8-40D6-B3ED-41D89AD06902}" type="presParOf" srcId="{F91FB446-90F5-4565-A4B7-C9E55961A530}" destId="{4521987D-16B7-47F1-AE5D-A336804530A8}" srcOrd="13" destOrd="0" presId="urn:microsoft.com/office/officeart/2005/8/layout/process5"/>
    <dgm:cxn modelId="{191D3904-09D3-4621-9538-50007DF2E75C}" type="presParOf" srcId="{4521987D-16B7-47F1-AE5D-A336804530A8}" destId="{2F5D1521-DD45-4B66-B4E5-B7F964EA497F}" srcOrd="0" destOrd="0" presId="urn:microsoft.com/office/officeart/2005/8/layout/process5"/>
    <dgm:cxn modelId="{1570A5E8-8A6A-4FF9-9DDB-B561E51AE969}" type="presParOf" srcId="{F91FB446-90F5-4565-A4B7-C9E55961A530}" destId="{6BD4D7AE-7637-48C3-B172-33DAC46E19B6}" srcOrd="14" destOrd="0" presId="urn:microsoft.com/office/officeart/2005/8/layout/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E394CF-0969-4025-A450-AA4F4F4E5FB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EC"/>
        </a:p>
      </dgm:t>
    </dgm:pt>
    <dgm:pt modelId="{8A8A8ABA-E404-45FC-9D6A-F1BD07C5C031}">
      <dgm:prSet phldrT="[Texto]"/>
      <dgm:spPr/>
      <dgm:t>
        <a:bodyPr/>
        <a:lstStyle/>
        <a:p>
          <a:r>
            <a:rPr lang="es-ES" b="1" dirty="0"/>
            <a:t>Gestión Cultural Institucional</a:t>
          </a:r>
          <a:endParaRPr lang="es-EC" dirty="0"/>
        </a:p>
      </dgm:t>
    </dgm:pt>
    <dgm:pt modelId="{4F729DAC-3A85-4B08-8FD4-DDDF4C7B4B77}" type="parTrans" cxnId="{FFEE85CB-BD7C-4FCB-8DE5-73656F86E831}">
      <dgm:prSet/>
      <dgm:spPr/>
      <dgm:t>
        <a:bodyPr/>
        <a:lstStyle/>
        <a:p>
          <a:endParaRPr lang="es-EC"/>
        </a:p>
      </dgm:t>
    </dgm:pt>
    <dgm:pt modelId="{CD2EA685-81F1-45EF-A935-259B2CDA735E}" type="sibTrans" cxnId="{FFEE85CB-BD7C-4FCB-8DE5-73656F86E831}">
      <dgm:prSet/>
      <dgm:spPr/>
      <dgm:t>
        <a:bodyPr/>
        <a:lstStyle/>
        <a:p>
          <a:endParaRPr lang="es-EC"/>
        </a:p>
      </dgm:t>
    </dgm:pt>
    <dgm:pt modelId="{8C4DFE8D-5D2C-48CA-89C7-F27A81E2FBCB}" type="asst">
      <dgm:prSet phldrT="[Texto]"/>
      <dgm:spPr/>
      <dgm:t>
        <a:bodyPr/>
        <a:lstStyle/>
        <a:p>
          <a:r>
            <a:rPr lang="es-ES" dirty="0"/>
            <a:t>contribuye a fomentar comportamientos deseados </a:t>
          </a:r>
          <a:endParaRPr lang="es-EC" dirty="0"/>
        </a:p>
      </dgm:t>
    </dgm:pt>
    <dgm:pt modelId="{64D9C2AB-969B-4D90-87A2-C73B8781AC57}" type="parTrans" cxnId="{6E08A74F-0769-4DEF-9769-CB29049EFB87}">
      <dgm:prSet/>
      <dgm:spPr/>
      <dgm:t>
        <a:bodyPr/>
        <a:lstStyle/>
        <a:p>
          <a:endParaRPr lang="es-EC"/>
        </a:p>
      </dgm:t>
    </dgm:pt>
    <dgm:pt modelId="{394F7BF1-9FA6-4633-9729-A052D3AF511B}" type="sibTrans" cxnId="{6E08A74F-0769-4DEF-9769-CB29049EFB87}">
      <dgm:prSet/>
      <dgm:spPr/>
      <dgm:t>
        <a:bodyPr/>
        <a:lstStyle/>
        <a:p>
          <a:endParaRPr lang="es-EC"/>
        </a:p>
      </dgm:t>
    </dgm:pt>
    <dgm:pt modelId="{25E65654-249C-45C6-9654-0C34AF49DEC9}">
      <dgm:prSet phldrT="[Texto]"/>
      <dgm:spPr/>
      <dgm:t>
        <a:bodyPr/>
        <a:lstStyle/>
        <a:p>
          <a:r>
            <a:rPr lang="es-ES" b="1" dirty="0"/>
            <a:t>Museo Naval</a:t>
          </a:r>
          <a:r>
            <a:rPr lang="es-ES" dirty="0"/>
            <a:t> </a:t>
          </a:r>
          <a:r>
            <a:rPr lang="es-ES" b="1" dirty="0"/>
            <a:t>Almirante Juan Illingworth</a:t>
          </a:r>
          <a:br>
            <a:rPr lang="es-ES" b="1" dirty="0"/>
          </a:br>
          <a:r>
            <a:rPr lang="es-ES" b="1" dirty="0"/>
            <a:t>(</a:t>
          </a:r>
          <a:r>
            <a:rPr lang="es-ES" dirty="0"/>
            <a:t>calles Sucre y Chile</a:t>
          </a:r>
          <a:r>
            <a:rPr lang="es-ES" b="1" dirty="0"/>
            <a:t>)</a:t>
          </a:r>
          <a:endParaRPr lang="es-EC" dirty="0"/>
        </a:p>
      </dgm:t>
    </dgm:pt>
    <dgm:pt modelId="{B8F66AC9-71C8-4C1B-884D-AB1C6280AD38}" type="parTrans" cxnId="{DF9A2CCD-A01F-406F-BFB5-00A09111E9EF}">
      <dgm:prSet/>
      <dgm:spPr/>
      <dgm:t>
        <a:bodyPr/>
        <a:lstStyle/>
        <a:p>
          <a:endParaRPr lang="es-EC"/>
        </a:p>
      </dgm:t>
    </dgm:pt>
    <dgm:pt modelId="{11CDC45A-209D-47F8-A631-7ED8C77C88C2}" type="sibTrans" cxnId="{DF9A2CCD-A01F-406F-BFB5-00A09111E9EF}">
      <dgm:prSet/>
      <dgm:spPr/>
      <dgm:t>
        <a:bodyPr/>
        <a:lstStyle/>
        <a:p>
          <a:endParaRPr lang="es-EC"/>
        </a:p>
      </dgm:t>
    </dgm:pt>
    <dgm:pt modelId="{4433D230-7380-4D0C-A563-E723A6D9BCFE}">
      <dgm:prSet phldrT="[Texto]"/>
      <dgm:spPr/>
      <dgm:t>
        <a:bodyPr/>
        <a:lstStyle/>
        <a:p>
          <a:r>
            <a:rPr lang="es-ES" b="1" dirty="0"/>
            <a:t>Revista del Instituto de Historia Marítima</a:t>
          </a:r>
          <a:endParaRPr lang="es-EC" dirty="0"/>
        </a:p>
      </dgm:t>
    </dgm:pt>
    <dgm:pt modelId="{44A7CE6D-B08A-4535-8A96-F47787D1C5F3}" type="parTrans" cxnId="{8526A631-B87E-4755-850F-05C913BEAEBE}">
      <dgm:prSet/>
      <dgm:spPr/>
      <dgm:t>
        <a:bodyPr/>
        <a:lstStyle/>
        <a:p>
          <a:endParaRPr lang="es-EC"/>
        </a:p>
      </dgm:t>
    </dgm:pt>
    <dgm:pt modelId="{4B17415F-A755-4205-913C-908120CBCC16}" type="sibTrans" cxnId="{8526A631-B87E-4755-850F-05C913BEAEBE}">
      <dgm:prSet/>
      <dgm:spPr/>
      <dgm:t>
        <a:bodyPr/>
        <a:lstStyle/>
        <a:p>
          <a:endParaRPr lang="es-EC"/>
        </a:p>
      </dgm:t>
    </dgm:pt>
    <dgm:pt modelId="{C2D341CD-BA48-468D-8D5D-2170C0FDBD77}" type="asst">
      <dgm:prSet phldrT="[Texto]"/>
      <dgm:spPr/>
      <dgm:t>
        <a:bodyPr/>
        <a:lstStyle/>
        <a:p>
          <a:r>
            <a:rPr lang="es-ES" dirty="0"/>
            <a:t>desarrollo de la conciencia ciudadana</a:t>
          </a:r>
          <a:endParaRPr lang="es-EC" dirty="0"/>
        </a:p>
      </dgm:t>
    </dgm:pt>
    <dgm:pt modelId="{A50F6920-50B7-4E17-9490-9AE83B743927}" type="parTrans" cxnId="{D94A1B11-02C0-4CE6-9B13-921E54370FA0}">
      <dgm:prSet/>
      <dgm:spPr/>
      <dgm:t>
        <a:bodyPr/>
        <a:lstStyle/>
        <a:p>
          <a:endParaRPr lang="es-EC"/>
        </a:p>
      </dgm:t>
    </dgm:pt>
    <dgm:pt modelId="{77EF4E3F-6BAA-4700-8F54-2F4189B064EC}" type="sibTrans" cxnId="{D94A1B11-02C0-4CE6-9B13-921E54370FA0}">
      <dgm:prSet/>
      <dgm:spPr/>
      <dgm:t>
        <a:bodyPr/>
        <a:lstStyle/>
        <a:p>
          <a:endParaRPr lang="es-EC"/>
        </a:p>
      </dgm:t>
    </dgm:pt>
    <dgm:pt modelId="{777CAEBA-3BBB-4E30-9E1E-20E0B281AB02}" type="asst">
      <dgm:prSet phldrT="[Texto]"/>
      <dgm:spPr/>
      <dgm:t>
        <a:bodyPr/>
        <a:lstStyle/>
        <a:p>
          <a:r>
            <a:rPr lang="es-ES" dirty="0"/>
            <a:t>expresadas en actitudes positivas</a:t>
          </a:r>
          <a:endParaRPr lang="es-EC" dirty="0"/>
        </a:p>
      </dgm:t>
    </dgm:pt>
    <dgm:pt modelId="{C3AE58B8-BECB-430B-AAE5-A18E87271CD0}" type="parTrans" cxnId="{058C0FEA-1B6E-4C1F-BA2F-5EB3F6BBDF42}">
      <dgm:prSet/>
      <dgm:spPr/>
      <dgm:t>
        <a:bodyPr/>
        <a:lstStyle/>
        <a:p>
          <a:endParaRPr lang="es-EC"/>
        </a:p>
      </dgm:t>
    </dgm:pt>
    <dgm:pt modelId="{2A8931F9-C018-4729-9949-AE0E73601EFB}" type="sibTrans" cxnId="{058C0FEA-1B6E-4C1F-BA2F-5EB3F6BBDF42}">
      <dgm:prSet/>
      <dgm:spPr/>
      <dgm:t>
        <a:bodyPr/>
        <a:lstStyle/>
        <a:p>
          <a:endParaRPr lang="es-EC"/>
        </a:p>
      </dgm:t>
    </dgm:pt>
    <dgm:pt modelId="{924BF8B5-8C31-4248-9845-5CBF084AB892}" type="asst">
      <dgm:prSet phldrT="[Texto]"/>
      <dgm:spPr/>
      <dgm:t>
        <a:bodyPr/>
        <a:lstStyle/>
        <a:p>
          <a:r>
            <a:rPr lang="es-ES" dirty="0"/>
            <a:t>hereda de generación en generación</a:t>
          </a:r>
          <a:endParaRPr lang="es-EC" dirty="0"/>
        </a:p>
      </dgm:t>
    </dgm:pt>
    <dgm:pt modelId="{624B41B1-E8EE-4057-A93B-33E958C55DE2}" type="parTrans" cxnId="{706F8579-06F3-4230-8FC4-7BB862C2B7E2}">
      <dgm:prSet/>
      <dgm:spPr/>
      <dgm:t>
        <a:bodyPr/>
        <a:lstStyle/>
        <a:p>
          <a:endParaRPr lang="es-EC"/>
        </a:p>
      </dgm:t>
    </dgm:pt>
    <dgm:pt modelId="{918A896D-F80B-43B6-A40D-526498218DD2}" type="sibTrans" cxnId="{706F8579-06F3-4230-8FC4-7BB862C2B7E2}">
      <dgm:prSet/>
      <dgm:spPr/>
      <dgm:t>
        <a:bodyPr/>
        <a:lstStyle/>
        <a:p>
          <a:endParaRPr lang="es-EC"/>
        </a:p>
      </dgm:t>
    </dgm:pt>
    <dgm:pt modelId="{77912B64-8057-447F-A5AF-F2E9E37B3A54}" type="pres">
      <dgm:prSet presAssocID="{24E394CF-0969-4025-A450-AA4F4F4E5FB5}" presName="hierChild1" presStyleCnt="0">
        <dgm:presLayoutVars>
          <dgm:orgChart val="1"/>
          <dgm:chPref val="1"/>
          <dgm:dir/>
          <dgm:animOne val="branch"/>
          <dgm:animLvl val="lvl"/>
          <dgm:resizeHandles/>
        </dgm:presLayoutVars>
      </dgm:prSet>
      <dgm:spPr/>
      <dgm:t>
        <a:bodyPr/>
        <a:lstStyle/>
        <a:p>
          <a:endParaRPr lang="es-EC"/>
        </a:p>
      </dgm:t>
    </dgm:pt>
    <dgm:pt modelId="{62078B80-682B-4EDA-86D9-27CD7606F2D6}" type="pres">
      <dgm:prSet presAssocID="{8A8A8ABA-E404-45FC-9D6A-F1BD07C5C031}" presName="hierRoot1" presStyleCnt="0">
        <dgm:presLayoutVars>
          <dgm:hierBranch val="init"/>
        </dgm:presLayoutVars>
      </dgm:prSet>
      <dgm:spPr/>
    </dgm:pt>
    <dgm:pt modelId="{3C98B9E1-CCBE-4805-BE88-3DE7054030CB}" type="pres">
      <dgm:prSet presAssocID="{8A8A8ABA-E404-45FC-9D6A-F1BD07C5C031}" presName="rootComposite1" presStyleCnt="0"/>
      <dgm:spPr/>
    </dgm:pt>
    <dgm:pt modelId="{19215065-2F57-4CD4-943A-4865D79835D5}" type="pres">
      <dgm:prSet presAssocID="{8A8A8ABA-E404-45FC-9D6A-F1BD07C5C031}" presName="rootText1" presStyleLbl="node0" presStyleIdx="0" presStyleCnt="1" custLinFactNeighborX="-1298" custLinFactNeighborY="20500">
        <dgm:presLayoutVars>
          <dgm:chPref val="3"/>
        </dgm:presLayoutVars>
      </dgm:prSet>
      <dgm:spPr/>
      <dgm:t>
        <a:bodyPr/>
        <a:lstStyle/>
        <a:p>
          <a:endParaRPr lang="es-EC"/>
        </a:p>
      </dgm:t>
    </dgm:pt>
    <dgm:pt modelId="{B6B2A51E-EFB2-4F81-8B60-5A63C316189A}" type="pres">
      <dgm:prSet presAssocID="{8A8A8ABA-E404-45FC-9D6A-F1BD07C5C031}" presName="rootConnector1" presStyleLbl="node1" presStyleIdx="0" presStyleCnt="0"/>
      <dgm:spPr/>
      <dgm:t>
        <a:bodyPr/>
        <a:lstStyle/>
        <a:p>
          <a:endParaRPr lang="es-EC"/>
        </a:p>
      </dgm:t>
    </dgm:pt>
    <dgm:pt modelId="{A682A218-1BBB-4B22-A016-75C27CB389D1}" type="pres">
      <dgm:prSet presAssocID="{8A8A8ABA-E404-45FC-9D6A-F1BD07C5C031}" presName="hierChild2" presStyleCnt="0"/>
      <dgm:spPr/>
    </dgm:pt>
    <dgm:pt modelId="{59CC4C72-2D84-4538-8517-1F0499D6BEB3}" type="pres">
      <dgm:prSet presAssocID="{B8F66AC9-71C8-4C1B-884D-AB1C6280AD38}" presName="Name37" presStyleLbl="parChTrans1D2" presStyleIdx="0" presStyleCnt="6"/>
      <dgm:spPr/>
      <dgm:t>
        <a:bodyPr/>
        <a:lstStyle/>
        <a:p>
          <a:endParaRPr lang="es-EC"/>
        </a:p>
      </dgm:t>
    </dgm:pt>
    <dgm:pt modelId="{9D123357-C549-4F1A-9B89-236787B9FCC5}" type="pres">
      <dgm:prSet presAssocID="{25E65654-249C-45C6-9654-0C34AF49DEC9}" presName="hierRoot2" presStyleCnt="0">
        <dgm:presLayoutVars>
          <dgm:hierBranch val="init"/>
        </dgm:presLayoutVars>
      </dgm:prSet>
      <dgm:spPr/>
    </dgm:pt>
    <dgm:pt modelId="{AB4AAB75-0A74-4775-9F2C-9765859352F2}" type="pres">
      <dgm:prSet presAssocID="{25E65654-249C-45C6-9654-0C34AF49DEC9}" presName="rootComposite" presStyleCnt="0"/>
      <dgm:spPr/>
    </dgm:pt>
    <dgm:pt modelId="{160A50A0-C6EA-411E-88B7-62768D8A8496}" type="pres">
      <dgm:prSet presAssocID="{25E65654-249C-45C6-9654-0C34AF49DEC9}" presName="rootText" presStyleLbl="node2" presStyleIdx="0" presStyleCnt="2">
        <dgm:presLayoutVars>
          <dgm:chPref val="3"/>
        </dgm:presLayoutVars>
      </dgm:prSet>
      <dgm:spPr/>
      <dgm:t>
        <a:bodyPr/>
        <a:lstStyle/>
        <a:p>
          <a:endParaRPr lang="es-EC"/>
        </a:p>
      </dgm:t>
    </dgm:pt>
    <dgm:pt modelId="{F25F8A4A-3C6A-491F-BE6B-CADC1C685916}" type="pres">
      <dgm:prSet presAssocID="{25E65654-249C-45C6-9654-0C34AF49DEC9}" presName="rootConnector" presStyleLbl="node2" presStyleIdx="0" presStyleCnt="2"/>
      <dgm:spPr/>
      <dgm:t>
        <a:bodyPr/>
        <a:lstStyle/>
        <a:p>
          <a:endParaRPr lang="es-EC"/>
        </a:p>
      </dgm:t>
    </dgm:pt>
    <dgm:pt modelId="{18758169-3D96-4770-BFB5-A3B87C68F4BC}" type="pres">
      <dgm:prSet presAssocID="{25E65654-249C-45C6-9654-0C34AF49DEC9}" presName="hierChild4" presStyleCnt="0"/>
      <dgm:spPr/>
    </dgm:pt>
    <dgm:pt modelId="{8B93A1BD-902E-4F51-9A28-650ED9F74530}" type="pres">
      <dgm:prSet presAssocID="{25E65654-249C-45C6-9654-0C34AF49DEC9}" presName="hierChild5" presStyleCnt="0"/>
      <dgm:spPr/>
    </dgm:pt>
    <dgm:pt modelId="{4F78DDBD-A8D7-405D-A7CC-09EB9F63C988}" type="pres">
      <dgm:prSet presAssocID="{44A7CE6D-B08A-4535-8A96-F47787D1C5F3}" presName="Name37" presStyleLbl="parChTrans1D2" presStyleIdx="1" presStyleCnt="6"/>
      <dgm:spPr/>
      <dgm:t>
        <a:bodyPr/>
        <a:lstStyle/>
        <a:p>
          <a:endParaRPr lang="es-EC"/>
        </a:p>
      </dgm:t>
    </dgm:pt>
    <dgm:pt modelId="{AA7EDEF8-BE5B-4375-A38B-E23366A6C5C7}" type="pres">
      <dgm:prSet presAssocID="{4433D230-7380-4D0C-A563-E723A6D9BCFE}" presName="hierRoot2" presStyleCnt="0">
        <dgm:presLayoutVars>
          <dgm:hierBranch val="init"/>
        </dgm:presLayoutVars>
      </dgm:prSet>
      <dgm:spPr/>
    </dgm:pt>
    <dgm:pt modelId="{55B03CB8-9C50-4DFF-B362-6C4E15FBD01F}" type="pres">
      <dgm:prSet presAssocID="{4433D230-7380-4D0C-A563-E723A6D9BCFE}" presName="rootComposite" presStyleCnt="0"/>
      <dgm:spPr/>
    </dgm:pt>
    <dgm:pt modelId="{4FC0BF1E-8226-43E2-A1B6-D7A2187CD11F}" type="pres">
      <dgm:prSet presAssocID="{4433D230-7380-4D0C-A563-E723A6D9BCFE}" presName="rootText" presStyleLbl="node2" presStyleIdx="1" presStyleCnt="2">
        <dgm:presLayoutVars>
          <dgm:chPref val="3"/>
        </dgm:presLayoutVars>
      </dgm:prSet>
      <dgm:spPr/>
      <dgm:t>
        <a:bodyPr/>
        <a:lstStyle/>
        <a:p>
          <a:endParaRPr lang="es-EC"/>
        </a:p>
      </dgm:t>
    </dgm:pt>
    <dgm:pt modelId="{F72F47A1-5256-4D23-8B49-53E7E7765BC6}" type="pres">
      <dgm:prSet presAssocID="{4433D230-7380-4D0C-A563-E723A6D9BCFE}" presName="rootConnector" presStyleLbl="node2" presStyleIdx="1" presStyleCnt="2"/>
      <dgm:spPr/>
      <dgm:t>
        <a:bodyPr/>
        <a:lstStyle/>
        <a:p>
          <a:endParaRPr lang="es-EC"/>
        </a:p>
      </dgm:t>
    </dgm:pt>
    <dgm:pt modelId="{EF64B6D9-6D77-4D3F-AF98-05602467BEA1}" type="pres">
      <dgm:prSet presAssocID="{4433D230-7380-4D0C-A563-E723A6D9BCFE}" presName="hierChild4" presStyleCnt="0"/>
      <dgm:spPr/>
    </dgm:pt>
    <dgm:pt modelId="{5503F4A7-5A93-4F2A-956D-2EAD7B1BA486}" type="pres">
      <dgm:prSet presAssocID="{4433D230-7380-4D0C-A563-E723A6D9BCFE}" presName="hierChild5" presStyleCnt="0"/>
      <dgm:spPr/>
    </dgm:pt>
    <dgm:pt modelId="{15DEE732-34E1-4D69-9421-AEDD1549B348}" type="pres">
      <dgm:prSet presAssocID="{8A8A8ABA-E404-45FC-9D6A-F1BD07C5C031}" presName="hierChild3" presStyleCnt="0"/>
      <dgm:spPr/>
    </dgm:pt>
    <dgm:pt modelId="{EE91B4FA-8A7D-4F26-B96E-5232E6294FF2}" type="pres">
      <dgm:prSet presAssocID="{64D9C2AB-969B-4D90-87A2-C73B8781AC57}" presName="Name111" presStyleLbl="parChTrans1D2" presStyleIdx="2" presStyleCnt="6"/>
      <dgm:spPr/>
      <dgm:t>
        <a:bodyPr/>
        <a:lstStyle/>
        <a:p>
          <a:endParaRPr lang="es-EC"/>
        </a:p>
      </dgm:t>
    </dgm:pt>
    <dgm:pt modelId="{5B2BDEA5-3CF3-4A7B-93EF-662EB59C2E20}" type="pres">
      <dgm:prSet presAssocID="{8C4DFE8D-5D2C-48CA-89C7-F27A81E2FBCB}" presName="hierRoot3" presStyleCnt="0">
        <dgm:presLayoutVars>
          <dgm:hierBranch val="init"/>
        </dgm:presLayoutVars>
      </dgm:prSet>
      <dgm:spPr/>
    </dgm:pt>
    <dgm:pt modelId="{3E93DB97-B7A0-4B5F-BD7D-CEAA147957D2}" type="pres">
      <dgm:prSet presAssocID="{8C4DFE8D-5D2C-48CA-89C7-F27A81E2FBCB}" presName="rootComposite3" presStyleCnt="0"/>
      <dgm:spPr/>
    </dgm:pt>
    <dgm:pt modelId="{56442167-B6FA-4555-9EE2-C3D55FF398DE}" type="pres">
      <dgm:prSet presAssocID="{8C4DFE8D-5D2C-48CA-89C7-F27A81E2FBCB}" presName="rootText3" presStyleLbl="asst1" presStyleIdx="0" presStyleCnt="4">
        <dgm:presLayoutVars>
          <dgm:chPref val="3"/>
        </dgm:presLayoutVars>
      </dgm:prSet>
      <dgm:spPr/>
      <dgm:t>
        <a:bodyPr/>
        <a:lstStyle/>
        <a:p>
          <a:endParaRPr lang="es-EC"/>
        </a:p>
      </dgm:t>
    </dgm:pt>
    <dgm:pt modelId="{66446A76-95A9-472C-B248-08B384325EB7}" type="pres">
      <dgm:prSet presAssocID="{8C4DFE8D-5D2C-48CA-89C7-F27A81E2FBCB}" presName="rootConnector3" presStyleLbl="asst1" presStyleIdx="0" presStyleCnt="4"/>
      <dgm:spPr/>
      <dgm:t>
        <a:bodyPr/>
        <a:lstStyle/>
        <a:p>
          <a:endParaRPr lang="es-EC"/>
        </a:p>
      </dgm:t>
    </dgm:pt>
    <dgm:pt modelId="{E35ADE1B-D47D-431B-9001-422167EFBA3B}" type="pres">
      <dgm:prSet presAssocID="{8C4DFE8D-5D2C-48CA-89C7-F27A81E2FBCB}" presName="hierChild6" presStyleCnt="0"/>
      <dgm:spPr/>
    </dgm:pt>
    <dgm:pt modelId="{49913317-2911-4E8F-B21E-EB717BFC6738}" type="pres">
      <dgm:prSet presAssocID="{8C4DFE8D-5D2C-48CA-89C7-F27A81E2FBCB}" presName="hierChild7" presStyleCnt="0"/>
      <dgm:spPr/>
    </dgm:pt>
    <dgm:pt modelId="{8C64E551-7179-4A42-B4D5-094A07538DCC}" type="pres">
      <dgm:prSet presAssocID="{A50F6920-50B7-4E17-9490-9AE83B743927}" presName="Name111" presStyleLbl="parChTrans1D2" presStyleIdx="3" presStyleCnt="6"/>
      <dgm:spPr/>
      <dgm:t>
        <a:bodyPr/>
        <a:lstStyle/>
        <a:p>
          <a:endParaRPr lang="es-EC"/>
        </a:p>
      </dgm:t>
    </dgm:pt>
    <dgm:pt modelId="{DDCF4DA2-79E2-4DC5-BF66-BFB9A59B1C30}" type="pres">
      <dgm:prSet presAssocID="{C2D341CD-BA48-468D-8D5D-2170C0FDBD77}" presName="hierRoot3" presStyleCnt="0">
        <dgm:presLayoutVars>
          <dgm:hierBranch val="init"/>
        </dgm:presLayoutVars>
      </dgm:prSet>
      <dgm:spPr/>
    </dgm:pt>
    <dgm:pt modelId="{3360D0B2-C4DF-4E3A-9ACC-64B0DCDE9C5A}" type="pres">
      <dgm:prSet presAssocID="{C2D341CD-BA48-468D-8D5D-2170C0FDBD77}" presName="rootComposite3" presStyleCnt="0"/>
      <dgm:spPr/>
    </dgm:pt>
    <dgm:pt modelId="{64F60A16-47BF-4CC4-B786-2E58D4E6FC30}" type="pres">
      <dgm:prSet presAssocID="{C2D341CD-BA48-468D-8D5D-2170C0FDBD77}" presName="rootText3" presStyleLbl="asst1" presStyleIdx="1" presStyleCnt="4">
        <dgm:presLayoutVars>
          <dgm:chPref val="3"/>
        </dgm:presLayoutVars>
      </dgm:prSet>
      <dgm:spPr/>
      <dgm:t>
        <a:bodyPr/>
        <a:lstStyle/>
        <a:p>
          <a:endParaRPr lang="es-EC"/>
        </a:p>
      </dgm:t>
    </dgm:pt>
    <dgm:pt modelId="{63D82938-0AB6-48F6-9051-BB34D3C55E62}" type="pres">
      <dgm:prSet presAssocID="{C2D341CD-BA48-468D-8D5D-2170C0FDBD77}" presName="rootConnector3" presStyleLbl="asst1" presStyleIdx="1" presStyleCnt="4"/>
      <dgm:spPr/>
      <dgm:t>
        <a:bodyPr/>
        <a:lstStyle/>
        <a:p>
          <a:endParaRPr lang="es-EC"/>
        </a:p>
      </dgm:t>
    </dgm:pt>
    <dgm:pt modelId="{BBB56F84-C046-4D56-9B75-91FC4B10364C}" type="pres">
      <dgm:prSet presAssocID="{C2D341CD-BA48-468D-8D5D-2170C0FDBD77}" presName="hierChild6" presStyleCnt="0"/>
      <dgm:spPr/>
    </dgm:pt>
    <dgm:pt modelId="{D38277AA-D277-4455-8445-9FB4A4A75B3B}" type="pres">
      <dgm:prSet presAssocID="{C2D341CD-BA48-468D-8D5D-2170C0FDBD77}" presName="hierChild7" presStyleCnt="0"/>
      <dgm:spPr/>
    </dgm:pt>
    <dgm:pt modelId="{166CFFA0-E699-4576-BF7A-97EF7352C2E4}" type="pres">
      <dgm:prSet presAssocID="{C3AE58B8-BECB-430B-AAE5-A18E87271CD0}" presName="Name111" presStyleLbl="parChTrans1D2" presStyleIdx="4" presStyleCnt="6"/>
      <dgm:spPr/>
      <dgm:t>
        <a:bodyPr/>
        <a:lstStyle/>
        <a:p>
          <a:endParaRPr lang="es-EC"/>
        </a:p>
      </dgm:t>
    </dgm:pt>
    <dgm:pt modelId="{B1D1B01C-F79D-4986-8F99-92AC3139F0F7}" type="pres">
      <dgm:prSet presAssocID="{777CAEBA-3BBB-4E30-9E1E-20E0B281AB02}" presName="hierRoot3" presStyleCnt="0">
        <dgm:presLayoutVars>
          <dgm:hierBranch val="init"/>
        </dgm:presLayoutVars>
      </dgm:prSet>
      <dgm:spPr/>
    </dgm:pt>
    <dgm:pt modelId="{20EF7832-0B3C-45EC-BF8D-A3E5362C5EB0}" type="pres">
      <dgm:prSet presAssocID="{777CAEBA-3BBB-4E30-9E1E-20E0B281AB02}" presName="rootComposite3" presStyleCnt="0"/>
      <dgm:spPr/>
    </dgm:pt>
    <dgm:pt modelId="{5C7F150C-DD58-4BE9-8CFC-4F1926ECF88F}" type="pres">
      <dgm:prSet presAssocID="{777CAEBA-3BBB-4E30-9E1E-20E0B281AB02}" presName="rootText3" presStyleLbl="asst1" presStyleIdx="2" presStyleCnt="4">
        <dgm:presLayoutVars>
          <dgm:chPref val="3"/>
        </dgm:presLayoutVars>
      </dgm:prSet>
      <dgm:spPr/>
      <dgm:t>
        <a:bodyPr/>
        <a:lstStyle/>
        <a:p>
          <a:endParaRPr lang="es-EC"/>
        </a:p>
      </dgm:t>
    </dgm:pt>
    <dgm:pt modelId="{C55CC7A5-DEC2-42D4-8EF1-753AA48175ED}" type="pres">
      <dgm:prSet presAssocID="{777CAEBA-3BBB-4E30-9E1E-20E0B281AB02}" presName="rootConnector3" presStyleLbl="asst1" presStyleIdx="2" presStyleCnt="4"/>
      <dgm:spPr/>
      <dgm:t>
        <a:bodyPr/>
        <a:lstStyle/>
        <a:p>
          <a:endParaRPr lang="es-EC"/>
        </a:p>
      </dgm:t>
    </dgm:pt>
    <dgm:pt modelId="{75CAFDCE-C2DF-4DFF-891B-E55390E73736}" type="pres">
      <dgm:prSet presAssocID="{777CAEBA-3BBB-4E30-9E1E-20E0B281AB02}" presName="hierChild6" presStyleCnt="0"/>
      <dgm:spPr/>
    </dgm:pt>
    <dgm:pt modelId="{4E53FE64-CE69-4B5D-BF88-DA82FA75A382}" type="pres">
      <dgm:prSet presAssocID="{777CAEBA-3BBB-4E30-9E1E-20E0B281AB02}" presName="hierChild7" presStyleCnt="0"/>
      <dgm:spPr/>
    </dgm:pt>
    <dgm:pt modelId="{28BEF0F4-A32D-409F-935D-F9DA5D553BF1}" type="pres">
      <dgm:prSet presAssocID="{624B41B1-E8EE-4057-A93B-33E958C55DE2}" presName="Name111" presStyleLbl="parChTrans1D2" presStyleIdx="5" presStyleCnt="6"/>
      <dgm:spPr/>
      <dgm:t>
        <a:bodyPr/>
        <a:lstStyle/>
        <a:p>
          <a:endParaRPr lang="es-EC"/>
        </a:p>
      </dgm:t>
    </dgm:pt>
    <dgm:pt modelId="{D2CF8A83-F610-46FE-88F9-2638A47B1399}" type="pres">
      <dgm:prSet presAssocID="{924BF8B5-8C31-4248-9845-5CBF084AB892}" presName="hierRoot3" presStyleCnt="0">
        <dgm:presLayoutVars>
          <dgm:hierBranch val="init"/>
        </dgm:presLayoutVars>
      </dgm:prSet>
      <dgm:spPr/>
    </dgm:pt>
    <dgm:pt modelId="{DFEE3CB6-F99B-430D-9F3C-36467212CBBF}" type="pres">
      <dgm:prSet presAssocID="{924BF8B5-8C31-4248-9845-5CBF084AB892}" presName="rootComposite3" presStyleCnt="0"/>
      <dgm:spPr/>
    </dgm:pt>
    <dgm:pt modelId="{0036B1C7-4805-4100-82AC-9F7B0730E095}" type="pres">
      <dgm:prSet presAssocID="{924BF8B5-8C31-4248-9845-5CBF084AB892}" presName="rootText3" presStyleLbl="asst1" presStyleIdx="3" presStyleCnt="4">
        <dgm:presLayoutVars>
          <dgm:chPref val="3"/>
        </dgm:presLayoutVars>
      </dgm:prSet>
      <dgm:spPr/>
      <dgm:t>
        <a:bodyPr/>
        <a:lstStyle/>
        <a:p>
          <a:endParaRPr lang="es-EC"/>
        </a:p>
      </dgm:t>
    </dgm:pt>
    <dgm:pt modelId="{70503DE3-5D54-44F2-AF0F-FB6FBA741975}" type="pres">
      <dgm:prSet presAssocID="{924BF8B5-8C31-4248-9845-5CBF084AB892}" presName="rootConnector3" presStyleLbl="asst1" presStyleIdx="3" presStyleCnt="4"/>
      <dgm:spPr/>
      <dgm:t>
        <a:bodyPr/>
        <a:lstStyle/>
        <a:p>
          <a:endParaRPr lang="es-EC"/>
        </a:p>
      </dgm:t>
    </dgm:pt>
    <dgm:pt modelId="{8AEF27C9-FDEB-4F2E-9766-567B7A251F71}" type="pres">
      <dgm:prSet presAssocID="{924BF8B5-8C31-4248-9845-5CBF084AB892}" presName="hierChild6" presStyleCnt="0"/>
      <dgm:spPr/>
    </dgm:pt>
    <dgm:pt modelId="{7D436397-ED0C-49A6-833F-98E5A13B31E1}" type="pres">
      <dgm:prSet presAssocID="{924BF8B5-8C31-4248-9845-5CBF084AB892}" presName="hierChild7" presStyleCnt="0"/>
      <dgm:spPr/>
    </dgm:pt>
  </dgm:ptLst>
  <dgm:cxnLst>
    <dgm:cxn modelId="{0011E55B-99C3-43DE-9734-1D41D0922D59}" type="presOf" srcId="{8C4DFE8D-5D2C-48CA-89C7-F27A81E2FBCB}" destId="{66446A76-95A9-472C-B248-08B384325EB7}" srcOrd="1" destOrd="0" presId="urn:microsoft.com/office/officeart/2005/8/layout/orgChart1"/>
    <dgm:cxn modelId="{1309F916-91E3-4F5D-97AD-5D3C782B77F1}" type="presOf" srcId="{24E394CF-0969-4025-A450-AA4F4F4E5FB5}" destId="{77912B64-8057-447F-A5AF-F2E9E37B3A54}" srcOrd="0" destOrd="0" presId="urn:microsoft.com/office/officeart/2005/8/layout/orgChart1"/>
    <dgm:cxn modelId="{342C57ED-F325-474A-BD05-D38D2057F2DA}" type="presOf" srcId="{4433D230-7380-4D0C-A563-E723A6D9BCFE}" destId="{F72F47A1-5256-4D23-8B49-53E7E7765BC6}" srcOrd="1" destOrd="0" presId="urn:microsoft.com/office/officeart/2005/8/layout/orgChart1"/>
    <dgm:cxn modelId="{1A8441C1-A974-44FD-9EDD-E4658150B8FB}" type="presOf" srcId="{4433D230-7380-4D0C-A563-E723A6D9BCFE}" destId="{4FC0BF1E-8226-43E2-A1B6-D7A2187CD11F}" srcOrd="0" destOrd="0" presId="urn:microsoft.com/office/officeart/2005/8/layout/orgChart1"/>
    <dgm:cxn modelId="{058C0FEA-1B6E-4C1F-BA2F-5EB3F6BBDF42}" srcId="{8A8A8ABA-E404-45FC-9D6A-F1BD07C5C031}" destId="{777CAEBA-3BBB-4E30-9E1E-20E0B281AB02}" srcOrd="2" destOrd="0" parTransId="{C3AE58B8-BECB-430B-AAE5-A18E87271CD0}" sibTransId="{2A8931F9-C018-4729-9949-AE0E73601EFB}"/>
    <dgm:cxn modelId="{AEB62548-899E-4A4E-81CA-FE52BADFEA27}" type="presOf" srcId="{924BF8B5-8C31-4248-9845-5CBF084AB892}" destId="{0036B1C7-4805-4100-82AC-9F7B0730E095}" srcOrd="0" destOrd="0" presId="urn:microsoft.com/office/officeart/2005/8/layout/orgChart1"/>
    <dgm:cxn modelId="{97CB5147-9B72-4B9A-B2F1-9499B380A0B4}" type="presOf" srcId="{C2D341CD-BA48-468D-8D5D-2170C0FDBD77}" destId="{64F60A16-47BF-4CC4-B786-2E58D4E6FC30}" srcOrd="0" destOrd="0" presId="urn:microsoft.com/office/officeart/2005/8/layout/orgChart1"/>
    <dgm:cxn modelId="{7A56D470-D7E9-4B78-8E43-D5A9CA87706D}" type="presOf" srcId="{64D9C2AB-969B-4D90-87A2-C73B8781AC57}" destId="{EE91B4FA-8A7D-4F26-B96E-5232E6294FF2}" srcOrd="0" destOrd="0" presId="urn:microsoft.com/office/officeart/2005/8/layout/orgChart1"/>
    <dgm:cxn modelId="{3E1A7656-4A41-41D8-9584-3F737ED9572D}" type="presOf" srcId="{44A7CE6D-B08A-4535-8A96-F47787D1C5F3}" destId="{4F78DDBD-A8D7-405D-A7CC-09EB9F63C988}" srcOrd="0" destOrd="0" presId="urn:microsoft.com/office/officeart/2005/8/layout/orgChart1"/>
    <dgm:cxn modelId="{FDD3E268-4B42-4F51-855A-E0495255BD33}" type="presOf" srcId="{B8F66AC9-71C8-4C1B-884D-AB1C6280AD38}" destId="{59CC4C72-2D84-4538-8517-1F0499D6BEB3}" srcOrd="0" destOrd="0" presId="urn:microsoft.com/office/officeart/2005/8/layout/orgChart1"/>
    <dgm:cxn modelId="{706F8579-06F3-4230-8FC4-7BB862C2B7E2}" srcId="{8A8A8ABA-E404-45FC-9D6A-F1BD07C5C031}" destId="{924BF8B5-8C31-4248-9845-5CBF084AB892}" srcOrd="3" destOrd="0" parTransId="{624B41B1-E8EE-4057-A93B-33E958C55DE2}" sibTransId="{918A896D-F80B-43B6-A40D-526498218DD2}"/>
    <dgm:cxn modelId="{AF459091-5251-40CE-BAC6-D95C5FCA5594}" type="presOf" srcId="{C3AE58B8-BECB-430B-AAE5-A18E87271CD0}" destId="{166CFFA0-E699-4576-BF7A-97EF7352C2E4}" srcOrd="0" destOrd="0" presId="urn:microsoft.com/office/officeart/2005/8/layout/orgChart1"/>
    <dgm:cxn modelId="{6E08A74F-0769-4DEF-9769-CB29049EFB87}" srcId="{8A8A8ABA-E404-45FC-9D6A-F1BD07C5C031}" destId="{8C4DFE8D-5D2C-48CA-89C7-F27A81E2FBCB}" srcOrd="0" destOrd="0" parTransId="{64D9C2AB-969B-4D90-87A2-C73B8781AC57}" sibTransId="{394F7BF1-9FA6-4633-9729-A052D3AF511B}"/>
    <dgm:cxn modelId="{609DE04E-0EF7-47D9-8B5F-31B2F8874766}" type="presOf" srcId="{25E65654-249C-45C6-9654-0C34AF49DEC9}" destId="{160A50A0-C6EA-411E-88B7-62768D8A8496}" srcOrd="0" destOrd="0" presId="urn:microsoft.com/office/officeart/2005/8/layout/orgChart1"/>
    <dgm:cxn modelId="{30698AA5-1121-4D4F-BDAF-0634A457C9EB}" type="presOf" srcId="{25E65654-249C-45C6-9654-0C34AF49DEC9}" destId="{F25F8A4A-3C6A-491F-BE6B-CADC1C685916}" srcOrd="1" destOrd="0" presId="urn:microsoft.com/office/officeart/2005/8/layout/orgChart1"/>
    <dgm:cxn modelId="{9F86B70F-763C-44EE-A686-9FA3E198D90C}" type="presOf" srcId="{624B41B1-E8EE-4057-A93B-33E958C55DE2}" destId="{28BEF0F4-A32D-409F-935D-F9DA5D553BF1}" srcOrd="0" destOrd="0" presId="urn:microsoft.com/office/officeart/2005/8/layout/orgChart1"/>
    <dgm:cxn modelId="{A7A19F7E-195D-497A-A3F1-B9BB9781316C}" type="presOf" srcId="{924BF8B5-8C31-4248-9845-5CBF084AB892}" destId="{70503DE3-5D54-44F2-AF0F-FB6FBA741975}" srcOrd="1" destOrd="0" presId="urn:microsoft.com/office/officeart/2005/8/layout/orgChart1"/>
    <dgm:cxn modelId="{13B8A905-1816-4D46-B5A4-4C3EA284347B}" type="presOf" srcId="{777CAEBA-3BBB-4E30-9E1E-20E0B281AB02}" destId="{5C7F150C-DD58-4BE9-8CFC-4F1926ECF88F}" srcOrd="0" destOrd="0" presId="urn:microsoft.com/office/officeart/2005/8/layout/orgChart1"/>
    <dgm:cxn modelId="{FFEE85CB-BD7C-4FCB-8DE5-73656F86E831}" srcId="{24E394CF-0969-4025-A450-AA4F4F4E5FB5}" destId="{8A8A8ABA-E404-45FC-9D6A-F1BD07C5C031}" srcOrd="0" destOrd="0" parTransId="{4F729DAC-3A85-4B08-8FD4-DDDF4C7B4B77}" sibTransId="{CD2EA685-81F1-45EF-A935-259B2CDA735E}"/>
    <dgm:cxn modelId="{E2A941E2-621B-4B1F-A50D-6A49029B5264}" type="presOf" srcId="{8C4DFE8D-5D2C-48CA-89C7-F27A81E2FBCB}" destId="{56442167-B6FA-4555-9EE2-C3D55FF398DE}" srcOrd="0" destOrd="0" presId="urn:microsoft.com/office/officeart/2005/8/layout/orgChart1"/>
    <dgm:cxn modelId="{DF9A2CCD-A01F-406F-BFB5-00A09111E9EF}" srcId="{8A8A8ABA-E404-45FC-9D6A-F1BD07C5C031}" destId="{25E65654-249C-45C6-9654-0C34AF49DEC9}" srcOrd="4" destOrd="0" parTransId="{B8F66AC9-71C8-4C1B-884D-AB1C6280AD38}" sibTransId="{11CDC45A-209D-47F8-A631-7ED8C77C88C2}"/>
    <dgm:cxn modelId="{5F321EAA-C129-4490-A51A-957859ADEF52}" type="presOf" srcId="{A50F6920-50B7-4E17-9490-9AE83B743927}" destId="{8C64E551-7179-4A42-B4D5-094A07538DCC}" srcOrd="0" destOrd="0" presId="urn:microsoft.com/office/officeart/2005/8/layout/orgChart1"/>
    <dgm:cxn modelId="{4CC6C4FB-F24E-47FA-B89B-39B190890749}" type="presOf" srcId="{8A8A8ABA-E404-45FC-9D6A-F1BD07C5C031}" destId="{B6B2A51E-EFB2-4F81-8B60-5A63C316189A}" srcOrd="1" destOrd="0" presId="urn:microsoft.com/office/officeart/2005/8/layout/orgChart1"/>
    <dgm:cxn modelId="{8526A631-B87E-4755-850F-05C913BEAEBE}" srcId="{8A8A8ABA-E404-45FC-9D6A-F1BD07C5C031}" destId="{4433D230-7380-4D0C-A563-E723A6D9BCFE}" srcOrd="5" destOrd="0" parTransId="{44A7CE6D-B08A-4535-8A96-F47787D1C5F3}" sibTransId="{4B17415F-A755-4205-913C-908120CBCC16}"/>
    <dgm:cxn modelId="{856365FA-3A12-4525-B332-180AC0126B5E}" type="presOf" srcId="{8A8A8ABA-E404-45FC-9D6A-F1BD07C5C031}" destId="{19215065-2F57-4CD4-943A-4865D79835D5}" srcOrd="0" destOrd="0" presId="urn:microsoft.com/office/officeart/2005/8/layout/orgChart1"/>
    <dgm:cxn modelId="{7430C6DE-A848-422A-B385-E9CBEF5F6D38}" type="presOf" srcId="{C2D341CD-BA48-468D-8D5D-2170C0FDBD77}" destId="{63D82938-0AB6-48F6-9051-BB34D3C55E62}" srcOrd="1" destOrd="0" presId="urn:microsoft.com/office/officeart/2005/8/layout/orgChart1"/>
    <dgm:cxn modelId="{0D217D2B-8580-4929-9C6D-09C8E0676BAD}" type="presOf" srcId="{777CAEBA-3BBB-4E30-9E1E-20E0B281AB02}" destId="{C55CC7A5-DEC2-42D4-8EF1-753AA48175ED}" srcOrd="1" destOrd="0" presId="urn:microsoft.com/office/officeart/2005/8/layout/orgChart1"/>
    <dgm:cxn modelId="{D94A1B11-02C0-4CE6-9B13-921E54370FA0}" srcId="{8A8A8ABA-E404-45FC-9D6A-F1BD07C5C031}" destId="{C2D341CD-BA48-468D-8D5D-2170C0FDBD77}" srcOrd="1" destOrd="0" parTransId="{A50F6920-50B7-4E17-9490-9AE83B743927}" sibTransId="{77EF4E3F-6BAA-4700-8F54-2F4189B064EC}"/>
    <dgm:cxn modelId="{A95B75D2-0B45-457F-B6DA-AB313B788BC2}" type="presParOf" srcId="{77912B64-8057-447F-A5AF-F2E9E37B3A54}" destId="{62078B80-682B-4EDA-86D9-27CD7606F2D6}" srcOrd="0" destOrd="0" presId="urn:microsoft.com/office/officeart/2005/8/layout/orgChart1"/>
    <dgm:cxn modelId="{72398E7F-F587-4E97-A889-6AB67BF87443}" type="presParOf" srcId="{62078B80-682B-4EDA-86D9-27CD7606F2D6}" destId="{3C98B9E1-CCBE-4805-BE88-3DE7054030CB}" srcOrd="0" destOrd="0" presId="urn:microsoft.com/office/officeart/2005/8/layout/orgChart1"/>
    <dgm:cxn modelId="{1C1531D8-169F-44D3-9833-E4B4C1817057}" type="presParOf" srcId="{3C98B9E1-CCBE-4805-BE88-3DE7054030CB}" destId="{19215065-2F57-4CD4-943A-4865D79835D5}" srcOrd="0" destOrd="0" presId="urn:microsoft.com/office/officeart/2005/8/layout/orgChart1"/>
    <dgm:cxn modelId="{4992F103-97A0-43C5-976F-7BC83FC74A29}" type="presParOf" srcId="{3C98B9E1-CCBE-4805-BE88-3DE7054030CB}" destId="{B6B2A51E-EFB2-4F81-8B60-5A63C316189A}" srcOrd="1" destOrd="0" presId="urn:microsoft.com/office/officeart/2005/8/layout/orgChart1"/>
    <dgm:cxn modelId="{D60A73BC-68D1-4D19-A92B-3F99A5A2D46F}" type="presParOf" srcId="{62078B80-682B-4EDA-86D9-27CD7606F2D6}" destId="{A682A218-1BBB-4B22-A016-75C27CB389D1}" srcOrd="1" destOrd="0" presId="urn:microsoft.com/office/officeart/2005/8/layout/orgChart1"/>
    <dgm:cxn modelId="{7A3F506A-B7A2-466F-A3C9-4EEA3F276842}" type="presParOf" srcId="{A682A218-1BBB-4B22-A016-75C27CB389D1}" destId="{59CC4C72-2D84-4538-8517-1F0499D6BEB3}" srcOrd="0" destOrd="0" presId="urn:microsoft.com/office/officeart/2005/8/layout/orgChart1"/>
    <dgm:cxn modelId="{758C58BE-C6B2-4E61-A7B2-28C6F5418ACC}" type="presParOf" srcId="{A682A218-1BBB-4B22-A016-75C27CB389D1}" destId="{9D123357-C549-4F1A-9B89-236787B9FCC5}" srcOrd="1" destOrd="0" presId="urn:microsoft.com/office/officeart/2005/8/layout/orgChart1"/>
    <dgm:cxn modelId="{1A64F41C-E87C-4231-90AF-F38998DC59F7}" type="presParOf" srcId="{9D123357-C549-4F1A-9B89-236787B9FCC5}" destId="{AB4AAB75-0A74-4775-9F2C-9765859352F2}" srcOrd="0" destOrd="0" presId="urn:microsoft.com/office/officeart/2005/8/layout/orgChart1"/>
    <dgm:cxn modelId="{0A79B175-0BAB-4CF1-AAD2-DFB551CF96FD}" type="presParOf" srcId="{AB4AAB75-0A74-4775-9F2C-9765859352F2}" destId="{160A50A0-C6EA-411E-88B7-62768D8A8496}" srcOrd="0" destOrd="0" presId="urn:microsoft.com/office/officeart/2005/8/layout/orgChart1"/>
    <dgm:cxn modelId="{54105462-81EE-4695-B083-447CEA3C2BDF}" type="presParOf" srcId="{AB4AAB75-0A74-4775-9F2C-9765859352F2}" destId="{F25F8A4A-3C6A-491F-BE6B-CADC1C685916}" srcOrd="1" destOrd="0" presId="urn:microsoft.com/office/officeart/2005/8/layout/orgChart1"/>
    <dgm:cxn modelId="{00614B60-3F92-4870-B7FE-F40211C81E17}" type="presParOf" srcId="{9D123357-C549-4F1A-9B89-236787B9FCC5}" destId="{18758169-3D96-4770-BFB5-A3B87C68F4BC}" srcOrd="1" destOrd="0" presId="urn:microsoft.com/office/officeart/2005/8/layout/orgChart1"/>
    <dgm:cxn modelId="{64DD2E98-C1BB-47A1-81B7-4F98103F8535}" type="presParOf" srcId="{9D123357-C549-4F1A-9B89-236787B9FCC5}" destId="{8B93A1BD-902E-4F51-9A28-650ED9F74530}" srcOrd="2" destOrd="0" presId="urn:microsoft.com/office/officeart/2005/8/layout/orgChart1"/>
    <dgm:cxn modelId="{CE3CFA1A-E424-4034-B3D0-39BEE0D74CDA}" type="presParOf" srcId="{A682A218-1BBB-4B22-A016-75C27CB389D1}" destId="{4F78DDBD-A8D7-405D-A7CC-09EB9F63C988}" srcOrd="2" destOrd="0" presId="urn:microsoft.com/office/officeart/2005/8/layout/orgChart1"/>
    <dgm:cxn modelId="{DF7A9BFA-FD9D-4E10-A2E8-5D0E4DE9CAD5}" type="presParOf" srcId="{A682A218-1BBB-4B22-A016-75C27CB389D1}" destId="{AA7EDEF8-BE5B-4375-A38B-E23366A6C5C7}" srcOrd="3" destOrd="0" presId="urn:microsoft.com/office/officeart/2005/8/layout/orgChart1"/>
    <dgm:cxn modelId="{BA7E9E03-E91D-43A6-A811-662DFE50ADCE}" type="presParOf" srcId="{AA7EDEF8-BE5B-4375-A38B-E23366A6C5C7}" destId="{55B03CB8-9C50-4DFF-B362-6C4E15FBD01F}" srcOrd="0" destOrd="0" presId="urn:microsoft.com/office/officeart/2005/8/layout/orgChart1"/>
    <dgm:cxn modelId="{BDABA094-EF47-4129-89E0-26A7709BE334}" type="presParOf" srcId="{55B03CB8-9C50-4DFF-B362-6C4E15FBD01F}" destId="{4FC0BF1E-8226-43E2-A1B6-D7A2187CD11F}" srcOrd="0" destOrd="0" presId="urn:microsoft.com/office/officeart/2005/8/layout/orgChart1"/>
    <dgm:cxn modelId="{B62C764E-9F66-4EA0-9420-195B7EF2D597}" type="presParOf" srcId="{55B03CB8-9C50-4DFF-B362-6C4E15FBD01F}" destId="{F72F47A1-5256-4D23-8B49-53E7E7765BC6}" srcOrd="1" destOrd="0" presId="urn:microsoft.com/office/officeart/2005/8/layout/orgChart1"/>
    <dgm:cxn modelId="{69DD4E17-C4F9-418D-8F36-DBDFDBAE83B5}" type="presParOf" srcId="{AA7EDEF8-BE5B-4375-A38B-E23366A6C5C7}" destId="{EF64B6D9-6D77-4D3F-AF98-05602467BEA1}" srcOrd="1" destOrd="0" presId="urn:microsoft.com/office/officeart/2005/8/layout/orgChart1"/>
    <dgm:cxn modelId="{D9F69E29-DF0E-49DD-B7A1-4DB35DEB7AC5}" type="presParOf" srcId="{AA7EDEF8-BE5B-4375-A38B-E23366A6C5C7}" destId="{5503F4A7-5A93-4F2A-956D-2EAD7B1BA486}" srcOrd="2" destOrd="0" presId="urn:microsoft.com/office/officeart/2005/8/layout/orgChart1"/>
    <dgm:cxn modelId="{BE61AD08-3142-4EF3-9C29-475592D2ECC2}" type="presParOf" srcId="{62078B80-682B-4EDA-86D9-27CD7606F2D6}" destId="{15DEE732-34E1-4D69-9421-AEDD1549B348}" srcOrd="2" destOrd="0" presId="urn:microsoft.com/office/officeart/2005/8/layout/orgChart1"/>
    <dgm:cxn modelId="{46B9B1D9-2392-4497-BFB1-A613D6DAFC58}" type="presParOf" srcId="{15DEE732-34E1-4D69-9421-AEDD1549B348}" destId="{EE91B4FA-8A7D-4F26-B96E-5232E6294FF2}" srcOrd="0" destOrd="0" presId="urn:microsoft.com/office/officeart/2005/8/layout/orgChart1"/>
    <dgm:cxn modelId="{C2085B1C-98F9-4AA4-9F39-C1C8C345B555}" type="presParOf" srcId="{15DEE732-34E1-4D69-9421-AEDD1549B348}" destId="{5B2BDEA5-3CF3-4A7B-93EF-662EB59C2E20}" srcOrd="1" destOrd="0" presId="urn:microsoft.com/office/officeart/2005/8/layout/orgChart1"/>
    <dgm:cxn modelId="{7F1C06CF-5AA9-4E99-BD4D-183AB333D836}" type="presParOf" srcId="{5B2BDEA5-3CF3-4A7B-93EF-662EB59C2E20}" destId="{3E93DB97-B7A0-4B5F-BD7D-CEAA147957D2}" srcOrd="0" destOrd="0" presId="urn:microsoft.com/office/officeart/2005/8/layout/orgChart1"/>
    <dgm:cxn modelId="{93BA0E46-ED09-4326-B48E-994539B8A208}" type="presParOf" srcId="{3E93DB97-B7A0-4B5F-BD7D-CEAA147957D2}" destId="{56442167-B6FA-4555-9EE2-C3D55FF398DE}" srcOrd="0" destOrd="0" presId="urn:microsoft.com/office/officeart/2005/8/layout/orgChart1"/>
    <dgm:cxn modelId="{F8A69AC3-0CA8-420A-B317-89377970AE0F}" type="presParOf" srcId="{3E93DB97-B7A0-4B5F-BD7D-CEAA147957D2}" destId="{66446A76-95A9-472C-B248-08B384325EB7}" srcOrd="1" destOrd="0" presId="urn:microsoft.com/office/officeart/2005/8/layout/orgChart1"/>
    <dgm:cxn modelId="{4469C0A9-4C33-4D7C-B6A1-02FAAC864AB0}" type="presParOf" srcId="{5B2BDEA5-3CF3-4A7B-93EF-662EB59C2E20}" destId="{E35ADE1B-D47D-431B-9001-422167EFBA3B}" srcOrd="1" destOrd="0" presId="urn:microsoft.com/office/officeart/2005/8/layout/orgChart1"/>
    <dgm:cxn modelId="{45489308-4C48-4AC2-8E26-73F1D607B436}" type="presParOf" srcId="{5B2BDEA5-3CF3-4A7B-93EF-662EB59C2E20}" destId="{49913317-2911-4E8F-B21E-EB717BFC6738}" srcOrd="2" destOrd="0" presId="urn:microsoft.com/office/officeart/2005/8/layout/orgChart1"/>
    <dgm:cxn modelId="{684029A8-D9D4-4C31-AEBA-1D7B5C5307FE}" type="presParOf" srcId="{15DEE732-34E1-4D69-9421-AEDD1549B348}" destId="{8C64E551-7179-4A42-B4D5-094A07538DCC}" srcOrd="2" destOrd="0" presId="urn:microsoft.com/office/officeart/2005/8/layout/orgChart1"/>
    <dgm:cxn modelId="{8369AF21-4D0D-4B1B-A8ED-D53276A94DB4}" type="presParOf" srcId="{15DEE732-34E1-4D69-9421-AEDD1549B348}" destId="{DDCF4DA2-79E2-4DC5-BF66-BFB9A59B1C30}" srcOrd="3" destOrd="0" presId="urn:microsoft.com/office/officeart/2005/8/layout/orgChart1"/>
    <dgm:cxn modelId="{A4FC0E46-9A94-4FB0-B130-C4B8D1625D5E}" type="presParOf" srcId="{DDCF4DA2-79E2-4DC5-BF66-BFB9A59B1C30}" destId="{3360D0B2-C4DF-4E3A-9ACC-64B0DCDE9C5A}" srcOrd="0" destOrd="0" presId="urn:microsoft.com/office/officeart/2005/8/layout/orgChart1"/>
    <dgm:cxn modelId="{11703437-DC10-488B-911A-D38FE5CF614A}" type="presParOf" srcId="{3360D0B2-C4DF-4E3A-9ACC-64B0DCDE9C5A}" destId="{64F60A16-47BF-4CC4-B786-2E58D4E6FC30}" srcOrd="0" destOrd="0" presId="urn:microsoft.com/office/officeart/2005/8/layout/orgChart1"/>
    <dgm:cxn modelId="{03703203-9972-4065-A7F9-E2DAA959D7BB}" type="presParOf" srcId="{3360D0B2-C4DF-4E3A-9ACC-64B0DCDE9C5A}" destId="{63D82938-0AB6-48F6-9051-BB34D3C55E62}" srcOrd="1" destOrd="0" presId="urn:microsoft.com/office/officeart/2005/8/layout/orgChart1"/>
    <dgm:cxn modelId="{2249DD8D-5E42-423B-AA11-DF4F44CDC62A}" type="presParOf" srcId="{DDCF4DA2-79E2-4DC5-BF66-BFB9A59B1C30}" destId="{BBB56F84-C046-4D56-9B75-91FC4B10364C}" srcOrd="1" destOrd="0" presId="urn:microsoft.com/office/officeart/2005/8/layout/orgChart1"/>
    <dgm:cxn modelId="{CEDAF0DB-DFE7-4E68-A1E5-9729B93EA6AE}" type="presParOf" srcId="{DDCF4DA2-79E2-4DC5-BF66-BFB9A59B1C30}" destId="{D38277AA-D277-4455-8445-9FB4A4A75B3B}" srcOrd="2" destOrd="0" presId="urn:microsoft.com/office/officeart/2005/8/layout/orgChart1"/>
    <dgm:cxn modelId="{E84FA166-B565-415D-8D2A-30393925AEAB}" type="presParOf" srcId="{15DEE732-34E1-4D69-9421-AEDD1549B348}" destId="{166CFFA0-E699-4576-BF7A-97EF7352C2E4}" srcOrd="4" destOrd="0" presId="urn:microsoft.com/office/officeart/2005/8/layout/orgChart1"/>
    <dgm:cxn modelId="{F36B30D8-09CC-41F7-B93E-1407550D2B7B}" type="presParOf" srcId="{15DEE732-34E1-4D69-9421-AEDD1549B348}" destId="{B1D1B01C-F79D-4986-8F99-92AC3139F0F7}" srcOrd="5" destOrd="0" presId="urn:microsoft.com/office/officeart/2005/8/layout/orgChart1"/>
    <dgm:cxn modelId="{50A89543-9D4F-4EED-B7DD-27A7840896FC}" type="presParOf" srcId="{B1D1B01C-F79D-4986-8F99-92AC3139F0F7}" destId="{20EF7832-0B3C-45EC-BF8D-A3E5362C5EB0}" srcOrd="0" destOrd="0" presId="urn:microsoft.com/office/officeart/2005/8/layout/orgChart1"/>
    <dgm:cxn modelId="{DAD82FB7-4C4E-4E09-A298-A215C97EEDDD}" type="presParOf" srcId="{20EF7832-0B3C-45EC-BF8D-A3E5362C5EB0}" destId="{5C7F150C-DD58-4BE9-8CFC-4F1926ECF88F}" srcOrd="0" destOrd="0" presId="urn:microsoft.com/office/officeart/2005/8/layout/orgChart1"/>
    <dgm:cxn modelId="{2AC59D41-4BF6-48D0-B0A7-AA1CF4C84ECE}" type="presParOf" srcId="{20EF7832-0B3C-45EC-BF8D-A3E5362C5EB0}" destId="{C55CC7A5-DEC2-42D4-8EF1-753AA48175ED}" srcOrd="1" destOrd="0" presId="urn:microsoft.com/office/officeart/2005/8/layout/orgChart1"/>
    <dgm:cxn modelId="{6942D3D4-6BC3-4B2D-AF85-D667C6C5BABF}" type="presParOf" srcId="{B1D1B01C-F79D-4986-8F99-92AC3139F0F7}" destId="{75CAFDCE-C2DF-4DFF-891B-E55390E73736}" srcOrd="1" destOrd="0" presId="urn:microsoft.com/office/officeart/2005/8/layout/orgChart1"/>
    <dgm:cxn modelId="{741FBD24-EE45-46B2-8C8F-275F7303B00D}" type="presParOf" srcId="{B1D1B01C-F79D-4986-8F99-92AC3139F0F7}" destId="{4E53FE64-CE69-4B5D-BF88-DA82FA75A382}" srcOrd="2" destOrd="0" presId="urn:microsoft.com/office/officeart/2005/8/layout/orgChart1"/>
    <dgm:cxn modelId="{9546D311-1EC3-4C9B-B5E9-09C9FEDD3765}" type="presParOf" srcId="{15DEE732-34E1-4D69-9421-AEDD1549B348}" destId="{28BEF0F4-A32D-409F-935D-F9DA5D553BF1}" srcOrd="6" destOrd="0" presId="urn:microsoft.com/office/officeart/2005/8/layout/orgChart1"/>
    <dgm:cxn modelId="{A2298D09-5E46-42E9-8303-C3C45740C832}" type="presParOf" srcId="{15DEE732-34E1-4D69-9421-AEDD1549B348}" destId="{D2CF8A83-F610-46FE-88F9-2638A47B1399}" srcOrd="7" destOrd="0" presId="urn:microsoft.com/office/officeart/2005/8/layout/orgChart1"/>
    <dgm:cxn modelId="{A431A472-E55E-45A8-998D-6B4D281A15F9}" type="presParOf" srcId="{D2CF8A83-F610-46FE-88F9-2638A47B1399}" destId="{DFEE3CB6-F99B-430D-9F3C-36467212CBBF}" srcOrd="0" destOrd="0" presId="urn:microsoft.com/office/officeart/2005/8/layout/orgChart1"/>
    <dgm:cxn modelId="{9021D110-87FE-4E09-9256-CCA391CE594D}" type="presParOf" srcId="{DFEE3CB6-F99B-430D-9F3C-36467212CBBF}" destId="{0036B1C7-4805-4100-82AC-9F7B0730E095}" srcOrd="0" destOrd="0" presId="urn:microsoft.com/office/officeart/2005/8/layout/orgChart1"/>
    <dgm:cxn modelId="{4E32A272-F8E2-40BB-8B0A-F52DADCCE6ED}" type="presParOf" srcId="{DFEE3CB6-F99B-430D-9F3C-36467212CBBF}" destId="{70503DE3-5D54-44F2-AF0F-FB6FBA741975}" srcOrd="1" destOrd="0" presId="urn:microsoft.com/office/officeart/2005/8/layout/orgChart1"/>
    <dgm:cxn modelId="{F2D5C983-C0E8-46C8-9CC4-3F9BB4F36197}" type="presParOf" srcId="{D2CF8A83-F610-46FE-88F9-2638A47B1399}" destId="{8AEF27C9-FDEB-4F2E-9766-567B7A251F71}" srcOrd="1" destOrd="0" presId="urn:microsoft.com/office/officeart/2005/8/layout/orgChart1"/>
    <dgm:cxn modelId="{7DD5FE8A-9BCE-41F8-ACE7-B2700EE000D6}" type="presParOf" srcId="{D2CF8A83-F610-46FE-88F9-2638A47B1399}" destId="{7D436397-ED0C-49A6-833F-98E5A13B31E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502B22-C5BB-474F-BF70-3E253659A2C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EC"/>
        </a:p>
      </dgm:t>
    </dgm:pt>
    <dgm:pt modelId="{20972711-4E09-4AA3-89C9-62DCD2140E76}">
      <dgm:prSet phldrT="[Texto]"/>
      <dgm:spPr/>
      <dgm:t>
        <a:bodyPr/>
        <a:lstStyle/>
        <a:p>
          <a:r>
            <a:rPr lang="es-ES" b="1" dirty="0"/>
            <a:t>Gestión de Difusión de Información de INHIMA</a:t>
          </a:r>
          <a:endParaRPr lang="es-EC" dirty="0"/>
        </a:p>
      </dgm:t>
    </dgm:pt>
    <dgm:pt modelId="{5676D502-7341-4FF1-82A0-E71C2F183E7A}" type="parTrans" cxnId="{612E18A5-ED40-4031-A49C-55F4C914AC78}">
      <dgm:prSet/>
      <dgm:spPr/>
      <dgm:t>
        <a:bodyPr/>
        <a:lstStyle/>
        <a:p>
          <a:endParaRPr lang="es-EC"/>
        </a:p>
      </dgm:t>
    </dgm:pt>
    <dgm:pt modelId="{F26E3BA1-600F-472A-B02A-43B4E15EAD61}" type="sibTrans" cxnId="{612E18A5-ED40-4031-A49C-55F4C914AC78}">
      <dgm:prSet/>
      <dgm:spPr/>
      <dgm:t>
        <a:bodyPr/>
        <a:lstStyle/>
        <a:p>
          <a:endParaRPr lang="es-EC"/>
        </a:p>
      </dgm:t>
    </dgm:pt>
    <dgm:pt modelId="{D2C81492-4914-4129-9D19-E530AFCC35C9}" type="asst">
      <dgm:prSet phldrT="[Texto]"/>
      <dgm:spPr/>
      <dgm:t>
        <a:bodyPr/>
        <a:lstStyle/>
        <a:p>
          <a:pPr algn="ctr"/>
          <a:r>
            <a:rPr lang="es-ES" dirty="0"/>
            <a:t>La Gestión de Difusión está canalizada mediante herramientas ilustrativas, interactivas y de coordinación</a:t>
          </a:r>
          <a:endParaRPr lang="es-EC" dirty="0"/>
        </a:p>
      </dgm:t>
    </dgm:pt>
    <dgm:pt modelId="{3BC7D660-D461-43C8-A65A-E57FC512056E}" type="parTrans" cxnId="{97492A61-FC99-4FBE-8FD5-C001E57F5569}">
      <dgm:prSet/>
      <dgm:spPr/>
      <dgm:t>
        <a:bodyPr/>
        <a:lstStyle/>
        <a:p>
          <a:endParaRPr lang="es-EC"/>
        </a:p>
      </dgm:t>
    </dgm:pt>
    <dgm:pt modelId="{6D1591B2-FD98-4B6D-B984-964598775C19}" type="sibTrans" cxnId="{97492A61-FC99-4FBE-8FD5-C001E57F5569}">
      <dgm:prSet/>
      <dgm:spPr/>
      <dgm:t>
        <a:bodyPr/>
        <a:lstStyle/>
        <a:p>
          <a:endParaRPr lang="es-EC"/>
        </a:p>
      </dgm:t>
    </dgm:pt>
    <dgm:pt modelId="{A56DC121-4F0E-4ECD-A624-87993E19E7F3}">
      <dgm:prSet phldrT="[Texto]"/>
      <dgm:spPr/>
      <dgm:t>
        <a:bodyPr/>
        <a:lstStyle/>
        <a:p>
          <a:r>
            <a:rPr lang="es-ES" b="1" dirty="0"/>
            <a:t>Coloquios de presentación de obras con escritores y periodistas</a:t>
          </a:r>
          <a:endParaRPr lang="es-EC" dirty="0"/>
        </a:p>
      </dgm:t>
    </dgm:pt>
    <dgm:pt modelId="{394065BF-155E-4B3B-B43C-DDD788DC0CE5}" type="parTrans" cxnId="{58F0E7B5-49E6-46D7-9BCD-C745CF7F796B}">
      <dgm:prSet/>
      <dgm:spPr/>
      <dgm:t>
        <a:bodyPr/>
        <a:lstStyle/>
        <a:p>
          <a:endParaRPr lang="es-EC"/>
        </a:p>
      </dgm:t>
    </dgm:pt>
    <dgm:pt modelId="{D22D473C-3A88-47D5-A925-1C2A2AA07320}" type="sibTrans" cxnId="{58F0E7B5-49E6-46D7-9BCD-C745CF7F796B}">
      <dgm:prSet/>
      <dgm:spPr/>
      <dgm:t>
        <a:bodyPr/>
        <a:lstStyle/>
        <a:p>
          <a:endParaRPr lang="es-EC"/>
        </a:p>
      </dgm:t>
    </dgm:pt>
    <dgm:pt modelId="{FA5423CE-D373-42FE-8439-9C5B98E9D779}">
      <dgm:prSet phldrT="[Texto]"/>
      <dgm:spPr/>
      <dgm:t>
        <a:bodyPr/>
        <a:lstStyle/>
        <a:p>
          <a:r>
            <a:rPr lang="es-ES_tradnl" b="1" dirty="0"/>
            <a:t>Boletines Institucional</a:t>
          </a:r>
          <a:endParaRPr lang="es-EC" dirty="0"/>
        </a:p>
      </dgm:t>
    </dgm:pt>
    <dgm:pt modelId="{06288600-6B8F-4F13-BD23-6813BF60CF1E}" type="parTrans" cxnId="{8CCADCB3-5669-43FD-B397-DC098FA82850}">
      <dgm:prSet/>
      <dgm:spPr/>
      <dgm:t>
        <a:bodyPr/>
        <a:lstStyle/>
        <a:p>
          <a:endParaRPr lang="es-EC"/>
        </a:p>
      </dgm:t>
    </dgm:pt>
    <dgm:pt modelId="{19061720-A93B-41D2-AA71-C457D3F47377}" type="sibTrans" cxnId="{8CCADCB3-5669-43FD-B397-DC098FA82850}">
      <dgm:prSet/>
      <dgm:spPr/>
      <dgm:t>
        <a:bodyPr/>
        <a:lstStyle/>
        <a:p>
          <a:endParaRPr lang="es-EC"/>
        </a:p>
      </dgm:t>
    </dgm:pt>
    <dgm:pt modelId="{714F46F8-59DC-4B22-B46A-AF4A7E52EFE1}" type="pres">
      <dgm:prSet presAssocID="{24502B22-C5BB-474F-BF70-3E253659A2C4}" presName="hierChild1" presStyleCnt="0">
        <dgm:presLayoutVars>
          <dgm:orgChart val="1"/>
          <dgm:chPref val="1"/>
          <dgm:dir/>
          <dgm:animOne val="branch"/>
          <dgm:animLvl val="lvl"/>
          <dgm:resizeHandles/>
        </dgm:presLayoutVars>
      </dgm:prSet>
      <dgm:spPr/>
      <dgm:t>
        <a:bodyPr/>
        <a:lstStyle/>
        <a:p>
          <a:endParaRPr lang="es-EC"/>
        </a:p>
      </dgm:t>
    </dgm:pt>
    <dgm:pt modelId="{B75C0D76-CACB-4810-92A7-BD61AAD98758}" type="pres">
      <dgm:prSet presAssocID="{20972711-4E09-4AA3-89C9-62DCD2140E76}" presName="hierRoot1" presStyleCnt="0">
        <dgm:presLayoutVars>
          <dgm:hierBranch val="init"/>
        </dgm:presLayoutVars>
      </dgm:prSet>
      <dgm:spPr/>
    </dgm:pt>
    <dgm:pt modelId="{AB2A1A2F-0169-481E-BCE3-87A031DA85A5}" type="pres">
      <dgm:prSet presAssocID="{20972711-4E09-4AA3-89C9-62DCD2140E76}" presName="rootComposite1" presStyleCnt="0"/>
      <dgm:spPr/>
    </dgm:pt>
    <dgm:pt modelId="{C9AE8477-7818-44D0-A3C4-24C8D3BC2F31}" type="pres">
      <dgm:prSet presAssocID="{20972711-4E09-4AA3-89C9-62DCD2140E76}" presName="rootText1" presStyleLbl="node0" presStyleIdx="0" presStyleCnt="1">
        <dgm:presLayoutVars>
          <dgm:chPref val="3"/>
        </dgm:presLayoutVars>
      </dgm:prSet>
      <dgm:spPr/>
      <dgm:t>
        <a:bodyPr/>
        <a:lstStyle/>
        <a:p>
          <a:endParaRPr lang="es-EC"/>
        </a:p>
      </dgm:t>
    </dgm:pt>
    <dgm:pt modelId="{8B4B74F2-B286-46B2-9C81-6A82724969D5}" type="pres">
      <dgm:prSet presAssocID="{20972711-4E09-4AA3-89C9-62DCD2140E76}" presName="rootConnector1" presStyleLbl="node1" presStyleIdx="0" presStyleCnt="0"/>
      <dgm:spPr/>
      <dgm:t>
        <a:bodyPr/>
        <a:lstStyle/>
        <a:p>
          <a:endParaRPr lang="es-EC"/>
        </a:p>
      </dgm:t>
    </dgm:pt>
    <dgm:pt modelId="{5E365870-E388-4DFB-80C2-E13DAF66DD62}" type="pres">
      <dgm:prSet presAssocID="{20972711-4E09-4AA3-89C9-62DCD2140E76}" presName="hierChild2" presStyleCnt="0"/>
      <dgm:spPr/>
    </dgm:pt>
    <dgm:pt modelId="{83A864DD-430C-429C-B991-0F38F092C299}" type="pres">
      <dgm:prSet presAssocID="{394065BF-155E-4B3B-B43C-DDD788DC0CE5}" presName="Name37" presStyleLbl="parChTrans1D2" presStyleIdx="0" presStyleCnt="3"/>
      <dgm:spPr/>
      <dgm:t>
        <a:bodyPr/>
        <a:lstStyle/>
        <a:p>
          <a:endParaRPr lang="es-EC"/>
        </a:p>
      </dgm:t>
    </dgm:pt>
    <dgm:pt modelId="{C0697425-EEE5-467C-A6BC-D3CF4A6BCA93}" type="pres">
      <dgm:prSet presAssocID="{A56DC121-4F0E-4ECD-A624-87993E19E7F3}" presName="hierRoot2" presStyleCnt="0">
        <dgm:presLayoutVars>
          <dgm:hierBranch val="init"/>
        </dgm:presLayoutVars>
      </dgm:prSet>
      <dgm:spPr/>
    </dgm:pt>
    <dgm:pt modelId="{5FD0F6F4-3B59-4E72-9948-2D8EAFCA2536}" type="pres">
      <dgm:prSet presAssocID="{A56DC121-4F0E-4ECD-A624-87993E19E7F3}" presName="rootComposite" presStyleCnt="0"/>
      <dgm:spPr/>
    </dgm:pt>
    <dgm:pt modelId="{D93CC030-E9ED-495B-A222-96436BC419AE}" type="pres">
      <dgm:prSet presAssocID="{A56DC121-4F0E-4ECD-A624-87993E19E7F3}" presName="rootText" presStyleLbl="node2" presStyleIdx="0" presStyleCnt="2">
        <dgm:presLayoutVars>
          <dgm:chPref val="3"/>
        </dgm:presLayoutVars>
      </dgm:prSet>
      <dgm:spPr/>
      <dgm:t>
        <a:bodyPr/>
        <a:lstStyle/>
        <a:p>
          <a:endParaRPr lang="es-EC"/>
        </a:p>
      </dgm:t>
    </dgm:pt>
    <dgm:pt modelId="{DFB85507-7C4E-4A32-B930-97EB7EE56A07}" type="pres">
      <dgm:prSet presAssocID="{A56DC121-4F0E-4ECD-A624-87993E19E7F3}" presName="rootConnector" presStyleLbl="node2" presStyleIdx="0" presStyleCnt="2"/>
      <dgm:spPr/>
      <dgm:t>
        <a:bodyPr/>
        <a:lstStyle/>
        <a:p>
          <a:endParaRPr lang="es-EC"/>
        </a:p>
      </dgm:t>
    </dgm:pt>
    <dgm:pt modelId="{B8109C33-8ED6-4096-BFC4-2398DA57FDD6}" type="pres">
      <dgm:prSet presAssocID="{A56DC121-4F0E-4ECD-A624-87993E19E7F3}" presName="hierChild4" presStyleCnt="0"/>
      <dgm:spPr/>
    </dgm:pt>
    <dgm:pt modelId="{7AE4AB20-2D70-491A-9B5C-2E353F033C37}" type="pres">
      <dgm:prSet presAssocID="{A56DC121-4F0E-4ECD-A624-87993E19E7F3}" presName="hierChild5" presStyleCnt="0"/>
      <dgm:spPr/>
    </dgm:pt>
    <dgm:pt modelId="{30C4B1B1-B225-4686-87B3-01F28CF88DFF}" type="pres">
      <dgm:prSet presAssocID="{06288600-6B8F-4F13-BD23-6813BF60CF1E}" presName="Name37" presStyleLbl="parChTrans1D2" presStyleIdx="1" presStyleCnt="3"/>
      <dgm:spPr/>
      <dgm:t>
        <a:bodyPr/>
        <a:lstStyle/>
        <a:p>
          <a:endParaRPr lang="es-EC"/>
        </a:p>
      </dgm:t>
    </dgm:pt>
    <dgm:pt modelId="{47136748-C2EE-494C-A996-9A4D3A8FBDCE}" type="pres">
      <dgm:prSet presAssocID="{FA5423CE-D373-42FE-8439-9C5B98E9D779}" presName="hierRoot2" presStyleCnt="0">
        <dgm:presLayoutVars>
          <dgm:hierBranch val="init"/>
        </dgm:presLayoutVars>
      </dgm:prSet>
      <dgm:spPr/>
    </dgm:pt>
    <dgm:pt modelId="{960B15FB-AC8B-4DB7-B9AF-D8D4B9F8E2DB}" type="pres">
      <dgm:prSet presAssocID="{FA5423CE-D373-42FE-8439-9C5B98E9D779}" presName="rootComposite" presStyleCnt="0"/>
      <dgm:spPr/>
    </dgm:pt>
    <dgm:pt modelId="{BF8ACE98-9311-4461-A72A-6B7AE02C7032}" type="pres">
      <dgm:prSet presAssocID="{FA5423CE-D373-42FE-8439-9C5B98E9D779}" presName="rootText" presStyleLbl="node2" presStyleIdx="1" presStyleCnt="2">
        <dgm:presLayoutVars>
          <dgm:chPref val="3"/>
        </dgm:presLayoutVars>
      </dgm:prSet>
      <dgm:spPr/>
      <dgm:t>
        <a:bodyPr/>
        <a:lstStyle/>
        <a:p>
          <a:endParaRPr lang="es-EC"/>
        </a:p>
      </dgm:t>
    </dgm:pt>
    <dgm:pt modelId="{306DDFF3-7744-43E4-8975-7A5D95E17028}" type="pres">
      <dgm:prSet presAssocID="{FA5423CE-D373-42FE-8439-9C5B98E9D779}" presName="rootConnector" presStyleLbl="node2" presStyleIdx="1" presStyleCnt="2"/>
      <dgm:spPr/>
      <dgm:t>
        <a:bodyPr/>
        <a:lstStyle/>
        <a:p>
          <a:endParaRPr lang="es-EC"/>
        </a:p>
      </dgm:t>
    </dgm:pt>
    <dgm:pt modelId="{E5415E5B-D073-47E6-B945-6FEB4D2D0515}" type="pres">
      <dgm:prSet presAssocID="{FA5423CE-D373-42FE-8439-9C5B98E9D779}" presName="hierChild4" presStyleCnt="0"/>
      <dgm:spPr/>
    </dgm:pt>
    <dgm:pt modelId="{8B1E90CE-25C4-40AA-97EF-75C2D94C5170}" type="pres">
      <dgm:prSet presAssocID="{FA5423CE-D373-42FE-8439-9C5B98E9D779}" presName="hierChild5" presStyleCnt="0"/>
      <dgm:spPr/>
    </dgm:pt>
    <dgm:pt modelId="{4FD79C91-4758-4C4F-B995-9128E20B9888}" type="pres">
      <dgm:prSet presAssocID="{20972711-4E09-4AA3-89C9-62DCD2140E76}" presName="hierChild3" presStyleCnt="0"/>
      <dgm:spPr/>
    </dgm:pt>
    <dgm:pt modelId="{A9CC567A-7FF3-4AA6-B02D-230678955D83}" type="pres">
      <dgm:prSet presAssocID="{3BC7D660-D461-43C8-A65A-E57FC512056E}" presName="Name111" presStyleLbl="parChTrans1D2" presStyleIdx="2" presStyleCnt="3"/>
      <dgm:spPr/>
      <dgm:t>
        <a:bodyPr/>
        <a:lstStyle/>
        <a:p>
          <a:endParaRPr lang="es-EC"/>
        </a:p>
      </dgm:t>
    </dgm:pt>
    <dgm:pt modelId="{810C0E66-D37B-4980-93E6-7F53254A4DC6}" type="pres">
      <dgm:prSet presAssocID="{D2C81492-4914-4129-9D19-E530AFCC35C9}" presName="hierRoot3" presStyleCnt="0">
        <dgm:presLayoutVars>
          <dgm:hierBranch val="init"/>
        </dgm:presLayoutVars>
      </dgm:prSet>
      <dgm:spPr/>
    </dgm:pt>
    <dgm:pt modelId="{7DD5B866-A1A8-42BA-B178-49E85951C648}" type="pres">
      <dgm:prSet presAssocID="{D2C81492-4914-4129-9D19-E530AFCC35C9}" presName="rootComposite3" presStyleCnt="0"/>
      <dgm:spPr/>
    </dgm:pt>
    <dgm:pt modelId="{14D7DE7F-907D-45F2-9B11-BEB5ED0ED1FA}" type="pres">
      <dgm:prSet presAssocID="{D2C81492-4914-4129-9D19-E530AFCC35C9}" presName="rootText3" presStyleLbl="asst1" presStyleIdx="0" presStyleCnt="1">
        <dgm:presLayoutVars>
          <dgm:chPref val="3"/>
        </dgm:presLayoutVars>
      </dgm:prSet>
      <dgm:spPr/>
      <dgm:t>
        <a:bodyPr/>
        <a:lstStyle/>
        <a:p>
          <a:endParaRPr lang="es-EC"/>
        </a:p>
      </dgm:t>
    </dgm:pt>
    <dgm:pt modelId="{1A16C3FF-A7F0-4F04-820F-68CCBE43277C}" type="pres">
      <dgm:prSet presAssocID="{D2C81492-4914-4129-9D19-E530AFCC35C9}" presName="rootConnector3" presStyleLbl="asst1" presStyleIdx="0" presStyleCnt="1"/>
      <dgm:spPr/>
      <dgm:t>
        <a:bodyPr/>
        <a:lstStyle/>
        <a:p>
          <a:endParaRPr lang="es-EC"/>
        </a:p>
      </dgm:t>
    </dgm:pt>
    <dgm:pt modelId="{6A33C1EF-585E-4928-9419-BD637CBBE862}" type="pres">
      <dgm:prSet presAssocID="{D2C81492-4914-4129-9D19-E530AFCC35C9}" presName="hierChild6" presStyleCnt="0"/>
      <dgm:spPr/>
    </dgm:pt>
    <dgm:pt modelId="{A126647C-9A0B-4203-A115-88A1F513574C}" type="pres">
      <dgm:prSet presAssocID="{D2C81492-4914-4129-9D19-E530AFCC35C9}" presName="hierChild7" presStyleCnt="0"/>
      <dgm:spPr/>
    </dgm:pt>
  </dgm:ptLst>
  <dgm:cxnLst>
    <dgm:cxn modelId="{E8D216A4-5A98-43DB-B8E6-0FDB9692644B}" type="presOf" srcId="{20972711-4E09-4AA3-89C9-62DCD2140E76}" destId="{8B4B74F2-B286-46B2-9C81-6A82724969D5}" srcOrd="1" destOrd="0" presId="urn:microsoft.com/office/officeart/2005/8/layout/orgChart1"/>
    <dgm:cxn modelId="{612E18A5-ED40-4031-A49C-55F4C914AC78}" srcId="{24502B22-C5BB-474F-BF70-3E253659A2C4}" destId="{20972711-4E09-4AA3-89C9-62DCD2140E76}" srcOrd="0" destOrd="0" parTransId="{5676D502-7341-4FF1-82A0-E71C2F183E7A}" sibTransId="{F26E3BA1-600F-472A-B02A-43B4E15EAD61}"/>
    <dgm:cxn modelId="{02B644B6-70EE-4AE4-9C17-2FFB1101C63A}" type="presOf" srcId="{394065BF-155E-4B3B-B43C-DDD788DC0CE5}" destId="{83A864DD-430C-429C-B991-0F38F092C299}" srcOrd="0" destOrd="0" presId="urn:microsoft.com/office/officeart/2005/8/layout/orgChart1"/>
    <dgm:cxn modelId="{51C102B8-0303-470C-A45C-2BF027F3232C}" type="presOf" srcId="{06288600-6B8F-4F13-BD23-6813BF60CF1E}" destId="{30C4B1B1-B225-4686-87B3-01F28CF88DFF}" srcOrd="0" destOrd="0" presId="urn:microsoft.com/office/officeart/2005/8/layout/orgChart1"/>
    <dgm:cxn modelId="{630930C9-64D3-479E-BAF5-A9C00C2AAC34}" type="presOf" srcId="{3BC7D660-D461-43C8-A65A-E57FC512056E}" destId="{A9CC567A-7FF3-4AA6-B02D-230678955D83}" srcOrd="0" destOrd="0" presId="urn:microsoft.com/office/officeart/2005/8/layout/orgChart1"/>
    <dgm:cxn modelId="{90DEB56D-51FF-4A13-88A5-573B8EBF19FE}" type="presOf" srcId="{D2C81492-4914-4129-9D19-E530AFCC35C9}" destId="{1A16C3FF-A7F0-4F04-820F-68CCBE43277C}" srcOrd="1" destOrd="0" presId="urn:microsoft.com/office/officeart/2005/8/layout/orgChart1"/>
    <dgm:cxn modelId="{745BC514-434E-4AA8-BAEC-48A2FB56098B}" type="presOf" srcId="{FA5423CE-D373-42FE-8439-9C5B98E9D779}" destId="{BF8ACE98-9311-4461-A72A-6B7AE02C7032}" srcOrd="0" destOrd="0" presId="urn:microsoft.com/office/officeart/2005/8/layout/orgChart1"/>
    <dgm:cxn modelId="{97492A61-FC99-4FBE-8FD5-C001E57F5569}" srcId="{20972711-4E09-4AA3-89C9-62DCD2140E76}" destId="{D2C81492-4914-4129-9D19-E530AFCC35C9}" srcOrd="0" destOrd="0" parTransId="{3BC7D660-D461-43C8-A65A-E57FC512056E}" sibTransId="{6D1591B2-FD98-4B6D-B984-964598775C19}"/>
    <dgm:cxn modelId="{CD7FE198-A843-48A9-8394-A84A49522F35}" type="presOf" srcId="{FA5423CE-D373-42FE-8439-9C5B98E9D779}" destId="{306DDFF3-7744-43E4-8975-7A5D95E17028}" srcOrd="1" destOrd="0" presId="urn:microsoft.com/office/officeart/2005/8/layout/orgChart1"/>
    <dgm:cxn modelId="{2AD21ED3-6C9F-4A09-A492-00376F5052BC}" type="presOf" srcId="{20972711-4E09-4AA3-89C9-62DCD2140E76}" destId="{C9AE8477-7818-44D0-A3C4-24C8D3BC2F31}" srcOrd="0" destOrd="0" presId="urn:microsoft.com/office/officeart/2005/8/layout/orgChart1"/>
    <dgm:cxn modelId="{58F0E7B5-49E6-46D7-9BCD-C745CF7F796B}" srcId="{20972711-4E09-4AA3-89C9-62DCD2140E76}" destId="{A56DC121-4F0E-4ECD-A624-87993E19E7F3}" srcOrd="1" destOrd="0" parTransId="{394065BF-155E-4B3B-B43C-DDD788DC0CE5}" sibTransId="{D22D473C-3A88-47D5-A925-1C2A2AA07320}"/>
    <dgm:cxn modelId="{FD092A97-D836-4977-BAD6-6C98DA486268}" type="presOf" srcId="{D2C81492-4914-4129-9D19-E530AFCC35C9}" destId="{14D7DE7F-907D-45F2-9B11-BEB5ED0ED1FA}" srcOrd="0" destOrd="0" presId="urn:microsoft.com/office/officeart/2005/8/layout/orgChart1"/>
    <dgm:cxn modelId="{8CCADCB3-5669-43FD-B397-DC098FA82850}" srcId="{20972711-4E09-4AA3-89C9-62DCD2140E76}" destId="{FA5423CE-D373-42FE-8439-9C5B98E9D779}" srcOrd="2" destOrd="0" parTransId="{06288600-6B8F-4F13-BD23-6813BF60CF1E}" sibTransId="{19061720-A93B-41D2-AA71-C457D3F47377}"/>
    <dgm:cxn modelId="{F4BFBCFB-AB4E-4AD2-B8DC-8CB3010AA28F}" type="presOf" srcId="{24502B22-C5BB-474F-BF70-3E253659A2C4}" destId="{714F46F8-59DC-4B22-B46A-AF4A7E52EFE1}" srcOrd="0" destOrd="0" presId="urn:microsoft.com/office/officeart/2005/8/layout/orgChart1"/>
    <dgm:cxn modelId="{42A03502-0C2C-4010-AB39-26FB9B962D60}" type="presOf" srcId="{A56DC121-4F0E-4ECD-A624-87993E19E7F3}" destId="{DFB85507-7C4E-4A32-B930-97EB7EE56A07}" srcOrd="1" destOrd="0" presId="urn:microsoft.com/office/officeart/2005/8/layout/orgChart1"/>
    <dgm:cxn modelId="{D5B300AC-952C-4616-999A-652F7B987A7B}" type="presOf" srcId="{A56DC121-4F0E-4ECD-A624-87993E19E7F3}" destId="{D93CC030-E9ED-495B-A222-96436BC419AE}" srcOrd="0" destOrd="0" presId="urn:microsoft.com/office/officeart/2005/8/layout/orgChart1"/>
    <dgm:cxn modelId="{1582D511-DAE8-4954-9B30-6757D026A4D0}" type="presParOf" srcId="{714F46F8-59DC-4B22-B46A-AF4A7E52EFE1}" destId="{B75C0D76-CACB-4810-92A7-BD61AAD98758}" srcOrd="0" destOrd="0" presId="urn:microsoft.com/office/officeart/2005/8/layout/orgChart1"/>
    <dgm:cxn modelId="{3BAD53A1-2C05-43FB-AF55-6F13C84B669F}" type="presParOf" srcId="{B75C0D76-CACB-4810-92A7-BD61AAD98758}" destId="{AB2A1A2F-0169-481E-BCE3-87A031DA85A5}" srcOrd="0" destOrd="0" presId="urn:microsoft.com/office/officeart/2005/8/layout/orgChart1"/>
    <dgm:cxn modelId="{66809B21-E8D1-4EBF-8CA7-B7D8E30BC3DA}" type="presParOf" srcId="{AB2A1A2F-0169-481E-BCE3-87A031DA85A5}" destId="{C9AE8477-7818-44D0-A3C4-24C8D3BC2F31}" srcOrd="0" destOrd="0" presId="urn:microsoft.com/office/officeart/2005/8/layout/orgChart1"/>
    <dgm:cxn modelId="{2C604282-6514-4FCB-89A6-8D4A6CDE7D47}" type="presParOf" srcId="{AB2A1A2F-0169-481E-BCE3-87A031DA85A5}" destId="{8B4B74F2-B286-46B2-9C81-6A82724969D5}" srcOrd="1" destOrd="0" presId="urn:microsoft.com/office/officeart/2005/8/layout/orgChart1"/>
    <dgm:cxn modelId="{5AE0BE1B-F600-47C1-95D3-67D7C5AAA102}" type="presParOf" srcId="{B75C0D76-CACB-4810-92A7-BD61AAD98758}" destId="{5E365870-E388-4DFB-80C2-E13DAF66DD62}" srcOrd="1" destOrd="0" presId="urn:microsoft.com/office/officeart/2005/8/layout/orgChart1"/>
    <dgm:cxn modelId="{F3ECA2D3-85ED-45AE-B24F-2DDB4381BFD6}" type="presParOf" srcId="{5E365870-E388-4DFB-80C2-E13DAF66DD62}" destId="{83A864DD-430C-429C-B991-0F38F092C299}" srcOrd="0" destOrd="0" presId="urn:microsoft.com/office/officeart/2005/8/layout/orgChart1"/>
    <dgm:cxn modelId="{8BD7DAF8-15E4-4E67-B298-B9E8D7442474}" type="presParOf" srcId="{5E365870-E388-4DFB-80C2-E13DAF66DD62}" destId="{C0697425-EEE5-467C-A6BC-D3CF4A6BCA93}" srcOrd="1" destOrd="0" presId="urn:microsoft.com/office/officeart/2005/8/layout/orgChart1"/>
    <dgm:cxn modelId="{6D12262F-B499-4E95-89E4-907690B77204}" type="presParOf" srcId="{C0697425-EEE5-467C-A6BC-D3CF4A6BCA93}" destId="{5FD0F6F4-3B59-4E72-9948-2D8EAFCA2536}" srcOrd="0" destOrd="0" presId="urn:microsoft.com/office/officeart/2005/8/layout/orgChart1"/>
    <dgm:cxn modelId="{D651CF1F-8380-479A-9E3C-A571675AF1F9}" type="presParOf" srcId="{5FD0F6F4-3B59-4E72-9948-2D8EAFCA2536}" destId="{D93CC030-E9ED-495B-A222-96436BC419AE}" srcOrd="0" destOrd="0" presId="urn:microsoft.com/office/officeart/2005/8/layout/orgChart1"/>
    <dgm:cxn modelId="{157FFEBD-0DF1-4ACE-96D8-61CC863343D8}" type="presParOf" srcId="{5FD0F6F4-3B59-4E72-9948-2D8EAFCA2536}" destId="{DFB85507-7C4E-4A32-B930-97EB7EE56A07}" srcOrd="1" destOrd="0" presId="urn:microsoft.com/office/officeart/2005/8/layout/orgChart1"/>
    <dgm:cxn modelId="{3E5E2137-82BD-4A41-825F-F2AF80446379}" type="presParOf" srcId="{C0697425-EEE5-467C-A6BC-D3CF4A6BCA93}" destId="{B8109C33-8ED6-4096-BFC4-2398DA57FDD6}" srcOrd="1" destOrd="0" presId="urn:microsoft.com/office/officeart/2005/8/layout/orgChart1"/>
    <dgm:cxn modelId="{59F22F85-4159-4C09-8679-6777FA79ABB9}" type="presParOf" srcId="{C0697425-EEE5-467C-A6BC-D3CF4A6BCA93}" destId="{7AE4AB20-2D70-491A-9B5C-2E353F033C37}" srcOrd="2" destOrd="0" presId="urn:microsoft.com/office/officeart/2005/8/layout/orgChart1"/>
    <dgm:cxn modelId="{7A3BAD0C-22F9-488C-B4F9-BE970192CAE7}" type="presParOf" srcId="{5E365870-E388-4DFB-80C2-E13DAF66DD62}" destId="{30C4B1B1-B225-4686-87B3-01F28CF88DFF}" srcOrd="2" destOrd="0" presId="urn:microsoft.com/office/officeart/2005/8/layout/orgChart1"/>
    <dgm:cxn modelId="{467E1306-7316-4BB7-B1AC-211FDA23979F}" type="presParOf" srcId="{5E365870-E388-4DFB-80C2-E13DAF66DD62}" destId="{47136748-C2EE-494C-A996-9A4D3A8FBDCE}" srcOrd="3" destOrd="0" presId="urn:microsoft.com/office/officeart/2005/8/layout/orgChart1"/>
    <dgm:cxn modelId="{3532F462-D0DD-446E-8BC8-665E1E2DCE28}" type="presParOf" srcId="{47136748-C2EE-494C-A996-9A4D3A8FBDCE}" destId="{960B15FB-AC8B-4DB7-B9AF-D8D4B9F8E2DB}" srcOrd="0" destOrd="0" presId="urn:microsoft.com/office/officeart/2005/8/layout/orgChart1"/>
    <dgm:cxn modelId="{ACF8349A-976D-494F-87EC-7A582D36769A}" type="presParOf" srcId="{960B15FB-AC8B-4DB7-B9AF-D8D4B9F8E2DB}" destId="{BF8ACE98-9311-4461-A72A-6B7AE02C7032}" srcOrd="0" destOrd="0" presId="urn:microsoft.com/office/officeart/2005/8/layout/orgChart1"/>
    <dgm:cxn modelId="{129E7381-E13B-4F5A-AF8C-A946B4623EE8}" type="presParOf" srcId="{960B15FB-AC8B-4DB7-B9AF-D8D4B9F8E2DB}" destId="{306DDFF3-7744-43E4-8975-7A5D95E17028}" srcOrd="1" destOrd="0" presId="urn:microsoft.com/office/officeart/2005/8/layout/orgChart1"/>
    <dgm:cxn modelId="{F7241316-285B-46B5-B3A6-543DE5D1A6D5}" type="presParOf" srcId="{47136748-C2EE-494C-A996-9A4D3A8FBDCE}" destId="{E5415E5B-D073-47E6-B945-6FEB4D2D0515}" srcOrd="1" destOrd="0" presId="urn:microsoft.com/office/officeart/2005/8/layout/orgChart1"/>
    <dgm:cxn modelId="{08774773-EC1B-4B98-A41B-06B59B7DF2B7}" type="presParOf" srcId="{47136748-C2EE-494C-A996-9A4D3A8FBDCE}" destId="{8B1E90CE-25C4-40AA-97EF-75C2D94C5170}" srcOrd="2" destOrd="0" presId="urn:microsoft.com/office/officeart/2005/8/layout/orgChart1"/>
    <dgm:cxn modelId="{1D1EDC95-841D-4429-A228-A99494A22BF0}" type="presParOf" srcId="{B75C0D76-CACB-4810-92A7-BD61AAD98758}" destId="{4FD79C91-4758-4C4F-B995-9128E20B9888}" srcOrd="2" destOrd="0" presId="urn:microsoft.com/office/officeart/2005/8/layout/orgChart1"/>
    <dgm:cxn modelId="{D014472F-9899-44A9-917E-D7AE81CBA4B2}" type="presParOf" srcId="{4FD79C91-4758-4C4F-B995-9128E20B9888}" destId="{A9CC567A-7FF3-4AA6-B02D-230678955D83}" srcOrd="0" destOrd="0" presId="urn:microsoft.com/office/officeart/2005/8/layout/orgChart1"/>
    <dgm:cxn modelId="{60A23A6D-786F-42C1-90D0-EBB90DF30670}" type="presParOf" srcId="{4FD79C91-4758-4C4F-B995-9128E20B9888}" destId="{810C0E66-D37B-4980-93E6-7F53254A4DC6}" srcOrd="1" destOrd="0" presId="urn:microsoft.com/office/officeart/2005/8/layout/orgChart1"/>
    <dgm:cxn modelId="{A8158B14-360B-4B84-B22E-875240368638}" type="presParOf" srcId="{810C0E66-D37B-4980-93E6-7F53254A4DC6}" destId="{7DD5B866-A1A8-42BA-B178-49E85951C648}" srcOrd="0" destOrd="0" presId="urn:microsoft.com/office/officeart/2005/8/layout/orgChart1"/>
    <dgm:cxn modelId="{32F723FA-6270-4BE0-89CC-5021F1A43F1B}" type="presParOf" srcId="{7DD5B866-A1A8-42BA-B178-49E85951C648}" destId="{14D7DE7F-907D-45F2-9B11-BEB5ED0ED1FA}" srcOrd="0" destOrd="0" presId="urn:microsoft.com/office/officeart/2005/8/layout/orgChart1"/>
    <dgm:cxn modelId="{DCDF9D6A-8224-4150-9BD2-C4F4B7D47969}" type="presParOf" srcId="{7DD5B866-A1A8-42BA-B178-49E85951C648}" destId="{1A16C3FF-A7F0-4F04-820F-68CCBE43277C}" srcOrd="1" destOrd="0" presId="urn:microsoft.com/office/officeart/2005/8/layout/orgChart1"/>
    <dgm:cxn modelId="{963C306B-1B54-4268-A32A-9028A320B702}" type="presParOf" srcId="{810C0E66-D37B-4980-93E6-7F53254A4DC6}" destId="{6A33C1EF-585E-4928-9419-BD637CBBE862}" srcOrd="1" destOrd="0" presId="urn:microsoft.com/office/officeart/2005/8/layout/orgChart1"/>
    <dgm:cxn modelId="{FDE83F01-4652-48BB-9A4A-1626743B5F1C}" type="presParOf" srcId="{810C0E66-D37B-4980-93E6-7F53254A4DC6}" destId="{A126647C-9A0B-4203-A115-88A1F513574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7E8AA3-438D-49A5-83DE-E6715D4ED380}"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s-EC"/>
        </a:p>
      </dgm:t>
    </dgm:pt>
    <dgm:pt modelId="{8C22CA1A-BC8A-4250-B467-6EB7C0BA2A61}">
      <dgm:prSet phldrT="[Texto]"/>
      <dgm:spPr/>
      <dgm:t>
        <a:bodyPr/>
        <a:lstStyle/>
        <a:p>
          <a:r>
            <a:rPr lang="es-EC" dirty="0"/>
            <a:t>Plantillas de diseño</a:t>
          </a:r>
        </a:p>
      </dgm:t>
    </dgm:pt>
    <dgm:pt modelId="{77BF8983-895A-45AF-962B-01230EDF421C}" type="parTrans" cxnId="{9518941E-2C74-4058-9FDF-E1358675D669}">
      <dgm:prSet/>
      <dgm:spPr/>
      <dgm:t>
        <a:bodyPr/>
        <a:lstStyle/>
        <a:p>
          <a:endParaRPr lang="es-EC"/>
        </a:p>
      </dgm:t>
    </dgm:pt>
    <dgm:pt modelId="{4D180D25-9D10-452C-8413-FDD5F34B794C}" type="sibTrans" cxnId="{9518941E-2C74-4058-9FDF-E1358675D669}">
      <dgm:prSet/>
      <dgm:spPr/>
      <dgm:t>
        <a:bodyPr/>
        <a:lstStyle/>
        <a:p>
          <a:endParaRPr lang="es-EC"/>
        </a:p>
      </dgm:t>
    </dgm:pt>
    <dgm:pt modelId="{72EB2C86-9C92-4A7A-B24D-5164F872F003}">
      <dgm:prSet phldrT="[Texto]"/>
      <dgm:spPr/>
      <dgm:t>
        <a:bodyPr/>
        <a:lstStyle/>
        <a:p>
          <a:r>
            <a:rPr lang="es-EC" dirty="0"/>
            <a:t>Interfaz intuitiva</a:t>
          </a:r>
        </a:p>
      </dgm:t>
    </dgm:pt>
    <dgm:pt modelId="{4DEAB260-6E58-4696-9554-976DDC500891}" type="parTrans" cxnId="{96ED3DCB-7EE7-4660-BB65-4D7DDAD11D1A}">
      <dgm:prSet/>
      <dgm:spPr/>
      <dgm:t>
        <a:bodyPr/>
        <a:lstStyle/>
        <a:p>
          <a:endParaRPr lang="es-EC"/>
        </a:p>
      </dgm:t>
    </dgm:pt>
    <dgm:pt modelId="{D8B8FEB9-F4B5-47F5-BD39-65C6278D8787}" type="sibTrans" cxnId="{96ED3DCB-7EE7-4660-BB65-4D7DDAD11D1A}">
      <dgm:prSet/>
      <dgm:spPr/>
      <dgm:t>
        <a:bodyPr/>
        <a:lstStyle/>
        <a:p>
          <a:endParaRPr lang="es-EC"/>
        </a:p>
      </dgm:t>
    </dgm:pt>
    <dgm:pt modelId="{8BEB22F2-C8CB-41CF-B2DA-3B65C5816456}">
      <dgm:prSet phldrT="[Texto]"/>
      <dgm:spPr/>
      <dgm:t>
        <a:bodyPr/>
        <a:lstStyle/>
        <a:p>
          <a:r>
            <a:rPr lang="es-EC" dirty="0"/>
            <a:t>seguridad y hosting</a:t>
          </a:r>
        </a:p>
      </dgm:t>
    </dgm:pt>
    <dgm:pt modelId="{819C626D-1430-409D-9F5B-CE7496205A60}" type="parTrans" cxnId="{F02A0B54-0652-4CBB-8799-05347972AF8B}">
      <dgm:prSet/>
      <dgm:spPr/>
      <dgm:t>
        <a:bodyPr/>
        <a:lstStyle/>
        <a:p>
          <a:endParaRPr lang="es-EC"/>
        </a:p>
      </dgm:t>
    </dgm:pt>
    <dgm:pt modelId="{552D479D-E651-4A3F-B4A7-1A35203854FC}" type="sibTrans" cxnId="{F02A0B54-0652-4CBB-8799-05347972AF8B}">
      <dgm:prSet/>
      <dgm:spPr/>
      <dgm:t>
        <a:bodyPr/>
        <a:lstStyle/>
        <a:p>
          <a:endParaRPr lang="es-EC"/>
        </a:p>
      </dgm:t>
    </dgm:pt>
    <dgm:pt modelId="{ADD1C903-AC1C-4328-86FD-14782444A37D}">
      <dgm:prSet phldrT="[Texto]" phldr="1"/>
      <dgm:spPr/>
      <dgm:t>
        <a:bodyPr/>
        <a:lstStyle/>
        <a:p>
          <a:endParaRPr lang="es-EC" dirty="0"/>
        </a:p>
      </dgm:t>
    </dgm:pt>
    <dgm:pt modelId="{CA009923-490A-4B0B-A933-1623E8AE0EAE}" type="parTrans" cxnId="{7A28E6E2-251B-4656-941B-D327B9B6A5F5}">
      <dgm:prSet/>
      <dgm:spPr/>
      <dgm:t>
        <a:bodyPr/>
        <a:lstStyle/>
        <a:p>
          <a:endParaRPr lang="es-EC"/>
        </a:p>
      </dgm:t>
    </dgm:pt>
    <dgm:pt modelId="{7D2924DF-1C97-49E3-88C7-63FA02857396}" type="sibTrans" cxnId="{7A28E6E2-251B-4656-941B-D327B9B6A5F5}">
      <dgm:prSet/>
      <dgm:spPr/>
      <dgm:t>
        <a:bodyPr/>
        <a:lstStyle/>
        <a:p>
          <a:endParaRPr lang="es-EC"/>
        </a:p>
      </dgm:t>
    </dgm:pt>
    <dgm:pt modelId="{CA0DF155-7DCC-4DD2-88C0-1B0C43A9D594}">
      <dgm:prSet phldrT="[Texto]"/>
      <dgm:spPr/>
      <dgm:t>
        <a:bodyPr/>
        <a:lstStyle/>
        <a:p>
          <a:endParaRPr lang="es-EC" dirty="0"/>
        </a:p>
      </dgm:t>
    </dgm:pt>
    <dgm:pt modelId="{D6EF4C48-19CD-4A6C-935D-816E1C04B489}" type="parTrans" cxnId="{324DE98C-3AE4-4A84-9A76-C6AD79B20527}">
      <dgm:prSet/>
      <dgm:spPr/>
      <dgm:t>
        <a:bodyPr/>
        <a:lstStyle/>
        <a:p>
          <a:endParaRPr lang="es-EC"/>
        </a:p>
      </dgm:t>
    </dgm:pt>
    <dgm:pt modelId="{4E1FEB6F-4E50-44BB-BF5D-E430F2905BDC}" type="sibTrans" cxnId="{324DE98C-3AE4-4A84-9A76-C6AD79B20527}">
      <dgm:prSet/>
      <dgm:spPr/>
      <dgm:t>
        <a:bodyPr/>
        <a:lstStyle/>
        <a:p>
          <a:endParaRPr lang="es-EC"/>
        </a:p>
      </dgm:t>
    </dgm:pt>
    <dgm:pt modelId="{8D3F4AA9-DCCF-4FE9-BD61-B40FF9A63DD6}">
      <dgm:prSet phldrT="[Texto]"/>
      <dgm:spPr/>
      <dgm:t>
        <a:bodyPr/>
        <a:lstStyle/>
        <a:p>
          <a:endParaRPr lang="es-EC" dirty="0"/>
        </a:p>
      </dgm:t>
    </dgm:pt>
    <dgm:pt modelId="{0150C3C6-7A36-4D5F-A12F-F509329562FF}" type="parTrans" cxnId="{CD45FA6D-8F3F-464B-A005-DA796945F556}">
      <dgm:prSet/>
      <dgm:spPr/>
      <dgm:t>
        <a:bodyPr/>
        <a:lstStyle/>
        <a:p>
          <a:endParaRPr lang="es-EC"/>
        </a:p>
      </dgm:t>
    </dgm:pt>
    <dgm:pt modelId="{17A22B4F-B3BA-4BE8-A3BF-52E03F160422}" type="sibTrans" cxnId="{CD45FA6D-8F3F-464B-A005-DA796945F556}">
      <dgm:prSet/>
      <dgm:spPr/>
      <dgm:t>
        <a:bodyPr/>
        <a:lstStyle/>
        <a:p>
          <a:endParaRPr lang="es-EC"/>
        </a:p>
      </dgm:t>
    </dgm:pt>
    <dgm:pt modelId="{73CC6329-DFDA-4ED6-B592-69225807EA68}" type="pres">
      <dgm:prSet presAssocID="{6C7E8AA3-438D-49A5-83DE-E6715D4ED380}" presName="Name0" presStyleCnt="0">
        <dgm:presLayoutVars>
          <dgm:chMax val="4"/>
          <dgm:resizeHandles val="exact"/>
        </dgm:presLayoutVars>
      </dgm:prSet>
      <dgm:spPr/>
      <dgm:t>
        <a:bodyPr/>
        <a:lstStyle/>
        <a:p>
          <a:endParaRPr lang="es-EC"/>
        </a:p>
      </dgm:t>
    </dgm:pt>
    <dgm:pt modelId="{3C7C735E-0A6C-48FD-B6EF-7123BB0FC704}" type="pres">
      <dgm:prSet presAssocID="{6C7E8AA3-438D-49A5-83DE-E6715D4ED380}" presName="ellipse" presStyleLbl="trBgShp" presStyleIdx="0" presStyleCnt="1" custLinFactNeighborX="2839" custLinFactNeighborY="-68"/>
      <dgm:spPr/>
    </dgm:pt>
    <dgm:pt modelId="{9D61609A-F744-4134-8B96-FD3C91FB0CF7}" type="pres">
      <dgm:prSet presAssocID="{6C7E8AA3-438D-49A5-83DE-E6715D4ED380}" presName="arrow1" presStyleLbl="fgShp" presStyleIdx="0" presStyleCnt="1"/>
      <dgm:spPr/>
    </dgm:pt>
    <dgm:pt modelId="{8F228223-DDC6-438C-9776-242714FCB27B}" type="pres">
      <dgm:prSet presAssocID="{6C7E8AA3-438D-49A5-83DE-E6715D4ED380}" presName="rectangle" presStyleLbl="revTx" presStyleIdx="0" presStyleCnt="1">
        <dgm:presLayoutVars>
          <dgm:bulletEnabled val="1"/>
        </dgm:presLayoutVars>
      </dgm:prSet>
      <dgm:spPr/>
      <dgm:t>
        <a:bodyPr/>
        <a:lstStyle/>
        <a:p>
          <a:endParaRPr lang="es-EC"/>
        </a:p>
      </dgm:t>
    </dgm:pt>
    <dgm:pt modelId="{C1736E67-EDF5-48F9-85CD-4C60B67EF99F}" type="pres">
      <dgm:prSet presAssocID="{72EB2C86-9C92-4A7A-B24D-5164F872F003}" presName="item1" presStyleLbl="node1" presStyleIdx="0" presStyleCnt="3">
        <dgm:presLayoutVars>
          <dgm:bulletEnabled val="1"/>
        </dgm:presLayoutVars>
      </dgm:prSet>
      <dgm:spPr/>
      <dgm:t>
        <a:bodyPr/>
        <a:lstStyle/>
        <a:p>
          <a:endParaRPr lang="es-EC"/>
        </a:p>
      </dgm:t>
    </dgm:pt>
    <dgm:pt modelId="{B0C59A58-BBC4-4347-BAAC-7EBEA6A2E775}" type="pres">
      <dgm:prSet presAssocID="{8BEB22F2-C8CB-41CF-B2DA-3B65C5816456}" presName="item2" presStyleLbl="node1" presStyleIdx="1" presStyleCnt="3">
        <dgm:presLayoutVars>
          <dgm:bulletEnabled val="1"/>
        </dgm:presLayoutVars>
      </dgm:prSet>
      <dgm:spPr/>
      <dgm:t>
        <a:bodyPr/>
        <a:lstStyle/>
        <a:p>
          <a:endParaRPr lang="es-EC"/>
        </a:p>
      </dgm:t>
    </dgm:pt>
    <dgm:pt modelId="{721E703F-02DF-4EA5-BB6A-CA7FEF580E0A}" type="pres">
      <dgm:prSet presAssocID="{8D3F4AA9-DCCF-4FE9-BD61-B40FF9A63DD6}" presName="item3" presStyleLbl="node1" presStyleIdx="2" presStyleCnt="3">
        <dgm:presLayoutVars>
          <dgm:bulletEnabled val="1"/>
        </dgm:presLayoutVars>
      </dgm:prSet>
      <dgm:spPr/>
      <dgm:t>
        <a:bodyPr/>
        <a:lstStyle/>
        <a:p>
          <a:endParaRPr lang="es-EC"/>
        </a:p>
      </dgm:t>
    </dgm:pt>
    <dgm:pt modelId="{4D569264-CBC7-4D4A-9CD6-035012381146}" type="pres">
      <dgm:prSet presAssocID="{6C7E8AA3-438D-49A5-83DE-E6715D4ED380}" presName="funnel" presStyleLbl="trAlignAcc1" presStyleIdx="0" presStyleCnt="1"/>
      <dgm:spPr/>
    </dgm:pt>
  </dgm:ptLst>
  <dgm:cxnLst>
    <dgm:cxn modelId="{96ED3DCB-7EE7-4660-BB65-4D7DDAD11D1A}" srcId="{6C7E8AA3-438D-49A5-83DE-E6715D4ED380}" destId="{72EB2C86-9C92-4A7A-B24D-5164F872F003}" srcOrd="1" destOrd="0" parTransId="{4DEAB260-6E58-4696-9554-976DDC500891}" sibTransId="{D8B8FEB9-F4B5-47F5-BD39-65C6278D8787}"/>
    <dgm:cxn modelId="{9FC6AB32-F493-491E-A8CC-0CC164D20068}" type="presOf" srcId="{8C22CA1A-BC8A-4250-B467-6EB7C0BA2A61}" destId="{721E703F-02DF-4EA5-BB6A-CA7FEF580E0A}" srcOrd="0" destOrd="0" presId="urn:microsoft.com/office/officeart/2005/8/layout/funnel1"/>
    <dgm:cxn modelId="{678121CD-1D75-4203-B253-33F2F73B964D}" type="presOf" srcId="{8BEB22F2-C8CB-41CF-B2DA-3B65C5816456}" destId="{C1736E67-EDF5-48F9-85CD-4C60B67EF99F}" srcOrd="0" destOrd="0" presId="urn:microsoft.com/office/officeart/2005/8/layout/funnel1"/>
    <dgm:cxn modelId="{CD45FA6D-8F3F-464B-A005-DA796945F556}" srcId="{6C7E8AA3-438D-49A5-83DE-E6715D4ED380}" destId="{8D3F4AA9-DCCF-4FE9-BD61-B40FF9A63DD6}" srcOrd="3" destOrd="0" parTransId="{0150C3C6-7A36-4D5F-A12F-F509329562FF}" sibTransId="{17A22B4F-B3BA-4BE8-A3BF-52E03F160422}"/>
    <dgm:cxn modelId="{324DE98C-3AE4-4A84-9A76-C6AD79B20527}" srcId="{6C7E8AA3-438D-49A5-83DE-E6715D4ED380}" destId="{CA0DF155-7DCC-4DD2-88C0-1B0C43A9D594}" srcOrd="4" destOrd="0" parTransId="{D6EF4C48-19CD-4A6C-935D-816E1C04B489}" sibTransId="{4E1FEB6F-4E50-44BB-BF5D-E430F2905BDC}"/>
    <dgm:cxn modelId="{9518941E-2C74-4058-9FDF-E1358675D669}" srcId="{6C7E8AA3-438D-49A5-83DE-E6715D4ED380}" destId="{8C22CA1A-BC8A-4250-B467-6EB7C0BA2A61}" srcOrd="0" destOrd="0" parTransId="{77BF8983-895A-45AF-962B-01230EDF421C}" sibTransId="{4D180D25-9D10-452C-8413-FDD5F34B794C}"/>
    <dgm:cxn modelId="{37DDCC9C-2BDC-4116-8C32-B6007451249E}" type="presOf" srcId="{6C7E8AA3-438D-49A5-83DE-E6715D4ED380}" destId="{73CC6329-DFDA-4ED6-B592-69225807EA68}" srcOrd="0" destOrd="0" presId="urn:microsoft.com/office/officeart/2005/8/layout/funnel1"/>
    <dgm:cxn modelId="{7A28E6E2-251B-4656-941B-D327B9B6A5F5}" srcId="{6C7E8AA3-438D-49A5-83DE-E6715D4ED380}" destId="{ADD1C903-AC1C-4328-86FD-14782444A37D}" srcOrd="5" destOrd="0" parTransId="{CA009923-490A-4B0B-A933-1623E8AE0EAE}" sibTransId="{7D2924DF-1C97-49E3-88C7-63FA02857396}"/>
    <dgm:cxn modelId="{EE664A51-3A47-4EF3-A7C9-9BA6A2771C91}" type="presOf" srcId="{8D3F4AA9-DCCF-4FE9-BD61-B40FF9A63DD6}" destId="{8F228223-DDC6-438C-9776-242714FCB27B}" srcOrd="0" destOrd="0" presId="urn:microsoft.com/office/officeart/2005/8/layout/funnel1"/>
    <dgm:cxn modelId="{F02A0B54-0652-4CBB-8799-05347972AF8B}" srcId="{6C7E8AA3-438D-49A5-83DE-E6715D4ED380}" destId="{8BEB22F2-C8CB-41CF-B2DA-3B65C5816456}" srcOrd="2" destOrd="0" parTransId="{819C626D-1430-409D-9F5B-CE7496205A60}" sibTransId="{552D479D-E651-4A3F-B4A7-1A35203854FC}"/>
    <dgm:cxn modelId="{67C89489-0147-4984-A7DE-8EA38863FEC2}" type="presOf" srcId="{72EB2C86-9C92-4A7A-B24D-5164F872F003}" destId="{B0C59A58-BBC4-4347-BAAC-7EBEA6A2E775}" srcOrd="0" destOrd="0" presId="urn:microsoft.com/office/officeart/2005/8/layout/funnel1"/>
    <dgm:cxn modelId="{D03D0BB7-B7B0-45BE-AF23-E883BFC45CC8}" type="presParOf" srcId="{73CC6329-DFDA-4ED6-B592-69225807EA68}" destId="{3C7C735E-0A6C-48FD-B6EF-7123BB0FC704}" srcOrd="0" destOrd="0" presId="urn:microsoft.com/office/officeart/2005/8/layout/funnel1"/>
    <dgm:cxn modelId="{C8893E58-012E-41C0-A033-7A3CE030422C}" type="presParOf" srcId="{73CC6329-DFDA-4ED6-B592-69225807EA68}" destId="{9D61609A-F744-4134-8B96-FD3C91FB0CF7}" srcOrd="1" destOrd="0" presId="urn:microsoft.com/office/officeart/2005/8/layout/funnel1"/>
    <dgm:cxn modelId="{6060CBBC-9B43-41C9-A8FD-1715B19DC3BC}" type="presParOf" srcId="{73CC6329-DFDA-4ED6-B592-69225807EA68}" destId="{8F228223-DDC6-438C-9776-242714FCB27B}" srcOrd="2" destOrd="0" presId="urn:microsoft.com/office/officeart/2005/8/layout/funnel1"/>
    <dgm:cxn modelId="{FE945519-5973-47F8-B961-4D4761C49B37}" type="presParOf" srcId="{73CC6329-DFDA-4ED6-B592-69225807EA68}" destId="{C1736E67-EDF5-48F9-85CD-4C60B67EF99F}" srcOrd="3" destOrd="0" presId="urn:microsoft.com/office/officeart/2005/8/layout/funnel1"/>
    <dgm:cxn modelId="{9999E8D1-BB14-4DE6-A254-E136B1DA23FB}" type="presParOf" srcId="{73CC6329-DFDA-4ED6-B592-69225807EA68}" destId="{B0C59A58-BBC4-4347-BAAC-7EBEA6A2E775}" srcOrd="4" destOrd="0" presId="urn:microsoft.com/office/officeart/2005/8/layout/funnel1"/>
    <dgm:cxn modelId="{009EB22D-B59C-410F-ABE2-7059CBA118E1}" type="presParOf" srcId="{73CC6329-DFDA-4ED6-B592-69225807EA68}" destId="{721E703F-02DF-4EA5-BB6A-CA7FEF580E0A}" srcOrd="5" destOrd="0" presId="urn:microsoft.com/office/officeart/2005/8/layout/funnel1"/>
    <dgm:cxn modelId="{2D3173F2-CA2F-4059-AAB7-24E77813B19D}" type="presParOf" srcId="{73CC6329-DFDA-4ED6-B592-69225807EA68}" destId="{4D569264-CBC7-4D4A-9CD6-035012381146}" srcOrd="6" destOrd="0" presId="urn:microsoft.com/office/officeart/2005/8/layout/funne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8F8E358-C3A0-4E74-A4B1-810E828B625F}" type="doc">
      <dgm:prSet loTypeId="urn:microsoft.com/office/officeart/2005/8/layout/pyramid4" loCatId="pyramid" qsTypeId="urn:microsoft.com/office/officeart/2005/8/quickstyle/simple1" qsCatId="simple" csTypeId="urn:microsoft.com/office/officeart/2005/8/colors/accent2_3" csCatId="accent2" phldr="1"/>
      <dgm:spPr/>
      <dgm:t>
        <a:bodyPr/>
        <a:lstStyle/>
        <a:p>
          <a:endParaRPr lang="es-EC"/>
        </a:p>
      </dgm:t>
    </dgm:pt>
    <dgm:pt modelId="{78FDE9FA-1826-46BE-BFA3-859B485514F2}">
      <dgm:prSet phldrT="[Texto]" custT="1"/>
      <dgm:spPr/>
      <dgm:t>
        <a:bodyPr/>
        <a:lstStyle/>
        <a:p>
          <a:r>
            <a:rPr lang="es-EC" sz="1200" dirty="0"/>
            <a:t>Aportaciones por parte de los guardiamarinas</a:t>
          </a:r>
        </a:p>
      </dgm:t>
    </dgm:pt>
    <dgm:pt modelId="{37B2FA33-E38D-4DAD-AE11-9C2AC27EF75A}" type="parTrans" cxnId="{82A45151-65F4-4FE8-87FD-13F6A2AE9EE7}">
      <dgm:prSet/>
      <dgm:spPr/>
      <dgm:t>
        <a:bodyPr/>
        <a:lstStyle/>
        <a:p>
          <a:endParaRPr lang="es-EC" sz="2400"/>
        </a:p>
      </dgm:t>
    </dgm:pt>
    <dgm:pt modelId="{FE536881-F104-4961-A685-D7E744685728}" type="sibTrans" cxnId="{82A45151-65F4-4FE8-87FD-13F6A2AE9EE7}">
      <dgm:prSet/>
      <dgm:spPr/>
      <dgm:t>
        <a:bodyPr/>
        <a:lstStyle/>
        <a:p>
          <a:endParaRPr lang="es-EC" sz="2400"/>
        </a:p>
      </dgm:t>
    </dgm:pt>
    <dgm:pt modelId="{2D1BF037-9C57-49C5-9A3A-6D0937799CCC}">
      <dgm:prSet phldrT="[Texto]" custT="1"/>
      <dgm:spPr/>
      <dgm:t>
        <a:bodyPr/>
        <a:lstStyle/>
        <a:p>
          <a:r>
            <a:rPr lang="es-EC" sz="1400" dirty="0"/>
            <a:t>Eventos de la Escuela</a:t>
          </a:r>
        </a:p>
      </dgm:t>
    </dgm:pt>
    <dgm:pt modelId="{4750A133-A283-48C5-BC58-71A40BE8E186}" type="parTrans" cxnId="{1C77B539-2A16-49F3-AB78-F653686415CA}">
      <dgm:prSet/>
      <dgm:spPr/>
      <dgm:t>
        <a:bodyPr/>
        <a:lstStyle/>
        <a:p>
          <a:endParaRPr lang="es-EC" sz="2400"/>
        </a:p>
      </dgm:t>
    </dgm:pt>
    <dgm:pt modelId="{C1AC95D4-D29E-49C8-80FC-F04A6BC64DCD}" type="sibTrans" cxnId="{1C77B539-2A16-49F3-AB78-F653686415CA}">
      <dgm:prSet/>
      <dgm:spPr/>
      <dgm:t>
        <a:bodyPr/>
        <a:lstStyle/>
        <a:p>
          <a:endParaRPr lang="es-EC" sz="2400"/>
        </a:p>
      </dgm:t>
    </dgm:pt>
    <dgm:pt modelId="{7123E19F-D1BD-4F9F-B0F7-CA1E1E380243}">
      <dgm:prSet phldrT="[Texto]" custT="1"/>
      <dgm:spPr/>
      <dgm:t>
        <a:bodyPr/>
        <a:lstStyle/>
        <a:p>
          <a:r>
            <a:rPr lang="es-EC" sz="1400" dirty="0"/>
            <a:t>$8,50 x 12 meses  = $102 anual</a:t>
          </a:r>
        </a:p>
      </dgm:t>
    </dgm:pt>
    <dgm:pt modelId="{154B797D-5FDB-47BE-BB2D-BBD5B55D8A82}" type="parTrans" cxnId="{FAA9501E-B8ED-47DA-9B7C-BD94E328B2AA}">
      <dgm:prSet/>
      <dgm:spPr/>
      <dgm:t>
        <a:bodyPr/>
        <a:lstStyle/>
        <a:p>
          <a:endParaRPr lang="es-EC" sz="2400"/>
        </a:p>
      </dgm:t>
    </dgm:pt>
    <dgm:pt modelId="{B587C6BC-B56B-4765-8C86-BF80ABC76D10}" type="sibTrans" cxnId="{FAA9501E-B8ED-47DA-9B7C-BD94E328B2AA}">
      <dgm:prSet/>
      <dgm:spPr/>
      <dgm:t>
        <a:bodyPr/>
        <a:lstStyle/>
        <a:p>
          <a:endParaRPr lang="es-EC" sz="2400"/>
        </a:p>
      </dgm:t>
    </dgm:pt>
    <dgm:pt modelId="{5D564CE3-56F9-4D37-8ACB-19D378B18A63}">
      <dgm:prSet phldrT="[Texto]" custT="1"/>
      <dgm:spPr/>
      <dgm:t>
        <a:bodyPr/>
        <a:lstStyle/>
        <a:p>
          <a:r>
            <a:rPr lang="es-EC" sz="1200" dirty="0"/>
            <a:t>Semana del Guardiamarina</a:t>
          </a:r>
        </a:p>
      </dgm:t>
    </dgm:pt>
    <dgm:pt modelId="{9D668011-FBC8-4008-B6AD-7A57A8A1ADD0}" type="parTrans" cxnId="{3164C708-4F46-4D5D-9F90-0C5C63276C81}">
      <dgm:prSet/>
      <dgm:spPr/>
      <dgm:t>
        <a:bodyPr/>
        <a:lstStyle/>
        <a:p>
          <a:endParaRPr lang="es-EC" sz="2400"/>
        </a:p>
      </dgm:t>
    </dgm:pt>
    <dgm:pt modelId="{FC94CF81-11E4-4452-BB53-D1FC03F4D8DF}" type="sibTrans" cxnId="{3164C708-4F46-4D5D-9F90-0C5C63276C81}">
      <dgm:prSet/>
      <dgm:spPr/>
      <dgm:t>
        <a:bodyPr/>
        <a:lstStyle/>
        <a:p>
          <a:endParaRPr lang="es-EC" sz="2400"/>
        </a:p>
      </dgm:t>
    </dgm:pt>
    <dgm:pt modelId="{62B679F3-33B5-4C2E-B55D-F50C6B542E2A}" type="pres">
      <dgm:prSet presAssocID="{B8F8E358-C3A0-4E74-A4B1-810E828B625F}" presName="compositeShape" presStyleCnt="0">
        <dgm:presLayoutVars>
          <dgm:chMax val="9"/>
          <dgm:dir/>
          <dgm:resizeHandles val="exact"/>
        </dgm:presLayoutVars>
      </dgm:prSet>
      <dgm:spPr/>
      <dgm:t>
        <a:bodyPr/>
        <a:lstStyle/>
        <a:p>
          <a:endParaRPr lang="es-EC"/>
        </a:p>
      </dgm:t>
    </dgm:pt>
    <dgm:pt modelId="{A1B03BF4-8E08-429A-8AFD-8EAE31414DA3}" type="pres">
      <dgm:prSet presAssocID="{B8F8E358-C3A0-4E74-A4B1-810E828B625F}" presName="triangle1" presStyleLbl="node1" presStyleIdx="0" presStyleCnt="4">
        <dgm:presLayoutVars>
          <dgm:bulletEnabled val="1"/>
        </dgm:presLayoutVars>
      </dgm:prSet>
      <dgm:spPr/>
      <dgm:t>
        <a:bodyPr/>
        <a:lstStyle/>
        <a:p>
          <a:endParaRPr lang="es-EC"/>
        </a:p>
      </dgm:t>
    </dgm:pt>
    <dgm:pt modelId="{A78CEB73-755F-4C96-BF18-690FFB8ACE72}" type="pres">
      <dgm:prSet presAssocID="{B8F8E358-C3A0-4E74-A4B1-810E828B625F}" presName="triangle2" presStyleLbl="node1" presStyleIdx="1" presStyleCnt="4">
        <dgm:presLayoutVars>
          <dgm:bulletEnabled val="1"/>
        </dgm:presLayoutVars>
      </dgm:prSet>
      <dgm:spPr/>
      <dgm:t>
        <a:bodyPr/>
        <a:lstStyle/>
        <a:p>
          <a:endParaRPr lang="es-EC"/>
        </a:p>
      </dgm:t>
    </dgm:pt>
    <dgm:pt modelId="{93632C5C-6315-41CC-A46F-62126546BEF8}" type="pres">
      <dgm:prSet presAssocID="{B8F8E358-C3A0-4E74-A4B1-810E828B625F}" presName="triangle3" presStyleLbl="node1" presStyleIdx="2" presStyleCnt="4">
        <dgm:presLayoutVars>
          <dgm:bulletEnabled val="1"/>
        </dgm:presLayoutVars>
      </dgm:prSet>
      <dgm:spPr/>
      <dgm:t>
        <a:bodyPr/>
        <a:lstStyle/>
        <a:p>
          <a:endParaRPr lang="es-EC"/>
        </a:p>
      </dgm:t>
    </dgm:pt>
    <dgm:pt modelId="{D85D360E-F023-4986-9A1F-8FE5C5990957}" type="pres">
      <dgm:prSet presAssocID="{B8F8E358-C3A0-4E74-A4B1-810E828B625F}" presName="triangle4" presStyleLbl="node1" presStyleIdx="3" presStyleCnt="4">
        <dgm:presLayoutVars>
          <dgm:bulletEnabled val="1"/>
        </dgm:presLayoutVars>
      </dgm:prSet>
      <dgm:spPr/>
      <dgm:t>
        <a:bodyPr/>
        <a:lstStyle/>
        <a:p>
          <a:endParaRPr lang="es-EC"/>
        </a:p>
      </dgm:t>
    </dgm:pt>
  </dgm:ptLst>
  <dgm:cxnLst>
    <dgm:cxn modelId="{01A3A356-46EF-4AA5-B855-136086662DB5}" type="presOf" srcId="{B8F8E358-C3A0-4E74-A4B1-810E828B625F}" destId="{62B679F3-33B5-4C2E-B55D-F50C6B542E2A}" srcOrd="0" destOrd="0" presId="urn:microsoft.com/office/officeart/2005/8/layout/pyramid4"/>
    <dgm:cxn modelId="{FAA9501E-B8ED-47DA-9B7C-BD94E328B2AA}" srcId="{B8F8E358-C3A0-4E74-A4B1-810E828B625F}" destId="{7123E19F-D1BD-4F9F-B0F7-CA1E1E380243}" srcOrd="2" destOrd="0" parTransId="{154B797D-5FDB-47BE-BB2D-BBD5B55D8A82}" sibTransId="{B587C6BC-B56B-4765-8C86-BF80ABC76D10}"/>
    <dgm:cxn modelId="{0BB5F885-6611-4E56-9893-6787B5A16DE1}" type="presOf" srcId="{78FDE9FA-1826-46BE-BFA3-859B485514F2}" destId="{A1B03BF4-8E08-429A-8AFD-8EAE31414DA3}" srcOrd="0" destOrd="0" presId="urn:microsoft.com/office/officeart/2005/8/layout/pyramid4"/>
    <dgm:cxn modelId="{294F870E-A8CA-4FCE-B30B-DE22F4B8ABE8}" type="presOf" srcId="{7123E19F-D1BD-4F9F-B0F7-CA1E1E380243}" destId="{93632C5C-6315-41CC-A46F-62126546BEF8}" srcOrd="0" destOrd="0" presId="urn:microsoft.com/office/officeart/2005/8/layout/pyramid4"/>
    <dgm:cxn modelId="{1C77B539-2A16-49F3-AB78-F653686415CA}" srcId="{B8F8E358-C3A0-4E74-A4B1-810E828B625F}" destId="{2D1BF037-9C57-49C5-9A3A-6D0937799CCC}" srcOrd="1" destOrd="0" parTransId="{4750A133-A283-48C5-BC58-71A40BE8E186}" sibTransId="{C1AC95D4-D29E-49C8-80FC-F04A6BC64DCD}"/>
    <dgm:cxn modelId="{82A45151-65F4-4FE8-87FD-13F6A2AE9EE7}" srcId="{B8F8E358-C3A0-4E74-A4B1-810E828B625F}" destId="{78FDE9FA-1826-46BE-BFA3-859B485514F2}" srcOrd="0" destOrd="0" parTransId="{37B2FA33-E38D-4DAD-AE11-9C2AC27EF75A}" sibTransId="{FE536881-F104-4961-A685-D7E744685728}"/>
    <dgm:cxn modelId="{435F4BFC-40D0-4E5C-809B-165026ADDC1C}" type="presOf" srcId="{5D564CE3-56F9-4D37-8ACB-19D378B18A63}" destId="{D85D360E-F023-4986-9A1F-8FE5C5990957}" srcOrd="0" destOrd="0" presId="urn:microsoft.com/office/officeart/2005/8/layout/pyramid4"/>
    <dgm:cxn modelId="{3164C708-4F46-4D5D-9F90-0C5C63276C81}" srcId="{B8F8E358-C3A0-4E74-A4B1-810E828B625F}" destId="{5D564CE3-56F9-4D37-8ACB-19D378B18A63}" srcOrd="3" destOrd="0" parTransId="{9D668011-FBC8-4008-B6AD-7A57A8A1ADD0}" sibTransId="{FC94CF81-11E4-4452-BB53-D1FC03F4D8DF}"/>
    <dgm:cxn modelId="{79811263-4C28-4D59-A214-8C1B0A2ED21A}" type="presOf" srcId="{2D1BF037-9C57-49C5-9A3A-6D0937799CCC}" destId="{A78CEB73-755F-4C96-BF18-690FFB8ACE72}" srcOrd="0" destOrd="0" presId="urn:microsoft.com/office/officeart/2005/8/layout/pyramid4"/>
    <dgm:cxn modelId="{C717A11C-8BE2-412E-B121-C5F7417B305B}" type="presParOf" srcId="{62B679F3-33B5-4C2E-B55D-F50C6B542E2A}" destId="{A1B03BF4-8E08-429A-8AFD-8EAE31414DA3}" srcOrd="0" destOrd="0" presId="urn:microsoft.com/office/officeart/2005/8/layout/pyramid4"/>
    <dgm:cxn modelId="{9AA3B83B-289E-40D0-9048-68EC701699C2}" type="presParOf" srcId="{62B679F3-33B5-4C2E-B55D-F50C6B542E2A}" destId="{A78CEB73-755F-4C96-BF18-690FFB8ACE72}" srcOrd="1" destOrd="0" presId="urn:microsoft.com/office/officeart/2005/8/layout/pyramid4"/>
    <dgm:cxn modelId="{DDC29A89-2491-4239-9195-D1D7BEEF3B61}" type="presParOf" srcId="{62B679F3-33B5-4C2E-B55D-F50C6B542E2A}" destId="{93632C5C-6315-41CC-A46F-62126546BEF8}" srcOrd="2" destOrd="0" presId="urn:microsoft.com/office/officeart/2005/8/layout/pyramid4"/>
    <dgm:cxn modelId="{E9F76DCA-C492-44E4-A0E5-6B620221DB8B}" type="presParOf" srcId="{62B679F3-33B5-4C2E-B55D-F50C6B542E2A}" destId="{D85D360E-F023-4986-9A1F-8FE5C5990957}"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6.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3067638F-25E7-4CBF-B753-BCC1B9201E20}" type="datetimeFigureOut">
              <a:rPr lang="es-EC" smtClean="0"/>
              <a:t>9/3/2021</a:t>
            </a:fld>
            <a:endParaRPr lang="es-EC"/>
          </a:p>
        </p:txBody>
      </p:sp>
      <p:sp>
        <p:nvSpPr>
          <p:cNvPr id="4" name="Marcador de pie de página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ADAE34EF-5DB8-403D-A209-4A2899CB7C22}" type="slidenum">
              <a:rPr lang="es-EC" smtClean="0"/>
              <a:t>‹Nº›</a:t>
            </a:fld>
            <a:endParaRPr lang="es-EC"/>
          </a:p>
        </p:txBody>
      </p:sp>
    </p:spTree>
    <p:extLst>
      <p:ext uri="{BB962C8B-B14F-4D97-AF65-F5344CB8AC3E}">
        <p14:creationId xmlns:p14="http://schemas.microsoft.com/office/powerpoint/2010/main" val="100802273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s-EC"/>
          </a:p>
        </p:txBody>
      </p:sp>
      <p:sp>
        <p:nvSpPr>
          <p:cNvPr id="3" name="2 Marcador de fecha"/>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E8158B98-4311-40BA-A7AF-44DBED1CFD56}" type="datetimeFigureOut">
              <a:rPr lang="es-EC" smtClean="0"/>
              <a:t>9/3/2021</a:t>
            </a:fld>
            <a:endParaRPr lang="es-EC"/>
          </a:p>
        </p:txBody>
      </p:sp>
      <p:sp>
        <p:nvSpPr>
          <p:cNvPr id="4" name="3 Marcador de imagen de diapositiva"/>
          <p:cNvSpPr>
            <a:spLocks noGrp="1" noRot="1" noChangeAspect="1"/>
          </p:cNvSpPr>
          <p:nvPr>
            <p:ph type="sldImg" idx="2"/>
          </p:nvPr>
        </p:nvSpPr>
        <p:spPr>
          <a:xfrm>
            <a:off x="719138" y="698500"/>
            <a:ext cx="5584825" cy="3490913"/>
          </a:xfrm>
          <a:prstGeom prst="rect">
            <a:avLst/>
          </a:prstGeom>
          <a:noFill/>
          <a:ln w="12700">
            <a:solidFill>
              <a:prstClr val="black"/>
            </a:solidFill>
          </a:ln>
        </p:spPr>
        <p:txBody>
          <a:bodyPr vert="horz" lIns="93324" tIns="46662" rIns="93324" bIns="46662" rtlCol="0" anchor="ctr"/>
          <a:lstStyle/>
          <a:p>
            <a:endParaRPr lang="es-EC"/>
          </a:p>
        </p:txBody>
      </p:sp>
      <p:sp>
        <p:nvSpPr>
          <p:cNvPr id="5" name="4 Marcador de notas"/>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5 Marcador de pie de página"/>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0D901BE0-F7A3-4EB3-8352-246AA94A3E19}" type="slidenum">
              <a:rPr lang="es-EC" smtClean="0"/>
              <a:t>‹Nº›</a:t>
            </a:fld>
            <a:endParaRPr lang="es-EC"/>
          </a:p>
        </p:txBody>
      </p:sp>
    </p:spTree>
    <p:extLst>
      <p:ext uri="{BB962C8B-B14F-4D97-AF65-F5344CB8AC3E}">
        <p14:creationId xmlns:p14="http://schemas.microsoft.com/office/powerpoint/2010/main" val="183604326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546855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750171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567265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050" kern="1200" dirty="0">
                <a:solidFill>
                  <a:schemeClr val="tx1"/>
                </a:solidFill>
                <a:effectLst/>
                <a:latin typeface="+mn-lt"/>
                <a:ea typeface="+mn-ea"/>
                <a:cs typeface="+mn-cs"/>
              </a:rPr>
              <a:t>La identidad cultural es de radical importancia en el desarrollo integral del militar, para interpretar, poseer y exponer significados de patrones culturales propias y no contextos ajenos, siendo importante  desarrollar  valores para conducir el comportamiento colectivo a actitudes positivas, tomando conciencia de nuestros actos (Rojas, 2017). </a:t>
            </a:r>
            <a:endParaRPr lang="es-EC" sz="1050" kern="1200" dirty="0">
              <a:solidFill>
                <a:schemeClr val="tx1"/>
              </a:solidFill>
              <a:effectLst/>
              <a:latin typeface="+mn-lt"/>
              <a:ea typeface="+mn-ea"/>
              <a:cs typeface="+mn-cs"/>
            </a:endParaRPr>
          </a:p>
          <a:p>
            <a:r>
              <a:rPr lang="es-ES" sz="1050" kern="1200" dirty="0">
                <a:solidFill>
                  <a:schemeClr val="tx1"/>
                </a:solidFill>
                <a:effectLst/>
                <a:latin typeface="+mn-lt"/>
                <a:ea typeface="+mn-ea"/>
                <a:cs typeface="+mn-cs"/>
              </a:rPr>
              <a:t>La identidad institucional es el resultado de gestión cultural colectiva que busca fundamentar un camino común de pensar y actuar para alcanzar pensamiento institucional como fuerza interna de filosofía empresarial hacia un sustrato de sentimientos y sentido de pertenencia, de significado valorativo sobre historia, valores, filosofía, ritos, mitos, búsquedas, héroes de la organización y estrategias observadas.</a:t>
            </a:r>
            <a:endParaRPr lang="es-EC" sz="1050" kern="1200" dirty="0">
              <a:solidFill>
                <a:schemeClr val="tx1"/>
              </a:solidFill>
              <a:effectLst/>
              <a:latin typeface="+mn-lt"/>
              <a:ea typeface="+mn-ea"/>
              <a:cs typeface="+mn-cs"/>
            </a:endParaRPr>
          </a:p>
          <a:p>
            <a:endParaRPr lang="es-EC" dirty="0"/>
          </a:p>
        </p:txBody>
      </p:sp>
    </p:spTree>
    <p:extLst>
      <p:ext uri="{BB962C8B-B14F-4D97-AF65-F5344CB8AC3E}">
        <p14:creationId xmlns:p14="http://schemas.microsoft.com/office/powerpoint/2010/main" val="551356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La gestión de identidad institucional como parte de la labor educativa de la Armada del Ecuador contribuye a fomentar comportamientos deseados que tienen raíces de costumbre, hábitos, mitos que debe ser cultivados adecuadamente para favorecer el desarrollo de la conciencia ciudadana, de ética y moral, expresadas en actitudes positivas que van marcando la mentalidad de los individuos hacia la Identidad Institucional, como parte de un capital cultural que se hereda a la comunidad de generación en generación en el momento histórico que corresponde. </a:t>
            </a:r>
            <a:endParaRPr lang="es-EC" dirty="0"/>
          </a:p>
        </p:txBody>
      </p:sp>
    </p:spTree>
    <p:extLst>
      <p:ext uri="{BB962C8B-B14F-4D97-AF65-F5344CB8AC3E}">
        <p14:creationId xmlns:p14="http://schemas.microsoft.com/office/powerpoint/2010/main" val="124277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 Gestión de Difusión está canalizada mediante herramientas ilustrativas, interactivas y de coordinación, con principios institucionales  como fuente generadora de contenidos estrictos y digitales para generar ambientes sociales de reputación, confianza, credibilidad e identidad institucional con sostenibilidad de valores.</a:t>
            </a:r>
            <a:endParaRPr lang="es-EC" sz="1200" kern="1200" dirty="0">
              <a:solidFill>
                <a:schemeClr val="tx1"/>
              </a:solidFill>
              <a:effectLst/>
              <a:latin typeface="+mn-lt"/>
              <a:ea typeface="+mn-ea"/>
              <a:cs typeface="+mn-cs"/>
            </a:endParaRPr>
          </a:p>
          <a:p>
            <a:endParaRPr lang="es-EC" dirty="0"/>
          </a:p>
        </p:txBody>
      </p:sp>
    </p:spTree>
    <p:extLst>
      <p:ext uri="{BB962C8B-B14F-4D97-AF65-F5344CB8AC3E}">
        <p14:creationId xmlns:p14="http://schemas.microsoft.com/office/powerpoint/2010/main" val="1682713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971016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El enfoque cuantitativo se realizó en base a un análisis previo, sobre el nivel de consultas de fuentes bibliográficas de historia marítima ecuatoriana, con un carácter ex post-facto basado en el criterio de auto evaluación de nivel de conocimientos históricos de los propios guardiamarinas y recursos bibliográficos de gestión de identidad disponibles en la Armada del Ecuador, para  desarrollar actividades académicas en términos de enriquecer raíces culturales.</a:t>
            </a:r>
          </a:p>
          <a:p>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enfoque cualitativo está relacionado a aspectos intangibles que representan la cultura marítima organizacional, legado por nuestros antepasados en una sucesión de hechos históricos, que sustentan la evolución del patrimonio cultural de la Institución con pensamientos filosóficos y encuentro común de raíces culturales en el entorno marítimo costero.</a:t>
            </a:r>
            <a:endParaRPr lang="es-EC" dirty="0"/>
          </a:p>
        </p:txBody>
      </p:sp>
    </p:spTree>
    <p:extLst>
      <p:ext uri="{BB962C8B-B14F-4D97-AF65-F5344CB8AC3E}">
        <p14:creationId xmlns:p14="http://schemas.microsoft.com/office/powerpoint/2010/main" val="3102951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Durante el trabajo se utilizó la técnica documental como fuente secundaria para recolección de datos y como instrumento de investigación de campo fue muy útil la técnica de encuesta como fuente primaria, debido a que en la Escuela Superior Naval hemos contado con la ayuda de los guardiamarinas, recaudando información perceptible que ayude a dar veracidad a la propuesta de gestión de identidad que ofrece el Instituto de Historia Marítima del Ecuador, en el desarrollo formativo del guardiamarina.</a:t>
            </a:r>
            <a:endParaRPr lang="es-EC" dirty="0"/>
          </a:p>
        </p:txBody>
      </p:sp>
    </p:spTree>
    <p:extLst>
      <p:ext uri="{BB962C8B-B14F-4D97-AF65-F5344CB8AC3E}">
        <p14:creationId xmlns:p14="http://schemas.microsoft.com/office/powerpoint/2010/main" val="1618489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3800739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157611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075125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42251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Plantillas de diseño, proceso de creación mucho mas fácil, permite ver en tiempo real el cambio</a:t>
            </a:r>
            <a:r>
              <a:rPr lang="es-EC" baseline="0" dirty="0"/>
              <a:t> con mas de 300.</a:t>
            </a:r>
            <a:endParaRPr lang="es-EC" dirty="0"/>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Interfaz intuitiva, todas las herramientas están a la vista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Wix se encarga de la seguridad y hosting, es decir aloja los datos en su propio servidor, los cuales se encuentran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en diferentes partes del mundo</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Si tienes algún tipo de problema con el sitio, podemos contactarnos con el centro de ayuda de </a:t>
            </a:r>
            <a:r>
              <a:rPr lang="es-EC" dirty="0" err="1"/>
              <a:t>wix</a:t>
            </a:r>
            <a:r>
              <a:rPr lang="es-EC" dirty="0"/>
              <a:t>, chat, llamada y brinda muchas alternativas de solución.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a:p>
            <a:endParaRPr lang="es-EC" dirty="0"/>
          </a:p>
        </p:txBody>
      </p:sp>
    </p:spTree>
    <p:extLst>
      <p:ext uri="{BB962C8B-B14F-4D97-AF65-F5344CB8AC3E}">
        <p14:creationId xmlns:p14="http://schemas.microsoft.com/office/powerpoint/2010/main" val="904192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381226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68074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La identidad conforma parte importante dentro de una sociedad, porque las personas que se sienten identificadas con su historia, son las únicas capaces de trabajar duro por su nación y entregar hasta la vida si fuera necesario en bienestar de la misma. Es por eso que la historia guarda mucha responsabilidad por parte del personal naval - militar, y es de mucha importancia que se tenga conocimiento basto para adquirir un gran sentido de responsabilidad y pertenencia al momento del desarrollo de sus tareas. </a:t>
            </a:r>
            <a:endParaRPr lang="es-EC" dirty="0"/>
          </a:p>
        </p:txBody>
      </p:sp>
    </p:spTree>
    <p:extLst>
      <p:ext uri="{BB962C8B-B14F-4D97-AF65-F5344CB8AC3E}">
        <p14:creationId xmlns:p14="http://schemas.microsoft.com/office/powerpoint/2010/main" val="755053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Al encontrarnos en una época muy moderna se debe tomar medidas como almacenar la historia en una plataforma virtual que sea entretenida y envolvente, con libre acceso y que nos permita mantener viva la historia marítima nacional</a:t>
            </a:r>
            <a:r>
              <a:rPr lang="es-EC" sz="1200" kern="1200" baseline="0" dirty="0">
                <a:solidFill>
                  <a:schemeClr val="tx1"/>
                </a:solidFill>
                <a:effectLst/>
                <a:latin typeface="+mn-lt"/>
                <a:ea typeface="+mn-ea"/>
                <a:cs typeface="+mn-cs"/>
              </a:rPr>
              <a:t> </a:t>
            </a:r>
            <a:r>
              <a:rPr lang="es-EC" sz="1200" kern="1200" dirty="0">
                <a:solidFill>
                  <a:schemeClr val="tx1"/>
                </a:solidFill>
                <a:effectLst/>
                <a:latin typeface="+mn-lt"/>
                <a:ea typeface="+mn-ea"/>
                <a:cs typeface="+mn-cs"/>
              </a:rPr>
              <a:t>contribuyendo a la formación de la identidad de la Armada del Ecuador y manteniendo viva nuestra historia nacional y permitiendo que se conserve con el pasar del </a:t>
            </a:r>
            <a:r>
              <a:rPr lang="es-EC" sz="1200" kern="1200" dirty="0" err="1">
                <a:solidFill>
                  <a:schemeClr val="tx1"/>
                </a:solidFill>
                <a:effectLst/>
                <a:latin typeface="+mn-lt"/>
                <a:ea typeface="+mn-ea"/>
                <a:cs typeface="+mn-cs"/>
              </a:rPr>
              <a:t>tiem</a:t>
            </a:r>
            <a:endParaRPr lang="es-EC" dirty="0"/>
          </a:p>
        </p:txBody>
      </p:sp>
    </p:spTree>
    <p:extLst>
      <p:ext uri="{BB962C8B-B14F-4D97-AF65-F5344CB8AC3E}">
        <p14:creationId xmlns:p14="http://schemas.microsoft.com/office/powerpoint/2010/main" val="2212884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469821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936398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0" i="0" kern="1200" dirty="0">
                <a:solidFill>
                  <a:schemeClr val="tx1"/>
                </a:solidFill>
                <a:effectLst/>
                <a:latin typeface="+mn-lt"/>
                <a:ea typeface="+mn-ea"/>
                <a:cs typeface="+mn-cs"/>
              </a:rPr>
              <a:t>Parte de la filosofía que estudia los principios, fundamentos, extensión y métodos del conocimiento humano.</a:t>
            </a:r>
            <a:endParaRPr lang="es-EC" dirty="0"/>
          </a:p>
        </p:txBody>
      </p:sp>
    </p:spTree>
    <p:extLst>
      <p:ext uri="{BB962C8B-B14F-4D97-AF65-F5344CB8AC3E}">
        <p14:creationId xmlns:p14="http://schemas.microsoft.com/office/powerpoint/2010/main" val="2447930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Es por eso que la selección de los temas más importantes para la historia, y la recopilación suficiente de la información con la ayuda del instituto a partir de las diferentes publicaciones, escritos y libros, llevando todo esto a videos que ganen la atención del espectador de forma rápida, así como publicaciones cortas y entretenidas, beneficiará a las escuelas de formación y por consecuente a la Armada del Ecuador debido a que todo esto conlleva a fortalecer la identidad de manera didáctica y rápida al contar con un espacio en la red diseñada específicamente para el aprendizaje basado en videos y con contenido educativo específico.</a:t>
            </a:r>
            <a:endParaRPr lang="es-EC" dirty="0"/>
          </a:p>
        </p:txBody>
      </p:sp>
    </p:spTree>
    <p:extLst>
      <p:ext uri="{BB962C8B-B14F-4D97-AF65-F5344CB8AC3E}">
        <p14:creationId xmlns:p14="http://schemas.microsoft.com/office/powerpoint/2010/main" val="2415532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089480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775355"/>
            <a:ext cx="7772400" cy="1225021"/>
          </a:xfrm>
          <a:prstGeom prst="rect">
            <a:avLst/>
          </a:prstGeom>
        </p:spPr>
        <p:txBody>
          <a:bodyPr/>
          <a:lstStyle/>
          <a:p>
            <a:r>
              <a:rPr lang="es-ES"/>
              <a:t>Haga clic para modificar el estilo de título del patrón</a:t>
            </a:r>
            <a:endParaRPr lang="es-EC"/>
          </a:p>
        </p:txBody>
      </p:sp>
      <p:sp>
        <p:nvSpPr>
          <p:cNvPr id="3" name="2 Subtítulo"/>
          <p:cNvSpPr>
            <a:spLocks noGrp="1"/>
          </p:cNvSpPr>
          <p:nvPr>
            <p:ph type="subTitle" idx="1"/>
          </p:nvPr>
        </p:nvSpPr>
        <p:spPr>
          <a:xfrm>
            <a:off x="1371600" y="3238500"/>
            <a:ext cx="6400800" cy="1460500"/>
          </a:xfrm>
          <a:prstGeom prst="rect">
            <a:avLst/>
          </a:prstGeo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s-ES"/>
              <a:t>Haga clic para modificar el estilo de subtítulo del patrón</a:t>
            </a:r>
            <a:endParaRPr lang="es-EC"/>
          </a:p>
        </p:txBody>
      </p:sp>
      <p:sp>
        <p:nvSpPr>
          <p:cNvPr id="4" name="3 Marcador de fecha"/>
          <p:cNvSpPr>
            <a:spLocks noGrp="1"/>
          </p:cNvSpPr>
          <p:nvPr>
            <p:ph type="dt" sz="half" idx="10"/>
          </p:nvPr>
        </p:nvSpPr>
        <p:spPr>
          <a:xfrm>
            <a:off x="457200" y="5296959"/>
            <a:ext cx="2133600" cy="304271"/>
          </a:xfrm>
          <a:prstGeom prst="rect">
            <a:avLst/>
          </a:prstGeom>
        </p:spPr>
        <p:txBody>
          <a:bodyPr/>
          <a:lstStyle/>
          <a:p>
            <a:fld id="{4E14F85A-A07F-4B5E-A005-7953D6F64FC2}" type="datetime1">
              <a:rPr lang="es-EC" smtClean="0"/>
              <a:t>9/3/2021</a:t>
            </a:fld>
            <a:endParaRPr lang="es-EC"/>
          </a:p>
        </p:txBody>
      </p:sp>
      <p:sp>
        <p:nvSpPr>
          <p:cNvPr id="5" name="4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5296959"/>
            <a:ext cx="2133600" cy="304271"/>
          </a:xfrm>
          <a:prstGeom prst="rect">
            <a:avLst/>
          </a:prstGeom>
        </p:spPr>
        <p:txBody>
          <a:bodyPr/>
          <a:lstStyle>
            <a:lvl1pPr algn="r">
              <a:defRPr sz="1600" b="0"/>
            </a:lvl1pPr>
          </a:lstStyle>
          <a:p>
            <a:r>
              <a:rPr lang="es-EC" dirty="0"/>
              <a:t>1</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00" y="1333500"/>
            <a:ext cx="8229600" cy="3771636"/>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a:xfrm>
            <a:off x="457200" y="5296959"/>
            <a:ext cx="2133600" cy="304271"/>
          </a:xfrm>
          <a:prstGeom prst="rect">
            <a:avLst/>
          </a:prstGeom>
        </p:spPr>
        <p:txBody>
          <a:bodyPr/>
          <a:lstStyle/>
          <a:p>
            <a:fld id="{B4F82D5D-1510-4CFD-B170-36CE93A4D64E}" type="datetime1">
              <a:rPr lang="es-EC" smtClean="0"/>
              <a:t>9/3/2021</a:t>
            </a:fld>
            <a:endParaRPr lang="es-EC"/>
          </a:p>
        </p:txBody>
      </p:sp>
      <p:sp>
        <p:nvSpPr>
          <p:cNvPr id="5" name="4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28865"/>
            <a:ext cx="2057400" cy="4876271"/>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00" y="228865"/>
            <a:ext cx="6019800" cy="4876271"/>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a:xfrm>
            <a:off x="457200" y="5296959"/>
            <a:ext cx="2133600" cy="304271"/>
          </a:xfrm>
          <a:prstGeom prst="rect">
            <a:avLst/>
          </a:prstGeom>
        </p:spPr>
        <p:txBody>
          <a:bodyPr/>
          <a:lstStyle/>
          <a:p>
            <a:fld id="{DCF511CD-C635-4EB3-9A9E-509DC98463B0}" type="datetime1">
              <a:rPr lang="es-EC" smtClean="0"/>
              <a:t>9/3/2021</a:t>
            </a:fld>
            <a:endParaRPr lang="es-EC"/>
          </a:p>
        </p:txBody>
      </p:sp>
      <p:sp>
        <p:nvSpPr>
          <p:cNvPr id="5" name="4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a:prstGeom prst="rect">
            <a:avLst/>
          </a:prstGeom>
        </p:spPr>
        <p:txBody>
          <a:bodyPr/>
          <a:lstStyle/>
          <a:p>
            <a:r>
              <a:rPr lang="es-ES"/>
              <a:t>Haga clic para modificar el estilo de título del patrón</a:t>
            </a:r>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457200" y="1333500"/>
            <a:ext cx="8229600" cy="3771636"/>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a:xfrm>
            <a:off x="457200" y="5296959"/>
            <a:ext cx="2133600" cy="304271"/>
          </a:xfrm>
          <a:prstGeom prst="rect">
            <a:avLst/>
          </a:prstGeom>
        </p:spPr>
        <p:txBody>
          <a:bodyPr/>
          <a:lstStyle/>
          <a:p>
            <a:fld id="{2FC15060-0DB0-4803-805A-81CB700378D1}" type="datetime1">
              <a:rPr lang="es-EC" smtClean="0"/>
              <a:t>9/3/2021</a:t>
            </a:fld>
            <a:endParaRPr lang="es-EC"/>
          </a:p>
        </p:txBody>
      </p:sp>
      <p:sp>
        <p:nvSpPr>
          <p:cNvPr id="5" name="4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pic>
        <p:nvPicPr>
          <p:cNvPr id="7" name="Imagen 6"/>
          <p:cNvPicPr>
            <a:picLocks noChangeAspect="1"/>
          </p:cNvPicPr>
          <p:nvPr userDrawn="1"/>
        </p:nvPicPr>
        <p:blipFill>
          <a:blip r:embed="rId2"/>
          <a:stretch>
            <a:fillRect/>
          </a:stretch>
        </p:blipFill>
        <p:spPr>
          <a:xfrm>
            <a:off x="323528" y="-49697"/>
            <a:ext cx="1296144" cy="374628"/>
          </a:xfrm>
          <a:prstGeom prst="rect">
            <a:avLst/>
          </a:prstGeom>
          <a:effectLst>
            <a:outerShdw blurRad="50800" dist="38100" dir="2700000" algn="tl" rotWithShape="0">
              <a:prstClr val="black">
                <a:alpha val="40000"/>
              </a:prstClr>
            </a:outerShdw>
          </a:effectLst>
        </p:spPr>
      </p:pic>
      <p:pic>
        <p:nvPicPr>
          <p:cNvPr id="9" name="Imagen 8" descr="ESPE">
            <a:extLst>
              <a:ext uri="{FF2B5EF4-FFF2-40B4-BE49-F238E27FC236}">
                <a16:creationId xmlns:a16="http://schemas.microsoft.com/office/drawing/2014/main" xmlns="" id="{C1CA918F-FA72-498C-A8EE-62F9B1082C2C}"/>
              </a:ext>
            </a:extLst>
          </p:cNvPr>
          <p:cNvPicPr/>
          <p:nvPr userDrawn="1"/>
        </p:nvPicPr>
        <p:blipFill rotWithShape="1">
          <a:blip r:embed="rId3">
            <a:extLst>
              <a:ext uri="{28A0092B-C50C-407E-A947-70E740481C1C}">
                <a14:useLocalDpi xmlns:a14="http://schemas.microsoft.com/office/drawing/2010/main" val="0"/>
              </a:ext>
            </a:extLst>
          </a:blip>
          <a:srcRect r="4831" b="6358"/>
          <a:stretch/>
        </p:blipFill>
        <p:spPr bwMode="auto">
          <a:xfrm>
            <a:off x="7740351" y="0"/>
            <a:ext cx="1403649" cy="30427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672417"/>
            <a:ext cx="7772400" cy="1135063"/>
          </a:xfrm>
          <a:prstGeom prst="rect">
            <a:avLst/>
          </a:prstGeom>
        </p:spPr>
        <p:txBody>
          <a:bodyPr anchor="t"/>
          <a:lstStyle>
            <a:lvl1pPr algn="l">
              <a:defRPr sz="3333"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722313" y="2422261"/>
            <a:ext cx="7772400" cy="1250156"/>
          </a:xfrm>
          <a:prstGeom prst="rect">
            <a:avLst/>
          </a:prstGeo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457200" y="5296959"/>
            <a:ext cx="2133600" cy="304271"/>
          </a:xfrm>
          <a:prstGeom prst="rect">
            <a:avLst/>
          </a:prstGeom>
        </p:spPr>
        <p:txBody>
          <a:bodyPr/>
          <a:lstStyle/>
          <a:p>
            <a:fld id="{80996AD2-921D-4196-9ED2-4FBB0C75FF85}" type="datetime1">
              <a:rPr lang="es-EC" smtClean="0"/>
              <a:t>9/3/2021</a:t>
            </a:fld>
            <a:endParaRPr lang="es-EC"/>
          </a:p>
        </p:txBody>
      </p:sp>
      <p:sp>
        <p:nvSpPr>
          <p:cNvPr id="5" name="4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457200" y="1333500"/>
            <a:ext cx="4038600" cy="3771636"/>
          </a:xfrm>
          <a:prstGeom prst="rect">
            <a:avLst/>
          </a:prstGeo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4648200" y="1333500"/>
            <a:ext cx="4038600" cy="3771636"/>
          </a:xfrm>
          <a:prstGeom prst="rect">
            <a:avLst/>
          </a:prstGeo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fecha"/>
          <p:cNvSpPr>
            <a:spLocks noGrp="1"/>
          </p:cNvSpPr>
          <p:nvPr>
            <p:ph type="dt" sz="half" idx="10"/>
          </p:nvPr>
        </p:nvSpPr>
        <p:spPr>
          <a:xfrm>
            <a:off x="457200" y="5296959"/>
            <a:ext cx="2133600" cy="304271"/>
          </a:xfrm>
          <a:prstGeom prst="rect">
            <a:avLst/>
          </a:prstGeom>
        </p:spPr>
        <p:txBody>
          <a:bodyPr/>
          <a:lstStyle/>
          <a:p>
            <a:fld id="{23885B09-B6F4-43DC-9259-41CAB2460FA5}" type="datetime1">
              <a:rPr lang="es-EC" smtClean="0"/>
              <a:t>9/3/2021</a:t>
            </a:fld>
            <a:endParaRPr lang="es-EC"/>
          </a:p>
        </p:txBody>
      </p:sp>
      <p:sp>
        <p:nvSpPr>
          <p:cNvPr id="6" name="5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7" name="6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457200" y="1279261"/>
            <a:ext cx="4040188" cy="533135"/>
          </a:xfrm>
          <a:prstGeom prst="rect">
            <a:avLst/>
          </a:prstGeo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s-ES"/>
              <a:t>Haga clic para modificar el estilo de texto del patrón</a:t>
            </a:r>
          </a:p>
        </p:txBody>
      </p:sp>
      <p:sp>
        <p:nvSpPr>
          <p:cNvPr id="4" name="3 Marcador de contenido"/>
          <p:cNvSpPr>
            <a:spLocks noGrp="1"/>
          </p:cNvSpPr>
          <p:nvPr>
            <p:ph sz="half" idx="2"/>
          </p:nvPr>
        </p:nvSpPr>
        <p:spPr>
          <a:xfrm>
            <a:off x="457200" y="1812396"/>
            <a:ext cx="4040188" cy="3292740"/>
          </a:xfrm>
          <a:prstGeom prst="rect">
            <a:avLst/>
          </a:prstGeo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4645026" y="1279261"/>
            <a:ext cx="4041775" cy="533135"/>
          </a:xfrm>
          <a:prstGeom prst="rect">
            <a:avLst/>
          </a:prstGeo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1812396"/>
            <a:ext cx="4041775" cy="3292740"/>
          </a:xfrm>
          <a:prstGeom prst="rect">
            <a:avLst/>
          </a:prstGeo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6 Marcador de fecha"/>
          <p:cNvSpPr>
            <a:spLocks noGrp="1"/>
          </p:cNvSpPr>
          <p:nvPr>
            <p:ph type="dt" sz="half" idx="10"/>
          </p:nvPr>
        </p:nvSpPr>
        <p:spPr>
          <a:xfrm>
            <a:off x="457200" y="5296959"/>
            <a:ext cx="2133600" cy="304271"/>
          </a:xfrm>
          <a:prstGeom prst="rect">
            <a:avLst/>
          </a:prstGeom>
        </p:spPr>
        <p:txBody>
          <a:bodyPr/>
          <a:lstStyle/>
          <a:p>
            <a:fld id="{2131AE1E-B8B8-48C1-A112-6E285D8981F2}" type="datetime1">
              <a:rPr lang="es-EC" smtClean="0"/>
              <a:t>9/3/2021</a:t>
            </a:fld>
            <a:endParaRPr lang="es-EC"/>
          </a:p>
        </p:txBody>
      </p:sp>
      <p:sp>
        <p:nvSpPr>
          <p:cNvPr id="8" name="7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9" name="8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a:prstGeom prst="rect">
            <a:avLst/>
          </a:prstGeom>
        </p:spPr>
        <p:txBody>
          <a:bodyPr/>
          <a:lstStyle/>
          <a:p>
            <a:r>
              <a:rPr lang="es-ES"/>
              <a:t>Haga clic para modificar el estilo de título del patrón</a:t>
            </a:r>
            <a:endParaRPr lang="es-EC"/>
          </a:p>
        </p:txBody>
      </p:sp>
      <p:sp>
        <p:nvSpPr>
          <p:cNvPr id="3" name="2 Marcador de fecha"/>
          <p:cNvSpPr>
            <a:spLocks noGrp="1"/>
          </p:cNvSpPr>
          <p:nvPr>
            <p:ph type="dt" sz="half" idx="10"/>
          </p:nvPr>
        </p:nvSpPr>
        <p:spPr>
          <a:xfrm>
            <a:off x="457200" y="5296959"/>
            <a:ext cx="2133600" cy="304271"/>
          </a:xfrm>
          <a:prstGeom prst="rect">
            <a:avLst/>
          </a:prstGeom>
        </p:spPr>
        <p:txBody>
          <a:bodyPr/>
          <a:lstStyle/>
          <a:p>
            <a:fld id="{7E0D2F77-2AAE-46BC-AA5D-020B2DC82A8B}" type="datetime1">
              <a:rPr lang="es-EC" smtClean="0"/>
              <a:t>9/3/2021</a:t>
            </a:fld>
            <a:endParaRPr lang="es-EC"/>
          </a:p>
        </p:txBody>
      </p:sp>
      <p:sp>
        <p:nvSpPr>
          <p:cNvPr id="4" name="3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5" name="4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5296959"/>
            <a:ext cx="2133600" cy="304271"/>
          </a:xfrm>
          <a:prstGeom prst="rect">
            <a:avLst/>
          </a:prstGeom>
        </p:spPr>
        <p:txBody>
          <a:bodyPr/>
          <a:lstStyle/>
          <a:p>
            <a:fld id="{4BEBFFF2-BFCF-4BB4-90C9-02DEDC1F0729}" type="datetime1">
              <a:rPr lang="es-EC" smtClean="0"/>
              <a:t>9/3/2021</a:t>
            </a:fld>
            <a:endParaRPr lang="es-EC"/>
          </a:p>
        </p:txBody>
      </p:sp>
      <p:sp>
        <p:nvSpPr>
          <p:cNvPr id="3" name="2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4" name="3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27542"/>
            <a:ext cx="3008313" cy="968375"/>
          </a:xfrm>
          <a:prstGeom prst="rect">
            <a:avLst/>
          </a:prstGeom>
        </p:spPr>
        <p:txBody>
          <a:bodyPr anchor="b"/>
          <a:lstStyle>
            <a:lvl1pPr algn="l">
              <a:defRPr sz="1667" b="1"/>
            </a:lvl1pPr>
          </a:lstStyle>
          <a:p>
            <a:r>
              <a:rPr lang="es-ES"/>
              <a:t>Haga clic para modificar el estilo de título del patrón</a:t>
            </a:r>
            <a:endParaRPr lang="es-EC"/>
          </a:p>
        </p:txBody>
      </p:sp>
      <p:sp>
        <p:nvSpPr>
          <p:cNvPr id="3" name="2 Marcador de contenido"/>
          <p:cNvSpPr>
            <a:spLocks noGrp="1"/>
          </p:cNvSpPr>
          <p:nvPr>
            <p:ph idx="1"/>
          </p:nvPr>
        </p:nvSpPr>
        <p:spPr>
          <a:xfrm>
            <a:off x="3575050" y="227542"/>
            <a:ext cx="5111750" cy="4877594"/>
          </a:xfrm>
          <a:prstGeom prst="rect">
            <a:avLst/>
          </a:prstGeo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457201" y="1195917"/>
            <a:ext cx="3008313" cy="3909219"/>
          </a:xfrm>
          <a:prstGeom prst="rect">
            <a:avLst/>
          </a:prstGeo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5296959"/>
            <a:ext cx="2133600" cy="304271"/>
          </a:xfrm>
          <a:prstGeom prst="rect">
            <a:avLst/>
          </a:prstGeom>
        </p:spPr>
        <p:txBody>
          <a:bodyPr/>
          <a:lstStyle/>
          <a:p>
            <a:fld id="{8223BB66-1D98-4F93-9375-362F4F2F71D9}" type="datetime1">
              <a:rPr lang="es-EC" smtClean="0"/>
              <a:t>9/3/2021</a:t>
            </a:fld>
            <a:endParaRPr lang="es-EC"/>
          </a:p>
        </p:txBody>
      </p:sp>
      <p:sp>
        <p:nvSpPr>
          <p:cNvPr id="6" name="5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7" name="6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000500"/>
            <a:ext cx="5486400" cy="472282"/>
          </a:xfrm>
          <a:prstGeom prst="rect">
            <a:avLst/>
          </a:prstGeom>
        </p:spPr>
        <p:txBody>
          <a:bodyPr anchor="b"/>
          <a:lstStyle>
            <a:lvl1pPr algn="l">
              <a:defRPr sz="1667"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1792288" y="510646"/>
            <a:ext cx="5486400" cy="3429000"/>
          </a:xfrm>
          <a:prstGeom prst="rect">
            <a:avLst/>
          </a:prstGeo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s-EC"/>
          </a:p>
        </p:txBody>
      </p:sp>
      <p:sp>
        <p:nvSpPr>
          <p:cNvPr id="4" name="3 Marcador de texto"/>
          <p:cNvSpPr>
            <a:spLocks noGrp="1"/>
          </p:cNvSpPr>
          <p:nvPr>
            <p:ph type="body" sz="half" idx="2"/>
          </p:nvPr>
        </p:nvSpPr>
        <p:spPr>
          <a:xfrm>
            <a:off x="1792288" y="4472782"/>
            <a:ext cx="5486400" cy="670718"/>
          </a:xfrm>
          <a:prstGeom prst="rect">
            <a:avLst/>
          </a:prstGeo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5296959"/>
            <a:ext cx="2133600" cy="304271"/>
          </a:xfrm>
          <a:prstGeom prst="rect">
            <a:avLst/>
          </a:prstGeom>
        </p:spPr>
        <p:txBody>
          <a:bodyPr/>
          <a:lstStyle/>
          <a:p>
            <a:fld id="{294D0EE6-6FED-48C9-8479-7C72ACFE533E}" type="datetime1">
              <a:rPr lang="es-EC" smtClean="0"/>
              <a:t>9/3/2021</a:t>
            </a:fld>
            <a:endParaRPr lang="es-EC"/>
          </a:p>
        </p:txBody>
      </p:sp>
      <p:sp>
        <p:nvSpPr>
          <p:cNvPr id="6" name="5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7" name="6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3 Onda"/>
          <p:cNvSpPr/>
          <p:nvPr userDrawn="1"/>
        </p:nvSpPr>
        <p:spPr>
          <a:xfrm rot="5400000">
            <a:off x="-2456095" y="2779622"/>
            <a:ext cx="5692918" cy="133672"/>
          </a:xfrm>
          <a:prstGeom prst="wav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500"/>
          </a:p>
        </p:txBody>
      </p:sp>
      <p:sp>
        <p:nvSpPr>
          <p:cNvPr id="2" name="Rectángulo 1"/>
          <p:cNvSpPr/>
          <p:nvPr userDrawn="1"/>
        </p:nvSpPr>
        <p:spPr>
          <a:xfrm>
            <a:off x="107503" y="20001"/>
            <a:ext cx="216024" cy="5692918"/>
          </a:xfrm>
          <a:prstGeom prst="rect">
            <a:avLst/>
          </a:prstGeom>
          <a:solidFill>
            <a:srgbClr val="00246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50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hf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s-EC"/>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3.jpeg"/><Relationship Id="rId7" Type="http://schemas.openxmlformats.org/officeDocument/2006/relationships/diagramData" Target="../diagrams/data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11" Type="http://schemas.microsoft.com/office/2007/relationships/diagramDrawing" Target="../diagrams/drawing1.xml"/><Relationship Id="rId5" Type="http://schemas.openxmlformats.org/officeDocument/2006/relationships/image" Target="../media/image5.jpeg"/><Relationship Id="rId10" Type="http://schemas.openxmlformats.org/officeDocument/2006/relationships/diagramColors" Target="../diagrams/colors1.xml"/><Relationship Id="rId4" Type="http://schemas.openxmlformats.org/officeDocument/2006/relationships/image" Target="../media/image4.jpeg"/><Relationship Id="rId9"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55.png"/><Relationship Id="rId7" Type="http://schemas.openxmlformats.org/officeDocument/2006/relationships/diagramQuickStyle" Target="../diagrams/quickStyle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56.jpeg"/><Relationship Id="rId9" Type="http://schemas.microsoft.com/office/2007/relationships/diagramDrawing" Target="../diagrams/drawing5.xml"/></Relationships>
</file>

<file path=ppt/slides/_rels/slide36.xml.rels><?xml version="1.0" encoding="UTF-8" standalone="yes"?>
<Relationships xmlns="http://schemas.openxmlformats.org/package/2006/relationships"><Relationship Id="rId3" Type="http://schemas.openxmlformats.org/officeDocument/2006/relationships/hyperlink" Target="http://www.armada.mil.ec/"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hyperlink" Target="http://www.reclutamiento.armada.mil.ec/"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7.jpeg"/><Relationship Id="rId7" Type="http://schemas.openxmlformats.org/officeDocument/2006/relationships/diagramLayout" Target="../diagrams/layout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image" Target="../media/image10.jpeg"/><Relationship Id="rId5" Type="http://schemas.openxmlformats.org/officeDocument/2006/relationships/image" Target="../media/image9.jpeg"/><Relationship Id="rId10" Type="http://schemas.microsoft.com/office/2007/relationships/diagramDrawing" Target="../diagrams/drawing2.xml"/><Relationship Id="rId4" Type="http://schemas.openxmlformats.org/officeDocument/2006/relationships/image" Target="../media/image8.jpeg"/><Relationship Id="rId9" Type="http://schemas.openxmlformats.org/officeDocument/2006/relationships/diagramColors" Target="../diagrams/colors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emf"/><Relationship Id="rId7" Type="http://schemas.openxmlformats.org/officeDocument/2006/relationships/image" Target="../media/image24.png"/><Relationship Id="rId12"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stretch>
            <a:fillRect/>
          </a:stretch>
        </p:blipFill>
        <p:spPr>
          <a:xfrm>
            <a:off x="5436096" y="337220"/>
            <a:ext cx="3520288" cy="1220975"/>
          </a:xfrm>
          <a:prstGeom prst="rect">
            <a:avLst/>
          </a:prstGeom>
          <a:effectLst>
            <a:outerShdw blurRad="50800" dist="38100" dir="2700000" algn="tl" rotWithShape="0">
              <a:prstClr val="black">
                <a:alpha val="40000"/>
              </a:prstClr>
            </a:outerShdw>
          </a:effectLst>
        </p:spPr>
      </p:pic>
      <p:sp>
        <p:nvSpPr>
          <p:cNvPr id="4" name="CuadroTexto 3"/>
          <p:cNvSpPr txBox="1"/>
          <p:nvPr/>
        </p:nvSpPr>
        <p:spPr>
          <a:xfrm>
            <a:off x="962862" y="2063368"/>
            <a:ext cx="7488832" cy="2554545"/>
          </a:xfrm>
          <a:prstGeom prst="rect">
            <a:avLst/>
          </a:prstGeom>
          <a:noFill/>
        </p:spPr>
        <p:txBody>
          <a:bodyPr wrap="square" rtlCol="0">
            <a:spAutoFit/>
          </a:bodyPr>
          <a:lstStyle/>
          <a:p>
            <a:pPr algn="ctr"/>
            <a:r>
              <a:rPr lang="es-EC" sz="4000" b="1" dirty="0"/>
              <a:t>EL INSTITUTO DE HISTORIA MARÍTIMA DEL ECUADOR Y SU GESTIÓN EN LA IDENTIDAD DE LA ARMADA DEL ECUADOR.</a:t>
            </a:r>
            <a:endParaRPr lang="es-EC" sz="3667" b="1"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5" name="CuadroTexto 4"/>
          <p:cNvSpPr txBox="1"/>
          <p:nvPr/>
        </p:nvSpPr>
        <p:spPr>
          <a:xfrm>
            <a:off x="2861357" y="4735779"/>
            <a:ext cx="3691843" cy="553998"/>
          </a:xfrm>
          <a:prstGeom prst="rect">
            <a:avLst/>
          </a:prstGeom>
          <a:noFill/>
        </p:spPr>
        <p:txBody>
          <a:bodyPr wrap="none" rtlCol="0">
            <a:spAutoFit/>
          </a:bodyPr>
          <a:lstStyle/>
          <a:p>
            <a:pPr algn="ctr"/>
            <a:r>
              <a:rPr lang="es-EC" sz="1500" b="1" dirty="0">
                <a:effectLst>
                  <a:outerShdw blurRad="38100" dist="38100" dir="2700000" algn="tl">
                    <a:srgbClr val="000000">
                      <a:alpha val="43137"/>
                    </a:srgbClr>
                  </a:outerShdw>
                </a:effectLst>
              </a:rPr>
              <a:t>ELABORADO POR: </a:t>
            </a:r>
          </a:p>
          <a:p>
            <a:pPr algn="ctr"/>
            <a:r>
              <a:rPr lang="es-EC" sz="1500" b="1" dirty="0">
                <a:effectLst>
                  <a:outerShdw blurRad="38100" dist="38100" dir="2700000" algn="tl">
                    <a:srgbClr val="000000">
                      <a:alpha val="43137"/>
                    </a:srgbClr>
                  </a:outerShdw>
                </a:effectLst>
              </a:rPr>
              <a:t>GM 4/A SALAZAR CASTRO, HÉCTOR ANDRÉS</a:t>
            </a:r>
          </a:p>
        </p:txBody>
      </p:sp>
      <p:pic>
        <p:nvPicPr>
          <p:cNvPr id="6" name="Imagen 5" descr="ESPE">
            <a:extLst>
              <a:ext uri="{FF2B5EF4-FFF2-40B4-BE49-F238E27FC236}">
                <a16:creationId xmlns:a16="http://schemas.microsoft.com/office/drawing/2014/main" xmlns="" id="{CF0E0A64-6B68-4C68-AE2B-B3F8994EFEF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27584" y="337220"/>
            <a:ext cx="3024336" cy="1332148"/>
          </a:xfrm>
          <a:prstGeom prst="rect">
            <a:avLst/>
          </a:prstGeom>
          <a:noFill/>
          <a:ln>
            <a:noFill/>
          </a:ln>
        </p:spPr>
      </p:pic>
      <p:sp>
        <p:nvSpPr>
          <p:cNvPr id="3" name="Marcador de número de diapositiva 2"/>
          <p:cNvSpPr>
            <a:spLocks noGrp="1"/>
          </p:cNvSpPr>
          <p:nvPr>
            <p:ph type="sldNum" sz="quarter" idx="12"/>
          </p:nvPr>
        </p:nvSpPr>
        <p:spPr/>
        <p:txBody>
          <a:bodyPr/>
          <a:lstStyle/>
          <a:p>
            <a:r>
              <a:rPr lang="es-EC" dirty="0">
                <a:solidFill>
                  <a:schemeClr val="bg1"/>
                </a:solidFill>
              </a:rPr>
              <a:t>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OBJETIVO GENERAL</a:t>
            </a:r>
          </a:p>
        </p:txBody>
      </p:sp>
      <p:sp>
        <p:nvSpPr>
          <p:cNvPr id="7" name="Rectángulo 6"/>
          <p:cNvSpPr/>
          <p:nvPr/>
        </p:nvSpPr>
        <p:spPr>
          <a:xfrm>
            <a:off x="1151620" y="1057300"/>
            <a:ext cx="7226403" cy="2232248"/>
          </a:xfrm>
          <a:prstGeom prst="rect">
            <a:avLst/>
          </a:prstGeom>
          <a:blipFill>
            <a:blip r:embed="rId2"/>
            <a:tile tx="0" ty="0" sx="100000" sy="100000" flip="none" algn="tl"/>
          </a:blipFill>
          <a:ln w="76200"/>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dirty="0">
                <a:solidFill>
                  <a:srgbClr val="03080D"/>
                </a:solidFill>
              </a:rPr>
              <a:t>Analizar la influencia de la difusión de la información histórica de la Armada del Ecuador, realizando una investigación sobre el INHIMA, mediante la recolección de hechos y acontecimientos a lo largo de la historia marítima nacional dentro de la Escuela Naval; para diseñar un plan de mejoramiento, enfocando los medios que se requerirán para su publicación y expansión Institucional, produciendo un aporte a la identidad institucional.</a:t>
            </a:r>
          </a:p>
        </p:txBody>
      </p:sp>
      <p:pic>
        <p:nvPicPr>
          <p:cNvPr id="1026" name="Picture 2" descr="Naturaleza Cantábrica: El papel de la población en el consumo 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494" y="3289548"/>
            <a:ext cx="3263563" cy="16317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La difusión de la Historia está en manos de gente no preparada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3321584"/>
            <a:ext cx="2787039" cy="15677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lgn="r"/>
            <a:fld id="{9C45796D-F81B-42E6-8076-DF0575147E93}" type="slidenum">
              <a:rPr lang="es-EC" smtClean="0"/>
              <a:pPr algn="r"/>
              <a:t>10</a:t>
            </a:fld>
            <a:endParaRPr lang="es-EC" dirty="0"/>
          </a:p>
        </p:txBody>
      </p:sp>
      <p:sp>
        <p:nvSpPr>
          <p:cNvPr id="2" name="CuadroTexto 1"/>
          <p:cNvSpPr txBox="1"/>
          <p:nvPr/>
        </p:nvSpPr>
        <p:spPr>
          <a:xfrm>
            <a:off x="1275717" y="4772099"/>
            <a:ext cx="2448272" cy="461665"/>
          </a:xfrm>
          <a:prstGeom prst="rect">
            <a:avLst/>
          </a:prstGeom>
          <a:noFill/>
        </p:spPr>
        <p:txBody>
          <a:bodyPr wrap="square" rtlCol="0">
            <a:spAutoFit/>
          </a:bodyPr>
          <a:lstStyle/>
          <a:p>
            <a:r>
              <a:rPr lang="es-ES" sz="1200" i="1" dirty="0"/>
              <a:t>Fuente: La memoria histórica de la Armada del Ecuador</a:t>
            </a:r>
            <a:endParaRPr lang="es-EC" sz="1200" i="1" dirty="0"/>
          </a:p>
        </p:txBody>
      </p:sp>
      <p:sp>
        <p:nvSpPr>
          <p:cNvPr id="5" name="CuadroTexto 4"/>
          <p:cNvSpPr txBox="1"/>
          <p:nvPr/>
        </p:nvSpPr>
        <p:spPr>
          <a:xfrm>
            <a:off x="4761494" y="4893128"/>
            <a:ext cx="3338898" cy="461665"/>
          </a:xfrm>
          <a:prstGeom prst="rect">
            <a:avLst/>
          </a:prstGeom>
          <a:noFill/>
        </p:spPr>
        <p:txBody>
          <a:bodyPr wrap="square" rtlCol="0">
            <a:spAutoFit/>
          </a:bodyPr>
          <a:lstStyle/>
          <a:p>
            <a:r>
              <a:rPr lang="es-ES" sz="1200" i="1" dirty="0"/>
              <a:t>Fuente: La gestión del conocimiento y los procesos de mejoramiento</a:t>
            </a:r>
            <a:endParaRPr lang="es-EC" sz="1200" i="1" dirty="0"/>
          </a:p>
        </p:txBody>
      </p:sp>
    </p:spTree>
    <p:extLst>
      <p:ext uri="{BB962C8B-B14F-4D97-AF65-F5344CB8AC3E}">
        <p14:creationId xmlns:p14="http://schemas.microsoft.com/office/powerpoint/2010/main" val="1506598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AGENDA</a:t>
            </a:r>
          </a:p>
        </p:txBody>
      </p:sp>
      <p:sp>
        <p:nvSpPr>
          <p:cNvPr id="3" name="Marcador de contenido 2"/>
          <p:cNvSpPr>
            <a:spLocks noGrp="1"/>
          </p:cNvSpPr>
          <p:nvPr>
            <p:ph idx="1"/>
          </p:nvPr>
        </p:nvSpPr>
        <p:spPr>
          <a:xfrm>
            <a:off x="1751687" y="1057300"/>
            <a:ext cx="5794174" cy="4205313"/>
          </a:xfrm>
        </p:spPr>
        <p:txBody>
          <a:bodyPr/>
          <a:lstStyle/>
          <a:p>
            <a:pPr algn="just"/>
            <a:r>
              <a:rPr lang="es-EC" sz="20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PROBLEMA</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JUSTIFICACIÓN</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OBJETIVO GENERAL</a:t>
            </a:r>
          </a:p>
          <a:p>
            <a:pPr algn="just"/>
            <a:r>
              <a:rPr lang="es-EC" sz="2000" b="1" dirty="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OBJETIVOS ESPECÍFICOS</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FUNDAMENTACIÓN TEÓRICA</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FUNDAMENTACIÓN METODOLÓGICA</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RESULTADOS DE LA INVESTIGACIÓN O PROPUESTA.</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CONCLUSIONES, y</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RECOMENDACIONES</a:t>
            </a:r>
          </a:p>
        </p:txBody>
      </p:sp>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11</a:t>
            </a:fld>
            <a:endParaRPr lang="es-EC" dirty="0"/>
          </a:p>
        </p:txBody>
      </p:sp>
    </p:spTree>
    <p:extLst>
      <p:ext uri="{BB962C8B-B14F-4D97-AF65-F5344CB8AC3E}">
        <p14:creationId xmlns:p14="http://schemas.microsoft.com/office/powerpoint/2010/main" val="3746849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751" t="26188" r="45275" b="9381"/>
          <a:stretch/>
        </p:blipFill>
        <p:spPr>
          <a:xfrm>
            <a:off x="693312" y="985291"/>
            <a:ext cx="7998918" cy="4600737"/>
          </a:xfrm>
          <a:prstGeom prst="rect">
            <a:avLst/>
          </a:prstGeom>
          <a:ln>
            <a:noFill/>
          </a:ln>
          <a:effectLst>
            <a:softEdge rad="112500"/>
          </a:effectLst>
        </p:spPr>
      </p:pic>
      <p:sp>
        <p:nvSpPr>
          <p:cNvPr id="4"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OBJETIVOS ESPECÍFICOS</a:t>
            </a:r>
          </a:p>
        </p:txBody>
      </p:sp>
      <p:sp>
        <p:nvSpPr>
          <p:cNvPr id="5" name="Recortar rectángulo de esquina diagonal 4"/>
          <p:cNvSpPr/>
          <p:nvPr/>
        </p:nvSpPr>
        <p:spPr>
          <a:xfrm>
            <a:off x="611560" y="985291"/>
            <a:ext cx="6624736" cy="1246194"/>
          </a:xfrm>
          <a:prstGeom prst="snip2DiagRect">
            <a:avLst/>
          </a:prstGeom>
          <a:solidFill>
            <a:srgbClr val="EAEAC8"/>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600" dirty="0">
                <a:solidFill>
                  <a:srgbClr val="03080D"/>
                </a:solidFill>
              </a:rPr>
              <a:t>Diagnosticar los métodos de difusión de información con los que cuenta el INHIMA, mediante la búsqueda de información en el internet y documentada acerca de las investigaciones y publicación que ha realizado, para determinar las necesidades que posee la Armada del Ecuador para la proyección de la historia.</a:t>
            </a:r>
          </a:p>
        </p:txBody>
      </p:sp>
      <p:sp>
        <p:nvSpPr>
          <p:cNvPr id="6" name="Recortar rectángulo de esquina diagonal 5"/>
          <p:cNvSpPr/>
          <p:nvPr/>
        </p:nvSpPr>
        <p:spPr>
          <a:xfrm>
            <a:off x="1151619" y="2347836"/>
            <a:ext cx="6624735" cy="1405243"/>
          </a:xfrm>
          <a:prstGeom prst="snip2DiagRect">
            <a:avLst/>
          </a:prstGeom>
          <a:solidFill>
            <a:srgbClr val="EAEAC8"/>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600" dirty="0">
                <a:solidFill>
                  <a:srgbClr val="03080D"/>
                </a:solidFill>
              </a:rPr>
              <a:t>Recolectar los temas transcendentales que estén ligados con la historia marítima de la Armada del Ecuador y a su vez realizar un filtrado de información, a través del análisis de libros, revistas, y publicaciones que involucren las actividades del INHIMA, para producir así un plan virtual que aumente la gestión en la identidad de la Armada del Ecuador.</a:t>
            </a:r>
          </a:p>
        </p:txBody>
      </p:sp>
      <p:sp>
        <p:nvSpPr>
          <p:cNvPr id="7" name="Recortar rectángulo de esquina diagonal 6"/>
          <p:cNvSpPr/>
          <p:nvPr/>
        </p:nvSpPr>
        <p:spPr>
          <a:xfrm>
            <a:off x="1829617" y="3869430"/>
            <a:ext cx="6621071" cy="1311178"/>
          </a:xfrm>
          <a:prstGeom prst="snip2DiagRect">
            <a:avLst/>
          </a:prstGeom>
          <a:solidFill>
            <a:srgbClr val="EAEAC8"/>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600" dirty="0">
                <a:solidFill>
                  <a:srgbClr val="03080D"/>
                </a:solidFill>
              </a:rPr>
              <a:t>Diseñar una página web a partir de los resultados, mediante un Sistema de Gestión de Contenidos, con material didáctico educativo que aporten a la enseñanza y culturalización, contribuyendo así a mejorar la identidad del Oficial de Marina y Tripulantes; y que el personal pueda proyectar una mejor imagen institucional.</a:t>
            </a:r>
          </a:p>
        </p:txBody>
      </p:sp>
      <p:sp>
        <p:nvSpPr>
          <p:cNvPr id="3" name="Marcador de número de diapositiva 2"/>
          <p:cNvSpPr>
            <a:spLocks noGrp="1"/>
          </p:cNvSpPr>
          <p:nvPr>
            <p:ph type="sldNum" sz="quarter" idx="12"/>
          </p:nvPr>
        </p:nvSpPr>
        <p:spPr/>
        <p:txBody>
          <a:bodyPr/>
          <a:lstStyle/>
          <a:p>
            <a:pPr algn="r"/>
            <a:fld id="{9C45796D-F81B-42E6-8076-DF0575147E93}" type="slidenum">
              <a:rPr lang="es-EC" smtClean="0"/>
              <a:pPr algn="r"/>
              <a:t>12</a:t>
            </a:fld>
            <a:endParaRPr lang="es-EC" dirty="0"/>
          </a:p>
        </p:txBody>
      </p:sp>
    </p:spTree>
    <p:extLst>
      <p:ext uri="{BB962C8B-B14F-4D97-AF65-F5344CB8AC3E}">
        <p14:creationId xmlns:p14="http://schemas.microsoft.com/office/powerpoint/2010/main" val="974881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AGENDA</a:t>
            </a:r>
          </a:p>
        </p:txBody>
      </p:sp>
      <p:sp>
        <p:nvSpPr>
          <p:cNvPr id="3" name="Marcador de contenido 2"/>
          <p:cNvSpPr>
            <a:spLocks noGrp="1"/>
          </p:cNvSpPr>
          <p:nvPr>
            <p:ph idx="1"/>
          </p:nvPr>
        </p:nvSpPr>
        <p:spPr>
          <a:xfrm>
            <a:off x="1751687" y="1057300"/>
            <a:ext cx="5794174" cy="4205313"/>
          </a:xfrm>
        </p:spPr>
        <p:txBody>
          <a:bodyPr/>
          <a:lstStyle/>
          <a:p>
            <a:pPr algn="just"/>
            <a:r>
              <a:rPr lang="es-EC" sz="20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PROBLEMA</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JUSTIFICACIÓN</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OBJETIVO GENERAL</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OBJETIVOS ESPECÍFICOS</a:t>
            </a:r>
          </a:p>
          <a:p>
            <a:pPr algn="just"/>
            <a:r>
              <a:rPr lang="es-EC" sz="2000" b="1" dirty="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FUNDAMENTACIÓN TEÓRICA</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FUNDAMENTACIÓN METODOLÓGICA</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RESULTADOS DE LA INVESTIGACIÓN O PROPUESTA.</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CONCLUSIONES, y</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RECOMENDACIONES</a:t>
            </a:r>
          </a:p>
        </p:txBody>
      </p:sp>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13</a:t>
            </a:fld>
            <a:endParaRPr lang="es-EC" dirty="0"/>
          </a:p>
        </p:txBody>
      </p:sp>
    </p:spTree>
    <p:extLst>
      <p:ext uri="{BB962C8B-B14F-4D97-AF65-F5344CB8AC3E}">
        <p14:creationId xmlns:p14="http://schemas.microsoft.com/office/powerpoint/2010/main" val="1003108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FUNDAMENTACIÓN TEÓRICA</a:t>
            </a:r>
          </a:p>
        </p:txBody>
      </p:sp>
      <p:sp>
        <p:nvSpPr>
          <p:cNvPr id="3" name="Marcador de número de diapositiva 2"/>
          <p:cNvSpPr>
            <a:spLocks noGrp="1"/>
          </p:cNvSpPr>
          <p:nvPr>
            <p:ph type="sldNum" sz="quarter" idx="12"/>
          </p:nvPr>
        </p:nvSpPr>
        <p:spPr/>
        <p:txBody>
          <a:bodyPr/>
          <a:lstStyle/>
          <a:p>
            <a:pPr algn="r"/>
            <a:fld id="{9C45796D-F81B-42E6-8076-DF0575147E93}" type="slidenum">
              <a:rPr lang="es-EC" smtClean="0"/>
              <a:pPr algn="r"/>
              <a:t>14</a:t>
            </a:fld>
            <a:endParaRPr lang="es-EC" dirty="0"/>
          </a:p>
        </p:txBody>
      </p:sp>
      <p:sp>
        <p:nvSpPr>
          <p:cNvPr id="2" name="Elipse 1"/>
          <p:cNvSpPr/>
          <p:nvPr/>
        </p:nvSpPr>
        <p:spPr>
          <a:xfrm>
            <a:off x="3779912" y="2787374"/>
            <a:ext cx="1489727"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t>Gestión de Identidad en la Armada del Ecuador</a:t>
            </a:r>
            <a:endParaRPr lang="es-EC" sz="1200"/>
          </a:p>
        </p:txBody>
      </p:sp>
      <p:sp>
        <p:nvSpPr>
          <p:cNvPr id="10" name="Flecha arriba 9"/>
          <p:cNvSpPr/>
          <p:nvPr/>
        </p:nvSpPr>
        <p:spPr>
          <a:xfrm rot="18910116">
            <a:off x="3336780" y="2361006"/>
            <a:ext cx="267322" cy="6090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Flecha arriba 10"/>
          <p:cNvSpPr/>
          <p:nvPr/>
        </p:nvSpPr>
        <p:spPr>
          <a:xfrm rot="2732972">
            <a:off x="5341501" y="2362534"/>
            <a:ext cx="267322" cy="6090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Flecha arriba 11"/>
          <p:cNvSpPr/>
          <p:nvPr/>
        </p:nvSpPr>
        <p:spPr>
          <a:xfrm>
            <a:off x="4391114" y="2056503"/>
            <a:ext cx="267322" cy="6090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Flecha arriba 12"/>
          <p:cNvSpPr/>
          <p:nvPr/>
        </p:nvSpPr>
        <p:spPr>
          <a:xfrm rot="5400000">
            <a:off x="5544302" y="2973104"/>
            <a:ext cx="267322" cy="6090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Flecha arriba 13"/>
          <p:cNvSpPr/>
          <p:nvPr/>
        </p:nvSpPr>
        <p:spPr>
          <a:xfrm rot="16200000">
            <a:off x="3136225" y="3024092"/>
            <a:ext cx="267322" cy="6090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ángulo redondeado 14"/>
          <p:cNvSpPr/>
          <p:nvPr/>
        </p:nvSpPr>
        <p:spPr>
          <a:xfrm>
            <a:off x="1264791" y="2975692"/>
            <a:ext cx="1608240" cy="7955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t>Importante en el desarrollo integral militar</a:t>
            </a:r>
          </a:p>
        </p:txBody>
      </p:sp>
      <p:sp>
        <p:nvSpPr>
          <p:cNvPr id="16" name="Rectángulo redondeado 15"/>
          <p:cNvSpPr/>
          <p:nvPr/>
        </p:nvSpPr>
        <p:spPr>
          <a:xfrm>
            <a:off x="1619672" y="1404091"/>
            <a:ext cx="1431733" cy="12614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t>Desarrolla valores que conduzcan a actitudes positivas</a:t>
            </a:r>
          </a:p>
        </p:txBody>
      </p:sp>
      <p:sp>
        <p:nvSpPr>
          <p:cNvPr id="17" name="Rectángulo redondeado 16"/>
          <p:cNvSpPr/>
          <p:nvPr/>
        </p:nvSpPr>
        <p:spPr>
          <a:xfrm>
            <a:off x="3419872" y="985292"/>
            <a:ext cx="2088232" cy="9395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t>Resultado de la gestión cultural que busca alcanzar un pensamiento institucional</a:t>
            </a:r>
          </a:p>
        </p:txBody>
      </p:sp>
      <p:sp>
        <p:nvSpPr>
          <p:cNvPr id="18" name="Rectángulo redondeado 17"/>
          <p:cNvSpPr/>
          <p:nvPr/>
        </p:nvSpPr>
        <p:spPr>
          <a:xfrm>
            <a:off x="5801052" y="1510529"/>
            <a:ext cx="1419936" cy="9120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t>Crear sentido de pertenencia</a:t>
            </a:r>
          </a:p>
        </p:txBody>
      </p:sp>
      <p:sp>
        <p:nvSpPr>
          <p:cNvPr id="19" name="Rectángulo redondeado 18"/>
          <p:cNvSpPr/>
          <p:nvPr/>
        </p:nvSpPr>
        <p:spPr>
          <a:xfrm>
            <a:off x="6119088" y="2764439"/>
            <a:ext cx="1912404" cy="10835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t>Significado valorativo sobre historia, héroes, búsqueda, mitos.</a:t>
            </a:r>
          </a:p>
        </p:txBody>
      </p:sp>
      <p:pic>
        <p:nvPicPr>
          <p:cNvPr id="1026" name="Picture 2" descr="Ministro Cordero participó en Ceremonia de Ascenso en la Armad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7400" y="3909424"/>
            <a:ext cx="2616840" cy="1488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Semana del Guardiamarina en La Escuela Superior Naval - YouTube"/>
          <p:cNvPicPr>
            <a:picLocks noChangeAspect="1" noChangeArrowheads="1"/>
          </p:cNvPicPr>
          <p:nvPr/>
        </p:nvPicPr>
        <p:blipFill rotWithShape="1">
          <a:blip r:embed="rId4">
            <a:extLst>
              <a:ext uri="{28A0092B-C50C-407E-A947-70E740481C1C}">
                <a14:useLocalDpi xmlns:a14="http://schemas.microsoft.com/office/drawing/2010/main" val="0"/>
              </a:ext>
            </a:extLst>
          </a:blip>
          <a:srcRect t="13744" b="14857"/>
          <a:stretch/>
        </p:blipFill>
        <p:spPr bwMode="auto">
          <a:xfrm>
            <a:off x="4658436" y="3891730"/>
            <a:ext cx="2780413" cy="1488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 name="CuadroTexto 19"/>
          <p:cNvSpPr txBox="1"/>
          <p:nvPr/>
        </p:nvSpPr>
        <p:spPr>
          <a:xfrm>
            <a:off x="1619672" y="5406215"/>
            <a:ext cx="2121751" cy="276999"/>
          </a:xfrm>
          <a:prstGeom prst="rect">
            <a:avLst/>
          </a:prstGeom>
          <a:noFill/>
        </p:spPr>
        <p:txBody>
          <a:bodyPr wrap="square" rtlCol="0">
            <a:spAutoFit/>
          </a:bodyPr>
          <a:lstStyle/>
          <a:p>
            <a:r>
              <a:rPr lang="es-ES" sz="1200" i="1" dirty="0"/>
              <a:t>Fuente: Escuela Superior Naval</a:t>
            </a:r>
            <a:endParaRPr lang="es-EC" sz="1200" i="1" dirty="0"/>
          </a:p>
        </p:txBody>
      </p:sp>
      <p:sp>
        <p:nvSpPr>
          <p:cNvPr id="21" name="CuadroTexto 20"/>
          <p:cNvSpPr txBox="1"/>
          <p:nvPr/>
        </p:nvSpPr>
        <p:spPr>
          <a:xfrm>
            <a:off x="4561354" y="5423646"/>
            <a:ext cx="2121751" cy="276999"/>
          </a:xfrm>
          <a:prstGeom prst="rect">
            <a:avLst/>
          </a:prstGeom>
          <a:noFill/>
        </p:spPr>
        <p:txBody>
          <a:bodyPr wrap="square" rtlCol="0">
            <a:spAutoFit/>
          </a:bodyPr>
          <a:lstStyle/>
          <a:p>
            <a:r>
              <a:rPr lang="es-ES" sz="1200" i="1" dirty="0"/>
              <a:t>Fuente: Escuela Superior Naval</a:t>
            </a:r>
            <a:endParaRPr lang="es-EC" sz="1200" i="1" dirty="0"/>
          </a:p>
        </p:txBody>
      </p:sp>
    </p:spTree>
    <p:extLst>
      <p:ext uri="{BB962C8B-B14F-4D97-AF65-F5344CB8AC3E}">
        <p14:creationId xmlns:p14="http://schemas.microsoft.com/office/powerpoint/2010/main" val="2022055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FUNDAMENTACIÓN TEÓRICA</a:t>
            </a:r>
          </a:p>
        </p:txBody>
      </p:sp>
      <p:sp>
        <p:nvSpPr>
          <p:cNvPr id="3" name="Marcador de número de diapositiva 2"/>
          <p:cNvSpPr>
            <a:spLocks noGrp="1"/>
          </p:cNvSpPr>
          <p:nvPr>
            <p:ph type="sldNum" sz="quarter" idx="12"/>
          </p:nvPr>
        </p:nvSpPr>
        <p:spPr/>
        <p:txBody>
          <a:bodyPr/>
          <a:lstStyle/>
          <a:p>
            <a:pPr algn="r"/>
            <a:fld id="{9C45796D-F81B-42E6-8076-DF0575147E93}" type="slidenum">
              <a:rPr lang="es-EC" smtClean="0"/>
              <a:pPr algn="r"/>
              <a:t>15</a:t>
            </a:fld>
            <a:endParaRPr lang="es-EC" dirty="0"/>
          </a:p>
        </p:txBody>
      </p:sp>
      <p:graphicFrame>
        <p:nvGraphicFramePr>
          <p:cNvPr id="5" name="Diagrama 4"/>
          <p:cNvGraphicFramePr/>
          <p:nvPr>
            <p:extLst>
              <p:ext uri="{D42A27DB-BD31-4B8C-83A1-F6EECF244321}">
                <p14:modId xmlns:p14="http://schemas.microsoft.com/office/powerpoint/2010/main" val="3604280319"/>
              </p:ext>
            </p:extLst>
          </p:nvPr>
        </p:nvGraphicFramePr>
        <p:xfrm>
          <a:off x="-612576" y="98529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CEHIS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1227" y="2353444"/>
            <a:ext cx="4223945" cy="1594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4345575" y="4020661"/>
            <a:ext cx="4032448" cy="276999"/>
          </a:xfrm>
          <a:prstGeom prst="rect">
            <a:avLst/>
          </a:prstGeom>
          <a:noFill/>
        </p:spPr>
        <p:txBody>
          <a:bodyPr wrap="square" rtlCol="0">
            <a:spAutoFit/>
          </a:bodyPr>
          <a:lstStyle/>
          <a:p>
            <a:r>
              <a:rPr lang="es-ES" sz="1200" i="1" dirty="0"/>
              <a:t>Fuente: Instituto de Historia Marítima del Ecuador.</a:t>
            </a:r>
            <a:endParaRPr lang="es-EC" sz="1200" i="1" dirty="0"/>
          </a:p>
        </p:txBody>
      </p:sp>
    </p:spTree>
    <p:extLst>
      <p:ext uri="{BB962C8B-B14F-4D97-AF65-F5344CB8AC3E}">
        <p14:creationId xmlns:p14="http://schemas.microsoft.com/office/powerpoint/2010/main" val="1807981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pPr algn="r"/>
            <a:fld id="{9C45796D-F81B-42E6-8076-DF0575147E93}" type="slidenum">
              <a:rPr lang="es-EC" smtClean="0"/>
              <a:pPr algn="r"/>
              <a:t>16</a:t>
            </a:fld>
            <a:endParaRPr lang="es-EC" dirty="0"/>
          </a:p>
        </p:txBody>
      </p:sp>
      <p:graphicFrame>
        <p:nvGraphicFramePr>
          <p:cNvPr id="2" name="Diagrama 1"/>
          <p:cNvGraphicFramePr/>
          <p:nvPr>
            <p:extLst>
              <p:ext uri="{D42A27DB-BD31-4B8C-83A1-F6EECF244321}">
                <p14:modId xmlns:p14="http://schemas.microsoft.com/office/powerpoint/2010/main" val="2458438463"/>
              </p:ext>
            </p:extLst>
          </p:nvPr>
        </p:nvGraphicFramePr>
        <p:xfrm>
          <a:off x="3635896" y="93633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COLOQUIO CON LOS NOBEL fprj"/>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353" y="1012982"/>
            <a:ext cx="3488599" cy="21239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Imagen 5"/>
          <p:cNvPicPr/>
          <p:nvPr/>
        </p:nvPicPr>
        <p:blipFill rotWithShape="1">
          <a:blip r:embed="rId9" cstate="print"/>
          <a:srcRect t="6570"/>
          <a:stretch/>
        </p:blipFill>
        <p:spPr bwMode="auto">
          <a:xfrm>
            <a:off x="634783" y="3614116"/>
            <a:ext cx="3484149" cy="1687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FUNDAMENTACIÓN TEÓRICA</a:t>
            </a:r>
          </a:p>
        </p:txBody>
      </p:sp>
      <p:sp>
        <p:nvSpPr>
          <p:cNvPr id="3" name="CuadroTexto 2"/>
          <p:cNvSpPr txBox="1"/>
          <p:nvPr/>
        </p:nvSpPr>
        <p:spPr>
          <a:xfrm>
            <a:off x="539552" y="3146753"/>
            <a:ext cx="4163091" cy="276999"/>
          </a:xfrm>
          <a:prstGeom prst="rect">
            <a:avLst/>
          </a:prstGeom>
          <a:noFill/>
        </p:spPr>
        <p:txBody>
          <a:bodyPr wrap="square" rtlCol="0">
            <a:spAutoFit/>
          </a:bodyPr>
          <a:lstStyle/>
          <a:p>
            <a:r>
              <a:rPr lang="es-ES" sz="1200" i="1" dirty="0"/>
              <a:t>Fuente: Coordinador de Difusión y Gestión de Documentos </a:t>
            </a:r>
            <a:endParaRPr lang="es-EC" sz="1200" i="1" dirty="0"/>
          </a:p>
        </p:txBody>
      </p:sp>
      <p:sp>
        <p:nvSpPr>
          <p:cNvPr id="4" name="CuadroTexto 3"/>
          <p:cNvSpPr txBox="1"/>
          <p:nvPr/>
        </p:nvSpPr>
        <p:spPr>
          <a:xfrm>
            <a:off x="531928" y="5331073"/>
            <a:ext cx="3528392" cy="276999"/>
          </a:xfrm>
          <a:prstGeom prst="rect">
            <a:avLst/>
          </a:prstGeom>
          <a:noFill/>
        </p:spPr>
        <p:txBody>
          <a:bodyPr wrap="square" rtlCol="0">
            <a:spAutoFit/>
          </a:bodyPr>
          <a:lstStyle/>
          <a:p>
            <a:r>
              <a:rPr lang="es-ES" sz="1200" i="1" dirty="0"/>
              <a:t>Fuente:  Armada en la Comunidad</a:t>
            </a:r>
            <a:endParaRPr lang="es-EC" sz="1200" i="1" dirty="0"/>
          </a:p>
        </p:txBody>
      </p:sp>
    </p:spTree>
    <p:extLst>
      <p:ext uri="{BB962C8B-B14F-4D97-AF65-F5344CB8AC3E}">
        <p14:creationId xmlns:p14="http://schemas.microsoft.com/office/powerpoint/2010/main" val="71314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pPr algn="r"/>
            <a:fld id="{9C45796D-F81B-42E6-8076-DF0575147E93}" type="slidenum">
              <a:rPr lang="es-EC" smtClean="0"/>
              <a:pPr algn="r"/>
              <a:t>17</a:t>
            </a:fld>
            <a:endParaRPr lang="es-EC"/>
          </a:p>
        </p:txBody>
      </p:sp>
      <p:sp>
        <p:nvSpPr>
          <p:cNvPr id="2" name="Rectángulo redondeado 1"/>
          <p:cNvSpPr/>
          <p:nvPr/>
        </p:nvSpPr>
        <p:spPr>
          <a:xfrm>
            <a:off x="539148" y="1168570"/>
            <a:ext cx="8208912" cy="769308"/>
          </a:xfrm>
          <a:prstGeom prst="roundRect">
            <a:avLst/>
          </a:prstGeom>
          <a:blipFill>
            <a:blip r:embed="rId2">
              <a:lum bright="70000" contrast="-70000"/>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b="1" dirty="0">
                <a:solidFill>
                  <a:schemeClr val="tx1"/>
                </a:solidFill>
              </a:rPr>
              <a:t>Disposiciones para el correcto manejo y uso de la información institucional en las páginas web, redes sociales y dispositivos móviles en la Armada. </a:t>
            </a:r>
          </a:p>
        </p:txBody>
      </p:sp>
      <p:sp>
        <p:nvSpPr>
          <p:cNvPr id="6" name="Rectángulo redondeado 5"/>
          <p:cNvSpPr/>
          <p:nvPr/>
        </p:nvSpPr>
        <p:spPr>
          <a:xfrm>
            <a:off x="698969" y="2100947"/>
            <a:ext cx="6906268" cy="94565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600" dirty="0">
                <a:solidFill>
                  <a:schemeClr val="tx1"/>
                </a:solidFill>
              </a:rPr>
              <a:t>Usar el correo electrónico personal para registrar cuentas en cualquier red social, no el correo institucional, ya que dicha información podría ser mal interpretada o utilizada para fines no deseados.</a:t>
            </a:r>
          </a:p>
        </p:txBody>
      </p:sp>
      <p:sp>
        <p:nvSpPr>
          <p:cNvPr id="7" name="Rectángulo redondeado 6"/>
          <p:cNvSpPr/>
          <p:nvPr/>
        </p:nvSpPr>
        <p:spPr>
          <a:xfrm>
            <a:off x="899592" y="3168177"/>
            <a:ext cx="6984776" cy="936104"/>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600" dirty="0">
                <a:solidFill>
                  <a:schemeClr val="tx1"/>
                </a:solidFill>
              </a:rPr>
              <a:t>La creación de cuentas en redes sociales y similares a </a:t>
            </a:r>
            <a:r>
              <a:rPr lang="es-EC" sz="1400" dirty="0">
                <a:solidFill>
                  <a:schemeClr val="tx1"/>
                </a:solidFill>
              </a:rPr>
              <a:t>nombre</a:t>
            </a:r>
            <a:r>
              <a:rPr lang="es-EC" sz="1600" dirty="0">
                <a:solidFill>
                  <a:schemeClr val="tx1"/>
                </a:solidFill>
              </a:rPr>
              <a:t> repartos subordinados deberá contar con la autorización del Comando Conjunto, previo estudio de factibilidad de la Dirección de Operaciones de Información.</a:t>
            </a:r>
          </a:p>
        </p:txBody>
      </p:sp>
      <p:sp>
        <p:nvSpPr>
          <p:cNvPr id="8" name="Rectángulo redondeado 7"/>
          <p:cNvSpPr/>
          <p:nvPr/>
        </p:nvSpPr>
        <p:spPr>
          <a:xfrm>
            <a:off x="1119021" y="4215407"/>
            <a:ext cx="7033628" cy="1074524"/>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600" dirty="0">
                <a:solidFill>
                  <a:schemeClr val="tx1"/>
                </a:solidFill>
              </a:rPr>
              <a:t>A partir de la aprobación de la presente directiva, se deberán cerrar todas las cuentas de redes sociales de las unidades y repartos navales, y/o miembros de la institución que contravengan las disposiciones contenidas en las mismas, que no se encuentren autorizados por COMACO.</a:t>
            </a:r>
          </a:p>
        </p:txBody>
      </p:sp>
      <p:sp>
        <p:nvSpPr>
          <p:cNvPr id="10" name="CuadroTexto 9"/>
          <p:cNvSpPr txBox="1"/>
          <p:nvPr/>
        </p:nvSpPr>
        <p:spPr>
          <a:xfrm>
            <a:off x="539148" y="5431953"/>
            <a:ext cx="3432651" cy="307777"/>
          </a:xfrm>
          <a:prstGeom prst="rect">
            <a:avLst/>
          </a:prstGeom>
          <a:noFill/>
        </p:spPr>
        <p:txBody>
          <a:bodyPr wrap="square" rtlCol="0">
            <a:spAutoFit/>
          </a:bodyPr>
          <a:lstStyle/>
          <a:p>
            <a:r>
              <a:rPr lang="es-EC" sz="1400" dirty="0"/>
              <a:t>Fuente: Dirección Comunicación Social</a:t>
            </a:r>
          </a:p>
        </p:txBody>
      </p:sp>
      <p:sp>
        <p:nvSpPr>
          <p:cNvPr id="11"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333" b="1" dirty="0">
                <a:latin typeface="Consolas" panose="020B0609020204030204" pitchFamily="49" charset="0"/>
                <a:cs typeface="Consolas" panose="020B0609020204030204" pitchFamily="49" charset="0"/>
              </a:rPr>
              <a:t>MARCO LEGAL</a:t>
            </a:r>
            <a:endParaRPr lang="es-EC" sz="2333" b="1"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244915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AGENDA</a:t>
            </a:r>
          </a:p>
        </p:txBody>
      </p:sp>
      <p:sp>
        <p:nvSpPr>
          <p:cNvPr id="3" name="Marcador de contenido 2"/>
          <p:cNvSpPr>
            <a:spLocks noGrp="1"/>
          </p:cNvSpPr>
          <p:nvPr>
            <p:ph idx="1"/>
          </p:nvPr>
        </p:nvSpPr>
        <p:spPr>
          <a:xfrm>
            <a:off x="1751687" y="1057300"/>
            <a:ext cx="5794174" cy="4205313"/>
          </a:xfrm>
        </p:spPr>
        <p:txBody>
          <a:bodyPr/>
          <a:lstStyle/>
          <a:p>
            <a:pPr algn="just"/>
            <a:r>
              <a:rPr lang="es-EC" sz="20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PROBLEMA</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JUSTIFICACIÓN</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OBJETIVO GENERAL</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OBJETIVOS ESPECÍFICOS</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FUNDAMENTACIÓN TEÓRICA</a:t>
            </a:r>
          </a:p>
          <a:p>
            <a:pPr algn="just"/>
            <a:r>
              <a:rPr lang="es-EC" sz="2000" b="1" dirty="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FUNDAMENTACIÓN METODOLÓGICA</a:t>
            </a:r>
          </a:p>
          <a:p>
            <a:pPr algn="just"/>
            <a:r>
              <a:rPr lang="es-EC" sz="20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PROPUESTA</a:t>
            </a:r>
          </a:p>
          <a:p>
            <a:pPr algn="just"/>
            <a:r>
              <a:rPr lang="es-EC" sz="20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RESULTADOS DE LA INVESTIGACIÓN</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CONCLUSIONES, y</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RECOMENDACIONES</a:t>
            </a:r>
          </a:p>
        </p:txBody>
      </p:sp>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18</a:t>
            </a:fld>
            <a:endParaRPr lang="es-EC" dirty="0"/>
          </a:p>
        </p:txBody>
      </p:sp>
    </p:spTree>
    <p:extLst>
      <p:ext uri="{BB962C8B-B14F-4D97-AF65-F5344CB8AC3E}">
        <p14:creationId xmlns:p14="http://schemas.microsoft.com/office/powerpoint/2010/main" val="2889444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6580711" y="5365511"/>
            <a:ext cx="2133600" cy="304271"/>
          </a:xfrm>
        </p:spPr>
        <p:txBody>
          <a:bodyPr/>
          <a:lstStyle/>
          <a:p>
            <a:pPr algn="r"/>
            <a:fld id="{9C45796D-F81B-42E6-8076-DF0575147E93}" type="slidenum">
              <a:rPr lang="es-EC" smtClean="0"/>
              <a:pPr algn="r"/>
              <a:t>19</a:t>
            </a:fld>
            <a:endParaRPr lang="es-EC" dirty="0"/>
          </a:p>
        </p:txBody>
      </p:sp>
      <p:sp>
        <p:nvSpPr>
          <p:cNvPr id="4"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FUNDAMENTACIÓN METODOLÓGICA</a:t>
            </a:r>
          </a:p>
        </p:txBody>
      </p:sp>
      <p:sp>
        <p:nvSpPr>
          <p:cNvPr id="2" name="Rectángulo redondeado 1"/>
          <p:cNvSpPr/>
          <p:nvPr/>
        </p:nvSpPr>
        <p:spPr>
          <a:xfrm>
            <a:off x="899592" y="1489348"/>
            <a:ext cx="2448272" cy="1800200"/>
          </a:xfrm>
          <a:prstGeom prst="round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C" b="1" dirty="0">
                <a:solidFill>
                  <a:schemeClr val="tx1"/>
                </a:solidFill>
              </a:rPr>
              <a:t>ENFOQUE DE LA INVESTIGACIÓN</a:t>
            </a:r>
          </a:p>
        </p:txBody>
      </p:sp>
      <p:sp>
        <p:nvSpPr>
          <p:cNvPr id="5" name="Rectángulo redondeado 4"/>
          <p:cNvSpPr/>
          <p:nvPr/>
        </p:nvSpPr>
        <p:spPr>
          <a:xfrm>
            <a:off x="3563253" y="1467290"/>
            <a:ext cx="2448272" cy="1800200"/>
          </a:xfrm>
          <a:prstGeom prst="round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C" b="1" dirty="0">
                <a:solidFill>
                  <a:schemeClr val="tx1"/>
                </a:solidFill>
              </a:rPr>
              <a:t>NIVEL DE LA INVESTIGACIÓN</a:t>
            </a:r>
          </a:p>
        </p:txBody>
      </p:sp>
      <p:sp>
        <p:nvSpPr>
          <p:cNvPr id="6" name="Rectángulo redondeado 5"/>
          <p:cNvSpPr/>
          <p:nvPr/>
        </p:nvSpPr>
        <p:spPr>
          <a:xfrm>
            <a:off x="6266039" y="1489348"/>
            <a:ext cx="2448272" cy="1800200"/>
          </a:xfrm>
          <a:prstGeom prst="round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C" b="1" dirty="0">
                <a:solidFill>
                  <a:schemeClr val="tx1"/>
                </a:solidFill>
              </a:rPr>
              <a:t>POBLACIÓN</a:t>
            </a:r>
          </a:p>
        </p:txBody>
      </p:sp>
      <p:sp>
        <p:nvSpPr>
          <p:cNvPr id="7" name="Rectángulo 6"/>
          <p:cNvSpPr/>
          <p:nvPr/>
        </p:nvSpPr>
        <p:spPr>
          <a:xfrm>
            <a:off x="711061" y="2476813"/>
            <a:ext cx="2690156" cy="490110"/>
          </a:xfrm>
          <a:prstGeom prst="rect">
            <a:avLst/>
          </a:prstGeom>
          <a:blipFill>
            <a:blip r:embed="rId4">
              <a:duotone>
                <a:schemeClr val="accent3">
                  <a:shade val="45000"/>
                  <a:satMod val="135000"/>
                </a:schemeClr>
                <a:prstClr val="white"/>
              </a:duotone>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Mixto</a:t>
            </a:r>
          </a:p>
        </p:txBody>
      </p:sp>
      <p:sp>
        <p:nvSpPr>
          <p:cNvPr id="8" name="Rectángulo 7"/>
          <p:cNvSpPr/>
          <p:nvPr/>
        </p:nvSpPr>
        <p:spPr>
          <a:xfrm>
            <a:off x="6226914" y="2476813"/>
            <a:ext cx="2665566" cy="490110"/>
          </a:xfrm>
          <a:prstGeom prst="rect">
            <a:avLst/>
          </a:prstGeom>
          <a:blipFill>
            <a:blip r:embed="rId4">
              <a:duotone>
                <a:schemeClr val="accent3">
                  <a:shade val="45000"/>
                  <a:satMod val="135000"/>
                </a:schemeClr>
                <a:prstClr val="white"/>
              </a:duotone>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Guardiamarinas</a:t>
            </a:r>
          </a:p>
        </p:txBody>
      </p:sp>
      <p:sp>
        <p:nvSpPr>
          <p:cNvPr id="9" name="Rectángulo 8"/>
          <p:cNvSpPr/>
          <p:nvPr/>
        </p:nvSpPr>
        <p:spPr>
          <a:xfrm>
            <a:off x="3512512" y="2476813"/>
            <a:ext cx="2538137" cy="490110"/>
          </a:xfrm>
          <a:prstGeom prst="rect">
            <a:avLst/>
          </a:prstGeom>
          <a:blipFill>
            <a:blip r:embed="rId4">
              <a:duotone>
                <a:schemeClr val="accent3">
                  <a:shade val="45000"/>
                  <a:satMod val="135000"/>
                </a:schemeClr>
                <a:prstClr val="white"/>
              </a:duotone>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Explicativo</a:t>
            </a:r>
          </a:p>
        </p:txBody>
      </p:sp>
      <p:pic>
        <p:nvPicPr>
          <p:cNvPr id="5122" name="Picture 2" descr="POPEYES 2013: POPEYES 20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7264" y="3753989"/>
            <a:ext cx="2424861" cy="16115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Flecha abajo 9"/>
          <p:cNvSpPr/>
          <p:nvPr/>
        </p:nvSpPr>
        <p:spPr>
          <a:xfrm>
            <a:off x="7236296" y="3346804"/>
            <a:ext cx="660310" cy="3429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124" name="Picture 4" descr="▷【Investigación Explicativa】» Características y ejempl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98997" y="3381992"/>
            <a:ext cx="3477059" cy="1995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CuadroTexto 10"/>
          <p:cNvSpPr txBox="1"/>
          <p:nvPr/>
        </p:nvSpPr>
        <p:spPr>
          <a:xfrm>
            <a:off x="1454980" y="5379146"/>
            <a:ext cx="3765091" cy="276999"/>
          </a:xfrm>
          <a:prstGeom prst="rect">
            <a:avLst/>
          </a:prstGeom>
          <a:noFill/>
        </p:spPr>
        <p:txBody>
          <a:bodyPr wrap="square" rtlCol="0">
            <a:spAutoFit/>
          </a:bodyPr>
          <a:lstStyle/>
          <a:p>
            <a:r>
              <a:rPr lang="es-EC" sz="1200" i="1" dirty="0"/>
              <a:t>Fuente: Guia metodológica para investigación.</a:t>
            </a:r>
          </a:p>
        </p:txBody>
      </p:sp>
      <p:sp>
        <p:nvSpPr>
          <p:cNvPr id="13" name="CuadroTexto 12"/>
          <p:cNvSpPr txBox="1"/>
          <p:nvPr/>
        </p:nvSpPr>
        <p:spPr>
          <a:xfrm>
            <a:off x="6256272" y="5373130"/>
            <a:ext cx="2121751" cy="276999"/>
          </a:xfrm>
          <a:prstGeom prst="rect">
            <a:avLst/>
          </a:prstGeom>
          <a:noFill/>
        </p:spPr>
        <p:txBody>
          <a:bodyPr wrap="square" rtlCol="0">
            <a:spAutoFit/>
          </a:bodyPr>
          <a:lstStyle/>
          <a:p>
            <a:r>
              <a:rPr lang="es-ES" sz="1200" i="1" dirty="0"/>
              <a:t>Fuente: Escuela Superior Naval</a:t>
            </a:r>
            <a:endParaRPr lang="es-EC" sz="1200" i="1" dirty="0"/>
          </a:p>
        </p:txBody>
      </p:sp>
    </p:spTree>
    <p:extLst>
      <p:ext uri="{BB962C8B-B14F-4D97-AF65-F5344CB8AC3E}">
        <p14:creationId xmlns:p14="http://schemas.microsoft.com/office/powerpoint/2010/main" val="195173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AGENDA</a:t>
            </a:r>
          </a:p>
        </p:txBody>
      </p:sp>
      <p:sp>
        <p:nvSpPr>
          <p:cNvPr id="3" name="Marcador de contenido 2"/>
          <p:cNvSpPr>
            <a:spLocks noGrp="1"/>
          </p:cNvSpPr>
          <p:nvPr>
            <p:ph idx="1"/>
          </p:nvPr>
        </p:nvSpPr>
        <p:spPr>
          <a:xfrm>
            <a:off x="1751687" y="1057300"/>
            <a:ext cx="5794174" cy="4205313"/>
          </a:xfrm>
        </p:spPr>
        <p:txBody>
          <a:bodyPr/>
          <a:lstStyle/>
          <a:p>
            <a:pPr algn="just"/>
            <a:r>
              <a:rPr lang="es-EC" sz="2000" b="1" dirty="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PROBLEMA</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JUSTIFICACIÓN</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OBJETIVO GENERAL</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OBJETIVOS ESPECÍFICOS</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FUNDAMENTACIÓN TEÓRICA</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FUNDAMENTACIÓN METODOLÓGICA</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RESULTADOS DE LA INVESTIGACIÓN O PROPUESTA.</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CONCLUSIONES, y</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RECOMENDACIONES</a:t>
            </a:r>
          </a:p>
        </p:txBody>
      </p:sp>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2</a:t>
            </a:fld>
            <a:endParaRPr lang="es-EC" dirty="0"/>
          </a:p>
        </p:txBody>
      </p:sp>
    </p:spTree>
    <p:extLst>
      <p:ext uri="{BB962C8B-B14F-4D97-AF65-F5344CB8AC3E}">
        <p14:creationId xmlns:p14="http://schemas.microsoft.com/office/powerpoint/2010/main" val="3051320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l="17713" t="20586" r="25588" b="14983"/>
          <a:stretch/>
        </p:blipFill>
        <p:spPr>
          <a:xfrm>
            <a:off x="584884" y="481236"/>
            <a:ext cx="8451612" cy="5176225"/>
          </a:xfrm>
          <a:prstGeom prst="rect">
            <a:avLst/>
          </a:prstGeom>
          <a:ln>
            <a:noFill/>
          </a:ln>
          <a:effectLst>
            <a:softEdge rad="112500"/>
          </a:effectLst>
        </p:spPr>
      </p:pic>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20</a:t>
            </a:fld>
            <a:endParaRPr lang="es-EC" dirty="0"/>
          </a:p>
        </p:txBody>
      </p:sp>
      <p:grpSp>
        <p:nvGrpSpPr>
          <p:cNvPr id="14" name="Grupo 13"/>
          <p:cNvGrpSpPr/>
          <p:nvPr/>
        </p:nvGrpSpPr>
        <p:grpSpPr>
          <a:xfrm>
            <a:off x="467544" y="1140226"/>
            <a:ext cx="8424936" cy="3497744"/>
            <a:chOff x="611560" y="481236"/>
            <a:chExt cx="8424936" cy="3497744"/>
          </a:xfrm>
        </p:grpSpPr>
        <p:sp>
          <p:nvSpPr>
            <p:cNvPr id="6" name="Rectángulo redondeado 5"/>
            <p:cNvSpPr/>
            <p:nvPr/>
          </p:nvSpPr>
          <p:spPr>
            <a:xfrm>
              <a:off x="611560" y="2123599"/>
              <a:ext cx="1872208" cy="984714"/>
            </a:xfrm>
            <a:prstGeom prst="round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Técnicas de Recolección de Datos</a:t>
              </a:r>
            </a:p>
          </p:txBody>
        </p:sp>
        <p:sp>
          <p:nvSpPr>
            <p:cNvPr id="7" name="Rectángulo redondeado 6"/>
            <p:cNvSpPr/>
            <p:nvPr/>
          </p:nvSpPr>
          <p:spPr>
            <a:xfrm>
              <a:off x="2915816" y="1308113"/>
              <a:ext cx="1512168" cy="576064"/>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Documental</a:t>
              </a:r>
            </a:p>
          </p:txBody>
        </p:sp>
        <p:sp>
          <p:nvSpPr>
            <p:cNvPr id="8" name="Rectángulo redondeado 7"/>
            <p:cNvSpPr/>
            <p:nvPr/>
          </p:nvSpPr>
          <p:spPr>
            <a:xfrm>
              <a:off x="2915816" y="3321145"/>
              <a:ext cx="1512168" cy="504056"/>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Campo</a:t>
              </a:r>
            </a:p>
          </p:txBody>
        </p:sp>
        <p:sp>
          <p:nvSpPr>
            <p:cNvPr id="9" name="Rectángulo redondeado 8"/>
            <p:cNvSpPr/>
            <p:nvPr/>
          </p:nvSpPr>
          <p:spPr>
            <a:xfrm>
              <a:off x="4788024" y="1253499"/>
              <a:ext cx="1562980" cy="685291"/>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Secundarias </a:t>
              </a:r>
            </a:p>
          </p:txBody>
        </p:sp>
        <p:sp>
          <p:nvSpPr>
            <p:cNvPr id="10" name="Rectángulo redondeado 9"/>
            <p:cNvSpPr/>
            <p:nvPr/>
          </p:nvSpPr>
          <p:spPr>
            <a:xfrm>
              <a:off x="4849289" y="3228931"/>
              <a:ext cx="1501715" cy="68848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Primarias</a:t>
              </a:r>
            </a:p>
          </p:txBody>
        </p:sp>
        <p:sp>
          <p:nvSpPr>
            <p:cNvPr id="11" name="Rectángulo redondeado 10"/>
            <p:cNvSpPr/>
            <p:nvPr/>
          </p:nvSpPr>
          <p:spPr>
            <a:xfrm>
              <a:off x="6711044" y="481236"/>
              <a:ext cx="2325452" cy="1402941"/>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Selección de temas importantes para la historia Marítima.</a:t>
              </a:r>
            </a:p>
          </p:txBody>
        </p:sp>
        <p:sp>
          <p:nvSpPr>
            <p:cNvPr id="12" name="Rectángulo redondeado 11"/>
            <p:cNvSpPr/>
            <p:nvPr/>
          </p:nvSpPr>
          <p:spPr>
            <a:xfrm>
              <a:off x="6711044" y="1981333"/>
              <a:ext cx="2325452" cy="112698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Búsqueda de información en publicaciones del INHIMA</a:t>
              </a:r>
            </a:p>
          </p:txBody>
        </p:sp>
        <p:sp>
          <p:nvSpPr>
            <p:cNvPr id="13" name="Rectángulo redondeado 12"/>
            <p:cNvSpPr/>
            <p:nvPr/>
          </p:nvSpPr>
          <p:spPr>
            <a:xfrm>
              <a:off x="6772309" y="3228931"/>
              <a:ext cx="1914491" cy="750049"/>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Encuestas</a:t>
              </a:r>
            </a:p>
          </p:txBody>
        </p:sp>
        <p:cxnSp>
          <p:nvCxnSpPr>
            <p:cNvPr id="15" name="Conector recto de flecha 14"/>
            <p:cNvCxnSpPr>
              <a:stCxn id="6" idx="3"/>
              <a:endCxn id="7" idx="1"/>
            </p:cNvCxnSpPr>
            <p:nvPr/>
          </p:nvCxnSpPr>
          <p:spPr>
            <a:xfrm flipV="1">
              <a:off x="2483768" y="1596145"/>
              <a:ext cx="432048" cy="1019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a:stCxn id="6" idx="3"/>
              <a:endCxn id="8" idx="1"/>
            </p:cNvCxnSpPr>
            <p:nvPr/>
          </p:nvCxnSpPr>
          <p:spPr>
            <a:xfrm>
              <a:off x="2483768" y="2615956"/>
              <a:ext cx="432048" cy="9572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a:stCxn id="7" idx="3"/>
              <a:endCxn id="9" idx="1"/>
            </p:cNvCxnSpPr>
            <p:nvPr/>
          </p:nvCxnSpPr>
          <p:spPr>
            <a:xfrm>
              <a:off x="4427984" y="1596145"/>
              <a:ext cx="3600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a:stCxn id="8" idx="3"/>
              <a:endCxn id="10" idx="1"/>
            </p:cNvCxnSpPr>
            <p:nvPr/>
          </p:nvCxnSpPr>
          <p:spPr>
            <a:xfrm>
              <a:off x="4427984" y="3573173"/>
              <a:ext cx="4213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a:stCxn id="9" idx="3"/>
              <a:endCxn id="11" idx="1"/>
            </p:cNvCxnSpPr>
            <p:nvPr/>
          </p:nvCxnSpPr>
          <p:spPr>
            <a:xfrm flipV="1">
              <a:off x="6351004" y="1182707"/>
              <a:ext cx="360040" cy="413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p:cNvCxnSpPr>
              <a:stCxn id="9" idx="3"/>
              <a:endCxn id="12" idx="1"/>
            </p:cNvCxnSpPr>
            <p:nvPr/>
          </p:nvCxnSpPr>
          <p:spPr>
            <a:xfrm>
              <a:off x="6351004" y="1596145"/>
              <a:ext cx="360040" cy="948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a:stCxn id="10" idx="3"/>
              <a:endCxn id="13" idx="1"/>
            </p:cNvCxnSpPr>
            <p:nvPr/>
          </p:nvCxnSpPr>
          <p:spPr>
            <a:xfrm>
              <a:off x="6351004" y="3573173"/>
              <a:ext cx="421305" cy="307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7277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21</a:t>
            </a:fld>
            <a:endParaRPr lang="es-EC" dirty="0"/>
          </a:p>
        </p:txBody>
      </p:sp>
      <p:sp>
        <p:nvSpPr>
          <p:cNvPr id="6" name="Rectángulo redondeado 5"/>
          <p:cNvSpPr/>
          <p:nvPr/>
        </p:nvSpPr>
        <p:spPr>
          <a:xfrm>
            <a:off x="1129715" y="603318"/>
            <a:ext cx="7012977" cy="1008112"/>
          </a:xfrm>
          <a:prstGeom prst="round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solidFill>
              </a:rPr>
              <a:t>ENCUESTA REALIZADA A LA BRIGADA DE  GUARDIAMARINAS</a:t>
            </a:r>
            <a:endParaRPr lang="es-EC" sz="2800" dirty="0">
              <a:solidFill>
                <a:schemeClr val="tx1"/>
              </a:solidFill>
            </a:endParaRPr>
          </a:p>
        </p:txBody>
      </p:sp>
      <p:sp>
        <p:nvSpPr>
          <p:cNvPr id="8" name="Rectángulo 7"/>
          <p:cNvSpPr/>
          <p:nvPr/>
        </p:nvSpPr>
        <p:spPr>
          <a:xfrm>
            <a:off x="883984" y="1705372"/>
            <a:ext cx="7504440" cy="646331"/>
          </a:xfrm>
          <a:prstGeom prst="rect">
            <a:avLst/>
          </a:prstGeom>
        </p:spPr>
        <p:txBody>
          <a:bodyPr wrap="square">
            <a:spAutoFit/>
          </a:bodyPr>
          <a:lstStyle/>
          <a:p>
            <a:pPr algn="just"/>
            <a:r>
              <a:rPr lang="es-EC" b="1" dirty="0">
                <a:latin typeface="Arial" panose="020B0604020202020204" pitchFamily="34" charset="0"/>
                <a:ea typeface="Calibri" panose="020F0502020204030204" pitchFamily="34" charset="0"/>
              </a:rPr>
              <a:t>Pregunta 1: </a:t>
            </a:r>
            <a:r>
              <a:rPr lang="es-EC" dirty="0">
                <a:latin typeface="Arial" panose="020B0604020202020204" pitchFamily="34" charset="0"/>
                <a:ea typeface="Calibri" panose="020F0502020204030204" pitchFamily="34" charset="0"/>
              </a:rPr>
              <a:t>¿Con qué regularidad consulta usted libros de historia marítima Ecuatoriana?</a:t>
            </a:r>
            <a:endParaRPr lang="es-EC" dirty="0"/>
          </a:p>
        </p:txBody>
      </p:sp>
      <p:graphicFrame>
        <p:nvGraphicFramePr>
          <p:cNvPr id="9" name="Gráfico 8"/>
          <p:cNvGraphicFramePr/>
          <p:nvPr>
            <p:extLst>
              <p:ext uri="{D42A27DB-BD31-4B8C-83A1-F6EECF244321}">
                <p14:modId xmlns:p14="http://schemas.microsoft.com/office/powerpoint/2010/main" val="3323231797"/>
              </p:ext>
            </p:extLst>
          </p:nvPr>
        </p:nvGraphicFramePr>
        <p:xfrm>
          <a:off x="1899899" y="2481221"/>
          <a:ext cx="5472608" cy="28157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17047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22</a:t>
            </a:fld>
            <a:endParaRPr lang="es-EC" dirty="0"/>
          </a:p>
        </p:txBody>
      </p:sp>
      <p:sp>
        <p:nvSpPr>
          <p:cNvPr id="5" name="Rectángulo 4"/>
          <p:cNvSpPr/>
          <p:nvPr/>
        </p:nvSpPr>
        <p:spPr>
          <a:xfrm>
            <a:off x="755576" y="697260"/>
            <a:ext cx="7416824" cy="1200329"/>
          </a:xfrm>
          <a:prstGeom prst="rect">
            <a:avLst/>
          </a:prstGeom>
        </p:spPr>
        <p:txBody>
          <a:bodyPr wrap="square">
            <a:spAutoFit/>
          </a:bodyPr>
          <a:lstStyle/>
          <a:p>
            <a:pPr algn="just"/>
            <a:r>
              <a:rPr lang="es-EC" b="1" dirty="0">
                <a:latin typeface="Arial" panose="020B0604020202020204" pitchFamily="34" charset="0"/>
                <a:ea typeface="Calibri" panose="020F0502020204030204" pitchFamily="34" charset="0"/>
              </a:rPr>
              <a:t>Pregunta 6:</a:t>
            </a:r>
            <a:r>
              <a:rPr lang="es-EC" dirty="0">
                <a:latin typeface="Arial" panose="020B0604020202020204" pitchFamily="34" charset="0"/>
                <a:ea typeface="Calibri" panose="020F0502020204030204" pitchFamily="34" charset="0"/>
              </a:rPr>
              <a:t> ¿Considera usted necesaria la creación de vídeos ilustrativos, que ayuden al fácil entendimiento y aprendizaje del contenido histórico de nuestra cultura y Gestión de Identidad en la Armada del Ecuador?</a:t>
            </a:r>
            <a:endParaRPr lang="es-EC" dirty="0"/>
          </a:p>
        </p:txBody>
      </p:sp>
      <p:graphicFrame>
        <p:nvGraphicFramePr>
          <p:cNvPr id="6" name="Gráfico 5"/>
          <p:cNvGraphicFramePr/>
          <p:nvPr>
            <p:extLst>
              <p:ext uri="{D42A27DB-BD31-4B8C-83A1-F6EECF244321}">
                <p14:modId xmlns:p14="http://schemas.microsoft.com/office/powerpoint/2010/main" val="1103465423"/>
              </p:ext>
            </p:extLst>
          </p:nvPr>
        </p:nvGraphicFramePr>
        <p:xfrm>
          <a:off x="1991973" y="1897589"/>
          <a:ext cx="4944029" cy="29041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87522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23</a:t>
            </a:fld>
            <a:endParaRPr lang="es-EC" dirty="0"/>
          </a:p>
        </p:txBody>
      </p:sp>
      <p:sp>
        <p:nvSpPr>
          <p:cNvPr id="5" name="Rectángulo 4"/>
          <p:cNvSpPr/>
          <p:nvPr/>
        </p:nvSpPr>
        <p:spPr>
          <a:xfrm>
            <a:off x="611560" y="625252"/>
            <a:ext cx="7560840" cy="923330"/>
          </a:xfrm>
          <a:prstGeom prst="rect">
            <a:avLst/>
          </a:prstGeom>
        </p:spPr>
        <p:txBody>
          <a:bodyPr wrap="square">
            <a:spAutoFit/>
          </a:bodyPr>
          <a:lstStyle/>
          <a:p>
            <a:pPr algn="just"/>
            <a:r>
              <a:rPr lang="es-EC" b="1" dirty="0">
                <a:latin typeface="Arial" panose="020B0604020202020204" pitchFamily="34" charset="0"/>
                <a:ea typeface="Calibri" panose="020F0502020204030204" pitchFamily="34" charset="0"/>
              </a:rPr>
              <a:t>Pregunta 7: </a:t>
            </a:r>
            <a:r>
              <a:rPr lang="es-EC" dirty="0">
                <a:latin typeface="Arial" panose="020B0604020202020204" pitchFamily="34" charset="0"/>
                <a:ea typeface="Calibri" panose="020F0502020204030204" pitchFamily="34" charset="0"/>
              </a:rPr>
              <a:t>¿Le gustaría mejorar la comunicación interna mediante una página web de fácil acceso para mejorar la comprensión Histórica Marítima en la Armada del Ecuador?</a:t>
            </a:r>
            <a:endParaRPr lang="es-EC" dirty="0"/>
          </a:p>
        </p:txBody>
      </p:sp>
      <p:graphicFrame>
        <p:nvGraphicFramePr>
          <p:cNvPr id="6" name="Gráfico 5"/>
          <p:cNvGraphicFramePr/>
          <p:nvPr>
            <p:extLst>
              <p:ext uri="{D42A27DB-BD31-4B8C-83A1-F6EECF244321}">
                <p14:modId xmlns:p14="http://schemas.microsoft.com/office/powerpoint/2010/main" val="3560336867"/>
              </p:ext>
            </p:extLst>
          </p:nvPr>
        </p:nvGraphicFramePr>
        <p:xfrm>
          <a:off x="1799692" y="2065412"/>
          <a:ext cx="5184576" cy="30189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81060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AGENDA</a:t>
            </a:r>
          </a:p>
        </p:txBody>
      </p:sp>
      <p:sp>
        <p:nvSpPr>
          <p:cNvPr id="3" name="Marcador de contenido 2"/>
          <p:cNvSpPr>
            <a:spLocks noGrp="1"/>
          </p:cNvSpPr>
          <p:nvPr>
            <p:ph idx="1"/>
          </p:nvPr>
        </p:nvSpPr>
        <p:spPr>
          <a:xfrm>
            <a:off x="1751687" y="1057300"/>
            <a:ext cx="5794174" cy="4205313"/>
          </a:xfrm>
        </p:spPr>
        <p:txBody>
          <a:bodyPr/>
          <a:lstStyle/>
          <a:p>
            <a:pPr algn="just"/>
            <a:r>
              <a:rPr lang="es-EC" sz="20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PROBLEMA</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JUSTIFICACIÓN</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OBJETIVO GENERAL</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OBJETIVOS ESPECÍFICOS</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FUNDAMENTACIÓN TEÓRICA</a:t>
            </a:r>
          </a:p>
          <a:p>
            <a:pPr algn="just"/>
            <a:r>
              <a:rPr lang="es-EC" sz="20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FUNDAMENTACIÓN METODOLÓGICA</a:t>
            </a:r>
          </a:p>
          <a:p>
            <a:pPr algn="just"/>
            <a:r>
              <a:rPr lang="es-EC" sz="2000" b="1" dirty="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PROPUESTA</a:t>
            </a:r>
            <a:endParaRPr lang="es-EC" sz="20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a:p>
            <a:pPr algn="just"/>
            <a:r>
              <a:rPr lang="es-EC" sz="20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RESULTADOS DE LA INVESTIGACIÓN</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CONCLUSIONES, y</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RECOMENDACIONES</a:t>
            </a:r>
          </a:p>
        </p:txBody>
      </p:sp>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24</a:t>
            </a:fld>
            <a:endParaRPr lang="es-EC" dirty="0"/>
          </a:p>
        </p:txBody>
      </p:sp>
    </p:spTree>
    <p:extLst>
      <p:ext uri="{BB962C8B-B14F-4D97-AF65-F5344CB8AC3E}">
        <p14:creationId xmlns:p14="http://schemas.microsoft.com/office/powerpoint/2010/main" val="209652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11413" t="12182" r="12201" b="7980"/>
          <a:stretch/>
        </p:blipFill>
        <p:spPr>
          <a:xfrm>
            <a:off x="858902" y="1077622"/>
            <a:ext cx="7742799" cy="4549893"/>
          </a:xfrm>
          <a:prstGeom prst="rect">
            <a:avLst/>
          </a:prstGeom>
          <a:ln>
            <a:noFill/>
          </a:ln>
          <a:effectLst>
            <a:softEdge rad="112500"/>
          </a:effectLst>
        </p:spPr>
      </p:pic>
      <p:sp>
        <p:nvSpPr>
          <p:cNvPr id="4"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PROPUESTA</a:t>
            </a:r>
          </a:p>
        </p:txBody>
      </p:sp>
      <p:sp>
        <p:nvSpPr>
          <p:cNvPr id="3" name="Marcador de número de diapositiva 2"/>
          <p:cNvSpPr>
            <a:spLocks noGrp="1"/>
          </p:cNvSpPr>
          <p:nvPr>
            <p:ph type="sldNum" sz="quarter" idx="12"/>
          </p:nvPr>
        </p:nvSpPr>
        <p:spPr/>
        <p:txBody>
          <a:bodyPr/>
          <a:lstStyle/>
          <a:p>
            <a:pPr algn="r"/>
            <a:fld id="{9C45796D-F81B-42E6-8076-DF0575147E93}" type="slidenum">
              <a:rPr lang="es-EC" smtClean="0"/>
              <a:pPr algn="r"/>
              <a:t>25</a:t>
            </a:fld>
            <a:endParaRPr lang="es-EC" dirty="0"/>
          </a:p>
        </p:txBody>
      </p:sp>
      <p:sp>
        <p:nvSpPr>
          <p:cNvPr id="2" name="Placa 1"/>
          <p:cNvSpPr/>
          <p:nvPr/>
        </p:nvSpPr>
        <p:spPr>
          <a:xfrm>
            <a:off x="1849982" y="1584480"/>
            <a:ext cx="5760640" cy="2376264"/>
          </a:xfrm>
          <a:prstGeom prst="plaque">
            <a:avLst/>
          </a:prstGeom>
          <a:blipFill>
            <a:blip r:embed="rId3">
              <a:duotone>
                <a:schemeClr val="bg2">
                  <a:shade val="45000"/>
                  <a:satMod val="135000"/>
                </a:schemeClr>
                <a:prstClr val="white"/>
              </a:duotone>
            </a:blip>
            <a:tile tx="0" ty="0" sx="100000" sy="100000" flip="none" algn="tl"/>
          </a:blipFill>
          <a:ln w="76200">
            <a:solidFill>
              <a:schemeClr val="bg2">
                <a:lumMod val="75000"/>
              </a:schemeClr>
            </a:solidFill>
          </a:ln>
          <a:effectLst>
            <a:outerShdw blurRad="152400" dist="317500" dir="5400000" sx="90000" sy="-19000" rotWithShape="0">
              <a:prstClr val="black">
                <a:alpha val="15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just"/>
            <a:r>
              <a:rPr lang="es-EC" sz="2400" b="1" dirty="0">
                <a:solidFill>
                  <a:schemeClr val="tx1"/>
                </a:solidFill>
              </a:rPr>
              <a:t>Diseño de una Página Web con videos relevantes de la Historia Marítima Nacional que aporten a la enseñanza y culturalización para mejorar la identidad del Oficial de Marina y Tripulantes.</a:t>
            </a:r>
            <a:endParaRPr lang="es-EC" sz="2400" dirty="0">
              <a:solidFill>
                <a:schemeClr val="tx1"/>
              </a:solidFill>
            </a:endParaRPr>
          </a:p>
        </p:txBody>
      </p:sp>
    </p:spTree>
    <p:extLst>
      <p:ext uri="{BB962C8B-B14F-4D97-AF65-F5344CB8AC3E}">
        <p14:creationId xmlns:p14="http://schemas.microsoft.com/office/powerpoint/2010/main" val="2834974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AGENDA</a:t>
            </a:r>
          </a:p>
        </p:txBody>
      </p:sp>
      <p:sp>
        <p:nvSpPr>
          <p:cNvPr id="3" name="Marcador de contenido 2"/>
          <p:cNvSpPr>
            <a:spLocks noGrp="1"/>
          </p:cNvSpPr>
          <p:nvPr>
            <p:ph idx="1"/>
          </p:nvPr>
        </p:nvSpPr>
        <p:spPr>
          <a:xfrm>
            <a:off x="1751687" y="1057300"/>
            <a:ext cx="5794174" cy="4205313"/>
          </a:xfrm>
        </p:spPr>
        <p:txBody>
          <a:bodyPr/>
          <a:lstStyle/>
          <a:p>
            <a:pPr algn="just"/>
            <a:r>
              <a:rPr lang="es-EC" sz="20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PROBLEMA</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JUSTIFICACIÓN</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OBJETIVO GENERAL</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OBJETIVOS ESPECÍFICOS</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FUNDAMENTACIÓN TEÓRICA</a:t>
            </a:r>
          </a:p>
          <a:p>
            <a:pPr algn="just"/>
            <a:r>
              <a:rPr lang="es-EC" sz="20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FUNDAMENTACIÓN METODOLÓGICA</a:t>
            </a:r>
          </a:p>
          <a:p>
            <a:pPr algn="just"/>
            <a:r>
              <a:rPr lang="es-EC" sz="20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PROPUESTA</a:t>
            </a:r>
          </a:p>
          <a:p>
            <a:pPr algn="just"/>
            <a:r>
              <a:rPr lang="es-EC" sz="2000" b="1" dirty="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RESULTADOS DE LA INVESTIGACIÓN</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CONCLUSIONES, y</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RECOMENDACIONES</a:t>
            </a:r>
          </a:p>
        </p:txBody>
      </p:sp>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26</a:t>
            </a:fld>
            <a:endParaRPr lang="es-EC" dirty="0"/>
          </a:p>
        </p:txBody>
      </p:sp>
    </p:spTree>
    <p:extLst>
      <p:ext uri="{BB962C8B-B14F-4D97-AF65-F5344CB8AC3E}">
        <p14:creationId xmlns:p14="http://schemas.microsoft.com/office/powerpoint/2010/main" val="3629606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rotWithShape="1">
          <a:blip r:embed="rId2"/>
          <a:srcRect t="13677" r="628" b="6142"/>
          <a:stretch/>
        </p:blipFill>
        <p:spPr>
          <a:xfrm>
            <a:off x="611560" y="1057300"/>
            <a:ext cx="8412873" cy="3816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27</a:t>
            </a:fld>
            <a:endParaRPr lang="es-EC" dirty="0"/>
          </a:p>
        </p:txBody>
      </p:sp>
      <p:sp>
        <p:nvSpPr>
          <p:cNvPr id="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RESULTADOS DE LA INVESTIGACIÓN</a:t>
            </a:r>
          </a:p>
        </p:txBody>
      </p:sp>
    </p:spTree>
    <p:extLst>
      <p:ext uri="{BB962C8B-B14F-4D97-AF65-F5344CB8AC3E}">
        <p14:creationId xmlns:p14="http://schemas.microsoft.com/office/powerpoint/2010/main" val="1040608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28</a:t>
            </a:fld>
            <a:endParaRPr lang="es-EC"/>
          </a:p>
        </p:txBody>
      </p:sp>
      <p:sp>
        <p:nvSpPr>
          <p:cNvPr id="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RESULTADOS DE LA INVESTIGACIÓN</a:t>
            </a:r>
          </a:p>
        </p:txBody>
      </p:sp>
      <p:pic>
        <p:nvPicPr>
          <p:cNvPr id="2" name="Imagen 1"/>
          <p:cNvPicPr>
            <a:picLocks noChangeAspect="1"/>
          </p:cNvPicPr>
          <p:nvPr/>
        </p:nvPicPr>
        <p:blipFill rotWithShape="1">
          <a:blip r:embed="rId2"/>
          <a:srcRect t="14983" r="1176" b="5179"/>
          <a:stretch/>
        </p:blipFill>
        <p:spPr>
          <a:xfrm>
            <a:off x="611560" y="1201316"/>
            <a:ext cx="8378023" cy="38053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23848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1"/>
          <p:cNvPicPr>
            <a:picLocks noGrp="1" noChangeAspect="1"/>
          </p:cNvPicPr>
          <p:nvPr>
            <p:ph idx="1"/>
          </p:nvPr>
        </p:nvPicPr>
        <p:blipFill rotWithShape="1">
          <a:blip r:embed="rId2"/>
          <a:srcRect t="15586" r="1701" b="6142"/>
          <a:stretch/>
        </p:blipFill>
        <p:spPr>
          <a:xfrm>
            <a:off x="683568" y="1201316"/>
            <a:ext cx="8203284" cy="3672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29</a:t>
            </a:fld>
            <a:endParaRPr lang="es-EC"/>
          </a:p>
        </p:txBody>
      </p:sp>
      <p:sp>
        <p:nvSpPr>
          <p:cNvPr id="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RESULTADOS DE LA INVESTIGACIÓN</a:t>
            </a:r>
          </a:p>
        </p:txBody>
      </p:sp>
    </p:spTree>
    <p:extLst>
      <p:ext uri="{BB962C8B-B14F-4D97-AF65-F5344CB8AC3E}">
        <p14:creationId xmlns:p14="http://schemas.microsoft.com/office/powerpoint/2010/main" val="2148376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PROBLEMA</a:t>
            </a:r>
          </a:p>
        </p:txBody>
      </p:sp>
      <p:sp>
        <p:nvSpPr>
          <p:cNvPr id="5" name="Rectángulo 4"/>
          <p:cNvSpPr/>
          <p:nvPr/>
        </p:nvSpPr>
        <p:spPr>
          <a:xfrm>
            <a:off x="6399932" y="4865772"/>
            <a:ext cx="1800200" cy="288032"/>
          </a:xfrm>
          <a:prstGeom prst="rect">
            <a:avLst/>
          </a:prstGeom>
          <a:solidFill>
            <a:schemeClr val="accent5">
              <a:lumMod val="20000"/>
              <a:lumOff val="80000"/>
            </a:schemeClr>
          </a:solidFill>
          <a:ln w="76200"/>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dirty="0">
                <a:solidFill>
                  <a:srgbClr val="03080D"/>
                </a:solidFill>
              </a:rPr>
              <a:t>Medidas a tomar</a:t>
            </a:r>
          </a:p>
        </p:txBody>
      </p:sp>
      <p:sp>
        <p:nvSpPr>
          <p:cNvPr id="6" name="Cerrar llave 5"/>
          <p:cNvSpPr/>
          <p:nvPr/>
        </p:nvSpPr>
        <p:spPr>
          <a:xfrm>
            <a:off x="4134172" y="1036821"/>
            <a:ext cx="936104" cy="404822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pic>
        <p:nvPicPr>
          <p:cNvPr id="1026" name="Picture 2" descr="Que es una plataforma virtual? | Nanov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772" r="19660"/>
          <a:stretch/>
        </p:blipFill>
        <p:spPr bwMode="auto">
          <a:xfrm>
            <a:off x="5070277" y="1191482"/>
            <a:ext cx="1747472" cy="1637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BASE NAVAL - ARMADA DE ECUADOR - Armada de Ecuad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288" y="3019770"/>
            <a:ext cx="1854770" cy="11338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4" name="Picture 10" descr="Plataforma de aprendizaje multimedia | Academia Pl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5926" y="1276611"/>
            <a:ext cx="1984472" cy="13654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Imagen 1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4318" y="3235201"/>
            <a:ext cx="2151607" cy="14436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7" name="Diagrama 6"/>
          <p:cNvGraphicFramePr/>
          <p:nvPr>
            <p:extLst>
              <p:ext uri="{D42A27DB-BD31-4B8C-83A1-F6EECF244321}">
                <p14:modId xmlns:p14="http://schemas.microsoft.com/office/powerpoint/2010/main" val="4033254333"/>
              </p:ext>
            </p:extLst>
          </p:nvPr>
        </p:nvGraphicFramePr>
        <p:xfrm>
          <a:off x="803920" y="1057300"/>
          <a:ext cx="3336032" cy="40482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Flecha izquierda y arriba 7"/>
          <p:cNvSpPr/>
          <p:nvPr/>
        </p:nvSpPr>
        <p:spPr>
          <a:xfrm>
            <a:off x="1652943" y="5114868"/>
            <a:ext cx="5817261" cy="547492"/>
          </a:xfrm>
          <a:custGeom>
            <a:avLst/>
            <a:gdLst>
              <a:gd name="connsiteX0" fmla="*/ 0 w 5922540"/>
              <a:gd name="connsiteY0" fmla="*/ 315837 h 421116"/>
              <a:gd name="connsiteX1" fmla="*/ 105279 w 5922540"/>
              <a:gd name="connsiteY1" fmla="*/ 210558 h 421116"/>
              <a:gd name="connsiteX2" fmla="*/ 105279 w 5922540"/>
              <a:gd name="connsiteY2" fmla="*/ 263198 h 421116"/>
              <a:gd name="connsiteX3" fmla="*/ 5764622 w 5922540"/>
              <a:gd name="connsiteY3" fmla="*/ 263198 h 421116"/>
              <a:gd name="connsiteX4" fmla="*/ 5764622 w 5922540"/>
              <a:gd name="connsiteY4" fmla="*/ 105279 h 421116"/>
              <a:gd name="connsiteX5" fmla="*/ 5711982 w 5922540"/>
              <a:gd name="connsiteY5" fmla="*/ 105279 h 421116"/>
              <a:gd name="connsiteX6" fmla="*/ 5817261 w 5922540"/>
              <a:gd name="connsiteY6" fmla="*/ 0 h 421116"/>
              <a:gd name="connsiteX7" fmla="*/ 5922540 w 5922540"/>
              <a:gd name="connsiteY7" fmla="*/ 105279 h 421116"/>
              <a:gd name="connsiteX8" fmla="*/ 5869901 w 5922540"/>
              <a:gd name="connsiteY8" fmla="*/ 105279 h 421116"/>
              <a:gd name="connsiteX9" fmla="*/ 5869901 w 5922540"/>
              <a:gd name="connsiteY9" fmla="*/ 368477 h 421116"/>
              <a:gd name="connsiteX10" fmla="*/ 105279 w 5922540"/>
              <a:gd name="connsiteY10" fmla="*/ 368477 h 421116"/>
              <a:gd name="connsiteX11" fmla="*/ 105279 w 5922540"/>
              <a:gd name="connsiteY11" fmla="*/ 421116 h 421116"/>
              <a:gd name="connsiteX12" fmla="*/ 0 w 5922540"/>
              <a:gd name="connsiteY12" fmla="*/ 315837 h 421116"/>
              <a:gd name="connsiteX0" fmla="*/ 2297 w 5817261"/>
              <a:gd name="connsiteY0" fmla="*/ 0 h 600131"/>
              <a:gd name="connsiteX1" fmla="*/ 0 w 5817261"/>
              <a:gd name="connsiteY1" fmla="*/ 389573 h 600131"/>
              <a:gd name="connsiteX2" fmla="*/ 0 w 5817261"/>
              <a:gd name="connsiteY2" fmla="*/ 442213 h 600131"/>
              <a:gd name="connsiteX3" fmla="*/ 5659343 w 5817261"/>
              <a:gd name="connsiteY3" fmla="*/ 442213 h 600131"/>
              <a:gd name="connsiteX4" fmla="*/ 5659343 w 5817261"/>
              <a:gd name="connsiteY4" fmla="*/ 284294 h 600131"/>
              <a:gd name="connsiteX5" fmla="*/ 5606703 w 5817261"/>
              <a:gd name="connsiteY5" fmla="*/ 284294 h 600131"/>
              <a:gd name="connsiteX6" fmla="*/ 5711982 w 5817261"/>
              <a:gd name="connsiteY6" fmla="*/ 179015 h 600131"/>
              <a:gd name="connsiteX7" fmla="*/ 5817261 w 5817261"/>
              <a:gd name="connsiteY7" fmla="*/ 284294 h 600131"/>
              <a:gd name="connsiteX8" fmla="*/ 5764622 w 5817261"/>
              <a:gd name="connsiteY8" fmla="*/ 284294 h 600131"/>
              <a:gd name="connsiteX9" fmla="*/ 5764622 w 5817261"/>
              <a:gd name="connsiteY9" fmla="*/ 547492 h 600131"/>
              <a:gd name="connsiteX10" fmla="*/ 0 w 5817261"/>
              <a:gd name="connsiteY10" fmla="*/ 547492 h 600131"/>
              <a:gd name="connsiteX11" fmla="*/ 0 w 5817261"/>
              <a:gd name="connsiteY11" fmla="*/ 600131 h 600131"/>
              <a:gd name="connsiteX12" fmla="*/ 2297 w 5817261"/>
              <a:gd name="connsiteY12" fmla="*/ 0 h 600131"/>
              <a:gd name="connsiteX0" fmla="*/ 2297 w 5817261"/>
              <a:gd name="connsiteY0" fmla="*/ 0 h 547492"/>
              <a:gd name="connsiteX1" fmla="*/ 0 w 5817261"/>
              <a:gd name="connsiteY1" fmla="*/ 389573 h 547492"/>
              <a:gd name="connsiteX2" fmla="*/ 0 w 5817261"/>
              <a:gd name="connsiteY2" fmla="*/ 442213 h 547492"/>
              <a:gd name="connsiteX3" fmla="*/ 5659343 w 5817261"/>
              <a:gd name="connsiteY3" fmla="*/ 442213 h 547492"/>
              <a:gd name="connsiteX4" fmla="*/ 5659343 w 5817261"/>
              <a:gd name="connsiteY4" fmla="*/ 284294 h 547492"/>
              <a:gd name="connsiteX5" fmla="*/ 5606703 w 5817261"/>
              <a:gd name="connsiteY5" fmla="*/ 284294 h 547492"/>
              <a:gd name="connsiteX6" fmla="*/ 5711982 w 5817261"/>
              <a:gd name="connsiteY6" fmla="*/ 179015 h 547492"/>
              <a:gd name="connsiteX7" fmla="*/ 5817261 w 5817261"/>
              <a:gd name="connsiteY7" fmla="*/ 284294 h 547492"/>
              <a:gd name="connsiteX8" fmla="*/ 5764622 w 5817261"/>
              <a:gd name="connsiteY8" fmla="*/ 284294 h 547492"/>
              <a:gd name="connsiteX9" fmla="*/ 5764622 w 5817261"/>
              <a:gd name="connsiteY9" fmla="*/ 547492 h 547492"/>
              <a:gd name="connsiteX10" fmla="*/ 0 w 5817261"/>
              <a:gd name="connsiteY10" fmla="*/ 547492 h 547492"/>
              <a:gd name="connsiteX11" fmla="*/ 0 w 5817261"/>
              <a:gd name="connsiteY11" fmla="*/ 514069 h 547492"/>
              <a:gd name="connsiteX12" fmla="*/ 2297 w 5817261"/>
              <a:gd name="connsiteY12" fmla="*/ 0 h 54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7261" h="547492">
                <a:moveTo>
                  <a:pt x="2297" y="0"/>
                </a:moveTo>
                <a:cubicBezTo>
                  <a:pt x="1531" y="129858"/>
                  <a:pt x="766" y="259715"/>
                  <a:pt x="0" y="389573"/>
                </a:cubicBezTo>
                <a:lnTo>
                  <a:pt x="0" y="442213"/>
                </a:lnTo>
                <a:lnTo>
                  <a:pt x="5659343" y="442213"/>
                </a:lnTo>
                <a:lnTo>
                  <a:pt x="5659343" y="284294"/>
                </a:lnTo>
                <a:lnTo>
                  <a:pt x="5606703" y="284294"/>
                </a:lnTo>
                <a:lnTo>
                  <a:pt x="5711982" y="179015"/>
                </a:lnTo>
                <a:lnTo>
                  <a:pt x="5817261" y="284294"/>
                </a:lnTo>
                <a:lnTo>
                  <a:pt x="5764622" y="284294"/>
                </a:lnTo>
                <a:lnTo>
                  <a:pt x="5764622" y="547492"/>
                </a:lnTo>
                <a:lnTo>
                  <a:pt x="0" y="547492"/>
                </a:lnTo>
                <a:lnTo>
                  <a:pt x="0" y="514069"/>
                </a:lnTo>
                <a:cubicBezTo>
                  <a:pt x="766" y="314025"/>
                  <a:pt x="1531" y="200044"/>
                  <a:pt x="2297"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Marcador de número de diapositiva 2"/>
          <p:cNvSpPr>
            <a:spLocks noGrp="1"/>
          </p:cNvSpPr>
          <p:nvPr>
            <p:ph type="sldNum" sz="quarter" idx="12"/>
          </p:nvPr>
        </p:nvSpPr>
        <p:spPr/>
        <p:txBody>
          <a:bodyPr/>
          <a:lstStyle/>
          <a:p>
            <a:pPr algn="r"/>
            <a:fld id="{9C45796D-F81B-42E6-8076-DF0575147E93}" type="slidenum">
              <a:rPr lang="es-EC" smtClean="0"/>
              <a:pPr algn="r"/>
              <a:t>3</a:t>
            </a:fld>
            <a:endParaRPr lang="es-EC" dirty="0"/>
          </a:p>
        </p:txBody>
      </p:sp>
    </p:spTree>
    <p:extLst>
      <p:ext uri="{BB962C8B-B14F-4D97-AF65-F5344CB8AC3E}">
        <p14:creationId xmlns:p14="http://schemas.microsoft.com/office/powerpoint/2010/main" val="1448446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30</a:t>
            </a:fld>
            <a:endParaRPr lang="es-EC"/>
          </a:p>
        </p:txBody>
      </p:sp>
      <p:pic>
        <p:nvPicPr>
          <p:cNvPr id="6" name="Imagen 5"/>
          <p:cNvPicPr>
            <a:picLocks noChangeAspect="1"/>
          </p:cNvPicPr>
          <p:nvPr/>
        </p:nvPicPr>
        <p:blipFill rotWithShape="1">
          <a:blip r:embed="rId2"/>
          <a:srcRect t="16384" r="1963" b="5178"/>
          <a:stretch/>
        </p:blipFill>
        <p:spPr>
          <a:xfrm>
            <a:off x="755576" y="1201316"/>
            <a:ext cx="8100392" cy="3643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RESULTADOS DE LA INVESTIGACIÓN</a:t>
            </a:r>
          </a:p>
        </p:txBody>
      </p:sp>
    </p:spTree>
    <p:extLst>
      <p:ext uri="{BB962C8B-B14F-4D97-AF65-F5344CB8AC3E}">
        <p14:creationId xmlns:p14="http://schemas.microsoft.com/office/powerpoint/2010/main" val="3838373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31</a:t>
            </a:fld>
            <a:endParaRPr lang="es-EC" dirty="0"/>
          </a:p>
        </p:txBody>
      </p:sp>
      <p:sp>
        <p:nvSpPr>
          <p:cNvPr id="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RESULTADOS DE LA INVESTIGACIÓN</a:t>
            </a:r>
          </a:p>
        </p:txBody>
      </p:sp>
      <p:pic>
        <p:nvPicPr>
          <p:cNvPr id="6" name="Imagen 5"/>
          <p:cNvPicPr>
            <a:picLocks noChangeAspect="1"/>
          </p:cNvPicPr>
          <p:nvPr/>
        </p:nvPicPr>
        <p:blipFill rotWithShape="1">
          <a:blip r:embed="rId2"/>
          <a:srcRect l="1176" t="34592" r="1964" b="6580"/>
          <a:stretch/>
        </p:blipFill>
        <p:spPr>
          <a:xfrm>
            <a:off x="611560" y="1489348"/>
            <a:ext cx="8350471" cy="28513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27738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32</a:t>
            </a:fld>
            <a:endParaRPr lang="es-EC" dirty="0"/>
          </a:p>
        </p:txBody>
      </p:sp>
      <p:sp>
        <p:nvSpPr>
          <p:cNvPr id="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RESULTADOS DE LA INVESTIGACIÓN</a:t>
            </a:r>
          </a:p>
        </p:txBody>
      </p:sp>
      <p:pic>
        <p:nvPicPr>
          <p:cNvPr id="6" name="Imagen 5"/>
          <p:cNvPicPr>
            <a:picLocks noChangeAspect="1"/>
          </p:cNvPicPr>
          <p:nvPr/>
        </p:nvPicPr>
        <p:blipFill rotWithShape="1">
          <a:blip r:embed="rId2"/>
          <a:srcRect t="14983" r="1176" b="5179"/>
          <a:stretch/>
        </p:blipFill>
        <p:spPr>
          <a:xfrm>
            <a:off x="683568" y="1129308"/>
            <a:ext cx="8243818" cy="3744416"/>
          </a:xfrm>
          <a:prstGeom prst="rect">
            <a:avLst/>
          </a:prstGeom>
        </p:spPr>
      </p:pic>
    </p:spTree>
    <p:extLst>
      <p:ext uri="{BB962C8B-B14F-4D97-AF65-F5344CB8AC3E}">
        <p14:creationId xmlns:p14="http://schemas.microsoft.com/office/powerpoint/2010/main" val="2557590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33</a:t>
            </a:fld>
            <a:endParaRPr lang="es-EC" dirty="0"/>
          </a:p>
        </p:txBody>
      </p:sp>
      <p:sp>
        <p:nvSpPr>
          <p:cNvPr id="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RESULTADOS DE LA INVESTIGACIÓN</a:t>
            </a:r>
          </a:p>
        </p:txBody>
      </p:sp>
      <p:pic>
        <p:nvPicPr>
          <p:cNvPr id="6" name="Imagen 5"/>
          <p:cNvPicPr>
            <a:picLocks noChangeAspect="1"/>
          </p:cNvPicPr>
          <p:nvPr/>
        </p:nvPicPr>
        <p:blipFill rotWithShape="1">
          <a:blip r:embed="rId2"/>
          <a:srcRect t="14983" r="1176" b="6579"/>
          <a:stretch/>
        </p:blipFill>
        <p:spPr>
          <a:xfrm>
            <a:off x="755576" y="1273324"/>
            <a:ext cx="8028384" cy="3582589"/>
          </a:xfrm>
          <a:prstGeom prst="rect">
            <a:avLst/>
          </a:prstGeom>
        </p:spPr>
      </p:pic>
    </p:spTree>
    <p:extLst>
      <p:ext uri="{BB962C8B-B14F-4D97-AF65-F5344CB8AC3E}">
        <p14:creationId xmlns:p14="http://schemas.microsoft.com/office/powerpoint/2010/main" val="1153342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34</a:t>
            </a:fld>
            <a:endParaRPr lang="es-EC"/>
          </a:p>
        </p:txBody>
      </p:sp>
      <p:sp>
        <p:nvSpPr>
          <p:cNvPr id="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RESULTADOS DE LA INVESTIGACIÓN</a:t>
            </a:r>
          </a:p>
        </p:txBody>
      </p:sp>
      <p:pic>
        <p:nvPicPr>
          <p:cNvPr id="2" name="Imagen 1"/>
          <p:cNvPicPr>
            <a:picLocks noChangeAspect="1"/>
          </p:cNvPicPr>
          <p:nvPr/>
        </p:nvPicPr>
        <p:blipFill rotWithShape="1">
          <a:blip r:embed="rId2"/>
          <a:srcRect t="14983" r="1176" b="6579"/>
          <a:stretch/>
        </p:blipFill>
        <p:spPr>
          <a:xfrm>
            <a:off x="611560" y="1273324"/>
            <a:ext cx="8391031" cy="3744416"/>
          </a:xfrm>
          <a:prstGeom prst="rect">
            <a:avLst/>
          </a:prstGeom>
        </p:spPr>
      </p:pic>
    </p:spTree>
    <p:extLst>
      <p:ext uri="{BB962C8B-B14F-4D97-AF65-F5344CB8AC3E}">
        <p14:creationId xmlns:p14="http://schemas.microsoft.com/office/powerpoint/2010/main" val="713326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pPr algn="r"/>
            <a:fld id="{9C45796D-F81B-42E6-8076-DF0575147E93}" type="slidenum">
              <a:rPr lang="es-EC" smtClean="0"/>
              <a:pPr algn="r"/>
              <a:t>35</a:t>
            </a:fld>
            <a:endParaRPr lang="es-EC" dirty="0"/>
          </a:p>
        </p:txBody>
      </p:sp>
      <p:pic>
        <p:nvPicPr>
          <p:cNvPr id="3" name="Imagen 2"/>
          <p:cNvPicPr>
            <a:picLocks noChangeAspect="1"/>
          </p:cNvPicPr>
          <p:nvPr/>
        </p:nvPicPr>
        <p:blipFill rotWithShape="1">
          <a:blip r:embed="rId3"/>
          <a:srcRect t="7919" b="11399"/>
          <a:stretch/>
        </p:blipFill>
        <p:spPr>
          <a:xfrm>
            <a:off x="3992594" y="2812361"/>
            <a:ext cx="5022002" cy="22780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0" name="Picture 2" descr="Cómo migrar a WordPress desde Wix - Blog de arsys.es"/>
          <p:cNvPicPr>
            <a:picLocks noChangeAspect="1" noChangeArrowheads="1"/>
          </p:cNvPicPr>
          <p:nvPr/>
        </p:nvPicPr>
        <p:blipFill rotWithShape="1">
          <a:blip r:embed="rId4">
            <a:extLst>
              <a:ext uri="{28A0092B-C50C-407E-A947-70E740481C1C}">
                <a14:useLocalDpi xmlns:a14="http://schemas.microsoft.com/office/drawing/2010/main" val="0"/>
              </a:ext>
            </a:extLst>
          </a:blip>
          <a:srcRect l="61419" t="4073" r="6994" b="7526"/>
          <a:stretch/>
        </p:blipFill>
        <p:spPr bwMode="auto">
          <a:xfrm>
            <a:off x="2123728" y="4557114"/>
            <a:ext cx="1080120" cy="104411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aphicFrame>
        <p:nvGraphicFramePr>
          <p:cNvPr id="12" name="Diagrama 11"/>
          <p:cNvGraphicFramePr/>
          <p:nvPr>
            <p:extLst>
              <p:ext uri="{D42A27DB-BD31-4B8C-83A1-F6EECF244321}">
                <p14:modId xmlns:p14="http://schemas.microsoft.com/office/powerpoint/2010/main" val="2413707006"/>
              </p:ext>
            </p:extLst>
          </p:nvPr>
        </p:nvGraphicFramePr>
        <p:xfrm>
          <a:off x="-396552" y="1232959"/>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Elipse 6"/>
          <p:cNvSpPr/>
          <p:nvPr/>
        </p:nvSpPr>
        <p:spPr>
          <a:xfrm>
            <a:off x="3419872" y="819805"/>
            <a:ext cx="1191372" cy="998711"/>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dirty="0"/>
              <a:t>centro de ayuda de Wix</a:t>
            </a:r>
          </a:p>
        </p:txBody>
      </p:sp>
      <p:sp>
        <p:nvSpPr>
          <p:cNvPr id="6" name="Elipse 5"/>
          <p:cNvSpPr/>
          <p:nvPr/>
        </p:nvSpPr>
        <p:spPr>
          <a:xfrm>
            <a:off x="1475656" y="651367"/>
            <a:ext cx="1540024" cy="133558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dirty="0"/>
              <a:t>Compatible con dispositivos móviles</a:t>
            </a:r>
          </a:p>
        </p:txBody>
      </p:sp>
      <p:sp>
        <p:nvSpPr>
          <p:cNvPr id="2" name="CuadroTexto 1"/>
          <p:cNvSpPr txBox="1"/>
          <p:nvPr/>
        </p:nvSpPr>
        <p:spPr>
          <a:xfrm>
            <a:off x="3923928" y="5123248"/>
            <a:ext cx="3963782" cy="276999"/>
          </a:xfrm>
          <a:prstGeom prst="rect">
            <a:avLst/>
          </a:prstGeom>
          <a:noFill/>
        </p:spPr>
        <p:txBody>
          <a:bodyPr wrap="square" rtlCol="0">
            <a:spAutoFit/>
          </a:bodyPr>
          <a:lstStyle/>
          <a:p>
            <a:r>
              <a:rPr lang="es-ES" sz="1200" i="1" dirty="0"/>
              <a:t>Fuente: support.wix.com</a:t>
            </a:r>
            <a:endParaRPr lang="es-EC" sz="1200" i="1" dirty="0"/>
          </a:p>
        </p:txBody>
      </p:sp>
    </p:spTree>
    <p:extLst>
      <p:ext uri="{BB962C8B-B14F-4D97-AF65-F5344CB8AC3E}">
        <p14:creationId xmlns:p14="http://schemas.microsoft.com/office/powerpoint/2010/main" val="315106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ángulo redondeado 61"/>
          <p:cNvSpPr/>
          <p:nvPr/>
        </p:nvSpPr>
        <p:spPr>
          <a:xfrm>
            <a:off x="3707904" y="409228"/>
            <a:ext cx="2376264" cy="72008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rPr>
              <a:t>HISTORIA MARÍTIMA DE LA ARMADA DEL ECUADOR</a:t>
            </a:r>
          </a:p>
          <a:p>
            <a:pPr algn="ctr"/>
            <a:endParaRPr lang="es-EC" sz="1400" dirty="0">
              <a:solidFill>
                <a:schemeClr val="tx1"/>
              </a:solidFill>
            </a:endParaRPr>
          </a:p>
        </p:txBody>
      </p:sp>
      <p:sp>
        <p:nvSpPr>
          <p:cNvPr id="63" name="Rectángulo redondeado 62"/>
          <p:cNvSpPr/>
          <p:nvPr/>
        </p:nvSpPr>
        <p:spPr>
          <a:xfrm>
            <a:off x="2337655" y="1561356"/>
            <a:ext cx="115212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Escuela</a:t>
            </a:r>
          </a:p>
        </p:txBody>
      </p:sp>
      <p:sp>
        <p:nvSpPr>
          <p:cNvPr id="64" name="Rectángulo redondeado 63"/>
          <p:cNvSpPr/>
          <p:nvPr/>
        </p:nvSpPr>
        <p:spPr>
          <a:xfrm>
            <a:off x="823390" y="1561356"/>
            <a:ext cx="115212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Inicio</a:t>
            </a:r>
          </a:p>
        </p:txBody>
      </p:sp>
      <p:sp>
        <p:nvSpPr>
          <p:cNvPr id="65" name="Rectángulo redondeado 64"/>
          <p:cNvSpPr/>
          <p:nvPr/>
        </p:nvSpPr>
        <p:spPr>
          <a:xfrm>
            <a:off x="5533528" y="1561356"/>
            <a:ext cx="1584175"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Valores Corporativos</a:t>
            </a:r>
          </a:p>
        </p:txBody>
      </p:sp>
      <p:sp>
        <p:nvSpPr>
          <p:cNvPr id="66" name="Rectángulo redondeado 65"/>
          <p:cNvSpPr/>
          <p:nvPr/>
        </p:nvSpPr>
        <p:spPr>
          <a:xfrm>
            <a:off x="7431160" y="1561356"/>
            <a:ext cx="1368152"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Tradiciones Navales</a:t>
            </a:r>
          </a:p>
        </p:txBody>
      </p:sp>
      <p:sp>
        <p:nvSpPr>
          <p:cNvPr id="67" name="Rectángulo redondeado 66"/>
          <p:cNvSpPr/>
          <p:nvPr/>
        </p:nvSpPr>
        <p:spPr>
          <a:xfrm>
            <a:off x="3935591" y="1561356"/>
            <a:ext cx="115212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Historia Marítima</a:t>
            </a:r>
          </a:p>
        </p:txBody>
      </p:sp>
      <p:sp>
        <p:nvSpPr>
          <p:cNvPr id="68" name="Rectángulo redondeado 67"/>
          <p:cNvSpPr/>
          <p:nvPr/>
        </p:nvSpPr>
        <p:spPr>
          <a:xfrm>
            <a:off x="823390" y="2352219"/>
            <a:ext cx="1127228" cy="3612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rPr>
              <a:t>Bienvenidos </a:t>
            </a:r>
          </a:p>
        </p:txBody>
      </p:sp>
      <p:sp>
        <p:nvSpPr>
          <p:cNvPr id="69" name="Rectángulo redondeado 68"/>
          <p:cNvSpPr/>
          <p:nvPr/>
        </p:nvSpPr>
        <p:spPr>
          <a:xfrm>
            <a:off x="798490" y="3269405"/>
            <a:ext cx="1152128" cy="62258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rPr>
              <a:t>Función básica de la Escuela</a:t>
            </a:r>
          </a:p>
        </p:txBody>
      </p:sp>
      <p:sp>
        <p:nvSpPr>
          <p:cNvPr id="70" name="Rectángulo redondeado 69"/>
          <p:cNvSpPr/>
          <p:nvPr/>
        </p:nvSpPr>
        <p:spPr>
          <a:xfrm>
            <a:off x="823390" y="4015862"/>
            <a:ext cx="1152128" cy="3538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rPr>
              <a:t>Ubicación</a:t>
            </a:r>
          </a:p>
        </p:txBody>
      </p:sp>
      <p:sp>
        <p:nvSpPr>
          <p:cNvPr id="71" name="Rectángulo redondeado 70"/>
          <p:cNvSpPr/>
          <p:nvPr/>
        </p:nvSpPr>
        <p:spPr>
          <a:xfrm>
            <a:off x="811032" y="2811869"/>
            <a:ext cx="1139586" cy="3336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rPr>
              <a:t>Nosotros</a:t>
            </a:r>
          </a:p>
        </p:txBody>
      </p:sp>
      <p:sp>
        <p:nvSpPr>
          <p:cNvPr id="72" name="Rectángulo redondeado 71"/>
          <p:cNvSpPr/>
          <p:nvPr/>
        </p:nvSpPr>
        <p:spPr>
          <a:xfrm>
            <a:off x="798490" y="4473398"/>
            <a:ext cx="2405358" cy="11986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rPr>
              <a:t>Páginas de interés </a:t>
            </a:r>
          </a:p>
          <a:p>
            <a:r>
              <a:rPr lang="es-EC" sz="1400" u="sng" dirty="0">
                <a:hlinkClick r:id="rId3"/>
              </a:rPr>
              <a:t>http://www.armada.mil.ec/</a:t>
            </a:r>
            <a:endParaRPr lang="es-EC" sz="1400" dirty="0"/>
          </a:p>
          <a:p>
            <a:r>
              <a:rPr lang="es-EC" sz="1400" u="sng" dirty="0">
                <a:hlinkClick r:id="rId4"/>
              </a:rPr>
              <a:t>http://www.reclutamiento.armada.mil.ec/</a:t>
            </a:r>
            <a:endParaRPr lang="es-EC" sz="1400" dirty="0"/>
          </a:p>
          <a:p>
            <a:pPr algn="ctr"/>
            <a:endParaRPr lang="es-EC" sz="1400" dirty="0">
              <a:solidFill>
                <a:schemeClr val="tx1"/>
              </a:solidFill>
            </a:endParaRPr>
          </a:p>
        </p:txBody>
      </p:sp>
      <p:sp>
        <p:nvSpPr>
          <p:cNvPr id="73" name="Rectángulo redondeado 72"/>
          <p:cNvSpPr/>
          <p:nvPr/>
        </p:nvSpPr>
        <p:spPr>
          <a:xfrm>
            <a:off x="2362554" y="2352219"/>
            <a:ext cx="1345349" cy="3612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rPr>
              <a:t>Instalaciones </a:t>
            </a:r>
          </a:p>
        </p:txBody>
      </p:sp>
      <p:sp>
        <p:nvSpPr>
          <p:cNvPr id="74" name="Rectángulo redondeado 73"/>
          <p:cNvSpPr/>
          <p:nvPr/>
        </p:nvSpPr>
        <p:spPr>
          <a:xfrm>
            <a:off x="2350105" y="2827784"/>
            <a:ext cx="1127228" cy="3612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rPr>
              <a:t>Escudos </a:t>
            </a:r>
          </a:p>
        </p:txBody>
      </p:sp>
      <p:sp>
        <p:nvSpPr>
          <p:cNvPr id="75" name="Rectángulo redondeado 74"/>
          <p:cNvSpPr/>
          <p:nvPr/>
        </p:nvSpPr>
        <p:spPr>
          <a:xfrm>
            <a:off x="4018510" y="2337249"/>
            <a:ext cx="1923129" cy="4751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rPr>
              <a:t>Historia de la Escuela Naval del Ecuador</a:t>
            </a:r>
          </a:p>
        </p:txBody>
      </p:sp>
      <p:sp>
        <p:nvSpPr>
          <p:cNvPr id="77" name="Rectángulo redondeado 76"/>
          <p:cNvSpPr/>
          <p:nvPr/>
        </p:nvSpPr>
        <p:spPr>
          <a:xfrm>
            <a:off x="4014323" y="4350349"/>
            <a:ext cx="3196693" cy="4842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rPr>
              <a:t>BAE “GUAYAS”, Buque insignia de la Armada del Ecuador. La singladura final.</a:t>
            </a:r>
            <a:endParaRPr lang="es-EC" sz="1400" dirty="0">
              <a:solidFill>
                <a:schemeClr val="tx1"/>
              </a:solidFill>
            </a:endParaRPr>
          </a:p>
        </p:txBody>
      </p:sp>
      <p:sp>
        <p:nvSpPr>
          <p:cNvPr id="78" name="Rectángulo redondeado 77"/>
          <p:cNvSpPr/>
          <p:nvPr/>
        </p:nvSpPr>
        <p:spPr>
          <a:xfrm>
            <a:off x="4033956" y="2958902"/>
            <a:ext cx="1923129" cy="5127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rPr>
              <a:t>Forjadores Navales del Ecuador</a:t>
            </a:r>
          </a:p>
        </p:txBody>
      </p:sp>
      <p:sp>
        <p:nvSpPr>
          <p:cNvPr id="79" name="Rectángulo redondeado 78"/>
          <p:cNvSpPr/>
          <p:nvPr/>
        </p:nvSpPr>
        <p:spPr>
          <a:xfrm>
            <a:off x="4015332" y="4964195"/>
            <a:ext cx="3195684" cy="6655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rPr>
              <a:t>Contralmirante Carlos Monteverde Granados, DIRECTOR PIONERO DEL INHIMA.</a:t>
            </a:r>
          </a:p>
        </p:txBody>
      </p:sp>
      <p:sp>
        <p:nvSpPr>
          <p:cNvPr id="81" name="Rectángulo redondeado 80"/>
          <p:cNvSpPr/>
          <p:nvPr/>
        </p:nvSpPr>
        <p:spPr>
          <a:xfrm>
            <a:off x="4040612" y="3534230"/>
            <a:ext cx="3170404" cy="7150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rPr>
              <a:t>Creación y reconocimiento Oficial del Cuerpo de Infantería de Marina del Ecuador</a:t>
            </a:r>
            <a:endParaRPr lang="es-EC" sz="1400" dirty="0">
              <a:solidFill>
                <a:schemeClr val="tx1"/>
              </a:solidFill>
            </a:endParaRPr>
          </a:p>
        </p:txBody>
      </p:sp>
      <p:sp>
        <p:nvSpPr>
          <p:cNvPr id="85" name="Rectángulo redondeado 84"/>
          <p:cNvSpPr/>
          <p:nvPr/>
        </p:nvSpPr>
        <p:spPr>
          <a:xfrm>
            <a:off x="7524138" y="3628283"/>
            <a:ext cx="1127228" cy="3612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rPr>
              <a:t>Disciplina</a:t>
            </a:r>
          </a:p>
        </p:txBody>
      </p:sp>
      <p:sp>
        <p:nvSpPr>
          <p:cNvPr id="86" name="Rectángulo redondeado 85"/>
          <p:cNvSpPr/>
          <p:nvPr/>
        </p:nvSpPr>
        <p:spPr>
          <a:xfrm>
            <a:off x="7551622" y="2536731"/>
            <a:ext cx="1127228" cy="3612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rPr>
              <a:t>Honor </a:t>
            </a:r>
          </a:p>
        </p:txBody>
      </p:sp>
      <p:sp>
        <p:nvSpPr>
          <p:cNvPr id="88" name="Rectángulo redondeado 87"/>
          <p:cNvSpPr/>
          <p:nvPr/>
        </p:nvSpPr>
        <p:spPr>
          <a:xfrm>
            <a:off x="7551622" y="3082507"/>
            <a:ext cx="1127228" cy="3612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rPr>
              <a:t>Lealtad</a:t>
            </a:r>
          </a:p>
        </p:txBody>
      </p:sp>
      <p:sp>
        <p:nvSpPr>
          <p:cNvPr id="89" name="Rectángulo redondeado 88"/>
          <p:cNvSpPr/>
          <p:nvPr/>
        </p:nvSpPr>
        <p:spPr>
          <a:xfrm>
            <a:off x="7551622" y="4158042"/>
            <a:ext cx="1127228" cy="4125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rPr>
              <a:t>Conciencia Marítima </a:t>
            </a:r>
          </a:p>
        </p:txBody>
      </p:sp>
      <p:sp>
        <p:nvSpPr>
          <p:cNvPr id="90" name="Recortar rectángulo de esquina diagonal 89"/>
          <p:cNvSpPr/>
          <p:nvPr/>
        </p:nvSpPr>
        <p:spPr>
          <a:xfrm>
            <a:off x="971600" y="495003"/>
            <a:ext cx="2016224" cy="484944"/>
          </a:xfrm>
          <a:prstGeom prst="snip2DiagRect">
            <a:avLst/>
          </a:prstGeom>
          <a:solidFill>
            <a:srgbClr val="005C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200" b="1" dirty="0">
                <a:solidFill>
                  <a:schemeClr val="bg1"/>
                </a:solidFill>
              </a:rPr>
              <a:t>Estructura</a:t>
            </a:r>
          </a:p>
        </p:txBody>
      </p:sp>
      <p:cxnSp>
        <p:nvCxnSpPr>
          <p:cNvPr id="96" name="Conector recto 95"/>
          <p:cNvCxnSpPr>
            <a:stCxn id="62" idx="2"/>
          </p:cNvCxnSpPr>
          <p:nvPr/>
        </p:nvCxnSpPr>
        <p:spPr>
          <a:xfrm>
            <a:off x="4896036" y="1129308"/>
            <a:ext cx="0"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Conector recto 97"/>
          <p:cNvCxnSpPr/>
          <p:nvPr/>
        </p:nvCxnSpPr>
        <p:spPr>
          <a:xfrm flipH="1">
            <a:off x="1399454" y="1273324"/>
            <a:ext cx="34965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Conector recto 99"/>
          <p:cNvCxnSpPr/>
          <p:nvPr/>
        </p:nvCxnSpPr>
        <p:spPr>
          <a:xfrm>
            <a:off x="4896036" y="1273324"/>
            <a:ext cx="3219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Conector recto de flecha 101"/>
          <p:cNvCxnSpPr>
            <a:endCxn id="64" idx="0"/>
          </p:cNvCxnSpPr>
          <p:nvPr/>
        </p:nvCxnSpPr>
        <p:spPr>
          <a:xfrm>
            <a:off x="1399454" y="1273324"/>
            <a:ext cx="0"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Conector recto de flecha 103"/>
          <p:cNvCxnSpPr>
            <a:endCxn id="63" idx="0"/>
          </p:cNvCxnSpPr>
          <p:nvPr/>
        </p:nvCxnSpPr>
        <p:spPr>
          <a:xfrm>
            <a:off x="2913719" y="1273324"/>
            <a:ext cx="0"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 name="Conector recto de flecha 105"/>
          <p:cNvCxnSpPr>
            <a:endCxn id="67" idx="0"/>
          </p:cNvCxnSpPr>
          <p:nvPr/>
        </p:nvCxnSpPr>
        <p:spPr>
          <a:xfrm>
            <a:off x="4511655" y="1273324"/>
            <a:ext cx="0"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Conector recto de flecha 107"/>
          <p:cNvCxnSpPr>
            <a:endCxn id="65" idx="0"/>
          </p:cNvCxnSpPr>
          <p:nvPr/>
        </p:nvCxnSpPr>
        <p:spPr>
          <a:xfrm>
            <a:off x="6325615" y="1273324"/>
            <a:ext cx="1"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0" name="Conector recto de flecha 109"/>
          <p:cNvCxnSpPr>
            <a:endCxn id="66" idx="0"/>
          </p:cNvCxnSpPr>
          <p:nvPr/>
        </p:nvCxnSpPr>
        <p:spPr>
          <a:xfrm>
            <a:off x="8115236" y="1273324"/>
            <a:ext cx="0"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Conector recto 113"/>
          <p:cNvCxnSpPr/>
          <p:nvPr/>
        </p:nvCxnSpPr>
        <p:spPr>
          <a:xfrm>
            <a:off x="1399454" y="2065412"/>
            <a:ext cx="0"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Conector recto 115"/>
          <p:cNvCxnSpPr/>
          <p:nvPr/>
        </p:nvCxnSpPr>
        <p:spPr>
          <a:xfrm flipH="1">
            <a:off x="611560" y="2209428"/>
            <a:ext cx="7878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Conector recto 117"/>
          <p:cNvCxnSpPr/>
          <p:nvPr/>
        </p:nvCxnSpPr>
        <p:spPr>
          <a:xfrm>
            <a:off x="611560" y="2209428"/>
            <a:ext cx="0" cy="29523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Conector recto de flecha 119"/>
          <p:cNvCxnSpPr>
            <a:endCxn id="68" idx="1"/>
          </p:cNvCxnSpPr>
          <p:nvPr/>
        </p:nvCxnSpPr>
        <p:spPr>
          <a:xfrm>
            <a:off x="611560" y="2532851"/>
            <a:ext cx="21183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2" name="Conector recto de flecha 121"/>
          <p:cNvCxnSpPr>
            <a:endCxn id="71" idx="1"/>
          </p:cNvCxnSpPr>
          <p:nvPr/>
        </p:nvCxnSpPr>
        <p:spPr>
          <a:xfrm>
            <a:off x="605382" y="2978700"/>
            <a:ext cx="20565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6" name="Conector recto de flecha 125"/>
          <p:cNvCxnSpPr>
            <a:endCxn id="69" idx="1"/>
          </p:cNvCxnSpPr>
          <p:nvPr/>
        </p:nvCxnSpPr>
        <p:spPr>
          <a:xfrm>
            <a:off x="605382" y="3580697"/>
            <a:ext cx="1931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8" name="Conector recto de flecha 127"/>
          <p:cNvCxnSpPr>
            <a:endCxn id="70" idx="1"/>
          </p:cNvCxnSpPr>
          <p:nvPr/>
        </p:nvCxnSpPr>
        <p:spPr>
          <a:xfrm>
            <a:off x="605382" y="4192765"/>
            <a:ext cx="2180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2" name="Conector recto de flecha 131"/>
          <p:cNvCxnSpPr/>
          <p:nvPr/>
        </p:nvCxnSpPr>
        <p:spPr>
          <a:xfrm>
            <a:off x="605382" y="5161756"/>
            <a:ext cx="1931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3" name="Conector recto 132"/>
          <p:cNvCxnSpPr/>
          <p:nvPr/>
        </p:nvCxnSpPr>
        <p:spPr>
          <a:xfrm>
            <a:off x="2937473" y="2069232"/>
            <a:ext cx="0"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Conector recto 133"/>
          <p:cNvCxnSpPr/>
          <p:nvPr/>
        </p:nvCxnSpPr>
        <p:spPr>
          <a:xfrm flipH="1">
            <a:off x="2149579" y="2216058"/>
            <a:ext cx="7878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Conector recto 134"/>
          <p:cNvCxnSpPr/>
          <p:nvPr/>
        </p:nvCxnSpPr>
        <p:spPr>
          <a:xfrm>
            <a:off x="2149579" y="2216058"/>
            <a:ext cx="0" cy="7923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Conector recto de flecha 139"/>
          <p:cNvCxnSpPr>
            <a:endCxn id="73" idx="1"/>
          </p:cNvCxnSpPr>
          <p:nvPr/>
        </p:nvCxnSpPr>
        <p:spPr>
          <a:xfrm>
            <a:off x="2149579" y="2532851"/>
            <a:ext cx="21297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4" name="Conector recto de flecha 143"/>
          <p:cNvCxnSpPr>
            <a:endCxn id="74" idx="1"/>
          </p:cNvCxnSpPr>
          <p:nvPr/>
        </p:nvCxnSpPr>
        <p:spPr>
          <a:xfrm>
            <a:off x="2149579" y="3008416"/>
            <a:ext cx="20052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5" name="Conector recto 144"/>
          <p:cNvCxnSpPr/>
          <p:nvPr/>
        </p:nvCxnSpPr>
        <p:spPr>
          <a:xfrm>
            <a:off x="4511655" y="2072042"/>
            <a:ext cx="0"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 name="Conector recto 145"/>
          <p:cNvCxnSpPr/>
          <p:nvPr/>
        </p:nvCxnSpPr>
        <p:spPr>
          <a:xfrm flipH="1">
            <a:off x="3851920" y="2207694"/>
            <a:ext cx="669915" cy="17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 name="Conector recto 147"/>
          <p:cNvCxnSpPr/>
          <p:nvPr/>
        </p:nvCxnSpPr>
        <p:spPr>
          <a:xfrm flipH="1">
            <a:off x="3838231" y="2216058"/>
            <a:ext cx="8008" cy="32337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 name="Conector recto de flecha 151"/>
          <p:cNvCxnSpPr/>
          <p:nvPr/>
        </p:nvCxnSpPr>
        <p:spPr>
          <a:xfrm flipV="1">
            <a:off x="3851920" y="4645340"/>
            <a:ext cx="143115" cy="123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4" name="Conector recto de flecha 153"/>
          <p:cNvCxnSpPr>
            <a:endCxn id="81" idx="1"/>
          </p:cNvCxnSpPr>
          <p:nvPr/>
        </p:nvCxnSpPr>
        <p:spPr>
          <a:xfrm flipV="1">
            <a:off x="3845751" y="3891744"/>
            <a:ext cx="194861" cy="24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8" name="Conector recto de flecha 157"/>
          <p:cNvCxnSpPr>
            <a:endCxn id="78" idx="1"/>
          </p:cNvCxnSpPr>
          <p:nvPr/>
        </p:nvCxnSpPr>
        <p:spPr>
          <a:xfrm>
            <a:off x="3845751" y="3215254"/>
            <a:ext cx="1882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2" name="Conector recto de flecha 161"/>
          <p:cNvCxnSpPr/>
          <p:nvPr/>
        </p:nvCxnSpPr>
        <p:spPr>
          <a:xfrm>
            <a:off x="3847063" y="2532851"/>
            <a:ext cx="1492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2" name="Conector recto de flecha 171"/>
          <p:cNvCxnSpPr/>
          <p:nvPr/>
        </p:nvCxnSpPr>
        <p:spPr>
          <a:xfrm>
            <a:off x="3842003" y="5449094"/>
            <a:ext cx="1530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4" name="Conector recto 173"/>
          <p:cNvCxnSpPr>
            <a:stCxn id="65" idx="2"/>
          </p:cNvCxnSpPr>
          <p:nvPr/>
        </p:nvCxnSpPr>
        <p:spPr>
          <a:xfrm flipH="1">
            <a:off x="6325615" y="2065412"/>
            <a:ext cx="1" cy="2868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 name="Conector recto 174"/>
          <p:cNvCxnSpPr/>
          <p:nvPr/>
        </p:nvCxnSpPr>
        <p:spPr>
          <a:xfrm flipH="1">
            <a:off x="6328798" y="2352219"/>
            <a:ext cx="26356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Conector recto 182"/>
          <p:cNvCxnSpPr/>
          <p:nvPr/>
        </p:nvCxnSpPr>
        <p:spPr>
          <a:xfrm>
            <a:off x="8964488" y="2352219"/>
            <a:ext cx="0" cy="19864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 name="Conector recto de flecha 186"/>
          <p:cNvCxnSpPr>
            <a:endCxn id="86" idx="3"/>
          </p:cNvCxnSpPr>
          <p:nvPr/>
        </p:nvCxnSpPr>
        <p:spPr>
          <a:xfrm flipH="1" flipV="1">
            <a:off x="8678850" y="2717364"/>
            <a:ext cx="285638" cy="3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9" name="Conector recto de flecha 188"/>
          <p:cNvCxnSpPr>
            <a:endCxn id="88" idx="3"/>
          </p:cNvCxnSpPr>
          <p:nvPr/>
        </p:nvCxnSpPr>
        <p:spPr>
          <a:xfrm flipH="1">
            <a:off x="8678850" y="3263139"/>
            <a:ext cx="28563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13" name="Conector recto de flecha 2112"/>
          <p:cNvCxnSpPr>
            <a:endCxn id="85" idx="3"/>
          </p:cNvCxnSpPr>
          <p:nvPr/>
        </p:nvCxnSpPr>
        <p:spPr>
          <a:xfrm flipH="1">
            <a:off x="8651366" y="3808915"/>
            <a:ext cx="29970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22" name="Conector recto de flecha 2121"/>
          <p:cNvCxnSpPr>
            <a:cxnSpLocks/>
            <a:endCxn id="89" idx="3"/>
          </p:cNvCxnSpPr>
          <p:nvPr/>
        </p:nvCxnSpPr>
        <p:spPr>
          <a:xfrm flipH="1">
            <a:off x="8678850" y="4338674"/>
            <a:ext cx="272222" cy="256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Marcador de número de diapositiva 2"/>
          <p:cNvSpPr>
            <a:spLocks noGrp="1"/>
          </p:cNvSpPr>
          <p:nvPr>
            <p:ph type="sldNum" sz="quarter" idx="12"/>
          </p:nvPr>
        </p:nvSpPr>
        <p:spPr/>
        <p:txBody>
          <a:bodyPr/>
          <a:lstStyle/>
          <a:p>
            <a:pPr algn="r"/>
            <a:fld id="{9C45796D-F81B-42E6-8076-DF0575147E93}" type="slidenum">
              <a:rPr lang="es-EC" smtClean="0"/>
              <a:pPr algn="r"/>
              <a:t>36</a:t>
            </a:fld>
            <a:endParaRPr lang="es-EC" dirty="0"/>
          </a:p>
        </p:txBody>
      </p:sp>
      <p:pic>
        <p:nvPicPr>
          <p:cNvPr id="6146" name="Picture 2" descr="Wix down? Current problems and outages | Downdetect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8046" y="406888"/>
            <a:ext cx="2532184" cy="673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300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37</a:t>
            </a:fld>
            <a:endParaRPr lang="es-EC" dirty="0"/>
          </a:p>
        </p:txBody>
      </p:sp>
      <p:sp>
        <p:nvSpPr>
          <p:cNvPr id="3" name="Recortar rectángulo de esquina diagonal 2"/>
          <p:cNvSpPr/>
          <p:nvPr/>
        </p:nvSpPr>
        <p:spPr>
          <a:xfrm>
            <a:off x="971600" y="495003"/>
            <a:ext cx="3096344" cy="484944"/>
          </a:xfrm>
          <a:prstGeom prst="snip2DiagRect">
            <a:avLst/>
          </a:prstGeom>
          <a:solidFill>
            <a:srgbClr val="005C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200" b="1" dirty="0">
                <a:solidFill>
                  <a:schemeClr val="bg1"/>
                </a:solidFill>
              </a:rPr>
              <a:t>Planes de pago</a:t>
            </a:r>
          </a:p>
        </p:txBody>
      </p:sp>
      <p:grpSp>
        <p:nvGrpSpPr>
          <p:cNvPr id="7" name="Grupo 6"/>
          <p:cNvGrpSpPr/>
          <p:nvPr/>
        </p:nvGrpSpPr>
        <p:grpSpPr>
          <a:xfrm>
            <a:off x="611560" y="979947"/>
            <a:ext cx="5581600" cy="4234705"/>
            <a:chOff x="611560" y="337220"/>
            <a:chExt cx="5581600" cy="4234705"/>
          </a:xfrm>
        </p:grpSpPr>
        <p:pic>
          <p:nvPicPr>
            <p:cNvPr id="5" name="Imagen 4"/>
            <p:cNvPicPr/>
            <p:nvPr/>
          </p:nvPicPr>
          <p:blipFill rotWithShape="1">
            <a:blip r:embed="rId2"/>
            <a:srcRect l="18592" t="14248" r="21104" b="58938"/>
            <a:stretch/>
          </p:blipFill>
          <p:spPr>
            <a:xfrm>
              <a:off x="611560" y="1273324"/>
              <a:ext cx="5581600" cy="2664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Explosión 1 1"/>
            <p:cNvSpPr/>
            <p:nvPr/>
          </p:nvSpPr>
          <p:spPr>
            <a:xfrm>
              <a:off x="3275856" y="337220"/>
              <a:ext cx="1800200" cy="4234705"/>
            </a:xfrm>
            <a:prstGeom prst="irregularSeal1">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6" name="Recortar rectángulo de esquina diagonal 5"/>
          <p:cNvSpPr/>
          <p:nvPr/>
        </p:nvSpPr>
        <p:spPr>
          <a:xfrm>
            <a:off x="6444208" y="1261094"/>
            <a:ext cx="2592288" cy="3672409"/>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Ø"/>
            </a:pPr>
            <a:r>
              <a:rPr lang="es-EC" dirty="0"/>
              <a:t>Ancho de banda 2GB.</a:t>
            </a:r>
          </a:p>
          <a:p>
            <a:pPr marL="285750" indent="-285750" algn="ctr">
              <a:buFont typeface="Wingdings" panose="05000000000000000000" pitchFamily="2" charset="2"/>
              <a:buChar char="Ø"/>
            </a:pPr>
            <a:r>
              <a:rPr lang="es-EC" dirty="0"/>
              <a:t>Almacenamiento de 3GB.</a:t>
            </a:r>
          </a:p>
          <a:p>
            <a:pPr marL="285750" indent="-285750" algn="ctr">
              <a:buFont typeface="Wingdings" panose="05000000000000000000" pitchFamily="2" charset="2"/>
              <a:buChar char="Ø"/>
            </a:pPr>
            <a:r>
              <a:rPr lang="es-EC" dirty="0"/>
              <a:t>Conecta tu dominio.</a:t>
            </a:r>
          </a:p>
          <a:p>
            <a:pPr marL="285750" indent="-285750" algn="ctr">
              <a:buFont typeface="Wingdings" panose="05000000000000000000" pitchFamily="2" charset="2"/>
              <a:buChar char="Ø"/>
            </a:pPr>
            <a:r>
              <a:rPr lang="es-EC" dirty="0"/>
              <a:t>Elimina los anuncios de Wix.</a:t>
            </a:r>
          </a:p>
          <a:p>
            <a:pPr marL="285750" indent="-285750" algn="ctr">
              <a:buFont typeface="Wingdings" panose="05000000000000000000" pitchFamily="2" charset="2"/>
              <a:buChar char="Ø"/>
            </a:pPr>
            <a:r>
              <a:rPr lang="es-EC" dirty="0"/>
              <a:t>Dominio gratis por 1 año.</a:t>
            </a:r>
          </a:p>
          <a:p>
            <a:pPr marL="285750" indent="-285750" algn="ctr">
              <a:buFont typeface="Wingdings" panose="05000000000000000000" pitchFamily="2" charset="2"/>
              <a:buChar char="Ø"/>
            </a:pPr>
            <a:r>
              <a:rPr lang="es-EC" dirty="0"/>
              <a:t>30 minutos de video</a:t>
            </a:r>
          </a:p>
          <a:p>
            <a:pPr algn="ctr"/>
            <a:endParaRPr lang="es-EC" dirty="0"/>
          </a:p>
        </p:txBody>
      </p:sp>
      <p:sp>
        <p:nvSpPr>
          <p:cNvPr id="8" name="CuadroTexto 7"/>
          <p:cNvSpPr txBox="1"/>
          <p:nvPr/>
        </p:nvSpPr>
        <p:spPr>
          <a:xfrm>
            <a:off x="467544" y="4595009"/>
            <a:ext cx="2952328" cy="276999"/>
          </a:xfrm>
          <a:prstGeom prst="rect">
            <a:avLst/>
          </a:prstGeom>
          <a:noFill/>
        </p:spPr>
        <p:txBody>
          <a:bodyPr wrap="square" rtlCol="0">
            <a:spAutoFit/>
          </a:bodyPr>
          <a:lstStyle/>
          <a:p>
            <a:r>
              <a:rPr lang="es-ES" sz="1200" i="1" dirty="0"/>
              <a:t>Fuente: Planes Premium Wix</a:t>
            </a:r>
            <a:endParaRPr lang="es-EC" sz="1200" i="1" dirty="0"/>
          </a:p>
        </p:txBody>
      </p:sp>
    </p:spTree>
    <p:extLst>
      <p:ext uri="{BB962C8B-B14F-4D97-AF65-F5344CB8AC3E}">
        <p14:creationId xmlns:p14="http://schemas.microsoft.com/office/powerpoint/2010/main" val="1530961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38</a:t>
            </a:fld>
            <a:endParaRPr lang="es-EC"/>
          </a:p>
        </p:txBody>
      </p:sp>
      <p:sp>
        <p:nvSpPr>
          <p:cNvPr id="5" name="Recortar rectángulo de esquina diagonal 4"/>
          <p:cNvSpPr/>
          <p:nvPr/>
        </p:nvSpPr>
        <p:spPr>
          <a:xfrm>
            <a:off x="971600" y="495003"/>
            <a:ext cx="3096344" cy="484944"/>
          </a:xfrm>
          <a:prstGeom prst="snip2DiagRect">
            <a:avLst/>
          </a:prstGeom>
          <a:solidFill>
            <a:srgbClr val="005C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200" b="1" dirty="0">
                <a:solidFill>
                  <a:schemeClr val="bg1"/>
                </a:solidFill>
              </a:rPr>
              <a:t>Financiamiento</a:t>
            </a:r>
          </a:p>
        </p:txBody>
      </p:sp>
      <p:graphicFrame>
        <p:nvGraphicFramePr>
          <p:cNvPr id="6" name="Diagrama 5"/>
          <p:cNvGraphicFramePr/>
          <p:nvPr>
            <p:extLst>
              <p:ext uri="{D42A27DB-BD31-4B8C-83A1-F6EECF244321}">
                <p14:modId xmlns:p14="http://schemas.microsoft.com/office/powerpoint/2010/main" val="2118897308"/>
              </p:ext>
            </p:extLst>
          </p:nvPr>
        </p:nvGraphicFramePr>
        <p:xfrm>
          <a:off x="1259632" y="979947"/>
          <a:ext cx="7427168" cy="4317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5138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AGENDA</a:t>
            </a:r>
          </a:p>
        </p:txBody>
      </p:sp>
      <p:sp>
        <p:nvSpPr>
          <p:cNvPr id="3" name="Marcador de contenido 2"/>
          <p:cNvSpPr>
            <a:spLocks noGrp="1"/>
          </p:cNvSpPr>
          <p:nvPr>
            <p:ph idx="1"/>
          </p:nvPr>
        </p:nvSpPr>
        <p:spPr>
          <a:xfrm>
            <a:off x="1751687" y="1057300"/>
            <a:ext cx="5794174" cy="4205313"/>
          </a:xfrm>
        </p:spPr>
        <p:txBody>
          <a:bodyPr/>
          <a:lstStyle/>
          <a:p>
            <a:pPr algn="just"/>
            <a:r>
              <a:rPr lang="es-EC" sz="20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PROBLEMA</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JUSTIFICACIÓN</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OBJETIVO GENERAL</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OBJETIVOS ESPECÍFICOS</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FUNDAMENTACIÓN TEÓRICA</a:t>
            </a:r>
          </a:p>
          <a:p>
            <a:pPr algn="just"/>
            <a:r>
              <a:rPr lang="es-EC" sz="2000" b="1" dirty="0">
                <a:effectLst>
                  <a:outerShdw blurRad="38100" dist="38100" dir="2700000" algn="tl">
                    <a:srgbClr val="000000">
                      <a:alpha val="43137"/>
                    </a:srgbClr>
                  </a:outerShdw>
                </a:effectLst>
                <a:latin typeface="Segoe UI "/>
                <a:cs typeface="Segoe UI" panose="020B0502040204020203" pitchFamily="34" charset="0"/>
              </a:rPr>
              <a:t>FUNDAMENTACIÓN METODOLÓGICA</a:t>
            </a:r>
          </a:p>
          <a:p>
            <a:pPr algn="just"/>
            <a:r>
              <a:rPr lang="es-EC" sz="2000" b="1" dirty="0">
                <a:effectLst>
                  <a:outerShdw blurRad="38100" dist="38100" dir="2700000" algn="tl">
                    <a:srgbClr val="000000">
                      <a:alpha val="43137"/>
                    </a:srgbClr>
                  </a:outerShdw>
                </a:effectLst>
                <a:latin typeface="Segoe UI "/>
                <a:cs typeface="Segoe UI" panose="020B0502040204020203" pitchFamily="34" charset="0"/>
              </a:rPr>
              <a:t>PROPUESTA</a:t>
            </a:r>
          </a:p>
          <a:p>
            <a:pPr algn="just"/>
            <a:r>
              <a:rPr lang="es-EC" sz="2000" b="1" dirty="0">
                <a:effectLst>
                  <a:outerShdw blurRad="38100" dist="38100" dir="2700000" algn="tl">
                    <a:srgbClr val="000000">
                      <a:alpha val="43137"/>
                    </a:srgbClr>
                  </a:outerShdw>
                </a:effectLst>
                <a:latin typeface="Segoe UI "/>
                <a:ea typeface="Segoe UI Black" panose="020B0A02040204020203" pitchFamily="34" charset="0"/>
              </a:rPr>
              <a:t>RESULTADOS DE LA INVESTIGACIÓN</a:t>
            </a:r>
          </a:p>
          <a:p>
            <a:pPr algn="just"/>
            <a:r>
              <a:rPr lang="es-EC" sz="2000" b="1" dirty="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CONCLUSIONES, y</a:t>
            </a:r>
          </a:p>
          <a:p>
            <a:pPr algn="just"/>
            <a:r>
              <a:rPr lang="es-EC" sz="2000" b="1" dirty="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RECOMENDACIONES</a:t>
            </a:r>
          </a:p>
        </p:txBody>
      </p:sp>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39</a:t>
            </a:fld>
            <a:endParaRPr lang="es-EC" dirty="0"/>
          </a:p>
        </p:txBody>
      </p:sp>
    </p:spTree>
    <p:extLst>
      <p:ext uri="{BB962C8B-B14F-4D97-AF65-F5344CB8AC3E}">
        <p14:creationId xmlns:p14="http://schemas.microsoft.com/office/powerpoint/2010/main" val="1558745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4821" y="915643"/>
            <a:ext cx="1918227" cy="1438670"/>
          </a:xfrm>
          <a:prstGeom prst="rect">
            <a:avLst/>
          </a:prstGeom>
          <a:ln>
            <a:noFill/>
          </a:ln>
          <a:effectLst>
            <a:softEdge rad="112500"/>
          </a:effectLst>
        </p:spPr>
      </p:pic>
      <p:pic>
        <p:nvPicPr>
          <p:cNvPr id="2050" name="Picture 2" descr="ARMADA INVITA AL PÚBLICO PARA QUE VISITE LOS MUSEOS NAVALES Y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6483" y="3878854"/>
            <a:ext cx="2130584" cy="13024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Nuestra historia nav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4821" y="3878854"/>
            <a:ext cx="2315530" cy="13024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Cerrar llave 8"/>
          <p:cNvSpPr/>
          <p:nvPr/>
        </p:nvSpPr>
        <p:spPr>
          <a:xfrm>
            <a:off x="4134172" y="1036821"/>
            <a:ext cx="936104" cy="404822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7"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PROBLEMA</a:t>
            </a:r>
          </a:p>
        </p:txBody>
      </p:sp>
      <p:sp>
        <p:nvSpPr>
          <p:cNvPr id="3" name="Marcador de número de diapositiva 2"/>
          <p:cNvSpPr>
            <a:spLocks noGrp="1"/>
          </p:cNvSpPr>
          <p:nvPr>
            <p:ph type="sldNum" sz="quarter" idx="12"/>
          </p:nvPr>
        </p:nvSpPr>
        <p:spPr/>
        <p:txBody>
          <a:bodyPr/>
          <a:lstStyle/>
          <a:p>
            <a:pPr algn="r"/>
            <a:fld id="{9C45796D-F81B-42E6-8076-DF0575147E93}" type="slidenum">
              <a:rPr lang="es-EC" smtClean="0"/>
              <a:pPr algn="r"/>
              <a:t>4</a:t>
            </a:fld>
            <a:endParaRPr lang="es-EC" dirty="0"/>
          </a:p>
        </p:txBody>
      </p:sp>
      <p:sp>
        <p:nvSpPr>
          <p:cNvPr id="2" name="Señal de prohibido 1"/>
          <p:cNvSpPr/>
          <p:nvPr/>
        </p:nvSpPr>
        <p:spPr>
          <a:xfrm>
            <a:off x="5184067" y="1140878"/>
            <a:ext cx="936105" cy="889337"/>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endParaRPr>
          </a:p>
        </p:txBody>
      </p:sp>
      <p:graphicFrame>
        <p:nvGraphicFramePr>
          <p:cNvPr id="17" name="Diagrama 16"/>
          <p:cNvGraphicFramePr/>
          <p:nvPr>
            <p:extLst>
              <p:ext uri="{D42A27DB-BD31-4B8C-83A1-F6EECF244321}">
                <p14:modId xmlns:p14="http://schemas.microsoft.com/office/powerpoint/2010/main" val="2872800578"/>
              </p:ext>
            </p:extLst>
          </p:nvPr>
        </p:nvGraphicFramePr>
        <p:xfrm>
          <a:off x="803920" y="1057300"/>
          <a:ext cx="3336032" cy="404822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026" name="Picture 2" descr="Instituto de Historia Marítima expone &quot;Embarcaciones y navíos del Ecuador&quot;  | La República EC">
            <a:extLst>
              <a:ext uri="{FF2B5EF4-FFF2-40B4-BE49-F238E27FC236}">
                <a16:creationId xmlns:a16="http://schemas.microsoft.com/office/drawing/2014/main" xmlns="" id="{540BB76C-E56A-453F-9F6F-5B8AF5F8463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24098" y="2393481"/>
            <a:ext cx="2560152" cy="14386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846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40</a:t>
            </a:fld>
            <a:endParaRPr lang="es-EC"/>
          </a:p>
        </p:txBody>
      </p:sp>
      <p:sp>
        <p:nvSpPr>
          <p:cNvPr id="5"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CONCLUSIONES</a:t>
            </a:r>
          </a:p>
        </p:txBody>
      </p:sp>
      <p:sp>
        <p:nvSpPr>
          <p:cNvPr id="7" name="Rectángulo redondeado 6"/>
          <p:cNvSpPr/>
          <p:nvPr/>
        </p:nvSpPr>
        <p:spPr>
          <a:xfrm>
            <a:off x="671229" y="985292"/>
            <a:ext cx="7861212" cy="144016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600" b="1" dirty="0">
                <a:solidFill>
                  <a:schemeClr val="tx1"/>
                </a:solidFill>
              </a:rPr>
              <a:t>Los métodos de información de difusión con los que cuenta el INHIMA tales como: revistas, libros y folletos, al no tener una alta demanda de consulta debido a la falta de interés de lectura, limita a los aspirantes a Oficiales de Marina a conocer sobre nuestra historia marítima y a desarrollar valores corporativos durante el importante proceso de formación.</a:t>
            </a:r>
          </a:p>
        </p:txBody>
      </p:sp>
      <p:sp>
        <p:nvSpPr>
          <p:cNvPr id="10" name="Rectángulo redondeado 9"/>
          <p:cNvSpPr/>
          <p:nvPr/>
        </p:nvSpPr>
        <p:spPr>
          <a:xfrm>
            <a:off x="652338" y="2531948"/>
            <a:ext cx="7880103" cy="13431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600" b="1" dirty="0">
                <a:solidFill>
                  <a:schemeClr val="tx1"/>
                </a:solidFill>
              </a:rPr>
              <a:t>El análisis y filtrado de información de los hechos históricos que abarcan el material impreso que tiene el INHIMA, encontrados en la biblioteca de la Escuela Superior Naval, al ser debidamente agrupados en un medio virtual, permitirá que el Guardiamarina entienda de mejor manera la historia naval contribuyendo a la identidad de la Armada del Ecuador.</a:t>
            </a:r>
          </a:p>
        </p:txBody>
      </p:sp>
      <p:sp>
        <p:nvSpPr>
          <p:cNvPr id="11" name="Rectángulo redondeado 10"/>
          <p:cNvSpPr/>
          <p:nvPr/>
        </p:nvSpPr>
        <p:spPr>
          <a:xfrm>
            <a:off x="685842" y="3995182"/>
            <a:ext cx="7846599" cy="1240375"/>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600" b="1" dirty="0">
                <a:solidFill>
                  <a:schemeClr val="tx1"/>
                </a:solidFill>
              </a:rPr>
              <a:t>Los SGC (Sistemas de Gestión de Contenido) son instrumentos muy útiles para la creación de importantes páginas web, mismos que permiten desarrollar un aprendizaje visual-auditivo, ayudando a la formación cultural del personal que conforma la Armada del Ecuador y a proyectar una mejor imagen institucional a través de videos de acceso público que abarca la formación íntegra y trayectoria formativa.</a:t>
            </a:r>
          </a:p>
        </p:txBody>
      </p:sp>
    </p:spTree>
    <p:extLst>
      <p:ext uri="{BB962C8B-B14F-4D97-AF65-F5344CB8AC3E}">
        <p14:creationId xmlns:p14="http://schemas.microsoft.com/office/powerpoint/2010/main" val="29973085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41</a:t>
            </a:fld>
            <a:endParaRPr lang="es-EC" dirty="0"/>
          </a:p>
        </p:txBody>
      </p:sp>
      <p:sp>
        <p:nvSpPr>
          <p:cNvPr id="5"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RECOMENDACIONES</a:t>
            </a:r>
          </a:p>
        </p:txBody>
      </p:sp>
      <p:sp>
        <p:nvSpPr>
          <p:cNvPr id="12" name="Rectángulo redondeado 11"/>
          <p:cNvSpPr/>
          <p:nvPr/>
        </p:nvSpPr>
        <p:spPr>
          <a:xfrm>
            <a:off x="671228" y="1016202"/>
            <a:ext cx="8015572" cy="1251327"/>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600" b="1" dirty="0">
                <a:solidFill>
                  <a:schemeClr val="tx1"/>
                </a:solidFill>
              </a:rPr>
              <a:t>El Instituto de Historia Marítima debe tener una mayor proyección a nivel comunidad y a nivel institucional impartiendo hechos históricos que estén ligados a principios y valores institucionales, a través de medios innovadores mas entretenidos que fortalezcan la memoria cultural histórica y que perfilen identidad cultural e institucional.</a:t>
            </a:r>
          </a:p>
        </p:txBody>
      </p:sp>
      <p:sp>
        <p:nvSpPr>
          <p:cNvPr id="13" name="Rectángulo redondeado 12"/>
          <p:cNvSpPr/>
          <p:nvPr/>
        </p:nvSpPr>
        <p:spPr>
          <a:xfrm>
            <a:off x="671228" y="2406451"/>
            <a:ext cx="8034461" cy="126014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600" b="1" dirty="0">
                <a:solidFill>
                  <a:schemeClr val="tx1"/>
                </a:solidFill>
              </a:rPr>
              <a:t>Realizar una constante actualización de la página web con contenido envolvente relacionado a la historia marítima nacional y manteniendo un liderazgo ético inspiracional que oriente a los miembros de la institución a sentir satisfacción de realizar buenas prácticas laborales, teniendo como recompensa el cumplimiento del deber, la identidad institucional y la gloria de pertenecer a las Fuerzas Armadas.</a:t>
            </a:r>
          </a:p>
        </p:txBody>
      </p:sp>
      <p:sp>
        <p:nvSpPr>
          <p:cNvPr id="14" name="Rectángulo redondeado 13"/>
          <p:cNvSpPr/>
          <p:nvPr/>
        </p:nvSpPr>
        <p:spPr>
          <a:xfrm>
            <a:off x="689584" y="3805513"/>
            <a:ext cx="8000957" cy="1284235"/>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600" b="1" dirty="0">
                <a:solidFill>
                  <a:schemeClr val="tx1"/>
                </a:solidFill>
              </a:rPr>
              <a:t>Contar bajo control de una autoridad administrativa delegada por la institución para no violar las normativas disciplinarias y así proponer a los beneficiarios desarrollar material didáctico que pueda ser publicado en el portal web, sobre hechos importantes que merecen ser compartidos y transmitidos a generaciones futuras; de manera de evitar caer en un proceso retrógrado y conservador.</a:t>
            </a:r>
          </a:p>
        </p:txBody>
      </p:sp>
    </p:spTree>
    <p:extLst>
      <p:ext uri="{BB962C8B-B14F-4D97-AF65-F5344CB8AC3E}">
        <p14:creationId xmlns:p14="http://schemas.microsoft.com/office/powerpoint/2010/main" val="2417491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762057" y="137827"/>
            <a:ext cx="7581488" cy="5448371"/>
            <a:chOff x="762057" y="137827"/>
            <a:chExt cx="7581488" cy="5448371"/>
          </a:xfrm>
        </p:grpSpPr>
        <p:pic>
          <p:nvPicPr>
            <p:cNvPr id="4104" name="Picture 8" descr="CEREMONIA DE RELEVO DE COMANDANTE GENERAL DE LA ARMADA | Armad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3767" y="3687940"/>
              <a:ext cx="3105137" cy="18982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Fotos de Historia de la Banda Blanca de la Armada de Ecuad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35245">
              <a:off x="762057" y="2342684"/>
              <a:ext cx="4281186" cy="28095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Combate Naval de Jambelí - Historia del Ecuador | Enciclopedia Del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38302">
              <a:off x="3711096" y="485720"/>
              <a:ext cx="4632449" cy="34110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descr="Historia maritima naval del Ecuador - Monografias.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25583">
              <a:off x="1845040" y="137827"/>
              <a:ext cx="2136408" cy="27041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42</a:t>
            </a:fld>
            <a:endParaRPr lang="es-EC" dirty="0"/>
          </a:p>
        </p:txBody>
      </p:sp>
      <p:sp>
        <p:nvSpPr>
          <p:cNvPr id="5" name="CuadroTexto 4"/>
          <p:cNvSpPr txBox="1"/>
          <p:nvPr/>
        </p:nvSpPr>
        <p:spPr>
          <a:xfrm>
            <a:off x="2288409" y="1482358"/>
            <a:ext cx="4320480" cy="2862322"/>
          </a:xfrm>
          <a:prstGeom prst="rect">
            <a:avLst/>
          </a:prstGeom>
          <a:noFill/>
        </p:spPr>
        <p:txBody>
          <a:bodyPr wrap="square" rtlCol="0">
            <a:spAutoFit/>
          </a:bodyPr>
          <a:lstStyle/>
          <a:p>
            <a:pPr algn="ctr"/>
            <a:r>
              <a:rPr lang="es-EC" sz="6000" b="1" dirty="0">
                <a:solidFill>
                  <a:schemeClr val="accent6">
                    <a:lumMod val="75000"/>
                  </a:schemeClr>
                </a:solidFill>
              </a:rPr>
              <a:t>GRACIAS POR SU ATENCIÓN</a:t>
            </a:r>
          </a:p>
        </p:txBody>
      </p:sp>
    </p:spTree>
    <p:extLst>
      <p:ext uri="{BB962C8B-B14F-4D97-AF65-F5344CB8AC3E}">
        <p14:creationId xmlns:p14="http://schemas.microsoft.com/office/powerpoint/2010/main" val="3177996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5</a:t>
            </a:fld>
            <a:endParaRPr lang="es-EC" dirty="0"/>
          </a:p>
        </p:txBody>
      </p:sp>
      <p:sp>
        <p:nvSpPr>
          <p:cNvPr id="5" name="Cheurón 4"/>
          <p:cNvSpPr/>
          <p:nvPr/>
        </p:nvSpPr>
        <p:spPr>
          <a:xfrm>
            <a:off x="565992" y="4208589"/>
            <a:ext cx="1328789" cy="37710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21,5 %</a:t>
            </a:r>
          </a:p>
        </p:txBody>
      </p:sp>
      <p:sp>
        <p:nvSpPr>
          <p:cNvPr id="6" name="Cheurón 5"/>
          <p:cNvSpPr/>
          <p:nvPr/>
        </p:nvSpPr>
        <p:spPr>
          <a:xfrm>
            <a:off x="1845433" y="4220519"/>
            <a:ext cx="1355424" cy="35324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51,8 %</a:t>
            </a:r>
          </a:p>
        </p:txBody>
      </p:sp>
      <p:sp>
        <p:nvSpPr>
          <p:cNvPr id="7" name="Cheurón 6"/>
          <p:cNvSpPr/>
          <p:nvPr/>
        </p:nvSpPr>
        <p:spPr>
          <a:xfrm>
            <a:off x="3174222" y="4208587"/>
            <a:ext cx="1306076" cy="36517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26,7 %</a:t>
            </a:r>
          </a:p>
        </p:txBody>
      </p:sp>
      <p:pic>
        <p:nvPicPr>
          <p:cNvPr id="2050" name="Picture 2" descr="Encuesta sobre hábitos de lectura - Encuestas de Mercado - Mercawi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26" y="2935487"/>
            <a:ext cx="1578079" cy="11810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No existe la “falta de tiempo” sino la falta de interés ⋆ Rincón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7809" y="2912753"/>
            <a:ext cx="1615274" cy="13077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Por qué somos vagos? - Libertad Digita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4640"/>
          <a:stretch/>
        </p:blipFill>
        <p:spPr bwMode="auto">
          <a:xfrm>
            <a:off x="1650070" y="3024899"/>
            <a:ext cx="1495617" cy="11582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Imagen 11"/>
          <p:cNvPicPr>
            <a:picLocks noChangeAspect="1"/>
          </p:cNvPicPr>
          <p:nvPr/>
        </p:nvPicPr>
        <p:blipFill>
          <a:blip r:embed="rId6"/>
          <a:stretch>
            <a:fillRect/>
          </a:stretch>
        </p:blipFill>
        <p:spPr>
          <a:xfrm>
            <a:off x="4636299" y="1869246"/>
            <a:ext cx="3635896" cy="2045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CuadroTexto 12"/>
          <p:cNvSpPr txBox="1"/>
          <p:nvPr/>
        </p:nvSpPr>
        <p:spPr>
          <a:xfrm>
            <a:off x="1324405" y="4670474"/>
            <a:ext cx="2448272" cy="923330"/>
          </a:xfrm>
          <a:prstGeom prst="rect">
            <a:avLst/>
          </a:prstGeom>
          <a:solidFill>
            <a:srgbClr val="996633"/>
          </a:solidFill>
          <a:ln>
            <a:noFill/>
          </a:ln>
          <a:scene3d>
            <a:camera prst="obliqueBottomRight"/>
            <a:lightRig rig="threePt" dir="t"/>
          </a:scene3d>
        </p:spPr>
        <p:style>
          <a:lnRef idx="2">
            <a:schemeClr val="accent3"/>
          </a:lnRef>
          <a:fillRef idx="1">
            <a:schemeClr val="lt1"/>
          </a:fillRef>
          <a:effectRef idx="0">
            <a:schemeClr val="accent3"/>
          </a:effectRef>
          <a:fontRef idx="minor">
            <a:schemeClr val="dk1"/>
          </a:fontRef>
        </p:style>
        <p:txBody>
          <a:bodyPr wrap="square" rtlCol="0">
            <a:spAutoFit/>
          </a:bodyPr>
          <a:lstStyle/>
          <a:p>
            <a:pPr marL="285750" indent="-285750">
              <a:buFont typeface="Wingdings" panose="05000000000000000000" pitchFamily="2" charset="2"/>
              <a:buChar char="ü"/>
            </a:pPr>
            <a:r>
              <a:rPr lang="es-EC" dirty="0">
                <a:solidFill>
                  <a:schemeClr val="bg1"/>
                </a:solidFill>
              </a:rPr>
              <a:t>Falta de dedicación</a:t>
            </a:r>
          </a:p>
          <a:p>
            <a:pPr marL="285750" indent="-285750">
              <a:buFont typeface="Wingdings" panose="05000000000000000000" pitchFamily="2" charset="2"/>
              <a:buChar char="ü"/>
            </a:pPr>
            <a:r>
              <a:rPr lang="es-EC" dirty="0">
                <a:solidFill>
                  <a:schemeClr val="bg1"/>
                </a:solidFill>
              </a:rPr>
              <a:t>Falta de interés</a:t>
            </a:r>
          </a:p>
          <a:p>
            <a:pPr marL="285750" indent="-285750">
              <a:buFont typeface="Wingdings" panose="05000000000000000000" pitchFamily="2" charset="2"/>
              <a:buChar char="ü"/>
            </a:pPr>
            <a:r>
              <a:rPr lang="es-EC" dirty="0">
                <a:solidFill>
                  <a:schemeClr val="bg1"/>
                </a:solidFill>
              </a:rPr>
              <a:t>Falta de tiempo</a:t>
            </a:r>
          </a:p>
        </p:txBody>
      </p:sp>
      <p:sp>
        <p:nvSpPr>
          <p:cNvPr id="17" name="CuadroTexto 16"/>
          <p:cNvSpPr txBox="1"/>
          <p:nvPr/>
        </p:nvSpPr>
        <p:spPr>
          <a:xfrm>
            <a:off x="4584725" y="4144033"/>
            <a:ext cx="3687470" cy="923330"/>
          </a:xfrm>
          <a:prstGeom prst="rect">
            <a:avLst/>
          </a:prstGeom>
          <a:solidFill>
            <a:srgbClr val="996633"/>
          </a:solidFill>
          <a:ln>
            <a:noFill/>
          </a:ln>
          <a:scene3d>
            <a:camera prst="obliqueBottomRight"/>
            <a:lightRig rig="threePt" dir="t"/>
          </a:scene3d>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dirty="0">
                <a:solidFill>
                  <a:schemeClr val="bg1"/>
                </a:solidFill>
              </a:rPr>
              <a:t>Aprendizaje progresivo y reflexivo.</a:t>
            </a:r>
          </a:p>
          <a:p>
            <a:r>
              <a:rPr lang="es-EC" dirty="0">
                <a:solidFill>
                  <a:schemeClr val="bg1"/>
                </a:solidFill>
              </a:rPr>
              <a:t>Fomenta creatividad y curiosidad de los espectadores.</a:t>
            </a:r>
          </a:p>
        </p:txBody>
      </p:sp>
      <p:sp>
        <p:nvSpPr>
          <p:cNvPr id="14" name="CuadroTexto 13"/>
          <p:cNvSpPr txBox="1"/>
          <p:nvPr/>
        </p:nvSpPr>
        <p:spPr>
          <a:xfrm>
            <a:off x="4636299" y="895265"/>
            <a:ext cx="3687470" cy="830997"/>
          </a:xfrm>
          <a:prstGeom prst="rect">
            <a:avLst/>
          </a:prstGeom>
          <a:solidFill>
            <a:srgbClr val="996633"/>
          </a:solidFill>
          <a:ln>
            <a:noFill/>
          </a:ln>
          <a:scene3d>
            <a:camera prst="obliqueBottomRight"/>
            <a:lightRig rig="threePt" dir="t"/>
          </a:scene3d>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_tradnl"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Proyecto Europeo  JuxtaLearn</a:t>
            </a:r>
            <a:endParaRPr lang="es-EC" sz="2400" b="1" dirty="0">
              <a:solidFill>
                <a:schemeClr val="bg1"/>
              </a:solidFill>
            </a:endParaRPr>
          </a:p>
        </p:txBody>
      </p:sp>
      <p:sp>
        <p:nvSpPr>
          <p:cNvPr id="15" name="Rectángulo 14"/>
          <p:cNvSpPr/>
          <p:nvPr/>
        </p:nvSpPr>
        <p:spPr>
          <a:xfrm>
            <a:off x="860155" y="747448"/>
            <a:ext cx="3613202" cy="1321325"/>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333" b="1" dirty="0">
                <a:latin typeface="Consolas" panose="020B0609020204030204" pitchFamily="49" charset="0"/>
                <a:cs typeface="Consolas" panose="020B0609020204030204" pitchFamily="49" charset="0"/>
              </a:rPr>
              <a:t>ÍNDICE DE LECTURA</a:t>
            </a:r>
            <a:endParaRPr lang="es-EC" sz="2333" b="1" dirty="0">
              <a:latin typeface="Consolas" panose="020B0609020204030204" pitchFamily="49" charset="0"/>
              <a:cs typeface="Consolas" panose="020B0609020204030204" pitchFamily="49" charset="0"/>
            </a:endParaRPr>
          </a:p>
        </p:txBody>
      </p:sp>
      <p:sp>
        <p:nvSpPr>
          <p:cNvPr id="16" name="CuadroTexto 15">
            <a:extLst>
              <a:ext uri="{FF2B5EF4-FFF2-40B4-BE49-F238E27FC236}">
                <a16:creationId xmlns:a16="http://schemas.microsoft.com/office/drawing/2014/main" xmlns="" id="{CD6C80B6-F7C1-4F38-BB66-EAD82A6DBB73}"/>
              </a:ext>
            </a:extLst>
          </p:cNvPr>
          <p:cNvSpPr txBox="1"/>
          <p:nvPr/>
        </p:nvSpPr>
        <p:spPr>
          <a:xfrm>
            <a:off x="853094" y="2120580"/>
            <a:ext cx="3687470" cy="646331"/>
          </a:xfrm>
          <a:prstGeom prst="rect">
            <a:avLst/>
          </a:prstGeom>
          <a:solidFill>
            <a:srgbClr val="996633"/>
          </a:solidFill>
          <a:ln>
            <a:noFill/>
          </a:ln>
          <a:scene3d>
            <a:camera prst="obliqueBottomRight"/>
            <a:lightRig rig="threePt" dir="t"/>
          </a:scene3d>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C" b="1" dirty="0">
                <a:solidFill>
                  <a:schemeClr val="bg1"/>
                </a:solidFill>
              </a:rPr>
              <a:t>Datos del Instituto Nacional de Estadística y Censo</a:t>
            </a:r>
          </a:p>
        </p:txBody>
      </p:sp>
    </p:spTree>
    <p:extLst>
      <p:ext uri="{BB962C8B-B14F-4D97-AF65-F5344CB8AC3E}">
        <p14:creationId xmlns:p14="http://schemas.microsoft.com/office/powerpoint/2010/main" val="2044235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AGENDA</a:t>
            </a:r>
          </a:p>
        </p:txBody>
      </p:sp>
      <p:sp>
        <p:nvSpPr>
          <p:cNvPr id="3" name="Marcador de contenido 2"/>
          <p:cNvSpPr>
            <a:spLocks noGrp="1"/>
          </p:cNvSpPr>
          <p:nvPr>
            <p:ph idx="1"/>
          </p:nvPr>
        </p:nvSpPr>
        <p:spPr>
          <a:xfrm>
            <a:off x="1751687" y="1057300"/>
            <a:ext cx="5794174" cy="4205313"/>
          </a:xfrm>
        </p:spPr>
        <p:txBody>
          <a:bodyPr/>
          <a:lstStyle/>
          <a:p>
            <a:pPr algn="just"/>
            <a:r>
              <a:rPr lang="es-EC" sz="20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PROBLEMA</a:t>
            </a:r>
          </a:p>
          <a:p>
            <a:pPr algn="just"/>
            <a:r>
              <a:rPr lang="es-EC" sz="2000" b="1" dirty="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JUSTIFICACIÓN</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OBJETIVO GENERAL</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OBJETIVOS ESPECÍFICOS</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FUNDAMENTACIÓN TEÓRICA</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FUNDAMENTACIÓN METODOLÓGICA</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RESULTADOS DE LA INVESTIGACIÓN O PROPUESTA.</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CONCLUSIONES, y</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RECOMENDACIONES</a:t>
            </a:r>
          </a:p>
        </p:txBody>
      </p:sp>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6</a:t>
            </a:fld>
            <a:endParaRPr lang="es-EC" dirty="0"/>
          </a:p>
        </p:txBody>
      </p:sp>
    </p:spTree>
    <p:extLst>
      <p:ext uri="{BB962C8B-B14F-4D97-AF65-F5344CB8AC3E}">
        <p14:creationId xmlns:p14="http://schemas.microsoft.com/office/powerpoint/2010/main" val="857907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JUSTIFICACIÓN</a:t>
            </a:r>
          </a:p>
        </p:txBody>
      </p:sp>
      <p:sp>
        <p:nvSpPr>
          <p:cNvPr id="6" name="Marcador de número de diapositiva 5"/>
          <p:cNvSpPr>
            <a:spLocks noGrp="1"/>
          </p:cNvSpPr>
          <p:nvPr>
            <p:ph type="sldNum" sz="quarter" idx="12"/>
          </p:nvPr>
        </p:nvSpPr>
        <p:spPr/>
        <p:txBody>
          <a:bodyPr/>
          <a:lstStyle/>
          <a:p>
            <a:pPr algn="r"/>
            <a:fld id="{9C45796D-F81B-42E6-8076-DF0575147E93}" type="slidenum">
              <a:rPr lang="es-EC" smtClean="0"/>
              <a:pPr algn="r"/>
              <a:t>7</a:t>
            </a:fld>
            <a:endParaRPr lang="es-EC" dirty="0"/>
          </a:p>
        </p:txBody>
      </p:sp>
      <p:pic>
        <p:nvPicPr>
          <p:cNvPr id="11" name="Picture 4" descr="Free Plantilla PowerPoint con Línea de Tiempo 3D y Flecha - Free ..."/>
          <p:cNvPicPr>
            <a:picLocks noChangeAspect="1" noChangeArrowheads="1"/>
          </p:cNvPicPr>
          <p:nvPr/>
        </p:nvPicPr>
        <p:blipFill rotWithShape="1">
          <a:blip r:embed="rId3">
            <a:extLst>
              <a:ext uri="{28A0092B-C50C-407E-A947-70E740481C1C}">
                <a14:useLocalDpi xmlns:a14="http://schemas.microsoft.com/office/drawing/2010/main" val="0"/>
              </a:ext>
            </a:extLst>
          </a:blip>
          <a:srcRect t="25051"/>
          <a:stretch/>
        </p:blipFill>
        <p:spPr bwMode="auto">
          <a:xfrm>
            <a:off x="805123" y="1993404"/>
            <a:ext cx="7881677" cy="32315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RMADA DEL ECUADOR. INSTITUTO DE HISTORIA MARÍTIMA. ARCHIVO HISTÓRI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9980" y="2497460"/>
            <a:ext cx="813051" cy="17532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2" name="Picture 8" descr="CEHI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0423" y="1993404"/>
            <a:ext cx="1194440" cy="19414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4" name="Picture 10" descr="Plataforma Virtu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9445" y="1777380"/>
            <a:ext cx="1181450" cy="1944216"/>
          </a:xfrm>
          <a:prstGeom prst="roundRect">
            <a:avLst>
              <a:gd name="adj" fmla="val 1786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Imagen 12"/>
          <p:cNvPicPr>
            <a:picLocks noChangeAspect="1"/>
          </p:cNvPicPr>
          <p:nvPr/>
        </p:nvPicPr>
        <p:blipFill>
          <a:blip r:embed="rId7"/>
          <a:stretch>
            <a:fillRect/>
          </a:stretch>
        </p:blipFill>
        <p:spPr>
          <a:xfrm>
            <a:off x="5038287" y="1581631"/>
            <a:ext cx="1143707" cy="18316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Elipse 13"/>
          <p:cNvSpPr/>
          <p:nvPr/>
        </p:nvSpPr>
        <p:spPr>
          <a:xfrm>
            <a:off x="6562970" y="1802323"/>
            <a:ext cx="1742349" cy="1404156"/>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C" sz="1600" dirty="0"/>
              <a:t>Identidad Institucional</a:t>
            </a:r>
          </a:p>
        </p:txBody>
      </p:sp>
      <p:sp>
        <p:nvSpPr>
          <p:cNvPr id="15" name="Pergamino horizontal 14"/>
          <p:cNvSpPr/>
          <p:nvPr/>
        </p:nvSpPr>
        <p:spPr>
          <a:xfrm>
            <a:off x="1056524" y="4526676"/>
            <a:ext cx="1019962" cy="501519"/>
          </a:xfrm>
          <a:prstGeom prst="horizontalScroll">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dirty="0"/>
              <a:t>1987</a:t>
            </a:r>
          </a:p>
        </p:txBody>
      </p:sp>
      <p:sp>
        <p:nvSpPr>
          <p:cNvPr id="21" name="Pergamino horizontal 20"/>
          <p:cNvSpPr/>
          <p:nvPr/>
        </p:nvSpPr>
        <p:spPr>
          <a:xfrm>
            <a:off x="5082252" y="3866504"/>
            <a:ext cx="1577980" cy="518951"/>
          </a:xfrm>
          <a:prstGeom prst="horizontalScroll">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sz="1600" dirty="0"/>
              <a:t>Conocimientos</a:t>
            </a:r>
          </a:p>
        </p:txBody>
      </p:sp>
      <p:sp>
        <p:nvSpPr>
          <p:cNvPr id="22" name="Pergamino horizontal 21"/>
          <p:cNvSpPr/>
          <p:nvPr/>
        </p:nvSpPr>
        <p:spPr>
          <a:xfrm>
            <a:off x="2327887" y="4346656"/>
            <a:ext cx="1039978" cy="527068"/>
          </a:xfrm>
          <a:prstGeom prst="horizontalScroll">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dirty="0"/>
              <a:t>Textos</a:t>
            </a:r>
          </a:p>
        </p:txBody>
      </p:sp>
      <p:sp>
        <p:nvSpPr>
          <p:cNvPr id="24" name="Pergamino horizontal 23"/>
          <p:cNvSpPr/>
          <p:nvPr/>
        </p:nvSpPr>
        <p:spPr>
          <a:xfrm>
            <a:off x="3619266" y="4079066"/>
            <a:ext cx="1011130" cy="550970"/>
          </a:xfrm>
          <a:prstGeom prst="horizontalScroll">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sz="1600" dirty="0"/>
              <a:t>Virtual</a:t>
            </a:r>
          </a:p>
        </p:txBody>
      </p:sp>
    </p:spTree>
    <p:extLst>
      <p:ext uri="{BB962C8B-B14F-4D97-AF65-F5344CB8AC3E}">
        <p14:creationId xmlns:p14="http://schemas.microsoft.com/office/powerpoint/2010/main" val="1690980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8</a:t>
            </a:fld>
            <a:endParaRPr lang="es-EC" dirty="0"/>
          </a:p>
        </p:txBody>
      </p:sp>
      <p:grpSp>
        <p:nvGrpSpPr>
          <p:cNvPr id="11" name="Grupo 10"/>
          <p:cNvGrpSpPr/>
          <p:nvPr/>
        </p:nvGrpSpPr>
        <p:grpSpPr>
          <a:xfrm>
            <a:off x="683568" y="949456"/>
            <a:ext cx="5318802" cy="2067365"/>
            <a:chOff x="680586" y="265212"/>
            <a:chExt cx="5318802" cy="2535585"/>
          </a:xfrm>
        </p:grpSpPr>
        <p:pic>
          <p:nvPicPr>
            <p:cNvPr id="5" name="Imagen 4"/>
            <p:cNvPicPr>
              <a:picLocks noChangeAspect="1"/>
            </p:cNvPicPr>
            <p:nvPr/>
          </p:nvPicPr>
          <p:blipFill>
            <a:blip r:embed="rId3"/>
            <a:stretch>
              <a:fillRect/>
            </a:stretch>
          </p:blipFill>
          <p:spPr>
            <a:xfrm>
              <a:off x="680586" y="265212"/>
              <a:ext cx="5318802" cy="2535585"/>
            </a:xfrm>
            <a:prstGeom prst="rect">
              <a:avLst/>
            </a:prstGeom>
          </p:spPr>
        </p:pic>
        <p:grpSp>
          <p:nvGrpSpPr>
            <p:cNvPr id="6" name="Grupo 5"/>
            <p:cNvGrpSpPr/>
            <p:nvPr/>
          </p:nvGrpSpPr>
          <p:grpSpPr>
            <a:xfrm>
              <a:off x="1082631" y="1417340"/>
              <a:ext cx="2275198" cy="1051768"/>
              <a:chOff x="1077921" y="1563187"/>
              <a:chExt cx="3576787" cy="1878710"/>
            </a:xfrm>
          </p:grpSpPr>
          <p:pic>
            <p:nvPicPr>
              <p:cNvPr id="8" name="Imagen 7"/>
              <p:cNvPicPr/>
              <p:nvPr/>
            </p:nvPicPr>
            <p:blipFill rotWithShape="1">
              <a:blip r:embed="rId4" cstate="print">
                <a:extLst>
                  <a:ext uri="{28A0092B-C50C-407E-A947-70E740481C1C}">
                    <a14:useLocalDpi xmlns:a14="http://schemas.microsoft.com/office/drawing/2010/main" val="0"/>
                  </a:ext>
                </a:extLst>
              </a:blip>
              <a:srcRect l="33188" t="11365" r="30958" b="6864"/>
              <a:stretch/>
            </p:blipFill>
            <p:spPr bwMode="auto">
              <a:xfrm rot="21192906">
                <a:off x="1077921" y="1600869"/>
                <a:ext cx="1187677" cy="17281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9" name="Imagen 8"/>
              <p:cNvPicPr/>
              <p:nvPr/>
            </p:nvPicPr>
            <p:blipFill rotWithShape="1">
              <a:blip r:embed="rId5" cstate="print">
                <a:extLst>
                  <a:ext uri="{28A0092B-C50C-407E-A947-70E740481C1C}">
                    <a14:useLocalDpi xmlns:a14="http://schemas.microsoft.com/office/drawing/2010/main" val="0"/>
                  </a:ext>
                </a:extLst>
              </a:blip>
              <a:srcRect l="33601" t="11731" r="31782" b="7596"/>
              <a:stretch/>
            </p:blipFill>
            <p:spPr bwMode="auto">
              <a:xfrm rot="398664">
                <a:off x="2158428" y="1563187"/>
                <a:ext cx="1296144" cy="1803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0" name="Imagen 9"/>
              <p:cNvPicPr/>
              <p:nvPr/>
            </p:nvPicPr>
            <p:blipFill rotWithShape="1">
              <a:blip r:embed="rId6"/>
              <a:srcRect l="34013" t="11731" r="31576" b="9063"/>
              <a:stretch/>
            </p:blipFill>
            <p:spPr bwMode="auto">
              <a:xfrm rot="21134410">
                <a:off x="3323015" y="1618315"/>
                <a:ext cx="1331693" cy="18235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pSp>
        <p:pic>
          <p:nvPicPr>
            <p:cNvPr id="13" name="Imagen 12"/>
            <p:cNvPicPr/>
            <p:nvPr/>
          </p:nvPicPr>
          <p:blipFill rotWithShape="1">
            <a:blip r:embed="rId7"/>
            <a:srcRect l="35662" t="17598" r="35698" b="7230"/>
            <a:stretch/>
          </p:blipFill>
          <p:spPr bwMode="auto">
            <a:xfrm rot="694016">
              <a:off x="3288276" y="1527368"/>
              <a:ext cx="629376" cy="6452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4" name="Imagen 13"/>
            <p:cNvPicPr/>
            <p:nvPr/>
          </p:nvPicPr>
          <p:blipFill rotWithShape="1">
            <a:blip r:embed="rId8"/>
            <a:srcRect l="35453" t="15398" r="33637" b="10904"/>
            <a:stretch/>
          </p:blipFill>
          <p:spPr bwMode="auto">
            <a:xfrm rot="20452596">
              <a:off x="3702982" y="1443351"/>
              <a:ext cx="609285" cy="7308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5" name="Imagen 14"/>
            <p:cNvPicPr/>
            <p:nvPr/>
          </p:nvPicPr>
          <p:blipFill rotWithShape="1">
            <a:blip r:embed="rId9"/>
            <a:srcRect l="36067" t="12465" r="33843" b="11645"/>
            <a:stretch/>
          </p:blipFill>
          <p:spPr bwMode="auto">
            <a:xfrm>
              <a:off x="680586" y="1324081"/>
              <a:ext cx="758294" cy="9050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pSp>
      <p:cxnSp>
        <p:nvCxnSpPr>
          <p:cNvPr id="16" name="Conector recto de flecha 15"/>
          <p:cNvCxnSpPr>
            <a:stCxn id="5" idx="3"/>
          </p:cNvCxnSpPr>
          <p:nvPr/>
        </p:nvCxnSpPr>
        <p:spPr>
          <a:xfrm flipV="1">
            <a:off x="6002370" y="1273325"/>
            <a:ext cx="686172" cy="709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a:cxnSpLocks/>
          </p:cNvCxnSpPr>
          <p:nvPr/>
        </p:nvCxnSpPr>
        <p:spPr>
          <a:xfrm flipV="1">
            <a:off x="6002370" y="1920785"/>
            <a:ext cx="686172" cy="726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a:cxnSpLocks/>
          </p:cNvCxnSpPr>
          <p:nvPr/>
        </p:nvCxnSpPr>
        <p:spPr>
          <a:xfrm>
            <a:off x="6002370" y="1996126"/>
            <a:ext cx="733337" cy="554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Cinta perforada 23"/>
          <p:cNvSpPr/>
          <p:nvPr/>
        </p:nvSpPr>
        <p:spPr>
          <a:xfrm>
            <a:off x="6794493" y="994764"/>
            <a:ext cx="1584176" cy="594448"/>
          </a:xfrm>
          <a:prstGeom prst="flowChartPunchedTap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s-EC" dirty="0">
                <a:solidFill>
                  <a:schemeClr val="bg1"/>
                </a:solidFill>
              </a:rPr>
              <a:t>Publicaciones</a:t>
            </a:r>
          </a:p>
        </p:txBody>
      </p:sp>
      <p:sp>
        <p:nvSpPr>
          <p:cNvPr id="27" name="Cinta perforada 26"/>
          <p:cNvSpPr/>
          <p:nvPr/>
        </p:nvSpPr>
        <p:spPr>
          <a:xfrm>
            <a:off x="6827912" y="1644815"/>
            <a:ext cx="1584176" cy="594448"/>
          </a:xfrm>
          <a:prstGeom prst="flowChartPunchedTap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s-EC" dirty="0">
                <a:solidFill>
                  <a:schemeClr val="bg1"/>
                </a:solidFill>
              </a:rPr>
              <a:t>Escritos</a:t>
            </a:r>
          </a:p>
        </p:txBody>
      </p:sp>
      <p:sp>
        <p:nvSpPr>
          <p:cNvPr id="28" name="Cinta perforada 27"/>
          <p:cNvSpPr/>
          <p:nvPr/>
        </p:nvSpPr>
        <p:spPr>
          <a:xfrm>
            <a:off x="6827912" y="2263052"/>
            <a:ext cx="1584176" cy="594448"/>
          </a:xfrm>
          <a:prstGeom prst="flowChartPunchedTap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s-EC" dirty="0">
                <a:solidFill>
                  <a:schemeClr val="bg1"/>
                </a:solidFill>
              </a:rPr>
              <a:t>Libros</a:t>
            </a:r>
          </a:p>
        </p:txBody>
      </p:sp>
      <p:sp>
        <p:nvSpPr>
          <p:cNvPr id="26" name="Llamada de flecha hacia abajo 25"/>
          <p:cNvSpPr/>
          <p:nvPr/>
        </p:nvSpPr>
        <p:spPr>
          <a:xfrm>
            <a:off x="2741779" y="3011413"/>
            <a:ext cx="1368152" cy="588966"/>
          </a:xfrm>
          <a:prstGeom prst="downArrowCallout">
            <a:avLst/>
          </a:prstGeom>
          <a:noFill/>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a:solidFill>
                  <a:schemeClr val="tx1"/>
                </a:solidFill>
              </a:rPr>
              <a:t>Beneficiará</a:t>
            </a:r>
          </a:p>
        </p:txBody>
      </p:sp>
      <p:pic>
        <p:nvPicPr>
          <p:cNvPr id="2054" name="Picture 6" descr="ESGRUM PRO89 - YouTube"/>
          <p:cNvPicPr>
            <a:picLocks noChangeAspect="1" noChangeArrowheads="1"/>
          </p:cNvPicPr>
          <p:nvPr/>
        </p:nvPicPr>
        <p:blipFill rotWithShape="1">
          <a:blip r:embed="rId10">
            <a:extLst>
              <a:ext uri="{28A0092B-C50C-407E-A947-70E740481C1C}">
                <a14:useLocalDpi xmlns:a14="http://schemas.microsoft.com/office/drawing/2010/main" val="0"/>
              </a:ext>
            </a:extLst>
          </a:blip>
          <a:srcRect t="13744" b="12757"/>
          <a:stretch/>
        </p:blipFill>
        <p:spPr bwMode="auto">
          <a:xfrm>
            <a:off x="3232962" y="3784983"/>
            <a:ext cx="2168842" cy="11955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6" name="Picture 8" descr="VINICIO GONZALEZ - SALINAS - ECUADOR, ESSUNA (ESCUELA SUPERIOR ..."/>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1598" y="3788076"/>
            <a:ext cx="2271361" cy="1192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8" name="Picture 10" descr="Reclutamiento de Armada atrajo a jóvenes que no lograron cupo en ..."/>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58117" y="3781733"/>
            <a:ext cx="2120558" cy="1198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ángulo redondeado 2"/>
          <p:cNvSpPr/>
          <p:nvPr/>
        </p:nvSpPr>
        <p:spPr>
          <a:xfrm>
            <a:off x="858157" y="5061057"/>
            <a:ext cx="1524669" cy="471803"/>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C" dirty="0"/>
              <a:t>ESSUNA</a:t>
            </a:r>
          </a:p>
        </p:txBody>
      </p:sp>
      <p:sp>
        <p:nvSpPr>
          <p:cNvPr id="29" name="Rectángulo redondeado 28"/>
          <p:cNvSpPr/>
          <p:nvPr/>
        </p:nvSpPr>
        <p:spPr>
          <a:xfrm>
            <a:off x="3603054" y="5068311"/>
            <a:ext cx="1524669" cy="471803"/>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C" dirty="0"/>
              <a:t>ESGRUM</a:t>
            </a:r>
          </a:p>
        </p:txBody>
      </p:sp>
      <p:sp>
        <p:nvSpPr>
          <p:cNvPr id="30" name="Rectángulo redondeado 29"/>
          <p:cNvSpPr/>
          <p:nvPr/>
        </p:nvSpPr>
        <p:spPr>
          <a:xfrm>
            <a:off x="5969905" y="5049525"/>
            <a:ext cx="2202495" cy="55170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C" sz="1400" dirty="0"/>
              <a:t>ASPIRANTES A LA ARMADA DEL ECUADOR</a:t>
            </a:r>
          </a:p>
        </p:txBody>
      </p:sp>
      <p:sp>
        <p:nvSpPr>
          <p:cNvPr id="25" name="Rectángulo 14">
            <a:extLst>
              <a:ext uri="{FF2B5EF4-FFF2-40B4-BE49-F238E27FC236}">
                <a16:creationId xmlns:a16="http://schemas.microsoft.com/office/drawing/2014/main" xmlns="" id="{3F2152BA-F189-4E25-8C73-DC002A4CD136}"/>
              </a:ext>
            </a:extLst>
          </p:cNvPr>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JUSTIFICACIÓN</a:t>
            </a:r>
          </a:p>
        </p:txBody>
      </p:sp>
    </p:spTree>
    <p:extLst>
      <p:ext uri="{BB962C8B-B14F-4D97-AF65-F5344CB8AC3E}">
        <p14:creationId xmlns:p14="http://schemas.microsoft.com/office/powerpoint/2010/main" val="634696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AGENDA</a:t>
            </a:r>
          </a:p>
        </p:txBody>
      </p:sp>
      <p:sp>
        <p:nvSpPr>
          <p:cNvPr id="3" name="Marcador de contenido 2"/>
          <p:cNvSpPr>
            <a:spLocks noGrp="1"/>
          </p:cNvSpPr>
          <p:nvPr>
            <p:ph idx="1"/>
          </p:nvPr>
        </p:nvSpPr>
        <p:spPr>
          <a:xfrm>
            <a:off x="1751687" y="1057300"/>
            <a:ext cx="5794174" cy="4205313"/>
          </a:xfrm>
        </p:spPr>
        <p:txBody>
          <a:bodyPr/>
          <a:lstStyle/>
          <a:p>
            <a:pPr algn="just"/>
            <a:r>
              <a:rPr lang="es-EC" sz="20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PROBLEMA</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JUSTIFICACIÓN</a:t>
            </a:r>
          </a:p>
          <a:p>
            <a:pPr algn="just"/>
            <a:r>
              <a:rPr lang="es-EC" sz="2000" b="1" dirty="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OBJETIVO GENERAL</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OBJETIVOS ESPECÍFICOS</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FUNDAMENTACIÓN TEÓRICA</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FUNDAMENTACIÓN METODOLÓGICA</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RESULTADOS DE LA INVESTIGACIÓN O PROPUESTA.</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CONCLUSIONES, y</a:t>
            </a:r>
          </a:p>
          <a:p>
            <a:pPr algn="just"/>
            <a:r>
              <a:rPr lang="es-EC" sz="2000" b="1" dirty="0">
                <a:solidFill>
                  <a:srgbClr val="03080D"/>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RECOMENDACIONES</a:t>
            </a:r>
          </a:p>
        </p:txBody>
      </p:sp>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9</a:t>
            </a:fld>
            <a:endParaRPr lang="es-EC" dirty="0"/>
          </a:p>
        </p:txBody>
      </p:sp>
    </p:spTree>
    <p:extLst>
      <p:ext uri="{BB962C8B-B14F-4D97-AF65-F5344CB8AC3E}">
        <p14:creationId xmlns:p14="http://schemas.microsoft.com/office/powerpoint/2010/main" val="35709949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10510</TotalTime>
  <Words>2509</Words>
  <Application>Microsoft Office PowerPoint</Application>
  <PresentationFormat>Presentación en pantalla (16:10)</PresentationFormat>
  <Paragraphs>323</Paragraphs>
  <Slides>42</Slides>
  <Notes>23</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42</vt:i4>
      </vt:variant>
    </vt:vector>
  </HeadingPairs>
  <TitlesOfParts>
    <vt:vector size="52" baseType="lpstr">
      <vt:lpstr>Arial</vt:lpstr>
      <vt:lpstr>Arial Black</vt:lpstr>
      <vt:lpstr>Calibri</vt:lpstr>
      <vt:lpstr>Consolas</vt:lpstr>
      <vt:lpstr>Segoe UI</vt:lpstr>
      <vt:lpstr>Segoe UI </vt:lpstr>
      <vt:lpstr>Segoe UI Black</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RevolucionUnattended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Oscar Barrionuevo</dc:creator>
  <cp:lastModifiedBy>MARIA SUAREZ</cp:lastModifiedBy>
  <cp:revision>571</cp:revision>
  <cp:lastPrinted>2016-08-01T05:52:50Z</cp:lastPrinted>
  <dcterms:created xsi:type="dcterms:W3CDTF">2014-05-07T23:33:20Z</dcterms:created>
  <dcterms:modified xsi:type="dcterms:W3CDTF">2021-03-09T21:01:01Z</dcterms:modified>
</cp:coreProperties>
</file>