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8" r:id="rId3"/>
    <p:sldId id="274" r:id="rId4"/>
    <p:sldId id="354" r:id="rId5"/>
    <p:sldId id="356" r:id="rId6"/>
    <p:sldId id="357" r:id="rId7"/>
    <p:sldId id="351" r:id="rId8"/>
    <p:sldId id="364" r:id="rId9"/>
    <p:sldId id="355" r:id="rId10"/>
    <p:sldId id="378" r:id="rId11"/>
    <p:sldId id="359" r:id="rId12"/>
    <p:sldId id="374" r:id="rId13"/>
    <p:sldId id="373" r:id="rId14"/>
    <p:sldId id="375" r:id="rId15"/>
    <p:sldId id="379" r:id="rId16"/>
    <p:sldId id="358" r:id="rId17"/>
    <p:sldId id="360" r:id="rId18"/>
    <p:sldId id="369" r:id="rId19"/>
    <p:sldId id="381" r:id="rId20"/>
    <p:sldId id="380" r:id="rId21"/>
    <p:sldId id="366" r:id="rId22"/>
    <p:sldId id="367" r:id="rId23"/>
    <p:sldId id="377" r:id="rId24"/>
  </p:sldIdLst>
  <p:sldSz cx="9144000" cy="5715000" type="screen16x1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7"/>
    <a:srgbClr val="00246C"/>
    <a:srgbClr val="EEEEEE"/>
    <a:srgbClr val="D1D1D1"/>
    <a:srgbClr val="005CB8"/>
    <a:srgbClr val="03080D"/>
    <a:srgbClr val="DDEBF7"/>
    <a:srgbClr val="EAE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8"/>
    <p:restoredTop sz="94434" autoAdjust="0"/>
  </p:normalViewPr>
  <p:slideViewPr>
    <p:cSldViewPr>
      <p:cViewPr varScale="1">
        <p:scale>
          <a:sx n="110" d="100"/>
          <a:sy n="110" d="100"/>
        </p:scale>
        <p:origin x="1116" y="18"/>
      </p:cViewPr>
      <p:guideLst>
        <p:guide orient="horz" pos="17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S" dirty="0"/>
              <a:t>Numérico de Guardiamarinas</a:t>
            </a:r>
          </a:p>
        </c:rich>
      </c:tx>
      <c:layout>
        <c:manualLayout>
          <c:xMode val="edge"/>
          <c:yMode val="edge"/>
          <c:x val="0.12743262245663534"/>
          <c:y val="3.423655844409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Guardiamarinas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92-3E47-95D2-DD465E77A5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92-3E47-95D2-DD465E77A5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92-3E47-95D2-DD465E77A5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92-3E47-95D2-DD465E77A5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Cuarto año</c:v>
                </c:pt>
                <c:pt idx="1">
                  <c:v>Tercer año</c:v>
                </c:pt>
                <c:pt idx="2">
                  <c:v>Segundo año</c:v>
                </c:pt>
                <c:pt idx="3">
                  <c:v>Primer año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53</c:v>
                </c:pt>
                <c:pt idx="1">
                  <c:v>36</c:v>
                </c:pt>
                <c:pt idx="2">
                  <c:v>45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E8-1E4B-A2A5-2FCD3DC9F9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5-DD42-AE6B-76305A8569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F5-DD42-AE6B-76305A8569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F5-DD42-AE6B-76305A8569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F5-DD42-AE6B-76305A8569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F5-DD42-AE6B-76305A8569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35</c:v>
                </c:pt>
                <c:pt idx="1">
                  <c:v>136</c:v>
                </c:pt>
                <c:pt idx="2">
                  <c:v>25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EF5-DD42-AE6B-76305A8569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7D-9A45-B27C-C7053DD3FB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7D-9A45-B27C-C7053DD3FB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7D-9A45-B27C-C7053DD3FB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7D-9A45-B27C-C7053DD3FB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7D-9A45-B27C-C7053DD3F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137</c:v>
                </c:pt>
                <c:pt idx="1">
                  <c:v>45</c:v>
                </c:pt>
                <c:pt idx="2">
                  <c:v>19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9-2A4A-8D36-CF8053C55B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A7-2044-81FC-DDF2220FB4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A7-2044-81FC-DDF2220FB4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A7-2044-81FC-DDF2220FB4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A7-2044-81FC-DDF2220FB4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A7-2044-81FC-DDF2220FB4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168</c:v>
                </c:pt>
                <c:pt idx="1">
                  <c:v>36</c:v>
                </c:pt>
                <c:pt idx="2">
                  <c:v>9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E3-1741-A19B-C77D5D959F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B2-FA4F-BDE0-EC39F438D8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B2-FA4F-BDE0-EC39F438D8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B2-FA4F-BDE0-EC39F438D8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B2-FA4F-BDE0-EC39F438D8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B2-FA4F-BDE0-EC39F438D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0-7648-8810-2FAC3F2C86C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674738160406415"/>
          <c:y val="0.35690235690235689"/>
          <c:w val="0.27654320987654318"/>
          <c:h val="0.34497945332591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E-7445-BF82-4CEF595EB50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22</c:v>
                </c:pt>
                <c:pt idx="1">
                  <c:v>13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E-7445-BF82-4CEF595EB50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46</c:v>
                </c:pt>
                <c:pt idx="1">
                  <c:v>18</c:v>
                </c:pt>
                <c:pt idx="2">
                  <c:v>23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DE-7445-BF82-4CEF595EB50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DE-7445-BF82-4CEF595EB50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DE-7445-BF82-4CEF595EB50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DE-7445-BF82-4CEF595EB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654543104"/>
        <c:axId val="-1654542560"/>
      </c:barChart>
      <c:catAx>
        <c:axId val="-165454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54542560"/>
        <c:crosses val="autoZero"/>
        <c:auto val="1"/>
        <c:lblAlgn val="ctr"/>
        <c:lblOffset val="100"/>
        <c:noMultiLvlLbl val="0"/>
      </c:catAx>
      <c:valAx>
        <c:axId val="-165454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5454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PROMOCIÓN 2017</c:v>
                </c:pt>
                <c:pt idx="1">
                  <c:v>PROMOCIÓN 2018</c:v>
                </c:pt>
                <c:pt idx="2">
                  <c:v>PROMOCIÓN 2019</c:v>
                </c:pt>
                <c:pt idx="3">
                  <c:v>PROMOCIÓN 2020</c:v>
                </c:pt>
                <c:pt idx="4">
                  <c:v>PROMOCIÓN 2021</c:v>
                </c:pt>
                <c:pt idx="5">
                  <c:v>PROMOCIÓN 2022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16.285</c:v>
                </c:pt>
                <c:pt idx="1">
                  <c:v>17.876000000000001</c:v>
                </c:pt>
                <c:pt idx="2">
                  <c:v>18.065000000000001</c:v>
                </c:pt>
                <c:pt idx="3">
                  <c:v>17.164999999999999</c:v>
                </c:pt>
                <c:pt idx="4">
                  <c:v>17.806000000000001</c:v>
                </c:pt>
                <c:pt idx="5">
                  <c:v>17.59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EF-1B41-A1E8-CFA75834553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 AÑO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PROMOCIÓN 2017</c:v>
                </c:pt>
                <c:pt idx="1">
                  <c:v>PROMOCIÓN 2018</c:v>
                </c:pt>
                <c:pt idx="2">
                  <c:v>PROMOCIÓN 2019</c:v>
                </c:pt>
                <c:pt idx="3">
                  <c:v>PROMOCIÓN 2020</c:v>
                </c:pt>
                <c:pt idx="4">
                  <c:v>PROMOCIÓN 2021</c:v>
                </c:pt>
                <c:pt idx="5">
                  <c:v>PROMOCIÓN 2022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17.148499999999999</c:v>
                </c:pt>
                <c:pt idx="1">
                  <c:v>17.873000000000001</c:v>
                </c:pt>
                <c:pt idx="2">
                  <c:v>17.359000000000002</c:v>
                </c:pt>
                <c:pt idx="3">
                  <c:v>17.691500000000001</c:v>
                </c:pt>
                <c:pt idx="4">
                  <c:v>17.031500000000001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EF-1B41-A1E8-CFA75834553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 AÑO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PROMOCIÓN 2017</c:v>
                </c:pt>
                <c:pt idx="1">
                  <c:v>PROMOCIÓN 2018</c:v>
                </c:pt>
                <c:pt idx="2">
                  <c:v>PROMOCIÓN 2019</c:v>
                </c:pt>
                <c:pt idx="3">
                  <c:v>PROMOCIÓN 2020</c:v>
                </c:pt>
                <c:pt idx="4">
                  <c:v>PROMOCIÓN 2021</c:v>
                </c:pt>
                <c:pt idx="5">
                  <c:v>PROMOCIÓN 2022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18.0505</c:v>
                </c:pt>
                <c:pt idx="1">
                  <c:v>17.8735</c:v>
                </c:pt>
                <c:pt idx="2">
                  <c:v>17.991</c:v>
                </c:pt>
                <c:pt idx="3">
                  <c:v>17.728999999999999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EF-1B41-A1E8-CFA75834553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 AÑO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PROMOCIÓN 2017</c:v>
                </c:pt>
                <c:pt idx="1">
                  <c:v>PROMOCIÓN 2018</c:v>
                </c:pt>
                <c:pt idx="2">
                  <c:v>PROMOCIÓN 2019</c:v>
                </c:pt>
                <c:pt idx="3">
                  <c:v>PROMOCIÓN 2020</c:v>
                </c:pt>
                <c:pt idx="4">
                  <c:v>PROMOCIÓN 2021</c:v>
                </c:pt>
                <c:pt idx="5">
                  <c:v>PROMOCIÓN 2022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17.481999999999999</c:v>
                </c:pt>
                <c:pt idx="1">
                  <c:v>18.062999999999999</c:v>
                </c:pt>
                <c:pt idx="2">
                  <c:v>17.931999999999999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EF-1B41-A1E8-CFA758345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54548544"/>
        <c:axId val="-1654551808"/>
      </c:barChart>
      <c:catAx>
        <c:axId val="-165454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54551808"/>
        <c:crosses val="autoZero"/>
        <c:auto val="1"/>
        <c:lblAlgn val="ctr"/>
        <c:lblOffset val="100"/>
        <c:noMultiLvlLbl val="0"/>
      </c:catAx>
      <c:valAx>
        <c:axId val="-165455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54548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Arquitectura y Construcción Naval</c:v>
                </c:pt>
                <c:pt idx="1">
                  <c:v>Diccionarios y Enciclopedias</c:v>
                </c:pt>
                <c:pt idx="2">
                  <c:v>Historia Naval</c:v>
                </c:pt>
                <c:pt idx="3">
                  <c:v>Literatura Inglés</c:v>
                </c:pt>
                <c:pt idx="4">
                  <c:v>Navegación Inglés</c:v>
                </c:pt>
                <c:pt idx="5">
                  <c:v>Sistema de Armas</c:v>
                </c:pt>
                <c:pt idx="6">
                  <c:v>Transporte Marítimo</c:v>
                </c:pt>
                <c:pt idx="7">
                  <c:v>Seguros Marítimos </c:v>
                </c:pt>
                <c:pt idx="8">
                  <c:v>Meteorología / Oceanografía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18</c:v>
                </c:pt>
                <c:pt idx="4">
                  <c:v>11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7-434D-AD01-C1673203FB0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Arquitectura y Construcción Naval</c:v>
                </c:pt>
                <c:pt idx="1">
                  <c:v>Diccionarios y Enciclopedias</c:v>
                </c:pt>
                <c:pt idx="2">
                  <c:v>Historia Naval</c:v>
                </c:pt>
                <c:pt idx="3">
                  <c:v>Literatura Inglés</c:v>
                </c:pt>
                <c:pt idx="4">
                  <c:v>Navegación Inglés</c:v>
                </c:pt>
                <c:pt idx="5">
                  <c:v>Sistema de Armas</c:v>
                </c:pt>
                <c:pt idx="6">
                  <c:v>Transporte Marítimo</c:v>
                </c:pt>
                <c:pt idx="7">
                  <c:v>Seguros Marítimos </c:v>
                </c:pt>
                <c:pt idx="8">
                  <c:v>Meteorología / Oceanografía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D7-434D-AD01-C1673203FB0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 SEMESTRE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Arquitectura y Construcción Naval</c:v>
                </c:pt>
                <c:pt idx="1">
                  <c:v>Diccionarios y Enciclopedias</c:v>
                </c:pt>
                <c:pt idx="2">
                  <c:v>Historia Naval</c:v>
                </c:pt>
                <c:pt idx="3">
                  <c:v>Literatura Inglés</c:v>
                </c:pt>
                <c:pt idx="4">
                  <c:v>Navegación Inglés</c:v>
                </c:pt>
                <c:pt idx="5">
                  <c:v>Sistema de Armas</c:v>
                </c:pt>
                <c:pt idx="6">
                  <c:v>Transporte Marítimo</c:v>
                </c:pt>
                <c:pt idx="7">
                  <c:v>Seguros Marítimos </c:v>
                </c:pt>
                <c:pt idx="8">
                  <c:v>Meteorología / Oceanografía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  <c:pt idx="0">
                  <c:v>0</c:v>
                </c:pt>
                <c:pt idx="1">
                  <c:v>22</c:v>
                </c:pt>
                <c:pt idx="2">
                  <c:v>0</c:v>
                </c:pt>
                <c:pt idx="3">
                  <c:v>7</c:v>
                </c:pt>
                <c:pt idx="4">
                  <c:v>9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D7-434D-AD01-C1673203F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54546912"/>
        <c:axId val="-1654550720"/>
      </c:barChart>
      <c:catAx>
        <c:axId val="-165454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54550720"/>
        <c:crosses val="autoZero"/>
        <c:auto val="1"/>
        <c:lblAlgn val="ctr"/>
        <c:lblOffset val="100"/>
        <c:noMultiLvlLbl val="0"/>
      </c:catAx>
      <c:valAx>
        <c:axId val="-165455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5454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4B08B-3A9A-4948-9D3A-DA3675E4D78D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713C4A-3035-724F-A102-B9FC68089B9E}">
      <dgm:prSet phldrT="[Texto]"/>
      <dgm:spPr/>
      <dgm:t>
        <a:bodyPr/>
        <a:lstStyle/>
        <a:p>
          <a:r>
            <a:rPr lang="es-ES" dirty="0"/>
            <a:t>SEGUNDO IDIOMA</a:t>
          </a:r>
        </a:p>
      </dgm:t>
    </dgm:pt>
    <dgm:pt modelId="{3496164A-A4F2-574C-B543-35FB668AE86F}" type="parTrans" cxnId="{F42DB563-A3FA-0B47-BB0F-EC0C4AE0856C}">
      <dgm:prSet/>
      <dgm:spPr/>
      <dgm:t>
        <a:bodyPr/>
        <a:lstStyle/>
        <a:p>
          <a:endParaRPr lang="es-ES"/>
        </a:p>
      </dgm:t>
    </dgm:pt>
    <dgm:pt modelId="{F63048FF-1D71-3B44-8751-28430FFD3C20}" type="sibTrans" cxnId="{F42DB563-A3FA-0B47-BB0F-EC0C4AE0856C}">
      <dgm:prSet/>
      <dgm:spPr/>
      <dgm:t>
        <a:bodyPr/>
        <a:lstStyle/>
        <a:p>
          <a:endParaRPr lang="es-ES"/>
        </a:p>
      </dgm:t>
    </dgm:pt>
    <dgm:pt modelId="{C36740C0-F7FB-6D4D-A8B9-F1B332A90C62}">
      <dgm:prSet phldrT="[Texto]"/>
      <dgm:spPr/>
      <dgm:t>
        <a:bodyPr/>
        <a:lstStyle/>
        <a:p>
          <a:r>
            <a:rPr lang="es-ES" dirty="0"/>
            <a:t>OFICIAL DE MARINA</a:t>
          </a:r>
        </a:p>
      </dgm:t>
    </dgm:pt>
    <dgm:pt modelId="{DED4EEA3-35E5-1943-9B00-1E24C2C9FD03}" type="parTrans" cxnId="{5CC9DA8A-9E03-144C-9BDD-9DCBF81511F1}">
      <dgm:prSet/>
      <dgm:spPr/>
      <dgm:t>
        <a:bodyPr/>
        <a:lstStyle/>
        <a:p>
          <a:endParaRPr lang="es-ES"/>
        </a:p>
      </dgm:t>
    </dgm:pt>
    <dgm:pt modelId="{9A0CC485-B58A-CB46-92EF-8097DBAE1B89}" type="sibTrans" cxnId="{5CC9DA8A-9E03-144C-9BDD-9DCBF81511F1}">
      <dgm:prSet/>
      <dgm:spPr/>
      <dgm:t>
        <a:bodyPr/>
        <a:lstStyle/>
        <a:p>
          <a:endParaRPr lang="es-ES"/>
        </a:p>
      </dgm:t>
    </dgm:pt>
    <dgm:pt modelId="{402071C9-2E78-2444-A3BE-4EAA1101C1E7}">
      <dgm:prSet phldrT="[Texto]"/>
      <dgm:spPr/>
      <dgm:t>
        <a:bodyPr/>
        <a:lstStyle/>
        <a:p>
          <a:r>
            <a:rPr lang="es-ES" dirty="0"/>
            <a:t>PERIODO DE FORMACIÓN </a:t>
          </a:r>
        </a:p>
      </dgm:t>
    </dgm:pt>
    <dgm:pt modelId="{DE814EC0-11D0-444C-A44B-BF403EB6DA01}" type="parTrans" cxnId="{E5C48F7E-B3BC-F64B-8AE9-FDDF9E69C311}">
      <dgm:prSet/>
      <dgm:spPr/>
      <dgm:t>
        <a:bodyPr/>
        <a:lstStyle/>
        <a:p>
          <a:endParaRPr lang="es-ES"/>
        </a:p>
      </dgm:t>
    </dgm:pt>
    <dgm:pt modelId="{F8CDF43A-A730-104B-B7A1-847F9E324386}" type="sibTrans" cxnId="{E5C48F7E-B3BC-F64B-8AE9-FDDF9E69C311}">
      <dgm:prSet/>
      <dgm:spPr/>
      <dgm:t>
        <a:bodyPr/>
        <a:lstStyle/>
        <a:p>
          <a:endParaRPr lang="es-ES"/>
        </a:p>
      </dgm:t>
    </dgm:pt>
    <dgm:pt modelId="{F75673C2-7F45-CE43-B314-C770CF85EC51}">
      <dgm:prSet phldrT="[Texto]"/>
      <dgm:spPr/>
      <dgm:t>
        <a:bodyPr/>
        <a:lstStyle/>
        <a:p>
          <a:r>
            <a:rPr lang="es-ES" dirty="0"/>
            <a:t>FORTALEZCA /APRENDIZAJE SIGNIFICATIVO</a:t>
          </a:r>
        </a:p>
      </dgm:t>
    </dgm:pt>
    <dgm:pt modelId="{893739C1-1214-7C41-9A27-C10F3DC9F002}" type="parTrans" cxnId="{1D50592B-9E08-6547-9042-1C590D73A357}">
      <dgm:prSet/>
      <dgm:spPr/>
      <dgm:t>
        <a:bodyPr/>
        <a:lstStyle/>
        <a:p>
          <a:endParaRPr lang="es-ES"/>
        </a:p>
      </dgm:t>
    </dgm:pt>
    <dgm:pt modelId="{54CA815E-0BC5-9040-8D0E-E3F82F69982A}" type="sibTrans" cxnId="{1D50592B-9E08-6547-9042-1C590D73A357}">
      <dgm:prSet/>
      <dgm:spPr/>
      <dgm:t>
        <a:bodyPr/>
        <a:lstStyle/>
        <a:p>
          <a:endParaRPr lang="es-ES"/>
        </a:p>
      </dgm:t>
    </dgm:pt>
    <dgm:pt modelId="{D0012171-88B0-4448-AF99-09383D5D997D}">
      <dgm:prSet phldrT="[Texto]"/>
      <dgm:spPr/>
      <dgm:t>
        <a:bodyPr/>
        <a:lstStyle/>
        <a:p>
          <a:r>
            <a:rPr lang="es-ES" dirty="0"/>
            <a:t>EMPLEANDO TIEMPO, MEDIOS Y RECURSOS</a:t>
          </a:r>
        </a:p>
      </dgm:t>
    </dgm:pt>
    <dgm:pt modelId="{FF2BADE6-7D89-9C44-9304-A4E79E70DC2D}" type="parTrans" cxnId="{2FF8ED39-045C-5149-9332-4AB74820CDF7}">
      <dgm:prSet/>
      <dgm:spPr/>
      <dgm:t>
        <a:bodyPr/>
        <a:lstStyle/>
        <a:p>
          <a:endParaRPr lang="es-ES"/>
        </a:p>
      </dgm:t>
    </dgm:pt>
    <dgm:pt modelId="{EB812343-FA0C-1043-85EA-FA5ACD5F77E5}" type="sibTrans" cxnId="{2FF8ED39-045C-5149-9332-4AB74820CDF7}">
      <dgm:prSet/>
      <dgm:spPr/>
      <dgm:t>
        <a:bodyPr/>
        <a:lstStyle/>
        <a:p>
          <a:endParaRPr lang="es-ES"/>
        </a:p>
      </dgm:t>
    </dgm:pt>
    <dgm:pt modelId="{C87E9702-1257-5441-AC3D-CD801D73E9A8}" type="pres">
      <dgm:prSet presAssocID="{0E94B08B-3A9A-4948-9D3A-DA3675E4D78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9332349A-2FD9-2745-AED9-DDA28D977BFE}" type="pres">
      <dgm:prSet presAssocID="{0E94B08B-3A9A-4948-9D3A-DA3675E4D78D}" presName="arrowNode" presStyleLbl="node1" presStyleIdx="0" presStyleCnt="1"/>
      <dgm:spPr/>
    </dgm:pt>
    <dgm:pt modelId="{EACE2B83-5BEB-B341-B620-6226DD89BB4C}" type="pres">
      <dgm:prSet presAssocID="{E5713C4A-3035-724F-A102-B9FC68089B9E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D8FA69-AAE1-5E46-913C-9439D0D7CCD8}" type="pres">
      <dgm:prSet presAssocID="{C36740C0-F7FB-6D4D-A8B9-F1B332A90C62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F2A15-C6A2-ED4E-8787-338F738F2BA3}" type="pres">
      <dgm:prSet presAssocID="{9A0CC485-B58A-CB46-92EF-8097DBAE1B89}" presName="dotNode2" presStyleCnt="0"/>
      <dgm:spPr/>
    </dgm:pt>
    <dgm:pt modelId="{760F0883-E991-F24A-8360-D5889F8DE369}" type="pres">
      <dgm:prSet presAssocID="{9A0CC485-B58A-CB46-92EF-8097DBAE1B89}" presName="dotRepeatNode" presStyleLbl="fgShp" presStyleIdx="0" presStyleCnt="3"/>
      <dgm:spPr/>
      <dgm:t>
        <a:bodyPr/>
        <a:lstStyle/>
        <a:p>
          <a:endParaRPr lang="es-EC"/>
        </a:p>
      </dgm:t>
    </dgm:pt>
    <dgm:pt modelId="{23BFDFC2-2ACF-DE47-8A10-76AD7307F0F4}" type="pres">
      <dgm:prSet presAssocID="{402071C9-2E78-2444-A3BE-4EAA1101C1E7}" presName="txNode3" presStyleLbl="revTx" presStyleIdx="2" presStyleCnt="5" custScaleX="154337" custLinFactNeighborX="-27039" custLinFactNeighborY="-7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7D6495-37C7-AF49-BE8B-E924BED796C0}" type="pres">
      <dgm:prSet presAssocID="{F8CDF43A-A730-104B-B7A1-847F9E324386}" presName="dotNode3" presStyleCnt="0"/>
      <dgm:spPr/>
    </dgm:pt>
    <dgm:pt modelId="{6A27AC03-A9E8-4D41-B0A7-6FCD299BF48C}" type="pres">
      <dgm:prSet presAssocID="{F8CDF43A-A730-104B-B7A1-847F9E324386}" presName="dotRepeatNode" presStyleLbl="fgShp" presStyleIdx="1" presStyleCnt="3"/>
      <dgm:spPr/>
      <dgm:t>
        <a:bodyPr/>
        <a:lstStyle/>
        <a:p>
          <a:endParaRPr lang="es-EC"/>
        </a:p>
      </dgm:t>
    </dgm:pt>
    <dgm:pt modelId="{A26D199B-7F0D-F544-BD15-6D3FCD9CCB89}" type="pres">
      <dgm:prSet presAssocID="{F75673C2-7F45-CE43-B314-C770CF85EC51}" presName="txNode4" presStyleLbl="revTx" presStyleIdx="3" presStyleCnt="5" custScaleX="203927" custLinFactNeighborX="46534" custLinFactNeighborY="-17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E2B2B-4637-8340-AB99-79B93CD96EAE}" type="pres">
      <dgm:prSet presAssocID="{54CA815E-0BC5-9040-8D0E-E3F82F69982A}" presName="dotNode4" presStyleCnt="0"/>
      <dgm:spPr/>
    </dgm:pt>
    <dgm:pt modelId="{9F575C34-D413-E240-BFAF-8609C94E98C9}" type="pres">
      <dgm:prSet presAssocID="{54CA815E-0BC5-9040-8D0E-E3F82F69982A}" presName="dotRepeatNode" presStyleLbl="fgShp" presStyleIdx="2" presStyleCnt="3"/>
      <dgm:spPr/>
      <dgm:t>
        <a:bodyPr/>
        <a:lstStyle/>
        <a:p>
          <a:endParaRPr lang="es-EC"/>
        </a:p>
      </dgm:t>
    </dgm:pt>
    <dgm:pt modelId="{049EDE6E-A9FC-6548-9E84-DF053642E162}" type="pres">
      <dgm:prSet presAssocID="{D0012171-88B0-4448-AF99-09383D5D997D}" presName="txNode5" presStyleLbl="revTx" presStyleIdx="4" presStyleCnt="5" custScaleX="156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D7F4C4-2DEE-8847-9BA2-EEC82CE390E0}" type="presOf" srcId="{F75673C2-7F45-CE43-B314-C770CF85EC51}" destId="{A26D199B-7F0D-F544-BD15-6D3FCD9CCB89}" srcOrd="0" destOrd="0" presId="urn:microsoft.com/office/officeart/2009/3/layout/DescendingProcess"/>
    <dgm:cxn modelId="{86AF0989-F34C-4B40-8D36-5F4A4F0ACFD2}" type="presOf" srcId="{0E94B08B-3A9A-4948-9D3A-DA3675E4D78D}" destId="{C87E9702-1257-5441-AC3D-CD801D73E9A8}" srcOrd="0" destOrd="0" presId="urn:microsoft.com/office/officeart/2009/3/layout/DescendingProcess"/>
    <dgm:cxn modelId="{B8A816A5-5273-8547-946F-2880330052DD}" type="presOf" srcId="{E5713C4A-3035-724F-A102-B9FC68089B9E}" destId="{EACE2B83-5BEB-B341-B620-6226DD89BB4C}" srcOrd="0" destOrd="0" presId="urn:microsoft.com/office/officeart/2009/3/layout/DescendingProcess"/>
    <dgm:cxn modelId="{442524E2-55BC-5945-B68F-517F64F97782}" type="presOf" srcId="{F8CDF43A-A730-104B-B7A1-847F9E324386}" destId="{6A27AC03-A9E8-4D41-B0A7-6FCD299BF48C}" srcOrd="0" destOrd="0" presId="urn:microsoft.com/office/officeart/2009/3/layout/DescendingProcess"/>
    <dgm:cxn modelId="{87FAEFEC-3FB7-D74F-978F-2DE6E48002E4}" type="presOf" srcId="{402071C9-2E78-2444-A3BE-4EAA1101C1E7}" destId="{23BFDFC2-2ACF-DE47-8A10-76AD7307F0F4}" srcOrd="0" destOrd="0" presId="urn:microsoft.com/office/officeart/2009/3/layout/DescendingProcess"/>
    <dgm:cxn modelId="{AFB2EBEA-7FC0-8440-BB65-767439E1618A}" type="presOf" srcId="{9A0CC485-B58A-CB46-92EF-8097DBAE1B89}" destId="{760F0883-E991-F24A-8360-D5889F8DE369}" srcOrd="0" destOrd="0" presId="urn:microsoft.com/office/officeart/2009/3/layout/DescendingProcess"/>
    <dgm:cxn modelId="{AA0CF393-F81D-A345-8BB7-055C0E249CBC}" type="presOf" srcId="{54CA815E-0BC5-9040-8D0E-E3F82F69982A}" destId="{9F575C34-D413-E240-BFAF-8609C94E98C9}" srcOrd="0" destOrd="0" presId="urn:microsoft.com/office/officeart/2009/3/layout/DescendingProcess"/>
    <dgm:cxn modelId="{2FF8ED39-045C-5149-9332-4AB74820CDF7}" srcId="{0E94B08B-3A9A-4948-9D3A-DA3675E4D78D}" destId="{D0012171-88B0-4448-AF99-09383D5D997D}" srcOrd="4" destOrd="0" parTransId="{FF2BADE6-7D89-9C44-9304-A4E79E70DC2D}" sibTransId="{EB812343-FA0C-1043-85EA-FA5ACD5F77E5}"/>
    <dgm:cxn modelId="{5CC9DA8A-9E03-144C-9BDD-9DCBF81511F1}" srcId="{0E94B08B-3A9A-4948-9D3A-DA3675E4D78D}" destId="{C36740C0-F7FB-6D4D-A8B9-F1B332A90C62}" srcOrd="1" destOrd="0" parTransId="{DED4EEA3-35E5-1943-9B00-1E24C2C9FD03}" sibTransId="{9A0CC485-B58A-CB46-92EF-8097DBAE1B89}"/>
    <dgm:cxn modelId="{F42DB563-A3FA-0B47-BB0F-EC0C4AE0856C}" srcId="{0E94B08B-3A9A-4948-9D3A-DA3675E4D78D}" destId="{E5713C4A-3035-724F-A102-B9FC68089B9E}" srcOrd="0" destOrd="0" parTransId="{3496164A-A4F2-574C-B543-35FB668AE86F}" sibTransId="{F63048FF-1D71-3B44-8751-28430FFD3C20}"/>
    <dgm:cxn modelId="{A3E43D47-A4F3-C642-868A-EC8CBA29D754}" type="presOf" srcId="{D0012171-88B0-4448-AF99-09383D5D997D}" destId="{049EDE6E-A9FC-6548-9E84-DF053642E162}" srcOrd="0" destOrd="0" presId="urn:microsoft.com/office/officeart/2009/3/layout/DescendingProcess"/>
    <dgm:cxn modelId="{2E67A618-9C5A-734D-89B3-C5B24E0ACA82}" type="presOf" srcId="{C36740C0-F7FB-6D4D-A8B9-F1B332A90C62}" destId="{9BD8FA69-AAE1-5E46-913C-9439D0D7CCD8}" srcOrd="0" destOrd="0" presId="urn:microsoft.com/office/officeart/2009/3/layout/DescendingProcess"/>
    <dgm:cxn modelId="{1D50592B-9E08-6547-9042-1C590D73A357}" srcId="{0E94B08B-3A9A-4948-9D3A-DA3675E4D78D}" destId="{F75673C2-7F45-CE43-B314-C770CF85EC51}" srcOrd="3" destOrd="0" parTransId="{893739C1-1214-7C41-9A27-C10F3DC9F002}" sibTransId="{54CA815E-0BC5-9040-8D0E-E3F82F69982A}"/>
    <dgm:cxn modelId="{E5C48F7E-B3BC-F64B-8AE9-FDDF9E69C311}" srcId="{0E94B08B-3A9A-4948-9D3A-DA3675E4D78D}" destId="{402071C9-2E78-2444-A3BE-4EAA1101C1E7}" srcOrd="2" destOrd="0" parTransId="{DE814EC0-11D0-444C-A44B-BF403EB6DA01}" sibTransId="{F8CDF43A-A730-104B-B7A1-847F9E324386}"/>
    <dgm:cxn modelId="{F597C5C9-79B1-4F45-B5BD-ADB9DEA4FF9D}" type="presParOf" srcId="{C87E9702-1257-5441-AC3D-CD801D73E9A8}" destId="{9332349A-2FD9-2745-AED9-DDA28D977BFE}" srcOrd="0" destOrd="0" presId="urn:microsoft.com/office/officeart/2009/3/layout/DescendingProcess"/>
    <dgm:cxn modelId="{AC502775-5C92-1146-A202-1C195938CAD8}" type="presParOf" srcId="{C87E9702-1257-5441-AC3D-CD801D73E9A8}" destId="{EACE2B83-5BEB-B341-B620-6226DD89BB4C}" srcOrd="1" destOrd="0" presId="urn:microsoft.com/office/officeart/2009/3/layout/DescendingProcess"/>
    <dgm:cxn modelId="{91F3490C-6880-F440-AECD-3764C2A2D552}" type="presParOf" srcId="{C87E9702-1257-5441-AC3D-CD801D73E9A8}" destId="{9BD8FA69-AAE1-5E46-913C-9439D0D7CCD8}" srcOrd="2" destOrd="0" presId="urn:microsoft.com/office/officeart/2009/3/layout/DescendingProcess"/>
    <dgm:cxn modelId="{F9054319-6442-DA4D-9E42-F8396BDEBDD1}" type="presParOf" srcId="{C87E9702-1257-5441-AC3D-CD801D73E9A8}" destId="{0C1F2A15-C6A2-ED4E-8787-338F738F2BA3}" srcOrd="3" destOrd="0" presId="urn:microsoft.com/office/officeart/2009/3/layout/DescendingProcess"/>
    <dgm:cxn modelId="{32377684-C77B-E342-8198-9F9D06599B39}" type="presParOf" srcId="{0C1F2A15-C6A2-ED4E-8787-338F738F2BA3}" destId="{760F0883-E991-F24A-8360-D5889F8DE369}" srcOrd="0" destOrd="0" presId="urn:microsoft.com/office/officeart/2009/3/layout/DescendingProcess"/>
    <dgm:cxn modelId="{BD15F3CF-1385-C447-9AF1-E68594E97B5A}" type="presParOf" srcId="{C87E9702-1257-5441-AC3D-CD801D73E9A8}" destId="{23BFDFC2-2ACF-DE47-8A10-76AD7307F0F4}" srcOrd="4" destOrd="0" presId="urn:microsoft.com/office/officeart/2009/3/layout/DescendingProcess"/>
    <dgm:cxn modelId="{D7D21601-7332-3D4B-B041-D2FD125561A8}" type="presParOf" srcId="{C87E9702-1257-5441-AC3D-CD801D73E9A8}" destId="{AC7D6495-37C7-AF49-BE8B-E924BED796C0}" srcOrd="5" destOrd="0" presId="urn:microsoft.com/office/officeart/2009/3/layout/DescendingProcess"/>
    <dgm:cxn modelId="{D94E0544-6699-3F4F-8395-8D550B2C9EA0}" type="presParOf" srcId="{AC7D6495-37C7-AF49-BE8B-E924BED796C0}" destId="{6A27AC03-A9E8-4D41-B0A7-6FCD299BF48C}" srcOrd="0" destOrd="0" presId="urn:microsoft.com/office/officeart/2009/3/layout/DescendingProcess"/>
    <dgm:cxn modelId="{CA945466-F774-8748-96FF-8EFFD047E71E}" type="presParOf" srcId="{C87E9702-1257-5441-AC3D-CD801D73E9A8}" destId="{A26D199B-7F0D-F544-BD15-6D3FCD9CCB89}" srcOrd="6" destOrd="0" presId="urn:microsoft.com/office/officeart/2009/3/layout/DescendingProcess"/>
    <dgm:cxn modelId="{3C15CD3D-A1A8-8D4F-A9E2-D181D9C45FA7}" type="presParOf" srcId="{C87E9702-1257-5441-AC3D-CD801D73E9A8}" destId="{A1CE2B2B-4637-8340-AB99-79B93CD96EAE}" srcOrd="7" destOrd="0" presId="urn:microsoft.com/office/officeart/2009/3/layout/DescendingProcess"/>
    <dgm:cxn modelId="{B94657BC-5708-B64A-8C3D-E54152118799}" type="presParOf" srcId="{A1CE2B2B-4637-8340-AB99-79B93CD96EAE}" destId="{9F575C34-D413-E240-BFAF-8609C94E98C9}" srcOrd="0" destOrd="0" presId="urn:microsoft.com/office/officeart/2009/3/layout/DescendingProcess"/>
    <dgm:cxn modelId="{6B0A4A7E-4AB3-564D-8DE3-9B56EACAE5F5}" type="presParOf" srcId="{C87E9702-1257-5441-AC3D-CD801D73E9A8}" destId="{049EDE6E-A9FC-6548-9E84-DF053642E16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6FCF7A-48B2-E14F-9268-7E4E910FAAE1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5137C2-456A-E641-B23D-3F2795F5D105}">
      <dgm:prSet phldrT="[Texto]"/>
      <dgm:spPr/>
      <dgm:t>
        <a:bodyPr/>
        <a:lstStyle/>
        <a:p>
          <a:r>
            <a:rPr lang="es-ES" dirty="0"/>
            <a:t>Negativos</a:t>
          </a:r>
        </a:p>
      </dgm:t>
    </dgm:pt>
    <dgm:pt modelId="{C006B79B-0654-A540-9EF8-F7CCCE201CB8}" type="parTrans" cxnId="{5C6E141A-68E6-6A42-B8AD-90E432396994}">
      <dgm:prSet/>
      <dgm:spPr/>
      <dgm:t>
        <a:bodyPr/>
        <a:lstStyle/>
        <a:p>
          <a:endParaRPr lang="es-ES"/>
        </a:p>
      </dgm:t>
    </dgm:pt>
    <dgm:pt modelId="{94A26118-31FC-3C44-9C31-164601FC0503}" type="sibTrans" cxnId="{5C6E141A-68E6-6A42-B8AD-90E432396994}">
      <dgm:prSet/>
      <dgm:spPr/>
      <dgm:t>
        <a:bodyPr/>
        <a:lstStyle/>
        <a:p>
          <a:endParaRPr lang="es-ES"/>
        </a:p>
      </dgm:t>
    </dgm:pt>
    <dgm:pt modelId="{BF17897F-87D5-F64D-A5DA-B919762921D7}">
      <dgm:prSet phldrT="[Texto]"/>
      <dgm:spPr/>
      <dgm:t>
        <a:bodyPr/>
        <a:lstStyle/>
        <a:p>
          <a:r>
            <a:rPr lang="es-ES" dirty="0"/>
            <a:t>Desconocimiento y entendimiento</a:t>
          </a:r>
        </a:p>
      </dgm:t>
    </dgm:pt>
    <dgm:pt modelId="{32CE810A-4F09-9D42-B015-9334FCBD5B22}" type="parTrans" cxnId="{EA297772-0D40-604B-B42F-938997A237B0}">
      <dgm:prSet/>
      <dgm:spPr/>
      <dgm:t>
        <a:bodyPr/>
        <a:lstStyle/>
        <a:p>
          <a:endParaRPr lang="es-ES"/>
        </a:p>
      </dgm:t>
    </dgm:pt>
    <dgm:pt modelId="{59A0B102-E94A-8449-BC94-F60B70967546}" type="sibTrans" cxnId="{EA297772-0D40-604B-B42F-938997A237B0}">
      <dgm:prSet/>
      <dgm:spPr/>
      <dgm:t>
        <a:bodyPr/>
        <a:lstStyle/>
        <a:p>
          <a:endParaRPr lang="es-ES"/>
        </a:p>
      </dgm:t>
    </dgm:pt>
    <dgm:pt modelId="{91C67A88-85D7-3847-AFCF-BBF7D3659CC1}">
      <dgm:prSet phldrT="[Texto]"/>
      <dgm:spPr/>
      <dgm:t>
        <a:bodyPr/>
        <a:lstStyle/>
        <a:p>
          <a:r>
            <a:rPr lang="es-ES" dirty="0"/>
            <a:t>Positivos</a:t>
          </a:r>
        </a:p>
      </dgm:t>
    </dgm:pt>
    <dgm:pt modelId="{1CA3B1FB-E393-A149-857F-DCA02314BEEB}" type="parTrans" cxnId="{E96598CC-76B8-1141-91C6-F506BF198458}">
      <dgm:prSet/>
      <dgm:spPr/>
      <dgm:t>
        <a:bodyPr/>
        <a:lstStyle/>
        <a:p>
          <a:endParaRPr lang="es-ES"/>
        </a:p>
      </dgm:t>
    </dgm:pt>
    <dgm:pt modelId="{B2D81871-7100-5F44-A8DA-7E1629ED2A0E}" type="sibTrans" cxnId="{E96598CC-76B8-1141-91C6-F506BF198458}">
      <dgm:prSet/>
      <dgm:spPr/>
      <dgm:t>
        <a:bodyPr/>
        <a:lstStyle/>
        <a:p>
          <a:endParaRPr lang="es-ES"/>
        </a:p>
      </dgm:t>
    </dgm:pt>
    <dgm:pt modelId="{96AD5AAD-0F21-284E-BF08-938A9C03CF9E}">
      <dgm:prSet phldrT="[Texto]"/>
      <dgm:spPr/>
      <dgm:t>
        <a:bodyPr/>
        <a:lstStyle/>
        <a:p>
          <a:r>
            <a:rPr lang="es-ES" dirty="0" err="1"/>
            <a:t>Crécimiento</a:t>
          </a:r>
          <a:r>
            <a:rPr lang="es-ES" dirty="0"/>
            <a:t> lingüístico</a:t>
          </a:r>
        </a:p>
      </dgm:t>
    </dgm:pt>
    <dgm:pt modelId="{88AEE592-64A7-CE4C-9586-B576908A2CC1}" type="parTrans" cxnId="{5D066E5D-3D33-FB4D-A05F-CBE3F6299A12}">
      <dgm:prSet/>
      <dgm:spPr/>
      <dgm:t>
        <a:bodyPr/>
        <a:lstStyle/>
        <a:p>
          <a:endParaRPr lang="es-ES"/>
        </a:p>
      </dgm:t>
    </dgm:pt>
    <dgm:pt modelId="{270D910C-BFA2-324B-B573-3188337958F8}" type="sibTrans" cxnId="{5D066E5D-3D33-FB4D-A05F-CBE3F6299A12}">
      <dgm:prSet/>
      <dgm:spPr/>
      <dgm:t>
        <a:bodyPr/>
        <a:lstStyle/>
        <a:p>
          <a:endParaRPr lang="es-ES"/>
        </a:p>
      </dgm:t>
    </dgm:pt>
    <dgm:pt modelId="{04915D76-24BC-3D4C-AEF0-C4CEC74E4122}">
      <dgm:prSet phldrT="[Texto]"/>
      <dgm:spPr/>
      <dgm:t>
        <a:bodyPr/>
        <a:lstStyle/>
        <a:p>
          <a:r>
            <a:rPr lang="es-ES" dirty="0"/>
            <a:t>Desenvolvimiento</a:t>
          </a:r>
        </a:p>
      </dgm:t>
    </dgm:pt>
    <dgm:pt modelId="{E7C602B3-1AC0-6E4F-AE06-6292527F5E80}" type="parTrans" cxnId="{D11E9413-7D23-0641-AFC6-A912FE4989C0}">
      <dgm:prSet/>
      <dgm:spPr/>
      <dgm:t>
        <a:bodyPr/>
        <a:lstStyle/>
        <a:p>
          <a:endParaRPr lang="es-ES"/>
        </a:p>
      </dgm:t>
    </dgm:pt>
    <dgm:pt modelId="{4A6BE2E0-1590-F646-B913-B4EB304B40B7}" type="sibTrans" cxnId="{D11E9413-7D23-0641-AFC6-A912FE4989C0}">
      <dgm:prSet/>
      <dgm:spPr/>
      <dgm:t>
        <a:bodyPr/>
        <a:lstStyle/>
        <a:p>
          <a:endParaRPr lang="es-ES"/>
        </a:p>
      </dgm:t>
    </dgm:pt>
    <dgm:pt modelId="{A79DC6A7-EE25-D942-8FC0-7C65F17A9CF8}">
      <dgm:prSet phldrT="[Texto]"/>
      <dgm:spPr/>
      <dgm:t>
        <a:bodyPr/>
        <a:lstStyle/>
        <a:p>
          <a:r>
            <a:rPr lang="es-ES" dirty="0"/>
            <a:t>Práctica</a:t>
          </a:r>
        </a:p>
      </dgm:t>
    </dgm:pt>
    <dgm:pt modelId="{79D9ACA4-614A-624C-990F-B882E3FC3F5C}" type="parTrans" cxnId="{4A244E64-52DF-0D4A-A0BD-BE62CF80D843}">
      <dgm:prSet/>
      <dgm:spPr/>
      <dgm:t>
        <a:bodyPr/>
        <a:lstStyle/>
        <a:p>
          <a:endParaRPr lang="es-ES"/>
        </a:p>
      </dgm:t>
    </dgm:pt>
    <dgm:pt modelId="{3B0D585B-16F2-8947-8961-9E819BC6B3D1}" type="sibTrans" cxnId="{4A244E64-52DF-0D4A-A0BD-BE62CF80D843}">
      <dgm:prSet/>
      <dgm:spPr/>
      <dgm:t>
        <a:bodyPr/>
        <a:lstStyle/>
        <a:p>
          <a:endParaRPr lang="es-ES"/>
        </a:p>
      </dgm:t>
    </dgm:pt>
    <dgm:pt modelId="{24907F05-A350-C447-9E14-B2310A8563CA}" type="pres">
      <dgm:prSet presAssocID="{B36FCF7A-48B2-E14F-9268-7E4E910FAAE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4CAD53D-5B4D-8148-88FE-F9CE63C912D6}" type="pres">
      <dgm:prSet presAssocID="{B36FCF7A-48B2-E14F-9268-7E4E910FAAE1}" presName="dummyMaxCanvas" presStyleCnt="0"/>
      <dgm:spPr/>
    </dgm:pt>
    <dgm:pt modelId="{493C8581-21C9-FD4E-A4EB-72D5A4A0BED3}" type="pres">
      <dgm:prSet presAssocID="{B36FCF7A-48B2-E14F-9268-7E4E910FAAE1}" presName="parentComposite" presStyleCnt="0"/>
      <dgm:spPr/>
    </dgm:pt>
    <dgm:pt modelId="{89E29EE1-1665-E845-BF0B-5EBE085BE104}" type="pres">
      <dgm:prSet presAssocID="{B36FCF7A-48B2-E14F-9268-7E4E910FAAE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7CAEB244-7045-1C49-83F2-EE01F17FEEFA}" type="pres">
      <dgm:prSet presAssocID="{B36FCF7A-48B2-E14F-9268-7E4E910FAAE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52A46A6E-1A05-6C43-9057-02D9943B09B2}" type="pres">
      <dgm:prSet presAssocID="{B36FCF7A-48B2-E14F-9268-7E4E910FAAE1}" presName="childrenComposite" presStyleCnt="0"/>
      <dgm:spPr/>
    </dgm:pt>
    <dgm:pt modelId="{937AC264-067D-F847-B576-EC9AAF95081F}" type="pres">
      <dgm:prSet presAssocID="{B36FCF7A-48B2-E14F-9268-7E4E910FAAE1}" presName="dummyMaxCanvas_ChildArea" presStyleCnt="0"/>
      <dgm:spPr/>
    </dgm:pt>
    <dgm:pt modelId="{0D7BCBD1-FF8A-FF49-B157-7B237CAA6F91}" type="pres">
      <dgm:prSet presAssocID="{B36FCF7A-48B2-E14F-9268-7E4E910FAAE1}" presName="fulcrum" presStyleLbl="alignAccFollowNode1" presStyleIdx="2" presStyleCnt="4"/>
      <dgm:spPr/>
    </dgm:pt>
    <dgm:pt modelId="{78B2A5A0-DBB0-E648-84C1-DA44BE26826C}" type="pres">
      <dgm:prSet presAssocID="{B36FCF7A-48B2-E14F-9268-7E4E910FAAE1}" presName="balance_13" presStyleLbl="alignAccFollowNode1" presStyleIdx="3" presStyleCnt="4">
        <dgm:presLayoutVars>
          <dgm:bulletEnabled val="1"/>
        </dgm:presLayoutVars>
      </dgm:prSet>
      <dgm:spPr/>
    </dgm:pt>
    <dgm:pt modelId="{1F284A97-A389-2544-ABB3-137B2DDCEA15}" type="pres">
      <dgm:prSet presAssocID="{B36FCF7A-48B2-E14F-9268-7E4E910FAAE1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CF2F5-4781-BC43-8040-982305011A4D}" type="pres">
      <dgm:prSet presAssocID="{B36FCF7A-48B2-E14F-9268-7E4E910FAAE1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616710-58A5-B04A-B04A-0FBC90B78CF2}" type="pres">
      <dgm:prSet presAssocID="{B36FCF7A-48B2-E14F-9268-7E4E910FAAE1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D2DD5-BB01-F04D-9D94-73986099A629}" type="pres">
      <dgm:prSet presAssocID="{B36FCF7A-48B2-E14F-9268-7E4E910FAAE1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FEB320-0BDA-234D-AB5D-31F9D4788610}" type="presOf" srcId="{B36FCF7A-48B2-E14F-9268-7E4E910FAAE1}" destId="{24907F05-A350-C447-9E14-B2310A8563CA}" srcOrd="0" destOrd="0" presId="urn:microsoft.com/office/officeart/2005/8/layout/balance1"/>
    <dgm:cxn modelId="{4A244E64-52DF-0D4A-A0BD-BE62CF80D843}" srcId="{91C67A88-85D7-3847-AFCF-BBF7D3659CC1}" destId="{A79DC6A7-EE25-D942-8FC0-7C65F17A9CF8}" srcOrd="2" destOrd="0" parTransId="{79D9ACA4-614A-624C-990F-B882E3FC3F5C}" sibTransId="{3B0D585B-16F2-8947-8961-9E819BC6B3D1}"/>
    <dgm:cxn modelId="{5D066E5D-3D33-FB4D-A05F-CBE3F6299A12}" srcId="{91C67A88-85D7-3847-AFCF-BBF7D3659CC1}" destId="{96AD5AAD-0F21-284E-BF08-938A9C03CF9E}" srcOrd="0" destOrd="0" parTransId="{88AEE592-64A7-CE4C-9586-B576908A2CC1}" sibTransId="{270D910C-BFA2-324B-B573-3188337958F8}"/>
    <dgm:cxn modelId="{EA297772-0D40-604B-B42F-938997A237B0}" srcId="{C75137C2-456A-E641-B23D-3F2795F5D105}" destId="{BF17897F-87D5-F64D-A5DA-B919762921D7}" srcOrd="0" destOrd="0" parTransId="{32CE810A-4F09-9D42-B015-9334FCBD5B22}" sibTransId="{59A0B102-E94A-8449-BC94-F60B70967546}"/>
    <dgm:cxn modelId="{54F8A243-208D-1644-84D9-A96D93CC29C6}" type="presOf" srcId="{96AD5AAD-0F21-284E-BF08-938A9C03CF9E}" destId="{1F284A97-A389-2544-ABB3-137B2DDCEA15}" srcOrd="0" destOrd="0" presId="urn:microsoft.com/office/officeart/2005/8/layout/balance1"/>
    <dgm:cxn modelId="{D11E9413-7D23-0641-AFC6-A912FE4989C0}" srcId="{91C67A88-85D7-3847-AFCF-BBF7D3659CC1}" destId="{04915D76-24BC-3D4C-AEF0-C4CEC74E4122}" srcOrd="1" destOrd="0" parTransId="{E7C602B3-1AC0-6E4F-AE06-6292527F5E80}" sibTransId="{4A6BE2E0-1590-F646-B913-B4EB304B40B7}"/>
    <dgm:cxn modelId="{4E8162F1-B8C5-F94C-9E91-2D711ED510A9}" type="presOf" srcId="{BF17897F-87D5-F64D-A5DA-B919762921D7}" destId="{6BAD2DD5-BB01-F04D-9D94-73986099A629}" srcOrd="0" destOrd="0" presId="urn:microsoft.com/office/officeart/2005/8/layout/balance1"/>
    <dgm:cxn modelId="{4A1C939E-17BF-D743-9E34-E964C3D1BB97}" type="presOf" srcId="{C75137C2-456A-E641-B23D-3F2795F5D105}" destId="{89E29EE1-1665-E845-BF0B-5EBE085BE104}" srcOrd="0" destOrd="0" presId="urn:microsoft.com/office/officeart/2005/8/layout/balance1"/>
    <dgm:cxn modelId="{E96598CC-76B8-1141-91C6-F506BF198458}" srcId="{B36FCF7A-48B2-E14F-9268-7E4E910FAAE1}" destId="{91C67A88-85D7-3847-AFCF-BBF7D3659CC1}" srcOrd="1" destOrd="0" parTransId="{1CA3B1FB-E393-A149-857F-DCA02314BEEB}" sibTransId="{B2D81871-7100-5F44-A8DA-7E1629ED2A0E}"/>
    <dgm:cxn modelId="{EBED3AB2-1A86-3D40-BC89-66184AB26120}" type="presOf" srcId="{91C67A88-85D7-3847-AFCF-BBF7D3659CC1}" destId="{7CAEB244-7045-1C49-83F2-EE01F17FEEFA}" srcOrd="0" destOrd="0" presId="urn:microsoft.com/office/officeart/2005/8/layout/balance1"/>
    <dgm:cxn modelId="{5C6E141A-68E6-6A42-B8AD-90E432396994}" srcId="{B36FCF7A-48B2-E14F-9268-7E4E910FAAE1}" destId="{C75137C2-456A-E641-B23D-3F2795F5D105}" srcOrd="0" destOrd="0" parTransId="{C006B79B-0654-A540-9EF8-F7CCCE201CB8}" sibTransId="{94A26118-31FC-3C44-9C31-164601FC0503}"/>
    <dgm:cxn modelId="{ECB8082E-9B6E-7E4B-9070-1466F914370F}" type="presOf" srcId="{A79DC6A7-EE25-D942-8FC0-7C65F17A9CF8}" destId="{49616710-58A5-B04A-B04A-0FBC90B78CF2}" srcOrd="0" destOrd="0" presId="urn:microsoft.com/office/officeart/2005/8/layout/balance1"/>
    <dgm:cxn modelId="{94603556-BA60-B34D-AC79-6A0402B9977A}" type="presOf" srcId="{04915D76-24BC-3D4C-AEF0-C4CEC74E4122}" destId="{992CF2F5-4781-BC43-8040-982305011A4D}" srcOrd="0" destOrd="0" presId="urn:microsoft.com/office/officeart/2005/8/layout/balance1"/>
    <dgm:cxn modelId="{244D75B8-CF8C-F642-AA78-32B52DB325E7}" type="presParOf" srcId="{24907F05-A350-C447-9E14-B2310A8563CA}" destId="{14CAD53D-5B4D-8148-88FE-F9CE63C912D6}" srcOrd="0" destOrd="0" presId="urn:microsoft.com/office/officeart/2005/8/layout/balance1"/>
    <dgm:cxn modelId="{C6E8C53B-1BE6-514F-8786-BD87DB8099C9}" type="presParOf" srcId="{24907F05-A350-C447-9E14-B2310A8563CA}" destId="{493C8581-21C9-FD4E-A4EB-72D5A4A0BED3}" srcOrd="1" destOrd="0" presId="urn:microsoft.com/office/officeart/2005/8/layout/balance1"/>
    <dgm:cxn modelId="{AD736623-C350-A34E-B2F6-D664A53A8927}" type="presParOf" srcId="{493C8581-21C9-FD4E-A4EB-72D5A4A0BED3}" destId="{89E29EE1-1665-E845-BF0B-5EBE085BE104}" srcOrd="0" destOrd="0" presId="urn:microsoft.com/office/officeart/2005/8/layout/balance1"/>
    <dgm:cxn modelId="{63EBB387-270B-4C47-96E0-3294540C0BEB}" type="presParOf" srcId="{493C8581-21C9-FD4E-A4EB-72D5A4A0BED3}" destId="{7CAEB244-7045-1C49-83F2-EE01F17FEEFA}" srcOrd="1" destOrd="0" presId="urn:microsoft.com/office/officeart/2005/8/layout/balance1"/>
    <dgm:cxn modelId="{C4C16909-8685-8F46-8CB7-BF8DAADDC1F1}" type="presParOf" srcId="{24907F05-A350-C447-9E14-B2310A8563CA}" destId="{52A46A6E-1A05-6C43-9057-02D9943B09B2}" srcOrd="2" destOrd="0" presId="urn:microsoft.com/office/officeart/2005/8/layout/balance1"/>
    <dgm:cxn modelId="{4FCF13E8-7F96-5E42-AF67-30CD70CEB7F3}" type="presParOf" srcId="{52A46A6E-1A05-6C43-9057-02D9943B09B2}" destId="{937AC264-067D-F847-B576-EC9AAF95081F}" srcOrd="0" destOrd="0" presId="urn:microsoft.com/office/officeart/2005/8/layout/balance1"/>
    <dgm:cxn modelId="{40B4276F-2CEE-4641-9DAF-6CFE85D2E5BA}" type="presParOf" srcId="{52A46A6E-1A05-6C43-9057-02D9943B09B2}" destId="{0D7BCBD1-FF8A-FF49-B157-7B237CAA6F91}" srcOrd="1" destOrd="0" presId="urn:microsoft.com/office/officeart/2005/8/layout/balance1"/>
    <dgm:cxn modelId="{5420BA37-771F-B94E-941A-B0486682BBF2}" type="presParOf" srcId="{52A46A6E-1A05-6C43-9057-02D9943B09B2}" destId="{78B2A5A0-DBB0-E648-84C1-DA44BE26826C}" srcOrd="2" destOrd="0" presId="urn:microsoft.com/office/officeart/2005/8/layout/balance1"/>
    <dgm:cxn modelId="{92177BA4-F228-6240-88FF-30E04DA50AED}" type="presParOf" srcId="{52A46A6E-1A05-6C43-9057-02D9943B09B2}" destId="{1F284A97-A389-2544-ABB3-137B2DDCEA15}" srcOrd="3" destOrd="0" presId="urn:microsoft.com/office/officeart/2005/8/layout/balance1"/>
    <dgm:cxn modelId="{EF44C9B5-B045-7946-9AA5-96A3A07F3256}" type="presParOf" srcId="{52A46A6E-1A05-6C43-9057-02D9943B09B2}" destId="{992CF2F5-4781-BC43-8040-982305011A4D}" srcOrd="4" destOrd="0" presId="urn:microsoft.com/office/officeart/2005/8/layout/balance1"/>
    <dgm:cxn modelId="{D13D6976-01B7-5E43-8D12-F835504D09EA}" type="presParOf" srcId="{52A46A6E-1A05-6C43-9057-02D9943B09B2}" destId="{49616710-58A5-B04A-B04A-0FBC90B78CF2}" srcOrd="5" destOrd="0" presId="urn:microsoft.com/office/officeart/2005/8/layout/balance1"/>
    <dgm:cxn modelId="{6D4846A1-7A18-8A43-B833-0482C6D03A24}" type="presParOf" srcId="{52A46A6E-1A05-6C43-9057-02D9943B09B2}" destId="{6BAD2DD5-BB01-F04D-9D94-73986099A629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92FAD-C892-4A1C-8409-415CB4A4823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1EBF32-2F12-4E51-99DE-41B542B2A7A8}">
      <dgm:prSet phldrT="[Texto]"/>
      <dgm:spPr/>
      <dgm:t>
        <a:bodyPr/>
        <a:lstStyle/>
        <a:p>
          <a:r>
            <a:rPr lang="es-EC" dirty="0"/>
            <a:t>Constante Comunicación</a:t>
          </a:r>
        </a:p>
      </dgm:t>
    </dgm:pt>
    <dgm:pt modelId="{FB162D7A-D0D3-4880-A4F7-86F5AE1F30DE}" type="parTrans" cxnId="{A3FB2A28-00AA-43DD-8B91-771779222DCC}">
      <dgm:prSet/>
      <dgm:spPr/>
      <dgm:t>
        <a:bodyPr/>
        <a:lstStyle/>
        <a:p>
          <a:endParaRPr lang="es-EC"/>
        </a:p>
      </dgm:t>
    </dgm:pt>
    <dgm:pt modelId="{73A846A9-9B5F-43CC-94F4-AA2892509937}" type="sibTrans" cxnId="{A3FB2A28-00AA-43DD-8B91-771779222DCC}">
      <dgm:prSet/>
      <dgm:spPr/>
      <dgm:t>
        <a:bodyPr/>
        <a:lstStyle/>
        <a:p>
          <a:endParaRPr lang="es-EC"/>
        </a:p>
      </dgm:t>
    </dgm:pt>
    <dgm:pt modelId="{623C4196-2512-4286-A06C-7A5F97DA9E38}">
      <dgm:prSet phldrT="[Texto]"/>
      <dgm:spPr/>
      <dgm:t>
        <a:bodyPr/>
        <a:lstStyle/>
        <a:p>
          <a:r>
            <a:rPr lang="es-EC" dirty="0"/>
            <a:t>Área de conocimiento</a:t>
          </a:r>
        </a:p>
      </dgm:t>
    </dgm:pt>
    <dgm:pt modelId="{1D5C53C0-7FA1-4250-B737-73BBF6B20C5E}" type="parTrans" cxnId="{9DCA54D6-75C0-4D1B-82B3-A1C54FC72E6E}">
      <dgm:prSet/>
      <dgm:spPr/>
      <dgm:t>
        <a:bodyPr/>
        <a:lstStyle/>
        <a:p>
          <a:endParaRPr lang="es-EC"/>
        </a:p>
      </dgm:t>
    </dgm:pt>
    <dgm:pt modelId="{5E219DEC-D0F1-4C9F-9C07-30C029EDD332}" type="sibTrans" cxnId="{9DCA54D6-75C0-4D1B-82B3-A1C54FC72E6E}">
      <dgm:prSet/>
      <dgm:spPr/>
      <dgm:t>
        <a:bodyPr/>
        <a:lstStyle/>
        <a:p>
          <a:endParaRPr lang="es-EC"/>
        </a:p>
      </dgm:t>
    </dgm:pt>
    <dgm:pt modelId="{05D66695-5C70-4F29-8C36-55A901D1508B}" type="pres">
      <dgm:prSet presAssocID="{98892FAD-C892-4A1C-8409-415CB4A482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5BB7F8-23EA-4983-866E-E469C966B215}" type="pres">
      <dgm:prSet presAssocID="{C71EBF32-2F12-4E51-99DE-41B542B2A7A8}" presName="compNode" presStyleCnt="0"/>
      <dgm:spPr/>
    </dgm:pt>
    <dgm:pt modelId="{9A132990-06E1-4B97-95B3-6E7B274FCD5D}" type="pres">
      <dgm:prSet presAssocID="{C71EBF32-2F12-4E51-99DE-41B542B2A7A8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043AD2-84C7-4E27-B757-8E8197C8864A}" type="pres">
      <dgm:prSet presAssocID="{C71EBF32-2F12-4E51-99DE-41B542B2A7A8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3014E6-F97D-420A-B53E-DDBCC06CAEE2}" type="pres">
      <dgm:prSet presAssocID="{73A846A9-9B5F-43CC-94F4-AA289250993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B5DB90F-54C1-4AC6-B6B8-5D7A2A7E8585}" type="pres">
      <dgm:prSet presAssocID="{623C4196-2512-4286-A06C-7A5F97DA9E38}" presName="compNode" presStyleCnt="0"/>
      <dgm:spPr/>
    </dgm:pt>
    <dgm:pt modelId="{1B93DB84-F0E0-4BA8-970C-82306FDACB24}" type="pres">
      <dgm:prSet presAssocID="{623C4196-2512-4286-A06C-7A5F97DA9E38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959516-DE56-4586-BDFB-D9943C68014C}" type="pres">
      <dgm:prSet presAssocID="{623C4196-2512-4286-A06C-7A5F97DA9E3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2A2DCA-01BD-4375-9FF8-3ED8FEED1148}" type="presOf" srcId="{623C4196-2512-4286-A06C-7A5F97DA9E38}" destId="{C6959516-DE56-4586-BDFB-D9943C68014C}" srcOrd="0" destOrd="0" presId="urn:microsoft.com/office/officeart/2005/8/layout/pList1"/>
    <dgm:cxn modelId="{B5B2B8DC-74D5-45EB-B337-E4CF41F099E6}" type="presOf" srcId="{98892FAD-C892-4A1C-8409-415CB4A4823F}" destId="{05D66695-5C70-4F29-8C36-55A901D1508B}" srcOrd="0" destOrd="0" presId="urn:microsoft.com/office/officeart/2005/8/layout/pList1"/>
    <dgm:cxn modelId="{9DCA54D6-75C0-4D1B-82B3-A1C54FC72E6E}" srcId="{98892FAD-C892-4A1C-8409-415CB4A4823F}" destId="{623C4196-2512-4286-A06C-7A5F97DA9E38}" srcOrd="1" destOrd="0" parTransId="{1D5C53C0-7FA1-4250-B737-73BBF6B20C5E}" sibTransId="{5E219DEC-D0F1-4C9F-9C07-30C029EDD332}"/>
    <dgm:cxn modelId="{B6198AEA-B118-47FC-8093-56CA45262B5C}" type="presOf" srcId="{C71EBF32-2F12-4E51-99DE-41B542B2A7A8}" destId="{2E043AD2-84C7-4E27-B757-8E8197C8864A}" srcOrd="0" destOrd="0" presId="urn:microsoft.com/office/officeart/2005/8/layout/pList1"/>
    <dgm:cxn modelId="{11967D56-643C-4C5A-9D0E-8CCA2770FD2A}" type="presOf" srcId="{73A846A9-9B5F-43CC-94F4-AA2892509937}" destId="{253014E6-F97D-420A-B53E-DDBCC06CAEE2}" srcOrd="0" destOrd="0" presId="urn:microsoft.com/office/officeart/2005/8/layout/pList1"/>
    <dgm:cxn modelId="{A3FB2A28-00AA-43DD-8B91-771779222DCC}" srcId="{98892FAD-C892-4A1C-8409-415CB4A4823F}" destId="{C71EBF32-2F12-4E51-99DE-41B542B2A7A8}" srcOrd="0" destOrd="0" parTransId="{FB162D7A-D0D3-4880-A4F7-86F5AE1F30DE}" sibTransId="{73A846A9-9B5F-43CC-94F4-AA2892509937}"/>
    <dgm:cxn modelId="{EE5A6EC5-EF23-45E4-96B0-63746B9F2445}" type="presParOf" srcId="{05D66695-5C70-4F29-8C36-55A901D1508B}" destId="{225BB7F8-23EA-4983-866E-E469C966B215}" srcOrd="0" destOrd="0" presId="urn:microsoft.com/office/officeart/2005/8/layout/pList1"/>
    <dgm:cxn modelId="{8B13E13B-1FFE-46B7-BD40-000DAE1A3109}" type="presParOf" srcId="{225BB7F8-23EA-4983-866E-E469C966B215}" destId="{9A132990-06E1-4B97-95B3-6E7B274FCD5D}" srcOrd="0" destOrd="0" presId="urn:microsoft.com/office/officeart/2005/8/layout/pList1"/>
    <dgm:cxn modelId="{A264A3B7-48A9-4021-B8BB-387A6D099181}" type="presParOf" srcId="{225BB7F8-23EA-4983-866E-E469C966B215}" destId="{2E043AD2-84C7-4E27-B757-8E8197C8864A}" srcOrd="1" destOrd="0" presId="urn:microsoft.com/office/officeart/2005/8/layout/pList1"/>
    <dgm:cxn modelId="{D4152001-EF56-4960-9FCE-D74F2F3FF34A}" type="presParOf" srcId="{05D66695-5C70-4F29-8C36-55A901D1508B}" destId="{253014E6-F97D-420A-B53E-DDBCC06CAEE2}" srcOrd="1" destOrd="0" presId="urn:microsoft.com/office/officeart/2005/8/layout/pList1"/>
    <dgm:cxn modelId="{CA0E56E9-F224-4D58-B616-BDBAB018B5EE}" type="presParOf" srcId="{05D66695-5C70-4F29-8C36-55A901D1508B}" destId="{1B5DB90F-54C1-4AC6-B6B8-5D7A2A7E8585}" srcOrd="2" destOrd="0" presId="urn:microsoft.com/office/officeart/2005/8/layout/pList1"/>
    <dgm:cxn modelId="{C9D3E3FD-77EE-4CAD-BC2F-F0527F917FEC}" type="presParOf" srcId="{1B5DB90F-54C1-4AC6-B6B8-5D7A2A7E8585}" destId="{1B93DB84-F0E0-4BA8-970C-82306FDACB24}" srcOrd="0" destOrd="0" presId="urn:microsoft.com/office/officeart/2005/8/layout/pList1"/>
    <dgm:cxn modelId="{03A6DED5-C222-4D70-BD9A-B61AC2E11C10}" type="presParOf" srcId="{1B5DB90F-54C1-4AC6-B6B8-5D7A2A7E8585}" destId="{C6959516-DE56-4586-BDFB-D9943C68014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E8A2A-7CCC-4BAD-B5EE-2E818A410A2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F0C8F0-8BE9-438C-84B7-D9CAD7AF2758}">
      <dgm:prSet phldrT="[Texto]" custT="1"/>
      <dgm:spPr/>
      <dgm:t>
        <a:bodyPr/>
        <a:lstStyle/>
        <a:p>
          <a:r>
            <a:rPr lang="es-EC" sz="2400" dirty="0"/>
            <a:t>Idioma más hablado</a:t>
          </a:r>
        </a:p>
      </dgm:t>
    </dgm:pt>
    <dgm:pt modelId="{65CFDFEC-CAED-4EFC-9CE6-A58D90CEAB08}" type="parTrans" cxnId="{2AED8E10-D15B-4F0B-BCF3-063E28DA04C9}">
      <dgm:prSet/>
      <dgm:spPr/>
      <dgm:t>
        <a:bodyPr/>
        <a:lstStyle/>
        <a:p>
          <a:endParaRPr lang="es-EC"/>
        </a:p>
      </dgm:t>
    </dgm:pt>
    <dgm:pt modelId="{CDA9B3CB-2463-4962-A079-CD781C2B910B}" type="sibTrans" cxnId="{2AED8E10-D15B-4F0B-BCF3-063E28DA04C9}">
      <dgm:prSet/>
      <dgm:spPr/>
      <dgm:t>
        <a:bodyPr/>
        <a:lstStyle/>
        <a:p>
          <a:endParaRPr lang="es-EC"/>
        </a:p>
      </dgm:t>
    </dgm:pt>
    <dgm:pt modelId="{90BBC150-8A46-4AE9-AC52-45706611AB99}">
      <dgm:prSet phldrT="[Texto]" custT="1"/>
      <dgm:spPr/>
      <dgm:t>
        <a:bodyPr/>
        <a:lstStyle/>
        <a:p>
          <a:r>
            <a:rPr lang="es-EC" sz="2400" dirty="0"/>
            <a:t>Destreza para la vida profesional</a:t>
          </a:r>
        </a:p>
      </dgm:t>
    </dgm:pt>
    <dgm:pt modelId="{847F7A15-991D-48EC-9B05-80CD5E131DA7}" type="parTrans" cxnId="{B9B96FD0-8EAF-4952-845A-66F8A8B244F0}">
      <dgm:prSet/>
      <dgm:spPr/>
      <dgm:t>
        <a:bodyPr/>
        <a:lstStyle/>
        <a:p>
          <a:endParaRPr lang="es-EC"/>
        </a:p>
      </dgm:t>
    </dgm:pt>
    <dgm:pt modelId="{784E4310-4409-42B9-9E66-1E81DE010D2B}" type="sibTrans" cxnId="{B9B96FD0-8EAF-4952-845A-66F8A8B244F0}">
      <dgm:prSet/>
      <dgm:spPr/>
      <dgm:t>
        <a:bodyPr/>
        <a:lstStyle/>
        <a:p>
          <a:endParaRPr lang="es-EC"/>
        </a:p>
      </dgm:t>
    </dgm:pt>
    <dgm:pt modelId="{EB7C5B76-253E-44E2-A270-19A338F93F6F}" type="pres">
      <dgm:prSet presAssocID="{639E8A2A-7CCC-4BAD-B5EE-2E818A410A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468DE5-24D3-4A53-9270-968D2F0AD9E7}" type="pres">
      <dgm:prSet presAssocID="{C5F0C8F0-8BE9-438C-84B7-D9CAD7AF2758}" presName="compNode" presStyleCnt="0"/>
      <dgm:spPr/>
    </dgm:pt>
    <dgm:pt modelId="{0350DAA5-BA4F-42B7-9DFF-69320B8A4CB1}" type="pres">
      <dgm:prSet presAssocID="{C5F0C8F0-8BE9-438C-84B7-D9CAD7AF2758}" presName="pictRect" presStyleLbl="node1" presStyleIdx="0" presStyleCnt="2" custScaleX="92570" custScaleY="763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46B205-5F67-448A-8128-4E5B1EF808E5}" type="pres">
      <dgm:prSet presAssocID="{C5F0C8F0-8BE9-438C-84B7-D9CAD7AF2758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F2F473-7994-4214-B1B6-0E5256E0F5B3}" type="pres">
      <dgm:prSet presAssocID="{CDA9B3CB-2463-4962-A079-CD781C2B910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BAE5143-5695-492B-90AD-03CDEB01ED9C}" type="pres">
      <dgm:prSet presAssocID="{90BBC150-8A46-4AE9-AC52-45706611AB99}" presName="compNode" presStyleCnt="0"/>
      <dgm:spPr/>
    </dgm:pt>
    <dgm:pt modelId="{0D6F7558-A61B-47A6-B653-A765D9F5F4E8}" type="pres">
      <dgm:prSet presAssocID="{90BBC150-8A46-4AE9-AC52-45706611AB99}" presName="pictRect" presStyleLbl="node1" presStyleIdx="1" presStyleCnt="2" custScaleX="85948" custScaleY="74309" custLinFactNeighborX="14144" custLinFactNeighborY="35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2CD217-EA17-4356-8A7E-C80BBE8DC627}" type="pres">
      <dgm:prSet presAssocID="{90BBC150-8A46-4AE9-AC52-45706611AB99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B96FD0-8EAF-4952-845A-66F8A8B244F0}" srcId="{639E8A2A-7CCC-4BAD-B5EE-2E818A410A22}" destId="{90BBC150-8A46-4AE9-AC52-45706611AB99}" srcOrd="1" destOrd="0" parTransId="{847F7A15-991D-48EC-9B05-80CD5E131DA7}" sibTransId="{784E4310-4409-42B9-9E66-1E81DE010D2B}"/>
    <dgm:cxn modelId="{116ACA72-D4CD-4B0B-A058-524048FCEBD4}" type="presOf" srcId="{CDA9B3CB-2463-4962-A079-CD781C2B910B}" destId="{CCF2F473-7994-4214-B1B6-0E5256E0F5B3}" srcOrd="0" destOrd="0" presId="urn:microsoft.com/office/officeart/2005/8/layout/pList1"/>
    <dgm:cxn modelId="{2AED8E10-D15B-4F0B-BCF3-063E28DA04C9}" srcId="{639E8A2A-7CCC-4BAD-B5EE-2E818A410A22}" destId="{C5F0C8F0-8BE9-438C-84B7-D9CAD7AF2758}" srcOrd="0" destOrd="0" parTransId="{65CFDFEC-CAED-4EFC-9CE6-A58D90CEAB08}" sibTransId="{CDA9B3CB-2463-4962-A079-CD781C2B910B}"/>
    <dgm:cxn modelId="{31519F3F-165E-463E-B22B-04C37B980D99}" type="presOf" srcId="{639E8A2A-7CCC-4BAD-B5EE-2E818A410A22}" destId="{EB7C5B76-253E-44E2-A270-19A338F93F6F}" srcOrd="0" destOrd="0" presId="urn:microsoft.com/office/officeart/2005/8/layout/pList1"/>
    <dgm:cxn modelId="{40610652-E820-45F6-969E-D7EBEC38B23A}" type="presOf" srcId="{C5F0C8F0-8BE9-438C-84B7-D9CAD7AF2758}" destId="{8046B205-5F67-448A-8128-4E5B1EF808E5}" srcOrd="0" destOrd="0" presId="urn:microsoft.com/office/officeart/2005/8/layout/pList1"/>
    <dgm:cxn modelId="{69BD9310-036D-4217-AD96-B8168C395176}" type="presOf" srcId="{90BBC150-8A46-4AE9-AC52-45706611AB99}" destId="{4C2CD217-EA17-4356-8A7E-C80BBE8DC627}" srcOrd="0" destOrd="0" presId="urn:microsoft.com/office/officeart/2005/8/layout/pList1"/>
    <dgm:cxn modelId="{C5D97AD0-577B-409D-96CE-959E5089BA9C}" type="presParOf" srcId="{EB7C5B76-253E-44E2-A270-19A338F93F6F}" destId="{69468DE5-24D3-4A53-9270-968D2F0AD9E7}" srcOrd="0" destOrd="0" presId="urn:microsoft.com/office/officeart/2005/8/layout/pList1"/>
    <dgm:cxn modelId="{F2D75E5A-7E13-4078-BD8C-B4608C75A216}" type="presParOf" srcId="{69468DE5-24D3-4A53-9270-968D2F0AD9E7}" destId="{0350DAA5-BA4F-42B7-9DFF-69320B8A4CB1}" srcOrd="0" destOrd="0" presId="urn:microsoft.com/office/officeart/2005/8/layout/pList1"/>
    <dgm:cxn modelId="{0773C9A4-8C92-44A7-B785-CBDB6F2B2855}" type="presParOf" srcId="{69468DE5-24D3-4A53-9270-968D2F0AD9E7}" destId="{8046B205-5F67-448A-8128-4E5B1EF808E5}" srcOrd="1" destOrd="0" presId="urn:microsoft.com/office/officeart/2005/8/layout/pList1"/>
    <dgm:cxn modelId="{8B047F19-2C32-4BEC-A65E-D68C3B8920B4}" type="presParOf" srcId="{EB7C5B76-253E-44E2-A270-19A338F93F6F}" destId="{CCF2F473-7994-4214-B1B6-0E5256E0F5B3}" srcOrd="1" destOrd="0" presId="urn:microsoft.com/office/officeart/2005/8/layout/pList1"/>
    <dgm:cxn modelId="{E46DB6D6-3C14-4553-A435-486860572BF8}" type="presParOf" srcId="{EB7C5B76-253E-44E2-A270-19A338F93F6F}" destId="{CBAE5143-5695-492B-90AD-03CDEB01ED9C}" srcOrd="2" destOrd="0" presId="urn:microsoft.com/office/officeart/2005/8/layout/pList1"/>
    <dgm:cxn modelId="{C09693D5-A99D-4430-811F-778A8DD44B54}" type="presParOf" srcId="{CBAE5143-5695-492B-90AD-03CDEB01ED9C}" destId="{0D6F7558-A61B-47A6-B653-A765D9F5F4E8}" srcOrd="0" destOrd="0" presId="urn:microsoft.com/office/officeart/2005/8/layout/pList1"/>
    <dgm:cxn modelId="{222FF1DE-3591-488E-90C5-DF3CCFF2C97F}" type="presParOf" srcId="{CBAE5143-5695-492B-90AD-03CDEB01ED9C}" destId="{4C2CD217-EA17-4356-8A7E-C80BBE8DC62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D4D56-617D-7843-ACA6-6940E9C8008E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68BBAA-943C-8149-BD48-5CAA421D3575}">
      <dgm:prSet phldrT="[Texto]"/>
      <dgm:spPr/>
      <dgm:t>
        <a:bodyPr/>
        <a:lstStyle/>
        <a:p>
          <a:r>
            <a:rPr lang="es-ES" dirty="0"/>
            <a:t>ARABE</a:t>
          </a:r>
        </a:p>
      </dgm:t>
    </dgm:pt>
    <dgm:pt modelId="{73D2C93D-2786-AC46-9133-D529F391B49A}" type="parTrans" cxnId="{6B4B066C-0189-2F46-9432-DDB3E3D4D7A6}">
      <dgm:prSet/>
      <dgm:spPr/>
      <dgm:t>
        <a:bodyPr/>
        <a:lstStyle/>
        <a:p>
          <a:endParaRPr lang="es-ES"/>
        </a:p>
      </dgm:t>
    </dgm:pt>
    <dgm:pt modelId="{C29EC12E-9046-C94E-9487-28C3228F88C4}" type="sibTrans" cxnId="{6B4B066C-0189-2F46-9432-DDB3E3D4D7A6}">
      <dgm:prSet/>
      <dgm:spPr/>
      <dgm:t>
        <a:bodyPr/>
        <a:lstStyle/>
        <a:p>
          <a:endParaRPr lang="es-ES"/>
        </a:p>
      </dgm:t>
    </dgm:pt>
    <dgm:pt modelId="{0ABFE562-4840-D84B-B1D7-67D912EAAE9A}">
      <dgm:prSet phldrT="[Texto]"/>
      <dgm:spPr/>
      <dgm:t>
        <a:bodyPr/>
        <a:lstStyle/>
        <a:p>
          <a:r>
            <a:rPr lang="es-ES" dirty="0"/>
            <a:t>295 MILLONES DE HABLANTES NATIVOS</a:t>
          </a:r>
        </a:p>
      </dgm:t>
    </dgm:pt>
    <dgm:pt modelId="{34944322-9294-3E4F-8694-940E7ED7B578}" type="parTrans" cxnId="{9C2F67F0-AE6C-5E47-9BF8-EE2C0FBE8E3F}">
      <dgm:prSet/>
      <dgm:spPr/>
      <dgm:t>
        <a:bodyPr/>
        <a:lstStyle/>
        <a:p>
          <a:endParaRPr lang="es-ES"/>
        </a:p>
      </dgm:t>
    </dgm:pt>
    <dgm:pt modelId="{67924CF9-16E2-0640-ADEB-8AFFEE827540}" type="sibTrans" cxnId="{9C2F67F0-AE6C-5E47-9BF8-EE2C0FBE8E3F}">
      <dgm:prSet/>
      <dgm:spPr/>
      <dgm:t>
        <a:bodyPr/>
        <a:lstStyle/>
        <a:p>
          <a:endParaRPr lang="es-ES"/>
        </a:p>
      </dgm:t>
    </dgm:pt>
    <dgm:pt modelId="{6F3446EF-B178-0544-99EC-D3B5CF8DB1CE}">
      <dgm:prSet phldrT="[Texto]"/>
      <dgm:spPr/>
      <dgm:t>
        <a:bodyPr/>
        <a:lstStyle/>
        <a:p>
          <a:r>
            <a:rPr lang="es-ES" dirty="0"/>
            <a:t>HINDI</a:t>
          </a:r>
        </a:p>
      </dgm:t>
    </dgm:pt>
    <dgm:pt modelId="{456C3F16-0697-D649-BBCA-FB3351909E50}" type="parTrans" cxnId="{0128484F-BF99-7244-BCDB-EF2C0F7C2E65}">
      <dgm:prSet/>
      <dgm:spPr/>
      <dgm:t>
        <a:bodyPr/>
        <a:lstStyle/>
        <a:p>
          <a:endParaRPr lang="es-ES"/>
        </a:p>
      </dgm:t>
    </dgm:pt>
    <dgm:pt modelId="{6F007919-0B52-9B43-BC48-35092301678F}" type="sibTrans" cxnId="{0128484F-BF99-7244-BCDB-EF2C0F7C2E65}">
      <dgm:prSet/>
      <dgm:spPr/>
      <dgm:t>
        <a:bodyPr/>
        <a:lstStyle/>
        <a:p>
          <a:endParaRPr lang="es-ES"/>
        </a:p>
      </dgm:t>
    </dgm:pt>
    <dgm:pt modelId="{891A82D9-9852-9F41-A055-B044AECADBF5}">
      <dgm:prSet phldrT="[Texto]"/>
      <dgm:spPr/>
      <dgm:t>
        <a:bodyPr/>
        <a:lstStyle/>
        <a:p>
          <a:r>
            <a:rPr lang="es-ES" dirty="0"/>
            <a:t>310 MILLONES DE HABLANTES NATIVOS</a:t>
          </a:r>
        </a:p>
      </dgm:t>
    </dgm:pt>
    <dgm:pt modelId="{56B6A503-A800-2F4D-BF04-CD477D32748C}" type="parTrans" cxnId="{01AD95BA-F0E8-7448-884A-92FC4EC62DE2}">
      <dgm:prSet/>
      <dgm:spPr/>
      <dgm:t>
        <a:bodyPr/>
        <a:lstStyle/>
        <a:p>
          <a:endParaRPr lang="es-ES"/>
        </a:p>
      </dgm:t>
    </dgm:pt>
    <dgm:pt modelId="{C494797D-B25D-B844-A42C-2E8D63375600}" type="sibTrans" cxnId="{01AD95BA-F0E8-7448-884A-92FC4EC62DE2}">
      <dgm:prSet/>
      <dgm:spPr/>
      <dgm:t>
        <a:bodyPr/>
        <a:lstStyle/>
        <a:p>
          <a:endParaRPr lang="es-ES"/>
        </a:p>
      </dgm:t>
    </dgm:pt>
    <dgm:pt modelId="{0C1271C5-BA3C-C948-9DA8-2CB9DDA67754}">
      <dgm:prSet phldrT="[Texto]"/>
      <dgm:spPr/>
      <dgm:t>
        <a:bodyPr/>
        <a:lstStyle/>
        <a:p>
          <a:r>
            <a:rPr lang="es-ES" dirty="0"/>
            <a:t>INGLÉS</a:t>
          </a:r>
        </a:p>
      </dgm:t>
    </dgm:pt>
    <dgm:pt modelId="{4182D2FA-51F0-AC4E-A442-AF96F038533A}" type="parTrans" cxnId="{191A6283-F5C4-1944-81B8-31356A7ED36D}">
      <dgm:prSet/>
      <dgm:spPr/>
      <dgm:t>
        <a:bodyPr/>
        <a:lstStyle/>
        <a:p>
          <a:endParaRPr lang="es-ES"/>
        </a:p>
      </dgm:t>
    </dgm:pt>
    <dgm:pt modelId="{E5ECD003-A0F7-FE43-94CD-A55B40592E14}" type="sibTrans" cxnId="{191A6283-F5C4-1944-81B8-31356A7ED36D}">
      <dgm:prSet/>
      <dgm:spPr/>
      <dgm:t>
        <a:bodyPr/>
        <a:lstStyle/>
        <a:p>
          <a:endParaRPr lang="es-ES"/>
        </a:p>
      </dgm:t>
    </dgm:pt>
    <dgm:pt modelId="{CFE46BA0-7142-234D-91B7-C3BDBA65B2B5}">
      <dgm:prSet phldrT="[Texto]"/>
      <dgm:spPr/>
      <dgm:t>
        <a:bodyPr/>
        <a:lstStyle/>
        <a:p>
          <a:r>
            <a:rPr lang="es-US" dirty="0"/>
            <a:t>360 MILLONES DE HABLANTES NATIVOS</a:t>
          </a:r>
          <a:endParaRPr lang="es-ES" dirty="0"/>
        </a:p>
      </dgm:t>
    </dgm:pt>
    <dgm:pt modelId="{BBCD5FF9-5B5C-434B-9FC7-BCFC10632656}" type="parTrans" cxnId="{489CC2A7-E6C2-DE43-8188-4D95A66F8273}">
      <dgm:prSet/>
      <dgm:spPr/>
      <dgm:t>
        <a:bodyPr/>
        <a:lstStyle/>
        <a:p>
          <a:endParaRPr lang="es-ES"/>
        </a:p>
      </dgm:t>
    </dgm:pt>
    <dgm:pt modelId="{B1D2E6D9-DD5D-EE45-8127-75E476080EEF}" type="sibTrans" cxnId="{489CC2A7-E6C2-DE43-8188-4D95A66F8273}">
      <dgm:prSet/>
      <dgm:spPr/>
      <dgm:t>
        <a:bodyPr/>
        <a:lstStyle/>
        <a:p>
          <a:endParaRPr lang="es-ES"/>
        </a:p>
      </dgm:t>
    </dgm:pt>
    <dgm:pt modelId="{B09087AD-AB4C-0B4F-8757-1A14650A396D}">
      <dgm:prSet phldrT="[Texto]"/>
      <dgm:spPr/>
      <dgm:t>
        <a:bodyPr/>
        <a:lstStyle/>
        <a:p>
          <a:r>
            <a:rPr lang="es-ES" dirty="0"/>
            <a:t>HABLAN COMO SEGUNDO, TERCER O CUARTO IDIOMA</a:t>
          </a:r>
        </a:p>
      </dgm:t>
    </dgm:pt>
    <dgm:pt modelId="{06420004-2987-5D43-A89C-CB5262AE7A6E}" type="parTrans" cxnId="{23E87190-57D8-2640-87BF-CE4366A68F20}">
      <dgm:prSet/>
      <dgm:spPr/>
      <dgm:t>
        <a:bodyPr/>
        <a:lstStyle/>
        <a:p>
          <a:endParaRPr lang="es-ES"/>
        </a:p>
      </dgm:t>
    </dgm:pt>
    <dgm:pt modelId="{7BD3EA4F-C167-C749-A6B2-4C8EE4E419AE}" type="sibTrans" cxnId="{23E87190-57D8-2640-87BF-CE4366A68F20}">
      <dgm:prSet/>
      <dgm:spPr/>
      <dgm:t>
        <a:bodyPr/>
        <a:lstStyle/>
        <a:p>
          <a:endParaRPr lang="es-ES"/>
        </a:p>
      </dgm:t>
    </dgm:pt>
    <dgm:pt modelId="{77723D29-E832-F744-9885-9E450D6FD0D6}">
      <dgm:prSet phldrT="[Texto]"/>
      <dgm:spPr/>
      <dgm:t>
        <a:bodyPr/>
        <a:lstStyle/>
        <a:p>
          <a:r>
            <a:rPr lang="es-ES" dirty="0"/>
            <a:t>ESPAÑOL</a:t>
          </a:r>
        </a:p>
      </dgm:t>
    </dgm:pt>
    <dgm:pt modelId="{8DDDA59C-D09E-AC47-BD28-7CCF13A3A367}" type="parTrans" cxnId="{93ACD597-89FD-274B-BEAD-B6C857EDD679}">
      <dgm:prSet/>
      <dgm:spPr/>
      <dgm:t>
        <a:bodyPr/>
        <a:lstStyle/>
        <a:p>
          <a:endParaRPr lang="es-ES"/>
        </a:p>
      </dgm:t>
    </dgm:pt>
    <dgm:pt modelId="{42C1A4B7-E91D-1243-85C9-F86C0ECAD357}" type="sibTrans" cxnId="{93ACD597-89FD-274B-BEAD-B6C857EDD679}">
      <dgm:prSet/>
      <dgm:spPr/>
      <dgm:t>
        <a:bodyPr/>
        <a:lstStyle/>
        <a:p>
          <a:endParaRPr lang="es-ES"/>
        </a:p>
      </dgm:t>
    </dgm:pt>
    <dgm:pt modelId="{A4670EAB-12B7-4541-9403-EF9656A2EC58}">
      <dgm:prSet phldrT="[Texto]"/>
      <dgm:spPr/>
      <dgm:t>
        <a:bodyPr/>
        <a:lstStyle/>
        <a:p>
          <a:r>
            <a:rPr lang="es-ES" dirty="0"/>
            <a:t>MANDARIN</a:t>
          </a:r>
        </a:p>
      </dgm:t>
    </dgm:pt>
    <dgm:pt modelId="{6F2F8870-B3FA-504B-88AD-D703F9C60B1B}" type="parTrans" cxnId="{BBE44605-A73B-4A4A-8C46-27289334EE5D}">
      <dgm:prSet/>
      <dgm:spPr/>
      <dgm:t>
        <a:bodyPr/>
        <a:lstStyle/>
        <a:p>
          <a:endParaRPr lang="es-ES"/>
        </a:p>
      </dgm:t>
    </dgm:pt>
    <dgm:pt modelId="{DDEAC4AB-E851-B443-9C95-66BA430C6393}" type="sibTrans" cxnId="{BBE44605-A73B-4A4A-8C46-27289334EE5D}">
      <dgm:prSet/>
      <dgm:spPr/>
      <dgm:t>
        <a:bodyPr/>
        <a:lstStyle/>
        <a:p>
          <a:endParaRPr lang="es-ES"/>
        </a:p>
      </dgm:t>
    </dgm:pt>
    <dgm:pt modelId="{8447A8E5-AE53-B846-A2F1-908B02D0FEB2}">
      <dgm:prSet phldrT="[Texto]"/>
      <dgm:spPr/>
      <dgm:t>
        <a:bodyPr/>
        <a:lstStyle/>
        <a:p>
          <a:r>
            <a:rPr lang="es-US" dirty="0"/>
            <a:t>405 MILLONES DE HABLANTES NATIVOS</a:t>
          </a:r>
          <a:endParaRPr lang="es-ES" dirty="0"/>
        </a:p>
      </dgm:t>
    </dgm:pt>
    <dgm:pt modelId="{59A9967F-7AAF-D644-A311-9FD607345772}" type="parTrans" cxnId="{275E4825-7070-F947-840F-B437D1AA2961}">
      <dgm:prSet/>
      <dgm:spPr/>
      <dgm:t>
        <a:bodyPr/>
        <a:lstStyle/>
        <a:p>
          <a:endParaRPr lang="es-ES"/>
        </a:p>
      </dgm:t>
    </dgm:pt>
    <dgm:pt modelId="{E4F694DB-27CE-EC40-8DD0-35A1FF06B057}" type="sibTrans" cxnId="{275E4825-7070-F947-840F-B437D1AA2961}">
      <dgm:prSet/>
      <dgm:spPr/>
      <dgm:t>
        <a:bodyPr/>
        <a:lstStyle/>
        <a:p>
          <a:endParaRPr lang="es-ES"/>
        </a:p>
      </dgm:t>
    </dgm:pt>
    <dgm:pt modelId="{19AEA1FC-1C8A-664A-B65A-FAED400ECDDB}">
      <dgm:prSet/>
      <dgm:spPr/>
      <dgm:t>
        <a:bodyPr/>
        <a:lstStyle/>
        <a:p>
          <a:r>
            <a:rPr lang="es-US"/>
            <a:t>955 MILLONES DE HABLANTES NATIVOS</a:t>
          </a:r>
          <a:endParaRPr lang="es-ES"/>
        </a:p>
      </dgm:t>
    </dgm:pt>
    <dgm:pt modelId="{6C03EF15-03C1-974B-991D-1DE518350C4A}" type="parTrans" cxnId="{FD50888C-36A5-2B46-B9B7-832AE4D5957A}">
      <dgm:prSet/>
      <dgm:spPr/>
      <dgm:t>
        <a:bodyPr/>
        <a:lstStyle/>
        <a:p>
          <a:endParaRPr lang="es-ES"/>
        </a:p>
      </dgm:t>
    </dgm:pt>
    <dgm:pt modelId="{DA6887EA-0755-A44B-A1E4-5A64AEE28EA7}" type="sibTrans" cxnId="{FD50888C-36A5-2B46-B9B7-832AE4D5957A}">
      <dgm:prSet/>
      <dgm:spPr/>
      <dgm:t>
        <a:bodyPr/>
        <a:lstStyle/>
        <a:p>
          <a:endParaRPr lang="es-ES"/>
        </a:p>
      </dgm:t>
    </dgm:pt>
    <dgm:pt modelId="{931796DA-18ED-B64F-9A04-5309CD998C18}" type="pres">
      <dgm:prSet presAssocID="{7AAD4D56-617D-7843-ACA6-6940E9C800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2795E2-5574-8244-9CE6-2CFBC217182D}" type="pres">
      <dgm:prSet presAssocID="{1968BBAA-943C-8149-BD48-5CAA421D3575}" presName="composite" presStyleCnt="0"/>
      <dgm:spPr/>
    </dgm:pt>
    <dgm:pt modelId="{67472F93-F74D-2340-9C77-BE1FB5DA191F}" type="pres">
      <dgm:prSet presAssocID="{1968BBAA-943C-8149-BD48-5CAA421D357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870333-59EF-2A4D-92DE-61EA6A9B8707}" type="pres">
      <dgm:prSet presAssocID="{1968BBAA-943C-8149-BD48-5CAA421D357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1F64C-5ABB-554E-B268-288E3FD338F9}" type="pres">
      <dgm:prSet presAssocID="{C29EC12E-9046-C94E-9487-28C3228F88C4}" presName="sp" presStyleCnt="0"/>
      <dgm:spPr/>
    </dgm:pt>
    <dgm:pt modelId="{941A2958-FD3F-AD41-A38B-CADFD423B78C}" type="pres">
      <dgm:prSet presAssocID="{6F3446EF-B178-0544-99EC-D3B5CF8DB1CE}" presName="composite" presStyleCnt="0"/>
      <dgm:spPr/>
    </dgm:pt>
    <dgm:pt modelId="{377B3825-6E8B-B345-86E4-01E3ADF84132}" type="pres">
      <dgm:prSet presAssocID="{6F3446EF-B178-0544-99EC-D3B5CF8DB1C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272C98-BAEC-1945-B335-0EB60C6520C5}" type="pres">
      <dgm:prSet presAssocID="{6F3446EF-B178-0544-99EC-D3B5CF8DB1C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168A8B-AD59-6A4D-ADA7-812F58FB76FC}" type="pres">
      <dgm:prSet presAssocID="{6F007919-0B52-9B43-BC48-35092301678F}" presName="sp" presStyleCnt="0"/>
      <dgm:spPr/>
    </dgm:pt>
    <dgm:pt modelId="{2405B7F1-B3C1-5849-96B7-286156727DD3}" type="pres">
      <dgm:prSet presAssocID="{0C1271C5-BA3C-C948-9DA8-2CB9DDA67754}" presName="composite" presStyleCnt="0"/>
      <dgm:spPr/>
    </dgm:pt>
    <dgm:pt modelId="{3306F069-4FA7-9249-A306-BC29B5EC51CB}" type="pres">
      <dgm:prSet presAssocID="{0C1271C5-BA3C-C948-9DA8-2CB9DDA6775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9FE3C8-2E8E-9540-A0FF-7AD9747280CE}" type="pres">
      <dgm:prSet presAssocID="{0C1271C5-BA3C-C948-9DA8-2CB9DDA6775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225827-A20F-7B46-ADCE-B25408859A8A}" type="pres">
      <dgm:prSet presAssocID="{E5ECD003-A0F7-FE43-94CD-A55B40592E14}" presName="sp" presStyleCnt="0"/>
      <dgm:spPr/>
    </dgm:pt>
    <dgm:pt modelId="{1C60DA7E-D826-2F44-B8FC-BF00EFC95A44}" type="pres">
      <dgm:prSet presAssocID="{77723D29-E832-F744-9885-9E450D6FD0D6}" presName="composite" presStyleCnt="0"/>
      <dgm:spPr/>
    </dgm:pt>
    <dgm:pt modelId="{DC5446A3-5C59-574F-82EA-9F25E1E9205C}" type="pres">
      <dgm:prSet presAssocID="{77723D29-E832-F744-9885-9E450D6FD0D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345C10-C969-434C-B64C-6B62735E22D0}" type="pres">
      <dgm:prSet presAssocID="{77723D29-E832-F744-9885-9E450D6FD0D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E9E5DF-0ED3-704F-AADC-9D45E2439D2F}" type="pres">
      <dgm:prSet presAssocID="{42C1A4B7-E91D-1243-85C9-F86C0ECAD357}" presName="sp" presStyleCnt="0"/>
      <dgm:spPr/>
    </dgm:pt>
    <dgm:pt modelId="{1DF9E50F-8B74-E342-81CC-CBFDFDD9DDB2}" type="pres">
      <dgm:prSet presAssocID="{A4670EAB-12B7-4541-9403-EF9656A2EC58}" presName="composite" presStyleCnt="0"/>
      <dgm:spPr/>
    </dgm:pt>
    <dgm:pt modelId="{E73F390A-2F58-BB44-A3BA-06D274D839A7}" type="pres">
      <dgm:prSet presAssocID="{A4670EAB-12B7-4541-9403-EF9656A2EC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8E186-DA6D-7441-8ED0-AACFAAC5DB6B}" type="pres">
      <dgm:prSet presAssocID="{A4670EAB-12B7-4541-9403-EF9656A2EC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2A8F46-85A0-AC43-AD53-7B3F20C09052}" type="presOf" srcId="{0ABFE562-4840-D84B-B1D7-67D912EAAE9A}" destId="{7B870333-59EF-2A4D-92DE-61EA6A9B8707}" srcOrd="0" destOrd="0" presId="urn:microsoft.com/office/officeart/2005/8/layout/chevron2"/>
    <dgm:cxn modelId="{9AD66123-90D7-2143-9B3E-8547CE656A37}" type="presOf" srcId="{19AEA1FC-1C8A-664A-B65A-FAED400ECDDB}" destId="{CBA8E186-DA6D-7441-8ED0-AACFAAC5DB6B}" srcOrd="0" destOrd="0" presId="urn:microsoft.com/office/officeart/2005/8/layout/chevron2"/>
    <dgm:cxn modelId="{9C2F67F0-AE6C-5E47-9BF8-EE2C0FBE8E3F}" srcId="{1968BBAA-943C-8149-BD48-5CAA421D3575}" destId="{0ABFE562-4840-D84B-B1D7-67D912EAAE9A}" srcOrd="0" destOrd="0" parTransId="{34944322-9294-3E4F-8694-940E7ED7B578}" sibTransId="{67924CF9-16E2-0640-ADEB-8AFFEE827540}"/>
    <dgm:cxn modelId="{0A74B906-FD45-EB41-BD9C-62C96B90CEF6}" type="presOf" srcId="{CFE46BA0-7142-234D-91B7-C3BDBA65B2B5}" destId="{549FE3C8-2E8E-9540-A0FF-7AD9747280CE}" srcOrd="0" destOrd="0" presId="urn:microsoft.com/office/officeart/2005/8/layout/chevron2"/>
    <dgm:cxn modelId="{0128484F-BF99-7244-BCDB-EF2C0F7C2E65}" srcId="{7AAD4D56-617D-7843-ACA6-6940E9C8008E}" destId="{6F3446EF-B178-0544-99EC-D3B5CF8DB1CE}" srcOrd="1" destOrd="0" parTransId="{456C3F16-0697-D649-BBCA-FB3351909E50}" sibTransId="{6F007919-0B52-9B43-BC48-35092301678F}"/>
    <dgm:cxn modelId="{489CC2A7-E6C2-DE43-8188-4D95A66F8273}" srcId="{0C1271C5-BA3C-C948-9DA8-2CB9DDA67754}" destId="{CFE46BA0-7142-234D-91B7-C3BDBA65B2B5}" srcOrd="0" destOrd="0" parTransId="{BBCD5FF9-5B5C-434B-9FC7-BCFC10632656}" sibTransId="{B1D2E6D9-DD5D-EE45-8127-75E476080EEF}"/>
    <dgm:cxn modelId="{00E8749D-1F52-DC4F-93B1-3B047B24A589}" type="presOf" srcId="{7AAD4D56-617D-7843-ACA6-6940E9C8008E}" destId="{931796DA-18ED-B64F-9A04-5309CD998C18}" srcOrd="0" destOrd="0" presId="urn:microsoft.com/office/officeart/2005/8/layout/chevron2"/>
    <dgm:cxn modelId="{FD50888C-36A5-2B46-B9B7-832AE4D5957A}" srcId="{A4670EAB-12B7-4541-9403-EF9656A2EC58}" destId="{19AEA1FC-1C8A-664A-B65A-FAED400ECDDB}" srcOrd="0" destOrd="0" parTransId="{6C03EF15-03C1-974B-991D-1DE518350C4A}" sibTransId="{DA6887EA-0755-A44B-A1E4-5A64AEE28EA7}"/>
    <dgm:cxn modelId="{3C63CFCC-0512-8D40-A9FE-84913A62CCEB}" type="presOf" srcId="{0C1271C5-BA3C-C948-9DA8-2CB9DDA67754}" destId="{3306F069-4FA7-9249-A306-BC29B5EC51CB}" srcOrd="0" destOrd="0" presId="urn:microsoft.com/office/officeart/2005/8/layout/chevron2"/>
    <dgm:cxn modelId="{90A746A8-6646-3244-A29C-D84510E6D248}" type="presOf" srcId="{6F3446EF-B178-0544-99EC-D3B5CF8DB1CE}" destId="{377B3825-6E8B-B345-86E4-01E3ADF84132}" srcOrd="0" destOrd="0" presId="urn:microsoft.com/office/officeart/2005/8/layout/chevron2"/>
    <dgm:cxn modelId="{93ACD597-89FD-274B-BEAD-B6C857EDD679}" srcId="{7AAD4D56-617D-7843-ACA6-6940E9C8008E}" destId="{77723D29-E832-F744-9885-9E450D6FD0D6}" srcOrd="3" destOrd="0" parTransId="{8DDDA59C-D09E-AC47-BD28-7CCF13A3A367}" sibTransId="{42C1A4B7-E91D-1243-85C9-F86C0ECAD357}"/>
    <dgm:cxn modelId="{1CCE64B3-F3DB-FE46-8B05-668F2FC23D61}" type="presOf" srcId="{A4670EAB-12B7-4541-9403-EF9656A2EC58}" destId="{E73F390A-2F58-BB44-A3BA-06D274D839A7}" srcOrd="0" destOrd="0" presId="urn:microsoft.com/office/officeart/2005/8/layout/chevron2"/>
    <dgm:cxn modelId="{D3F6E2D8-1D24-A245-8245-95C119959219}" type="presOf" srcId="{1968BBAA-943C-8149-BD48-5CAA421D3575}" destId="{67472F93-F74D-2340-9C77-BE1FB5DA191F}" srcOrd="0" destOrd="0" presId="urn:microsoft.com/office/officeart/2005/8/layout/chevron2"/>
    <dgm:cxn modelId="{430724CB-F287-CE40-86A1-D5BFB73D3034}" type="presOf" srcId="{B09087AD-AB4C-0B4F-8757-1A14650A396D}" destId="{549FE3C8-2E8E-9540-A0FF-7AD9747280CE}" srcOrd="0" destOrd="1" presId="urn:microsoft.com/office/officeart/2005/8/layout/chevron2"/>
    <dgm:cxn modelId="{F7022710-B777-D247-AE99-4082C8A339FB}" type="presOf" srcId="{891A82D9-9852-9F41-A055-B044AECADBF5}" destId="{D3272C98-BAEC-1945-B335-0EB60C6520C5}" srcOrd="0" destOrd="0" presId="urn:microsoft.com/office/officeart/2005/8/layout/chevron2"/>
    <dgm:cxn modelId="{191A6283-F5C4-1944-81B8-31356A7ED36D}" srcId="{7AAD4D56-617D-7843-ACA6-6940E9C8008E}" destId="{0C1271C5-BA3C-C948-9DA8-2CB9DDA67754}" srcOrd="2" destOrd="0" parTransId="{4182D2FA-51F0-AC4E-A442-AF96F038533A}" sibTransId="{E5ECD003-A0F7-FE43-94CD-A55B40592E14}"/>
    <dgm:cxn modelId="{6B4B066C-0189-2F46-9432-DDB3E3D4D7A6}" srcId="{7AAD4D56-617D-7843-ACA6-6940E9C8008E}" destId="{1968BBAA-943C-8149-BD48-5CAA421D3575}" srcOrd="0" destOrd="0" parTransId="{73D2C93D-2786-AC46-9133-D529F391B49A}" sibTransId="{C29EC12E-9046-C94E-9487-28C3228F88C4}"/>
    <dgm:cxn modelId="{D8AB9EF3-A26A-6749-BB3C-BCA453665B08}" type="presOf" srcId="{77723D29-E832-F744-9885-9E450D6FD0D6}" destId="{DC5446A3-5C59-574F-82EA-9F25E1E9205C}" srcOrd="0" destOrd="0" presId="urn:microsoft.com/office/officeart/2005/8/layout/chevron2"/>
    <dgm:cxn modelId="{23E87190-57D8-2640-87BF-CE4366A68F20}" srcId="{0C1271C5-BA3C-C948-9DA8-2CB9DDA67754}" destId="{B09087AD-AB4C-0B4F-8757-1A14650A396D}" srcOrd="1" destOrd="0" parTransId="{06420004-2987-5D43-A89C-CB5262AE7A6E}" sibTransId="{7BD3EA4F-C167-C749-A6B2-4C8EE4E419AE}"/>
    <dgm:cxn modelId="{BBE44605-A73B-4A4A-8C46-27289334EE5D}" srcId="{7AAD4D56-617D-7843-ACA6-6940E9C8008E}" destId="{A4670EAB-12B7-4541-9403-EF9656A2EC58}" srcOrd="4" destOrd="0" parTransId="{6F2F8870-B3FA-504B-88AD-D703F9C60B1B}" sibTransId="{DDEAC4AB-E851-B443-9C95-66BA430C6393}"/>
    <dgm:cxn modelId="{275E4825-7070-F947-840F-B437D1AA2961}" srcId="{77723D29-E832-F744-9885-9E450D6FD0D6}" destId="{8447A8E5-AE53-B846-A2F1-908B02D0FEB2}" srcOrd="0" destOrd="0" parTransId="{59A9967F-7AAF-D644-A311-9FD607345772}" sibTransId="{E4F694DB-27CE-EC40-8DD0-35A1FF06B057}"/>
    <dgm:cxn modelId="{71A6C750-23F5-384F-8300-E8094C924F55}" type="presOf" srcId="{8447A8E5-AE53-B846-A2F1-908B02D0FEB2}" destId="{9F345C10-C969-434C-B64C-6B62735E22D0}" srcOrd="0" destOrd="0" presId="urn:microsoft.com/office/officeart/2005/8/layout/chevron2"/>
    <dgm:cxn modelId="{01AD95BA-F0E8-7448-884A-92FC4EC62DE2}" srcId="{6F3446EF-B178-0544-99EC-D3B5CF8DB1CE}" destId="{891A82D9-9852-9F41-A055-B044AECADBF5}" srcOrd="0" destOrd="0" parTransId="{56B6A503-A800-2F4D-BF04-CD477D32748C}" sibTransId="{C494797D-B25D-B844-A42C-2E8D63375600}"/>
    <dgm:cxn modelId="{B8239797-8FDE-1E42-8D5D-46A927D88273}" type="presParOf" srcId="{931796DA-18ED-B64F-9A04-5309CD998C18}" destId="{D22795E2-5574-8244-9CE6-2CFBC217182D}" srcOrd="0" destOrd="0" presId="urn:microsoft.com/office/officeart/2005/8/layout/chevron2"/>
    <dgm:cxn modelId="{CF23A727-3599-1C4C-A33C-D7AE5EC4C3B9}" type="presParOf" srcId="{D22795E2-5574-8244-9CE6-2CFBC217182D}" destId="{67472F93-F74D-2340-9C77-BE1FB5DA191F}" srcOrd="0" destOrd="0" presId="urn:microsoft.com/office/officeart/2005/8/layout/chevron2"/>
    <dgm:cxn modelId="{CBB5DEF2-7848-7E4B-8572-8A1001CCE126}" type="presParOf" srcId="{D22795E2-5574-8244-9CE6-2CFBC217182D}" destId="{7B870333-59EF-2A4D-92DE-61EA6A9B8707}" srcOrd="1" destOrd="0" presId="urn:microsoft.com/office/officeart/2005/8/layout/chevron2"/>
    <dgm:cxn modelId="{ECEDD5D8-28F4-1A45-87C6-8BA25FCD0573}" type="presParOf" srcId="{931796DA-18ED-B64F-9A04-5309CD998C18}" destId="{3411F64C-5ABB-554E-B268-288E3FD338F9}" srcOrd="1" destOrd="0" presId="urn:microsoft.com/office/officeart/2005/8/layout/chevron2"/>
    <dgm:cxn modelId="{62C03D9A-B1B2-4E42-9239-E07D551C2AE3}" type="presParOf" srcId="{931796DA-18ED-B64F-9A04-5309CD998C18}" destId="{941A2958-FD3F-AD41-A38B-CADFD423B78C}" srcOrd="2" destOrd="0" presId="urn:microsoft.com/office/officeart/2005/8/layout/chevron2"/>
    <dgm:cxn modelId="{9C24D000-BD23-D748-A097-85C4F5354AEC}" type="presParOf" srcId="{941A2958-FD3F-AD41-A38B-CADFD423B78C}" destId="{377B3825-6E8B-B345-86E4-01E3ADF84132}" srcOrd="0" destOrd="0" presId="urn:microsoft.com/office/officeart/2005/8/layout/chevron2"/>
    <dgm:cxn modelId="{0983FDF8-8710-154B-84CA-DD2EAF5E95AB}" type="presParOf" srcId="{941A2958-FD3F-AD41-A38B-CADFD423B78C}" destId="{D3272C98-BAEC-1945-B335-0EB60C6520C5}" srcOrd="1" destOrd="0" presId="urn:microsoft.com/office/officeart/2005/8/layout/chevron2"/>
    <dgm:cxn modelId="{31DC8FAC-D955-3D41-9B3F-B0C6B51FDCF2}" type="presParOf" srcId="{931796DA-18ED-B64F-9A04-5309CD998C18}" destId="{5F168A8B-AD59-6A4D-ADA7-812F58FB76FC}" srcOrd="3" destOrd="0" presId="urn:microsoft.com/office/officeart/2005/8/layout/chevron2"/>
    <dgm:cxn modelId="{4EDA4AC5-3DA8-954D-9253-AF09E65E01BD}" type="presParOf" srcId="{931796DA-18ED-B64F-9A04-5309CD998C18}" destId="{2405B7F1-B3C1-5849-96B7-286156727DD3}" srcOrd="4" destOrd="0" presId="urn:microsoft.com/office/officeart/2005/8/layout/chevron2"/>
    <dgm:cxn modelId="{8BF20461-6ED3-664B-85E6-3F0B409EE642}" type="presParOf" srcId="{2405B7F1-B3C1-5849-96B7-286156727DD3}" destId="{3306F069-4FA7-9249-A306-BC29B5EC51CB}" srcOrd="0" destOrd="0" presId="urn:microsoft.com/office/officeart/2005/8/layout/chevron2"/>
    <dgm:cxn modelId="{9B5F18F9-5F65-764B-BB06-FF43FC7A94EB}" type="presParOf" srcId="{2405B7F1-B3C1-5849-96B7-286156727DD3}" destId="{549FE3C8-2E8E-9540-A0FF-7AD9747280CE}" srcOrd="1" destOrd="0" presId="urn:microsoft.com/office/officeart/2005/8/layout/chevron2"/>
    <dgm:cxn modelId="{2A884D2E-6DFC-B040-BD9B-7EECA0E53690}" type="presParOf" srcId="{931796DA-18ED-B64F-9A04-5309CD998C18}" destId="{EB225827-A20F-7B46-ADCE-B25408859A8A}" srcOrd="5" destOrd="0" presId="urn:microsoft.com/office/officeart/2005/8/layout/chevron2"/>
    <dgm:cxn modelId="{886E8373-A424-D24C-9488-44AF3B123104}" type="presParOf" srcId="{931796DA-18ED-B64F-9A04-5309CD998C18}" destId="{1C60DA7E-D826-2F44-B8FC-BF00EFC95A44}" srcOrd="6" destOrd="0" presId="urn:microsoft.com/office/officeart/2005/8/layout/chevron2"/>
    <dgm:cxn modelId="{087244C2-A7C7-234F-88B5-4C63A514964A}" type="presParOf" srcId="{1C60DA7E-D826-2F44-B8FC-BF00EFC95A44}" destId="{DC5446A3-5C59-574F-82EA-9F25E1E9205C}" srcOrd="0" destOrd="0" presId="urn:microsoft.com/office/officeart/2005/8/layout/chevron2"/>
    <dgm:cxn modelId="{EE0F17A0-B8ED-0C46-8002-4FFACDBD89B4}" type="presParOf" srcId="{1C60DA7E-D826-2F44-B8FC-BF00EFC95A44}" destId="{9F345C10-C969-434C-B64C-6B62735E22D0}" srcOrd="1" destOrd="0" presId="urn:microsoft.com/office/officeart/2005/8/layout/chevron2"/>
    <dgm:cxn modelId="{C9DDDC22-DEEB-D54B-BD27-A8968E0FB04B}" type="presParOf" srcId="{931796DA-18ED-B64F-9A04-5309CD998C18}" destId="{32E9E5DF-0ED3-704F-AADC-9D45E2439D2F}" srcOrd="7" destOrd="0" presId="urn:microsoft.com/office/officeart/2005/8/layout/chevron2"/>
    <dgm:cxn modelId="{33FA08E2-E8B2-9547-AC65-BD453E2C5800}" type="presParOf" srcId="{931796DA-18ED-B64F-9A04-5309CD998C18}" destId="{1DF9E50F-8B74-E342-81CC-CBFDFDD9DDB2}" srcOrd="8" destOrd="0" presId="urn:microsoft.com/office/officeart/2005/8/layout/chevron2"/>
    <dgm:cxn modelId="{51D4B185-6BBF-8F46-8A4C-78BD565DE511}" type="presParOf" srcId="{1DF9E50F-8B74-E342-81CC-CBFDFDD9DDB2}" destId="{E73F390A-2F58-BB44-A3BA-06D274D839A7}" srcOrd="0" destOrd="0" presId="urn:microsoft.com/office/officeart/2005/8/layout/chevron2"/>
    <dgm:cxn modelId="{D5477672-5A54-9B4C-B0B0-CA43DAE95F13}" type="presParOf" srcId="{1DF9E50F-8B74-E342-81CC-CBFDFDD9DDB2}" destId="{CBA8E186-DA6D-7441-8ED0-AACFAAC5DB6B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9C232-5EA7-9748-A608-2FA170968312}" type="doc">
      <dgm:prSet loTypeId="urn:microsoft.com/office/officeart/2009/3/layout/FramedTextPicture" loCatId="" qsTypeId="urn:microsoft.com/office/officeart/2005/8/quickstyle/simple1" qsCatId="simple" csTypeId="urn:microsoft.com/office/officeart/2005/8/colors/accent0_3" csCatId="mainScheme" phldr="1"/>
      <dgm:spPr/>
    </dgm:pt>
    <dgm:pt modelId="{5E37CF0C-2C7C-8E48-98E9-FCFD3343CBA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/>
            <a:t>Analizar la importancia del idioma inglés en la carrera de Ciencias Navales mediante un análisis comparativo de las capacidades y recursos que poseen los guardiamarinas para demostrar su influencia en la formación del futuro Oficial de Marina.</a:t>
          </a:r>
          <a:endParaRPr lang="es-ES" sz="1400" dirty="0"/>
        </a:p>
      </dgm:t>
    </dgm:pt>
    <dgm:pt modelId="{4CCF8075-A6EF-2B45-963A-A587640020C6}" type="parTrans" cxnId="{74401FBB-F4FD-C643-810A-236A7A367752}">
      <dgm:prSet/>
      <dgm:spPr/>
      <dgm:t>
        <a:bodyPr/>
        <a:lstStyle/>
        <a:p>
          <a:endParaRPr lang="en-US"/>
        </a:p>
      </dgm:t>
    </dgm:pt>
    <dgm:pt modelId="{2FD9E669-AEBB-A54E-9ACE-97F9F4AD9675}" type="sibTrans" cxnId="{74401FBB-F4FD-C643-810A-236A7A367752}">
      <dgm:prSet/>
      <dgm:spPr/>
      <dgm:t>
        <a:bodyPr/>
        <a:lstStyle/>
        <a:p>
          <a:endParaRPr lang="en-US"/>
        </a:p>
      </dgm:t>
    </dgm:pt>
    <dgm:pt modelId="{45CF4B46-65DE-7C42-87EE-FA0485A1B7C6}" type="pres">
      <dgm:prSet presAssocID="{7AA9C232-5EA7-9748-A608-2FA170968312}" presName="Name0" presStyleCnt="0">
        <dgm:presLayoutVars>
          <dgm:chMax/>
          <dgm:chPref/>
          <dgm:dir/>
        </dgm:presLayoutVars>
      </dgm:prSet>
      <dgm:spPr/>
    </dgm:pt>
    <dgm:pt modelId="{B85EB479-E27A-8E47-8FB6-30CD038AADCB}" type="pres">
      <dgm:prSet presAssocID="{5E37CF0C-2C7C-8E48-98E9-FCFD3343CBA1}" presName="composite" presStyleCnt="0">
        <dgm:presLayoutVars>
          <dgm:chMax/>
          <dgm:chPref/>
        </dgm:presLayoutVars>
      </dgm:prSet>
      <dgm:spPr/>
    </dgm:pt>
    <dgm:pt modelId="{34A49ED8-1ECE-D142-B2BC-746F40295E44}" type="pres">
      <dgm:prSet presAssocID="{5E37CF0C-2C7C-8E48-98E9-FCFD3343CBA1}" presName="Image" presStyleLbl="bgImgPlace1" presStyleIdx="0" presStyleCnt="1" custScaleX="141967" custScaleY="194211" custLinFactNeighborX="-54158" custLinFactNeighborY="-11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E4F4B0CE-81FE-D14A-99C8-1640371ADDEC}" type="pres">
      <dgm:prSet presAssocID="{5E37CF0C-2C7C-8E48-98E9-FCFD3343CBA1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618408-FFFA-A04C-A5C7-4D81432B0945}" type="pres">
      <dgm:prSet presAssocID="{5E37CF0C-2C7C-8E48-98E9-FCFD3343CBA1}" presName="tlFrame" presStyleLbl="node1" presStyleIdx="0" presStyleCnt="4"/>
      <dgm:spPr/>
    </dgm:pt>
    <dgm:pt modelId="{6D48C7B6-3692-D84D-AB71-E9AECCCEC064}" type="pres">
      <dgm:prSet presAssocID="{5E37CF0C-2C7C-8E48-98E9-FCFD3343CBA1}" presName="trFrame" presStyleLbl="node1" presStyleIdx="1" presStyleCnt="4"/>
      <dgm:spPr/>
    </dgm:pt>
    <dgm:pt modelId="{F6E6C391-2426-CC45-829E-F658FB99354B}" type="pres">
      <dgm:prSet presAssocID="{5E37CF0C-2C7C-8E48-98E9-FCFD3343CBA1}" presName="blFrame" presStyleLbl="node1" presStyleIdx="2" presStyleCnt="4"/>
      <dgm:spPr/>
    </dgm:pt>
    <dgm:pt modelId="{A602E4AE-0E70-8943-BEDE-E4371B0615B0}" type="pres">
      <dgm:prSet presAssocID="{5E37CF0C-2C7C-8E48-98E9-FCFD3343CBA1}" presName="brFrame" presStyleLbl="node1" presStyleIdx="3" presStyleCnt="4"/>
      <dgm:spPr/>
    </dgm:pt>
  </dgm:ptLst>
  <dgm:cxnLst>
    <dgm:cxn modelId="{95B42984-76CA-4662-8C27-82C44BE0A0B6}" type="presOf" srcId="{7AA9C232-5EA7-9748-A608-2FA170968312}" destId="{45CF4B46-65DE-7C42-87EE-FA0485A1B7C6}" srcOrd="0" destOrd="0" presId="urn:microsoft.com/office/officeart/2009/3/layout/FramedTextPicture"/>
    <dgm:cxn modelId="{74401FBB-F4FD-C643-810A-236A7A367752}" srcId="{7AA9C232-5EA7-9748-A608-2FA170968312}" destId="{5E37CF0C-2C7C-8E48-98E9-FCFD3343CBA1}" srcOrd="0" destOrd="0" parTransId="{4CCF8075-A6EF-2B45-963A-A587640020C6}" sibTransId="{2FD9E669-AEBB-A54E-9ACE-97F9F4AD9675}"/>
    <dgm:cxn modelId="{291C6FC0-2C23-4B3A-AB49-8242CAE1F196}" type="presOf" srcId="{5E37CF0C-2C7C-8E48-98E9-FCFD3343CBA1}" destId="{E4F4B0CE-81FE-D14A-99C8-1640371ADDEC}" srcOrd="0" destOrd="0" presId="urn:microsoft.com/office/officeart/2009/3/layout/FramedTextPicture"/>
    <dgm:cxn modelId="{C006DF23-3F8D-4068-8B5C-F49DDA96FD81}" type="presParOf" srcId="{45CF4B46-65DE-7C42-87EE-FA0485A1B7C6}" destId="{B85EB479-E27A-8E47-8FB6-30CD038AADCB}" srcOrd="0" destOrd="0" presId="urn:microsoft.com/office/officeart/2009/3/layout/FramedTextPicture"/>
    <dgm:cxn modelId="{B2A6CEC0-408C-4C5A-A7BA-27B8CC1AF577}" type="presParOf" srcId="{B85EB479-E27A-8E47-8FB6-30CD038AADCB}" destId="{34A49ED8-1ECE-D142-B2BC-746F40295E44}" srcOrd="0" destOrd="0" presId="urn:microsoft.com/office/officeart/2009/3/layout/FramedTextPicture"/>
    <dgm:cxn modelId="{6F67D717-E6A8-4B52-8FD5-817476E37B49}" type="presParOf" srcId="{B85EB479-E27A-8E47-8FB6-30CD038AADCB}" destId="{E4F4B0CE-81FE-D14A-99C8-1640371ADDEC}" srcOrd="1" destOrd="0" presId="urn:microsoft.com/office/officeart/2009/3/layout/FramedTextPicture"/>
    <dgm:cxn modelId="{1905466C-BC5C-49B6-9CC9-1444B164BC70}" type="presParOf" srcId="{B85EB479-E27A-8E47-8FB6-30CD038AADCB}" destId="{24618408-FFFA-A04C-A5C7-4D81432B0945}" srcOrd="2" destOrd="0" presId="urn:microsoft.com/office/officeart/2009/3/layout/FramedTextPicture"/>
    <dgm:cxn modelId="{4A9579C3-D558-40D3-9EE8-23DF40E27EB5}" type="presParOf" srcId="{B85EB479-E27A-8E47-8FB6-30CD038AADCB}" destId="{6D48C7B6-3692-D84D-AB71-E9AECCCEC064}" srcOrd="3" destOrd="0" presId="urn:microsoft.com/office/officeart/2009/3/layout/FramedTextPicture"/>
    <dgm:cxn modelId="{6D428587-58DB-45F1-A483-902103F66BEE}" type="presParOf" srcId="{B85EB479-E27A-8E47-8FB6-30CD038AADCB}" destId="{F6E6C391-2426-CC45-829E-F658FB99354B}" srcOrd="4" destOrd="0" presId="urn:microsoft.com/office/officeart/2009/3/layout/FramedTextPicture"/>
    <dgm:cxn modelId="{E1A36910-27AD-443E-A2D3-78CF98322074}" type="presParOf" srcId="{B85EB479-E27A-8E47-8FB6-30CD038AADCB}" destId="{A602E4AE-0E70-8943-BEDE-E4371B0615B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059856-3B9E-7540-AEC7-562CBF9F874C}" type="doc">
      <dgm:prSet loTypeId="urn:microsoft.com/office/officeart/2005/8/layout/hProcess10" loCatId="" qsTypeId="urn:microsoft.com/office/officeart/2005/8/quickstyle/simple3" qsCatId="simple" csTypeId="urn:microsoft.com/office/officeart/2005/8/colors/accent0_3" csCatId="mainScheme" phldr="1"/>
      <dgm:spPr/>
    </dgm:pt>
    <dgm:pt modelId="{5362258B-72B8-5142-AAC7-3A8D899A13E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es-EC" sz="1050" dirty="0"/>
            <a:t>Diagnosticar el conocimiento del idioma inglés en la brigada de guardiamarinas mediante la aplicación de instrumentos de evaluación para determinar su situación actual.</a:t>
          </a:r>
          <a:endParaRPr lang="en-US" sz="1050" dirty="0"/>
        </a:p>
      </dgm:t>
    </dgm:pt>
    <dgm:pt modelId="{DE7E7860-02CC-F34C-BACC-C331EFFC75A6}" type="parTrans" cxnId="{DB46D5F2-5235-9145-A0EE-F53C60614B32}">
      <dgm:prSet/>
      <dgm:spPr/>
      <dgm:t>
        <a:bodyPr/>
        <a:lstStyle/>
        <a:p>
          <a:endParaRPr lang="en-US"/>
        </a:p>
      </dgm:t>
    </dgm:pt>
    <dgm:pt modelId="{BBEBEE39-5C93-254C-BC96-C5A673DBBE1D}" type="sibTrans" cxnId="{DB46D5F2-5235-9145-A0EE-F53C60614B32}">
      <dgm:prSet/>
      <dgm:spPr>
        <a:solidFill>
          <a:srgbClr val="152B47"/>
        </a:solidFill>
      </dgm:spPr>
      <dgm:t>
        <a:bodyPr/>
        <a:lstStyle/>
        <a:p>
          <a:endParaRPr lang="en-US">
            <a:solidFill>
              <a:srgbClr val="00246C"/>
            </a:solidFill>
          </a:endParaRPr>
        </a:p>
      </dgm:t>
    </dgm:pt>
    <dgm:pt modelId="{ACA5B709-A3E6-E24C-B7E9-47FA7BB2D66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es-EC" sz="1050" dirty="0"/>
            <a:t>Identificar el nivel de inglés en el que se encuentran los guardiamarinas en los últimos cinco años mediante la revisión de los records académicos para determinar su desempeño académico general.</a:t>
          </a:r>
          <a:endParaRPr lang="en-US" sz="1050" dirty="0"/>
        </a:p>
      </dgm:t>
    </dgm:pt>
    <dgm:pt modelId="{B14FE901-834B-734C-8FC7-9FC83B3808B9}" type="parTrans" cxnId="{D475E298-C08F-7C4D-8605-02D82DC8E16C}">
      <dgm:prSet/>
      <dgm:spPr/>
      <dgm:t>
        <a:bodyPr/>
        <a:lstStyle/>
        <a:p>
          <a:endParaRPr lang="en-US"/>
        </a:p>
      </dgm:t>
    </dgm:pt>
    <dgm:pt modelId="{123CB6B4-1D7F-614C-B0C6-47022793712A}" type="sibTrans" cxnId="{D475E298-C08F-7C4D-8605-02D82DC8E16C}">
      <dgm:prSet/>
      <dgm:spPr>
        <a:solidFill>
          <a:srgbClr val="152B47"/>
        </a:solidFill>
      </dgm:spPr>
      <dgm:t>
        <a:bodyPr/>
        <a:lstStyle/>
        <a:p>
          <a:endParaRPr lang="en-US">
            <a:solidFill>
              <a:srgbClr val="00246C"/>
            </a:solidFill>
          </a:endParaRPr>
        </a:p>
      </dgm:t>
    </dgm:pt>
    <dgm:pt modelId="{DCA3CE73-A53C-A34B-8AF0-A04CF457D43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/>
            <a:t>Desarrollar un plan piloto para incentivar a la brigada de guardiamarinas el aprendizaje del idioma inglés, mediante la anexión de un día en idioma inglés para la práctica auditiva, visual y kinestésica con actividades del régimen interno. </a:t>
          </a:r>
          <a:endParaRPr lang="en-US" sz="1050" dirty="0"/>
        </a:p>
      </dgm:t>
    </dgm:pt>
    <dgm:pt modelId="{BAAE653D-5124-C94E-8877-F8D97F7813D5}" type="parTrans" cxnId="{6426C060-53CF-4443-8371-19425B22F930}">
      <dgm:prSet/>
      <dgm:spPr/>
      <dgm:t>
        <a:bodyPr/>
        <a:lstStyle/>
        <a:p>
          <a:endParaRPr lang="en-US"/>
        </a:p>
      </dgm:t>
    </dgm:pt>
    <dgm:pt modelId="{FBA4DA43-2091-9A48-B30D-F3F861CD98B0}" type="sibTrans" cxnId="{6426C060-53CF-4443-8371-19425B22F930}">
      <dgm:prSet/>
      <dgm:spPr/>
      <dgm:t>
        <a:bodyPr/>
        <a:lstStyle/>
        <a:p>
          <a:endParaRPr lang="en-US"/>
        </a:p>
      </dgm:t>
    </dgm:pt>
    <dgm:pt modelId="{3B78B440-0F01-F44E-AEFA-D1C9CF04700A}" type="pres">
      <dgm:prSet presAssocID="{2B059856-3B9E-7540-AEC7-562CBF9F874C}" presName="Name0" presStyleCnt="0">
        <dgm:presLayoutVars>
          <dgm:dir/>
          <dgm:resizeHandles val="exact"/>
        </dgm:presLayoutVars>
      </dgm:prSet>
      <dgm:spPr/>
    </dgm:pt>
    <dgm:pt modelId="{55D515C8-9F9F-E445-85CC-075E22E2C586}" type="pres">
      <dgm:prSet presAssocID="{5362258B-72B8-5142-AAC7-3A8D899A13E8}" presName="composite" presStyleCnt="0"/>
      <dgm:spPr/>
    </dgm:pt>
    <dgm:pt modelId="{834FF011-51DA-CF43-AB7A-B7E9728AC5E4}" type="pres">
      <dgm:prSet presAssocID="{5362258B-72B8-5142-AAC7-3A8D899A13E8}" presName="imagSh" presStyleLbl="bgImgPlace1" presStyleIdx="0" presStyleCnt="3" custLinFactNeighborX="3684" custLinFactNeighborY="-221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1E026DB2-E319-9F43-85DD-D19BF8B33D97}" type="pres">
      <dgm:prSet presAssocID="{5362258B-72B8-5142-AAC7-3A8D899A13E8}" presName="txNode" presStyleLbl="node1" presStyleIdx="0" presStyleCnt="3" custLinFactNeighborX="7109" custLinFactNeighborY="57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386B7A-C908-164E-9AD1-879119808067}" type="pres">
      <dgm:prSet presAssocID="{BBEBEE39-5C93-254C-BC96-C5A673DBBE1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D8CF3963-60ED-5346-A389-8EF764BC5F17}" type="pres">
      <dgm:prSet presAssocID="{BBEBEE39-5C93-254C-BC96-C5A673DBBE1D}" presName="connTx" presStyleLbl="sibTrans2D1" presStyleIdx="0" presStyleCnt="2"/>
      <dgm:spPr/>
      <dgm:t>
        <a:bodyPr/>
        <a:lstStyle/>
        <a:p>
          <a:endParaRPr lang="es-EC"/>
        </a:p>
      </dgm:t>
    </dgm:pt>
    <dgm:pt modelId="{902E748C-F207-BC4B-8A3E-F2B09277FF29}" type="pres">
      <dgm:prSet presAssocID="{ACA5B709-A3E6-E24C-B7E9-47FA7BB2D66D}" presName="composite" presStyleCnt="0"/>
      <dgm:spPr/>
    </dgm:pt>
    <dgm:pt modelId="{0D6E64A4-3F7B-0544-B6E0-800EA4EA0091}" type="pres">
      <dgm:prSet presAssocID="{ACA5B709-A3E6-E24C-B7E9-47FA7BB2D66D}" presName="imagSh" presStyleLbl="bgImgPlace1" presStyleIdx="1" presStyleCnt="3" custLinFactNeighborX="8409" custLinFactNeighborY="-236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394309B9-8FBB-9B4E-9635-C9FDF5F34253}" type="pres">
      <dgm:prSet presAssocID="{ACA5B709-A3E6-E24C-B7E9-47FA7BB2D66D}" presName="txNode" presStyleLbl="node1" presStyleIdx="1" presStyleCnt="3" custLinFactNeighborX="143" custLinFactNeighborY="57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45CF6A-C1CF-7B4D-B34F-DDBDCC5B1549}" type="pres">
      <dgm:prSet presAssocID="{123CB6B4-1D7F-614C-B0C6-47022793712A}" presName="sibTrans" presStyleLbl="sibTrans2D1" presStyleIdx="1" presStyleCnt="2" custAng="21324261"/>
      <dgm:spPr/>
      <dgm:t>
        <a:bodyPr/>
        <a:lstStyle/>
        <a:p>
          <a:endParaRPr lang="es-EC"/>
        </a:p>
      </dgm:t>
    </dgm:pt>
    <dgm:pt modelId="{610E0493-BDE9-A148-ACF7-C9E09A88888B}" type="pres">
      <dgm:prSet presAssocID="{123CB6B4-1D7F-614C-B0C6-47022793712A}" presName="connTx" presStyleLbl="sibTrans2D1" presStyleIdx="1" presStyleCnt="2"/>
      <dgm:spPr/>
      <dgm:t>
        <a:bodyPr/>
        <a:lstStyle/>
        <a:p>
          <a:endParaRPr lang="es-EC"/>
        </a:p>
      </dgm:t>
    </dgm:pt>
    <dgm:pt modelId="{F380D699-5ECD-AE45-9B28-08782ABED665}" type="pres">
      <dgm:prSet presAssocID="{DCA3CE73-A53C-A34B-8AF0-A04CF457D432}" presName="composite" presStyleCnt="0"/>
      <dgm:spPr/>
    </dgm:pt>
    <dgm:pt modelId="{BF5121BE-8601-8342-9680-29E7244E598F}" type="pres">
      <dgm:prSet presAssocID="{DCA3CE73-A53C-A34B-8AF0-A04CF457D432}" presName="imagSh" presStyleLbl="bgImgPlace1" presStyleIdx="2" presStyleCnt="3" custLinFactNeighborX="-4479" custLinFactNeighborY="-12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EF23548-BA47-F64C-96C7-E0D3BB298C7E}" type="pres">
      <dgm:prSet presAssocID="{DCA3CE73-A53C-A34B-8AF0-A04CF457D432}" presName="txNode" presStyleLbl="node1" presStyleIdx="2" presStyleCnt="3" custLinFactNeighborX="-10939" custLinFactNeighborY="57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46D5F2-5235-9145-A0EE-F53C60614B32}" srcId="{2B059856-3B9E-7540-AEC7-562CBF9F874C}" destId="{5362258B-72B8-5142-AAC7-3A8D899A13E8}" srcOrd="0" destOrd="0" parTransId="{DE7E7860-02CC-F34C-BACC-C331EFFC75A6}" sibTransId="{BBEBEE39-5C93-254C-BC96-C5A673DBBE1D}"/>
    <dgm:cxn modelId="{C083628B-BA87-4569-B173-0EFE2555306F}" type="presOf" srcId="{5362258B-72B8-5142-AAC7-3A8D899A13E8}" destId="{1E026DB2-E319-9F43-85DD-D19BF8B33D97}" srcOrd="0" destOrd="0" presId="urn:microsoft.com/office/officeart/2005/8/layout/hProcess10"/>
    <dgm:cxn modelId="{D475E298-C08F-7C4D-8605-02D82DC8E16C}" srcId="{2B059856-3B9E-7540-AEC7-562CBF9F874C}" destId="{ACA5B709-A3E6-E24C-B7E9-47FA7BB2D66D}" srcOrd="1" destOrd="0" parTransId="{B14FE901-834B-734C-8FC7-9FC83B3808B9}" sibTransId="{123CB6B4-1D7F-614C-B0C6-47022793712A}"/>
    <dgm:cxn modelId="{6209DF17-0E70-4B81-A934-E236CAAED40F}" type="presOf" srcId="{ACA5B709-A3E6-E24C-B7E9-47FA7BB2D66D}" destId="{394309B9-8FBB-9B4E-9635-C9FDF5F34253}" srcOrd="0" destOrd="0" presId="urn:microsoft.com/office/officeart/2005/8/layout/hProcess10"/>
    <dgm:cxn modelId="{C6F0CC59-0DD2-46FD-9AF9-6B29A65A2978}" type="presOf" srcId="{123CB6B4-1D7F-614C-B0C6-47022793712A}" destId="{610E0493-BDE9-A148-ACF7-C9E09A88888B}" srcOrd="1" destOrd="0" presId="urn:microsoft.com/office/officeart/2005/8/layout/hProcess10"/>
    <dgm:cxn modelId="{522122C0-91C8-4ED5-A8EA-F28B04B3FC15}" type="presOf" srcId="{DCA3CE73-A53C-A34B-8AF0-A04CF457D432}" destId="{CEF23548-BA47-F64C-96C7-E0D3BB298C7E}" srcOrd="0" destOrd="0" presId="urn:microsoft.com/office/officeart/2005/8/layout/hProcess10"/>
    <dgm:cxn modelId="{7D776B7A-9652-4984-92EF-6D659141E81B}" type="presOf" srcId="{BBEBEE39-5C93-254C-BC96-C5A673DBBE1D}" destId="{D8CF3963-60ED-5346-A389-8EF764BC5F17}" srcOrd="1" destOrd="0" presId="urn:microsoft.com/office/officeart/2005/8/layout/hProcess10"/>
    <dgm:cxn modelId="{754F73FF-6322-444C-B9F2-FB74D35A6819}" type="presOf" srcId="{BBEBEE39-5C93-254C-BC96-C5A673DBBE1D}" destId="{02386B7A-C908-164E-9AD1-879119808067}" srcOrd="0" destOrd="0" presId="urn:microsoft.com/office/officeart/2005/8/layout/hProcess10"/>
    <dgm:cxn modelId="{6426C060-53CF-4443-8371-19425B22F930}" srcId="{2B059856-3B9E-7540-AEC7-562CBF9F874C}" destId="{DCA3CE73-A53C-A34B-8AF0-A04CF457D432}" srcOrd="2" destOrd="0" parTransId="{BAAE653D-5124-C94E-8877-F8D97F7813D5}" sibTransId="{FBA4DA43-2091-9A48-B30D-F3F861CD98B0}"/>
    <dgm:cxn modelId="{3F3045FF-4CF8-4D50-A0C2-4F7D1F861AA8}" type="presOf" srcId="{123CB6B4-1D7F-614C-B0C6-47022793712A}" destId="{E645CF6A-C1CF-7B4D-B34F-DDBDCC5B1549}" srcOrd="0" destOrd="0" presId="urn:microsoft.com/office/officeart/2005/8/layout/hProcess10"/>
    <dgm:cxn modelId="{FCE49D7E-973C-4A6C-BE89-9590E04EF751}" type="presOf" srcId="{2B059856-3B9E-7540-AEC7-562CBF9F874C}" destId="{3B78B440-0F01-F44E-AEFA-D1C9CF04700A}" srcOrd="0" destOrd="0" presId="urn:microsoft.com/office/officeart/2005/8/layout/hProcess10"/>
    <dgm:cxn modelId="{F05CC008-AAA6-402A-A73A-DC7277AA556B}" type="presParOf" srcId="{3B78B440-0F01-F44E-AEFA-D1C9CF04700A}" destId="{55D515C8-9F9F-E445-85CC-075E22E2C586}" srcOrd="0" destOrd="0" presId="urn:microsoft.com/office/officeart/2005/8/layout/hProcess10"/>
    <dgm:cxn modelId="{95F4E68F-DB3F-4FB9-81F6-8749067EE177}" type="presParOf" srcId="{55D515C8-9F9F-E445-85CC-075E22E2C586}" destId="{834FF011-51DA-CF43-AB7A-B7E9728AC5E4}" srcOrd="0" destOrd="0" presId="urn:microsoft.com/office/officeart/2005/8/layout/hProcess10"/>
    <dgm:cxn modelId="{2A20E65E-FD90-4E5D-AC4A-E236AA8B930F}" type="presParOf" srcId="{55D515C8-9F9F-E445-85CC-075E22E2C586}" destId="{1E026DB2-E319-9F43-85DD-D19BF8B33D97}" srcOrd="1" destOrd="0" presId="urn:microsoft.com/office/officeart/2005/8/layout/hProcess10"/>
    <dgm:cxn modelId="{A77DB65D-1B01-4AB3-94D3-552F8D1B024D}" type="presParOf" srcId="{3B78B440-0F01-F44E-AEFA-D1C9CF04700A}" destId="{02386B7A-C908-164E-9AD1-879119808067}" srcOrd="1" destOrd="0" presId="urn:microsoft.com/office/officeart/2005/8/layout/hProcess10"/>
    <dgm:cxn modelId="{A1199768-3497-4B77-A6C3-94570FC5FEC9}" type="presParOf" srcId="{02386B7A-C908-164E-9AD1-879119808067}" destId="{D8CF3963-60ED-5346-A389-8EF764BC5F17}" srcOrd="0" destOrd="0" presId="urn:microsoft.com/office/officeart/2005/8/layout/hProcess10"/>
    <dgm:cxn modelId="{74A11EFA-7E61-48B9-A0F0-6B7D0EE2D889}" type="presParOf" srcId="{3B78B440-0F01-F44E-AEFA-D1C9CF04700A}" destId="{902E748C-F207-BC4B-8A3E-F2B09277FF29}" srcOrd="2" destOrd="0" presId="urn:microsoft.com/office/officeart/2005/8/layout/hProcess10"/>
    <dgm:cxn modelId="{C9BB215C-E5DB-40F8-B4B1-EB0D0B46329D}" type="presParOf" srcId="{902E748C-F207-BC4B-8A3E-F2B09277FF29}" destId="{0D6E64A4-3F7B-0544-B6E0-800EA4EA0091}" srcOrd="0" destOrd="0" presId="urn:microsoft.com/office/officeart/2005/8/layout/hProcess10"/>
    <dgm:cxn modelId="{E8D2CED4-D395-4935-8989-509B3670EE03}" type="presParOf" srcId="{902E748C-F207-BC4B-8A3E-F2B09277FF29}" destId="{394309B9-8FBB-9B4E-9635-C9FDF5F34253}" srcOrd="1" destOrd="0" presId="urn:microsoft.com/office/officeart/2005/8/layout/hProcess10"/>
    <dgm:cxn modelId="{48547CFC-B9D1-4886-9BB2-BEC34DADE746}" type="presParOf" srcId="{3B78B440-0F01-F44E-AEFA-D1C9CF04700A}" destId="{E645CF6A-C1CF-7B4D-B34F-DDBDCC5B1549}" srcOrd="3" destOrd="0" presId="urn:microsoft.com/office/officeart/2005/8/layout/hProcess10"/>
    <dgm:cxn modelId="{9AA4F058-CAEE-4023-9DD1-E2BB3A77D6DA}" type="presParOf" srcId="{E645CF6A-C1CF-7B4D-B34F-DDBDCC5B1549}" destId="{610E0493-BDE9-A148-ACF7-C9E09A88888B}" srcOrd="0" destOrd="0" presId="urn:microsoft.com/office/officeart/2005/8/layout/hProcess10"/>
    <dgm:cxn modelId="{FEE508AC-7D04-4F9E-A451-DBFA098D5731}" type="presParOf" srcId="{3B78B440-0F01-F44E-AEFA-D1C9CF04700A}" destId="{F380D699-5ECD-AE45-9B28-08782ABED665}" srcOrd="4" destOrd="0" presId="urn:microsoft.com/office/officeart/2005/8/layout/hProcess10"/>
    <dgm:cxn modelId="{A77C6B36-D55E-4967-8BAC-DD86CA17C58A}" type="presParOf" srcId="{F380D699-5ECD-AE45-9B28-08782ABED665}" destId="{BF5121BE-8601-8342-9680-29E7244E598F}" srcOrd="0" destOrd="0" presId="urn:microsoft.com/office/officeart/2005/8/layout/hProcess10"/>
    <dgm:cxn modelId="{2B48E77A-9EDA-457F-9B4A-C08354DAB8E8}" type="presParOf" srcId="{F380D699-5ECD-AE45-9B28-08782ABED665}" destId="{CEF23548-BA47-F64C-96C7-E0D3BB298C7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AC1092-746D-4C50-9376-E7E3FF78591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E2CD98-1CA4-441F-B0E7-BF5C21DB9189}">
      <dgm:prSet phldrT="[Texto]"/>
      <dgm:spPr/>
      <dgm:t>
        <a:bodyPr/>
        <a:lstStyle/>
        <a:p>
          <a:r>
            <a:rPr lang="es-EC" dirty="0"/>
            <a:t>Información de primer alcance</a:t>
          </a:r>
        </a:p>
      </dgm:t>
    </dgm:pt>
    <dgm:pt modelId="{40DD8BA9-48B4-4397-A74B-1FC7C31EF9FC}" type="parTrans" cxnId="{8959C0A7-AF67-4198-A3A4-6D1547823591}">
      <dgm:prSet/>
      <dgm:spPr/>
      <dgm:t>
        <a:bodyPr/>
        <a:lstStyle/>
        <a:p>
          <a:endParaRPr lang="es-EC"/>
        </a:p>
      </dgm:t>
    </dgm:pt>
    <dgm:pt modelId="{07C39CB4-430B-42B9-BA06-E63E9C2B4781}" type="sibTrans" cxnId="{8959C0A7-AF67-4198-A3A4-6D1547823591}">
      <dgm:prSet/>
      <dgm:spPr/>
      <dgm:t>
        <a:bodyPr/>
        <a:lstStyle/>
        <a:p>
          <a:endParaRPr lang="es-EC"/>
        </a:p>
      </dgm:t>
    </dgm:pt>
    <dgm:pt modelId="{C8E38402-290A-4E36-B771-C55257B20007}">
      <dgm:prSet phldrT="[Texto]"/>
      <dgm:spPr/>
      <dgm:t>
        <a:bodyPr/>
        <a:lstStyle/>
        <a:p>
          <a:r>
            <a:rPr lang="es-EC" dirty="0"/>
            <a:t>El boom de la tecnología</a:t>
          </a:r>
        </a:p>
      </dgm:t>
    </dgm:pt>
    <dgm:pt modelId="{46EAAA7C-F788-41D5-9367-46AFD5156040}" type="parTrans" cxnId="{FCBAA9D7-0EAE-4DC6-8E73-30951BD68709}">
      <dgm:prSet/>
      <dgm:spPr/>
      <dgm:t>
        <a:bodyPr/>
        <a:lstStyle/>
        <a:p>
          <a:endParaRPr lang="es-EC"/>
        </a:p>
      </dgm:t>
    </dgm:pt>
    <dgm:pt modelId="{414BE008-10E9-4CBE-829B-AF493598A728}" type="sibTrans" cxnId="{FCBAA9D7-0EAE-4DC6-8E73-30951BD68709}">
      <dgm:prSet/>
      <dgm:spPr/>
      <dgm:t>
        <a:bodyPr/>
        <a:lstStyle/>
        <a:p>
          <a:endParaRPr lang="es-EC"/>
        </a:p>
      </dgm:t>
    </dgm:pt>
    <dgm:pt modelId="{BB029570-59DB-4451-9FC1-6CE8A750E7BE}" type="pres">
      <dgm:prSet presAssocID="{05AC1092-746D-4C50-9376-E7E3FF785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F1FD64-5748-4C15-B606-4118B8FB1C3E}" type="pres">
      <dgm:prSet presAssocID="{A6E2CD98-1CA4-441F-B0E7-BF5C21DB9189}" presName="compNode" presStyleCnt="0"/>
      <dgm:spPr/>
    </dgm:pt>
    <dgm:pt modelId="{3716C8D7-0B9C-493A-9681-F41B6A6B2AA0}" type="pres">
      <dgm:prSet presAssocID="{A6E2CD98-1CA4-441F-B0E7-BF5C21DB9189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87A500B-7A55-41C3-AB98-3D02ED7F44E2}" type="pres">
      <dgm:prSet presAssocID="{A6E2CD98-1CA4-441F-B0E7-BF5C21DB9189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7A632A-77D6-4212-BE17-32AF69E4A4AA}" type="pres">
      <dgm:prSet presAssocID="{07C39CB4-430B-42B9-BA06-E63E9C2B478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157A373-26CC-4134-B1C5-BB8D4E1363E8}" type="pres">
      <dgm:prSet presAssocID="{C8E38402-290A-4E36-B771-C55257B20007}" presName="compNode" presStyleCnt="0"/>
      <dgm:spPr/>
    </dgm:pt>
    <dgm:pt modelId="{2D5B8F78-91DF-4CC8-A01C-2AC885CE6560}" type="pres">
      <dgm:prSet presAssocID="{C8E38402-290A-4E36-B771-C55257B20007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61EE9CC-7C3A-428B-9323-381428093D49}" type="pres">
      <dgm:prSet presAssocID="{C8E38402-290A-4E36-B771-C55257B2000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4C0ED9-1754-4FF1-A2B6-551E571B38BD}" type="presOf" srcId="{05AC1092-746D-4C50-9376-E7E3FF785910}" destId="{BB029570-59DB-4451-9FC1-6CE8A750E7BE}" srcOrd="0" destOrd="0" presId="urn:microsoft.com/office/officeart/2005/8/layout/pList1"/>
    <dgm:cxn modelId="{FCBAA9D7-0EAE-4DC6-8E73-30951BD68709}" srcId="{05AC1092-746D-4C50-9376-E7E3FF785910}" destId="{C8E38402-290A-4E36-B771-C55257B20007}" srcOrd="1" destOrd="0" parTransId="{46EAAA7C-F788-41D5-9367-46AFD5156040}" sibTransId="{414BE008-10E9-4CBE-829B-AF493598A728}"/>
    <dgm:cxn modelId="{F414CA37-10B1-4287-A06E-E769DE40185E}" type="presOf" srcId="{07C39CB4-430B-42B9-BA06-E63E9C2B4781}" destId="{4B7A632A-77D6-4212-BE17-32AF69E4A4AA}" srcOrd="0" destOrd="0" presId="urn:microsoft.com/office/officeart/2005/8/layout/pList1"/>
    <dgm:cxn modelId="{8600F50F-CC90-4CE9-BEDD-449FA93465B0}" type="presOf" srcId="{C8E38402-290A-4E36-B771-C55257B20007}" destId="{361EE9CC-7C3A-428B-9323-381428093D49}" srcOrd="0" destOrd="0" presId="urn:microsoft.com/office/officeart/2005/8/layout/pList1"/>
    <dgm:cxn modelId="{8959C0A7-AF67-4198-A3A4-6D1547823591}" srcId="{05AC1092-746D-4C50-9376-E7E3FF785910}" destId="{A6E2CD98-1CA4-441F-B0E7-BF5C21DB9189}" srcOrd="0" destOrd="0" parTransId="{40DD8BA9-48B4-4397-A74B-1FC7C31EF9FC}" sibTransId="{07C39CB4-430B-42B9-BA06-E63E9C2B4781}"/>
    <dgm:cxn modelId="{47476A59-FEA5-473F-972B-5A6242CF66A0}" type="presOf" srcId="{A6E2CD98-1CA4-441F-B0E7-BF5C21DB9189}" destId="{487A500B-7A55-41C3-AB98-3D02ED7F44E2}" srcOrd="0" destOrd="0" presId="urn:microsoft.com/office/officeart/2005/8/layout/pList1"/>
    <dgm:cxn modelId="{25270B01-4F2C-4172-950A-7FA0C3626CEA}" type="presParOf" srcId="{BB029570-59DB-4451-9FC1-6CE8A750E7BE}" destId="{16F1FD64-5748-4C15-B606-4118B8FB1C3E}" srcOrd="0" destOrd="0" presId="urn:microsoft.com/office/officeart/2005/8/layout/pList1"/>
    <dgm:cxn modelId="{DBCC9205-E275-4085-B9A1-E15F24092AFA}" type="presParOf" srcId="{16F1FD64-5748-4C15-B606-4118B8FB1C3E}" destId="{3716C8D7-0B9C-493A-9681-F41B6A6B2AA0}" srcOrd="0" destOrd="0" presId="urn:microsoft.com/office/officeart/2005/8/layout/pList1"/>
    <dgm:cxn modelId="{CFE45980-962C-4A55-8ADC-DE24014C83AC}" type="presParOf" srcId="{16F1FD64-5748-4C15-B606-4118B8FB1C3E}" destId="{487A500B-7A55-41C3-AB98-3D02ED7F44E2}" srcOrd="1" destOrd="0" presId="urn:microsoft.com/office/officeart/2005/8/layout/pList1"/>
    <dgm:cxn modelId="{EB791CFD-A7E9-49D2-8AFF-C9C8FBEE6F45}" type="presParOf" srcId="{BB029570-59DB-4451-9FC1-6CE8A750E7BE}" destId="{4B7A632A-77D6-4212-BE17-32AF69E4A4AA}" srcOrd="1" destOrd="0" presId="urn:microsoft.com/office/officeart/2005/8/layout/pList1"/>
    <dgm:cxn modelId="{1B478127-C015-458C-8C84-E5E8D411EE36}" type="presParOf" srcId="{BB029570-59DB-4451-9FC1-6CE8A750E7BE}" destId="{B157A373-26CC-4134-B1C5-BB8D4E1363E8}" srcOrd="2" destOrd="0" presId="urn:microsoft.com/office/officeart/2005/8/layout/pList1"/>
    <dgm:cxn modelId="{4B023DD3-8F07-472A-90D4-C1FF81C9B142}" type="presParOf" srcId="{B157A373-26CC-4134-B1C5-BB8D4E1363E8}" destId="{2D5B8F78-91DF-4CC8-A01C-2AC885CE6560}" srcOrd="0" destOrd="0" presId="urn:microsoft.com/office/officeart/2005/8/layout/pList1"/>
    <dgm:cxn modelId="{7AC7EE58-BF65-43D5-B7A2-79CB71FFCD5A}" type="presParOf" srcId="{B157A373-26CC-4134-B1C5-BB8D4E1363E8}" destId="{361EE9CC-7C3A-428B-9323-381428093D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3FA08E-3D4D-E94A-ADD1-7A0F44B803A1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39AAE3-14A5-3040-91BB-E2F97BDE6C6D}">
      <dgm:prSet phldrT="[Texto]"/>
      <dgm:spPr/>
      <dgm:t>
        <a:bodyPr/>
        <a:lstStyle/>
        <a:p>
          <a:r>
            <a:rPr lang="es-ES" dirty="0"/>
            <a:t>Operaciones Militares</a:t>
          </a:r>
        </a:p>
      </dgm:t>
    </dgm:pt>
    <dgm:pt modelId="{E2BC7F18-D927-644B-94EF-0C56036F5F44}" type="parTrans" cxnId="{94EEBFBF-8F6D-674A-B98E-2775F5BC7B53}">
      <dgm:prSet/>
      <dgm:spPr/>
      <dgm:t>
        <a:bodyPr/>
        <a:lstStyle/>
        <a:p>
          <a:endParaRPr lang="es-ES"/>
        </a:p>
      </dgm:t>
    </dgm:pt>
    <dgm:pt modelId="{B1F3EB2E-69BD-D24F-AF7F-944304C76A6E}" type="sibTrans" cxnId="{94EEBFBF-8F6D-674A-B98E-2775F5BC7B53}">
      <dgm:prSet/>
      <dgm:spPr/>
      <dgm:t>
        <a:bodyPr/>
        <a:lstStyle/>
        <a:p>
          <a:endParaRPr lang="es-ES"/>
        </a:p>
      </dgm:t>
    </dgm:pt>
    <dgm:pt modelId="{EB974B9C-A1AF-B147-8873-543FFCA806B2}">
      <dgm:prSet phldrT="[Texto]"/>
      <dgm:spPr/>
      <dgm:t>
        <a:bodyPr/>
        <a:lstStyle/>
        <a:p>
          <a:r>
            <a:rPr lang="es-ES" dirty="0"/>
            <a:t>Profesionalismo Militar</a:t>
          </a:r>
        </a:p>
      </dgm:t>
    </dgm:pt>
    <dgm:pt modelId="{624FE8F6-1545-CC4F-B665-F5FDD88FAF99}" type="parTrans" cxnId="{C0499C33-DD97-CD4A-8DA0-26BE9E31D666}">
      <dgm:prSet/>
      <dgm:spPr/>
      <dgm:t>
        <a:bodyPr/>
        <a:lstStyle/>
        <a:p>
          <a:endParaRPr lang="es-ES"/>
        </a:p>
      </dgm:t>
    </dgm:pt>
    <dgm:pt modelId="{AAA093E5-F7FC-2A4A-80FD-EEA6AD7CE5E4}" type="sibTrans" cxnId="{C0499C33-DD97-CD4A-8DA0-26BE9E31D666}">
      <dgm:prSet/>
      <dgm:spPr/>
      <dgm:t>
        <a:bodyPr/>
        <a:lstStyle/>
        <a:p>
          <a:endParaRPr lang="es-ES"/>
        </a:p>
      </dgm:t>
    </dgm:pt>
    <dgm:pt modelId="{F37524D9-83B5-224A-A840-3F6B540ACEE9}" type="pres">
      <dgm:prSet presAssocID="{203FA08E-3D4D-E94A-ADD1-7A0F44B803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C9A67D-1FC3-FB4F-B38C-8DF015A31372}" type="pres">
      <dgm:prSet presAssocID="{FD39AAE3-14A5-3040-91BB-E2F97BDE6C6D}" presName="compNode" presStyleCnt="0"/>
      <dgm:spPr/>
    </dgm:pt>
    <dgm:pt modelId="{F81C1D3E-68FF-6144-B720-7AC2D9D7E880}" type="pres">
      <dgm:prSet presAssocID="{FD39AAE3-14A5-3040-91BB-E2F97BDE6C6D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93D3634-FF19-304D-901F-C6E239E5FE6E}" type="pres">
      <dgm:prSet presAssocID="{FD39AAE3-14A5-3040-91BB-E2F97BDE6C6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DC1190-9D66-5241-9DD1-C235582AF156}" type="pres">
      <dgm:prSet presAssocID="{B1F3EB2E-69BD-D24F-AF7F-944304C76A6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4F8E948-8FEC-8B44-80A5-374526C12486}" type="pres">
      <dgm:prSet presAssocID="{EB974B9C-A1AF-B147-8873-543FFCA806B2}" presName="compNode" presStyleCnt="0"/>
      <dgm:spPr/>
    </dgm:pt>
    <dgm:pt modelId="{CF0F421C-8F25-2B42-883B-4A81D81B6BAB}" type="pres">
      <dgm:prSet presAssocID="{EB974B9C-A1AF-B147-8873-543FFCA806B2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3DB8DF5-CA65-1C4E-9758-F9DCB8F59981}" type="pres">
      <dgm:prSet presAssocID="{EB974B9C-A1AF-B147-8873-543FFCA806B2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499C33-DD97-CD4A-8DA0-26BE9E31D666}" srcId="{203FA08E-3D4D-E94A-ADD1-7A0F44B803A1}" destId="{EB974B9C-A1AF-B147-8873-543FFCA806B2}" srcOrd="1" destOrd="0" parTransId="{624FE8F6-1545-CC4F-B665-F5FDD88FAF99}" sibTransId="{AAA093E5-F7FC-2A4A-80FD-EEA6AD7CE5E4}"/>
    <dgm:cxn modelId="{3D6F5A5E-F52F-E847-8BE3-6DFD7191AF9B}" type="presOf" srcId="{EB974B9C-A1AF-B147-8873-543FFCA806B2}" destId="{33DB8DF5-CA65-1C4E-9758-F9DCB8F59981}" srcOrd="0" destOrd="0" presId="urn:microsoft.com/office/officeart/2005/8/layout/pList1"/>
    <dgm:cxn modelId="{618404A3-8BD8-124D-BBE6-6B5C39135829}" type="presOf" srcId="{B1F3EB2E-69BD-D24F-AF7F-944304C76A6E}" destId="{BCDC1190-9D66-5241-9DD1-C235582AF156}" srcOrd="0" destOrd="0" presId="urn:microsoft.com/office/officeart/2005/8/layout/pList1"/>
    <dgm:cxn modelId="{9620008C-10A9-F441-B794-99CF67EF2C50}" type="presOf" srcId="{FD39AAE3-14A5-3040-91BB-E2F97BDE6C6D}" destId="{993D3634-FF19-304D-901F-C6E239E5FE6E}" srcOrd="0" destOrd="0" presId="urn:microsoft.com/office/officeart/2005/8/layout/pList1"/>
    <dgm:cxn modelId="{94EEBFBF-8F6D-674A-B98E-2775F5BC7B53}" srcId="{203FA08E-3D4D-E94A-ADD1-7A0F44B803A1}" destId="{FD39AAE3-14A5-3040-91BB-E2F97BDE6C6D}" srcOrd="0" destOrd="0" parTransId="{E2BC7F18-D927-644B-94EF-0C56036F5F44}" sibTransId="{B1F3EB2E-69BD-D24F-AF7F-944304C76A6E}"/>
    <dgm:cxn modelId="{F835D80E-EBA8-9147-9D86-7F0452881426}" type="presOf" srcId="{203FA08E-3D4D-E94A-ADD1-7A0F44B803A1}" destId="{F37524D9-83B5-224A-A840-3F6B540ACEE9}" srcOrd="0" destOrd="0" presId="urn:microsoft.com/office/officeart/2005/8/layout/pList1"/>
    <dgm:cxn modelId="{F76F4136-8D13-FB4B-B259-B3EFAF5A6A7E}" type="presParOf" srcId="{F37524D9-83B5-224A-A840-3F6B540ACEE9}" destId="{00C9A67D-1FC3-FB4F-B38C-8DF015A31372}" srcOrd="0" destOrd="0" presId="urn:microsoft.com/office/officeart/2005/8/layout/pList1"/>
    <dgm:cxn modelId="{4043B673-F0DC-1C44-8C69-F5790CE01C09}" type="presParOf" srcId="{00C9A67D-1FC3-FB4F-B38C-8DF015A31372}" destId="{F81C1D3E-68FF-6144-B720-7AC2D9D7E880}" srcOrd="0" destOrd="0" presId="urn:microsoft.com/office/officeart/2005/8/layout/pList1"/>
    <dgm:cxn modelId="{D8236C5E-8767-B54E-A4DF-287B7637FB71}" type="presParOf" srcId="{00C9A67D-1FC3-FB4F-B38C-8DF015A31372}" destId="{993D3634-FF19-304D-901F-C6E239E5FE6E}" srcOrd="1" destOrd="0" presId="urn:microsoft.com/office/officeart/2005/8/layout/pList1"/>
    <dgm:cxn modelId="{4FB4694D-78AD-D94F-9A6E-563CD2FB4C6C}" type="presParOf" srcId="{F37524D9-83B5-224A-A840-3F6B540ACEE9}" destId="{BCDC1190-9D66-5241-9DD1-C235582AF156}" srcOrd="1" destOrd="0" presId="urn:microsoft.com/office/officeart/2005/8/layout/pList1"/>
    <dgm:cxn modelId="{861E2D7B-268C-8F45-B8F8-27CA47782CA6}" type="presParOf" srcId="{F37524D9-83B5-224A-A840-3F6B540ACEE9}" destId="{84F8E948-8FEC-8B44-80A5-374526C12486}" srcOrd="2" destOrd="0" presId="urn:microsoft.com/office/officeart/2005/8/layout/pList1"/>
    <dgm:cxn modelId="{1B9DFF78-32C3-D44C-9C43-BE9E5C88ACDB}" type="presParOf" srcId="{84F8E948-8FEC-8B44-80A5-374526C12486}" destId="{CF0F421C-8F25-2B42-883B-4A81D81B6BAB}" srcOrd="0" destOrd="0" presId="urn:microsoft.com/office/officeart/2005/8/layout/pList1"/>
    <dgm:cxn modelId="{5B107CC8-B2DC-C945-B2B3-E7CD3C308E0C}" type="presParOf" srcId="{84F8E948-8FEC-8B44-80A5-374526C12486}" destId="{33DB8DF5-CA65-1C4E-9758-F9DCB8F5998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B9D141-0E61-D943-992D-FF09772E4B8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33A8883-11C7-0B4A-97BB-E96FF27BA96B}">
      <dgm:prSet phldrT="[Texto]"/>
      <dgm:spPr/>
      <dgm:t>
        <a:bodyPr/>
        <a:lstStyle/>
        <a:p>
          <a:r>
            <a:rPr lang="es-ES" dirty="0"/>
            <a:t>Comunicación Eficaz</a:t>
          </a:r>
        </a:p>
      </dgm:t>
    </dgm:pt>
    <dgm:pt modelId="{0B14F070-8167-DC4F-A7F9-06F25830236A}" type="parTrans" cxnId="{17AC5D9E-BB2F-FE46-ADAB-083F3E5CD6C0}">
      <dgm:prSet/>
      <dgm:spPr/>
      <dgm:t>
        <a:bodyPr/>
        <a:lstStyle/>
        <a:p>
          <a:endParaRPr lang="es-ES"/>
        </a:p>
      </dgm:t>
    </dgm:pt>
    <dgm:pt modelId="{984C0049-A7F0-DB4C-9E8F-B6F04D51823B}" type="sibTrans" cxnId="{17AC5D9E-BB2F-FE46-ADAB-083F3E5CD6C0}">
      <dgm:prSet/>
      <dgm:spPr/>
      <dgm:t>
        <a:bodyPr/>
        <a:lstStyle/>
        <a:p>
          <a:endParaRPr lang="es-ES"/>
        </a:p>
      </dgm:t>
    </dgm:pt>
    <dgm:pt modelId="{B79EDDF2-6596-CE4D-928E-206EFBE1EFC6}">
      <dgm:prSet phldrT="[Texto]"/>
      <dgm:spPr/>
      <dgm:t>
        <a:bodyPr/>
        <a:lstStyle/>
        <a:p>
          <a:r>
            <a:rPr lang="es-ES" dirty="0"/>
            <a:t>Malentendidos/</a:t>
          </a:r>
        </a:p>
        <a:p>
          <a:r>
            <a:rPr lang="es-ES" dirty="0"/>
            <a:t>errores</a:t>
          </a:r>
        </a:p>
      </dgm:t>
    </dgm:pt>
    <dgm:pt modelId="{F5746042-F3DD-E04B-8613-021FCF0B5EAB}" type="parTrans" cxnId="{6ED22B83-18D8-0E41-B3AA-3BBF39FBBDB1}">
      <dgm:prSet/>
      <dgm:spPr/>
      <dgm:t>
        <a:bodyPr/>
        <a:lstStyle/>
        <a:p>
          <a:endParaRPr lang="es-ES"/>
        </a:p>
      </dgm:t>
    </dgm:pt>
    <dgm:pt modelId="{1AEBB64E-CB92-8B49-8F3A-9F4FECC3AA89}" type="sibTrans" cxnId="{6ED22B83-18D8-0E41-B3AA-3BBF39FBBDB1}">
      <dgm:prSet/>
      <dgm:spPr/>
      <dgm:t>
        <a:bodyPr/>
        <a:lstStyle/>
        <a:p>
          <a:endParaRPr lang="es-ES"/>
        </a:p>
      </dgm:t>
    </dgm:pt>
    <dgm:pt modelId="{B02C5FE1-0E96-3D40-AFB6-9E80F8BE038F}">
      <dgm:prSet phldrT="[Texto]"/>
      <dgm:spPr/>
      <dgm:t>
        <a:bodyPr/>
        <a:lstStyle/>
        <a:p>
          <a:r>
            <a:rPr lang="es-ES" dirty="0"/>
            <a:t>Caos</a:t>
          </a:r>
        </a:p>
      </dgm:t>
    </dgm:pt>
    <dgm:pt modelId="{8DD94A4D-144A-5A49-B932-15CCB20CEF19}" type="parTrans" cxnId="{2C0F7605-E6B1-5942-8A87-E0A9903372E5}">
      <dgm:prSet/>
      <dgm:spPr/>
      <dgm:t>
        <a:bodyPr/>
        <a:lstStyle/>
        <a:p>
          <a:endParaRPr lang="es-ES"/>
        </a:p>
      </dgm:t>
    </dgm:pt>
    <dgm:pt modelId="{AB90F3AE-027B-374C-B116-9F73925201EA}" type="sibTrans" cxnId="{2C0F7605-E6B1-5942-8A87-E0A9903372E5}">
      <dgm:prSet/>
      <dgm:spPr/>
      <dgm:t>
        <a:bodyPr/>
        <a:lstStyle/>
        <a:p>
          <a:endParaRPr lang="es-ES"/>
        </a:p>
      </dgm:t>
    </dgm:pt>
    <dgm:pt modelId="{5954093C-D3B7-E344-BEDA-8C12C4D19F60}" type="pres">
      <dgm:prSet presAssocID="{A9B9D141-0E61-D943-992D-FF09772E4B81}" presName="Name0" presStyleCnt="0">
        <dgm:presLayoutVars>
          <dgm:dir/>
          <dgm:resizeHandles val="exact"/>
        </dgm:presLayoutVars>
      </dgm:prSet>
      <dgm:spPr/>
    </dgm:pt>
    <dgm:pt modelId="{787AABA0-89DD-5F4B-8B9D-1E5BC3945610}" type="pres">
      <dgm:prSet presAssocID="{A33A8883-11C7-0B4A-97BB-E96FF27BA96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9C361B-390F-354F-AEB6-3B712968DE93}" type="pres">
      <dgm:prSet presAssocID="{984C0049-A7F0-DB4C-9E8F-B6F04D51823B}" presName="parSpace" presStyleCnt="0"/>
      <dgm:spPr/>
    </dgm:pt>
    <dgm:pt modelId="{AA9AF355-19F5-BE45-A580-8C693210C27E}" type="pres">
      <dgm:prSet presAssocID="{B79EDDF2-6596-CE4D-928E-206EFBE1EFC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FC796-BCE9-EE40-87B5-44487D6AEF60}" type="pres">
      <dgm:prSet presAssocID="{1AEBB64E-CB92-8B49-8F3A-9F4FECC3AA89}" presName="parSpace" presStyleCnt="0"/>
      <dgm:spPr/>
    </dgm:pt>
    <dgm:pt modelId="{A4D74B29-15B1-3D42-83DB-345BED7F5093}" type="pres">
      <dgm:prSet presAssocID="{B02C5FE1-0E96-3D40-AFB6-9E80F8BE038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D22B83-18D8-0E41-B3AA-3BBF39FBBDB1}" srcId="{A9B9D141-0E61-D943-992D-FF09772E4B81}" destId="{B79EDDF2-6596-CE4D-928E-206EFBE1EFC6}" srcOrd="1" destOrd="0" parTransId="{F5746042-F3DD-E04B-8613-021FCF0B5EAB}" sibTransId="{1AEBB64E-CB92-8B49-8F3A-9F4FECC3AA89}"/>
    <dgm:cxn modelId="{7ECF5FEA-47FD-7849-AED6-30AFEBC465F8}" type="presOf" srcId="{A9B9D141-0E61-D943-992D-FF09772E4B81}" destId="{5954093C-D3B7-E344-BEDA-8C12C4D19F60}" srcOrd="0" destOrd="0" presId="urn:microsoft.com/office/officeart/2005/8/layout/hChevron3"/>
    <dgm:cxn modelId="{2C0F7605-E6B1-5942-8A87-E0A9903372E5}" srcId="{A9B9D141-0E61-D943-992D-FF09772E4B81}" destId="{B02C5FE1-0E96-3D40-AFB6-9E80F8BE038F}" srcOrd="2" destOrd="0" parTransId="{8DD94A4D-144A-5A49-B932-15CCB20CEF19}" sibTransId="{AB90F3AE-027B-374C-B116-9F73925201EA}"/>
    <dgm:cxn modelId="{6C776B2B-18EF-0645-ABBE-A571B52A3BDF}" type="presOf" srcId="{A33A8883-11C7-0B4A-97BB-E96FF27BA96B}" destId="{787AABA0-89DD-5F4B-8B9D-1E5BC3945610}" srcOrd="0" destOrd="0" presId="urn:microsoft.com/office/officeart/2005/8/layout/hChevron3"/>
    <dgm:cxn modelId="{46E82CA7-7575-4F4F-B0D4-86AAB9F7B00E}" type="presOf" srcId="{B79EDDF2-6596-CE4D-928E-206EFBE1EFC6}" destId="{AA9AF355-19F5-BE45-A580-8C693210C27E}" srcOrd="0" destOrd="0" presId="urn:microsoft.com/office/officeart/2005/8/layout/hChevron3"/>
    <dgm:cxn modelId="{17AC5D9E-BB2F-FE46-ADAB-083F3E5CD6C0}" srcId="{A9B9D141-0E61-D943-992D-FF09772E4B81}" destId="{A33A8883-11C7-0B4A-97BB-E96FF27BA96B}" srcOrd="0" destOrd="0" parTransId="{0B14F070-8167-DC4F-A7F9-06F25830236A}" sibTransId="{984C0049-A7F0-DB4C-9E8F-B6F04D51823B}"/>
    <dgm:cxn modelId="{F0F0A3BC-9F0E-9045-A862-5CA5738C4012}" type="presOf" srcId="{B02C5FE1-0E96-3D40-AFB6-9E80F8BE038F}" destId="{A4D74B29-15B1-3D42-83DB-345BED7F5093}" srcOrd="0" destOrd="0" presId="urn:microsoft.com/office/officeart/2005/8/layout/hChevron3"/>
    <dgm:cxn modelId="{A70B7394-DBAA-B94B-9CC6-A36C1425BE3D}" type="presParOf" srcId="{5954093C-D3B7-E344-BEDA-8C12C4D19F60}" destId="{787AABA0-89DD-5F4B-8B9D-1E5BC3945610}" srcOrd="0" destOrd="0" presId="urn:microsoft.com/office/officeart/2005/8/layout/hChevron3"/>
    <dgm:cxn modelId="{BB333ACE-C84C-7A4F-9CB0-80A2F039C8EB}" type="presParOf" srcId="{5954093C-D3B7-E344-BEDA-8C12C4D19F60}" destId="{F29C361B-390F-354F-AEB6-3B712968DE93}" srcOrd="1" destOrd="0" presId="urn:microsoft.com/office/officeart/2005/8/layout/hChevron3"/>
    <dgm:cxn modelId="{7F85624E-0786-C744-A182-CCC258F7D372}" type="presParOf" srcId="{5954093C-D3B7-E344-BEDA-8C12C4D19F60}" destId="{AA9AF355-19F5-BE45-A580-8C693210C27E}" srcOrd="2" destOrd="0" presId="urn:microsoft.com/office/officeart/2005/8/layout/hChevron3"/>
    <dgm:cxn modelId="{FE20C209-BEFD-6C4F-8FA2-24B53BE45EEC}" type="presParOf" srcId="{5954093C-D3B7-E344-BEDA-8C12C4D19F60}" destId="{A06FC796-BCE9-EE40-87B5-44487D6AEF60}" srcOrd="3" destOrd="0" presId="urn:microsoft.com/office/officeart/2005/8/layout/hChevron3"/>
    <dgm:cxn modelId="{888DA139-EE96-264B-9820-8373D8B63E75}" type="presParOf" srcId="{5954093C-D3B7-E344-BEDA-8C12C4D19F60}" destId="{A4D74B29-15B1-3D42-83DB-345BED7F509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349A-2FD9-2745-AED9-DDA28D977BFE}">
      <dsp:nvSpPr>
        <dsp:cNvPr id="0" name=""/>
        <dsp:cNvSpPr/>
      </dsp:nvSpPr>
      <dsp:spPr>
        <a:xfrm rot="4396374">
          <a:off x="1184984" y="750525"/>
          <a:ext cx="3255899" cy="227058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0883-E991-F24A-8360-D5889F8DE369}">
      <dsp:nvSpPr>
        <dsp:cNvPr id="0" name=""/>
        <dsp:cNvSpPr/>
      </dsp:nvSpPr>
      <dsp:spPr>
        <a:xfrm>
          <a:off x="2404654" y="1047006"/>
          <a:ext cx="82221" cy="8222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7AC03-A9E8-4D41-B0A7-6FCD299BF48C}">
      <dsp:nvSpPr>
        <dsp:cNvPr id="0" name=""/>
        <dsp:cNvSpPr/>
      </dsp:nvSpPr>
      <dsp:spPr>
        <a:xfrm>
          <a:off x="2967646" y="1501111"/>
          <a:ext cx="82221" cy="8222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5C34-D413-E240-BFAF-8609C94E98C9}">
      <dsp:nvSpPr>
        <dsp:cNvPr id="0" name=""/>
        <dsp:cNvSpPr/>
      </dsp:nvSpPr>
      <dsp:spPr>
        <a:xfrm>
          <a:off x="3389579" y="2032157"/>
          <a:ext cx="82221" cy="8222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E2B83-5BEB-B341-B620-6226DD89BB4C}">
      <dsp:nvSpPr>
        <dsp:cNvPr id="0" name=""/>
        <dsp:cNvSpPr/>
      </dsp:nvSpPr>
      <dsp:spPr>
        <a:xfrm>
          <a:off x="966718" y="0"/>
          <a:ext cx="1535055" cy="60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SEGUNDO IDIOMA</a:t>
          </a:r>
        </a:p>
      </dsp:txBody>
      <dsp:txXfrm>
        <a:off x="966718" y="0"/>
        <a:ext cx="1535055" cy="603461"/>
      </dsp:txXfrm>
    </dsp:sp>
    <dsp:sp modelId="{9BD8FA69-AAE1-5E46-913C-9439D0D7CCD8}">
      <dsp:nvSpPr>
        <dsp:cNvPr id="0" name=""/>
        <dsp:cNvSpPr/>
      </dsp:nvSpPr>
      <dsp:spPr>
        <a:xfrm>
          <a:off x="2875166" y="786386"/>
          <a:ext cx="2240351" cy="60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OFICIAL DE MARINA</a:t>
          </a:r>
        </a:p>
      </dsp:txBody>
      <dsp:txXfrm>
        <a:off x="2875166" y="786386"/>
        <a:ext cx="2240351" cy="603461"/>
      </dsp:txXfrm>
    </dsp:sp>
    <dsp:sp modelId="{23BFDFC2-2ACF-DE47-8A10-76AD7307F0F4}">
      <dsp:nvSpPr>
        <dsp:cNvPr id="0" name=""/>
        <dsp:cNvSpPr/>
      </dsp:nvSpPr>
      <dsp:spPr>
        <a:xfrm>
          <a:off x="0" y="1235971"/>
          <a:ext cx="2753347" cy="60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PERIODO DE FORMACIÓN </a:t>
          </a:r>
        </a:p>
      </dsp:txBody>
      <dsp:txXfrm>
        <a:off x="0" y="1235971"/>
        <a:ext cx="2753347" cy="603461"/>
      </dsp:txXfrm>
    </dsp:sp>
    <dsp:sp modelId="{A26D199B-7F0D-F544-BD15-6D3FCD9CCB89}">
      <dsp:nvSpPr>
        <dsp:cNvPr id="0" name=""/>
        <dsp:cNvSpPr/>
      </dsp:nvSpPr>
      <dsp:spPr>
        <a:xfrm>
          <a:off x="3517016" y="1668019"/>
          <a:ext cx="2791972" cy="60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FORTALEZCA /APRENDIZAJE SIGNIFICATIVO</a:t>
          </a:r>
        </a:p>
      </dsp:txBody>
      <dsp:txXfrm>
        <a:off x="3517016" y="1668019"/>
        <a:ext cx="2791972" cy="603461"/>
      </dsp:txXfrm>
    </dsp:sp>
    <dsp:sp modelId="{049EDE6E-A9FC-6548-9E84-DF053642E162}">
      <dsp:nvSpPr>
        <dsp:cNvPr id="0" name=""/>
        <dsp:cNvSpPr/>
      </dsp:nvSpPr>
      <dsp:spPr>
        <a:xfrm>
          <a:off x="2454021" y="3168174"/>
          <a:ext cx="3248593" cy="60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EMPLEANDO TIEMPO, MEDIOS Y RECURSOS</a:t>
          </a:r>
        </a:p>
      </dsp:txBody>
      <dsp:txXfrm>
        <a:off x="2454021" y="3168174"/>
        <a:ext cx="3248593" cy="6034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9EE1-1665-E845-BF0B-5EBE085BE104}">
      <dsp:nvSpPr>
        <dsp:cNvPr id="0" name=""/>
        <dsp:cNvSpPr/>
      </dsp:nvSpPr>
      <dsp:spPr>
        <a:xfrm>
          <a:off x="1483346" y="0"/>
          <a:ext cx="1716589" cy="9536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Negativos</a:t>
          </a:r>
        </a:p>
      </dsp:txBody>
      <dsp:txXfrm>
        <a:off x="1511278" y="27932"/>
        <a:ext cx="1660725" cy="897796"/>
      </dsp:txXfrm>
    </dsp:sp>
    <dsp:sp modelId="{7CAEB244-7045-1C49-83F2-EE01F17FEEFA}">
      <dsp:nvSpPr>
        <dsp:cNvPr id="0" name=""/>
        <dsp:cNvSpPr/>
      </dsp:nvSpPr>
      <dsp:spPr>
        <a:xfrm>
          <a:off x="3962864" y="0"/>
          <a:ext cx="1716589" cy="9536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Positivos</a:t>
          </a:r>
        </a:p>
      </dsp:txBody>
      <dsp:txXfrm>
        <a:off x="3990796" y="27932"/>
        <a:ext cx="1660725" cy="897796"/>
      </dsp:txXfrm>
    </dsp:sp>
    <dsp:sp modelId="{0D7BCBD1-FF8A-FF49-B157-7B237CAA6F91}">
      <dsp:nvSpPr>
        <dsp:cNvPr id="0" name=""/>
        <dsp:cNvSpPr/>
      </dsp:nvSpPr>
      <dsp:spPr>
        <a:xfrm>
          <a:off x="3223777" y="4053058"/>
          <a:ext cx="715245" cy="71524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2A5A0-DBB0-E648-84C1-DA44BE26826C}">
      <dsp:nvSpPr>
        <dsp:cNvPr id="0" name=""/>
        <dsp:cNvSpPr/>
      </dsp:nvSpPr>
      <dsp:spPr>
        <a:xfrm rot="240000">
          <a:off x="1435007" y="3746567"/>
          <a:ext cx="4292784" cy="300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84A97-A389-2544-ABB3-137B2DDCEA15}">
      <dsp:nvSpPr>
        <dsp:cNvPr id="0" name=""/>
        <dsp:cNvSpPr/>
      </dsp:nvSpPr>
      <dsp:spPr>
        <a:xfrm rot="240000">
          <a:off x="4012451" y="2996042"/>
          <a:ext cx="1712780" cy="79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/>
            <a:t>Crécimiento</a:t>
          </a:r>
          <a:r>
            <a:rPr lang="es-ES" sz="1600" kern="1200" dirty="0"/>
            <a:t> lingüístico</a:t>
          </a:r>
        </a:p>
      </dsp:txBody>
      <dsp:txXfrm>
        <a:off x="4051405" y="3034996"/>
        <a:ext cx="1634872" cy="720072"/>
      </dsp:txXfrm>
    </dsp:sp>
    <dsp:sp modelId="{992CF2F5-4781-BC43-8040-982305011A4D}">
      <dsp:nvSpPr>
        <dsp:cNvPr id="0" name=""/>
        <dsp:cNvSpPr/>
      </dsp:nvSpPr>
      <dsp:spPr>
        <a:xfrm rot="240000">
          <a:off x="4074439" y="2137747"/>
          <a:ext cx="1712780" cy="79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Desenvolvimiento</a:t>
          </a:r>
        </a:p>
      </dsp:txBody>
      <dsp:txXfrm>
        <a:off x="4113393" y="2176701"/>
        <a:ext cx="1634872" cy="720072"/>
      </dsp:txXfrm>
    </dsp:sp>
    <dsp:sp modelId="{49616710-58A5-B04A-B04A-0FBC90B78CF2}">
      <dsp:nvSpPr>
        <dsp:cNvPr id="0" name=""/>
        <dsp:cNvSpPr/>
      </dsp:nvSpPr>
      <dsp:spPr>
        <a:xfrm rot="240000">
          <a:off x="4136427" y="1298525"/>
          <a:ext cx="1712780" cy="79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Práctica</a:t>
          </a:r>
        </a:p>
      </dsp:txBody>
      <dsp:txXfrm>
        <a:off x="4175381" y="1337479"/>
        <a:ext cx="1634872" cy="720072"/>
      </dsp:txXfrm>
    </dsp:sp>
    <dsp:sp modelId="{6BAD2DD5-BB01-F04D-9D94-73986099A629}">
      <dsp:nvSpPr>
        <dsp:cNvPr id="0" name=""/>
        <dsp:cNvSpPr/>
      </dsp:nvSpPr>
      <dsp:spPr>
        <a:xfrm rot="240000">
          <a:off x="1556775" y="2824383"/>
          <a:ext cx="1712780" cy="79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Desconocimiento y entendimiento</a:t>
          </a:r>
        </a:p>
      </dsp:txBody>
      <dsp:txXfrm>
        <a:off x="1595729" y="2863337"/>
        <a:ext cx="1634872" cy="720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49ED8-1ECE-D142-B2BC-746F40295E44}">
      <dsp:nvSpPr>
        <dsp:cNvPr id="0" name=""/>
        <dsp:cNvSpPr/>
      </dsp:nvSpPr>
      <dsp:spPr>
        <a:xfrm>
          <a:off x="490959" y="0"/>
          <a:ext cx="2647548" cy="2414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4B0CE-81FE-D14A-99C8-1640371ADDEC}">
      <dsp:nvSpPr>
        <dsp:cNvPr id="0" name=""/>
        <dsp:cNvSpPr/>
      </dsp:nvSpPr>
      <dsp:spPr>
        <a:xfrm>
          <a:off x="3835045" y="1906669"/>
          <a:ext cx="2642108" cy="163198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Analizar la importancia del idioma inglés en la carrera de Ciencias Navales mediante un análisis comparativo de las capacidades y recursos que poseen los guardiamarinas para demostrar su influencia en la formación del futuro Oficial de Marina.</a:t>
          </a:r>
          <a:endParaRPr lang="es-ES" sz="1400" kern="1200" dirty="0"/>
        </a:p>
      </dsp:txBody>
      <dsp:txXfrm>
        <a:off x="3835045" y="1906669"/>
        <a:ext cx="2642108" cy="1631983"/>
      </dsp:txXfrm>
    </dsp:sp>
    <dsp:sp modelId="{24618408-FFFA-A04C-A5C7-4D81432B0945}">
      <dsp:nvSpPr>
        <dsp:cNvPr id="0" name=""/>
        <dsp:cNvSpPr/>
      </dsp:nvSpPr>
      <dsp:spPr>
        <a:xfrm>
          <a:off x="3601932" y="1673756"/>
          <a:ext cx="634531" cy="634695"/>
        </a:xfrm>
        <a:prstGeom prst="halfFrame">
          <a:avLst>
            <a:gd name="adj1" fmla="val 25770"/>
            <a:gd name="adj2" fmla="val 257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8C7B6-3692-D84D-AB71-E9AECCCEC064}">
      <dsp:nvSpPr>
        <dsp:cNvPr id="0" name=""/>
        <dsp:cNvSpPr/>
      </dsp:nvSpPr>
      <dsp:spPr>
        <a:xfrm rot="5400000">
          <a:off x="6094032" y="1673838"/>
          <a:ext cx="634695" cy="634531"/>
        </a:xfrm>
        <a:prstGeom prst="halfFrame">
          <a:avLst>
            <a:gd name="adj1" fmla="val 25770"/>
            <a:gd name="adj2" fmla="val 257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6C391-2426-CC45-829E-F658FB99354B}">
      <dsp:nvSpPr>
        <dsp:cNvPr id="0" name=""/>
        <dsp:cNvSpPr/>
      </dsp:nvSpPr>
      <dsp:spPr>
        <a:xfrm rot="16200000">
          <a:off x="3601850" y="3137271"/>
          <a:ext cx="634695" cy="634531"/>
        </a:xfrm>
        <a:prstGeom prst="halfFrame">
          <a:avLst>
            <a:gd name="adj1" fmla="val 25770"/>
            <a:gd name="adj2" fmla="val 257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2E4AE-0E70-8943-BEDE-E4371B0615B0}">
      <dsp:nvSpPr>
        <dsp:cNvPr id="0" name=""/>
        <dsp:cNvSpPr/>
      </dsp:nvSpPr>
      <dsp:spPr>
        <a:xfrm rot="10800000">
          <a:off x="6094114" y="3137189"/>
          <a:ext cx="634531" cy="634695"/>
        </a:xfrm>
        <a:prstGeom prst="halfFrame">
          <a:avLst>
            <a:gd name="adj1" fmla="val 25770"/>
            <a:gd name="adj2" fmla="val 257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F011-51DA-CF43-AB7A-B7E9728AC5E4}">
      <dsp:nvSpPr>
        <dsp:cNvPr id="0" name=""/>
        <dsp:cNvSpPr/>
      </dsp:nvSpPr>
      <dsp:spPr>
        <a:xfrm>
          <a:off x="65668" y="119823"/>
          <a:ext cx="1685420" cy="16854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026DB2-E319-9F43-85DD-D19BF8B33D97}">
      <dsp:nvSpPr>
        <dsp:cNvPr id="0" name=""/>
        <dsp:cNvSpPr/>
      </dsp:nvSpPr>
      <dsp:spPr>
        <a:xfrm>
          <a:off x="397764" y="1601796"/>
          <a:ext cx="1685420" cy="16854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1050" kern="1200" dirty="0"/>
            <a:t>Diagnosticar el conocimiento del idioma inglés en la brigada de guardiamarinas mediante la aplicación de instrumentos de evaluación para determinar su situación actual.</a:t>
          </a:r>
          <a:endParaRPr lang="en-US" sz="1050" kern="1200" dirty="0"/>
        </a:p>
      </dsp:txBody>
      <dsp:txXfrm>
        <a:off x="447128" y="1651160"/>
        <a:ext cx="1586692" cy="1586692"/>
      </dsp:txXfrm>
    </dsp:sp>
    <dsp:sp modelId="{02386B7A-C908-164E-9AD1-879119808067}">
      <dsp:nvSpPr>
        <dsp:cNvPr id="0" name=""/>
        <dsp:cNvSpPr/>
      </dsp:nvSpPr>
      <dsp:spPr>
        <a:xfrm rot="21569251">
          <a:off x="2103603" y="747774"/>
          <a:ext cx="352535" cy="404982"/>
        </a:xfrm>
        <a:prstGeom prst="rightArrow">
          <a:avLst>
            <a:gd name="adj1" fmla="val 60000"/>
            <a:gd name="adj2" fmla="val 50000"/>
          </a:avLst>
        </a:prstGeom>
        <a:solidFill>
          <a:srgbClr val="152B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00246C"/>
            </a:solidFill>
          </a:endParaRPr>
        </a:p>
      </dsp:txBody>
      <dsp:txXfrm>
        <a:off x="2103605" y="829243"/>
        <a:ext cx="246775" cy="242990"/>
      </dsp:txXfrm>
    </dsp:sp>
    <dsp:sp modelId="{0D6E64A4-3F7B-0544-B6E0-800EA4EA0091}">
      <dsp:nvSpPr>
        <dsp:cNvPr id="0" name=""/>
        <dsp:cNvSpPr/>
      </dsp:nvSpPr>
      <dsp:spPr>
        <a:xfrm>
          <a:off x="2758293" y="95738"/>
          <a:ext cx="1685420" cy="16854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4309B9-8FBB-9B4E-9635-C9FDF5F34253}">
      <dsp:nvSpPr>
        <dsp:cNvPr id="0" name=""/>
        <dsp:cNvSpPr/>
      </dsp:nvSpPr>
      <dsp:spPr>
        <a:xfrm>
          <a:off x="2893347" y="1601796"/>
          <a:ext cx="1685420" cy="16854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1050" kern="1200" dirty="0"/>
            <a:t>Identificar el nivel de inglés en el que se encuentran los guardiamarinas en los últimos cinco años mediante la revisión de los records académicos para determinar su desempeño académico general.</a:t>
          </a:r>
          <a:endParaRPr lang="en-US" sz="1050" kern="1200" dirty="0"/>
        </a:p>
      </dsp:txBody>
      <dsp:txXfrm>
        <a:off x="2942711" y="1651160"/>
        <a:ext cx="1586692" cy="1586692"/>
      </dsp:txXfrm>
    </dsp:sp>
    <dsp:sp modelId="{E645CF6A-C1CF-7B4D-B34F-DDBDCC5B1549}">
      <dsp:nvSpPr>
        <dsp:cNvPr id="0" name=""/>
        <dsp:cNvSpPr/>
      </dsp:nvSpPr>
      <dsp:spPr>
        <a:xfrm rot="21600000">
          <a:off x="4691935" y="833672"/>
          <a:ext cx="249425" cy="404982"/>
        </a:xfrm>
        <a:prstGeom prst="rightArrow">
          <a:avLst>
            <a:gd name="adj1" fmla="val 60000"/>
            <a:gd name="adj2" fmla="val 50000"/>
          </a:avLst>
        </a:prstGeom>
        <a:solidFill>
          <a:srgbClr val="152B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00246C"/>
            </a:solidFill>
          </a:endParaRPr>
        </a:p>
      </dsp:txBody>
      <dsp:txXfrm rot="-21600000">
        <a:off x="4691935" y="914668"/>
        <a:ext cx="174598" cy="242990"/>
      </dsp:txXfrm>
    </dsp:sp>
    <dsp:sp modelId="{BF5121BE-8601-8342-9680-29E7244E598F}">
      <dsp:nvSpPr>
        <dsp:cNvPr id="0" name=""/>
        <dsp:cNvSpPr/>
      </dsp:nvSpPr>
      <dsp:spPr>
        <a:xfrm>
          <a:off x="5154065" y="288314"/>
          <a:ext cx="1685420" cy="16854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F23548-BA47-F64C-96C7-E0D3BB298C7E}">
      <dsp:nvSpPr>
        <dsp:cNvPr id="0" name=""/>
        <dsp:cNvSpPr/>
      </dsp:nvSpPr>
      <dsp:spPr>
        <a:xfrm>
          <a:off x="5319558" y="1601796"/>
          <a:ext cx="1685420" cy="16854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/>
            <a:t>Desarrollar un plan piloto para incentivar a la brigada de guardiamarinas el aprendizaje del idioma inglés, mediante la anexión de un día en idioma inglés para la práctica auditiva, visual y kinestésica con actividades del régimen interno. </a:t>
          </a:r>
          <a:endParaRPr lang="en-US" sz="1050" kern="1200" dirty="0"/>
        </a:p>
      </dsp:txBody>
      <dsp:txXfrm>
        <a:off x="5368922" y="1651160"/>
        <a:ext cx="1586692" cy="15866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6C8D7-0B9C-493A-9681-F41B6A6B2AA0}">
      <dsp:nvSpPr>
        <dsp:cNvPr id="0" name=""/>
        <dsp:cNvSpPr/>
      </dsp:nvSpPr>
      <dsp:spPr>
        <a:xfrm>
          <a:off x="1761384" y="241"/>
          <a:ext cx="2241302" cy="154425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A500B-7A55-41C3-AB98-3D02ED7F44E2}">
      <dsp:nvSpPr>
        <dsp:cNvPr id="0" name=""/>
        <dsp:cNvSpPr/>
      </dsp:nvSpPr>
      <dsp:spPr>
        <a:xfrm>
          <a:off x="1761384" y="1544499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Información de primer alcance</a:t>
          </a:r>
        </a:p>
      </dsp:txBody>
      <dsp:txXfrm>
        <a:off x="1761384" y="1544499"/>
        <a:ext cx="2241302" cy="831523"/>
      </dsp:txXfrm>
    </dsp:sp>
    <dsp:sp modelId="{2D5B8F78-91DF-4CC8-A01C-2AC885CE6560}">
      <dsp:nvSpPr>
        <dsp:cNvPr id="0" name=""/>
        <dsp:cNvSpPr/>
      </dsp:nvSpPr>
      <dsp:spPr>
        <a:xfrm>
          <a:off x="4226912" y="241"/>
          <a:ext cx="2241302" cy="154425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EE9CC-7C3A-428B-9323-381428093D49}">
      <dsp:nvSpPr>
        <dsp:cNvPr id="0" name=""/>
        <dsp:cNvSpPr/>
      </dsp:nvSpPr>
      <dsp:spPr>
        <a:xfrm>
          <a:off x="4226912" y="1544499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El boom de la tecnología</a:t>
          </a:r>
        </a:p>
      </dsp:txBody>
      <dsp:txXfrm>
        <a:off x="4226912" y="1544499"/>
        <a:ext cx="2241302" cy="8315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C1D3E-68FF-6144-B720-7AC2D9D7E880}">
      <dsp:nvSpPr>
        <dsp:cNvPr id="0" name=""/>
        <dsp:cNvSpPr/>
      </dsp:nvSpPr>
      <dsp:spPr>
        <a:xfrm>
          <a:off x="1231561" y="222"/>
          <a:ext cx="2309177" cy="15910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D3634-FF19-304D-901F-C6E239E5FE6E}">
      <dsp:nvSpPr>
        <dsp:cNvPr id="0" name=""/>
        <dsp:cNvSpPr/>
      </dsp:nvSpPr>
      <dsp:spPr>
        <a:xfrm>
          <a:off x="1231561" y="1591245"/>
          <a:ext cx="2309177" cy="8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Operaciones Militares</a:t>
          </a:r>
        </a:p>
      </dsp:txBody>
      <dsp:txXfrm>
        <a:off x="1231561" y="1591245"/>
        <a:ext cx="2309177" cy="856705"/>
      </dsp:txXfrm>
    </dsp:sp>
    <dsp:sp modelId="{CF0F421C-8F25-2B42-883B-4A81D81B6BAB}">
      <dsp:nvSpPr>
        <dsp:cNvPr id="0" name=""/>
        <dsp:cNvSpPr/>
      </dsp:nvSpPr>
      <dsp:spPr>
        <a:xfrm>
          <a:off x="3771754" y="222"/>
          <a:ext cx="2309177" cy="159102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B8DF5-CA65-1C4E-9758-F9DCB8F59981}">
      <dsp:nvSpPr>
        <dsp:cNvPr id="0" name=""/>
        <dsp:cNvSpPr/>
      </dsp:nvSpPr>
      <dsp:spPr>
        <a:xfrm>
          <a:off x="3771754" y="1591245"/>
          <a:ext cx="2309177" cy="8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Profesionalismo Militar</a:t>
          </a:r>
        </a:p>
      </dsp:txBody>
      <dsp:txXfrm>
        <a:off x="3771754" y="1591245"/>
        <a:ext cx="2309177" cy="8567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ABA0-89DD-5F4B-8B9D-1E5BC3945610}">
      <dsp:nvSpPr>
        <dsp:cNvPr id="0" name=""/>
        <dsp:cNvSpPr/>
      </dsp:nvSpPr>
      <dsp:spPr>
        <a:xfrm>
          <a:off x="3016" y="480543"/>
          <a:ext cx="2637842" cy="10551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Comunicación Eficaz</a:t>
          </a:r>
        </a:p>
      </dsp:txBody>
      <dsp:txXfrm>
        <a:off x="3016" y="480543"/>
        <a:ext cx="2374058" cy="1055137"/>
      </dsp:txXfrm>
    </dsp:sp>
    <dsp:sp modelId="{AA9AF355-19F5-BE45-A580-8C693210C27E}">
      <dsp:nvSpPr>
        <dsp:cNvPr id="0" name=""/>
        <dsp:cNvSpPr/>
      </dsp:nvSpPr>
      <dsp:spPr>
        <a:xfrm>
          <a:off x="2113290" y="480543"/>
          <a:ext cx="2637842" cy="1055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Malentendidos/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errores</a:t>
          </a:r>
        </a:p>
      </dsp:txBody>
      <dsp:txXfrm>
        <a:off x="2640859" y="480543"/>
        <a:ext cx="1582705" cy="1055137"/>
      </dsp:txXfrm>
    </dsp:sp>
    <dsp:sp modelId="{A4D74B29-15B1-3D42-83DB-345BED7F5093}">
      <dsp:nvSpPr>
        <dsp:cNvPr id="0" name=""/>
        <dsp:cNvSpPr/>
      </dsp:nvSpPr>
      <dsp:spPr>
        <a:xfrm>
          <a:off x="4223564" y="480543"/>
          <a:ext cx="2637842" cy="1055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Caos</a:t>
          </a:r>
        </a:p>
      </dsp:txBody>
      <dsp:txXfrm>
        <a:off x="4751133" y="480543"/>
        <a:ext cx="1582705" cy="105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0.63078</cdr:x>
      <cdr:y>0.31847</cdr:y>
    </cdr:from>
    <cdr:to>
      <cdr:x>0.71489</cdr:x>
      <cdr:y>0.78552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D7AFDF05-6F9E-AB4E-895B-49D937CB64AD}"/>
            </a:ext>
          </a:extLst>
        </cdr:cNvPr>
        <cdr:cNvSpPr txBox="1"/>
      </cdr:nvSpPr>
      <cdr:spPr>
        <a:xfrm xmlns:a="http://schemas.openxmlformats.org/drawingml/2006/main">
          <a:off x="4860032" y="1129308"/>
          <a:ext cx="648072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US" sz="1600" dirty="0"/>
            <a:t>137</a:t>
          </a:r>
        </a:p>
        <a:p xmlns:a="http://schemas.openxmlformats.org/drawingml/2006/main">
          <a:pPr algn="r"/>
          <a:r>
            <a:rPr lang="es-US" sz="1600" dirty="0"/>
            <a:t>45</a:t>
          </a:r>
        </a:p>
        <a:p xmlns:a="http://schemas.openxmlformats.org/drawingml/2006/main">
          <a:pPr algn="r"/>
          <a:r>
            <a:rPr lang="es-US" sz="1600" dirty="0"/>
            <a:t>19</a:t>
          </a:r>
        </a:p>
        <a:p xmlns:a="http://schemas.openxmlformats.org/drawingml/2006/main">
          <a:pPr algn="r"/>
          <a:r>
            <a:rPr lang="es-US" sz="1600" dirty="0"/>
            <a:t>7</a:t>
          </a:r>
        </a:p>
        <a:p xmlns:a="http://schemas.openxmlformats.org/drawingml/2006/main">
          <a:pPr algn="r"/>
          <a:r>
            <a:rPr lang="es-US" sz="1600" dirty="0"/>
            <a:t>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0.64324</cdr:x>
      <cdr:y>0.32524</cdr:y>
    </cdr:from>
    <cdr:to>
      <cdr:x>0.73073</cdr:x>
      <cdr:y>0.78341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EDCBC29A-5462-5E4B-860D-E4AB7E28006E}"/>
            </a:ext>
          </a:extLst>
        </cdr:cNvPr>
        <cdr:cNvSpPr txBox="1"/>
      </cdr:nvSpPr>
      <cdr:spPr>
        <a:xfrm xmlns:a="http://schemas.openxmlformats.org/drawingml/2006/main">
          <a:off x="5293568" y="1226761"/>
          <a:ext cx="720080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US" sz="1600" dirty="0"/>
            <a:t>168</a:t>
          </a:r>
        </a:p>
        <a:p xmlns:a="http://schemas.openxmlformats.org/drawingml/2006/main">
          <a:pPr algn="r"/>
          <a:r>
            <a:rPr lang="es-US" sz="1600" dirty="0"/>
            <a:t>36</a:t>
          </a:r>
        </a:p>
        <a:p xmlns:a="http://schemas.openxmlformats.org/drawingml/2006/main">
          <a:pPr algn="r"/>
          <a:r>
            <a:rPr lang="es-US" sz="1600" dirty="0"/>
            <a:t>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0.41028</cdr:x>
      <cdr:y>0.33552</cdr:y>
    </cdr:from>
    <cdr:to>
      <cdr:x>0.5035</cdr:x>
      <cdr:y>0.46229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21A4335-F50D-8B4C-9249-6006DCCA32CE}"/>
            </a:ext>
          </a:extLst>
        </cdr:cNvPr>
        <cdr:cNvSpPr txBox="1"/>
      </cdr:nvSpPr>
      <cdr:spPr>
        <a:xfrm xmlns:a="http://schemas.openxmlformats.org/drawingml/2006/main">
          <a:off x="3486110" y="1334058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S" sz="1800" dirty="0"/>
            <a:t>43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638F-25E7-4CBF-B753-BCC1B9201E20}" type="datetimeFigureOut">
              <a:rPr lang="es-EC" smtClean="0"/>
              <a:t>10/3/2021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34EF-5DB8-403D-A209-4A2899CB7C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02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158B98-4311-40BA-A7AF-44DBED1CFD56}" type="datetimeFigureOut">
              <a:rPr lang="es-EC" smtClean="0"/>
              <a:t>10/3/2021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698500"/>
            <a:ext cx="55848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901BE0-F7A3-4EB3-8352-246AA94A3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0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685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12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importancia de conocer un segundo idioma como futuro oficial de marina exige que durante su formación se fortalezca y se convierta en aprendizaje significativo, empleando correctamente el tiempo, medios y recursos que la Universidad de las fuerzas armadas y la Escuela Superior Naval poseen</a:t>
            </a:r>
            <a:r>
              <a:rPr lang="es-US" dirty="0">
                <a:effectLst/>
              </a:rPr>
              <a:t>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15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E1B5330-4553-4740-8193-FA86EE2D93BB}" type="datetime1">
              <a:rPr lang="es-US" smtClean="0"/>
              <a:t>3/10/2021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0841F77-7C58-A94A-9D2A-AE22EC403A11}" type="datetime1">
              <a:rPr lang="es-US" smtClean="0"/>
              <a:t>3/10/2021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0C7C6E-495C-F44B-B1CD-93353243720F}" type="datetime1">
              <a:rPr lang="es-US" smtClean="0"/>
              <a:t>3/10/2021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11B1ECB-7425-904D-AB40-8B686C92FA3D}" type="datetime1">
              <a:rPr lang="es-US" smtClean="0"/>
              <a:t>3/10/2021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-49697"/>
            <a:ext cx="1296144" cy="374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ESPE">
            <a:extLst>
              <a:ext uri="{FF2B5EF4-FFF2-40B4-BE49-F238E27FC236}">
                <a16:creationId xmlns:a16="http://schemas.microsoft.com/office/drawing/2014/main" xmlns="" id="{C1CA918F-FA72-498C-A8EE-62F9B1082C2C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 b="6358"/>
          <a:stretch/>
        </p:blipFill>
        <p:spPr bwMode="auto">
          <a:xfrm>
            <a:off x="7740351" y="0"/>
            <a:ext cx="1403649" cy="30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4F9F8C5-CB7A-2245-A359-4AEB118C019D}" type="datetime1">
              <a:rPr lang="es-US" smtClean="0"/>
              <a:t>3/10/2021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F37561A-0B77-274A-94AF-55BB4E90B3B5}" type="datetime1">
              <a:rPr lang="es-US" smtClean="0"/>
              <a:t>3/10/2021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659810-88F0-4040-B27F-3745E25EDF3C}" type="datetime1">
              <a:rPr lang="es-US" smtClean="0"/>
              <a:t>3/10/2021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D18FC4F-645A-4A40-9BF5-91C69E24DC22}" type="datetime1">
              <a:rPr lang="es-US" smtClean="0"/>
              <a:t>3/10/2021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EEF139-3B33-CA40-99D1-C9781EFA4592}" type="datetime1">
              <a:rPr lang="es-US" smtClean="0"/>
              <a:t>3/10/2021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F7BC53D-5E90-7046-B1B1-14AA4108BCF6}" type="datetime1">
              <a:rPr lang="es-US" smtClean="0"/>
              <a:t>3/10/2021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1668CD-52B7-C242-981B-351358B48B45}" type="datetime1">
              <a:rPr lang="es-US" smtClean="0"/>
              <a:t>3/10/2021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3 Onda"/>
          <p:cNvSpPr/>
          <p:nvPr userDrawn="1"/>
        </p:nvSpPr>
        <p:spPr>
          <a:xfrm rot="5400000">
            <a:off x="-2456095" y="2779622"/>
            <a:ext cx="5692918" cy="133672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500"/>
          </a:p>
        </p:txBody>
      </p:sp>
      <p:sp>
        <p:nvSpPr>
          <p:cNvPr id="2" name="Rectángulo 1"/>
          <p:cNvSpPr/>
          <p:nvPr userDrawn="1"/>
        </p:nvSpPr>
        <p:spPr>
          <a:xfrm>
            <a:off x="107503" y="20001"/>
            <a:ext cx="216024" cy="5692918"/>
          </a:xfrm>
          <a:prstGeom prst="rect">
            <a:avLst/>
          </a:prstGeom>
          <a:solidFill>
            <a:srgbClr val="002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1.tif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tif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d3/l4cpv4s96sdf_yrg8rk9lpc40000gn/T/com.microsoft.Word/WebArchiveCopyPasteTempFiles/2-niveles-de-ingles-ASTEX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77" y="108323"/>
            <a:ext cx="3520288" cy="1220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683568" y="1596213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UN SEGUNDO IDIOMA EN LA ESCUELA SUPERIOR NAVAL CMTE RAFAEL MORÁN VALVERDE Y SU APORTE EN LA CARRERA DE CIENCIAS NAVALES</a:t>
            </a:r>
            <a:endParaRPr lang="es-EC" sz="3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92020" y="4417673"/>
            <a:ext cx="3327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POR: </a:t>
            </a:r>
          </a:p>
          <a:p>
            <a:pPr algn="ctr"/>
            <a:r>
              <a:rPr lang="es-EC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4/A SILVA RENGIFO, KEVIN ANDRÉS</a:t>
            </a:r>
          </a:p>
        </p:txBody>
      </p:sp>
      <p:pic>
        <p:nvPicPr>
          <p:cNvPr id="6" name="Imagen 5" descr="ESPE">
            <a:extLst>
              <a:ext uri="{FF2B5EF4-FFF2-40B4-BE49-F238E27FC236}">
                <a16:creationId xmlns:a16="http://schemas.microsoft.com/office/drawing/2014/main" xmlns="" id="{CF0E0A64-6B68-4C68-AE2B-B3F8994EFE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200"/>
            <a:ext cx="3024336" cy="1332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A1E6BA1-C88D-E54F-B4BD-2290BA1A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</a:t>
            </a:fld>
            <a:endParaRPr lang="es-EC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E3F6AB1D-1EDC-E443-BCF9-D9320BF3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84911"/>
            <a:ext cx="8229600" cy="4767916"/>
          </a:xfrm>
        </p:spPr>
        <p:txBody>
          <a:bodyPr/>
          <a:lstStyle/>
          <a:p>
            <a:r>
              <a:rPr lang="es-EC" sz="1800" b="1" i="1" dirty="0"/>
              <a:t>Reglamento de Régimen Académico (2017). </a:t>
            </a:r>
            <a:endParaRPr lang="es-US" sz="1800" b="1" i="1" dirty="0"/>
          </a:p>
          <a:p>
            <a:pPr marL="0" indent="0">
              <a:buNone/>
            </a:pPr>
            <a:r>
              <a:rPr lang="es-EC" sz="1800" dirty="0"/>
              <a:t>Art.30.- Aprendizaje de una lengua extranjera. – “ (…) </a:t>
            </a:r>
            <a:r>
              <a:rPr lang="es-EC" sz="1800" u="sng" dirty="0"/>
              <a:t>las lES garantizarán el nivel de suficiencia del idioma para cumplir con el requisito de graduación de las carreras de nivel técnico, tecnológico superior o sus equivalentes y tercer nivel o grado</a:t>
            </a:r>
            <a:r>
              <a:rPr lang="es-EC" sz="1800" dirty="0"/>
              <a:t>, deberán organizar u homologar las asignaturas correspondientes desde el inicio de la carrera. La suficiencia de la lengua extranjera deberá ser evaluada una vez que el estudiante haya cursado y aprobado el 60% de las asignaturas de la carrera; tal prueba será habilitante para la continuación de sus estudios, sin perjuicio de que este requisito pueda ser cumplido con anterioridad. (…).</a:t>
            </a:r>
          </a:p>
          <a:p>
            <a:pPr marL="0" indent="0">
              <a:buNone/>
            </a:pPr>
            <a:endParaRPr lang="es-US" sz="1800" dirty="0"/>
          </a:p>
          <a:p>
            <a:pPr marL="0" indent="0">
              <a:buNone/>
            </a:pPr>
            <a:r>
              <a:rPr lang="es-EC" sz="1800" dirty="0"/>
              <a:t>(…)</a:t>
            </a:r>
            <a:r>
              <a:rPr lang="es-EC" sz="1800" u="sng" dirty="0"/>
              <a:t>Para las carreras de tercer nivel o grado, se entenderá por suficiencia</a:t>
            </a:r>
            <a:r>
              <a:rPr lang="es-EC" sz="1800" dirty="0"/>
              <a:t> en el manejo de una lengua extranjera </a:t>
            </a:r>
            <a:r>
              <a:rPr lang="es-EC" sz="1800" u="sng" dirty="0"/>
              <a:t>el nivel correspondiente a B1 del Marco Común Europeo de referencia para las Lenguas.</a:t>
            </a:r>
            <a:r>
              <a:rPr lang="es-EC" sz="1800" dirty="0"/>
              <a:t>"</a:t>
            </a:r>
            <a:endParaRPr lang="es-US" sz="1800" dirty="0"/>
          </a:p>
          <a:p>
            <a:endParaRPr lang="es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EDC2182-D523-9D40-B378-190B898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10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BF654F-7D31-CA43-ACBC-4C88651E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88" y="193204"/>
            <a:ext cx="8229600" cy="952500"/>
          </a:xfrm>
        </p:spPr>
        <p:txBody>
          <a:bodyPr/>
          <a:lstStyle/>
          <a:p>
            <a:r>
              <a:rPr lang="es-US" dirty="0"/>
              <a:t>FUNDAMENTACIÓN METODOLÓGICA</a:t>
            </a:r>
            <a:br>
              <a:rPr lang="es-US" dirty="0"/>
            </a:br>
            <a:r>
              <a:rPr lang="es-US" dirty="0"/>
              <a:t/>
            </a:r>
            <a:br>
              <a:rPr lang="es-US" dirty="0"/>
            </a:br>
            <a:r>
              <a:rPr lang="es-US" dirty="0"/>
              <a:t>ENCUESTAS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3795DA18-03A4-5D49-9F35-688E000E4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03310"/>
              </p:ext>
            </p:extLst>
          </p:nvPr>
        </p:nvGraphicFramePr>
        <p:xfrm>
          <a:off x="1043608" y="2756894"/>
          <a:ext cx="2943225" cy="146875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83665">
                  <a:extLst>
                    <a:ext uri="{9D8B030D-6E8A-4147-A177-3AD203B41FA5}">
                      <a16:colId xmlns:a16="http://schemas.microsoft.com/office/drawing/2014/main" xmlns="" val="1694630642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xmlns="" val="419245902"/>
                    </a:ext>
                  </a:extLst>
                </a:gridCol>
              </a:tblGrid>
              <a:tr h="3272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Cursos</a:t>
                      </a:r>
                      <a:endParaRPr lang="es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Guardiamarinas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534483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Cuarto año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53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582616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Tercer año</a:t>
                      </a:r>
                      <a:endParaRPr lang="es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36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9188949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Segundo año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45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214091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Primer año</a:t>
                      </a:r>
                      <a:endParaRPr lang="es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80</a:t>
                      </a:r>
                      <a:endParaRPr lang="es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364974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Total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214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0921350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CA8AD863-EAE1-5B4A-9186-4D5B5676E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005995"/>
              </p:ext>
            </p:extLst>
          </p:nvPr>
        </p:nvGraphicFramePr>
        <p:xfrm>
          <a:off x="4327310" y="2497460"/>
          <a:ext cx="4451780" cy="222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08D8632-FBDA-7340-9CF4-B79079AD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329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7B20A6C8-EC45-AA4D-AD81-3002C361B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46802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2D9F5C4-E938-9B40-9CB4-7B1F9E9A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/>
            <a:r>
              <a:rPr lang="es-EC" sz="267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Pregunta#2 ¿Estaría usted de acuerdo en usar su tiempo libre para perfeccionar sus conocimientos en el idioma inglés?</a:t>
            </a:r>
            <a:endParaRPr lang="es-US" sz="267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C47142-3743-C24E-8818-3AB246F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12</a:t>
            </a:fld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49DD59D-48FE-884B-A798-935050E76A5E}"/>
              </a:ext>
            </a:extLst>
          </p:cNvPr>
          <p:cNvSpPr txBox="1"/>
          <p:nvPr/>
        </p:nvSpPr>
        <p:spPr>
          <a:xfrm>
            <a:off x="5796136" y="2561819"/>
            <a:ext cx="6480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sz="1600" dirty="0"/>
              <a:t>35</a:t>
            </a:r>
          </a:p>
          <a:p>
            <a:pPr algn="r"/>
            <a:r>
              <a:rPr lang="es-US" sz="1600" dirty="0"/>
              <a:t>136</a:t>
            </a:r>
          </a:p>
          <a:p>
            <a:pPr algn="r"/>
            <a:r>
              <a:rPr lang="es-US" sz="1600" dirty="0"/>
              <a:t>25</a:t>
            </a:r>
          </a:p>
          <a:p>
            <a:pPr algn="r"/>
            <a:r>
              <a:rPr lang="es-US" sz="1600" dirty="0"/>
              <a:t>14</a:t>
            </a:r>
          </a:p>
          <a:p>
            <a:pPr algn="r"/>
            <a:r>
              <a:rPr lang="es-US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974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9801AAF-899D-AD47-87E5-4A69B558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9228"/>
            <a:ext cx="8291264" cy="4695908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 Pregunta #3 ¿Le gustaría escuchar el régimen de la Brigada de guardia marinas en idioma inglés?</a:t>
            </a:r>
            <a:endParaRPr lang="es-US" dirty="0"/>
          </a:p>
          <a:p>
            <a:endParaRPr lang="es-US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13E65B7E-CBC0-974A-82B1-C449C5F73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00789"/>
              </p:ext>
            </p:extLst>
          </p:nvPr>
        </p:nvGraphicFramePr>
        <p:xfrm>
          <a:off x="1043608" y="1559069"/>
          <a:ext cx="7704856" cy="354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EF1C4370-ED63-054E-9C29-28582C1E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906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C77235-A6D7-704A-9BD9-A3BAC1F9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5217"/>
            <a:ext cx="8229600" cy="952500"/>
          </a:xfrm>
        </p:spPr>
        <p:txBody>
          <a:bodyPr/>
          <a:lstStyle/>
          <a:p>
            <a:r>
              <a:rPr lang="es-US" sz="2000" dirty="0"/>
              <a:t>Pregunta #9 ¿Cree usted que el conocimiento de idiomas extranjeros puede ayudar al guardiamarina a desenvolverse mejor en otras asignaturas, dándole la oportunidad de acceder a la bibliografía escrita en otros idiomas? </a:t>
            </a:r>
            <a:br>
              <a:rPr lang="es-US" sz="2000" dirty="0"/>
            </a:br>
            <a:endParaRPr lang="es-US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DF1B211-F048-0D46-B6C4-95F4B29D2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087913"/>
              </p:ext>
            </p:extLst>
          </p:nvPr>
        </p:nvGraphicFramePr>
        <p:xfrm>
          <a:off x="539552" y="1677194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3F88A4D-D8B7-FF44-9584-BC0DCE78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8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0FC21-CE3A-684C-941D-9DBAAA2E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/>
          <a:lstStyle/>
          <a:p>
            <a:r>
              <a:rPr lang="es-US" sz="2000" dirty="0"/>
              <a:t>¿Piensa usted que saber otro idioma seria ventajoso para el futuro Oficial de Marina al momento de ser elegido para cursar estudios en el extranjero?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AB012F84-B80E-6B42-8EDD-1FD2DB893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71208"/>
              </p:ext>
            </p:extLst>
          </p:nvPr>
        </p:nvGraphicFramePr>
        <p:xfrm>
          <a:off x="323528" y="1129308"/>
          <a:ext cx="8496944" cy="397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F293B41-2B0D-8749-90D7-E5713F7D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796D-F81B-42E6-8076-DF0575147E93}" type="slidenum">
              <a:rPr lang="es-EC" smtClean="0"/>
              <a:pPr/>
              <a:t>15</a:t>
            </a:fld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A11F346-139C-644D-B722-63AF0FEFE58F}"/>
              </a:ext>
            </a:extLst>
          </p:cNvPr>
          <p:cNvSpPr txBox="1"/>
          <p:nvPr/>
        </p:nvSpPr>
        <p:spPr>
          <a:xfrm>
            <a:off x="4427984" y="36495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171</a:t>
            </a:r>
          </a:p>
        </p:txBody>
      </p:sp>
    </p:spTree>
    <p:extLst>
      <p:ext uri="{BB962C8B-B14F-4D97-AF65-F5344CB8AC3E}">
        <p14:creationId xmlns:p14="http://schemas.microsoft.com/office/powerpoint/2010/main" val="278560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2F265D-4E82-F44F-9008-66300378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TEST EN LÍNEA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1184E55A-3FF6-9148-B994-E0FF7D727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119625"/>
              </p:ext>
            </p:extLst>
          </p:nvPr>
        </p:nvGraphicFramePr>
        <p:xfrm>
          <a:off x="683568" y="1326546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C8679B6-D827-9E46-9BB0-BF69DB55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251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64AA71-B415-FD41-98CC-F4D8514C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RÉCORDS ACADÉMICOS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xmlns="" id="{44BFAC9B-DAE3-9D4F-812F-91934CE74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693166"/>
              </p:ext>
            </p:extLst>
          </p:nvPr>
        </p:nvGraphicFramePr>
        <p:xfrm>
          <a:off x="1259632" y="1057300"/>
          <a:ext cx="72111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ABE9635-41CE-0243-8962-75C1B047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615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EE3B5C-48ED-CE4D-84BB-23343BDF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r>
              <a:rPr lang="es-US" dirty="0"/>
              <a:t>REGISTRO DE PRESTAMOS DE LIBROS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C3414EE-9B27-6D4C-B63D-71D3B77C3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38874"/>
              </p:ext>
            </p:extLst>
          </p:nvPr>
        </p:nvGraphicFramePr>
        <p:xfrm>
          <a:off x="497394" y="742938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D1105B7-B875-3C48-AD10-A3AB8C75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820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28E3075-9CDA-A346-A2FA-E8A456AF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796D-F81B-42E6-8076-DF0575147E93}" type="slidenum">
              <a:rPr lang="es-EC" smtClean="0"/>
              <a:pPr/>
              <a:t>19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409347-8263-C14E-98B8-E48E2DCAF05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4"/>
          <a:stretch/>
        </p:blipFill>
        <p:spPr>
          <a:xfrm>
            <a:off x="611560" y="625252"/>
            <a:ext cx="2878765" cy="22936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FAD513D-0F91-8440-B398-09002B84708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96"/>
          <a:stretch/>
        </p:blipFill>
        <p:spPr>
          <a:xfrm>
            <a:off x="5929135" y="570748"/>
            <a:ext cx="2927746" cy="2293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D738347-1589-544B-A731-CE1249766C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2" b="34269"/>
          <a:stretch/>
        </p:blipFill>
        <p:spPr>
          <a:xfrm>
            <a:off x="3262268" y="2918932"/>
            <a:ext cx="3290932" cy="22936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CA90049-CE32-E548-9648-9A5ACDE1CFBB}"/>
              </a:ext>
            </a:extLst>
          </p:cNvPr>
          <p:cNvSpPr txBox="1"/>
          <p:nvPr/>
        </p:nvSpPr>
        <p:spPr>
          <a:xfrm>
            <a:off x="3360539" y="0"/>
            <a:ext cx="2682722" cy="657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670" dirty="0"/>
              <a:t>PLAN PILOTO</a:t>
            </a:r>
          </a:p>
        </p:txBody>
      </p:sp>
    </p:spTree>
    <p:extLst>
      <p:ext uri="{BB962C8B-B14F-4D97-AF65-F5344CB8AC3E}">
        <p14:creationId xmlns:p14="http://schemas.microsoft.com/office/powerpoint/2010/main" val="63449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151620" y="337220"/>
            <a:ext cx="7230380" cy="540060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>
                <a:latin typeface="Consolas" panose="020B0609020204030204" pitchFamily="49" charset="0"/>
                <a:cs typeface="Consolas" panose="020B0609020204030204" pitchFamily="49" charset="0"/>
              </a:rPr>
              <a:t>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1687" y="1057300"/>
            <a:ext cx="5794174" cy="4205313"/>
          </a:xfrm>
        </p:spPr>
        <p:txBody>
          <a:bodyPr/>
          <a:lstStyle/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PROBLEMA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JUSTIFICACIÓN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OBJETIVO GENERAL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OBJETIVOS ESPECÍFICOS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FUNDAMENTACIÓN TEÓRICA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FUNDAMENTACIÓN METODOLÓGICA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RESULTADOS DE LA INVESTIGACIÓN 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PROPUESTA.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CONCLUSIONES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RECOMENDACIONES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8B62B52-7043-3D4F-841C-ACDCA00D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132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19EA30E-7C50-6342-9F88-BBA06897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796D-F81B-42E6-8076-DF0575147E93}" type="slidenum">
              <a:rPr lang="es-EC" smtClean="0"/>
              <a:pPr/>
              <a:t>20</a:t>
            </a:fld>
            <a:endParaRPr lang="es-EC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F256A5D-E6F1-FD45-897C-C62883AE6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090035"/>
              </p:ext>
            </p:extLst>
          </p:nvPr>
        </p:nvGraphicFramePr>
        <p:xfrm>
          <a:off x="1496458" y="409228"/>
          <a:ext cx="71628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2C4946A-ECCF-3C44-99C5-C1807D567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32" y="4187732"/>
            <a:ext cx="2017998" cy="13453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AFDFF07-105F-E74F-BE88-4FACCEA0D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269" y="697260"/>
            <a:ext cx="2120707" cy="14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742A40-0334-B341-BC5A-0B0967D6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CDE9ED4-CF2E-9C4D-A581-70619487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2"/>
          </a:xfrm>
        </p:spPr>
        <p:txBody>
          <a:bodyPr/>
          <a:lstStyle/>
          <a:p>
            <a:pPr lvl="0"/>
            <a:r>
              <a:rPr lang="es-EC" sz="2000" dirty="0"/>
              <a:t>El empleo de los tipos de aprendizaje como el auditivo, visual y kinestésico permitirá que los guardiamarinas generen un conocimiento significativo en el perfeccionamiento del idioma inglés, incurriendo de manera positiva en la futura vida profesional de los aspirantes a oficiales de la Armada del Ecuador.</a:t>
            </a:r>
            <a:endParaRPr lang="es-US" sz="2000" dirty="0"/>
          </a:p>
          <a:p>
            <a:pPr lvl="0"/>
            <a:r>
              <a:rPr lang="es-EC" sz="2000" dirty="0"/>
              <a:t>La información obtenida durante el desarrollo de este trabajo investigativo permitió verificar que los guardiamarinas no optimizan u organizan su tiempo, limitando su proceso de aprendizaje, desperdiciando los recursos que la Escuela Superior Naval ofrece.</a:t>
            </a:r>
            <a:endParaRPr lang="es-US" sz="2000" dirty="0"/>
          </a:p>
          <a:p>
            <a:pPr lvl="0"/>
            <a:r>
              <a:rPr lang="es-EC" sz="2000" dirty="0"/>
              <a:t>El uso de los tipos de aprendizaje a través del plan piloto facilitará el proceso de aprendizaje y perfeccionamiento del idioma inglés  ayudando a los guardiamarinas a optimizar su tiempo, explotando los beneficios que ofrece la comunicación y un ambiente donde todos hablen inglés.</a:t>
            </a:r>
            <a:endParaRPr lang="es-US" sz="2000" dirty="0"/>
          </a:p>
          <a:p>
            <a:endParaRPr lang="es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8C1433F-ABDF-FA40-974B-1BF7DAA1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408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B4813B-A246-F749-B85F-7C46DE87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700653-2ECC-114D-82FC-B66D654B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536504"/>
          </a:xfrm>
        </p:spPr>
        <p:txBody>
          <a:bodyPr/>
          <a:lstStyle/>
          <a:p>
            <a:pPr lvl="0"/>
            <a:r>
              <a:rPr lang="es-EC" sz="2200" dirty="0"/>
              <a:t>Proponer a los oficiales, guardiamarinas y docentes el uso de libros en inglés para actividades extracurriculares como tareas e investigaciones a fin de desarrollar las destrezas del área lingüística de manera autónoma.</a:t>
            </a:r>
            <a:endParaRPr lang="es-US" sz="2200" dirty="0"/>
          </a:p>
          <a:p>
            <a:pPr lvl="0"/>
            <a:r>
              <a:rPr lang="es-EC" sz="2200" dirty="0"/>
              <a:t>Incentivar a los guardiamarinas a usar la mayor parte de su tiempo administrativo a practicar el inglés hablado, recalcando que dominar al menos un idioma brindará muchas oportunidades en la vida profesional como futuro Oficial de Marina.</a:t>
            </a:r>
            <a:endParaRPr lang="es-US" sz="2200" dirty="0"/>
          </a:p>
          <a:p>
            <a:endParaRPr lang="es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23E9E9-BEA9-B541-BBA1-EA08389C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554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4C4EEC-D926-1044-9585-D81575E70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800" dirty="0"/>
              <a:t>Motivar a la brigada de guardiamarinas a obtener el FCE (First Certificate) ya que al contar con un certificado internacional que avale sus conocimientos motivará y generará en su entorno la necesidad de obtener el mismo y en un futuro exigir que sea de manera oibligatoria para la graduación de Oficiales de Marina.</a:t>
            </a:r>
            <a:endParaRPr lang="es-US" sz="2800" dirty="0"/>
          </a:p>
          <a:p>
            <a:endParaRPr lang="es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44132A1-E61D-D04F-B91D-65663DE8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129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DC8024-303D-2A4B-AE61-C30EF330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PROBLEMA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29544044-6767-FD4B-885F-164D728EF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20426"/>
              </p:ext>
            </p:extLst>
          </p:nvPr>
        </p:nvGraphicFramePr>
        <p:xfrm>
          <a:off x="1692011" y="1333500"/>
          <a:ext cx="6308989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15A6B2-794B-074D-95C7-12AEC3B319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41276"/>
            <a:ext cx="1131859" cy="16551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357550C-FD36-5442-8CBB-33DDFC872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3145532"/>
            <a:ext cx="1944216" cy="12929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E58AD9E-3E08-E846-AE63-F9F005495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9403" y="3649588"/>
            <a:ext cx="1342008" cy="1335298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AF92E48-99DB-4843-BC82-039C0C10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3</a:t>
            </a:fld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DE1AFA0-93B7-4444-A16B-5A3AF9A91B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76" y="531958"/>
            <a:ext cx="2073382" cy="1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00EADD-7F7F-6A48-BE76-1B9B0ACA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JUSTIFICACIÓN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23624"/>
              </p:ext>
            </p:extLst>
          </p:nvPr>
        </p:nvGraphicFramePr>
        <p:xfrm>
          <a:off x="1547664" y="927111"/>
          <a:ext cx="6755722" cy="241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68015298"/>
              </p:ext>
            </p:extLst>
          </p:nvPr>
        </p:nvGraphicFramePr>
        <p:xfrm>
          <a:off x="2405245" y="3344612"/>
          <a:ext cx="5040560" cy="254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7516DF7-7857-9A44-BCD3-BF514764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4</a:t>
            </a:fld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45D75E9-F0DE-D446-B44A-FA39C261B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103614"/>
              </p:ext>
            </p:extLst>
          </p:nvPr>
        </p:nvGraphicFramePr>
        <p:xfrm>
          <a:off x="1065366" y="903649"/>
          <a:ext cx="7205972" cy="478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515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FA7A08-BDFD-5842-8848-E75954B1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s-US" dirty="0"/>
              <a:t>OBJETIVO GENERAL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3CD91C2-1D02-EE4B-BC8B-AEB928965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053097"/>
              </p:ext>
            </p:extLst>
          </p:nvPr>
        </p:nvGraphicFramePr>
        <p:xfrm>
          <a:off x="1331640" y="1345332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12E5225-79D1-5F4D-9F2A-8A3AEB2B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07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6B5DD-56A2-5546-92E4-37322FFF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OBJETIVOS ESPECÍFICOS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C5EEFD2-C09E-8D47-A2A8-1912531BA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338"/>
              </p:ext>
            </p:extLst>
          </p:nvPr>
        </p:nvGraphicFramePr>
        <p:xfrm>
          <a:off x="1187624" y="1561356"/>
          <a:ext cx="7192924" cy="368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BA9B522-8DD5-6344-A01E-01099640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01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2E5DF0-A6AB-EC43-A574-A19FAA3C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FUNDAMENTACIÓN TEÓRICA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47897"/>
              </p:ext>
            </p:extLst>
          </p:nvPr>
        </p:nvGraphicFramePr>
        <p:xfrm>
          <a:off x="478767" y="903309"/>
          <a:ext cx="82296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9361618-BDEF-564C-A7FC-12B93567F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994252"/>
              </p:ext>
            </p:extLst>
          </p:nvPr>
        </p:nvGraphicFramePr>
        <p:xfrm>
          <a:off x="915753" y="3279573"/>
          <a:ext cx="7312494" cy="244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E0CEF45-CCA4-6C42-B124-9D4F4848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500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8670"/>
            <a:ext cx="8229600" cy="952500"/>
          </a:xfrm>
        </p:spPr>
        <p:txBody>
          <a:bodyPr/>
          <a:lstStyle/>
          <a:p>
            <a:r>
              <a:rPr lang="es-ES_tradnl" sz="2400" b="1" dirty="0"/>
              <a:t>Los idiomas dentro de las Fuerzas Armadas.</a:t>
            </a:r>
            <a:r>
              <a:rPr lang="es-US" dirty="0"/>
              <a:t/>
            </a:r>
            <a:br>
              <a:rPr lang="es-US" dirty="0"/>
            </a:br>
            <a:endParaRPr lang="es-EC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81FBCE6-0566-C741-AD75-EA5089D1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77" y="1273324"/>
            <a:ext cx="7905223" cy="1975328"/>
          </a:xfrm>
        </p:spPr>
        <p:txBody>
          <a:bodyPr/>
          <a:lstStyle/>
          <a:p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necesidad imperativa para la seguridad y defensa, es la capacidad de entender idiomas y tener de percepción de distintas culturas, esto promoverá las relaciones internacionales y ayudará a entender las amenazas que representan los posibles adversarios</a:t>
            </a:r>
            <a:r>
              <a:rPr lang="es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U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31746CC6-687D-1346-95BB-69015CBD7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773623"/>
              </p:ext>
            </p:extLst>
          </p:nvPr>
        </p:nvGraphicFramePr>
        <p:xfrm>
          <a:off x="1475656" y="3001516"/>
          <a:ext cx="68644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A739217C-4C1B-7A4F-A3FD-E8F9B449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624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479686C5-1066-3A49-B0FA-69A5360F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664" y="121196"/>
            <a:ext cx="7351539" cy="533135"/>
          </a:xfrm>
        </p:spPr>
        <p:txBody>
          <a:bodyPr/>
          <a:lstStyle/>
          <a:p>
            <a:r>
              <a:rPr lang="es-ES" dirty="0"/>
              <a:t>Marco Común Europeo de Referencia para las Lenguas (MCERL)</a:t>
            </a:r>
            <a:r>
              <a:rPr lang="es-US" dirty="0"/>
              <a:t> </a:t>
            </a:r>
          </a:p>
        </p:txBody>
      </p:sp>
      <p:pic>
        <p:nvPicPr>
          <p:cNvPr id="4" name="Imagen 25" descr="titulo de inglés niveles">
            <a:extLst>
              <a:ext uri="{FF2B5EF4-FFF2-40B4-BE49-F238E27FC236}">
                <a16:creationId xmlns:a16="http://schemas.microsoft.com/office/drawing/2014/main" xmlns="" id="{E34E26F3-3E00-DF48-A9EE-89D56173BB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/>
          <a:stretch>
            <a:fillRect/>
          </a:stretch>
        </p:blipFill>
        <p:spPr bwMode="auto">
          <a:xfrm>
            <a:off x="1835696" y="584153"/>
            <a:ext cx="6192688" cy="5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C0A7CB42-04B4-B64C-94BB-707D7ADB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6083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11815</TotalTime>
  <Words>989</Words>
  <Application>Microsoft Office PowerPoint</Application>
  <PresentationFormat>Presentación en pantalla (16:10)</PresentationFormat>
  <Paragraphs>136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Consolas</vt:lpstr>
      <vt:lpstr>Segoe UI</vt:lpstr>
      <vt:lpstr>Times New Roman</vt:lpstr>
      <vt:lpstr>Tema de Office</vt:lpstr>
      <vt:lpstr>Presentación de PowerPoint</vt:lpstr>
      <vt:lpstr>Presentación de PowerPoint</vt:lpstr>
      <vt:lpstr>PROBLEMA</vt:lpstr>
      <vt:lpstr>JUSTIFICACIÓN </vt:lpstr>
      <vt:lpstr>OBJETIVO GENERAL</vt:lpstr>
      <vt:lpstr>OBJETIVOS ESPECÍFICOS</vt:lpstr>
      <vt:lpstr>FUNDAMENTACIÓN TEÓRICA</vt:lpstr>
      <vt:lpstr>Los idiomas dentro de las Fuerzas Armadas. </vt:lpstr>
      <vt:lpstr>Presentación de PowerPoint</vt:lpstr>
      <vt:lpstr>Presentación de PowerPoint</vt:lpstr>
      <vt:lpstr>FUNDAMENTACIÓN METODOLÓGICA  ENCUESTAS</vt:lpstr>
      <vt:lpstr>Pregunta#2 ¿Estaría usted de acuerdo en usar su tiempo libre para perfeccionar sus conocimientos en el idioma inglés?</vt:lpstr>
      <vt:lpstr>Presentación de PowerPoint</vt:lpstr>
      <vt:lpstr>Pregunta #9 ¿Cree usted que el conocimiento de idiomas extranjeros puede ayudar al guardiamarina a desenvolverse mejor en otras asignaturas, dándole la oportunidad de acceder a la bibliografía escrita en otros idiomas?  </vt:lpstr>
      <vt:lpstr>¿Piensa usted que saber otro idioma seria ventajoso para el futuro Oficial de Marina al momento de ser elegido para cursar estudios en el extranjero? </vt:lpstr>
      <vt:lpstr>TEST EN LÍNEA</vt:lpstr>
      <vt:lpstr>RÉCORDS ACADÉMICOS</vt:lpstr>
      <vt:lpstr>REGISTRO DE PRESTAMOS DE LIBROS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Barrionuevo</dc:creator>
  <cp:lastModifiedBy>MARIA SUAREZ</cp:lastModifiedBy>
  <cp:revision>486</cp:revision>
  <cp:lastPrinted>2016-08-01T05:52:50Z</cp:lastPrinted>
  <dcterms:created xsi:type="dcterms:W3CDTF">2014-05-07T23:33:20Z</dcterms:created>
  <dcterms:modified xsi:type="dcterms:W3CDTF">2021-03-10T15:04:29Z</dcterms:modified>
</cp:coreProperties>
</file>