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3.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4.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5.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6.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xml" ContentType="application/vnd.openxmlformats-officedocument.presentationml.notesSlide+xml"/>
  <Override PartName="/ppt/diagrams/data17.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8.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9.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20.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1.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2.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3.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4.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5.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6.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7.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8.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9.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30.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31.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2.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3.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4.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5.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6.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7.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xml" ContentType="application/vnd.openxmlformats-officedocument.presentationml.notesSlide+xml"/>
  <Override PartName="/ppt/diagrams/data38.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9.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40.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41.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2.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3.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4.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5.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xml" ContentType="application/vnd.openxmlformats-officedocument.presentationml.notesSlide+xml"/>
  <Override PartName="/ppt/diagrams/data46.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7.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8.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9.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50.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51.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2.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3.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4.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5.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6.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7.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8.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9.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60.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61.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2.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3.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4.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5.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6.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7.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8.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9.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70.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71.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2.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3.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4.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5.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6.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7.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8.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9.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80.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81.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2.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3.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4.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5.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6.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7.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8.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9.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90.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91.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2.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3.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4.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5.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6.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7.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8.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9.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100.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101.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2.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3.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4.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5.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6.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5.xml" ContentType="application/vnd.openxmlformats-officedocument.drawingml.diagramData+xml"/>
  <Override PartName="/ppt/diagrams/data11.xml" ContentType="application/vnd.openxmlformats-officedocument.drawingml.diagramData+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7" r:id="rId2"/>
    <p:sldId id="299" r:id="rId3"/>
    <p:sldId id="300"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24" r:id="rId20"/>
    <p:sldId id="325" r:id="rId21"/>
    <p:sldId id="326" r:id="rId22"/>
    <p:sldId id="327" r:id="rId23"/>
    <p:sldId id="328" r:id="rId24"/>
    <p:sldId id="321" r:id="rId25"/>
    <p:sldId id="329" r:id="rId26"/>
    <p:sldId id="323" r:id="rId27"/>
    <p:sldId id="322" r:id="rId28"/>
    <p:sldId id="330" r:id="rId29"/>
    <p:sldId id="331" r:id="rId30"/>
    <p:sldId id="332" r:id="rId31"/>
    <p:sldId id="335" r:id="rId32"/>
    <p:sldId id="336" r:id="rId33"/>
    <p:sldId id="316" r:id="rId34"/>
    <p:sldId id="337" r:id="rId35"/>
    <p:sldId id="295" r:id="rId3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91"/>
    <p:restoredTop sz="94621"/>
  </p:normalViewPr>
  <p:slideViewPr>
    <p:cSldViewPr>
      <p:cViewPr>
        <p:scale>
          <a:sx n="81" d="100"/>
          <a:sy n="81" d="100"/>
        </p:scale>
        <p:origin x="144" y="408"/>
      </p:cViewPr>
      <p:guideLst>
        <p:guide orient="horz" pos="2160"/>
        <p:guide pos="2880"/>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1" Type="http://schemas.openxmlformats.org/officeDocument/2006/relationships/image" Target="../media/image90.png"/></Relationships>
</file>

<file path=ppt/diagrams/_rels/data5.xml.rels><?xml version="1.0" encoding="UTF-8" standalone="yes"?>
<Relationships xmlns="http://schemas.openxmlformats.org/package/2006/relationships"><Relationship Id="rId1" Type="http://schemas.openxmlformats.org/officeDocument/2006/relationships/image" Target="../media/image7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0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0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0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0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0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9.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9.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9.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9.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9.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9.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9.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9.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BA2F7-6425-F245-B2F9-7BCDBFAFC422}" type="doc">
      <dgm:prSet loTypeId="urn:microsoft.com/office/officeart/2005/8/layout/chevron1" loCatId="" qsTypeId="urn:microsoft.com/office/officeart/2005/8/quickstyle/simple4" qsCatId="simple" csTypeId="urn:microsoft.com/office/officeart/2005/8/colors/colorful4" csCatId="colorful" phldr="1"/>
      <dgm:spPr/>
      <dgm:t>
        <a:bodyPr/>
        <a:lstStyle/>
        <a:p>
          <a:endParaRPr lang="es-ES_tradnl"/>
        </a:p>
      </dgm:t>
    </dgm:pt>
    <dgm:pt modelId="{16CEF84B-0DC1-8B42-9E68-2D7C588833BE}">
      <dgm:prSet phldrT="[Texto]" custT="1"/>
      <dgm:spPr/>
      <dgm:t>
        <a:bodyPr/>
        <a:lstStyle/>
        <a:p>
          <a:r>
            <a:rPr lang="es-ES_tradnl" sz="1200" b="1" dirty="0" smtClean="0">
              <a:latin typeface="Arial" charset="0"/>
              <a:ea typeface="Arial" charset="0"/>
              <a:cs typeface="Arial" charset="0"/>
            </a:rPr>
            <a:t>Remuneración</a:t>
          </a:r>
          <a:endParaRPr lang="es-ES_tradnl" sz="1200" b="1" dirty="0">
            <a:latin typeface="Arial" charset="0"/>
            <a:ea typeface="Arial" charset="0"/>
            <a:cs typeface="Arial" charset="0"/>
          </a:endParaRPr>
        </a:p>
      </dgm:t>
    </dgm:pt>
    <dgm:pt modelId="{AA4CF65C-FA5F-BA4A-BDFE-93A62BE82997}" type="parTrans" cxnId="{C5B40FA8-82BD-8949-8042-6006B2A0A88E}">
      <dgm:prSet/>
      <dgm:spPr/>
      <dgm:t>
        <a:bodyPr/>
        <a:lstStyle/>
        <a:p>
          <a:endParaRPr lang="es-ES_tradnl" sz="1200">
            <a:latin typeface="Arial" charset="0"/>
            <a:ea typeface="Arial" charset="0"/>
            <a:cs typeface="Arial" charset="0"/>
          </a:endParaRPr>
        </a:p>
      </dgm:t>
    </dgm:pt>
    <dgm:pt modelId="{737D60A7-DD29-E446-9E37-79A8C51814DE}" type="sibTrans" cxnId="{C5B40FA8-82BD-8949-8042-6006B2A0A88E}">
      <dgm:prSet/>
      <dgm:spPr/>
      <dgm:t>
        <a:bodyPr/>
        <a:lstStyle/>
        <a:p>
          <a:endParaRPr lang="es-ES_tradnl" sz="1200">
            <a:latin typeface="Arial" charset="0"/>
            <a:ea typeface="Arial" charset="0"/>
            <a:cs typeface="Arial" charset="0"/>
          </a:endParaRPr>
        </a:p>
      </dgm:t>
    </dgm:pt>
    <dgm:pt modelId="{479F6625-4E76-B74C-8D4A-A7BF8726147E}">
      <dgm:prSet phldrT="[Texto]" custT="1"/>
      <dgm:spPr/>
      <dgm:t>
        <a:bodyPr/>
        <a:lstStyle/>
        <a:p>
          <a:r>
            <a:rPr lang="es-ES_tradnl" sz="1200" dirty="0" smtClean="0">
              <a:latin typeface="Arial" charset="0"/>
              <a:ea typeface="Arial" charset="0"/>
              <a:cs typeface="Arial" charset="0"/>
            </a:rPr>
            <a:t>Condiciones económicas territoriales</a:t>
          </a:r>
          <a:endParaRPr lang="es-ES_tradnl" sz="1200" dirty="0">
            <a:latin typeface="Arial" charset="0"/>
            <a:ea typeface="Arial" charset="0"/>
            <a:cs typeface="Arial" charset="0"/>
          </a:endParaRPr>
        </a:p>
      </dgm:t>
    </dgm:pt>
    <dgm:pt modelId="{E46DFCFF-0506-4242-B6A4-A417565FE643}" type="parTrans" cxnId="{4CEFC954-B782-C64F-A5FC-B3E57A66B430}">
      <dgm:prSet/>
      <dgm:spPr/>
      <dgm:t>
        <a:bodyPr/>
        <a:lstStyle/>
        <a:p>
          <a:endParaRPr lang="es-ES_tradnl" sz="1200">
            <a:latin typeface="Arial" charset="0"/>
            <a:ea typeface="Arial" charset="0"/>
            <a:cs typeface="Arial" charset="0"/>
          </a:endParaRPr>
        </a:p>
      </dgm:t>
    </dgm:pt>
    <dgm:pt modelId="{2F6D72EE-83A5-4A4D-9672-1273B125DB12}" type="sibTrans" cxnId="{4CEFC954-B782-C64F-A5FC-B3E57A66B430}">
      <dgm:prSet/>
      <dgm:spPr/>
      <dgm:t>
        <a:bodyPr/>
        <a:lstStyle/>
        <a:p>
          <a:endParaRPr lang="es-ES_tradnl" sz="1200">
            <a:latin typeface="Arial" charset="0"/>
            <a:ea typeface="Arial" charset="0"/>
            <a:cs typeface="Arial" charset="0"/>
          </a:endParaRPr>
        </a:p>
      </dgm:t>
    </dgm:pt>
    <dgm:pt modelId="{CAA098CB-CB42-2849-8E5E-233239597453}">
      <dgm:prSet phldrT="[Texto]" custT="1"/>
      <dgm:spPr/>
      <dgm:t>
        <a:bodyPr/>
        <a:lstStyle/>
        <a:p>
          <a:r>
            <a:rPr lang="es-ES_tradnl" sz="1200" dirty="0" smtClean="0">
              <a:latin typeface="Arial" charset="0"/>
              <a:ea typeface="Arial" charset="0"/>
              <a:cs typeface="Arial" charset="0"/>
            </a:rPr>
            <a:t>Sector</a:t>
          </a:r>
          <a:endParaRPr lang="es-ES_tradnl" sz="1200" dirty="0">
            <a:latin typeface="Arial" charset="0"/>
            <a:ea typeface="Arial" charset="0"/>
            <a:cs typeface="Arial" charset="0"/>
          </a:endParaRPr>
        </a:p>
      </dgm:t>
    </dgm:pt>
    <dgm:pt modelId="{05AC096F-B5F9-6B41-BFEF-A8F9841A4EF6}" type="parTrans" cxnId="{E8E01ED6-BA29-C34B-9FB4-549FA37CF6D9}">
      <dgm:prSet/>
      <dgm:spPr/>
      <dgm:t>
        <a:bodyPr/>
        <a:lstStyle/>
        <a:p>
          <a:endParaRPr lang="es-ES_tradnl" sz="1200">
            <a:latin typeface="Arial" charset="0"/>
            <a:ea typeface="Arial" charset="0"/>
            <a:cs typeface="Arial" charset="0"/>
          </a:endParaRPr>
        </a:p>
      </dgm:t>
    </dgm:pt>
    <dgm:pt modelId="{4F89D00C-44AB-B047-9F7D-5AD45595F1C0}" type="sibTrans" cxnId="{E8E01ED6-BA29-C34B-9FB4-549FA37CF6D9}">
      <dgm:prSet/>
      <dgm:spPr/>
      <dgm:t>
        <a:bodyPr/>
        <a:lstStyle/>
        <a:p>
          <a:endParaRPr lang="es-ES_tradnl" sz="1200">
            <a:latin typeface="Arial" charset="0"/>
            <a:ea typeface="Arial" charset="0"/>
            <a:cs typeface="Arial" charset="0"/>
          </a:endParaRPr>
        </a:p>
      </dgm:t>
    </dgm:pt>
    <dgm:pt modelId="{E4CD0DCD-BB60-1047-9DF9-5AD6A6C0A5A9}" type="pres">
      <dgm:prSet presAssocID="{662BA2F7-6425-F245-B2F9-7BCDBFAFC422}" presName="Name0" presStyleCnt="0">
        <dgm:presLayoutVars>
          <dgm:dir/>
          <dgm:animLvl val="lvl"/>
          <dgm:resizeHandles val="exact"/>
        </dgm:presLayoutVars>
      </dgm:prSet>
      <dgm:spPr/>
      <dgm:t>
        <a:bodyPr/>
        <a:lstStyle/>
        <a:p>
          <a:endParaRPr lang="es-ES_tradnl"/>
        </a:p>
      </dgm:t>
    </dgm:pt>
    <dgm:pt modelId="{C3C6884C-0A0E-1E4D-9241-F50DCE1D0353}" type="pres">
      <dgm:prSet presAssocID="{16CEF84B-0DC1-8B42-9E68-2D7C588833BE}" presName="parTxOnly" presStyleLbl="node1" presStyleIdx="0" presStyleCnt="3">
        <dgm:presLayoutVars>
          <dgm:chMax val="0"/>
          <dgm:chPref val="0"/>
          <dgm:bulletEnabled val="1"/>
        </dgm:presLayoutVars>
      </dgm:prSet>
      <dgm:spPr/>
      <dgm:t>
        <a:bodyPr/>
        <a:lstStyle/>
        <a:p>
          <a:endParaRPr lang="es-ES_tradnl"/>
        </a:p>
      </dgm:t>
    </dgm:pt>
    <dgm:pt modelId="{C015B9B7-9C38-6649-B380-D934CCD21386}" type="pres">
      <dgm:prSet presAssocID="{737D60A7-DD29-E446-9E37-79A8C51814DE}" presName="parTxOnlySpace" presStyleCnt="0"/>
      <dgm:spPr/>
      <dgm:t>
        <a:bodyPr/>
        <a:lstStyle/>
        <a:p>
          <a:endParaRPr lang="es-ES_tradnl"/>
        </a:p>
      </dgm:t>
    </dgm:pt>
    <dgm:pt modelId="{7F17263C-74A4-6C47-9B38-A06F2AF04406}" type="pres">
      <dgm:prSet presAssocID="{479F6625-4E76-B74C-8D4A-A7BF8726147E}" presName="parTxOnly" presStyleLbl="node1" presStyleIdx="1" presStyleCnt="3">
        <dgm:presLayoutVars>
          <dgm:chMax val="0"/>
          <dgm:chPref val="0"/>
          <dgm:bulletEnabled val="1"/>
        </dgm:presLayoutVars>
      </dgm:prSet>
      <dgm:spPr/>
      <dgm:t>
        <a:bodyPr/>
        <a:lstStyle/>
        <a:p>
          <a:endParaRPr lang="es-ES_tradnl"/>
        </a:p>
      </dgm:t>
    </dgm:pt>
    <dgm:pt modelId="{A71F9BA1-6D96-2A43-80F8-AC880F5E1A38}" type="pres">
      <dgm:prSet presAssocID="{2F6D72EE-83A5-4A4D-9672-1273B125DB12}" presName="parTxOnlySpace" presStyleCnt="0"/>
      <dgm:spPr/>
      <dgm:t>
        <a:bodyPr/>
        <a:lstStyle/>
        <a:p>
          <a:endParaRPr lang="es-ES_tradnl"/>
        </a:p>
      </dgm:t>
    </dgm:pt>
    <dgm:pt modelId="{140AA97C-7E34-8849-84DE-1868FA2C93B1}" type="pres">
      <dgm:prSet presAssocID="{CAA098CB-CB42-2849-8E5E-233239597453}" presName="parTxOnly" presStyleLbl="node1" presStyleIdx="2" presStyleCnt="3">
        <dgm:presLayoutVars>
          <dgm:chMax val="0"/>
          <dgm:chPref val="0"/>
          <dgm:bulletEnabled val="1"/>
        </dgm:presLayoutVars>
      </dgm:prSet>
      <dgm:spPr/>
      <dgm:t>
        <a:bodyPr/>
        <a:lstStyle/>
        <a:p>
          <a:endParaRPr lang="es-ES_tradnl"/>
        </a:p>
      </dgm:t>
    </dgm:pt>
  </dgm:ptLst>
  <dgm:cxnLst>
    <dgm:cxn modelId="{EABFF046-7065-8246-94CA-6C1253258A21}" type="presOf" srcId="{479F6625-4E76-B74C-8D4A-A7BF8726147E}" destId="{7F17263C-74A4-6C47-9B38-A06F2AF04406}" srcOrd="0" destOrd="0" presId="urn:microsoft.com/office/officeart/2005/8/layout/chevron1"/>
    <dgm:cxn modelId="{C5B40FA8-82BD-8949-8042-6006B2A0A88E}" srcId="{662BA2F7-6425-F245-B2F9-7BCDBFAFC422}" destId="{16CEF84B-0DC1-8B42-9E68-2D7C588833BE}" srcOrd="0" destOrd="0" parTransId="{AA4CF65C-FA5F-BA4A-BDFE-93A62BE82997}" sibTransId="{737D60A7-DD29-E446-9E37-79A8C51814DE}"/>
    <dgm:cxn modelId="{3FAC9F73-663A-A04D-88BE-C35A77147536}" type="presOf" srcId="{16CEF84B-0DC1-8B42-9E68-2D7C588833BE}" destId="{C3C6884C-0A0E-1E4D-9241-F50DCE1D0353}" srcOrd="0" destOrd="0" presId="urn:microsoft.com/office/officeart/2005/8/layout/chevron1"/>
    <dgm:cxn modelId="{F389FB19-3AF8-2D4F-AF0C-F6FB8ECB5529}" type="presOf" srcId="{CAA098CB-CB42-2849-8E5E-233239597453}" destId="{140AA97C-7E34-8849-84DE-1868FA2C93B1}" srcOrd="0" destOrd="0" presId="urn:microsoft.com/office/officeart/2005/8/layout/chevron1"/>
    <dgm:cxn modelId="{E8E01ED6-BA29-C34B-9FB4-549FA37CF6D9}" srcId="{662BA2F7-6425-F245-B2F9-7BCDBFAFC422}" destId="{CAA098CB-CB42-2849-8E5E-233239597453}" srcOrd="2" destOrd="0" parTransId="{05AC096F-B5F9-6B41-BFEF-A8F9841A4EF6}" sibTransId="{4F89D00C-44AB-B047-9F7D-5AD45595F1C0}"/>
    <dgm:cxn modelId="{8E2D770D-FB8E-FA43-BE79-A6CD73204237}" type="presOf" srcId="{662BA2F7-6425-F245-B2F9-7BCDBFAFC422}" destId="{E4CD0DCD-BB60-1047-9DF9-5AD6A6C0A5A9}" srcOrd="0" destOrd="0" presId="urn:microsoft.com/office/officeart/2005/8/layout/chevron1"/>
    <dgm:cxn modelId="{4CEFC954-B782-C64F-A5FC-B3E57A66B430}" srcId="{662BA2F7-6425-F245-B2F9-7BCDBFAFC422}" destId="{479F6625-4E76-B74C-8D4A-A7BF8726147E}" srcOrd="1" destOrd="0" parTransId="{E46DFCFF-0506-4242-B6A4-A417565FE643}" sibTransId="{2F6D72EE-83A5-4A4D-9672-1273B125DB12}"/>
    <dgm:cxn modelId="{4F027B54-BF3E-C14F-A43D-2A2841AE61EE}" type="presParOf" srcId="{E4CD0DCD-BB60-1047-9DF9-5AD6A6C0A5A9}" destId="{C3C6884C-0A0E-1E4D-9241-F50DCE1D0353}" srcOrd="0" destOrd="0" presId="urn:microsoft.com/office/officeart/2005/8/layout/chevron1"/>
    <dgm:cxn modelId="{268FCD23-E796-A343-ABD4-A92B84E3EC5C}" type="presParOf" srcId="{E4CD0DCD-BB60-1047-9DF9-5AD6A6C0A5A9}" destId="{C015B9B7-9C38-6649-B380-D934CCD21386}" srcOrd="1" destOrd="0" presId="urn:microsoft.com/office/officeart/2005/8/layout/chevron1"/>
    <dgm:cxn modelId="{0C4F0A46-D7DA-754A-BF6B-2D08C7D51602}" type="presParOf" srcId="{E4CD0DCD-BB60-1047-9DF9-5AD6A6C0A5A9}" destId="{7F17263C-74A4-6C47-9B38-A06F2AF04406}" srcOrd="2" destOrd="0" presId="urn:microsoft.com/office/officeart/2005/8/layout/chevron1"/>
    <dgm:cxn modelId="{C6B10983-C223-A04C-A75D-0968A608DF19}" type="presParOf" srcId="{E4CD0DCD-BB60-1047-9DF9-5AD6A6C0A5A9}" destId="{A71F9BA1-6D96-2A43-80F8-AC880F5E1A38}" srcOrd="3" destOrd="0" presId="urn:microsoft.com/office/officeart/2005/8/layout/chevron1"/>
    <dgm:cxn modelId="{03500EA6-9F6A-9E4F-AD95-17CE3341C951}" type="presParOf" srcId="{E4CD0DCD-BB60-1047-9DF9-5AD6A6C0A5A9}" destId="{140AA97C-7E34-8849-84DE-1868FA2C93B1}"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788D78-C2D0-3C40-BE4E-33035667B327}" type="doc">
      <dgm:prSet loTypeId="urn:microsoft.com/office/officeart/2005/8/layout/vList5" loCatId="" qsTypeId="urn:microsoft.com/office/officeart/2005/8/quickstyle/simple4" qsCatId="simple" csTypeId="urn:microsoft.com/office/officeart/2005/8/colors/colorful2" csCatId="colorful" phldr="1"/>
      <dgm:spPr/>
      <dgm:t>
        <a:bodyPr/>
        <a:lstStyle/>
        <a:p>
          <a:endParaRPr lang="es-ES_tradnl"/>
        </a:p>
      </dgm:t>
    </dgm:pt>
    <dgm:pt modelId="{1F7CB171-807F-6B4C-AF94-EAD32936506C}">
      <dgm:prSet phldrT="[Texto]" custT="1"/>
      <dgm:spPr/>
      <dgm:t>
        <a:bodyPr/>
        <a:lstStyle/>
        <a:p>
          <a:r>
            <a:rPr lang="es-ES_tradnl" sz="1000" dirty="0" smtClean="0">
              <a:latin typeface="Arial" charset="0"/>
              <a:ea typeface="Arial" charset="0"/>
              <a:cs typeface="Arial" charset="0"/>
            </a:rPr>
            <a:t>Condición de vida calamitosa</a:t>
          </a:r>
          <a:endParaRPr lang="es-ES_tradnl" sz="1000" dirty="0">
            <a:latin typeface="Arial" charset="0"/>
            <a:ea typeface="Arial" charset="0"/>
            <a:cs typeface="Arial" charset="0"/>
          </a:endParaRPr>
        </a:p>
      </dgm:t>
    </dgm:pt>
    <dgm:pt modelId="{EA1911BB-A5D3-D845-B6BA-115315D58E47}" type="parTrans" cxnId="{59B14ACE-03E3-0148-9756-B08AD3C425E3}">
      <dgm:prSet/>
      <dgm:spPr/>
      <dgm:t>
        <a:bodyPr/>
        <a:lstStyle/>
        <a:p>
          <a:endParaRPr lang="es-ES_tradnl" sz="1000">
            <a:latin typeface="Arial" charset="0"/>
            <a:ea typeface="Arial" charset="0"/>
            <a:cs typeface="Arial" charset="0"/>
          </a:endParaRPr>
        </a:p>
      </dgm:t>
    </dgm:pt>
    <dgm:pt modelId="{C7C6ADFD-DF3C-504F-B850-CE4B46A34788}" type="sibTrans" cxnId="{59B14ACE-03E3-0148-9756-B08AD3C425E3}">
      <dgm:prSet/>
      <dgm:spPr/>
      <dgm:t>
        <a:bodyPr/>
        <a:lstStyle/>
        <a:p>
          <a:endParaRPr lang="es-ES_tradnl" sz="1000">
            <a:latin typeface="Arial" charset="0"/>
            <a:ea typeface="Arial" charset="0"/>
            <a:cs typeface="Arial" charset="0"/>
          </a:endParaRPr>
        </a:p>
      </dgm:t>
    </dgm:pt>
    <mc:AlternateContent xmlns:mc="http://schemas.openxmlformats.org/markup-compatibility/2006" xmlns:a14="http://schemas.microsoft.com/office/drawing/2010/main">
      <mc:Choice Requires="a14">
        <dgm:pt modelId="{67010F80-BA0C-C941-AA4F-0DF4915FD64D}">
          <dgm:prSet phldrT="[Texto]" custT="1"/>
          <dgm:spPr/>
          <dgm:t>
            <a:bodyPr/>
            <a:lstStyle/>
            <a:p>
              <a:r>
                <a:rPr lang="es-ES_tradnl" sz="1000" b="1" dirty="0" smtClean="0">
                  <a:latin typeface="Arial" charset="0"/>
                  <a:ea typeface="Arial" charset="0"/>
                  <a:cs typeface="Arial" charset="0"/>
                </a:rPr>
                <a:t>Precio de mercado </a:t>
              </a:r>
              <a14:m>
                <m:oMath xmlns:m="http://schemas.openxmlformats.org/officeDocument/2006/math">
                  <m:r>
                    <a:rPr lang="mr-IN" sz="1000" b="1" i="1" smtClean="0">
                      <a:latin typeface="Cambria Math" charset="0"/>
                      <a:ea typeface="Arial" charset="0"/>
                      <a:cs typeface="Arial" charset="0"/>
                    </a:rPr>
                    <m:t>&lt;</m:t>
                  </m:r>
                </m:oMath>
              </a14:m>
              <a:r>
                <a:rPr lang="es-ES_tradnl" sz="1000" b="1" dirty="0" smtClean="0">
                  <a:latin typeface="Arial" charset="0"/>
                  <a:ea typeface="Arial" charset="0"/>
                  <a:cs typeface="Arial" charset="0"/>
                </a:rPr>
                <a:t> Precio natural</a:t>
              </a:r>
              <a:endParaRPr lang="es-ES_tradnl" sz="1000" b="1" dirty="0">
                <a:latin typeface="Arial" charset="0"/>
                <a:ea typeface="Arial" charset="0"/>
                <a:cs typeface="Arial" charset="0"/>
              </a:endParaRPr>
            </a:p>
          </dgm:t>
        </dgm:pt>
      </mc:Choice>
      <mc:Fallback xmlns="">
        <dgm:pt modelId="{67010F80-BA0C-C941-AA4F-0DF4915FD64D}">
          <dgm:prSet phldrT="[Texto]" custT="1"/>
          <dgm:spPr/>
          <dgm:t>
            <a:bodyPr/>
            <a:lstStyle/>
            <a:p>
              <a:r>
                <a:rPr lang="es-ES_tradnl" sz="1000" b="1" dirty="0" smtClean="0">
                  <a:latin typeface="Arial" charset="0"/>
                  <a:ea typeface="Arial" charset="0"/>
                  <a:cs typeface="Arial" charset="0"/>
                </a:rPr>
                <a:t>Precio de mercado </a:t>
              </a:r>
              <a:r>
                <a:rPr lang="mr-IN" sz="1000" b="1" i="0" smtClean="0">
                  <a:latin typeface="Arial" charset="0"/>
                  <a:ea typeface="Arial" charset="0"/>
                  <a:cs typeface="Arial" charset="0"/>
                </a:rPr>
                <a:t>&lt;</a:t>
              </a:r>
              <a:r>
                <a:rPr lang="es-ES_tradnl" sz="1000" b="1" dirty="0" smtClean="0">
                  <a:latin typeface="Arial" charset="0"/>
                  <a:ea typeface="Arial" charset="0"/>
                  <a:cs typeface="Arial" charset="0"/>
                </a:rPr>
                <a:t> Precio natural</a:t>
              </a:r>
              <a:endParaRPr lang="es-ES_tradnl" sz="1000" b="1" dirty="0">
                <a:latin typeface="Arial" charset="0"/>
                <a:ea typeface="Arial" charset="0"/>
                <a:cs typeface="Arial" charset="0"/>
              </a:endParaRPr>
            </a:p>
          </dgm:t>
        </dgm:pt>
      </mc:Fallback>
    </mc:AlternateContent>
    <dgm:pt modelId="{182BEFC9-4A6B-114A-9AE0-1758CBA03B4B}" type="parTrans" cxnId="{1FD2DA2F-A40E-7340-BC70-84AB0D603FA3}">
      <dgm:prSet/>
      <dgm:spPr/>
      <dgm:t>
        <a:bodyPr/>
        <a:lstStyle/>
        <a:p>
          <a:endParaRPr lang="es-ES_tradnl" sz="1000">
            <a:latin typeface="Arial" charset="0"/>
            <a:ea typeface="Arial" charset="0"/>
            <a:cs typeface="Arial" charset="0"/>
          </a:endParaRPr>
        </a:p>
      </dgm:t>
    </dgm:pt>
    <dgm:pt modelId="{958EA7C7-A904-144C-8538-19F286243030}" type="sibTrans" cxnId="{1FD2DA2F-A40E-7340-BC70-84AB0D603FA3}">
      <dgm:prSet/>
      <dgm:spPr/>
      <dgm:t>
        <a:bodyPr/>
        <a:lstStyle/>
        <a:p>
          <a:endParaRPr lang="es-ES_tradnl" sz="1000">
            <a:latin typeface="Arial" charset="0"/>
            <a:ea typeface="Arial" charset="0"/>
            <a:cs typeface="Arial" charset="0"/>
          </a:endParaRPr>
        </a:p>
      </dgm:t>
    </dgm:pt>
    <dgm:pt modelId="{FE0DC442-D7F3-4D48-865D-6883027A0BBF}" type="pres">
      <dgm:prSet presAssocID="{B2788D78-C2D0-3C40-BE4E-33035667B327}" presName="Name0" presStyleCnt="0">
        <dgm:presLayoutVars>
          <dgm:dir/>
          <dgm:animLvl val="lvl"/>
          <dgm:resizeHandles val="exact"/>
        </dgm:presLayoutVars>
      </dgm:prSet>
      <dgm:spPr/>
      <dgm:t>
        <a:bodyPr/>
        <a:lstStyle/>
        <a:p>
          <a:endParaRPr lang="es-ES_tradnl"/>
        </a:p>
      </dgm:t>
    </dgm:pt>
    <dgm:pt modelId="{DEF51C37-32A8-8F4E-A6D7-DD7908B0A2BC}" type="pres">
      <dgm:prSet presAssocID="{1F7CB171-807F-6B4C-AF94-EAD32936506C}" presName="linNode" presStyleCnt="0"/>
      <dgm:spPr/>
    </dgm:pt>
    <dgm:pt modelId="{7881D5C6-1B53-7148-9556-392CC5C452A1}" type="pres">
      <dgm:prSet presAssocID="{1F7CB171-807F-6B4C-AF94-EAD32936506C}" presName="parentText" presStyleLbl="node1" presStyleIdx="0" presStyleCnt="1" custScaleX="90910" custScaleY="62093">
        <dgm:presLayoutVars>
          <dgm:chMax val="1"/>
          <dgm:bulletEnabled val="1"/>
        </dgm:presLayoutVars>
      </dgm:prSet>
      <dgm:spPr/>
      <dgm:t>
        <a:bodyPr/>
        <a:lstStyle/>
        <a:p>
          <a:endParaRPr lang="es-ES_tradnl"/>
        </a:p>
      </dgm:t>
    </dgm:pt>
    <dgm:pt modelId="{51B50D65-78E2-EE43-BE05-9094FDF833F0}" type="pres">
      <dgm:prSet presAssocID="{1F7CB171-807F-6B4C-AF94-EAD32936506C}" presName="descendantText" presStyleLbl="alignAccFollowNode1" presStyleIdx="0" presStyleCnt="1" custScaleX="90909" custScaleY="75132" custLinFactNeighborX="-4453">
        <dgm:presLayoutVars>
          <dgm:bulletEnabled val="1"/>
        </dgm:presLayoutVars>
      </dgm:prSet>
      <dgm:spPr/>
      <dgm:t>
        <a:bodyPr/>
        <a:lstStyle/>
        <a:p>
          <a:endParaRPr lang="es-ES_tradnl"/>
        </a:p>
      </dgm:t>
    </dgm:pt>
  </dgm:ptLst>
  <dgm:cxnLst>
    <dgm:cxn modelId="{59B14ACE-03E3-0148-9756-B08AD3C425E3}" srcId="{B2788D78-C2D0-3C40-BE4E-33035667B327}" destId="{1F7CB171-807F-6B4C-AF94-EAD32936506C}" srcOrd="0" destOrd="0" parTransId="{EA1911BB-A5D3-D845-B6BA-115315D58E47}" sibTransId="{C7C6ADFD-DF3C-504F-B850-CE4B46A34788}"/>
    <dgm:cxn modelId="{55088BAA-ACAB-ED42-AF7A-E87E7307D351}" type="presOf" srcId="{67010F80-BA0C-C941-AA4F-0DF4915FD64D}" destId="{51B50D65-78E2-EE43-BE05-9094FDF833F0}" srcOrd="0" destOrd="0" presId="urn:microsoft.com/office/officeart/2005/8/layout/vList5"/>
    <dgm:cxn modelId="{AECBFA06-A6D9-A740-9E2B-95855432E4FB}" type="presOf" srcId="{1F7CB171-807F-6B4C-AF94-EAD32936506C}" destId="{7881D5C6-1B53-7148-9556-392CC5C452A1}" srcOrd="0" destOrd="0" presId="urn:microsoft.com/office/officeart/2005/8/layout/vList5"/>
    <dgm:cxn modelId="{1FD2DA2F-A40E-7340-BC70-84AB0D603FA3}" srcId="{1F7CB171-807F-6B4C-AF94-EAD32936506C}" destId="{67010F80-BA0C-C941-AA4F-0DF4915FD64D}" srcOrd="0" destOrd="0" parTransId="{182BEFC9-4A6B-114A-9AE0-1758CBA03B4B}" sibTransId="{958EA7C7-A904-144C-8538-19F286243030}"/>
    <dgm:cxn modelId="{839F50E7-4DDD-244E-968B-7195D3DFE98F}" type="presOf" srcId="{B2788D78-C2D0-3C40-BE4E-33035667B327}" destId="{FE0DC442-D7F3-4D48-865D-6883027A0BBF}" srcOrd="0" destOrd="0" presId="urn:microsoft.com/office/officeart/2005/8/layout/vList5"/>
    <dgm:cxn modelId="{54021F3D-C297-E145-9842-BD183319DBE7}" type="presParOf" srcId="{FE0DC442-D7F3-4D48-865D-6883027A0BBF}" destId="{DEF51C37-32A8-8F4E-A6D7-DD7908B0A2BC}" srcOrd="0" destOrd="0" presId="urn:microsoft.com/office/officeart/2005/8/layout/vList5"/>
    <dgm:cxn modelId="{E9711713-935E-794A-B7F4-FEC01636ACD4}" type="presParOf" srcId="{DEF51C37-32A8-8F4E-A6D7-DD7908B0A2BC}" destId="{7881D5C6-1B53-7148-9556-392CC5C452A1}" srcOrd="0" destOrd="0" presId="urn:microsoft.com/office/officeart/2005/8/layout/vList5"/>
    <dgm:cxn modelId="{4A1CF533-41B9-1A47-88E5-1BE61AF84327}" type="presParOf" srcId="{DEF51C37-32A8-8F4E-A6D7-DD7908B0A2BC}" destId="{51B50D65-78E2-EE43-BE05-9094FDF833F0}"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1C61B112-C881-0348-94FF-DD3ED32D9B2C}" type="doc">
      <dgm:prSet loTypeId="urn:microsoft.com/office/officeart/2005/8/layout/hList1" loCatId="" qsTypeId="urn:microsoft.com/office/officeart/2005/8/quickstyle/simple4" qsCatId="simple" csTypeId="urn:microsoft.com/office/officeart/2005/8/colors/colorful4" csCatId="colorful" phldr="1"/>
      <dgm:spPr/>
      <dgm:t>
        <a:bodyPr/>
        <a:lstStyle/>
        <a:p>
          <a:endParaRPr lang="es-ES_tradnl"/>
        </a:p>
      </dgm:t>
    </dgm:pt>
    <dgm:pt modelId="{B979F2C6-A9A2-F143-B2B9-281C89E382BD}">
      <dgm:prSet phldrT="[Texto]" custT="1"/>
      <dgm:spPr/>
      <dgm:t>
        <a:bodyPr/>
        <a:lstStyle/>
        <a:p>
          <a:r>
            <a:rPr lang="es-ES_tradnl" sz="1100" b="0" i="1" dirty="0" smtClean="0">
              <a:latin typeface="Arial" charset="0"/>
              <a:ea typeface="Arial" charset="0"/>
              <a:cs typeface="Arial" charset="0"/>
            </a:rPr>
            <a:t>Compartir información atractiva y relevante con los estudiantes sobre las cajas de ahorro</a:t>
          </a:r>
          <a:endParaRPr lang="es-ES_tradnl" sz="1100" b="0" dirty="0">
            <a:latin typeface="Arial" charset="0"/>
            <a:ea typeface="Arial" charset="0"/>
            <a:cs typeface="Arial" charset="0"/>
          </a:endParaRPr>
        </a:p>
      </dgm:t>
    </dgm:pt>
    <dgm:pt modelId="{CABD4721-BD2B-E545-8F12-3E844ADD71F3}" type="parTrans" cxnId="{8308F286-FD41-934F-809D-D4F2F1B87AFB}">
      <dgm:prSet/>
      <dgm:spPr/>
      <dgm:t>
        <a:bodyPr/>
        <a:lstStyle/>
        <a:p>
          <a:endParaRPr lang="es-ES_tradnl" sz="1100" b="0">
            <a:latin typeface="Arial" charset="0"/>
            <a:ea typeface="Arial" charset="0"/>
            <a:cs typeface="Arial" charset="0"/>
          </a:endParaRPr>
        </a:p>
      </dgm:t>
    </dgm:pt>
    <dgm:pt modelId="{43632FAC-AF0C-4549-8D40-C9BAFAABEC2A}" type="sibTrans" cxnId="{8308F286-FD41-934F-809D-D4F2F1B87AFB}">
      <dgm:prSet/>
      <dgm:spPr/>
      <dgm:t>
        <a:bodyPr/>
        <a:lstStyle/>
        <a:p>
          <a:endParaRPr lang="es-ES_tradnl" sz="1100" b="0">
            <a:latin typeface="Arial" charset="0"/>
            <a:ea typeface="Arial" charset="0"/>
            <a:cs typeface="Arial" charset="0"/>
          </a:endParaRPr>
        </a:p>
      </dgm:t>
    </dgm:pt>
    <dgm:pt modelId="{0590B321-0A34-654B-A946-3EC6579DEC37}">
      <dgm:prSet phldrT="[Texto]" custT="1"/>
      <dgm:spPr/>
      <dgm:t>
        <a:bodyPr/>
        <a:lstStyle/>
        <a:p>
          <a:r>
            <a:rPr lang="es-ES_tradnl" sz="1100" b="1" dirty="0" smtClean="0">
              <a:latin typeface="Arial" charset="0"/>
              <a:ea typeface="Arial" charset="0"/>
              <a:cs typeface="Arial" charset="0"/>
            </a:rPr>
            <a:t>2.</a:t>
          </a:r>
          <a:endParaRPr lang="es-ES_tradnl" sz="1100" b="1" dirty="0">
            <a:latin typeface="Arial" charset="0"/>
            <a:ea typeface="Arial" charset="0"/>
            <a:cs typeface="Arial" charset="0"/>
          </a:endParaRPr>
        </a:p>
      </dgm:t>
    </dgm:pt>
    <dgm:pt modelId="{7FD2B54C-2876-0740-B9B1-F48F78257C1C}" type="parTrans" cxnId="{1EEE1F12-8E7E-0F48-8EE8-6BE90B73C50A}">
      <dgm:prSet/>
      <dgm:spPr/>
      <dgm:t>
        <a:bodyPr/>
        <a:lstStyle/>
        <a:p>
          <a:endParaRPr lang="es-ES_tradnl"/>
        </a:p>
      </dgm:t>
    </dgm:pt>
    <dgm:pt modelId="{01BA824C-7569-F647-9C9F-724FE673C90B}" type="sibTrans" cxnId="{1EEE1F12-8E7E-0F48-8EE8-6BE90B73C50A}">
      <dgm:prSet/>
      <dgm:spPr/>
      <dgm:t>
        <a:bodyPr/>
        <a:lstStyle/>
        <a:p>
          <a:endParaRPr lang="es-ES_tradnl"/>
        </a:p>
      </dgm:t>
    </dgm:pt>
    <dgm:pt modelId="{D174AB97-5CEC-F94E-AFF6-B90D19A01088}">
      <dgm:prSet phldrT="[Texto]" custT="1"/>
      <dgm:spPr/>
      <dgm:t>
        <a:bodyPr/>
        <a:lstStyle/>
        <a:p>
          <a:endParaRPr lang="es-ES_tradnl" sz="1100" b="0" dirty="0">
            <a:latin typeface="Arial" charset="0"/>
            <a:ea typeface="Arial" charset="0"/>
            <a:cs typeface="Arial" charset="0"/>
          </a:endParaRPr>
        </a:p>
      </dgm:t>
    </dgm:pt>
    <dgm:pt modelId="{20C0805A-7365-4A4C-ABFF-8052454AF49E}" type="parTrans" cxnId="{A0ECE21B-CD69-524B-8834-1511A8DC8C56}">
      <dgm:prSet/>
      <dgm:spPr/>
      <dgm:t>
        <a:bodyPr/>
        <a:lstStyle/>
        <a:p>
          <a:endParaRPr lang="es-ES_tradnl"/>
        </a:p>
      </dgm:t>
    </dgm:pt>
    <dgm:pt modelId="{EB750AEC-8CFB-DA42-934C-3779961122EF}" type="sibTrans" cxnId="{A0ECE21B-CD69-524B-8834-1511A8DC8C56}">
      <dgm:prSet/>
      <dgm:spPr/>
      <dgm:t>
        <a:bodyPr/>
        <a:lstStyle/>
        <a:p>
          <a:endParaRPr lang="es-ES_tradnl"/>
        </a:p>
      </dgm:t>
    </dgm:pt>
    <dgm:pt modelId="{D8647387-8C28-3D46-82F5-F1A071DA5946}" type="pres">
      <dgm:prSet presAssocID="{1C61B112-C881-0348-94FF-DD3ED32D9B2C}" presName="Name0" presStyleCnt="0">
        <dgm:presLayoutVars>
          <dgm:dir/>
          <dgm:animLvl val="lvl"/>
          <dgm:resizeHandles val="exact"/>
        </dgm:presLayoutVars>
      </dgm:prSet>
      <dgm:spPr/>
      <dgm:t>
        <a:bodyPr/>
        <a:lstStyle/>
        <a:p>
          <a:endParaRPr lang="es-ES_tradnl"/>
        </a:p>
      </dgm:t>
    </dgm:pt>
    <dgm:pt modelId="{AD87DB30-E42F-3F49-860B-06F415CA71E4}" type="pres">
      <dgm:prSet presAssocID="{0590B321-0A34-654B-A946-3EC6579DEC37}" presName="composite" presStyleCnt="0"/>
      <dgm:spPr/>
    </dgm:pt>
    <dgm:pt modelId="{488405D8-02D1-5D49-A94B-A45B506C2F03}" type="pres">
      <dgm:prSet presAssocID="{0590B321-0A34-654B-A946-3EC6579DEC37}" presName="parTx" presStyleLbl="alignNode1" presStyleIdx="0" presStyleCnt="1">
        <dgm:presLayoutVars>
          <dgm:chMax val="0"/>
          <dgm:chPref val="0"/>
          <dgm:bulletEnabled val="1"/>
        </dgm:presLayoutVars>
      </dgm:prSet>
      <dgm:spPr/>
      <dgm:t>
        <a:bodyPr/>
        <a:lstStyle/>
        <a:p>
          <a:endParaRPr lang="es-ES_tradnl"/>
        </a:p>
      </dgm:t>
    </dgm:pt>
    <dgm:pt modelId="{AD4A8128-0F12-7048-8C46-7170FD8AFFEE}" type="pres">
      <dgm:prSet presAssocID="{0590B321-0A34-654B-A946-3EC6579DEC37}" presName="desTx" presStyleLbl="alignAccFollowNode1" presStyleIdx="0" presStyleCnt="1">
        <dgm:presLayoutVars>
          <dgm:bulletEnabled val="1"/>
        </dgm:presLayoutVars>
      </dgm:prSet>
      <dgm:spPr/>
      <dgm:t>
        <a:bodyPr/>
        <a:lstStyle/>
        <a:p>
          <a:endParaRPr lang="es-ES_tradnl"/>
        </a:p>
      </dgm:t>
    </dgm:pt>
  </dgm:ptLst>
  <dgm:cxnLst>
    <dgm:cxn modelId="{7EDDE745-7B51-0A4B-8D2F-B664D24B7DA9}" type="presOf" srcId="{B979F2C6-A9A2-F143-B2B9-281C89E382BD}" destId="{AD4A8128-0F12-7048-8C46-7170FD8AFFEE}" srcOrd="0" destOrd="1" presId="urn:microsoft.com/office/officeart/2005/8/layout/hList1"/>
    <dgm:cxn modelId="{BB785E8F-5CD4-4045-9C58-DB5A0958A1D6}" type="presOf" srcId="{1C61B112-C881-0348-94FF-DD3ED32D9B2C}" destId="{D8647387-8C28-3D46-82F5-F1A071DA5946}" srcOrd="0" destOrd="0" presId="urn:microsoft.com/office/officeart/2005/8/layout/hList1"/>
    <dgm:cxn modelId="{C367736B-8D4D-6941-9D1F-E1910D9FE8EE}" type="presOf" srcId="{0590B321-0A34-654B-A946-3EC6579DEC37}" destId="{488405D8-02D1-5D49-A94B-A45B506C2F03}" srcOrd="0" destOrd="0" presId="urn:microsoft.com/office/officeart/2005/8/layout/hList1"/>
    <dgm:cxn modelId="{A0ECE21B-CD69-524B-8834-1511A8DC8C56}" srcId="{0590B321-0A34-654B-A946-3EC6579DEC37}" destId="{D174AB97-5CEC-F94E-AFF6-B90D19A01088}" srcOrd="0" destOrd="0" parTransId="{20C0805A-7365-4A4C-ABFF-8052454AF49E}" sibTransId="{EB750AEC-8CFB-DA42-934C-3779961122EF}"/>
    <dgm:cxn modelId="{08548C94-7766-144E-A36B-86D146D8E058}" type="presOf" srcId="{D174AB97-5CEC-F94E-AFF6-B90D19A01088}" destId="{AD4A8128-0F12-7048-8C46-7170FD8AFFEE}" srcOrd="0" destOrd="0" presId="urn:microsoft.com/office/officeart/2005/8/layout/hList1"/>
    <dgm:cxn modelId="{8308F286-FD41-934F-809D-D4F2F1B87AFB}" srcId="{0590B321-0A34-654B-A946-3EC6579DEC37}" destId="{B979F2C6-A9A2-F143-B2B9-281C89E382BD}" srcOrd="1" destOrd="0" parTransId="{CABD4721-BD2B-E545-8F12-3E844ADD71F3}" sibTransId="{43632FAC-AF0C-4549-8D40-C9BAFAABEC2A}"/>
    <dgm:cxn modelId="{1EEE1F12-8E7E-0F48-8EE8-6BE90B73C50A}" srcId="{1C61B112-C881-0348-94FF-DD3ED32D9B2C}" destId="{0590B321-0A34-654B-A946-3EC6579DEC37}" srcOrd="0" destOrd="0" parTransId="{7FD2B54C-2876-0740-B9B1-F48F78257C1C}" sibTransId="{01BA824C-7569-F647-9C9F-724FE673C90B}"/>
    <dgm:cxn modelId="{0B31A970-8C7B-5B41-97FB-CCA47F00040F}" type="presParOf" srcId="{D8647387-8C28-3D46-82F5-F1A071DA5946}" destId="{AD87DB30-E42F-3F49-860B-06F415CA71E4}" srcOrd="0" destOrd="0" presId="urn:microsoft.com/office/officeart/2005/8/layout/hList1"/>
    <dgm:cxn modelId="{666D2E76-A5AB-5749-ADE5-E963C4F5016F}" type="presParOf" srcId="{AD87DB30-E42F-3F49-860B-06F415CA71E4}" destId="{488405D8-02D1-5D49-A94B-A45B506C2F03}" srcOrd="0" destOrd="0" presId="urn:microsoft.com/office/officeart/2005/8/layout/hList1"/>
    <dgm:cxn modelId="{117EB819-8C7B-BC40-955B-4BB25CAB6EA3}" type="presParOf" srcId="{AD87DB30-E42F-3F49-860B-06F415CA71E4}" destId="{AD4A8128-0F12-7048-8C46-7170FD8AFFEE}"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86C330F8-9994-E64B-BF02-BAC0615AE6E4}" type="doc">
      <dgm:prSet loTypeId="urn:microsoft.com/office/officeart/2005/8/layout/vList5" loCatId="" qsTypeId="urn:microsoft.com/office/officeart/2005/8/quickstyle/simple4" qsCatId="simple" csTypeId="urn:microsoft.com/office/officeart/2005/8/colors/accent1_4" csCatId="accent1" phldr="1"/>
      <dgm:spPr/>
      <dgm:t>
        <a:bodyPr/>
        <a:lstStyle/>
        <a:p>
          <a:endParaRPr lang="es-ES_tradnl"/>
        </a:p>
      </dgm:t>
    </dgm:pt>
    <dgm:pt modelId="{29E7149A-41DB-664A-A4B7-81AC7AA3FB8F}">
      <dgm:prSet phldrT="[Texto]" custT="1"/>
      <dgm:spPr/>
      <dgm:t>
        <a:bodyPr/>
        <a:lstStyle/>
        <a:p>
          <a:r>
            <a:rPr lang="es-ES_tradnl" sz="1100" b="1" dirty="0" smtClean="0">
              <a:latin typeface="Arial" charset="0"/>
              <a:ea typeface="Arial" charset="0"/>
              <a:cs typeface="Arial" charset="0"/>
            </a:rPr>
            <a:t>3.1.</a:t>
          </a:r>
          <a:endParaRPr lang="es-ES_tradnl" sz="1100" b="1" dirty="0">
            <a:latin typeface="Arial" charset="0"/>
            <a:ea typeface="Arial" charset="0"/>
            <a:cs typeface="Arial" charset="0"/>
          </a:endParaRPr>
        </a:p>
      </dgm:t>
    </dgm:pt>
    <dgm:pt modelId="{4EFFA5B6-069D-EA4E-AC5E-9889B815EB81}" type="parTrans" cxnId="{8AD7082C-21A5-4946-AEA0-2935B93D5834}">
      <dgm:prSet/>
      <dgm:spPr/>
      <dgm:t>
        <a:bodyPr/>
        <a:lstStyle/>
        <a:p>
          <a:endParaRPr lang="es-ES_tradnl" sz="1100">
            <a:latin typeface="Arial" charset="0"/>
            <a:ea typeface="Arial" charset="0"/>
            <a:cs typeface="Arial" charset="0"/>
          </a:endParaRPr>
        </a:p>
      </dgm:t>
    </dgm:pt>
    <dgm:pt modelId="{F7639033-1A89-8443-9C9D-69DE16F06883}" type="sibTrans" cxnId="{8AD7082C-21A5-4946-AEA0-2935B93D5834}">
      <dgm:prSet/>
      <dgm:spPr/>
      <dgm:t>
        <a:bodyPr/>
        <a:lstStyle/>
        <a:p>
          <a:endParaRPr lang="es-ES_tradnl" sz="1100">
            <a:latin typeface="Arial" charset="0"/>
            <a:ea typeface="Arial" charset="0"/>
            <a:cs typeface="Arial" charset="0"/>
          </a:endParaRPr>
        </a:p>
      </dgm:t>
    </dgm:pt>
    <dgm:pt modelId="{1E71DD7B-CC45-1B47-8822-93B4ECDE6488}">
      <dgm:prSet phldrT="[Texto]" custT="1"/>
      <dgm:spPr/>
      <dgm:t>
        <a:bodyPr/>
        <a:lstStyle/>
        <a:p>
          <a:r>
            <a:rPr lang="es-ES_tradnl" sz="1100" b="0" i="0" dirty="0" smtClean="0">
              <a:latin typeface="Arial" charset="0"/>
              <a:ea typeface="Arial" charset="0"/>
              <a:cs typeface="Arial" charset="0"/>
            </a:rPr>
            <a:t>Reconocer las responsabilidades y funciones principales de los miembros de la caja de ahorro</a:t>
          </a:r>
          <a:endParaRPr lang="es-ES_tradnl" sz="1100" b="0" dirty="0">
            <a:latin typeface="Arial" charset="0"/>
            <a:ea typeface="Arial" charset="0"/>
            <a:cs typeface="Arial" charset="0"/>
          </a:endParaRPr>
        </a:p>
      </dgm:t>
    </dgm:pt>
    <dgm:pt modelId="{B1F82B60-55DB-0640-845D-3A81D4282507}" type="parTrans" cxnId="{3938102A-16D2-964E-B78A-327F9851ADBA}">
      <dgm:prSet/>
      <dgm:spPr/>
      <dgm:t>
        <a:bodyPr/>
        <a:lstStyle/>
        <a:p>
          <a:endParaRPr lang="es-ES_tradnl" sz="1100">
            <a:latin typeface="Arial" charset="0"/>
            <a:ea typeface="Arial" charset="0"/>
            <a:cs typeface="Arial" charset="0"/>
          </a:endParaRPr>
        </a:p>
      </dgm:t>
    </dgm:pt>
    <dgm:pt modelId="{2A3E4CB2-6E57-994D-B488-20E0B73D2B4D}" type="sibTrans" cxnId="{3938102A-16D2-964E-B78A-327F9851ADBA}">
      <dgm:prSet/>
      <dgm:spPr/>
      <dgm:t>
        <a:bodyPr/>
        <a:lstStyle/>
        <a:p>
          <a:endParaRPr lang="es-ES_tradnl" sz="1100">
            <a:latin typeface="Arial" charset="0"/>
            <a:ea typeface="Arial" charset="0"/>
            <a:cs typeface="Arial" charset="0"/>
          </a:endParaRPr>
        </a:p>
      </dgm:t>
    </dgm:pt>
    <dgm:pt modelId="{72E5C013-81B8-8E49-BB2C-27EB353A1479}" type="pres">
      <dgm:prSet presAssocID="{86C330F8-9994-E64B-BF02-BAC0615AE6E4}" presName="Name0" presStyleCnt="0">
        <dgm:presLayoutVars>
          <dgm:dir/>
          <dgm:animLvl val="lvl"/>
          <dgm:resizeHandles val="exact"/>
        </dgm:presLayoutVars>
      </dgm:prSet>
      <dgm:spPr/>
      <dgm:t>
        <a:bodyPr/>
        <a:lstStyle/>
        <a:p>
          <a:endParaRPr lang="es-ES_tradnl"/>
        </a:p>
      </dgm:t>
    </dgm:pt>
    <dgm:pt modelId="{289DCE8A-AD25-2743-B8C3-6A21556A7E14}" type="pres">
      <dgm:prSet presAssocID="{29E7149A-41DB-664A-A4B7-81AC7AA3FB8F}" presName="linNode" presStyleCnt="0"/>
      <dgm:spPr/>
    </dgm:pt>
    <dgm:pt modelId="{3BB4BE20-F785-FE48-8A15-91CC9527E3A8}" type="pres">
      <dgm:prSet presAssocID="{29E7149A-41DB-664A-A4B7-81AC7AA3FB8F}" presName="parentText" presStyleLbl="node1" presStyleIdx="0" presStyleCnt="1" custScaleX="46651">
        <dgm:presLayoutVars>
          <dgm:chMax val="1"/>
          <dgm:bulletEnabled val="1"/>
        </dgm:presLayoutVars>
      </dgm:prSet>
      <dgm:spPr/>
      <dgm:t>
        <a:bodyPr/>
        <a:lstStyle/>
        <a:p>
          <a:endParaRPr lang="es-ES_tradnl"/>
        </a:p>
      </dgm:t>
    </dgm:pt>
    <dgm:pt modelId="{B3E1652B-D5DB-1F4B-8C4C-BBD3E48069CD}" type="pres">
      <dgm:prSet presAssocID="{29E7149A-41DB-664A-A4B7-81AC7AA3FB8F}" presName="descendantText" presStyleLbl="alignAccFollowNode1" presStyleIdx="0" presStyleCnt="1">
        <dgm:presLayoutVars>
          <dgm:bulletEnabled val="1"/>
        </dgm:presLayoutVars>
      </dgm:prSet>
      <dgm:spPr/>
      <dgm:t>
        <a:bodyPr/>
        <a:lstStyle/>
        <a:p>
          <a:endParaRPr lang="es-ES_tradnl"/>
        </a:p>
      </dgm:t>
    </dgm:pt>
  </dgm:ptLst>
  <dgm:cxnLst>
    <dgm:cxn modelId="{8AD7082C-21A5-4946-AEA0-2935B93D5834}" srcId="{86C330F8-9994-E64B-BF02-BAC0615AE6E4}" destId="{29E7149A-41DB-664A-A4B7-81AC7AA3FB8F}" srcOrd="0" destOrd="0" parTransId="{4EFFA5B6-069D-EA4E-AC5E-9889B815EB81}" sibTransId="{F7639033-1A89-8443-9C9D-69DE16F06883}"/>
    <dgm:cxn modelId="{450D4C55-0B1B-7B4F-9D7D-725C49257276}" type="presOf" srcId="{1E71DD7B-CC45-1B47-8822-93B4ECDE6488}" destId="{B3E1652B-D5DB-1F4B-8C4C-BBD3E48069CD}" srcOrd="0" destOrd="0" presId="urn:microsoft.com/office/officeart/2005/8/layout/vList5"/>
    <dgm:cxn modelId="{094BA5E8-7C33-A840-A4CE-6B4D3B12DB01}" type="presOf" srcId="{86C330F8-9994-E64B-BF02-BAC0615AE6E4}" destId="{72E5C013-81B8-8E49-BB2C-27EB353A1479}" srcOrd="0" destOrd="0" presId="urn:microsoft.com/office/officeart/2005/8/layout/vList5"/>
    <dgm:cxn modelId="{3938102A-16D2-964E-B78A-327F9851ADBA}" srcId="{29E7149A-41DB-664A-A4B7-81AC7AA3FB8F}" destId="{1E71DD7B-CC45-1B47-8822-93B4ECDE6488}" srcOrd="0" destOrd="0" parTransId="{B1F82B60-55DB-0640-845D-3A81D4282507}" sibTransId="{2A3E4CB2-6E57-994D-B488-20E0B73D2B4D}"/>
    <dgm:cxn modelId="{74A3EC21-084A-6C44-9C63-2A0BBE64F172}" type="presOf" srcId="{29E7149A-41DB-664A-A4B7-81AC7AA3FB8F}" destId="{3BB4BE20-F785-FE48-8A15-91CC9527E3A8}" srcOrd="0" destOrd="0" presId="urn:microsoft.com/office/officeart/2005/8/layout/vList5"/>
    <dgm:cxn modelId="{2198624B-B52B-4241-9EF6-F75F6229D32B}" type="presParOf" srcId="{72E5C013-81B8-8E49-BB2C-27EB353A1479}" destId="{289DCE8A-AD25-2743-B8C3-6A21556A7E14}" srcOrd="0" destOrd="0" presId="urn:microsoft.com/office/officeart/2005/8/layout/vList5"/>
    <dgm:cxn modelId="{E0A7A370-1F79-7B4B-8AC2-E1A24641B1CA}" type="presParOf" srcId="{289DCE8A-AD25-2743-B8C3-6A21556A7E14}" destId="{3BB4BE20-F785-FE48-8A15-91CC9527E3A8}" srcOrd="0" destOrd="0" presId="urn:microsoft.com/office/officeart/2005/8/layout/vList5"/>
    <dgm:cxn modelId="{80365E0A-6396-DE44-8ECC-832BCD859BD8}" type="presParOf" srcId="{289DCE8A-AD25-2743-B8C3-6A21556A7E14}" destId="{B3E1652B-D5DB-1F4B-8C4C-BBD3E48069CD}" srcOrd="1" destOrd="0" presId="urn:microsoft.com/office/officeart/2005/8/layout/vList5"/>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86C330F8-9994-E64B-BF02-BAC0615AE6E4}" type="doc">
      <dgm:prSet loTypeId="urn:microsoft.com/office/officeart/2005/8/layout/vList5" loCatId="" qsTypeId="urn:microsoft.com/office/officeart/2005/8/quickstyle/simple4" qsCatId="simple" csTypeId="urn:microsoft.com/office/officeart/2005/8/colors/accent1_4" csCatId="accent1" phldr="1"/>
      <dgm:spPr/>
      <dgm:t>
        <a:bodyPr/>
        <a:lstStyle/>
        <a:p>
          <a:endParaRPr lang="es-ES_tradnl"/>
        </a:p>
      </dgm:t>
    </dgm:pt>
    <dgm:pt modelId="{29E7149A-41DB-664A-A4B7-81AC7AA3FB8F}">
      <dgm:prSet phldrT="[Texto]" custT="1"/>
      <dgm:spPr/>
      <dgm:t>
        <a:bodyPr/>
        <a:lstStyle/>
        <a:p>
          <a:r>
            <a:rPr lang="es-ES_tradnl" sz="1100" b="1" dirty="0" smtClean="0">
              <a:latin typeface="Arial" charset="0"/>
              <a:ea typeface="Arial" charset="0"/>
              <a:cs typeface="Arial" charset="0"/>
            </a:rPr>
            <a:t>3.2.</a:t>
          </a:r>
          <a:endParaRPr lang="es-ES_tradnl" sz="1100" b="1" dirty="0">
            <a:latin typeface="Arial" charset="0"/>
            <a:ea typeface="Arial" charset="0"/>
            <a:cs typeface="Arial" charset="0"/>
          </a:endParaRPr>
        </a:p>
      </dgm:t>
    </dgm:pt>
    <dgm:pt modelId="{4EFFA5B6-069D-EA4E-AC5E-9889B815EB81}" type="parTrans" cxnId="{8AD7082C-21A5-4946-AEA0-2935B93D5834}">
      <dgm:prSet/>
      <dgm:spPr/>
      <dgm:t>
        <a:bodyPr/>
        <a:lstStyle/>
        <a:p>
          <a:endParaRPr lang="es-ES_tradnl" sz="1100">
            <a:latin typeface="Arial" charset="0"/>
            <a:ea typeface="Arial" charset="0"/>
            <a:cs typeface="Arial" charset="0"/>
          </a:endParaRPr>
        </a:p>
      </dgm:t>
    </dgm:pt>
    <dgm:pt modelId="{F7639033-1A89-8443-9C9D-69DE16F06883}" type="sibTrans" cxnId="{8AD7082C-21A5-4946-AEA0-2935B93D5834}">
      <dgm:prSet/>
      <dgm:spPr/>
      <dgm:t>
        <a:bodyPr/>
        <a:lstStyle/>
        <a:p>
          <a:endParaRPr lang="es-ES_tradnl" sz="1100">
            <a:latin typeface="Arial" charset="0"/>
            <a:ea typeface="Arial" charset="0"/>
            <a:cs typeface="Arial" charset="0"/>
          </a:endParaRPr>
        </a:p>
      </dgm:t>
    </dgm:pt>
    <dgm:pt modelId="{1E71DD7B-CC45-1B47-8822-93B4ECDE6488}">
      <dgm:prSet phldrT="[Texto]" custT="1"/>
      <dgm:spPr/>
      <dgm:t>
        <a:bodyPr/>
        <a:lstStyle/>
        <a:p>
          <a:r>
            <a:rPr lang="es-ES_tradnl" sz="1100" b="0" i="0" dirty="0" smtClean="0">
              <a:latin typeface="Arial" charset="0"/>
              <a:ea typeface="Arial" charset="0"/>
              <a:cs typeface="Arial" charset="0"/>
            </a:rPr>
            <a:t>Identificar y describir las actividades principales que engloban el objeto social de la caja de ahorro </a:t>
          </a:r>
          <a:endParaRPr lang="es-ES_tradnl" sz="1100" b="0" dirty="0">
            <a:latin typeface="Arial" charset="0"/>
            <a:ea typeface="Arial" charset="0"/>
            <a:cs typeface="Arial" charset="0"/>
          </a:endParaRPr>
        </a:p>
      </dgm:t>
    </dgm:pt>
    <dgm:pt modelId="{B1F82B60-55DB-0640-845D-3A81D4282507}" type="parTrans" cxnId="{3938102A-16D2-964E-B78A-327F9851ADBA}">
      <dgm:prSet/>
      <dgm:spPr/>
      <dgm:t>
        <a:bodyPr/>
        <a:lstStyle/>
        <a:p>
          <a:endParaRPr lang="es-ES_tradnl" sz="1100">
            <a:latin typeface="Arial" charset="0"/>
            <a:ea typeface="Arial" charset="0"/>
            <a:cs typeface="Arial" charset="0"/>
          </a:endParaRPr>
        </a:p>
      </dgm:t>
    </dgm:pt>
    <dgm:pt modelId="{2A3E4CB2-6E57-994D-B488-20E0B73D2B4D}" type="sibTrans" cxnId="{3938102A-16D2-964E-B78A-327F9851ADBA}">
      <dgm:prSet/>
      <dgm:spPr/>
      <dgm:t>
        <a:bodyPr/>
        <a:lstStyle/>
        <a:p>
          <a:endParaRPr lang="es-ES_tradnl" sz="1100">
            <a:latin typeface="Arial" charset="0"/>
            <a:ea typeface="Arial" charset="0"/>
            <a:cs typeface="Arial" charset="0"/>
          </a:endParaRPr>
        </a:p>
      </dgm:t>
    </dgm:pt>
    <dgm:pt modelId="{72E5C013-81B8-8E49-BB2C-27EB353A1479}" type="pres">
      <dgm:prSet presAssocID="{86C330F8-9994-E64B-BF02-BAC0615AE6E4}" presName="Name0" presStyleCnt="0">
        <dgm:presLayoutVars>
          <dgm:dir/>
          <dgm:animLvl val="lvl"/>
          <dgm:resizeHandles val="exact"/>
        </dgm:presLayoutVars>
      </dgm:prSet>
      <dgm:spPr/>
      <dgm:t>
        <a:bodyPr/>
        <a:lstStyle/>
        <a:p>
          <a:endParaRPr lang="es-ES_tradnl"/>
        </a:p>
      </dgm:t>
    </dgm:pt>
    <dgm:pt modelId="{289DCE8A-AD25-2743-B8C3-6A21556A7E14}" type="pres">
      <dgm:prSet presAssocID="{29E7149A-41DB-664A-A4B7-81AC7AA3FB8F}" presName="linNode" presStyleCnt="0"/>
      <dgm:spPr/>
    </dgm:pt>
    <dgm:pt modelId="{3BB4BE20-F785-FE48-8A15-91CC9527E3A8}" type="pres">
      <dgm:prSet presAssocID="{29E7149A-41DB-664A-A4B7-81AC7AA3FB8F}" presName="parentText" presStyleLbl="node1" presStyleIdx="0" presStyleCnt="1" custScaleX="46651">
        <dgm:presLayoutVars>
          <dgm:chMax val="1"/>
          <dgm:bulletEnabled val="1"/>
        </dgm:presLayoutVars>
      </dgm:prSet>
      <dgm:spPr/>
      <dgm:t>
        <a:bodyPr/>
        <a:lstStyle/>
        <a:p>
          <a:endParaRPr lang="es-ES_tradnl"/>
        </a:p>
      </dgm:t>
    </dgm:pt>
    <dgm:pt modelId="{B3E1652B-D5DB-1F4B-8C4C-BBD3E48069CD}" type="pres">
      <dgm:prSet presAssocID="{29E7149A-41DB-664A-A4B7-81AC7AA3FB8F}" presName="descendantText" presStyleLbl="alignAccFollowNode1" presStyleIdx="0" presStyleCnt="1">
        <dgm:presLayoutVars>
          <dgm:bulletEnabled val="1"/>
        </dgm:presLayoutVars>
      </dgm:prSet>
      <dgm:spPr/>
      <dgm:t>
        <a:bodyPr/>
        <a:lstStyle/>
        <a:p>
          <a:endParaRPr lang="es-ES_tradnl"/>
        </a:p>
      </dgm:t>
    </dgm:pt>
  </dgm:ptLst>
  <dgm:cxnLst>
    <dgm:cxn modelId="{8AD7082C-21A5-4946-AEA0-2935B93D5834}" srcId="{86C330F8-9994-E64B-BF02-BAC0615AE6E4}" destId="{29E7149A-41DB-664A-A4B7-81AC7AA3FB8F}" srcOrd="0" destOrd="0" parTransId="{4EFFA5B6-069D-EA4E-AC5E-9889B815EB81}" sibTransId="{F7639033-1A89-8443-9C9D-69DE16F06883}"/>
    <dgm:cxn modelId="{AA28E5C7-D1BF-C946-9BA8-2D56889A1034}" type="presOf" srcId="{86C330F8-9994-E64B-BF02-BAC0615AE6E4}" destId="{72E5C013-81B8-8E49-BB2C-27EB353A1479}" srcOrd="0" destOrd="0" presId="urn:microsoft.com/office/officeart/2005/8/layout/vList5"/>
    <dgm:cxn modelId="{3938102A-16D2-964E-B78A-327F9851ADBA}" srcId="{29E7149A-41DB-664A-A4B7-81AC7AA3FB8F}" destId="{1E71DD7B-CC45-1B47-8822-93B4ECDE6488}" srcOrd="0" destOrd="0" parTransId="{B1F82B60-55DB-0640-845D-3A81D4282507}" sibTransId="{2A3E4CB2-6E57-994D-B488-20E0B73D2B4D}"/>
    <dgm:cxn modelId="{D091CA83-170A-9B4D-827B-ACC1DF27EC53}" type="presOf" srcId="{29E7149A-41DB-664A-A4B7-81AC7AA3FB8F}" destId="{3BB4BE20-F785-FE48-8A15-91CC9527E3A8}" srcOrd="0" destOrd="0" presId="urn:microsoft.com/office/officeart/2005/8/layout/vList5"/>
    <dgm:cxn modelId="{C1D4CE57-53DC-CA46-BE72-9270105766CC}" type="presOf" srcId="{1E71DD7B-CC45-1B47-8822-93B4ECDE6488}" destId="{B3E1652B-D5DB-1F4B-8C4C-BBD3E48069CD}" srcOrd="0" destOrd="0" presId="urn:microsoft.com/office/officeart/2005/8/layout/vList5"/>
    <dgm:cxn modelId="{FCD51063-3E7A-624B-9A43-055E6AA1BFB5}" type="presParOf" srcId="{72E5C013-81B8-8E49-BB2C-27EB353A1479}" destId="{289DCE8A-AD25-2743-B8C3-6A21556A7E14}" srcOrd="0" destOrd="0" presId="urn:microsoft.com/office/officeart/2005/8/layout/vList5"/>
    <dgm:cxn modelId="{9C26B80E-C162-9E41-BD22-7A436956A521}" type="presParOf" srcId="{289DCE8A-AD25-2743-B8C3-6A21556A7E14}" destId="{3BB4BE20-F785-FE48-8A15-91CC9527E3A8}" srcOrd="0" destOrd="0" presId="urn:microsoft.com/office/officeart/2005/8/layout/vList5"/>
    <dgm:cxn modelId="{5301E09B-8C44-D848-A452-A7E2FD9F1614}" type="presParOf" srcId="{289DCE8A-AD25-2743-B8C3-6A21556A7E14}" destId="{B3E1652B-D5DB-1F4B-8C4C-BBD3E48069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86C330F8-9994-E64B-BF02-BAC0615AE6E4}" type="doc">
      <dgm:prSet loTypeId="urn:microsoft.com/office/officeart/2005/8/layout/vList5" loCatId="" qsTypeId="urn:microsoft.com/office/officeart/2005/8/quickstyle/simple4" qsCatId="simple" csTypeId="urn:microsoft.com/office/officeart/2005/8/colors/accent1_4" csCatId="accent1" phldr="1"/>
      <dgm:spPr/>
      <dgm:t>
        <a:bodyPr/>
        <a:lstStyle/>
        <a:p>
          <a:endParaRPr lang="es-ES_tradnl"/>
        </a:p>
      </dgm:t>
    </dgm:pt>
    <dgm:pt modelId="{29E7149A-41DB-664A-A4B7-81AC7AA3FB8F}">
      <dgm:prSet phldrT="[Texto]" custT="1"/>
      <dgm:spPr/>
      <dgm:t>
        <a:bodyPr/>
        <a:lstStyle/>
        <a:p>
          <a:r>
            <a:rPr lang="es-ES_tradnl" sz="1100" b="1" dirty="0" smtClean="0">
              <a:latin typeface="Arial" charset="0"/>
              <a:ea typeface="Arial" charset="0"/>
              <a:cs typeface="Arial" charset="0"/>
            </a:rPr>
            <a:t>3.3.</a:t>
          </a:r>
          <a:endParaRPr lang="es-ES_tradnl" sz="1100" b="1" dirty="0">
            <a:latin typeface="Arial" charset="0"/>
            <a:ea typeface="Arial" charset="0"/>
            <a:cs typeface="Arial" charset="0"/>
          </a:endParaRPr>
        </a:p>
      </dgm:t>
    </dgm:pt>
    <dgm:pt modelId="{4EFFA5B6-069D-EA4E-AC5E-9889B815EB81}" type="parTrans" cxnId="{8AD7082C-21A5-4946-AEA0-2935B93D5834}">
      <dgm:prSet/>
      <dgm:spPr/>
      <dgm:t>
        <a:bodyPr/>
        <a:lstStyle/>
        <a:p>
          <a:endParaRPr lang="es-ES_tradnl" sz="1100">
            <a:latin typeface="Arial" charset="0"/>
            <a:ea typeface="Arial" charset="0"/>
            <a:cs typeface="Arial" charset="0"/>
          </a:endParaRPr>
        </a:p>
      </dgm:t>
    </dgm:pt>
    <dgm:pt modelId="{F7639033-1A89-8443-9C9D-69DE16F06883}" type="sibTrans" cxnId="{8AD7082C-21A5-4946-AEA0-2935B93D5834}">
      <dgm:prSet/>
      <dgm:spPr/>
      <dgm:t>
        <a:bodyPr/>
        <a:lstStyle/>
        <a:p>
          <a:endParaRPr lang="es-ES_tradnl" sz="1100">
            <a:latin typeface="Arial" charset="0"/>
            <a:ea typeface="Arial" charset="0"/>
            <a:cs typeface="Arial" charset="0"/>
          </a:endParaRPr>
        </a:p>
      </dgm:t>
    </dgm:pt>
    <dgm:pt modelId="{1E71DD7B-CC45-1B47-8822-93B4ECDE6488}">
      <dgm:prSet phldrT="[Texto]" custT="1"/>
      <dgm:spPr/>
      <dgm:t>
        <a:bodyPr/>
        <a:lstStyle/>
        <a:p>
          <a:r>
            <a:rPr lang="es-ES_tradnl" sz="1100" b="0" i="0" dirty="0" smtClean="0">
              <a:latin typeface="Arial" charset="0"/>
              <a:ea typeface="Arial" charset="0"/>
              <a:cs typeface="Arial" charset="0"/>
            </a:rPr>
            <a:t>Determinar las políticas económicas y disciplinarias involucradas en las actividades correspondientes al objeto social</a:t>
          </a:r>
          <a:endParaRPr lang="es-ES_tradnl" sz="1100" b="0" dirty="0">
            <a:latin typeface="Arial" charset="0"/>
            <a:ea typeface="Arial" charset="0"/>
            <a:cs typeface="Arial" charset="0"/>
          </a:endParaRPr>
        </a:p>
      </dgm:t>
    </dgm:pt>
    <dgm:pt modelId="{B1F82B60-55DB-0640-845D-3A81D4282507}" type="parTrans" cxnId="{3938102A-16D2-964E-B78A-327F9851ADBA}">
      <dgm:prSet/>
      <dgm:spPr/>
      <dgm:t>
        <a:bodyPr/>
        <a:lstStyle/>
        <a:p>
          <a:endParaRPr lang="es-ES_tradnl" sz="1100">
            <a:latin typeface="Arial" charset="0"/>
            <a:ea typeface="Arial" charset="0"/>
            <a:cs typeface="Arial" charset="0"/>
          </a:endParaRPr>
        </a:p>
      </dgm:t>
    </dgm:pt>
    <dgm:pt modelId="{2A3E4CB2-6E57-994D-B488-20E0B73D2B4D}" type="sibTrans" cxnId="{3938102A-16D2-964E-B78A-327F9851ADBA}">
      <dgm:prSet/>
      <dgm:spPr/>
      <dgm:t>
        <a:bodyPr/>
        <a:lstStyle/>
        <a:p>
          <a:endParaRPr lang="es-ES_tradnl" sz="1100">
            <a:latin typeface="Arial" charset="0"/>
            <a:ea typeface="Arial" charset="0"/>
            <a:cs typeface="Arial" charset="0"/>
          </a:endParaRPr>
        </a:p>
      </dgm:t>
    </dgm:pt>
    <dgm:pt modelId="{72E5C013-81B8-8E49-BB2C-27EB353A1479}" type="pres">
      <dgm:prSet presAssocID="{86C330F8-9994-E64B-BF02-BAC0615AE6E4}" presName="Name0" presStyleCnt="0">
        <dgm:presLayoutVars>
          <dgm:dir/>
          <dgm:animLvl val="lvl"/>
          <dgm:resizeHandles val="exact"/>
        </dgm:presLayoutVars>
      </dgm:prSet>
      <dgm:spPr/>
      <dgm:t>
        <a:bodyPr/>
        <a:lstStyle/>
        <a:p>
          <a:endParaRPr lang="es-ES_tradnl"/>
        </a:p>
      </dgm:t>
    </dgm:pt>
    <dgm:pt modelId="{289DCE8A-AD25-2743-B8C3-6A21556A7E14}" type="pres">
      <dgm:prSet presAssocID="{29E7149A-41DB-664A-A4B7-81AC7AA3FB8F}" presName="linNode" presStyleCnt="0"/>
      <dgm:spPr/>
    </dgm:pt>
    <dgm:pt modelId="{3BB4BE20-F785-FE48-8A15-91CC9527E3A8}" type="pres">
      <dgm:prSet presAssocID="{29E7149A-41DB-664A-A4B7-81AC7AA3FB8F}" presName="parentText" presStyleLbl="node1" presStyleIdx="0" presStyleCnt="1" custScaleX="46651">
        <dgm:presLayoutVars>
          <dgm:chMax val="1"/>
          <dgm:bulletEnabled val="1"/>
        </dgm:presLayoutVars>
      </dgm:prSet>
      <dgm:spPr/>
      <dgm:t>
        <a:bodyPr/>
        <a:lstStyle/>
        <a:p>
          <a:endParaRPr lang="es-ES_tradnl"/>
        </a:p>
      </dgm:t>
    </dgm:pt>
    <dgm:pt modelId="{B3E1652B-D5DB-1F4B-8C4C-BBD3E48069CD}" type="pres">
      <dgm:prSet presAssocID="{29E7149A-41DB-664A-A4B7-81AC7AA3FB8F}" presName="descendantText" presStyleLbl="alignAccFollowNode1" presStyleIdx="0" presStyleCnt="1">
        <dgm:presLayoutVars>
          <dgm:bulletEnabled val="1"/>
        </dgm:presLayoutVars>
      </dgm:prSet>
      <dgm:spPr/>
      <dgm:t>
        <a:bodyPr/>
        <a:lstStyle/>
        <a:p>
          <a:endParaRPr lang="es-ES_tradnl"/>
        </a:p>
      </dgm:t>
    </dgm:pt>
  </dgm:ptLst>
  <dgm:cxnLst>
    <dgm:cxn modelId="{8AD7082C-21A5-4946-AEA0-2935B93D5834}" srcId="{86C330F8-9994-E64B-BF02-BAC0615AE6E4}" destId="{29E7149A-41DB-664A-A4B7-81AC7AA3FB8F}" srcOrd="0" destOrd="0" parTransId="{4EFFA5B6-069D-EA4E-AC5E-9889B815EB81}" sibTransId="{F7639033-1A89-8443-9C9D-69DE16F06883}"/>
    <dgm:cxn modelId="{1AE1AA06-83F4-DA48-B35C-C78BA3399A60}" type="presOf" srcId="{29E7149A-41DB-664A-A4B7-81AC7AA3FB8F}" destId="{3BB4BE20-F785-FE48-8A15-91CC9527E3A8}" srcOrd="0" destOrd="0" presId="urn:microsoft.com/office/officeart/2005/8/layout/vList5"/>
    <dgm:cxn modelId="{B6D06C61-AC92-D247-95F9-1DF3696FBD53}" type="presOf" srcId="{1E71DD7B-CC45-1B47-8822-93B4ECDE6488}" destId="{B3E1652B-D5DB-1F4B-8C4C-BBD3E48069CD}" srcOrd="0" destOrd="0" presId="urn:microsoft.com/office/officeart/2005/8/layout/vList5"/>
    <dgm:cxn modelId="{3938102A-16D2-964E-B78A-327F9851ADBA}" srcId="{29E7149A-41DB-664A-A4B7-81AC7AA3FB8F}" destId="{1E71DD7B-CC45-1B47-8822-93B4ECDE6488}" srcOrd="0" destOrd="0" parTransId="{B1F82B60-55DB-0640-845D-3A81D4282507}" sibTransId="{2A3E4CB2-6E57-994D-B488-20E0B73D2B4D}"/>
    <dgm:cxn modelId="{5CA6E65D-8B67-334C-B489-021C0D4BA34E}" type="presOf" srcId="{86C330F8-9994-E64B-BF02-BAC0615AE6E4}" destId="{72E5C013-81B8-8E49-BB2C-27EB353A1479}" srcOrd="0" destOrd="0" presId="urn:microsoft.com/office/officeart/2005/8/layout/vList5"/>
    <dgm:cxn modelId="{88D3CFAE-F83A-4F4B-A398-6D234651DEBA}" type="presParOf" srcId="{72E5C013-81B8-8E49-BB2C-27EB353A1479}" destId="{289DCE8A-AD25-2743-B8C3-6A21556A7E14}" srcOrd="0" destOrd="0" presId="urn:microsoft.com/office/officeart/2005/8/layout/vList5"/>
    <dgm:cxn modelId="{6739E481-CB4E-4F42-ADAA-8A634ADE8CDA}" type="presParOf" srcId="{289DCE8A-AD25-2743-B8C3-6A21556A7E14}" destId="{3BB4BE20-F785-FE48-8A15-91CC9527E3A8}" srcOrd="0" destOrd="0" presId="urn:microsoft.com/office/officeart/2005/8/layout/vList5"/>
    <dgm:cxn modelId="{E8179A7F-6AB6-6844-A4F9-16F6CC0575AE}" type="presParOf" srcId="{289DCE8A-AD25-2743-B8C3-6A21556A7E14}" destId="{B3E1652B-D5DB-1F4B-8C4C-BBD3E48069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B8BADB11-ED22-3045-BB03-A5B6C7E47152}" type="doc">
      <dgm:prSet loTypeId="urn:microsoft.com/office/officeart/2005/8/layout/lProcess1" loCatId="" qsTypeId="urn:microsoft.com/office/officeart/2005/8/quickstyle/simple4" qsCatId="simple" csTypeId="urn:microsoft.com/office/officeart/2005/8/colors/colorful3" csCatId="colorful" phldr="1"/>
      <dgm:spPr/>
      <dgm:t>
        <a:bodyPr/>
        <a:lstStyle/>
        <a:p>
          <a:endParaRPr lang="es-ES_tradnl"/>
        </a:p>
      </dgm:t>
    </dgm:pt>
    <dgm:pt modelId="{6D0A4B13-77FD-2E47-9313-97AF6F7CE45A}">
      <dgm:prSet phldrT="[Texto]" custT="1"/>
      <dgm:spPr/>
      <dgm:t>
        <a:bodyPr/>
        <a:lstStyle/>
        <a:p>
          <a:r>
            <a:rPr lang="es-ES_tradnl" sz="1100" dirty="0" smtClean="0">
              <a:latin typeface="Arial" charset="0"/>
              <a:ea typeface="Arial" charset="0"/>
              <a:cs typeface="Arial" charset="0"/>
            </a:rPr>
            <a:t>Créditos emergentes</a:t>
          </a:r>
          <a:endParaRPr lang="es-ES_tradnl" sz="1100" dirty="0">
            <a:latin typeface="Arial" charset="0"/>
            <a:ea typeface="Arial" charset="0"/>
            <a:cs typeface="Arial" charset="0"/>
          </a:endParaRPr>
        </a:p>
      </dgm:t>
    </dgm:pt>
    <dgm:pt modelId="{98C507A1-4B14-9B4B-B54D-6598AFD597EF}" type="parTrans" cxnId="{A91BCBF6-3F5C-444C-9DBA-3137331BE33B}">
      <dgm:prSet/>
      <dgm:spPr/>
      <dgm:t>
        <a:bodyPr/>
        <a:lstStyle/>
        <a:p>
          <a:endParaRPr lang="es-ES_tradnl" sz="1100">
            <a:latin typeface="Arial" charset="0"/>
            <a:ea typeface="Arial" charset="0"/>
            <a:cs typeface="Arial" charset="0"/>
          </a:endParaRPr>
        </a:p>
      </dgm:t>
    </dgm:pt>
    <dgm:pt modelId="{B66EBD0C-F5D2-0542-B27E-1F97104BAA04}" type="sibTrans" cxnId="{A91BCBF6-3F5C-444C-9DBA-3137331BE33B}">
      <dgm:prSet/>
      <dgm:spPr/>
      <dgm:t>
        <a:bodyPr/>
        <a:lstStyle/>
        <a:p>
          <a:endParaRPr lang="es-ES_tradnl" sz="1100">
            <a:latin typeface="Arial" charset="0"/>
            <a:ea typeface="Arial" charset="0"/>
            <a:cs typeface="Arial" charset="0"/>
          </a:endParaRPr>
        </a:p>
      </dgm:t>
    </dgm:pt>
    <dgm:pt modelId="{393ECBB2-32B1-8145-BF71-35DF88C6A630}">
      <dgm:prSet phldrT="[Texto]" custT="1"/>
      <dgm:spPr/>
      <dgm:t>
        <a:bodyPr/>
        <a:lstStyle/>
        <a:p>
          <a:r>
            <a:rPr lang="es-ES_tradnl" sz="1100" dirty="0" smtClean="0">
              <a:latin typeface="Arial" charset="0"/>
              <a:ea typeface="Arial" charset="0"/>
              <a:cs typeface="Arial" charset="0"/>
            </a:rPr>
            <a:t>$ 150,00</a:t>
          </a:r>
          <a:endParaRPr lang="es-ES_tradnl" sz="1100" dirty="0">
            <a:latin typeface="Arial" charset="0"/>
            <a:ea typeface="Arial" charset="0"/>
            <a:cs typeface="Arial" charset="0"/>
          </a:endParaRPr>
        </a:p>
      </dgm:t>
    </dgm:pt>
    <dgm:pt modelId="{7D896095-B6E2-1C41-A734-BDEF2BBDE513}" type="parTrans" cxnId="{3991DE8C-D0F1-9346-80C2-483D7B9BAC16}">
      <dgm:prSet/>
      <dgm:spPr/>
      <dgm:t>
        <a:bodyPr/>
        <a:lstStyle/>
        <a:p>
          <a:endParaRPr lang="es-ES_tradnl" sz="1100">
            <a:latin typeface="Arial" charset="0"/>
            <a:ea typeface="Arial" charset="0"/>
            <a:cs typeface="Arial" charset="0"/>
          </a:endParaRPr>
        </a:p>
      </dgm:t>
    </dgm:pt>
    <dgm:pt modelId="{EB88A202-137D-694F-8BD7-00A35BD46683}" type="sibTrans" cxnId="{3991DE8C-D0F1-9346-80C2-483D7B9BAC16}">
      <dgm:prSet/>
      <dgm:spPr/>
      <dgm:t>
        <a:bodyPr/>
        <a:lstStyle/>
        <a:p>
          <a:endParaRPr lang="es-ES_tradnl" sz="1100">
            <a:latin typeface="Arial" charset="0"/>
            <a:ea typeface="Arial" charset="0"/>
            <a:cs typeface="Arial" charset="0"/>
          </a:endParaRPr>
        </a:p>
      </dgm:t>
    </dgm:pt>
    <dgm:pt modelId="{1D87A754-8873-4448-B58F-C497F3AF4EEE}">
      <dgm:prSet phldrT="[Texto]" custT="1"/>
      <dgm:spPr/>
      <dgm:t>
        <a:bodyPr/>
        <a:lstStyle/>
        <a:p>
          <a:r>
            <a:rPr lang="es-ES_tradnl" sz="1100" dirty="0" smtClean="0">
              <a:latin typeface="Arial" charset="0"/>
              <a:ea typeface="Arial" charset="0"/>
              <a:cs typeface="Arial" charset="0"/>
            </a:rPr>
            <a:t>8,12%</a:t>
          </a:r>
          <a:endParaRPr lang="es-ES_tradnl" sz="1100" dirty="0">
            <a:latin typeface="Arial" charset="0"/>
            <a:ea typeface="Arial" charset="0"/>
            <a:cs typeface="Arial" charset="0"/>
          </a:endParaRPr>
        </a:p>
      </dgm:t>
    </dgm:pt>
    <dgm:pt modelId="{1D5596DB-1A94-7747-B0E5-F9417A3BE897}" type="parTrans" cxnId="{CA5B3A72-8D03-EE4C-AC40-2732F4E404F2}">
      <dgm:prSet/>
      <dgm:spPr/>
      <dgm:t>
        <a:bodyPr/>
        <a:lstStyle/>
        <a:p>
          <a:endParaRPr lang="es-ES_tradnl" sz="1100">
            <a:latin typeface="Arial" charset="0"/>
            <a:ea typeface="Arial" charset="0"/>
            <a:cs typeface="Arial" charset="0"/>
          </a:endParaRPr>
        </a:p>
      </dgm:t>
    </dgm:pt>
    <dgm:pt modelId="{2FE1D0EF-A8B1-D04A-B58F-0AAC484EC26E}" type="sibTrans" cxnId="{CA5B3A72-8D03-EE4C-AC40-2732F4E404F2}">
      <dgm:prSet/>
      <dgm:spPr/>
      <dgm:t>
        <a:bodyPr/>
        <a:lstStyle/>
        <a:p>
          <a:endParaRPr lang="es-ES_tradnl" sz="1100">
            <a:latin typeface="Arial" charset="0"/>
            <a:ea typeface="Arial" charset="0"/>
            <a:cs typeface="Arial" charset="0"/>
          </a:endParaRPr>
        </a:p>
      </dgm:t>
    </dgm:pt>
    <dgm:pt modelId="{A242781D-927A-B24F-9AE7-C29D9DA2F9D4}">
      <dgm:prSet phldrT="[Texto]" custT="1"/>
      <dgm:spPr/>
      <dgm:t>
        <a:bodyPr/>
        <a:lstStyle/>
        <a:p>
          <a:r>
            <a:rPr lang="es-ES_tradnl" sz="1100" dirty="0" smtClean="0">
              <a:latin typeface="Arial" charset="0"/>
              <a:ea typeface="Arial" charset="0"/>
              <a:cs typeface="Arial" charset="0"/>
            </a:rPr>
            <a:t>Créditos productivos</a:t>
          </a:r>
          <a:endParaRPr lang="es-ES_tradnl" sz="1100" dirty="0">
            <a:latin typeface="Arial" charset="0"/>
            <a:ea typeface="Arial" charset="0"/>
            <a:cs typeface="Arial" charset="0"/>
          </a:endParaRPr>
        </a:p>
      </dgm:t>
    </dgm:pt>
    <dgm:pt modelId="{5C6050F7-A379-C74F-8A97-0A4F30924189}" type="parTrans" cxnId="{281AA5FB-F2B7-5240-A6FF-0C695CF9E249}">
      <dgm:prSet/>
      <dgm:spPr/>
      <dgm:t>
        <a:bodyPr/>
        <a:lstStyle/>
        <a:p>
          <a:endParaRPr lang="es-ES_tradnl" sz="1100">
            <a:latin typeface="Arial" charset="0"/>
            <a:ea typeface="Arial" charset="0"/>
            <a:cs typeface="Arial" charset="0"/>
          </a:endParaRPr>
        </a:p>
      </dgm:t>
    </dgm:pt>
    <dgm:pt modelId="{8275FD6B-4C36-8943-AD3F-2C014BA0A24F}" type="sibTrans" cxnId="{281AA5FB-F2B7-5240-A6FF-0C695CF9E249}">
      <dgm:prSet/>
      <dgm:spPr/>
      <dgm:t>
        <a:bodyPr/>
        <a:lstStyle/>
        <a:p>
          <a:endParaRPr lang="es-ES_tradnl" sz="1100">
            <a:latin typeface="Arial" charset="0"/>
            <a:ea typeface="Arial" charset="0"/>
            <a:cs typeface="Arial" charset="0"/>
          </a:endParaRPr>
        </a:p>
      </dgm:t>
    </dgm:pt>
    <dgm:pt modelId="{B6B18FDD-7128-D34D-8D94-5F629F3C9CAD}">
      <dgm:prSet phldrT="[Texto]" custT="1"/>
      <dgm:spPr/>
      <dgm:t>
        <a:bodyPr/>
        <a:lstStyle/>
        <a:p>
          <a:r>
            <a:rPr lang="es-ES_tradnl" sz="1100" dirty="0" smtClean="0">
              <a:latin typeface="Arial" charset="0"/>
              <a:ea typeface="Arial" charset="0"/>
              <a:cs typeface="Arial" charset="0"/>
            </a:rPr>
            <a:t>$ 300,00</a:t>
          </a:r>
          <a:endParaRPr lang="es-ES_tradnl" sz="1100" dirty="0">
            <a:latin typeface="Arial" charset="0"/>
            <a:ea typeface="Arial" charset="0"/>
            <a:cs typeface="Arial" charset="0"/>
          </a:endParaRPr>
        </a:p>
      </dgm:t>
    </dgm:pt>
    <dgm:pt modelId="{E0009118-68F7-F346-A5D9-2B2E0F252758}" type="parTrans" cxnId="{9B2CF6C0-5FE4-A648-9532-BEFFA994620B}">
      <dgm:prSet/>
      <dgm:spPr/>
      <dgm:t>
        <a:bodyPr/>
        <a:lstStyle/>
        <a:p>
          <a:endParaRPr lang="es-ES_tradnl" sz="1100">
            <a:latin typeface="Arial" charset="0"/>
            <a:ea typeface="Arial" charset="0"/>
            <a:cs typeface="Arial" charset="0"/>
          </a:endParaRPr>
        </a:p>
      </dgm:t>
    </dgm:pt>
    <dgm:pt modelId="{245A4249-F1BE-FD43-967D-E90F077D80E8}" type="sibTrans" cxnId="{9B2CF6C0-5FE4-A648-9532-BEFFA994620B}">
      <dgm:prSet/>
      <dgm:spPr/>
      <dgm:t>
        <a:bodyPr/>
        <a:lstStyle/>
        <a:p>
          <a:endParaRPr lang="es-ES_tradnl" sz="1100">
            <a:latin typeface="Arial" charset="0"/>
            <a:ea typeface="Arial" charset="0"/>
            <a:cs typeface="Arial" charset="0"/>
          </a:endParaRPr>
        </a:p>
      </dgm:t>
    </dgm:pt>
    <dgm:pt modelId="{2AD65CEB-1930-6249-99B5-142E73EF8AB0}">
      <dgm:prSet phldrT="[Texto]" custT="1"/>
      <dgm:spPr>
        <a:noFill/>
        <a:ln>
          <a:noFill/>
        </a:ln>
      </dgm:spPr>
      <dgm:t>
        <a:bodyPr/>
        <a:lstStyle/>
        <a:p>
          <a:endParaRPr lang="es-ES_tradnl" sz="1100" dirty="0">
            <a:latin typeface="Arial" charset="0"/>
            <a:ea typeface="Arial" charset="0"/>
            <a:cs typeface="Arial" charset="0"/>
          </a:endParaRPr>
        </a:p>
      </dgm:t>
    </dgm:pt>
    <dgm:pt modelId="{8B6E6440-E872-2240-B56E-47CA7085AB51}" type="parTrans" cxnId="{CDA4EE89-3BC6-3A41-9518-9C7C5026CABB}">
      <dgm:prSet/>
      <dgm:spPr/>
      <dgm:t>
        <a:bodyPr/>
        <a:lstStyle/>
        <a:p>
          <a:endParaRPr lang="es-ES_tradnl" sz="1100">
            <a:latin typeface="Arial" charset="0"/>
            <a:ea typeface="Arial" charset="0"/>
            <a:cs typeface="Arial" charset="0"/>
          </a:endParaRPr>
        </a:p>
      </dgm:t>
    </dgm:pt>
    <dgm:pt modelId="{B3909C09-09CD-734C-AAAB-D3FCEB8D69CC}" type="sibTrans" cxnId="{CDA4EE89-3BC6-3A41-9518-9C7C5026CABB}">
      <dgm:prSet/>
      <dgm:spPr/>
      <dgm:t>
        <a:bodyPr/>
        <a:lstStyle/>
        <a:p>
          <a:endParaRPr lang="es-ES_tradnl" sz="1100">
            <a:latin typeface="Arial" charset="0"/>
            <a:ea typeface="Arial" charset="0"/>
            <a:cs typeface="Arial" charset="0"/>
          </a:endParaRPr>
        </a:p>
      </dgm:t>
    </dgm:pt>
    <dgm:pt modelId="{8EE8C16C-485B-BD4D-82B2-8C90FF7812AD}">
      <dgm:prSet phldrT="[Texto]" custT="1"/>
      <dgm:spPr/>
      <dgm:t>
        <a:bodyPr/>
        <a:lstStyle/>
        <a:p>
          <a:r>
            <a:rPr lang="es-ES_tradnl" sz="1100" dirty="0" smtClean="0">
              <a:latin typeface="Arial" charset="0"/>
              <a:ea typeface="Arial" charset="0"/>
              <a:cs typeface="Arial" charset="0"/>
            </a:rPr>
            <a:t>3 meses</a:t>
          </a:r>
          <a:endParaRPr lang="es-ES_tradnl" sz="1100" dirty="0">
            <a:latin typeface="Arial" charset="0"/>
            <a:ea typeface="Arial" charset="0"/>
            <a:cs typeface="Arial" charset="0"/>
          </a:endParaRPr>
        </a:p>
      </dgm:t>
    </dgm:pt>
    <dgm:pt modelId="{874DE42D-13BA-9D49-ACB2-FE0AD6AA2D11}" type="parTrans" cxnId="{95DC0E66-6C5F-F247-B1BD-EF19DDAC2D79}">
      <dgm:prSet/>
      <dgm:spPr/>
      <dgm:t>
        <a:bodyPr/>
        <a:lstStyle/>
        <a:p>
          <a:endParaRPr lang="es-ES_tradnl"/>
        </a:p>
      </dgm:t>
    </dgm:pt>
    <dgm:pt modelId="{B110EF62-8BB4-3F4B-8C02-25E1FEF62419}" type="sibTrans" cxnId="{95DC0E66-6C5F-F247-B1BD-EF19DDAC2D79}">
      <dgm:prSet/>
      <dgm:spPr/>
      <dgm:t>
        <a:bodyPr/>
        <a:lstStyle/>
        <a:p>
          <a:endParaRPr lang="es-ES_tradnl"/>
        </a:p>
      </dgm:t>
    </dgm:pt>
    <dgm:pt modelId="{4D31730B-6FAD-244E-9908-F43CFEF7FBC6}">
      <dgm:prSet phldrT="[Texto]" custT="1"/>
      <dgm:spPr/>
      <dgm:t>
        <a:bodyPr/>
        <a:lstStyle/>
        <a:p>
          <a:r>
            <a:rPr lang="es-ES_tradnl" sz="1100" dirty="0" smtClean="0">
              <a:latin typeface="Arial" charset="0"/>
              <a:ea typeface="Arial" charset="0"/>
              <a:cs typeface="Arial" charset="0"/>
            </a:rPr>
            <a:t>6 meses</a:t>
          </a:r>
          <a:endParaRPr lang="es-ES_tradnl" sz="1100" dirty="0">
            <a:latin typeface="Arial" charset="0"/>
            <a:ea typeface="Arial" charset="0"/>
            <a:cs typeface="Arial" charset="0"/>
          </a:endParaRPr>
        </a:p>
      </dgm:t>
    </dgm:pt>
    <dgm:pt modelId="{8C48C6D7-BE0D-2A4F-AB64-3980F81B6EB5}" type="parTrans" cxnId="{26337DD3-4E87-E44E-A02D-332997B7FE50}">
      <dgm:prSet/>
      <dgm:spPr/>
      <dgm:t>
        <a:bodyPr/>
        <a:lstStyle/>
        <a:p>
          <a:endParaRPr lang="es-ES_tradnl"/>
        </a:p>
      </dgm:t>
    </dgm:pt>
    <dgm:pt modelId="{C02C4112-6291-4649-928E-4F4E3A245CEF}" type="sibTrans" cxnId="{26337DD3-4E87-E44E-A02D-332997B7FE50}">
      <dgm:prSet/>
      <dgm:spPr/>
      <dgm:t>
        <a:bodyPr/>
        <a:lstStyle/>
        <a:p>
          <a:endParaRPr lang="es-ES_tradnl"/>
        </a:p>
      </dgm:t>
    </dgm:pt>
    <dgm:pt modelId="{CE1BE8C9-C5B1-354C-AB01-02F28D0FA3DB}" type="pres">
      <dgm:prSet presAssocID="{B8BADB11-ED22-3045-BB03-A5B6C7E47152}" presName="Name0" presStyleCnt="0">
        <dgm:presLayoutVars>
          <dgm:dir/>
          <dgm:animLvl val="lvl"/>
          <dgm:resizeHandles val="exact"/>
        </dgm:presLayoutVars>
      </dgm:prSet>
      <dgm:spPr/>
      <dgm:t>
        <a:bodyPr/>
        <a:lstStyle/>
        <a:p>
          <a:endParaRPr lang="es-ES_tradnl"/>
        </a:p>
      </dgm:t>
    </dgm:pt>
    <dgm:pt modelId="{CD08AF43-9150-6C42-B9C4-6309A8FAD99A}" type="pres">
      <dgm:prSet presAssocID="{6D0A4B13-77FD-2E47-9313-97AF6F7CE45A}" presName="vertFlow" presStyleCnt="0"/>
      <dgm:spPr/>
    </dgm:pt>
    <dgm:pt modelId="{8C427C32-74DB-934E-8856-64C1B9B0792C}" type="pres">
      <dgm:prSet presAssocID="{6D0A4B13-77FD-2E47-9313-97AF6F7CE45A}" presName="header" presStyleLbl="node1" presStyleIdx="0" presStyleCnt="2"/>
      <dgm:spPr/>
      <dgm:t>
        <a:bodyPr/>
        <a:lstStyle/>
        <a:p>
          <a:endParaRPr lang="es-ES_tradnl"/>
        </a:p>
      </dgm:t>
    </dgm:pt>
    <dgm:pt modelId="{8725D6AC-2FD1-0D49-B646-BBA4552C7CED}" type="pres">
      <dgm:prSet presAssocID="{7D896095-B6E2-1C41-A734-BDEF2BBDE513}" presName="parTrans" presStyleLbl="sibTrans2D1" presStyleIdx="0" presStyleCnt="6"/>
      <dgm:spPr/>
      <dgm:t>
        <a:bodyPr/>
        <a:lstStyle/>
        <a:p>
          <a:endParaRPr lang="es-ES_tradnl"/>
        </a:p>
      </dgm:t>
    </dgm:pt>
    <dgm:pt modelId="{1834D33B-A940-1F44-B165-4670B97CEA12}" type="pres">
      <dgm:prSet presAssocID="{393ECBB2-32B1-8145-BF71-35DF88C6A630}" presName="child" presStyleLbl="alignAccFollowNode1" presStyleIdx="0" presStyleCnt="6">
        <dgm:presLayoutVars>
          <dgm:chMax val="0"/>
          <dgm:bulletEnabled val="1"/>
        </dgm:presLayoutVars>
      </dgm:prSet>
      <dgm:spPr/>
      <dgm:t>
        <a:bodyPr/>
        <a:lstStyle/>
        <a:p>
          <a:endParaRPr lang="es-ES_tradnl"/>
        </a:p>
      </dgm:t>
    </dgm:pt>
    <dgm:pt modelId="{D5F9263B-984A-C642-B5EF-695EB8F18BB8}" type="pres">
      <dgm:prSet presAssocID="{EB88A202-137D-694F-8BD7-00A35BD46683}" presName="sibTrans" presStyleLbl="sibTrans2D1" presStyleIdx="1" presStyleCnt="6"/>
      <dgm:spPr/>
      <dgm:t>
        <a:bodyPr/>
        <a:lstStyle/>
        <a:p>
          <a:endParaRPr lang="es-ES_tradnl"/>
        </a:p>
      </dgm:t>
    </dgm:pt>
    <dgm:pt modelId="{D19D84C1-1CE9-724B-9A51-18465E7AC527}" type="pres">
      <dgm:prSet presAssocID="{8EE8C16C-485B-BD4D-82B2-8C90FF7812AD}" presName="child" presStyleLbl="alignAccFollowNode1" presStyleIdx="1" presStyleCnt="6">
        <dgm:presLayoutVars>
          <dgm:chMax val="0"/>
          <dgm:bulletEnabled val="1"/>
        </dgm:presLayoutVars>
      </dgm:prSet>
      <dgm:spPr/>
      <dgm:t>
        <a:bodyPr/>
        <a:lstStyle/>
        <a:p>
          <a:endParaRPr lang="es-ES_tradnl"/>
        </a:p>
      </dgm:t>
    </dgm:pt>
    <dgm:pt modelId="{EC419F16-8554-0C4F-92EF-60D9BE0D4668}" type="pres">
      <dgm:prSet presAssocID="{B110EF62-8BB4-3F4B-8C02-25E1FEF62419}" presName="sibTrans" presStyleLbl="sibTrans2D1" presStyleIdx="2" presStyleCnt="6"/>
      <dgm:spPr/>
      <dgm:t>
        <a:bodyPr/>
        <a:lstStyle/>
        <a:p>
          <a:endParaRPr lang="es-ES_tradnl"/>
        </a:p>
      </dgm:t>
    </dgm:pt>
    <dgm:pt modelId="{CDCDEA35-B316-C745-87B4-11F883484253}" type="pres">
      <dgm:prSet presAssocID="{1D87A754-8873-4448-B58F-C497F3AF4EEE}" presName="child" presStyleLbl="alignAccFollowNode1" presStyleIdx="2" presStyleCnt="6" custLinFactNeighborX="52676" custLinFactNeighborY="22363">
        <dgm:presLayoutVars>
          <dgm:chMax val="0"/>
          <dgm:bulletEnabled val="1"/>
        </dgm:presLayoutVars>
      </dgm:prSet>
      <dgm:spPr/>
      <dgm:t>
        <a:bodyPr/>
        <a:lstStyle/>
        <a:p>
          <a:endParaRPr lang="es-ES_tradnl"/>
        </a:p>
      </dgm:t>
    </dgm:pt>
    <dgm:pt modelId="{89C5FA3E-219F-4144-ADCE-04145A8F8779}" type="pres">
      <dgm:prSet presAssocID="{6D0A4B13-77FD-2E47-9313-97AF6F7CE45A}" presName="hSp" presStyleCnt="0"/>
      <dgm:spPr/>
    </dgm:pt>
    <dgm:pt modelId="{23674AA5-19E1-CC4C-BD44-5E754C2B978A}" type="pres">
      <dgm:prSet presAssocID="{A242781D-927A-B24F-9AE7-C29D9DA2F9D4}" presName="vertFlow" presStyleCnt="0"/>
      <dgm:spPr/>
    </dgm:pt>
    <dgm:pt modelId="{7041076F-7B65-C948-A2CC-048BEB22693D}" type="pres">
      <dgm:prSet presAssocID="{A242781D-927A-B24F-9AE7-C29D9DA2F9D4}" presName="header" presStyleLbl="node1" presStyleIdx="1" presStyleCnt="2"/>
      <dgm:spPr/>
      <dgm:t>
        <a:bodyPr/>
        <a:lstStyle/>
        <a:p>
          <a:endParaRPr lang="es-ES_tradnl"/>
        </a:p>
      </dgm:t>
    </dgm:pt>
    <dgm:pt modelId="{435CF975-46C9-9049-9660-ED10F4299249}" type="pres">
      <dgm:prSet presAssocID="{E0009118-68F7-F346-A5D9-2B2E0F252758}" presName="parTrans" presStyleLbl="sibTrans2D1" presStyleIdx="3" presStyleCnt="6"/>
      <dgm:spPr/>
      <dgm:t>
        <a:bodyPr/>
        <a:lstStyle/>
        <a:p>
          <a:endParaRPr lang="es-ES_tradnl"/>
        </a:p>
      </dgm:t>
    </dgm:pt>
    <dgm:pt modelId="{5BC96789-E776-8247-8A2B-D2A46697964C}" type="pres">
      <dgm:prSet presAssocID="{B6B18FDD-7128-D34D-8D94-5F629F3C9CAD}" presName="child" presStyleLbl="alignAccFollowNode1" presStyleIdx="3" presStyleCnt="6">
        <dgm:presLayoutVars>
          <dgm:chMax val="0"/>
          <dgm:bulletEnabled val="1"/>
        </dgm:presLayoutVars>
      </dgm:prSet>
      <dgm:spPr/>
      <dgm:t>
        <a:bodyPr/>
        <a:lstStyle/>
        <a:p>
          <a:endParaRPr lang="es-ES_tradnl"/>
        </a:p>
      </dgm:t>
    </dgm:pt>
    <dgm:pt modelId="{75B2782D-ED1E-AD42-AFE2-5D5E822B6C47}" type="pres">
      <dgm:prSet presAssocID="{245A4249-F1BE-FD43-967D-E90F077D80E8}" presName="sibTrans" presStyleLbl="sibTrans2D1" presStyleIdx="4" presStyleCnt="6"/>
      <dgm:spPr/>
      <dgm:t>
        <a:bodyPr/>
        <a:lstStyle/>
        <a:p>
          <a:endParaRPr lang="es-ES_tradnl"/>
        </a:p>
      </dgm:t>
    </dgm:pt>
    <dgm:pt modelId="{735D8D58-E252-C64B-A3D0-CABBBA752EB9}" type="pres">
      <dgm:prSet presAssocID="{4D31730B-6FAD-244E-9908-F43CFEF7FBC6}" presName="child" presStyleLbl="alignAccFollowNode1" presStyleIdx="4" presStyleCnt="6">
        <dgm:presLayoutVars>
          <dgm:chMax val="0"/>
          <dgm:bulletEnabled val="1"/>
        </dgm:presLayoutVars>
      </dgm:prSet>
      <dgm:spPr/>
      <dgm:t>
        <a:bodyPr/>
        <a:lstStyle/>
        <a:p>
          <a:endParaRPr lang="es-ES_tradnl"/>
        </a:p>
      </dgm:t>
    </dgm:pt>
    <dgm:pt modelId="{A8EF962A-E6AE-FA4A-838D-606E1DF2254B}" type="pres">
      <dgm:prSet presAssocID="{C02C4112-6291-4649-928E-4F4E3A245CEF}" presName="sibTrans" presStyleLbl="sibTrans2D1" presStyleIdx="5" presStyleCnt="6"/>
      <dgm:spPr/>
      <dgm:t>
        <a:bodyPr/>
        <a:lstStyle/>
        <a:p>
          <a:endParaRPr lang="es-ES_tradnl"/>
        </a:p>
      </dgm:t>
    </dgm:pt>
    <dgm:pt modelId="{7FFA7C09-0005-5D49-9324-72724ED986C3}" type="pres">
      <dgm:prSet presAssocID="{2AD65CEB-1930-6249-99B5-142E73EF8AB0}" presName="child" presStyleLbl="alignAccFollowNode1" presStyleIdx="5" presStyleCnt="6" custLinFactNeighborX="-61324" custLinFactNeighborY="22363">
        <dgm:presLayoutVars>
          <dgm:chMax val="0"/>
          <dgm:bulletEnabled val="1"/>
        </dgm:presLayoutVars>
      </dgm:prSet>
      <dgm:spPr/>
      <dgm:t>
        <a:bodyPr/>
        <a:lstStyle/>
        <a:p>
          <a:endParaRPr lang="es-ES_tradnl"/>
        </a:p>
      </dgm:t>
    </dgm:pt>
  </dgm:ptLst>
  <dgm:cxnLst>
    <dgm:cxn modelId="{AF311FC0-885C-0A4E-87B2-503DFF8786AA}" type="presOf" srcId="{245A4249-F1BE-FD43-967D-E90F077D80E8}" destId="{75B2782D-ED1E-AD42-AFE2-5D5E822B6C47}" srcOrd="0" destOrd="0" presId="urn:microsoft.com/office/officeart/2005/8/layout/lProcess1"/>
    <dgm:cxn modelId="{281AA5FB-F2B7-5240-A6FF-0C695CF9E249}" srcId="{B8BADB11-ED22-3045-BB03-A5B6C7E47152}" destId="{A242781D-927A-B24F-9AE7-C29D9DA2F9D4}" srcOrd="1" destOrd="0" parTransId="{5C6050F7-A379-C74F-8A97-0A4F30924189}" sibTransId="{8275FD6B-4C36-8943-AD3F-2C014BA0A24F}"/>
    <dgm:cxn modelId="{76674DB0-1CC6-524B-A348-98315CC528C6}" type="presOf" srcId="{C02C4112-6291-4649-928E-4F4E3A245CEF}" destId="{A8EF962A-E6AE-FA4A-838D-606E1DF2254B}" srcOrd="0" destOrd="0" presId="urn:microsoft.com/office/officeart/2005/8/layout/lProcess1"/>
    <dgm:cxn modelId="{E07DEDB8-7855-4342-86E9-27D6B014038A}" type="presOf" srcId="{1D87A754-8873-4448-B58F-C497F3AF4EEE}" destId="{CDCDEA35-B316-C745-87B4-11F883484253}" srcOrd="0" destOrd="0" presId="urn:microsoft.com/office/officeart/2005/8/layout/lProcess1"/>
    <dgm:cxn modelId="{CDA4EE89-3BC6-3A41-9518-9C7C5026CABB}" srcId="{A242781D-927A-B24F-9AE7-C29D9DA2F9D4}" destId="{2AD65CEB-1930-6249-99B5-142E73EF8AB0}" srcOrd="2" destOrd="0" parTransId="{8B6E6440-E872-2240-B56E-47CA7085AB51}" sibTransId="{B3909C09-09CD-734C-AAAB-D3FCEB8D69CC}"/>
    <dgm:cxn modelId="{9B2CF6C0-5FE4-A648-9532-BEFFA994620B}" srcId="{A242781D-927A-B24F-9AE7-C29D9DA2F9D4}" destId="{B6B18FDD-7128-D34D-8D94-5F629F3C9CAD}" srcOrd="0" destOrd="0" parTransId="{E0009118-68F7-F346-A5D9-2B2E0F252758}" sibTransId="{245A4249-F1BE-FD43-967D-E90F077D80E8}"/>
    <dgm:cxn modelId="{100A1208-3436-7E4D-A249-419401870DD0}" type="presOf" srcId="{8EE8C16C-485B-BD4D-82B2-8C90FF7812AD}" destId="{D19D84C1-1CE9-724B-9A51-18465E7AC527}" srcOrd="0" destOrd="0" presId="urn:microsoft.com/office/officeart/2005/8/layout/lProcess1"/>
    <dgm:cxn modelId="{A91BCBF6-3F5C-444C-9DBA-3137331BE33B}" srcId="{B8BADB11-ED22-3045-BB03-A5B6C7E47152}" destId="{6D0A4B13-77FD-2E47-9313-97AF6F7CE45A}" srcOrd="0" destOrd="0" parTransId="{98C507A1-4B14-9B4B-B54D-6598AFD597EF}" sibTransId="{B66EBD0C-F5D2-0542-B27E-1F97104BAA04}"/>
    <dgm:cxn modelId="{94FEC5C0-3162-B443-9888-D3461E34CE02}" type="presOf" srcId="{393ECBB2-32B1-8145-BF71-35DF88C6A630}" destId="{1834D33B-A940-1F44-B165-4670B97CEA12}" srcOrd="0" destOrd="0" presId="urn:microsoft.com/office/officeart/2005/8/layout/lProcess1"/>
    <dgm:cxn modelId="{946D689D-24A7-094E-90B1-F59CBFC4408F}" type="presOf" srcId="{EB88A202-137D-694F-8BD7-00A35BD46683}" destId="{D5F9263B-984A-C642-B5EF-695EB8F18BB8}" srcOrd="0" destOrd="0" presId="urn:microsoft.com/office/officeart/2005/8/layout/lProcess1"/>
    <dgm:cxn modelId="{190F2797-110A-3E4E-8184-D8AC9CACDE3F}" type="presOf" srcId="{A242781D-927A-B24F-9AE7-C29D9DA2F9D4}" destId="{7041076F-7B65-C948-A2CC-048BEB22693D}" srcOrd="0" destOrd="0" presId="urn:microsoft.com/office/officeart/2005/8/layout/lProcess1"/>
    <dgm:cxn modelId="{95DC0E66-6C5F-F247-B1BD-EF19DDAC2D79}" srcId="{6D0A4B13-77FD-2E47-9313-97AF6F7CE45A}" destId="{8EE8C16C-485B-BD4D-82B2-8C90FF7812AD}" srcOrd="1" destOrd="0" parTransId="{874DE42D-13BA-9D49-ACB2-FE0AD6AA2D11}" sibTransId="{B110EF62-8BB4-3F4B-8C02-25E1FEF62419}"/>
    <dgm:cxn modelId="{4BA603E0-D7C9-894D-9359-6FADC590DD76}" type="presOf" srcId="{2AD65CEB-1930-6249-99B5-142E73EF8AB0}" destId="{7FFA7C09-0005-5D49-9324-72724ED986C3}" srcOrd="0" destOrd="0" presId="urn:microsoft.com/office/officeart/2005/8/layout/lProcess1"/>
    <dgm:cxn modelId="{8927BF38-17A6-D242-83AB-19D01235AD68}" type="presOf" srcId="{B6B18FDD-7128-D34D-8D94-5F629F3C9CAD}" destId="{5BC96789-E776-8247-8A2B-D2A46697964C}" srcOrd="0" destOrd="0" presId="urn:microsoft.com/office/officeart/2005/8/layout/lProcess1"/>
    <dgm:cxn modelId="{D9D0E4E3-01E0-994F-80AD-576587B44172}" type="presOf" srcId="{B8BADB11-ED22-3045-BB03-A5B6C7E47152}" destId="{CE1BE8C9-C5B1-354C-AB01-02F28D0FA3DB}" srcOrd="0" destOrd="0" presId="urn:microsoft.com/office/officeart/2005/8/layout/lProcess1"/>
    <dgm:cxn modelId="{8CCD3A66-4F09-C84B-A5B4-31988CB6B8A4}" type="presOf" srcId="{6D0A4B13-77FD-2E47-9313-97AF6F7CE45A}" destId="{8C427C32-74DB-934E-8856-64C1B9B0792C}" srcOrd="0" destOrd="0" presId="urn:microsoft.com/office/officeart/2005/8/layout/lProcess1"/>
    <dgm:cxn modelId="{26337DD3-4E87-E44E-A02D-332997B7FE50}" srcId="{A242781D-927A-B24F-9AE7-C29D9DA2F9D4}" destId="{4D31730B-6FAD-244E-9908-F43CFEF7FBC6}" srcOrd="1" destOrd="0" parTransId="{8C48C6D7-BE0D-2A4F-AB64-3980F81B6EB5}" sibTransId="{C02C4112-6291-4649-928E-4F4E3A245CEF}"/>
    <dgm:cxn modelId="{E4620AC4-FE1A-B343-B6D7-EE054DAEF38C}" type="presOf" srcId="{4D31730B-6FAD-244E-9908-F43CFEF7FBC6}" destId="{735D8D58-E252-C64B-A3D0-CABBBA752EB9}" srcOrd="0" destOrd="0" presId="urn:microsoft.com/office/officeart/2005/8/layout/lProcess1"/>
    <dgm:cxn modelId="{3991DE8C-D0F1-9346-80C2-483D7B9BAC16}" srcId="{6D0A4B13-77FD-2E47-9313-97AF6F7CE45A}" destId="{393ECBB2-32B1-8145-BF71-35DF88C6A630}" srcOrd="0" destOrd="0" parTransId="{7D896095-B6E2-1C41-A734-BDEF2BBDE513}" sibTransId="{EB88A202-137D-694F-8BD7-00A35BD46683}"/>
    <dgm:cxn modelId="{CA5B3A72-8D03-EE4C-AC40-2732F4E404F2}" srcId="{6D0A4B13-77FD-2E47-9313-97AF6F7CE45A}" destId="{1D87A754-8873-4448-B58F-C497F3AF4EEE}" srcOrd="2" destOrd="0" parTransId="{1D5596DB-1A94-7747-B0E5-F9417A3BE897}" sibTransId="{2FE1D0EF-A8B1-D04A-B58F-0AAC484EC26E}"/>
    <dgm:cxn modelId="{B00DC6C7-E92E-3942-8D03-EF8CFB25FD94}" type="presOf" srcId="{7D896095-B6E2-1C41-A734-BDEF2BBDE513}" destId="{8725D6AC-2FD1-0D49-B646-BBA4552C7CED}" srcOrd="0" destOrd="0" presId="urn:microsoft.com/office/officeart/2005/8/layout/lProcess1"/>
    <dgm:cxn modelId="{E9003DDA-48E3-5040-B63E-9C3807B87077}" type="presOf" srcId="{E0009118-68F7-F346-A5D9-2B2E0F252758}" destId="{435CF975-46C9-9049-9660-ED10F4299249}" srcOrd="0" destOrd="0" presId="urn:microsoft.com/office/officeart/2005/8/layout/lProcess1"/>
    <dgm:cxn modelId="{672C9D0D-AF81-BC45-AD40-BAE5119C1CE4}" type="presOf" srcId="{B110EF62-8BB4-3F4B-8C02-25E1FEF62419}" destId="{EC419F16-8554-0C4F-92EF-60D9BE0D4668}" srcOrd="0" destOrd="0" presId="urn:microsoft.com/office/officeart/2005/8/layout/lProcess1"/>
    <dgm:cxn modelId="{7A4E95B1-0D2F-6D4E-BF46-10C443BA4E4D}" type="presParOf" srcId="{CE1BE8C9-C5B1-354C-AB01-02F28D0FA3DB}" destId="{CD08AF43-9150-6C42-B9C4-6309A8FAD99A}" srcOrd="0" destOrd="0" presId="urn:microsoft.com/office/officeart/2005/8/layout/lProcess1"/>
    <dgm:cxn modelId="{9202C168-6E26-2845-8B8D-08299FEEBCA7}" type="presParOf" srcId="{CD08AF43-9150-6C42-B9C4-6309A8FAD99A}" destId="{8C427C32-74DB-934E-8856-64C1B9B0792C}" srcOrd="0" destOrd="0" presId="urn:microsoft.com/office/officeart/2005/8/layout/lProcess1"/>
    <dgm:cxn modelId="{7F839765-FFBC-1140-AF83-F4B7603B797B}" type="presParOf" srcId="{CD08AF43-9150-6C42-B9C4-6309A8FAD99A}" destId="{8725D6AC-2FD1-0D49-B646-BBA4552C7CED}" srcOrd="1" destOrd="0" presId="urn:microsoft.com/office/officeart/2005/8/layout/lProcess1"/>
    <dgm:cxn modelId="{460ED56C-4D4C-1B41-9D86-5E361760251A}" type="presParOf" srcId="{CD08AF43-9150-6C42-B9C4-6309A8FAD99A}" destId="{1834D33B-A940-1F44-B165-4670B97CEA12}" srcOrd="2" destOrd="0" presId="urn:microsoft.com/office/officeart/2005/8/layout/lProcess1"/>
    <dgm:cxn modelId="{E351D99C-9336-5949-BFAE-5EE7E6A6DDAD}" type="presParOf" srcId="{CD08AF43-9150-6C42-B9C4-6309A8FAD99A}" destId="{D5F9263B-984A-C642-B5EF-695EB8F18BB8}" srcOrd="3" destOrd="0" presId="urn:microsoft.com/office/officeart/2005/8/layout/lProcess1"/>
    <dgm:cxn modelId="{FDB44D49-55B1-6040-8582-708EA01D6122}" type="presParOf" srcId="{CD08AF43-9150-6C42-B9C4-6309A8FAD99A}" destId="{D19D84C1-1CE9-724B-9A51-18465E7AC527}" srcOrd="4" destOrd="0" presId="urn:microsoft.com/office/officeart/2005/8/layout/lProcess1"/>
    <dgm:cxn modelId="{987AAAD1-826C-544D-85B7-A4BCBE224A6C}" type="presParOf" srcId="{CD08AF43-9150-6C42-B9C4-6309A8FAD99A}" destId="{EC419F16-8554-0C4F-92EF-60D9BE0D4668}" srcOrd="5" destOrd="0" presId="urn:microsoft.com/office/officeart/2005/8/layout/lProcess1"/>
    <dgm:cxn modelId="{48282CE2-6D6A-474E-A905-FCD8BFE81EB0}" type="presParOf" srcId="{CD08AF43-9150-6C42-B9C4-6309A8FAD99A}" destId="{CDCDEA35-B316-C745-87B4-11F883484253}" srcOrd="6" destOrd="0" presId="urn:microsoft.com/office/officeart/2005/8/layout/lProcess1"/>
    <dgm:cxn modelId="{117689F7-DFB2-7440-96EC-5FF74C68B811}" type="presParOf" srcId="{CE1BE8C9-C5B1-354C-AB01-02F28D0FA3DB}" destId="{89C5FA3E-219F-4144-ADCE-04145A8F8779}" srcOrd="1" destOrd="0" presId="urn:microsoft.com/office/officeart/2005/8/layout/lProcess1"/>
    <dgm:cxn modelId="{2EBCB165-FCC1-D645-912D-D771B410E819}" type="presParOf" srcId="{CE1BE8C9-C5B1-354C-AB01-02F28D0FA3DB}" destId="{23674AA5-19E1-CC4C-BD44-5E754C2B978A}" srcOrd="2" destOrd="0" presId="urn:microsoft.com/office/officeart/2005/8/layout/lProcess1"/>
    <dgm:cxn modelId="{E9036AF5-6689-F84B-9F5E-4F4113C29DC2}" type="presParOf" srcId="{23674AA5-19E1-CC4C-BD44-5E754C2B978A}" destId="{7041076F-7B65-C948-A2CC-048BEB22693D}" srcOrd="0" destOrd="0" presId="urn:microsoft.com/office/officeart/2005/8/layout/lProcess1"/>
    <dgm:cxn modelId="{7BA9C583-63E1-024B-8CBC-AB3E2DEA2619}" type="presParOf" srcId="{23674AA5-19E1-CC4C-BD44-5E754C2B978A}" destId="{435CF975-46C9-9049-9660-ED10F4299249}" srcOrd="1" destOrd="0" presId="urn:microsoft.com/office/officeart/2005/8/layout/lProcess1"/>
    <dgm:cxn modelId="{C149CD45-44C1-4041-9FF6-0D0404B3B442}" type="presParOf" srcId="{23674AA5-19E1-CC4C-BD44-5E754C2B978A}" destId="{5BC96789-E776-8247-8A2B-D2A46697964C}" srcOrd="2" destOrd="0" presId="urn:microsoft.com/office/officeart/2005/8/layout/lProcess1"/>
    <dgm:cxn modelId="{1A9D3446-03AC-3E44-A56C-888EF0157411}" type="presParOf" srcId="{23674AA5-19E1-CC4C-BD44-5E754C2B978A}" destId="{75B2782D-ED1E-AD42-AFE2-5D5E822B6C47}" srcOrd="3" destOrd="0" presId="urn:microsoft.com/office/officeart/2005/8/layout/lProcess1"/>
    <dgm:cxn modelId="{9FC3D32E-40CB-4547-8C5A-FC6EF8AF5C81}" type="presParOf" srcId="{23674AA5-19E1-CC4C-BD44-5E754C2B978A}" destId="{735D8D58-E252-C64B-A3D0-CABBBA752EB9}" srcOrd="4" destOrd="0" presId="urn:microsoft.com/office/officeart/2005/8/layout/lProcess1"/>
    <dgm:cxn modelId="{53E32BB2-ABFD-DF4B-BA48-DD3E252F0092}" type="presParOf" srcId="{23674AA5-19E1-CC4C-BD44-5E754C2B978A}" destId="{A8EF962A-E6AE-FA4A-838D-606E1DF2254B}" srcOrd="5" destOrd="0" presId="urn:microsoft.com/office/officeart/2005/8/layout/lProcess1"/>
    <dgm:cxn modelId="{C0B49E96-B6CC-DB4E-B376-9A560E28FCAE}" type="presParOf" srcId="{23674AA5-19E1-CC4C-BD44-5E754C2B978A}" destId="{7FFA7C09-0005-5D49-9324-72724ED986C3}" srcOrd="6" destOrd="0" presId="urn:microsoft.com/office/officeart/2005/8/layout/l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452BA4E6-76BC-9140-8B4D-B926CD0EF232}" type="doc">
      <dgm:prSet loTypeId="urn:microsoft.com/office/officeart/2008/layout/SquareAccentList" loCatId="" qsTypeId="urn:microsoft.com/office/officeart/2005/8/quickstyle/simple4" qsCatId="simple" csTypeId="urn:microsoft.com/office/officeart/2005/8/colors/colorful4" csCatId="colorful" phldr="1"/>
      <dgm:spPr/>
      <dgm:t>
        <a:bodyPr/>
        <a:lstStyle/>
        <a:p>
          <a:endParaRPr lang="es-ES_tradnl"/>
        </a:p>
      </dgm:t>
    </dgm:pt>
    <dgm:pt modelId="{BAF8AAA8-882C-3341-916A-8478AAB0924B}">
      <dgm:prSet phldrT="[Texto]" custT="1"/>
      <dgm:spPr/>
      <dgm:t>
        <a:bodyPr/>
        <a:lstStyle/>
        <a:p>
          <a:r>
            <a:rPr lang="es-ES_tradnl" sz="1100" dirty="0" smtClean="0">
              <a:latin typeface="Arial" charset="0"/>
              <a:ea typeface="Arial" charset="0"/>
              <a:cs typeface="Arial" charset="0"/>
            </a:rPr>
            <a:t> </a:t>
          </a:r>
          <a:r>
            <a:rPr lang="es-ES" sz="1100" b="1" dirty="0" smtClean="0"/>
            <a:t>Interés sobre el ahorro</a:t>
          </a:r>
          <a:endParaRPr lang="es-ES_tradnl" sz="1100" dirty="0">
            <a:latin typeface="Arial" charset="0"/>
            <a:ea typeface="Arial" charset="0"/>
            <a:cs typeface="Arial" charset="0"/>
          </a:endParaRPr>
        </a:p>
      </dgm:t>
    </dgm:pt>
    <dgm:pt modelId="{B9BA54A5-00AE-4749-8D85-DA00254E76DA}" type="parTrans" cxnId="{CCE7F6DC-50C2-4B4D-BABB-7A1738C66D94}">
      <dgm:prSet/>
      <dgm:spPr/>
      <dgm:t>
        <a:bodyPr/>
        <a:lstStyle/>
        <a:p>
          <a:endParaRPr lang="es-ES_tradnl" sz="1100">
            <a:latin typeface="Arial" charset="0"/>
            <a:ea typeface="Arial" charset="0"/>
            <a:cs typeface="Arial" charset="0"/>
          </a:endParaRPr>
        </a:p>
      </dgm:t>
    </dgm:pt>
    <dgm:pt modelId="{3CB35BA9-2E0E-DF46-8EB4-D1F3C00493D4}" type="sibTrans" cxnId="{CCE7F6DC-50C2-4B4D-BABB-7A1738C66D94}">
      <dgm:prSet/>
      <dgm:spPr/>
      <dgm:t>
        <a:bodyPr/>
        <a:lstStyle/>
        <a:p>
          <a:endParaRPr lang="es-ES_tradnl" sz="1100">
            <a:latin typeface="Arial" charset="0"/>
            <a:ea typeface="Arial" charset="0"/>
            <a:cs typeface="Arial" charset="0"/>
          </a:endParaRPr>
        </a:p>
      </dgm:t>
    </dgm:pt>
    <dgm:pt modelId="{5FDF69E0-E27C-9448-BA8C-C2A0BE2E830C}">
      <dgm:prSet phldrT="[Texto]" custT="1"/>
      <dgm:spPr/>
      <dgm:t>
        <a:bodyPr/>
        <a:lstStyle/>
        <a:p>
          <a:r>
            <a:rPr lang="es-ES_tradnl" sz="1100" dirty="0" smtClean="0">
              <a:latin typeface="Arial" charset="0"/>
              <a:ea typeface="Arial" charset="0"/>
              <a:cs typeface="Arial" charset="0"/>
            </a:rPr>
            <a:t>6,00%</a:t>
          </a:r>
          <a:endParaRPr lang="es-ES_tradnl" sz="1100" dirty="0">
            <a:latin typeface="Arial" charset="0"/>
            <a:ea typeface="Arial" charset="0"/>
            <a:cs typeface="Arial" charset="0"/>
          </a:endParaRPr>
        </a:p>
      </dgm:t>
    </dgm:pt>
    <dgm:pt modelId="{C1E7382A-8255-FB4C-A973-D87BCC14C108}" type="parTrans" cxnId="{4484F7D6-1BC2-164D-AB11-8D76B96F1E15}">
      <dgm:prSet/>
      <dgm:spPr/>
      <dgm:t>
        <a:bodyPr/>
        <a:lstStyle/>
        <a:p>
          <a:endParaRPr lang="es-ES_tradnl" sz="1100">
            <a:latin typeface="Arial" charset="0"/>
            <a:ea typeface="Arial" charset="0"/>
            <a:cs typeface="Arial" charset="0"/>
          </a:endParaRPr>
        </a:p>
      </dgm:t>
    </dgm:pt>
    <dgm:pt modelId="{DCBF2ADC-2895-0744-BB5C-E77557F19D35}" type="sibTrans" cxnId="{4484F7D6-1BC2-164D-AB11-8D76B96F1E15}">
      <dgm:prSet/>
      <dgm:spPr/>
      <dgm:t>
        <a:bodyPr/>
        <a:lstStyle/>
        <a:p>
          <a:endParaRPr lang="es-ES_tradnl" sz="1100">
            <a:latin typeface="Arial" charset="0"/>
            <a:ea typeface="Arial" charset="0"/>
            <a:cs typeface="Arial" charset="0"/>
          </a:endParaRPr>
        </a:p>
      </dgm:t>
    </dgm:pt>
    <dgm:pt modelId="{7E45416B-2AA3-0B42-AD17-892D73DB70BA}" type="pres">
      <dgm:prSet presAssocID="{452BA4E6-76BC-9140-8B4D-B926CD0EF232}" presName="layout" presStyleCnt="0">
        <dgm:presLayoutVars>
          <dgm:chMax/>
          <dgm:chPref/>
          <dgm:dir/>
          <dgm:resizeHandles/>
        </dgm:presLayoutVars>
      </dgm:prSet>
      <dgm:spPr/>
      <dgm:t>
        <a:bodyPr/>
        <a:lstStyle/>
        <a:p>
          <a:endParaRPr lang="es-ES_tradnl"/>
        </a:p>
      </dgm:t>
    </dgm:pt>
    <dgm:pt modelId="{1C33DCB4-0A82-0241-8E35-DCC4306243B6}" type="pres">
      <dgm:prSet presAssocID="{BAF8AAA8-882C-3341-916A-8478AAB0924B}" presName="root" presStyleCnt="0">
        <dgm:presLayoutVars>
          <dgm:chMax/>
          <dgm:chPref/>
        </dgm:presLayoutVars>
      </dgm:prSet>
      <dgm:spPr/>
    </dgm:pt>
    <dgm:pt modelId="{24B64036-2A11-6748-BFBE-B06646C4B187}" type="pres">
      <dgm:prSet presAssocID="{BAF8AAA8-882C-3341-916A-8478AAB0924B}" presName="rootComposite" presStyleCnt="0">
        <dgm:presLayoutVars/>
      </dgm:prSet>
      <dgm:spPr/>
    </dgm:pt>
    <dgm:pt modelId="{865E1378-A4EA-DE47-8944-808EA6433CB6}" type="pres">
      <dgm:prSet presAssocID="{BAF8AAA8-882C-3341-916A-8478AAB0924B}" presName="ParentAccent" presStyleLbl="alignNode1" presStyleIdx="0" presStyleCnt="1"/>
      <dgm:spPr/>
    </dgm:pt>
    <dgm:pt modelId="{4A8AB343-903E-6F46-B557-B73BA89FD918}" type="pres">
      <dgm:prSet presAssocID="{BAF8AAA8-882C-3341-916A-8478AAB0924B}" presName="ParentSmallAccent" presStyleLbl="fgAcc1" presStyleIdx="0" presStyleCnt="1"/>
      <dgm:spPr/>
    </dgm:pt>
    <dgm:pt modelId="{C38BE13C-024E-8E41-8A27-9AE8A4DD9AA1}" type="pres">
      <dgm:prSet presAssocID="{BAF8AAA8-882C-3341-916A-8478AAB0924B}" presName="Parent" presStyleLbl="revTx" presStyleIdx="0" presStyleCnt="2">
        <dgm:presLayoutVars>
          <dgm:chMax/>
          <dgm:chPref val="4"/>
          <dgm:bulletEnabled val="1"/>
        </dgm:presLayoutVars>
      </dgm:prSet>
      <dgm:spPr/>
      <dgm:t>
        <a:bodyPr/>
        <a:lstStyle/>
        <a:p>
          <a:endParaRPr lang="es-ES_tradnl"/>
        </a:p>
      </dgm:t>
    </dgm:pt>
    <dgm:pt modelId="{D58FF131-9D86-2340-BA4C-EE9FCE6B316C}" type="pres">
      <dgm:prSet presAssocID="{BAF8AAA8-882C-3341-916A-8478AAB0924B}" presName="childShape" presStyleCnt="0">
        <dgm:presLayoutVars>
          <dgm:chMax val="0"/>
          <dgm:chPref val="0"/>
        </dgm:presLayoutVars>
      </dgm:prSet>
      <dgm:spPr/>
    </dgm:pt>
    <dgm:pt modelId="{B6693F83-AF2E-1845-A8F2-0E4DFE624995}" type="pres">
      <dgm:prSet presAssocID="{5FDF69E0-E27C-9448-BA8C-C2A0BE2E830C}" presName="childComposite" presStyleCnt="0">
        <dgm:presLayoutVars>
          <dgm:chMax val="0"/>
          <dgm:chPref val="0"/>
        </dgm:presLayoutVars>
      </dgm:prSet>
      <dgm:spPr/>
    </dgm:pt>
    <dgm:pt modelId="{EB7242F9-62FF-954B-9EE8-DA08052972B8}" type="pres">
      <dgm:prSet presAssocID="{5FDF69E0-E27C-9448-BA8C-C2A0BE2E830C}" presName="ChildAccent" presStyleLbl="solidFgAcc1" presStyleIdx="0" presStyleCnt="1"/>
      <dgm:spPr/>
    </dgm:pt>
    <dgm:pt modelId="{ABD91567-9D0F-6945-8355-CA2EE807EA04}" type="pres">
      <dgm:prSet presAssocID="{5FDF69E0-E27C-9448-BA8C-C2A0BE2E830C}" presName="Child" presStyleLbl="revTx" presStyleIdx="1" presStyleCnt="2">
        <dgm:presLayoutVars>
          <dgm:chMax val="0"/>
          <dgm:chPref val="0"/>
          <dgm:bulletEnabled val="1"/>
        </dgm:presLayoutVars>
      </dgm:prSet>
      <dgm:spPr/>
      <dgm:t>
        <a:bodyPr/>
        <a:lstStyle/>
        <a:p>
          <a:endParaRPr lang="es-ES_tradnl"/>
        </a:p>
      </dgm:t>
    </dgm:pt>
  </dgm:ptLst>
  <dgm:cxnLst>
    <dgm:cxn modelId="{CCE7F6DC-50C2-4B4D-BABB-7A1738C66D94}" srcId="{452BA4E6-76BC-9140-8B4D-B926CD0EF232}" destId="{BAF8AAA8-882C-3341-916A-8478AAB0924B}" srcOrd="0" destOrd="0" parTransId="{B9BA54A5-00AE-4749-8D85-DA00254E76DA}" sibTransId="{3CB35BA9-2E0E-DF46-8EB4-D1F3C00493D4}"/>
    <dgm:cxn modelId="{4C06F42E-D3AC-944C-AD60-107C93C94932}" type="presOf" srcId="{5FDF69E0-E27C-9448-BA8C-C2A0BE2E830C}" destId="{ABD91567-9D0F-6945-8355-CA2EE807EA04}" srcOrd="0" destOrd="0" presId="urn:microsoft.com/office/officeart/2008/layout/SquareAccentList"/>
    <dgm:cxn modelId="{C9A51283-F419-0642-A62D-1D88132C7D2B}" type="presOf" srcId="{BAF8AAA8-882C-3341-916A-8478AAB0924B}" destId="{C38BE13C-024E-8E41-8A27-9AE8A4DD9AA1}" srcOrd="0" destOrd="0" presId="urn:microsoft.com/office/officeart/2008/layout/SquareAccentList"/>
    <dgm:cxn modelId="{0BC741D7-8BD4-5746-811A-055A27425EE1}" type="presOf" srcId="{452BA4E6-76BC-9140-8B4D-B926CD0EF232}" destId="{7E45416B-2AA3-0B42-AD17-892D73DB70BA}" srcOrd="0" destOrd="0" presId="urn:microsoft.com/office/officeart/2008/layout/SquareAccentList"/>
    <dgm:cxn modelId="{4484F7D6-1BC2-164D-AB11-8D76B96F1E15}" srcId="{BAF8AAA8-882C-3341-916A-8478AAB0924B}" destId="{5FDF69E0-E27C-9448-BA8C-C2A0BE2E830C}" srcOrd="0" destOrd="0" parTransId="{C1E7382A-8255-FB4C-A973-D87BCC14C108}" sibTransId="{DCBF2ADC-2895-0744-BB5C-E77557F19D35}"/>
    <dgm:cxn modelId="{72A0F3A9-195F-E34D-8E4C-066AE2871341}" type="presParOf" srcId="{7E45416B-2AA3-0B42-AD17-892D73DB70BA}" destId="{1C33DCB4-0A82-0241-8E35-DCC4306243B6}" srcOrd="0" destOrd="0" presId="urn:microsoft.com/office/officeart/2008/layout/SquareAccentList"/>
    <dgm:cxn modelId="{77E770FE-FC63-CB46-9ED1-C67F7D71C08C}" type="presParOf" srcId="{1C33DCB4-0A82-0241-8E35-DCC4306243B6}" destId="{24B64036-2A11-6748-BFBE-B06646C4B187}" srcOrd="0" destOrd="0" presId="urn:microsoft.com/office/officeart/2008/layout/SquareAccentList"/>
    <dgm:cxn modelId="{333E2E06-E6F3-DE43-9BAA-8E49A3C77D28}" type="presParOf" srcId="{24B64036-2A11-6748-BFBE-B06646C4B187}" destId="{865E1378-A4EA-DE47-8944-808EA6433CB6}" srcOrd="0" destOrd="0" presId="urn:microsoft.com/office/officeart/2008/layout/SquareAccentList"/>
    <dgm:cxn modelId="{F15D3B73-C8EF-764C-A30B-8D4759ABB0BA}" type="presParOf" srcId="{24B64036-2A11-6748-BFBE-B06646C4B187}" destId="{4A8AB343-903E-6F46-B557-B73BA89FD918}" srcOrd="1" destOrd="0" presId="urn:microsoft.com/office/officeart/2008/layout/SquareAccentList"/>
    <dgm:cxn modelId="{E44D53CD-3E2B-6145-A2A8-9089164ED0F1}" type="presParOf" srcId="{24B64036-2A11-6748-BFBE-B06646C4B187}" destId="{C38BE13C-024E-8E41-8A27-9AE8A4DD9AA1}" srcOrd="2" destOrd="0" presId="urn:microsoft.com/office/officeart/2008/layout/SquareAccentList"/>
    <dgm:cxn modelId="{92E2A52F-4FAB-0442-A13D-8548970E2778}" type="presParOf" srcId="{1C33DCB4-0A82-0241-8E35-DCC4306243B6}" destId="{D58FF131-9D86-2340-BA4C-EE9FCE6B316C}" srcOrd="1" destOrd="0" presId="urn:microsoft.com/office/officeart/2008/layout/SquareAccentList"/>
    <dgm:cxn modelId="{5E9C2F33-1918-C14D-8972-D688913CF661}" type="presParOf" srcId="{D58FF131-9D86-2340-BA4C-EE9FCE6B316C}" destId="{B6693F83-AF2E-1845-A8F2-0E4DFE624995}" srcOrd="0" destOrd="0" presId="urn:microsoft.com/office/officeart/2008/layout/SquareAccentList"/>
    <dgm:cxn modelId="{34859A7C-536A-8D4D-941B-96B7E6169258}" type="presParOf" srcId="{B6693F83-AF2E-1845-A8F2-0E4DFE624995}" destId="{EB7242F9-62FF-954B-9EE8-DA08052972B8}" srcOrd="0" destOrd="0" presId="urn:microsoft.com/office/officeart/2008/layout/SquareAccentList"/>
    <dgm:cxn modelId="{396628DB-573B-F541-84FE-FFA74E65A6D7}" type="presParOf" srcId="{B6693F83-AF2E-1845-A8F2-0E4DFE624995}" destId="{ABD91567-9D0F-6945-8355-CA2EE807EA04}" srcOrd="1" destOrd="0" presId="urn:microsoft.com/office/officeart/2008/layout/SquareAccent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DC7C7AD9-C4FF-D647-94D9-75234C68747D}" type="doc">
      <dgm:prSet loTypeId="urn:microsoft.com/office/officeart/2005/8/layout/lProcess3" loCatId="" qsTypeId="urn:microsoft.com/office/officeart/2005/8/quickstyle/simple4" qsCatId="simple" csTypeId="urn:microsoft.com/office/officeart/2005/8/colors/colorful5" csCatId="colorful" phldr="1"/>
      <dgm:spPr/>
      <dgm:t>
        <a:bodyPr/>
        <a:lstStyle/>
        <a:p>
          <a:endParaRPr lang="es-ES_tradnl"/>
        </a:p>
      </dgm:t>
    </dgm:pt>
    <dgm:pt modelId="{CB15D63E-6052-D242-A623-C4A1B6E1B059}">
      <dgm:prSet phldrT="[Texto]" custT="1"/>
      <dgm:spPr/>
      <dgm:t>
        <a:bodyPr/>
        <a:lstStyle/>
        <a:p>
          <a:r>
            <a:rPr lang="es-ES_tradnl" sz="1100" dirty="0" smtClean="0">
              <a:latin typeface="Arial" charset="0"/>
              <a:ea typeface="Arial" charset="0"/>
              <a:cs typeface="Arial" charset="0"/>
            </a:rPr>
            <a:t>Tabla de </a:t>
          </a:r>
          <a:r>
            <a:rPr lang="es-ES" sz="1100" b="1" dirty="0" smtClean="0">
              <a:latin typeface="Arial" charset="0"/>
              <a:ea typeface="Arial" charset="0"/>
              <a:cs typeface="Arial" charset="0"/>
            </a:rPr>
            <a:t>amortización</a:t>
          </a:r>
          <a:endParaRPr lang="es-ES_tradnl" sz="1100" dirty="0">
            <a:latin typeface="Arial" charset="0"/>
            <a:ea typeface="Arial" charset="0"/>
            <a:cs typeface="Arial" charset="0"/>
          </a:endParaRPr>
        </a:p>
      </dgm:t>
    </dgm:pt>
    <dgm:pt modelId="{5AA247A2-1026-954B-A8CD-213CCCD3D7FB}" type="parTrans" cxnId="{65AB6B8C-7454-3B4D-BEA2-0A3A7150808B}">
      <dgm:prSet/>
      <dgm:spPr/>
      <dgm:t>
        <a:bodyPr/>
        <a:lstStyle/>
        <a:p>
          <a:endParaRPr lang="es-ES_tradnl" sz="1100">
            <a:latin typeface="Arial" charset="0"/>
            <a:ea typeface="Arial" charset="0"/>
            <a:cs typeface="Arial" charset="0"/>
          </a:endParaRPr>
        </a:p>
      </dgm:t>
    </dgm:pt>
    <dgm:pt modelId="{4BF3C685-FA22-2D40-9DF9-BB9AE55F8C06}" type="sibTrans" cxnId="{65AB6B8C-7454-3B4D-BEA2-0A3A7150808B}">
      <dgm:prSet/>
      <dgm:spPr/>
      <dgm:t>
        <a:bodyPr/>
        <a:lstStyle/>
        <a:p>
          <a:endParaRPr lang="es-ES_tradnl" sz="1100">
            <a:latin typeface="Arial" charset="0"/>
            <a:ea typeface="Arial" charset="0"/>
            <a:cs typeface="Arial" charset="0"/>
          </a:endParaRPr>
        </a:p>
      </dgm:t>
    </dgm:pt>
    <dgm:pt modelId="{1E35AD73-7090-E24C-B838-2F48F4FA071B}">
      <dgm:prSet phldrT="[Texto]" custT="1"/>
      <dgm:spPr/>
      <dgm:t>
        <a:bodyPr/>
        <a:lstStyle/>
        <a:p>
          <a:r>
            <a:rPr lang="es-ES_tradnl" sz="1100" dirty="0" smtClean="0">
              <a:latin typeface="Arial" charset="0"/>
              <a:ea typeface="Arial" charset="0"/>
              <a:cs typeface="Arial" charset="0"/>
            </a:rPr>
            <a:t>Francesa</a:t>
          </a:r>
          <a:endParaRPr lang="es-ES_tradnl" sz="1100" dirty="0">
            <a:latin typeface="Arial" charset="0"/>
            <a:ea typeface="Arial" charset="0"/>
            <a:cs typeface="Arial" charset="0"/>
          </a:endParaRPr>
        </a:p>
      </dgm:t>
    </dgm:pt>
    <dgm:pt modelId="{4E164A14-20EC-604D-97E0-F0BFCA346C3D}" type="parTrans" cxnId="{39B64AB8-1FAE-D048-AECD-018547704EC6}">
      <dgm:prSet/>
      <dgm:spPr/>
      <dgm:t>
        <a:bodyPr/>
        <a:lstStyle/>
        <a:p>
          <a:endParaRPr lang="es-ES_tradnl" sz="1100">
            <a:latin typeface="Arial" charset="0"/>
            <a:ea typeface="Arial" charset="0"/>
            <a:cs typeface="Arial" charset="0"/>
          </a:endParaRPr>
        </a:p>
      </dgm:t>
    </dgm:pt>
    <dgm:pt modelId="{BD6778F2-BE2B-824F-ABF7-19362DC11B49}" type="sibTrans" cxnId="{39B64AB8-1FAE-D048-AECD-018547704EC6}">
      <dgm:prSet/>
      <dgm:spPr/>
      <dgm:t>
        <a:bodyPr/>
        <a:lstStyle/>
        <a:p>
          <a:endParaRPr lang="es-ES_tradnl" sz="1100">
            <a:latin typeface="Arial" charset="0"/>
            <a:ea typeface="Arial" charset="0"/>
            <a:cs typeface="Arial" charset="0"/>
          </a:endParaRPr>
        </a:p>
      </dgm:t>
    </dgm:pt>
    <dgm:pt modelId="{3FA74235-1B36-9943-B149-2EEF8A5D7E20}">
      <dgm:prSet phldrT="[Texto]" custT="1"/>
      <dgm:spPr/>
      <dgm:t>
        <a:bodyPr/>
        <a:lstStyle/>
        <a:p>
          <a:r>
            <a:rPr lang="es-ES_tradnl" sz="1100" dirty="0" smtClean="0">
              <a:latin typeface="Arial" charset="0"/>
              <a:ea typeface="Arial" charset="0"/>
              <a:cs typeface="Arial" charset="0"/>
            </a:rPr>
            <a:t>Multa por mora</a:t>
          </a:r>
          <a:endParaRPr lang="es-ES_tradnl" sz="1100" dirty="0">
            <a:latin typeface="Arial" charset="0"/>
            <a:ea typeface="Arial" charset="0"/>
            <a:cs typeface="Arial" charset="0"/>
          </a:endParaRPr>
        </a:p>
      </dgm:t>
    </dgm:pt>
    <dgm:pt modelId="{B89FAA77-E969-6943-BA6F-A4321FC4D12A}" type="parTrans" cxnId="{A3B6E9B6-615D-8E4C-924A-5AB4C7E21003}">
      <dgm:prSet/>
      <dgm:spPr/>
      <dgm:t>
        <a:bodyPr/>
        <a:lstStyle/>
        <a:p>
          <a:endParaRPr lang="es-ES_tradnl" sz="1100">
            <a:latin typeface="Arial" charset="0"/>
            <a:ea typeface="Arial" charset="0"/>
            <a:cs typeface="Arial" charset="0"/>
          </a:endParaRPr>
        </a:p>
      </dgm:t>
    </dgm:pt>
    <dgm:pt modelId="{D795F52F-3E33-2549-8AC4-D73A4C9760B9}" type="sibTrans" cxnId="{A3B6E9B6-615D-8E4C-924A-5AB4C7E21003}">
      <dgm:prSet/>
      <dgm:spPr/>
      <dgm:t>
        <a:bodyPr/>
        <a:lstStyle/>
        <a:p>
          <a:endParaRPr lang="es-ES_tradnl" sz="1100">
            <a:latin typeface="Arial" charset="0"/>
            <a:ea typeface="Arial" charset="0"/>
            <a:cs typeface="Arial" charset="0"/>
          </a:endParaRPr>
        </a:p>
      </dgm:t>
    </dgm:pt>
    <dgm:pt modelId="{A45CA77F-9562-D443-B077-5A850FBCAE00}">
      <dgm:prSet phldrT="[Texto]" custT="1"/>
      <dgm:spPr/>
      <dgm:t>
        <a:bodyPr/>
        <a:lstStyle/>
        <a:p>
          <a:r>
            <a:rPr lang="es-ES" sz="1100" dirty="0" smtClean="0">
              <a:latin typeface="Arial" charset="0"/>
              <a:ea typeface="Arial" charset="0"/>
              <a:cs typeface="Arial" charset="0"/>
            </a:rPr>
            <a:t>0,5% adicional a la tasa activa anual</a:t>
          </a:r>
          <a:endParaRPr lang="es-ES_tradnl" sz="1100" dirty="0">
            <a:latin typeface="Arial" charset="0"/>
            <a:ea typeface="Arial" charset="0"/>
            <a:cs typeface="Arial" charset="0"/>
          </a:endParaRPr>
        </a:p>
      </dgm:t>
    </dgm:pt>
    <dgm:pt modelId="{307FD77F-94A7-5241-BAAF-2BCD3B1918FC}" type="parTrans" cxnId="{BA295820-27B3-A34C-8460-A7E2632FD2F1}">
      <dgm:prSet/>
      <dgm:spPr/>
      <dgm:t>
        <a:bodyPr/>
        <a:lstStyle/>
        <a:p>
          <a:endParaRPr lang="es-ES_tradnl" sz="1100">
            <a:latin typeface="Arial" charset="0"/>
            <a:ea typeface="Arial" charset="0"/>
            <a:cs typeface="Arial" charset="0"/>
          </a:endParaRPr>
        </a:p>
      </dgm:t>
    </dgm:pt>
    <dgm:pt modelId="{76DE01F8-1DCD-0B41-AFC1-C433E5576F9B}" type="sibTrans" cxnId="{BA295820-27B3-A34C-8460-A7E2632FD2F1}">
      <dgm:prSet/>
      <dgm:spPr/>
      <dgm:t>
        <a:bodyPr/>
        <a:lstStyle/>
        <a:p>
          <a:endParaRPr lang="es-ES_tradnl" sz="1100">
            <a:latin typeface="Arial" charset="0"/>
            <a:ea typeface="Arial" charset="0"/>
            <a:cs typeface="Arial" charset="0"/>
          </a:endParaRPr>
        </a:p>
      </dgm:t>
    </dgm:pt>
    <dgm:pt modelId="{161FBCA5-7BCF-9D4B-A78F-B507BD115640}" type="pres">
      <dgm:prSet presAssocID="{DC7C7AD9-C4FF-D647-94D9-75234C68747D}" presName="Name0" presStyleCnt="0">
        <dgm:presLayoutVars>
          <dgm:chPref val="3"/>
          <dgm:dir/>
          <dgm:animLvl val="lvl"/>
          <dgm:resizeHandles/>
        </dgm:presLayoutVars>
      </dgm:prSet>
      <dgm:spPr/>
      <dgm:t>
        <a:bodyPr/>
        <a:lstStyle/>
        <a:p>
          <a:endParaRPr lang="es-ES_tradnl"/>
        </a:p>
      </dgm:t>
    </dgm:pt>
    <dgm:pt modelId="{AE0F3378-B192-2E4C-9895-B13D46D3B873}" type="pres">
      <dgm:prSet presAssocID="{CB15D63E-6052-D242-A623-C4A1B6E1B059}" presName="horFlow" presStyleCnt="0"/>
      <dgm:spPr/>
    </dgm:pt>
    <dgm:pt modelId="{91D8ADC1-1A35-E242-AE63-F0FCABF6E267}" type="pres">
      <dgm:prSet presAssocID="{CB15D63E-6052-D242-A623-C4A1B6E1B059}" presName="bigChev" presStyleLbl="node1" presStyleIdx="0" presStyleCnt="2" custScaleX="110000"/>
      <dgm:spPr/>
      <dgm:t>
        <a:bodyPr/>
        <a:lstStyle/>
        <a:p>
          <a:endParaRPr lang="es-ES_tradnl"/>
        </a:p>
      </dgm:t>
    </dgm:pt>
    <dgm:pt modelId="{519D18E2-A29B-8143-8FE3-F07738FCBCE6}" type="pres">
      <dgm:prSet presAssocID="{4E164A14-20EC-604D-97E0-F0BFCA346C3D}" presName="parTrans" presStyleCnt="0"/>
      <dgm:spPr/>
    </dgm:pt>
    <dgm:pt modelId="{1F94EDEC-77C5-DD43-B819-4CCA4B1242AC}" type="pres">
      <dgm:prSet presAssocID="{1E35AD73-7090-E24C-B838-2F48F4FA071B}" presName="node" presStyleLbl="alignAccFollowNode1" presStyleIdx="0" presStyleCnt="2" custScaleX="161051">
        <dgm:presLayoutVars>
          <dgm:bulletEnabled val="1"/>
        </dgm:presLayoutVars>
      </dgm:prSet>
      <dgm:spPr/>
      <dgm:t>
        <a:bodyPr/>
        <a:lstStyle/>
        <a:p>
          <a:endParaRPr lang="es-ES_tradnl"/>
        </a:p>
      </dgm:t>
    </dgm:pt>
    <dgm:pt modelId="{A0836402-70CF-1C44-9E05-1C3BE7CFCDA9}" type="pres">
      <dgm:prSet presAssocID="{CB15D63E-6052-D242-A623-C4A1B6E1B059}" presName="vSp" presStyleCnt="0"/>
      <dgm:spPr/>
    </dgm:pt>
    <dgm:pt modelId="{6BC8A385-45DF-3646-961D-AE72A2FC2983}" type="pres">
      <dgm:prSet presAssocID="{3FA74235-1B36-9943-B149-2EEF8A5D7E20}" presName="horFlow" presStyleCnt="0"/>
      <dgm:spPr/>
    </dgm:pt>
    <dgm:pt modelId="{F5088ED2-6636-DA46-B8E1-D2D1D2C2369E}" type="pres">
      <dgm:prSet presAssocID="{3FA74235-1B36-9943-B149-2EEF8A5D7E20}" presName="bigChev" presStyleLbl="node1" presStyleIdx="1" presStyleCnt="2" custScaleX="110000"/>
      <dgm:spPr/>
      <dgm:t>
        <a:bodyPr/>
        <a:lstStyle/>
        <a:p>
          <a:endParaRPr lang="es-ES_tradnl"/>
        </a:p>
      </dgm:t>
    </dgm:pt>
    <dgm:pt modelId="{5AE293B6-5154-6B41-B175-510839693BC8}" type="pres">
      <dgm:prSet presAssocID="{307FD77F-94A7-5241-BAAF-2BCD3B1918FC}" presName="parTrans" presStyleCnt="0"/>
      <dgm:spPr/>
    </dgm:pt>
    <dgm:pt modelId="{B9978942-3768-0941-A379-7B2C20B8065A}" type="pres">
      <dgm:prSet presAssocID="{A45CA77F-9562-D443-B077-5A850FBCAE00}" presName="node" presStyleLbl="alignAccFollowNode1" presStyleIdx="1" presStyleCnt="2" custScaleX="161051">
        <dgm:presLayoutVars>
          <dgm:bulletEnabled val="1"/>
        </dgm:presLayoutVars>
      </dgm:prSet>
      <dgm:spPr/>
      <dgm:t>
        <a:bodyPr/>
        <a:lstStyle/>
        <a:p>
          <a:endParaRPr lang="es-ES_tradnl"/>
        </a:p>
      </dgm:t>
    </dgm:pt>
  </dgm:ptLst>
  <dgm:cxnLst>
    <dgm:cxn modelId="{23223D22-6810-E240-A680-A0E7DC525B07}" type="presOf" srcId="{CB15D63E-6052-D242-A623-C4A1B6E1B059}" destId="{91D8ADC1-1A35-E242-AE63-F0FCABF6E267}" srcOrd="0" destOrd="0" presId="urn:microsoft.com/office/officeart/2005/8/layout/lProcess3"/>
    <dgm:cxn modelId="{A3B6E9B6-615D-8E4C-924A-5AB4C7E21003}" srcId="{DC7C7AD9-C4FF-D647-94D9-75234C68747D}" destId="{3FA74235-1B36-9943-B149-2EEF8A5D7E20}" srcOrd="1" destOrd="0" parTransId="{B89FAA77-E969-6943-BA6F-A4321FC4D12A}" sibTransId="{D795F52F-3E33-2549-8AC4-D73A4C9760B9}"/>
    <dgm:cxn modelId="{65AB6B8C-7454-3B4D-BEA2-0A3A7150808B}" srcId="{DC7C7AD9-C4FF-D647-94D9-75234C68747D}" destId="{CB15D63E-6052-D242-A623-C4A1B6E1B059}" srcOrd="0" destOrd="0" parTransId="{5AA247A2-1026-954B-A8CD-213CCCD3D7FB}" sibTransId="{4BF3C685-FA22-2D40-9DF9-BB9AE55F8C06}"/>
    <dgm:cxn modelId="{87791ED3-311E-5648-9A5E-D829B27F1B45}" type="presOf" srcId="{A45CA77F-9562-D443-B077-5A850FBCAE00}" destId="{B9978942-3768-0941-A379-7B2C20B8065A}" srcOrd="0" destOrd="0" presId="urn:microsoft.com/office/officeart/2005/8/layout/lProcess3"/>
    <dgm:cxn modelId="{BA295820-27B3-A34C-8460-A7E2632FD2F1}" srcId="{3FA74235-1B36-9943-B149-2EEF8A5D7E20}" destId="{A45CA77F-9562-D443-B077-5A850FBCAE00}" srcOrd="0" destOrd="0" parTransId="{307FD77F-94A7-5241-BAAF-2BCD3B1918FC}" sibTransId="{76DE01F8-1DCD-0B41-AFC1-C433E5576F9B}"/>
    <dgm:cxn modelId="{B1BA76DB-6A44-B946-8A8D-F8B7C4F9B59C}" type="presOf" srcId="{1E35AD73-7090-E24C-B838-2F48F4FA071B}" destId="{1F94EDEC-77C5-DD43-B819-4CCA4B1242AC}" srcOrd="0" destOrd="0" presId="urn:microsoft.com/office/officeart/2005/8/layout/lProcess3"/>
    <dgm:cxn modelId="{39B64AB8-1FAE-D048-AECD-018547704EC6}" srcId="{CB15D63E-6052-D242-A623-C4A1B6E1B059}" destId="{1E35AD73-7090-E24C-B838-2F48F4FA071B}" srcOrd="0" destOrd="0" parTransId="{4E164A14-20EC-604D-97E0-F0BFCA346C3D}" sibTransId="{BD6778F2-BE2B-824F-ABF7-19362DC11B49}"/>
    <dgm:cxn modelId="{6E758A39-9C1D-D643-B1E7-ADFD74AE8D5C}" type="presOf" srcId="{DC7C7AD9-C4FF-D647-94D9-75234C68747D}" destId="{161FBCA5-7BCF-9D4B-A78F-B507BD115640}" srcOrd="0" destOrd="0" presId="urn:microsoft.com/office/officeart/2005/8/layout/lProcess3"/>
    <dgm:cxn modelId="{BF5DB5B5-0B2A-DF46-AA73-685578271B73}" type="presOf" srcId="{3FA74235-1B36-9943-B149-2EEF8A5D7E20}" destId="{F5088ED2-6636-DA46-B8E1-D2D1D2C2369E}" srcOrd="0" destOrd="0" presId="urn:microsoft.com/office/officeart/2005/8/layout/lProcess3"/>
    <dgm:cxn modelId="{67F8620C-0C98-FB41-B3F9-D27B3BD43895}" type="presParOf" srcId="{161FBCA5-7BCF-9D4B-A78F-B507BD115640}" destId="{AE0F3378-B192-2E4C-9895-B13D46D3B873}" srcOrd="0" destOrd="0" presId="urn:microsoft.com/office/officeart/2005/8/layout/lProcess3"/>
    <dgm:cxn modelId="{92BC1B27-ACD0-D446-BEDE-739EE16311D7}" type="presParOf" srcId="{AE0F3378-B192-2E4C-9895-B13D46D3B873}" destId="{91D8ADC1-1A35-E242-AE63-F0FCABF6E267}" srcOrd="0" destOrd="0" presId="urn:microsoft.com/office/officeart/2005/8/layout/lProcess3"/>
    <dgm:cxn modelId="{675B4905-1B99-0449-BBA6-C6C2DB68482E}" type="presParOf" srcId="{AE0F3378-B192-2E4C-9895-B13D46D3B873}" destId="{519D18E2-A29B-8143-8FE3-F07738FCBCE6}" srcOrd="1" destOrd="0" presId="urn:microsoft.com/office/officeart/2005/8/layout/lProcess3"/>
    <dgm:cxn modelId="{3B01BE66-0ABA-7B4E-9C7D-77C221E2EC69}" type="presParOf" srcId="{AE0F3378-B192-2E4C-9895-B13D46D3B873}" destId="{1F94EDEC-77C5-DD43-B819-4CCA4B1242AC}" srcOrd="2" destOrd="0" presId="urn:microsoft.com/office/officeart/2005/8/layout/lProcess3"/>
    <dgm:cxn modelId="{ED728F6E-197C-7443-B3B1-C9E24C84BFCD}" type="presParOf" srcId="{161FBCA5-7BCF-9D4B-A78F-B507BD115640}" destId="{A0836402-70CF-1C44-9E05-1C3BE7CFCDA9}" srcOrd="1" destOrd="0" presId="urn:microsoft.com/office/officeart/2005/8/layout/lProcess3"/>
    <dgm:cxn modelId="{53598978-DAB7-1042-B7DA-418B54F43C3B}" type="presParOf" srcId="{161FBCA5-7BCF-9D4B-A78F-B507BD115640}" destId="{6BC8A385-45DF-3646-961D-AE72A2FC2983}" srcOrd="2" destOrd="0" presId="urn:microsoft.com/office/officeart/2005/8/layout/lProcess3"/>
    <dgm:cxn modelId="{FACFB34D-B6D0-D548-BC69-F9A188287ACA}" type="presParOf" srcId="{6BC8A385-45DF-3646-961D-AE72A2FC2983}" destId="{F5088ED2-6636-DA46-B8E1-D2D1D2C2369E}" srcOrd="0" destOrd="0" presId="urn:microsoft.com/office/officeart/2005/8/layout/lProcess3"/>
    <dgm:cxn modelId="{2FC7E914-78B8-014D-BAF5-56B124E7F0C6}" type="presParOf" srcId="{6BC8A385-45DF-3646-961D-AE72A2FC2983}" destId="{5AE293B6-5154-6B41-B175-510839693BC8}" srcOrd="1" destOrd="0" presId="urn:microsoft.com/office/officeart/2005/8/layout/lProcess3"/>
    <dgm:cxn modelId="{12004079-2767-F345-9B17-7D74FDAFDD63}" type="presParOf" srcId="{6BC8A385-45DF-3646-961D-AE72A2FC2983}" destId="{B9978942-3768-0941-A379-7B2C20B8065A}" srcOrd="2" destOrd="0" presId="urn:microsoft.com/office/officeart/2005/8/layout/lProcess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788D78-C2D0-3C40-BE4E-33035667B327}" type="doc">
      <dgm:prSet loTypeId="urn:microsoft.com/office/officeart/2005/8/layout/vList5" loCatId="" qsTypeId="urn:microsoft.com/office/officeart/2005/8/quickstyle/simple4" qsCatId="simple" csTypeId="urn:microsoft.com/office/officeart/2005/8/colors/colorful2" csCatId="colorful" phldr="1"/>
      <dgm:spPr/>
      <dgm:t>
        <a:bodyPr/>
        <a:lstStyle/>
        <a:p>
          <a:endParaRPr lang="es-ES_tradnl"/>
        </a:p>
      </dgm:t>
    </dgm:pt>
    <dgm:pt modelId="{1F7CB171-807F-6B4C-AF94-EAD32936506C}">
      <dgm:prSet phldrT="[Texto]" custT="1"/>
      <dgm:spPr/>
      <dgm:t>
        <a:bodyPr/>
        <a:lstStyle/>
        <a:p>
          <a:r>
            <a:rPr lang="es-ES_tradnl" sz="1000" dirty="0" smtClean="0">
              <a:latin typeface="Arial" charset="0"/>
              <a:ea typeface="Arial" charset="0"/>
              <a:cs typeface="Arial" charset="0"/>
            </a:rPr>
            <a:t>Condición de vida calamitosa</a:t>
          </a:r>
          <a:endParaRPr lang="es-ES_tradnl" sz="1000" dirty="0">
            <a:latin typeface="Arial" charset="0"/>
            <a:ea typeface="Arial" charset="0"/>
            <a:cs typeface="Arial" charset="0"/>
          </a:endParaRPr>
        </a:p>
      </dgm:t>
    </dgm:pt>
    <dgm:pt modelId="{EA1911BB-A5D3-D845-B6BA-115315D58E47}" type="parTrans" cxnId="{59B14ACE-03E3-0148-9756-B08AD3C425E3}">
      <dgm:prSet/>
      <dgm:spPr/>
      <dgm:t>
        <a:bodyPr/>
        <a:lstStyle/>
        <a:p>
          <a:endParaRPr lang="es-ES_tradnl" sz="1000">
            <a:latin typeface="Arial" charset="0"/>
            <a:ea typeface="Arial" charset="0"/>
            <a:cs typeface="Arial" charset="0"/>
          </a:endParaRPr>
        </a:p>
      </dgm:t>
    </dgm:pt>
    <dgm:pt modelId="{C7C6ADFD-DF3C-504F-B850-CE4B46A34788}" type="sibTrans" cxnId="{59B14ACE-03E3-0148-9756-B08AD3C425E3}">
      <dgm:prSet/>
      <dgm:spPr/>
      <dgm:t>
        <a:bodyPr/>
        <a:lstStyle/>
        <a:p>
          <a:endParaRPr lang="es-ES_tradnl" sz="1000">
            <a:latin typeface="Arial" charset="0"/>
            <a:ea typeface="Arial" charset="0"/>
            <a:cs typeface="Arial" charset="0"/>
          </a:endParaRPr>
        </a:p>
      </dgm:t>
    </dgm:pt>
    <dgm:pt modelId="{67010F80-BA0C-C941-AA4F-0DF4915FD64D}">
      <dgm:prSet phldrT="[Texto]" custT="1"/>
      <dgm:spPr>
        <a:blipFill rotWithShape="0">
          <a:blip xmlns:r="http://schemas.openxmlformats.org/officeDocument/2006/relationships" r:embed="rId1"/>
          <a:stretch>
            <a:fillRect/>
          </a:stretch>
        </a:blipFill>
      </dgm:spPr>
      <dgm:t>
        <a:bodyPr/>
        <a:lstStyle/>
        <a:p>
          <a:r>
            <a:rPr lang="es-ES_tradnl">
              <a:noFill/>
            </a:rPr>
            <a:t> </a:t>
          </a:r>
        </a:p>
      </dgm:t>
    </dgm:pt>
    <dgm:pt modelId="{182BEFC9-4A6B-114A-9AE0-1758CBA03B4B}" type="parTrans" cxnId="{1FD2DA2F-A40E-7340-BC70-84AB0D603FA3}">
      <dgm:prSet/>
      <dgm:spPr/>
      <dgm:t>
        <a:bodyPr/>
        <a:lstStyle/>
        <a:p>
          <a:endParaRPr lang="es-ES_tradnl" sz="1000">
            <a:latin typeface="Arial" charset="0"/>
            <a:ea typeface="Arial" charset="0"/>
            <a:cs typeface="Arial" charset="0"/>
          </a:endParaRPr>
        </a:p>
      </dgm:t>
    </dgm:pt>
    <dgm:pt modelId="{958EA7C7-A904-144C-8538-19F286243030}" type="sibTrans" cxnId="{1FD2DA2F-A40E-7340-BC70-84AB0D603FA3}">
      <dgm:prSet/>
      <dgm:spPr/>
      <dgm:t>
        <a:bodyPr/>
        <a:lstStyle/>
        <a:p>
          <a:endParaRPr lang="es-ES_tradnl" sz="1000">
            <a:latin typeface="Arial" charset="0"/>
            <a:ea typeface="Arial" charset="0"/>
            <a:cs typeface="Arial" charset="0"/>
          </a:endParaRPr>
        </a:p>
      </dgm:t>
    </dgm:pt>
    <dgm:pt modelId="{FE0DC442-D7F3-4D48-865D-6883027A0BBF}" type="pres">
      <dgm:prSet presAssocID="{B2788D78-C2D0-3C40-BE4E-33035667B327}" presName="Name0" presStyleCnt="0">
        <dgm:presLayoutVars>
          <dgm:dir/>
          <dgm:animLvl val="lvl"/>
          <dgm:resizeHandles val="exact"/>
        </dgm:presLayoutVars>
      </dgm:prSet>
      <dgm:spPr/>
    </dgm:pt>
    <dgm:pt modelId="{DEF51C37-32A8-8F4E-A6D7-DD7908B0A2BC}" type="pres">
      <dgm:prSet presAssocID="{1F7CB171-807F-6B4C-AF94-EAD32936506C}" presName="linNode" presStyleCnt="0"/>
      <dgm:spPr/>
    </dgm:pt>
    <dgm:pt modelId="{7881D5C6-1B53-7148-9556-392CC5C452A1}" type="pres">
      <dgm:prSet presAssocID="{1F7CB171-807F-6B4C-AF94-EAD32936506C}" presName="parentText" presStyleLbl="node1" presStyleIdx="0" presStyleCnt="1" custScaleX="90910" custScaleY="62093">
        <dgm:presLayoutVars>
          <dgm:chMax val="1"/>
          <dgm:bulletEnabled val="1"/>
        </dgm:presLayoutVars>
      </dgm:prSet>
      <dgm:spPr/>
    </dgm:pt>
    <dgm:pt modelId="{51B50D65-78E2-EE43-BE05-9094FDF833F0}" type="pres">
      <dgm:prSet presAssocID="{1F7CB171-807F-6B4C-AF94-EAD32936506C}" presName="descendantText" presStyleLbl="alignAccFollowNode1" presStyleIdx="0" presStyleCnt="1" custScaleX="90909" custScaleY="75132" custLinFactNeighborX="-4453">
        <dgm:presLayoutVars>
          <dgm:bulletEnabled val="1"/>
        </dgm:presLayoutVars>
      </dgm:prSet>
      <dgm:spPr/>
      <dgm:t>
        <a:bodyPr/>
        <a:lstStyle/>
        <a:p>
          <a:endParaRPr lang="es-ES_tradnl"/>
        </a:p>
      </dgm:t>
    </dgm:pt>
  </dgm:ptLst>
  <dgm:cxnLst>
    <dgm:cxn modelId="{59B14ACE-03E3-0148-9756-B08AD3C425E3}" srcId="{B2788D78-C2D0-3C40-BE4E-33035667B327}" destId="{1F7CB171-807F-6B4C-AF94-EAD32936506C}" srcOrd="0" destOrd="0" parTransId="{EA1911BB-A5D3-D845-B6BA-115315D58E47}" sibTransId="{C7C6ADFD-DF3C-504F-B850-CE4B46A34788}"/>
    <dgm:cxn modelId="{839F50E7-4DDD-244E-968B-7195D3DFE98F}" type="presOf" srcId="{B2788D78-C2D0-3C40-BE4E-33035667B327}" destId="{FE0DC442-D7F3-4D48-865D-6883027A0BBF}" srcOrd="0" destOrd="0" presId="urn:microsoft.com/office/officeart/2005/8/layout/vList5"/>
    <dgm:cxn modelId="{55088BAA-ACAB-ED42-AF7A-E87E7307D351}" type="presOf" srcId="{67010F80-BA0C-C941-AA4F-0DF4915FD64D}" destId="{51B50D65-78E2-EE43-BE05-9094FDF833F0}" srcOrd="0" destOrd="0" presId="urn:microsoft.com/office/officeart/2005/8/layout/vList5"/>
    <dgm:cxn modelId="{1FD2DA2F-A40E-7340-BC70-84AB0D603FA3}" srcId="{1F7CB171-807F-6B4C-AF94-EAD32936506C}" destId="{67010F80-BA0C-C941-AA4F-0DF4915FD64D}" srcOrd="0" destOrd="0" parTransId="{182BEFC9-4A6B-114A-9AE0-1758CBA03B4B}" sibTransId="{958EA7C7-A904-144C-8538-19F286243030}"/>
    <dgm:cxn modelId="{AECBFA06-A6D9-A740-9E2B-95855432E4FB}" type="presOf" srcId="{1F7CB171-807F-6B4C-AF94-EAD32936506C}" destId="{7881D5C6-1B53-7148-9556-392CC5C452A1}" srcOrd="0" destOrd="0" presId="urn:microsoft.com/office/officeart/2005/8/layout/vList5"/>
    <dgm:cxn modelId="{54021F3D-C297-E145-9842-BD183319DBE7}" type="presParOf" srcId="{FE0DC442-D7F3-4D48-865D-6883027A0BBF}" destId="{DEF51C37-32A8-8F4E-A6D7-DD7908B0A2BC}" srcOrd="0" destOrd="0" presId="urn:microsoft.com/office/officeart/2005/8/layout/vList5"/>
    <dgm:cxn modelId="{E9711713-935E-794A-B7F4-FEC01636ACD4}" type="presParOf" srcId="{DEF51C37-32A8-8F4E-A6D7-DD7908B0A2BC}" destId="{7881D5C6-1B53-7148-9556-392CC5C452A1}" srcOrd="0" destOrd="0" presId="urn:microsoft.com/office/officeart/2005/8/layout/vList5"/>
    <dgm:cxn modelId="{4A1CF533-41B9-1A47-88E5-1BE61AF84327}" type="presParOf" srcId="{DEF51C37-32A8-8F4E-A6D7-DD7908B0A2BC}" destId="{51B50D65-78E2-EE43-BE05-9094FDF833F0}"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FB5684-2285-B84D-8440-5CD1DF25D4A4}" type="doc">
      <dgm:prSet loTypeId="urn:microsoft.com/office/officeart/2009/layout/CircleArrowProcess" loCatId="" qsTypeId="urn:microsoft.com/office/officeart/2005/8/quickstyle/simple4" qsCatId="simple" csTypeId="urn:microsoft.com/office/officeart/2005/8/colors/colorful2" csCatId="colorful" phldr="1"/>
      <dgm:spPr/>
      <dgm:t>
        <a:bodyPr/>
        <a:lstStyle/>
        <a:p>
          <a:endParaRPr lang="es-ES_tradnl"/>
        </a:p>
      </dgm:t>
    </dgm:pt>
    <dgm:pt modelId="{776A0DAD-4A22-1E4B-90F2-1B10177A75A0}">
      <dgm:prSet phldrT="[Texto]" custT="1"/>
      <dgm:spPr/>
      <dgm:t>
        <a:bodyPr/>
        <a:lstStyle/>
        <a:p>
          <a:r>
            <a:rPr lang="es-ES_tradnl" sz="800" dirty="0" smtClean="0"/>
            <a:t>Nivel de vida óptimo</a:t>
          </a:r>
          <a:endParaRPr lang="es-ES_tradnl" sz="800" dirty="0"/>
        </a:p>
      </dgm:t>
    </dgm:pt>
    <dgm:pt modelId="{99C7D77B-0EF6-E24C-8063-1C32DD5D974C}" type="parTrans" cxnId="{5C3A57C5-A7DF-694C-A00A-E01FC3B6D575}">
      <dgm:prSet/>
      <dgm:spPr/>
      <dgm:t>
        <a:bodyPr/>
        <a:lstStyle/>
        <a:p>
          <a:endParaRPr lang="es-ES_tradnl" sz="800"/>
        </a:p>
      </dgm:t>
    </dgm:pt>
    <dgm:pt modelId="{B97D7BC0-8E4A-884B-AC64-4334B4FD78D6}" type="sibTrans" cxnId="{5C3A57C5-A7DF-694C-A00A-E01FC3B6D575}">
      <dgm:prSet/>
      <dgm:spPr/>
      <dgm:t>
        <a:bodyPr/>
        <a:lstStyle/>
        <a:p>
          <a:endParaRPr lang="es-ES_tradnl" sz="800"/>
        </a:p>
      </dgm:t>
    </dgm:pt>
    <dgm:pt modelId="{62173497-CBB7-DC40-94B4-69801FFD2EAD}">
      <dgm:prSet phldrT="[Texto]" custT="1"/>
      <dgm:spPr/>
      <dgm:t>
        <a:bodyPr/>
        <a:lstStyle/>
        <a:p>
          <a:r>
            <a:rPr lang="es-ES_tradnl" sz="800" dirty="0" smtClean="0"/>
            <a:t>No es la cantidad de ingresos percibidos</a:t>
          </a:r>
          <a:endParaRPr lang="es-ES_tradnl" sz="800" dirty="0"/>
        </a:p>
      </dgm:t>
    </dgm:pt>
    <dgm:pt modelId="{9E013B41-A9DB-7049-B2F8-7D17B5F59980}" type="parTrans" cxnId="{EF336654-FB85-9F4B-8DDE-22E33FD9A84B}">
      <dgm:prSet/>
      <dgm:spPr/>
      <dgm:t>
        <a:bodyPr/>
        <a:lstStyle/>
        <a:p>
          <a:endParaRPr lang="es-ES_tradnl" sz="800"/>
        </a:p>
      </dgm:t>
    </dgm:pt>
    <dgm:pt modelId="{20C5DB11-A1BF-5844-BDA6-F0504F986D59}" type="sibTrans" cxnId="{EF336654-FB85-9F4B-8DDE-22E33FD9A84B}">
      <dgm:prSet/>
      <dgm:spPr/>
      <dgm:t>
        <a:bodyPr/>
        <a:lstStyle/>
        <a:p>
          <a:endParaRPr lang="es-ES_tradnl" sz="800"/>
        </a:p>
      </dgm:t>
    </dgm:pt>
    <dgm:pt modelId="{9BBC4AEC-2734-A443-9E8D-C64EBE840133}">
      <dgm:prSet phldrT="[Texto]" custT="1"/>
      <dgm:spPr/>
      <dgm:t>
        <a:bodyPr/>
        <a:lstStyle/>
        <a:p>
          <a:r>
            <a:rPr lang="es-ES_tradnl" sz="800" dirty="0" smtClean="0"/>
            <a:t>Sino el número de bienes y servicios que puedan adquirir</a:t>
          </a:r>
          <a:endParaRPr lang="es-ES_tradnl" sz="800" dirty="0"/>
        </a:p>
      </dgm:t>
    </dgm:pt>
    <dgm:pt modelId="{00D3F483-322D-394C-BF93-7594E6B0A28E}" type="parTrans" cxnId="{8EB25415-6C7D-DD47-AA91-87951F9BF291}">
      <dgm:prSet/>
      <dgm:spPr/>
      <dgm:t>
        <a:bodyPr/>
        <a:lstStyle/>
        <a:p>
          <a:endParaRPr lang="es-ES_tradnl" sz="800"/>
        </a:p>
      </dgm:t>
    </dgm:pt>
    <dgm:pt modelId="{CC5FAD73-8D2A-B442-84AB-8C3785B7500D}" type="sibTrans" cxnId="{8EB25415-6C7D-DD47-AA91-87951F9BF291}">
      <dgm:prSet/>
      <dgm:spPr/>
      <dgm:t>
        <a:bodyPr/>
        <a:lstStyle/>
        <a:p>
          <a:endParaRPr lang="es-ES_tradnl" sz="800"/>
        </a:p>
      </dgm:t>
    </dgm:pt>
    <dgm:pt modelId="{08225CC7-2D6D-AC4B-AA98-213D9C3049C7}" type="pres">
      <dgm:prSet presAssocID="{62FB5684-2285-B84D-8440-5CD1DF25D4A4}" presName="Name0" presStyleCnt="0">
        <dgm:presLayoutVars>
          <dgm:chMax val="7"/>
          <dgm:chPref val="7"/>
          <dgm:dir/>
          <dgm:animLvl val="lvl"/>
        </dgm:presLayoutVars>
      </dgm:prSet>
      <dgm:spPr/>
      <dgm:t>
        <a:bodyPr/>
        <a:lstStyle/>
        <a:p>
          <a:endParaRPr lang="es-ES_tradnl"/>
        </a:p>
      </dgm:t>
    </dgm:pt>
    <dgm:pt modelId="{83C8D65A-2972-4940-86A8-D0ACA8EFB3C4}" type="pres">
      <dgm:prSet presAssocID="{776A0DAD-4A22-1E4B-90F2-1B10177A75A0}" presName="Accent1" presStyleCnt="0"/>
      <dgm:spPr/>
    </dgm:pt>
    <dgm:pt modelId="{03AEBBC0-7128-0148-8B45-6881BD4E2479}" type="pres">
      <dgm:prSet presAssocID="{776A0DAD-4A22-1E4B-90F2-1B10177A75A0}" presName="Accent" presStyleLbl="node1" presStyleIdx="0" presStyleCnt="3"/>
      <dgm:spPr/>
    </dgm:pt>
    <dgm:pt modelId="{58196D18-875C-DC4F-A997-204222B4F9BF}" type="pres">
      <dgm:prSet presAssocID="{776A0DAD-4A22-1E4B-90F2-1B10177A75A0}" presName="Parent1" presStyleLbl="revTx" presStyleIdx="0" presStyleCnt="3">
        <dgm:presLayoutVars>
          <dgm:chMax val="1"/>
          <dgm:chPref val="1"/>
          <dgm:bulletEnabled val="1"/>
        </dgm:presLayoutVars>
      </dgm:prSet>
      <dgm:spPr/>
      <dgm:t>
        <a:bodyPr/>
        <a:lstStyle/>
        <a:p>
          <a:endParaRPr lang="es-ES_tradnl"/>
        </a:p>
      </dgm:t>
    </dgm:pt>
    <dgm:pt modelId="{514763A5-B356-9A4C-90FE-134A350C27CF}" type="pres">
      <dgm:prSet presAssocID="{62173497-CBB7-DC40-94B4-69801FFD2EAD}" presName="Accent2" presStyleCnt="0"/>
      <dgm:spPr/>
    </dgm:pt>
    <dgm:pt modelId="{3B0606AF-7F9F-0541-9B64-CBF5C9112A0E}" type="pres">
      <dgm:prSet presAssocID="{62173497-CBB7-DC40-94B4-69801FFD2EAD}" presName="Accent" presStyleLbl="node1" presStyleIdx="1" presStyleCnt="3"/>
      <dgm:spPr/>
    </dgm:pt>
    <dgm:pt modelId="{10486618-528E-024E-A655-139EEDAFA801}" type="pres">
      <dgm:prSet presAssocID="{62173497-CBB7-DC40-94B4-69801FFD2EAD}" presName="Parent2" presStyleLbl="revTx" presStyleIdx="1" presStyleCnt="3" custLinFactNeighborX="-9197" custLinFactNeighborY="-3595">
        <dgm:presLayoutVars>
          <dgm:chMax val="1"/>
          <dgm:chPref val="1"/>
          <dgm:bulletEnabled val="1"/>
        </dgm:presLayoutVars>
      </dgm:prSet>
      <dgm:spPr/>
      <dgm:t>
        <a:bodyPr/>
        <a:lstStyle/>
        <a:p>
          <a:endParaRPr lang="es-ES_tradnl"/>
        </a:p>
      </dgm:t>
    </dgm:pt>
    <dgm:pt modelId="{7DAAEEC1-76AF-6143-A8FD-A2F1973E629F}" type="pres">
      <dgm:prSet presAssocID="{9BBC4AEC-2734-A443-9E8D-C64EBE840133}" presName="Accent3" presStyleCnt="0"/>
      <dgm:spPr/>
    </dgm:pt>
    <dgm:pt modelId="{0835F586-60D5-C044-8A8A-6B86F3F0C16A}" type="pres">
      <dgm:prSet presAssocID="{9BBC4AEC-2734-A443-9E8D-C64EBE840133}" presName="Accent" presStyleLbl="node1" presStyleIdx="2" presStyleCnt="3"/>
      <dgm:spPr/>
    </dgm:pt>
    <dgm:pt modelId="{C8F7A3DE-3850-654D-BE6B-87F797080EFF}" type="pres">
      <dgm:prSet presAssocID="{9BBC4AEC-2734-A443-9E8D-C64EBE840133}" presName="Parent3" presStyleLbl="revTx" presStyleIdx="2" presStyleCnt="3">
        <dgm:presLayoutVars>
          <dgm:chMax val="1"/>
          <dgm:chPref val="1"/>
          <dgm:bulletEnabled val="1"/>
        </dgm:presLayoutVars>
      </dgm:prSet>
      <dgm:spPr/>
      <dgm:t>
        <a:bodyPr/>
        <a:lstStyle/>
        <a:p>
          <a:endParaRPr lang="es-ES_tradnl"/>
        </a:p>
      </dgm:t>
    </dgm:pt>
  </dgm:ptLst>
  <dgm:cxnLst>
    <dgm:cxn modelId="{6060B7C4-0785-4748-9FBC-7C26A553225C}" type="presOf" srcId="{62173497-CBB7-DC40-94B4-69801FFD2EAD}" destId="{10486618-528E-024E-A655-139EEDAFA801}" srcOrd="0" destOrd="0" presId="urn:microsoft.com/office/officeart/2009/layout/CircleArrowProcess"/>
    <dgm:cxn modelId="{5BB2DA25-6D17-0142-97E1-223119B33D93}" type="presOf" srcId="{9BBC4AEC-2734-A443-9E8D-C64EBE840133}" destId="{C8F7A3DE-3850-654D-BE6B-87F797080EFF}" srcOrd="0" destOrd="0" presId="urn:microsoft.com/office/officeart/2009/layout/CircleArrowProcess"/>
    <dgm:cxn modelId="{EF336654-FB85-9F4B-8DDE-22E33FD9A84B}" srcId="{62FB5684-2285-B84D-8440-5CD1DF25D4A4}" destId="{62173497-CBB7-DC40-94B4-69801FFD2EAD}" srcOrd="1" destOrd="0" parTransId="{9E013B41-A9DB-7049-B2F8-7D17B5F59980}" sibTransId="{20C5DB11-A1BF-5844-BDA6-F0504F986D59}"/>
    <dgm:cxn modelId="{724518ED-01B3-C645-8419-49B47A9BE527}" type="presOf" srcId="{776A0DAD-4A22-1E4B-90F2-1B10177A75A0}" destId="{58196D18-875C-DC4F-A997-204222B4F9BF}" srcOrd="0" destOrd="0" presId="urn:microsoft.com/office/officeart/2009/layout/CircleArrowProcess"/>
    <dgm:cxn modelId="{31F3AA58-C59A-9642-85EC-D8FB0B5F9FF8}" type="presOf" srcId="{62FB5684-2285-B84D-8440-5CD1DF25D4A4}" destId="{08225CC7-2D6D-AC4B-AA98-213D9C3049C7}" srcOrd="0" destOrd="0" presId="urn:microsoft.com/office/officeart/2009/layout/CircleArrowProcess"/>
    <dgm:cxn modelId="{8EB25415-6C7D-DD47-AA91-87951F9BF291}" srcId="{62FB5684-2285-B84D-8440-5CD1DF25D4A4}" destId="{9BBC4AEC-2734-A443-9E8D-C64EBE840133}" srcOrd="2" destOrd="0" parTransId="{00D3F483-322D-394C-BF93-7594E6B0A28E}" sibTransId="{CC5FAD73-8D2A-B442-84AB-8C3785B7500D}"/>
    <dgm:cxn modelId="{5C3A57C5-A7DF-694C-A00A-E01FC3B6D575}" srcId="{62FB5684-2285-B84D-8440-5CD1DF25D4A4}" destId="{776A0DAD-4A22-1E4B-90F2-1B10177A75A0}" srcOrd="0" destOrd="0" parTransId="{99C7D77B-0EF6-E24C-8063-1C32DD5D974C}" sibTransId="{B97D7BC0-8E4A-884B-AC64-4334B4FD78D6}"/>
    <dgm:cxn modelId="{DADAA628-74E9-9941-88F8-05CD272CAA13}" type="presParOf" srcId="{08225CC7-2D6D-AC4B-AA98-213D9C3049C7}" destId="{83C8D65A-2972-4940-86A8-D0ACA8EFB3C4}" srcOrd="0" destOrd="0" presId="urn:microsoft.com/office/officeart/2009/layout/CircleArrowProcess"/>
    <dgm:cxn modelId="{DD3C3C55-6BD0-3E43-AE61-482A596D8904}" type="presParOf" srcId="{83C8D65A-2972-4940-86A8-D0ACA8EFB3C4}" destId="{03AEBBC0-7128-0148-8B45-6881BD4E2479}" srcOrd="0" destOrd="0" presId="urn:microsoft.com/office/officeart/2009/layout/CircleArrowProcess"/>
    <dgm:cxn modelId="{42F6D2E4-3FD1-6044-B288-C72EE255E8C5}" type="presParOf" srcId="{08225CC7-2D6D-AC4B-AA98-213D9C3049C7}" destId="{58196D18-875C-DC4F-A997-204222B4F9BF}" srcOrd="1" destOrd="0" presId="urn:microsoft.com/office/officeart/2009/layout/CircleArrowProcess"/>
    <dgm:cxn modelId="{F76CA8E4-D5DE-A644-B044-9D86C2A8A643}" type="presParOf" srcId="{08225CC7-2D6D-AC4B-AA98-213D9C3049C7}" destId="{514763A5-B356-9A4C-90FE-134A350C27CF}" srcOrd="2" destOrd="0" presId="urn:microsoft.com/office/officeart/2009/layout/CircleArrowProcess"/>
    <dgm:cxn modelId="{540295B3-5B85-014F-ADF2-CD16427C5858}" type="presParOf" srcId="{514763A5-B356-9A4C-90FE-134A350C27CF}" destId="{3B0606AF-7F9F-0541-9B64-CBF5C9112A0E}" srcOrd="0" destOrd="0" presId="urn:microsoft.com/office/officeart/2009/layout/CircleArrowProcess"/>
    <dgm:cxn modelId="{3E005D56-AC77-844B-A300-563D66CADD48}" type="presParOf" srcId="{08225CC7-2D6D-AC4B-AA98-213D9C3049C7}" destId="{10486618-528E-024E-A655-139EEDAFA801}" srcOrd="3" destOrd="0" presId="urn:microsoft.com/office/officeart/2009/layout/CircleArrowProcess"/>
    <dgm:cxn modelId="{5B9F24E5-B29B-6144-8B6C-BDD0B87B4794}" type="presParOf" srcId="{08225CC7-2D6D-AC4B-AA98-213D9C3049C7}" destId="{7DAAEEC1-76AF-6143-A8FD-A2F1973E629F}" srcOrd="4" destOrd="0" presId="urn:microsoft.com/office/officeart/2009/layout/CircleArrowProcess"/>
    <dgm:cxn modelId="{E79864A0-1C8E-4745-B00F-6DA0C423F09F}" type="presParOf" srcId="{7DAAEEC1-76AF-6143-A8FD-A2F1973E629F}" destId="{0835F586-60D5-C044-8A8A-6B86F3F0C16A}" srcOrd="0" destOrd="0" presId="urn:microsoft.com/office/officeart/2009/layout/CircleArrowProcess"/>
    <dgm:cxn modelId="{028B4EE1-798D-AD40-BDD1-5DEDAD6A0171}" type="presParOf" srcId="{08225CC7-2D6D-AC4B-AA98-213D9C3049C7}" destId="{C8F7A3DE-3850-654D-BE6B-87F797080EFF}" srcOrd="5" destOrd="0" presId="urn:microsoft.com/office/officeart/2009/layout/CircleArrow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8293F8A-C5DD-F74A-B3AF-912CE02A55C9}" type="doc">
      <dgm:prSet loTypeId="urn:microsoft.com/office/officeart/2008/layout/VerticalCurvedList" loCatId="" qsTypeId="urn:microsoft.com/office/officeart/2005/8/quickstyle/simple3" qsCatId="simple" csTypeId="urn:microsoft.com/office/officeart/2005/8/colors/accent1_4" csCatId="accent1" phldr="1"/>
      <dgm:spPr/>
      <dgm:t>
        <a:bodyPr/>
        <a:lstStyle/>
        <a:p>
          <a:endParaRPr lang="es-ES_tradnl"/>
        </a:p>
      </dgm:t>
    </dgm:pt>
    <dgm:pt modelId="{54294F6D-FFD0-C24C-A01B-653C6098543F}">
      <dgm:prSet phldrT="[Texto]" custT="1"/>
      <dgm:spPr/>
      <dgm:t>
        <a:bodyPr/>
        <a:lstStyle/>
        <a:p>
          <a:r>
            <a:rPr lang="es-ES_tradnl" sz="1000" dirty="0" smtClean="0">
              <a:latin typeface="Arial" charset="0"/>
              <a:ea typeface="Arial" charset="0"/>
              <a:cs typeface="Arial" charset="0"/>
            </a:rPr>
            <a:t>Decisiones dependen de cuantos recursos deben invertirse</a:t>
          </a:r>
          <a:endParaRPr lang="es-ES_tradnl" sz="1000" dirty="0"/>
        </a:p>
      </dgm:t>
    </dgm:pt>
    <dgm:pt modelId="{AFBC7B8F-9679-0341-89D0-85023BDDBD92}" type="parTrans" cxnId="{5CF05808-4796-F045-B3DB-9FD58FDA7F11}">
      <dgm:prSet/>
      <dgm:spPr/>
      <dgm:t>
        <a:bodyPr/>
        <a:lstStyle/>
        <a:p>
          <a:endParaRPr lang="es-ES_tradnl" sz="1000"/>
        </a:p>
      </dgm:t>
    </dgm:pt>
    <dgm:pt modelId="{3449BBC8-B1FC-A148-9C58-F8C3AD7DFCF1}" type="sibTrans" cxnId="{5CF05808-4796-F045-B3DB-9FD58FDA7F11}">
      <dgm:prSet/>
      <dgm:spPr/>
      <dgm:t>
        <a:bodyPr/>
        <a:lstStyle/>
        <a:p>
          <a:endParaRPr lang="es-ES_tradnl" sz="1000"/>
        </a:p>
      </dgm:t>
    </dgm:pt>
    <dgm:pt modelId="{F6E2CF2F-E3ED-994F-A5EE-D46892A10931}">
      <dgm:prSet custT="1"/>
      <dgm:spPr/>
      <dgm:t>
        <a:bodyPr/>
        <a:lstStyle/>
        <a:p>
          <a:r>
            <a:rPr lang="es-ES_tradnl" sz="1000" smtClean="0">
              <a:latin typeface="Arial" charset="0"/>
              <a:ea typeface="Arial" charset="0"/>
              <a:cs typeface="Arial" charset="0"/>
            </a:rPr>
            <a:t>Limitaciones motivan la elección irracional </a:t>
          </a:r>
          <a:endParaRPr lang="es-ES_tradnl" sz="1000" dirty="0" smtClean="0">
            <a:latin typeface="Arial" charset="0"/>
            <a:ea typeface="Arial" charset="0"/>
            <a:cs typeface="Arial" charset="0"/>
          </a:endParaRPr>
        </a:p>
      </dgm:t>
    </dgm:pt>
    <dgm:pt modelId="{A20A7A8A-3FE0-3046-B07B-98D4FCDD5C66}" type="parTrans" cxnId="{8C9F4F29-455F-6D42-99BC-EB4ED7E9311B}">
      <dgm:prSet/>
      <dgm:spPr/>
      <dgm:t>
        <a:bodyPr/>
        <a:lstStyle/>
        <a:p>
          <a:endParaRPr lang="es-ES_tradnl" sz="1000"/>
        </a:p>
      </dgm:t>
    </dgm:pt>
    <dgm:pt modelId="{D3322BA3-0203-1D43-8DDC-516C6B0B85ED}" type="sibTrans" cxnId="{8C9F4F29-455F-6D42-99BC-EB4ED7E9311B}">
      <dgm:prSet/>
      <dgm:spPr/>
      <dgm:t>
        <a:bodyPr/>
        <a:lstStyle/>
        <a:p>
          <a:endParaRPr lang="es-ES_tradnl" sz="1000"/>
        </a:p>
      </dgm:t>
    </dgm:pt>
    <dgm:pt modelId="{CC872DD3-7D8D-EB4C-9FFB-05352BC2B4D2}">
      <dgm:prSet custT="1"/>
      <dgm:spPr/>
      <dgm:t>
        <a:bodyPr/>
        <a:lstStyle/>
        <a:p>
          <a:r>
            <a:rPr lang="es-ES_tradnl" sz="1000" smtClean="0">
              <a:latin typeface="Arial" charset="0"/>
              <a:ea typeface="Arial" charset="0"/>
              <a:cs typeface="Arial" charset="0"/>
            </a:rPr>
            <a:t>Número concreto de opciones y un umbral de calidad esperado</a:t>
          </a:r>
          <a:endParaRPr lang="es-ES_tradnl" sz="1000" dirty="0" smtClean="0">
            <a:latin typeface="Arial" charset="0"/>
            <a:ea typeface="Arial" charset="0"/>
            <a:cs typeface="Arial" charset="0"/>
          </a:endParaRPr>
        </a:p>
      </dgm:t>
    </dgm:pt>
    <dgm:pt modelId="{054C06C9-323C-CB45-B3C4-6E3E9239E5D0}" type="parTrans" cxnId="{5C1EC733-037F-1847-886E-17FC72430457}">
      <dgm:prSet/>
      <dgm:spPr/>
      <dgm:t>
        <a:bodyPr/>
        <a:lstStyle/>
        <a:p>
          <a:endParaRPr lang="es-ES_tradnl" sz="1000"/>
        </a:p>
      </dgm:t>
    </dgm:pt>
    <dgm:pt modelId="{E672938E-2D91-0642-B531-E2CE6D3FAD22}" type="sibTrans" cxnId="{5C1EC733-037F-1847-886E-17FC72430457}">
      <dgm:prSet/>
      <dgm:spPr/>
      <dgm:t>
        <a:bodyPr/>
        <a:lstStyle/>
        <a:p>
          <a:endParaRPr lang="es-ES_tradnl" sz="1000"/>
        </a:p>
      </dgm:t>
    </dgm:pt>
    <dgm:pt modelId="{C1938FF4-4CE8-4A48-9888-1ED3E6682EAE}">
      <dgm:prSet custT="1"/>
      <dgm:spPr/>
      <dgm:t>
        <a:bodyPr/>
        <a:lstStyle/>
        <a:p>
          <a:r>
            <a:rPr lang="es-ES_tradnl" sz="1000" smtClean="0">
              <a:latin typeface="Arial" charset="0"/>
              <a:ea typeface="Arial" charset="0"/>
              <a:cs typeface="Arial" charset="0"/>
            </a:rPr>
            <a:t>Desembolsos puede generar un desequilibrio respecto a los ingresos percibidos</a:t>
          </a:r>
          <a:endParaRPr lang="es-ES_tradnl" sz="1000" dirty="0">
            <a:latin typeface="Arial" charset="0"/>
            <a:ea typeface="Arial" charset="0"/>
            <a:cs typeface="Arial" charset="0"/>
          </a:endParaRPr>
        </a:p>
      </dgm:t>
    </dgm:pt>
    <dgm:pt modelId="{AF618A83-F375-7A40-9C34-2A32F2603848}" type="parTrans" cxnId="{6B8199FB-4F71-7B4E-A67D-A6CEC2943E7C}">
      <dgm:prSet/>
      <dgm:spPr/>
      <dgm:t>
        <a:bodyPr/>
        <a:lstStyle/>
        <a:p>
          <a:endParaRPr lang="es-ES_tradnl" sz="1000"/>
        </a:p>
      </dgm:t>
    </dgm:pt>
    <dgm:pt modelId="{24592E06-54D4-A443-822C-5E9B5331F558}" type="sibTrans" cxnId="{6B8199FB-4F71-7B4E-A67D-A6CEC2943E7C}">
      <dgm:prSet/>
      <dgm:spPr/>
      <dgm:t>
        <a:bodyPr/>
        <a:lstStyle/>
        <a:p>
          <a:endParaRPr lang="es-ES_tradnl" sz="1000"/>
        </a:p>
      </dgm:t>
    </dgm:pt>
    <dgm:pt modelId="{7E791FD6-2C73-C94B-ABE3-AA84740A8C95}" type="pres">
      <dgm:prSet presAssocID="{F8293F8A-C5DD-F74A-B3AF-912CE02A55C9}" presName="Name0" presStyleCnt="0">
        <dgm:presLayoutVars>
          <dgm:chMax val="7"/>
          <dgm:chPref val="7"/>
          <dgm:dir/>
        </dgm:presLayoutVars>
      </dgm:prSet>
      <dgm:spPr/>
      <dgm:t>
        <a:bodyPr/>
        <a:lstStyle/>
        <a:p>
          <a:endParaRPr lang="es-ES_tradnl"/>
        </a:p>
      </dgm:t>
    </dgm:pt>
    <dgm:pt modelId="{56AE2887-268F-AA4B-960B-D79702BE8D0D}" type="pres">
      <dgm:prSet presAssocID="{F8293F8A-C5DD-F74A-B3AF-912CE02A55C9}" presName="Name1" presStyleCnt="0"/>
      <dgm:spPr/>
    </dgm:pt>
    <dgm:pt modelId="{B5561EEE-933F-CE45-9F20-D5B078953C3E}" type="pres">
      <dgm:prSet presAssocID="{F8293F8A-C5DD-F74A-B3AF-912CE02A55C9}" presName="cycle" presStyleCnt="0"/>
      <dgm:spPr/>
    </dgm:pt>
    <dgm:pt modelId="{A172CD89-FFDB-9F44-984A-EE87EF8BCF46}" type="pres">
      <dgm:prSet presAssocID="{F8293F8A-C5DD-F74A-B3AF-912CE02A55C9}" presName="srcNode" presStyleLbl="node1" presStyleIdx="0" presStyleCnt="4"/>
      <dgm:spPr/>
    </dgm:pt>
    <dgm:pt modelId="{ADF605AE-4048-8A4C-AC57-CBD2146C7683}" type="pres">
      <dgm:prSet presAssocID="{F8293F8A-C5DD-F74A-B3AF-912CE02A55C9}" presName="conn" presStyleLbl="parChTrans1D2" presStyleIdx="0" presStyleCnt="1"/>
      <dgm:spPr/>
      <dgm:t>
        <a:bodyPr/>
        <a:lstStyle/>
        <a:p>
          <a:endParaRPr lang="es-ES_tradnl"/>
        </a:p>
      </dgm:t>
    </dgm:pt>
    <dgm:pt modelId="{EC2B86BD-6938-D341-89AB-4BDC80DD3AB0}" type="pres">
      <dgm:prSet presAssocID="{F8293F8A-C5DD-F74A-B3AF-912CE02A55C9}" presName="extraNode" presStyleLbl="node1" presStyleIdx="0" presStyleCnt="4"/>
      <dgm:spPr/>
    </dgm:pt>
    <dgm:pt modelId="{7ECEDBB3-E315-E040-84AB-630445935CA1}" type="pres">
      <dgm:prSet presAssocID="{F8293F8A-C5DD-F74A-B3AF-912CE02A55C9}" presName="dstNode" presStyleLbl="node1" presStyleIdx="0" presStyleCnt="4"/>
      <dgm:spPr/>
    </dgm:pt>
    <dgm:pt modelId="{7AFA95F7-E18A-DF4D-83C0-0F085CB4C9BD}" type="pres">
      <dgm:prSet presAssocID="{54294F6D-FFD0-C24C-A01B-653C6098543F}" presName="text_1" presStyleLbl="node1" presStyleIdx="0" presStyleCnt="4">
        <dgm:presLayoutVars>
          <dgm:bulletEnabled val="1"/>
        </dgm:presLayoutVars>
      </dgm:prSet>
      <dgm:spPr/>
      <dgm:t>
        <a:bodyPr/>
        <a:lstStyle/>
        <a:p>
          <a:endParaRPr lang="es-ES_tradnl"/>
        </a:p>
      </dgm:t>
    </dgm:pt>
    <dgm:pt modelId="{4A4A9DF8-FC8B-6A4C-BA7B-7A38A191582B}" type="pres">
      <dgm:prSet presAssocID="{54294F6D-FFD0-C24C-A01B-653C6098543F}" presName="accent_1" presStyleCnt="0"/>
      <dgm:spPr/>
    </dgm:pt>
    <dgm:pt modelId="{10AE3F2B-33D2-534E-A3BC-D296656B47BF}" type="pres">
      <dgm:prSet presAssocID="{54294F6D-FFD0-C24C-A01B-653C6098543F}" presName="accentRepeatNode" presStyleLbl="solidFgAcc1" presStyleIdx="0" presStyleCnt="4"/>
      <dgm:spPr/>
    </dgm:pt>
    <dgm:pt modelId="{067CA60C-8CFD-4540-A35C-87361023BDEA}" type="pres">
      <dgm:prSet presAssocID="{F6E2CF2F-E3ED-994F-A5EE-D46892A10931}" presName="text_2" presStyleLbl="node1" presStyleIdx="1" presStyleCnt="4">
        <dgm:presLayoutVars>
          <dgm:bulletEnabled val="1"/>
        </dgm:presLayoutVars>
      </dgm:prSet>
      <dgm:spPr/>
      <dgm:t>
        <a:bodyPr/>
        <a:lstStyle/>
        <a:p>
          <a:endParaRPr lang="es-ES_tradnl"/>
        </a:p>
      </dgm:t>
    </dgm:pt>
    <dgm:pt modelId="{00135FDC-57C4-944C-897D-D003EF06F8EB}" type="pres">
      <dgm:prSet presAssocID="{F6E2CF2F-E3ED-994F-A5EE-D46892A10931}" presName="accent_2" presStyleCnt="0"/>
      <dgm:spPr/>
    </dgm:pt>
    <dgm:pt modelId="{032F2768-CA4C-8747-968A-3768FE61E3CB}" type="pres">
      <dgm:prSet presAssocID="{F6E2CF2F-E3ED-994F-A5EE-D46892A10931}" presName="accentRepeatNode" presStyleLbl="solidFgAcc1" presStyleIdx="1" presStyleCnt="4"/>
      <dgm:spPr/>
    </dgm:pt>
    <dgm:pt modelId="{86FEE9FE-50A9-B244-A107-9D85AAFEEA2C}" type="pres">
      <dgm:prSet presAssocID="{CC872DD3-7D8D-EB4C-9FFB-05352BC2B4D2}" presName="text_3" presStyleLbl="node1" presStyleIdx="2" presStyleCnt="4">
        <dgm:presLayoutVars>
          <dgm:bulletEnabled val="1"/>
        </dgm:presLayoutVars>
      </dgm:prSet>
      <dgm:spPr/>
      <dgm:t>
        <a:bodyPr/>
        <a:lstStyle/>
        <a:p>
          <a:endParaRPr lang="es-ES_tradnl"/>
        </a:p>
      </dgm:t>
    </dgm:pt>
    <dgm:pt modelId="{6AD47DA5-6393-F047-9FAE-A29E14579509}" type="pres">
      <dgm:prSet presAssocID="{CC872DD3-7D8D-EB4C-9FFB-05352BC2B4D2}" presName="accent_3" presStyleCnt="0"/>
      <dgm:spPr/>
    </dgm:pt>
    <dgm:pt modelId="{683A7FFB-DD6C-8841-8E31-77208C6F3FB2}" type="pres">
      <dgm:prSet presAssocID="{CC872DD3-7D8D-EB4C-9FFB-05352BC2B4D2}" presName="accentRepeatNode" presStyleLbl="solidFgAcc1" presStyleIdx="2" presStyleCnt="4"/>
      <dgm:spPr/>
    </dgm:pt>
    <dgm:pt modelId="{23099E54-2AE1-254D-9899-ACA6F5F316AB}" type="pres">
      <dgm:prSet presAssocID="{C1938FF4-4CE8-4A48-9888-1ED3E6682EAE}" presName="text_4" presStyleLbl="node1" presStyleIdx="3" presStyleCnt="4">
        <dgm:presLayoutVars>
          <dgm:bulletEnabled val="1"/>
        </dgm:presLayoutVars>
      </dgm:prSet>
      <dgm:spPr/>
      <dgm:t>
        <a:bodyPr/>
        <a:lstStyle/>
        <a:p>
          <a:endParaRPr lang="es-ES_tradnl"/>
        </a:p>
      </dgm:t>
    </dgm:pt>
    <dgm:pt modelId="{0435C437-8388-9647-B776-90A23A727D4D}" type="pres">
      <dgm:prSet presAssocID="{C1938FF4-4CE8-4A48-9888-1ED3E6682EAE}" presName="accent_4" presStyleCnt="0"/>
      <dgm:spPr/>
    </dgm:pt>
    <dgm:pt modelId="{F6C0EA30-0042-504E-A580-0594B0A52D8C}" type="pres">
      <dgm:prSet presAssocID="{C1938FF4-4CE8-4A48-9888-1ED3E6682EAE}" presName="accentRepeatNode" presStyleLbl="solidFgAcc1" presStyleIdx="3" presStyleCnt="4"/>
      <dgm:spPr/>
    </dgm:pt>
  </dgm:ptLst>
  <dgm:cxnLst>
    <dgm:cxn modelId="{8C9F4F29-455F-6D42-99BC-EB4ED7E9311B}" srcId="{F8293F8A-C5DD-F74A-B3AF-912CE02A55C9}" destId="{F6E2CF2F-E3ED-994F-A5EE-D46892A10931}" srcOrd="1" destOrd="0" parTransId="{A20A7A8A-3FE0-3046-B07B-98D4FCDD5C66}" sibTransId="{D3322BA3-0203-1D43-8DDC-516C6B0B85ED}"/>
    <dgm:cxn modelId="{0E598B79-08F4-D246-BA17-0B64346B82FE}" type="presOf" srcId="{CC872DD3-7D8D-EB4C-9FFB-05352BC2B4D2}" destId="{86FEE9FE-50A9-B244-A107-9D85AAFEEA2C}" srcOrd="0" destOrd="0" presId="urn:microsoft.com/office/officeart/2008/layout/VerticalCurvedList"/>
    <dgm:cxn modelId="{5CF05808-4796-F045-B3DB-9FD58FDA7F11}" srcId="{F8293F8A-C5DD-F74A-B3AF-912CE02A55C9}" destId="{54294F6D-FFD0-C24C-A01B-653C6098543F}" srcOrd="0" destOrd="0" parTransId="{AFBC7B8F-9679-0341-89D0-85023BDDBD92}" sibTransId="{3449BBC8-B1FC-A148-9C58-F8C3AD7DFCF1}"/>
    <dgm:cxn modelId="{2E7E58E5-64B7-EB44-BB5C-D3EF36E283D3}" type="presOf" srcId="{F8293F8A-C5DD-F74A-B3AF-912CE02A55C9}" destId="{7E791FD6-2C73-C94B-ABE3-AA84740A8C95}" srcOrd="0" destOrd="0" presId="urn:microsoft.com/office/officeart/2008/layout/VerticalCurvedList"/>
    <dgm:cxn modelId="{00F63C39-14A1-2B4F-B1F5-613EDB4A55ED}" type="presOf" srcId="{54294F6D-FFD0-C24C-A01B-653C6098543F}" destId="{7AFA95F7-E18A-DF4D-83C0-0F085CB4C9BD}" srcOrd="0" destOrd="0" presId="urn:microsoft.com/office/officeart/2008/layout/VerticalCurvedList"/>
    <dgm:cxn modelId="{5C1EC733-037F-1847-886E-17FC72430457}" srcId="{F8293F8A-C5DD-F74A-B3AF-912CE02A55C9}" destId="{CC872DD3-7D8D-EB4C-9FFB-05352BC2B4D2}" srcOrd="2" destOrd="0" parTransId="{054C06C9-323C-CB45-B3C4-6E3E9239E5D0}" sibTransId="{E672938E-2D91-0642-B531-E2CE6D3FAD22}"/>
    <dgm:cxn modelId="{06D4A013-01B4-5740-BDC7-73EE4144F742}" type="presOf" srcId="{C1938FF4-4CE8-4A48-9888-1ED3E6682EAE}" destId="{23099E54-2AE1-254D-9899-ACA6F5F316AB}" srcOrd="0" destOrd="0" presId="urn:microsoft.com/office/officeart/2008/layout/VerticalCurvedList"/>
    <dgm:cxn modelId="{BFC82ED1-4533-F448-9824-0A2489C8C967}" type="presOf" srcId="{F6E2CF2F-E3ED-994F-A5EE-D46892A10931}" destId="{067CA60C-8CFD-4540-A35C-87361023BDEA}" srcOrd="0" destOrd="0" presId="urn:microsoft.com/office/officeart/2008/layout/VerticalCurvedList"/>
    <dgm:cxn modelId="{6B8199FB-4F71-7B4E-A67D-A6CEC2943E7C}" srcId="{F8293F8A-C5DD-F74A-B3AF-912CE02A55C9}" destId="{C1938FF4-4CE8-4A48-9888-1ED3E6682EAE}" srcOrd="3" destOrd="0" parTransId="{AF618A83-F375-7A40-9C34-2A32F2603848}" sibTransId="{24592E06-54D4-A443-822C-5E9B5331F558}"/>
    <dgm:cxn modelId="{BEDEB1FD-9082-9045-91AE-FAE617F15FCB}" type="presOf" srcId="{3449BBC8-B1FC-A148-9C58-F8C3AD7DFCF1}" destId="{ADF605AE-4048-8A4C-AC57-CBD2146C7683}" srcOrd="0" destOrd="0" presId="urn:microsoft.com/office/officeart/2008/layout/VerticalCurvedList"/>
    <dgm:cxn modelId="{52839C9B-C846-B747-B220-42EC77313AFD}" type="presParOf" srcId="{7E791FD6-2C73-C94B-ABE3-AA84740A8C95}" destId="{56AE2887-268F-AA4B-960B-D79702BE8D0D}" srcOrd="0" destOrd="0" presId="urn:microsoft.com/office/officeart/2008/layout/VerticalCurvedList"/>
    <dgm:cxn modelId="{D54684A4-8776-3E44-83E2-967E82228131}" type="presParOf" srcId="{56AE2887-268F-AA4B-960B-D79702BE8D0D}" destId="{B5561EEE-933F-CE45-9F20-D5B078953C3E}" srcOrd="0" destOrd="0" presId="urn:microsoft.com/office/officeart/2008/layout/VerticalCurvedList"/>
    <dgm:cxn modelId="{7FA1B368-EEE7-0541-B292-EDC3BF066584}" type="presParOf" srcId="{B5561EEE-933F-CE45-9F20-D5B078953C3E}" destId="{A172CD89-FFDB-9F44-984A-EE87EF8BCF46}" srcOrd="0" destOrd="0" presId="urn:microsoft.com/office/officeart/2008/layout/VerticalCurvedList"/>
    <dgm:cxn modelId="{F1EDB352-208B-2146-9A45-185B8D14F778}" type="presParOf" srcId="{B5561EEE-933F-CE45-9F20-D5B078953C3E}" destId="{ADF605AE-4048-8A4C-AC57-CBD2146C7683}" srcOrd="1" destOrd="0" presId="urn:microsoft.com/office/officeart/2008/layout/VerticalCurvedList"/>
    <dgm:cxn modelId="{04EAD7D1-C7F5-C840-9AF7-90E84B395E54}" type="presParOf" srcId="{B5561EEE-933F-CE45-9F20-D5B078953C3E}" destId="{EC2B86BD-6938-D341-89AB-4BDC80DD3AB0}" srcOrd="2" destOrd="0" presId="urn:microsoft.com/office/officeart/2008/layout/VerticalCurvedList"/>
    <dgm:cxn modelId="{5BB073AA-F054-DC42-A961-92DFE413419E}" type="presParOf" srcId="{B5561EEE-933F-CE45-9F20-D5B078953C3E}" destId="{7ECEDBB3-E315-E040-84AB-630445935CA1}" srcOrd="3" destOrd="0" presId="urn:microsoft.com/office/officeart/2008/layout/VerticalCurvedList"/>
    <dgm:cxn modelId="{47F81418-8237-CB4A-98E2-B496712BC651}" type="presParOf" srcId="{56AE2887-268F-AA4B-960B-D79702BE8D0D}" destId="{7AFA95F7-E18A-DF4D-83C0-0F085CB4C9BD}" srcOrd="1" destOrd="0" presId="urn:microsoft.com/office/officeart/2008/layout/VerticalCurvedList"/>
    <dgm:cxn modelId="{D12DF54F-8DEB-EE4B-B112-B502939EE4FB}" type="presParOf" srcId="{56AE2887-268F-AA4B-960B-D79702BE8D0D}" destId="{4A4A9DF8-FC8B-6A4C-BA7B-7A38A191582B}" srcOrd="2" destOrd="0" presId="urn:microsoft.com/office/officeart/2008/layout/VerticalCurvedList"/>
    <dgm:cxn modelId="{7BB03542-FD76-B24F-ADC0-FD3F37D270C5}" type="presParOf" srcId="{4A4A9DF8-FC8B-6A4C-BA7B-7A38A191582B}" destId="{10AE3F2B-33D2-534E-A3BC-D296656B47BF}" srcOrd="0" destOrd="0" presId="urn:microsoft.com/office/officeart/2008/layout/VerticalCurvedList"/>
    <dgm:cxn modelId="{4546C166-27A7-7E4F-A630-982C521714F6}" type="presParOf" srcId="{56AE2887-268F-AA4B-960B-D79702BE8D0D}" destId="{067CA60C-8CFD-4540-A35C-87361023BDEA}" srcOrd="3" destOrd="0" presId="urn:microsoft.com/office/officeart/2008/layout/VerticalCurvedList"/>
    <dgm:cxn modelId="{20CD3F56-900F-CC4D-9464-0D608FE453EA}" type="presParOf" srcId="{56AE2887-268F-AA4B-960B-D79702BE8D0D}" destId="{00135FDC-57C4-944C-897D-D003EF06F8EB}" srcOrd="4" destOrd="0" presId="urn:microsoft.com/office/officeart/2008/layout/VerticalCurvedList"/>
    <dgm:cxn modelId="{356B48F2-D113-EF46-AB7E-0F2695CBD8C2}" type="presParOf" srcId="{00135FDC-57C4-944C-897D-D003EF06F8EB}" destId="{032F2768-CA4C-8747-968A-3768FE61E3CB}" srcOrd="0" destOrd="0" presId="urn:microsoft.com/office/officeart/2008/layout/VerticalCurvedList"/>
    <dgm:cxn modelId="{87B7B4B4-D21C-004B-8019-98EA66B35582}" type="presParOf" srcId="{56AE2887-268F-AA4B-960B-D79702BE8D0D}" destId="{86FEE9FE-50A9-B244-A107-9D85AAFEEA2C}" srcOrd="5" destOrd="0" presId="urn:microsoft.com/office/officeart/2008/layout/VerticalCurvedList"/>
    <dgm:cxn modelId="{D62F1EAB-7804-C645-A3D1-F436DF98EA92}" type="presParOf" srcId="{56AE2887-268F-AA4B-960B-D79702BE8D0D}" destId="{6AD47DA5-6393-F047-9FAE-A29E14579509}" srcOrd="6" destOrd="0" presId="urn:microsoft.com/office/officeart/2008/layout/VerticalCurvedList"/>
    <dgm:cxn modelId="{CEBA2355-6C93-5F4F-9CCC-934C9A70A1FD}" type="presParOf" srcId="{6AD47DA5-6393-F047-9FAE-A29E14579509}" destId="{683A7FFB-DD6C-8841-8E31-77208C6F3FB2}" srcOrd="0" destOrd="0" presId="urn:microsoft.com/office/officeart/2008/layout/VerticalCurvedList"/>
    <dgm:cxn modelId="{509C95AE-AB15-B54E-926C-27A0F382BD50}" type="presParOf" srcId="{56AE2887-268F-AA4B-960B-D79702BE8D0D}" destId="{23099E54-2AE1-254D-9899-ACA6F5F316AB}" srcOrd="7" destOrd="0" presId="urn:microsoft.com/office/officeart/2008/layout/VerticalCurvedList"/>
    <dgm:cxn modelId="{03112239-7C23-5844-A8EC-6E5082FB0A21}" type="presParOf" srcId="{56AE2887-268F-AA4B-960B-D79702BE8D0D}" destId="{0435C437-8388-9647-B776-90A23A727D4D}" srcOrd="8" destOrd="0" presId="urn:microsoft.com/office/officeart/2008/layout/VerticalCurvedList"/>
    <dgm:cxn modelId="{07A0E7F5-0130-C542-B0E6-1C2AE587F8BD}" type="presParOf" srcId="{0435C437-8388-9647-B776-90A23A727D4D}" destId="{F6C0EA30-0042-504E-A580-0594B0A52D8C}" srcOrd="0" destOrd="0" presId="urn:microsoft.com/office/officeart/2008/layout/VerticalCurvedLis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E3FC951-FD2D-C943-BAE5-A409FF99AC7F}" type="doc">
      <dgm:prSet loTypeId="urn:microsoft.com/office/officeart/2005/8/layout/vProcess5" loCatId="" qsTypeId="urn:microsoft.com/office/officeart/2005/8/quickstyle/simple3" qsCatId="simple" csTypeId="urn:microsoft.com/office/officeart/2005/8/colors/colorful3" csCatId="colorful" phldr="1"/>
      <dgm:spPr/>
      <dgm:t>
        <a:bodyPr/>
        <a:lstStyle/>
        <a:p>
          <a:endParaRPr lang="es-ES_tradnl"/>
        </a:p>
      </dgm:t>
    </dgm:pt>
    <dgm:pt modelId="{64DF643A-7863-EA48-AF3A-253FE6D07058}">
      <dgm:prSet phldrT="[Texto]" custT="1"/>
      <dgm:spPr/>
      <dgm:t>
        <a:bodyPr/>
        <a:lstStyle/>
        <a:p>
          <a:r>
            <a:rPr lang="es-ES_tradnl" sz="1000" dirty="0" smtClean="0">
              <a:latin typeface="Arial" charset="0"/>
              <a:ea typeface="Arial" charset="0"/>
              <a:cs typeface="Arial" charset="0"/>
            </a:rPr>
            <a:t>Planificación financiera con expectativas de aumentar la satisfacción personal</a:t>
          </a:r>
          <a:endParaRPr lang="es-ES_tradnl" sz="1000" dirty="0">
            <a:latin typeface="Arial" charset="0"/>
            <a:ea typeface="Arial" charset="0"/>
            <a:cs typeface="Arial" charset="0"/>
          </a:endParaRPr>
        </a:p>
      </dgm:t>
    </dgm:pt>
    <dgm:pt modelId="{1B9DFAEE-5874-3240-8C4B-0D523C223586}" type="parTrans" cxnId="{DBD17B4F-96BA-B747-B7A2-FF502655C0A9}">
      <dgm:prSet/>
      <dgm:spPr/>
      <dgm:t>
        <a:bodyPr/>
        <a:lstStyle/>
        <a:p>
          <a:endParaRPr lang="es-ES_tradnl" sz="1000">
            <a:latin typeface="Arial" charset="0"/>
            <a:ea typeface="Arial" charset="0"/>
            <a:cs typeface="Arial" charset="0"/>
          </a:endParaRPr>
        </a:p>
      </dgm:t>
    </dgm:pt>
    <dgm:pt modelId="{A63D1C2F-4DB9-9E4B-AD25-18B4F4BC94B8}" type="sibTrans" cxnId="{DBD17B4F-96BA-B747-B7A2-FF502655C0A9}">
      <dgm:prSet custT="1"/>
      <dgm:spPr/>
      <dgm:t>
        <a:bodyPr/>
        <a:lstStyle/>
        <a:p>
          <a:endParaRPr lang="es-ES_tradnl" sz="1000">
            <a:latin typeface="Arial" charset="0"/>
            <a:ea typeface="Arial" charset="0"/>
            <a:cs typeface="Arial" charset="0"/>
          </a:endParaRPr>
        </a:p>
      </dgm:t>
    </dgm:pt>
    <dgm:pt modelId="{44711757-057F-7C4A-83CC-61836C959235}">
      <dgm:prSet custT="1"/>
      <dgm:spPr/>
      <dgm:t>
        <a:bodyPr/>
        <a:lstStyle/>
        <a:p>
          <a:r>
            <a:rPr lang="es-ES_tradnl" sz="1000" smtClean="0">
              <a:latin typeface="Arial" charset="0"/>
              <a:ea typeface="Arial" charset="0"/>
              <a:cs typeface="Arial" charset="0"/>
            </a:rPr>
            <a:t>Impacto en el equilibrio entre ingresos y gastos</a:t>
          </a:r>
          <a:endParaRPr lang="es-ES_tradnl" sz="1000" dirty="0" smtClean="0">
            <a:latin typeface="Arial" charset="0"/>
            <a:ea typeface="Arial" charset="0"/>
            <a:cs typeface="Arial" charset="0"/>
          </a:endParaRPr>
        </a:p>
      </dgm:t>
    </dgm:pt>
    <dgm:pt modelId="{87C304F3-E028-1541-944D-A3A772A658CD}" type="parTrans" cxnId="{387631EE-0B70-BC4B-A9A7-0F0AD68BD6DB}">
      <dgm:prSet/>
      <dgm:spPr/>
      <dgm:t>
        <a:bodyPr/>
        <a:lstStyle/>
        <a:p>
          <a:endParaRPr lang="es-ES_tradnl" sz="1000">
            <a:latin typeface="Arial" charset="0"/>
            <a:ea typeface="Arial" charset="0"/>
            <a:cs typeface="Arial" charset="0"/>
          </a:endParaRPr>
        </a:p>
      </dgm:t>
    </dgm:pt>
    <dgm:pt modelId="{26BCD879-B9B1-B64D-B78B-56400A817A05}" type="sibTrans" cxnId="{387631EE-0B70-BC4B-A9A7-0F0AD68BD6DB}">
      <dgm:prSet custT="1"/>
      <dgm:spPr/>
      <dgm:t>
        <a:bodyPr/>
        <a:lstStyle/>
        <a:p>
          <a:endParaRPr lang="es-ES_tradnl" sz="1000">
            <a:latin typeface="Arial" charset="0"/>
            <a:ea typeface="Arial" charset="0"/>
            <a:cs typeface="Arial" charset="0"/>
          </a:endParaRPr>
        </a:p>
      </dgm:t>
    </dgm:pt>
    <dgm:pt modelId="{C9E7B21D-3117-8446-8B53-95EDCB6C2FE2}">
      <dgm:prSet custT="1"/>
      <dgm:spPr/>
      <dgm:t>
        <a:bodyPr/>
        <a:lstStyle/>
        <a:p>
          <a:r>
            <a:rPr lang="es-ES_tradnl" sz="1000" smtClean="0">
              <a:latin typeface="Arial" charset="0"/>
              <a:ea typeface="Arial" charset="0"/>
              <a:cs typeface="Arial" charset="0"/>
            </a:rPr>
            <a:t>Aspectos cognitivos y comportamentales </a:t>
          </a:r>
          <a:endParaRPr lang="es-ES_tradnl" sz="1000" dirty="0" smtClean="0">
            <a:latin typeface="Arial" charset="0"/>
            <a:ea typeface="Arial" charset="0"/>
            <a:cs typeface="Arial" charset="0"/>
          </a:endParaRPr>
        </a:p>
      </dgm:t>
    </dgm:pt>
    <dgm:pt modelId="{42895532-4BD7-2D42-91C4-7B49AFC1F0F2}" type="parTrans" cxnId="{7A304E2C-5066-9A4C-A0F1-77F6061FFC0D}">
      <dgm:prSet/>
      <dgm:spPr/>
      <dgm:t>
        <a:bodyPr/>
        <a:lstStyle/>
        <a:p>
          <a:endParaRPr lang="es-ES_tradnl" sz="1000">
            <a:latin typeface="Arial" charset="0"/>
            <a:ea typeface="Arial" charset="0"/>
            <a:cs typeface="Arial" charset="0"/>
          </a:endParaRPr>
        </a:p>
      </dgm:t>
    </dgm:pt>
    <dgm:pt modelId="{9E5D8908-2134-A748-85DA-B9C735C7DAF0}" type="sibTrans" cxnId="{7A304E2C-5066-9A4C-A0F1-77F6061FFC0D}">
      <dgm:prSet custT="1"/>
      <dgm:spPr/>
      <dgm:t>
        <a:bodyPr/>
        <a:lstStyle/>
        <a:p>
          <a:endParaRPr lang="es-ES_tradnl" sz="1000">
            <a:latin typeface="Arial" charset="0"/>
            <a:ea typeface="Arial" charset="0"/>
            <a:cs typeface="Arial" charset="0"/>
          </a:endParaRPr>
        </a:p>
      </dgm:t>
    </dgm:pt>
    <dgm:pt modelId="{B649D478-1FA0-7F45-9C77-D59EB5D2CA2F}">
      <dgm:prSet custT="1"/>
      <dgm:spPr/>
      <dgm:t>
        <a:bodyPr/>
        <a:lstStyle/>
        <a:p>
          <a:r>
            <a:rPr lang="es-ES_tradnl" sz="1000" dirty="0" smtClean="0">
              <a:latin typeface="Arial" charset="0"/>
              <a:ea typeface="Arial" charset="0"/>
              <a:cs typeface="Arial" charset="0"/>
            </a:rPr>
            <a:t>Factores que deben satisfacerse para alcanzar la seguridad financiera</a:t>
          </a:r>
        </a:p>
      </dgm:t>
    </dgm:pt>
    <dgm:pt modelId="{AA245A86-D7D3-0643-9536-5CAE71133F76}" type="parTrans" cxnId="{1A3667A5-DD59-124A-A08A-769D1B96C113}">
      <dgm:prSet/>
      <dgm:spPr/>
      <dgm:t>
        <a:bodyPr/>
        <a:lstStyle/>
        <a:p>
          <a:endParaRPr lang="es-ES_tradnl" sz="1000">
            <a:latin typeface="Arial" charset="0"/>
            <a:ea typeface="Arial" charset="0"/>
            <a:cs typeface="Arial" charset="0"/>
          </a:endParaRPr>
        </a:p>
      </dgm:t>
    </dgm:pt>
    <dgm:pt modelId="{D4EEADC3-4BE3-B648-B8E0-77CF1836F86D}" type="sibTrans" cxnId="{1A3667A5-DD59-124A-A08A-769D1B96C113}">
      <dgm:prSet/>
      <dgm:spPr/>
      <dgm:t>
        <a:bodyPr/>
        <a:lstStyle/>
        <a:p>
          <a:endParaRPr lang="es-ES_tradnl" sz="1000">
            <a:latin typeface="Arial" charset="0"/>
            <a:ea typeface="Arial" charset="0"/>
            <a:cs typeface="Arial" charset="0"/>
          </a:endParaRPr>
        </a:p>
      </dgm:t>
    </dgm:pt>
    <dgm:pt modelId="{63884CFF-05B1-6340-AB46-AED54A10D382}" type="pres">
      <dgm:prSet presAssocID="{1E3FC951-FD2D-C943-BAE5-A409FF99AC7F}" presName="outerComposite" presStyleCnt="0">
        <dgm:presLayoutVars>
          <dgm:chMax val="5"/>
          <dgm:dir/>
          <dgm:resizeHandles val="exact"/>
        </dgm:presLayoutVars>
      </dgm:prSet>
      <dgm:spPr/>
      <dgm:t>
        <a:bodyPr/>
        <a:lstStyle/>
        <a:p>
          <a:endParaRPr lang="es-ES_tradnl"/>
        </a:p>
      </dgm:t>
    </dgm:pt>
    <dgm:pt modelId="{677EED2E-A55B-024C-AA09-D93D101A748D}" type="pres">
      <dgm:prSet presAssocID="{1E3FC951-FD2D-C943-BAE5-A409FF99AC7F}" presName="dummyMaxCanvas" presStyleCnt="0">
        <dgm:presLayoutVars/>
      </dgm:prSet>
      <dgm:spPr/>
    </dgm:pt>
    <dgm:pt modelId="{60E31CCF-9A74-164E-AA41-7B9CCFD31A2F}" type="pres">
      <dgm:prSet presAssocID="{1E3FC951-FD2D-C943-BAE5-A409FF99AC7F}" presName="FourNodes_1" presStyleLbl="node1" presStyleIdx="0" presStyleCnt="4">
        <dgm:presLayoutVars>
          <dgm:bulletEnabled val="1"/>
        </dgm:presLayoutVars>
      </dgm:prSet>
      <dgm:spPr/>
      <dgm:t>
        <a:bodyPr/>
        <a:lstStyle/>
        <a:p>
          <a:endParaRPr lang="es-ES_tradnl"/>
        </a:p>
      </dgm:t>
    </dgm:pt>
    <dgm:pt modelId="{ED4FC7BB-9395-EB46-B706-A5A90753938A}" type="pres">
      <dgm:prSet presAssocID="{1E3FC951-FD2D-C943-BAE5-A409FF99AC7F}" presName="FourNodes_2" presStyleLbl="node1" presStyleIdx="1" presStyleCnt="4">
        <dgm:presLayoutVars>
          <dgm:bulletEnabled val="1"/>
        </dgm:presLayoutVars>
      </dgm:prSet>
      <dgm:spPr/>
      <dgm:t>
        <a:bodyPr/>
        <a:lstStyle/>
        <a:p>
          <a:endParaRPr lang="es-ES_tradnl"/>
        </a:p>
      </dgm:t>
    </dgm:pt>
    <dgm:pt modelId="{D5A1BA37-4BE1-5D45-8485-CFAE6A488FA5}" type="pres">
      <dgm:prSet presAssocID="{1E3FC951-FD2D-C943-BAE5-A409FF99AC7F}" presName="FourNodes_3" presStyleLbl="node1" presStyleIdx="2" presStyleCnt="4">
        <dgm:presLayoutVars>
          <dgm:bulletEnabled val="1"/>
        </dgm:presLayoutVars>
      </dgm:prSet>
      <dgm:spPr/>
      <dgm:t>
        <a:bodyPr/>
        <a:lstStyle/>
        <a:p>
          <a:endParaRPr lang="es-ES_tradnl"/>
        </a:p>
      </dgm:t>
    </dgm:pt>
    <dgm:pt modelId="{C3E3C304-5162-4E44-85CB-8EBF1E358F62}" type="pres">
      <dgm:prSet presAssocID="{1E3FC951-FD2D-C943-BAE5-A409FF99AC7F}" presName="FourNodes_4" presStyleLbl="node1" presStyleIdx="3" presStyleCnt="4">
        <dgm:presLayoutVars>
          <dgm:bulletEnabled val="1"/>
        </dgm:presLayoutVars>
      </dgm:prSet>
      <dgm:spPr/>
      <dgm:t>
        <a:bodyPr/>
        <a:lstStyle/>
        <a:p>
          <a:endParaRPr lang="es-ES_tradnl"/>
        </a:p>
      </dgm:t>
    </dgm:pt>
    <dgm:pt modelId="{E8A9823E-9F1F-D647-AD11-7976DC8F4FC2}" type="pres">
      <dgm:prSet presAssocID="{1E3FC951-FD2D-C943-BAE5-A409FF99AC7F}" presName="FourConn_1-2" presStyleLbl="fgAccFollowNode1" presStyleIdx="0" presStyleCnt="3">
        <dgm:presLayoutVars>
          <dgm:bulletEnabled val="1"/>
        </dgm:presLayoutVars>
      </dgm:prSet>
      <dgm:spPr/>
      <dgm:t>
        <a:bodyPr/>
        <a:lstStyle/>
        <a:p>
          <a:endParaRPr lang="es-ES_tradnl"/>
        </a:p>
      </dgm:t>
    </dgm:pt>
    <dgm:pt modelId="{046973E3-308D-9B4B-BDE6-F81689976FB3}" type="pres">
      <dgm:prSet presAssocID="{1E3FC951-FD2D-C943-BAE5-A409FF99AC7F}" presName="FourConn_2-3" presStyleLbl="fgAccFollowNode1" presStyleIdx="1" presStyleCnt="3">
        <dgm:presLayoutVars>
          <dgm:bulletEnabled val="1"/>
        </dgm:presLayoutVars>
      </dgm:prSet>
      <dgm:spPr/>
      <dgm:t>
        <a:bodyPr/>
        <a:lstStyle/>
        <a:p>
          <a:endParaRPr lang="es-ES_tradnl"/>
        </a:p>
      </dgm:t>
    </dgm:pt>
    <dgm:pt modelId="{1DD3EDBC-D0E4-D247-85BD-6291468595B1}" type="pres">
      <dgm:prSet presAssocID="{1E3FC951-FD2D-C943-BAE5-A409FF99AC7F}" presName="FourConn_3-4" presStyleLbl="fgAccFollowNode1" presStyleIdx="2" presStyleCnt="3">
        <dgm:presLayoutVars>
          <dgm:bulletEnabled val="1"/>
        </dgm:presLayoutVars>
      </dgm:prSet>
      <dgm:spPr/>
      <dgm:t>
        <a:bodyPr/>
        <a:lstStyle/>
        <a:p>
          <a:endParaRPr lang="es-ES_tradnl"/>
        </a:p>
      </dgm:t>
    </dgm:pt>
    <dgm:pt modelId="{1C340594-4A40-194D-AE7B-2BE1E85CA44D}" type="pres">
      <dgm:prSet presAssocID="{1E3FC951-FD2D-C943-BAE5-A409FF99AC7F}" presName="FourNodes_1_text" presStyleLbl="node1" presStyleIdx="3" presStyleCnt="4">
        <dgm:presLayoutVars>
          <dgm:bulletEnabled val="1"/>
        </dgm:presLayoutVars>
      </dgm:prSet>
      <dgm:spPr/>
      <dgm:t>
        <a:bodyPr/>
        <a:lstStyle/>
        <a:p>
          <a:endParaRPr lang="es-ES_tradnl"/>
        </a:p>
      </dgm:t>
    </dgm:pt>
    <dgm:pt modelId="{859BA399-3482-CB44-97A4-61D004E2803F}" type="pres">
      <dgm:prSet presAssocID="{1E3FC951-FD2D-C943-BAE5-A409FF99AC7F}" presName="FourNodes_2_text" presStyleLbl="node1" presStyleIdx="3" presStyleCnt="4">
        <dgm:presLayoutVars>
          <dgm:bulletEnabled val="1"/>
        </dgm:presLayoutVars>
      </dgm:prSet>
      <dgm:spPr/>
      <dgm:t>
        <a:bodyPr/>
        <a:lstStyle/>
        <a:p>
          <a:endParaRPr lang="es-ES_tradnl"/>
        </a:p>
      </dgm:t>
    </dgm:pt>
    <dgm:pt modelId="{206C71FF-8C27-C248-9C21-51F7DF5A3217}" type="pres">
      <dgm:prSet presAssocID="{1E3FC951-FD2D-C943-BAE5-A409FF99AC7F}" presName="FourNodes_3_text" presStyleLbl="node1" presStyleIdx="3" presStyleCnt="4">
        <dgm:presLayoutVars>
          <dgm:bulletEnabled val="1"/>
        </dgm:presLayoutVars>
      </dgm:prSet>
      <dgm:spPr/>
      <dgm:t>
        <a:bodyPr/>
        <a:lstStyle/>
        <a:p>
          <a:endParaRPr lang="es-ES_tradnl"/>
        </a:p>
      </dgm:t>
    </dgm:pt>
    <dgm:pt modelId="{A43EDCB4-1A20-E946-B155-F40AFA04374B}" type="pres">
      <dgm:prSet presAssocID="{1E3FC951-FD2D-C943-BAE5-A409FF99AC7F}" presName="FourNodes_4_text" presStyleLbl="node1" presStyleIdx="3" presStyleCnt="4">
        <dgm:presLayoutVars>
          <dgm:bulletEnabled val="1"/>
        </dgm:presLayoutVars>
      </dgm:prSet>
      <dgm:spPr/>
      <dgm:t>
        <a:bodyPr/>
        <a:lstStyle/>
        <a:p>
          <a:endParaRPr lang="es-ES_tradnl"/>
        </a:p>
      </dgm:t>
    </dgm:pt>
  </dgm:ptLst>
  <dgm:cxnLst>
    <dgm:cxn modelId="{FB3B7C00-249A-DE44-9CF0-1DF10D5F45B5}" type="presOf" srcId="{44711757-057F-7C4A-83CC-61836C959235}" destId="{ED4FC7BB-9395-EB46-B706-A5A90753938A}" srcOrd="0" destOrd="0" presId="urn:microsoft.com/office/officeart/2005/8/layout/vProcess5"/>
    <dgm:cxn modelId="{187F31D5-7F85-F647-904B-5AA28CBBBB2C}" type="presOf" srcId="{B649D478-1FA0-7F45-9C77-D59EB5D2CA2F}" destId="{A43EDCB4-1A20-E946-B155-F40AFA04374B}" srcOrd="1" destOrd="0" presId="urn:microsoft.com/office/officeart/2005/8/layout/vProcess5"/>
    <dgm:cxn modelId="{05AB78F4-5D24-2544-B8AF-7B9B5F07E120}" type="presOf" srcId="{C9E7B21D-3117-8446-8B53-95EDCB6C2FE2}" destId="{206C71FF-8C27-C248-9C21-51F7DF5A3217}" srcOrd="1" destOrd="0" presId="urn:microsoft.com/office/officeart/2005/8/layout/vProcess5"/>
    <dgm:cxn modelId="{132B546F-EB5E-8E47-BBF2-52C462493107}" type="presOf" srcId="{1E3FC951-FD2D-C943-BAE5-A409FF99AC7F}" destId="{63884CFF-05B1-6340-AB46-AED54A10D382}" srcOrd="0" destOrd="0" presId="urn:microsoft.com/office/officeart/2005/8/layout/vProcess5"/>
    <dgm:cxn modelId="{7A304E2C-5066-9A4C-A0F1-77F6061FFC0D}" srcId="{1E3FC951-FD2D-C943-BAE5-A409FF99AC7F}" destId="{C9E7B21D-3117-8446-8B53-95EDCB6C2FE2}" srcOrd="2" destOrd="0" parTransId="{42895532-4BD7-2D42-91C4-7B49AFC1F0F2}" sibTransId="{9E5D8908-2134-A748-85DA-B9C735C7DAF0}"/>
    <dgm:cxn modelId="{1A3667A5-DD59-124A-A08A-769D1B96C113}" srcId="{1E3FC951-FD2D-C943-BAE5-A409FF99AC7F}" destId="{B649D478-1FA0-7F45-9C77-D59EB5D2CA2F}" srcOrd="3" destOrd="0" parTransId="{AA245A86-D7D3-0643-9536-5CAE71133F76}" sibTransId="{D4EEADC3-4BE3-B648-B8E0-77CF1836F86D}"/>
    <dgm:cxn modelId="{7D1BDAB6-C14D-F044-947F-8402DB328ACD}" type="presOf" srcId="{64DF643A-7863-EA48-AF3A-253FE6D07058}" destId="{1C340594-4A40-194D-AE7B-2BE1E85CA44D}" srcOrd="1" destOrd="0" presId="urn:microsoft.com/office/officeart/2005/8/layout/vProcess5"/>
    <dgm:cxn modelId="{90FA4152-B34C-EE43-B501-8ED79E603178}" type="presOf" srcId="{B649D478-1FA0-7F45-9C77-D59EB5D2CA2F}" destId="{C3E3C304-5162-4E44-85CB-8EBF1E358F62}" srcOrd="0" destOrd="0" presId="urn:microsoft.com/office/officeart/2005/8/layout/vProcess5"/>
    <dgm:cxn modelId="{0EADAA2E-D420-BB4C-89F3-3AC442F8DC1C}" type="presOf" srcId="{64DF643A-7863-EA48-AF3A-253FE6D07058}" destId="{60E31CCF-9A74-164E-AA41-7B9CCFD31A2F}" srcOrd="0" destOrd="0" presId="urn:microsoft.com/office/officeart/2005/8/layout/vProcess5"/>
    <dgm:cxn modelId="{F85C7925-C6D4-7342-A8F8-B76A3BAC9FAB}" type="presOf" srcId="{A63D1C2F-4DB9-9E4B-AD25-18B4F4BC94B8}" destId="{E8A9823E-9F1F-D647-AD11-7976DC8F4FC2}" srcOrd="0" destOrd="0" presId="urn:microsoft.com/office/officeart/2005/8/layout/vProcess5"/>
    <dgm:cxn modelId="{F658BFB4-FF8C-6A48-8AC3-A49B437AF437}" type="presOf" srcId="{44711757-057F-7C4A-83CC-61836C959235}" destId="{859BA399-3482-CB44-97A4-61D004E2803F}" srcOrd="1" destOrd="0" presId="urn:microsoft.com/office/officeart/2005/8/layout/vProcess5"/>
    <dgm:cxn modelId="{D8EC2620-F36D-5E43-A35B-075BBB0E197C}" type="presOf" srcId="{26BCD879-B9B1-B64D-B78B-56400A817A05}" destId="{046973E3-308D-9B4B-BDE6-F81689976FB3}" srcOrd="0" destOrd="0" presId="urn:microsoft.com/office/officeart/2005/8/layout/vProcess5"/>
    <dgm:cxn modelId="{387631EE-0B70-BC4B-A9A7-0F0AD68BD6DB}" srcId="{1E3FC951-FD2D-C943-BAE5-A409FF99AC7F}" destId="{44711757-057F-7C4A-83CC-61836C959235}" srcOrd="1" destOrd="0" parTransId="{87C304F3-E028-1541-944D-A3A772A658CD}" sibTransId="{26BCD879-B9B1-B64D-B78B-56400A817A05}"/>
    <dgm:cxn modelId="{DBD17B4F-96BA-B747-B7A2-FF502655C0A9}" srcId="{1E3FC951-FD2D-C943-BAE5-A409FF99AC7F}" destId="{64DF643A-7863-EA48-AF3A-253FE6D07058}" srcOrd="0" destOrd="0" parTransId="{1B9DFAEE-5874-3240-8C4B-0D523C223586}" sibTransId="{A63D1C2F-4DB9-9E4B-AD25-18B4F4BC94B8}"/>
    <dgm:cxn modelId="{6DE16322-4B9E-B04F-8B65-67995E1582F7}" type="presOf" srcId="{C9E7B21D-3117-8446-8B53-95EDCB6C2FE2}" destId="{D5A1BA37-4BE1-5D45-8485-CFAE6A488FA5}" srcOrd="0" destOrd="0" presId="urn:microsoft.com/office/officeart/2005/8/layout/vProcess5"/>
    <dgm:cxn modelId="{29208014-5D56-944F-866E-5D08DA66298C}" type="presOf" srcId="{9E5D8908-2134-A748-85DA-B9C735C7DAF0}" destId="{1DD3EDBC-D0E4-D247-85BD-6291468595B1}" srcOrd="0" destOrd="0" presId="urn:microsoft.com/office/officeart/2005/8/layout/vProcess5"/>
    <dgm:cxn modelId="{55159587-54BB-DE44-8A64-987057919848}" type="presParOf" srcId="{63884CFF-05B1-6340-AB46-AED54A10D382}" destId="{677EED2E-A55B-024C-AA09-D93D101A748D}" srcOrd="0" destOrd="0" presId="urn:microsoft.com/office/officeart/2005/8/layout/vProcess5"/>
    <dgm:cxn modelId="{DF1D6290-1ECE-DA4B-943E-9D09891EEFE1}" type="presParOf" srcId="{63884CFF-05B1-6340-AB46-AED54A10D382}" destId="{60E31CCF-9A74-164E-AA41-7B9CCFD31A2F}" srcOrd="1" destOrd="0" presId="urn:microsoft.com/office/officeart/2005/8/layout/vProcess5"/>
    <dgm:cxn modelId="{97B09EA3-902B-194F-9554-E0A84FCA2F07}" type="presParOf" srcId="{63884CFF-05B1-6340-AB46-AED54A10D382}" destId="{ED4FC7BB-9395-EB46-B706-A5A90753938A}" srcOrd="2" destOrd="0" presId="urn:microsoft.com/office/officeart/2005/8/layout/vProcess5"/>
    <dgm:cxn modelId="{F32B9E08-AA07-4C4C-B724-2C81ACB7844F}" type="presParOf" srcId="{63884CFF-05B1-6340-AB46-AED54A10D382}" destId="{D5A1BA37-4BE1-5D45-8485-CFAE6A488FA5}" srcOrd="3" destOrd="0" presId="urn:microsoft.com/office/officeart/2005/8/layout/vProcess5"/>
    <dgm:cxn modelId="{65D01B76-8857-4444-A800-1539F30E85EF}" type="presParOf" srcId="{63884CFF-05B1-6340-AB46-AED54A10D382}" destId="{C3E3C304-5162-4E44-85CB-8EBF1E358F62}" srcOrd="4" destOrd="0" presId="urn:microsoft.com/office/officeart/2005/8/layout/vProcess5"/>
    <dgm:cxn modelId="{FA4E9BCC-2286-A641-8D12-6C4850E6402B}" type="presParOf" srcId="{63884CFF-05B1-6340-AB46-AED54A10D382}" destId="{E8A9823E-9F1F-D647-AD11-7976DC8F4FC2}" srcOrd="5" destOrd="0" presId="urn:microsoft.com/office/officeart/2005/8/layout/vProcess5"/>
    <dgm:cxn modelId="{E653C1E3-341A-714B-86C9-F9E6754286CE}" type="presParOf" srcId="{63884CFF-05B1-6340-AB46-AED54A10D382}" destId="{046973E3-308D-9B4B-BDE6-F81689976FB3}" srcOrd="6" destOrd="0" presId="urn:microsoft.com/office/officeart/2005/8/layout/vProcess5"/>
    <dgm:cxn modelId="{5477B1CA-538A-6F40-8B27-9DBA8FE18C72}" type="presParOf" srcId="{63884CFF-05B1-6340-AB46-AED54A10D382}" destId="{1DD3EDBC-D0E4-D247-85BD-6291468595B1}" srcOrd="7" destOrd="0" presId="urn:microsoft.com/office/officeart/2005/8/layout/vProcess5"/>
    <dgm:cxn modelId="{8B490AB9-A9FC-C04E-8022-B8C92E7C1942}" type="presParOf" srcId="{63884CFF-05B1-6340-AB46-AED54A10D382}" destId="{1C340594-4A40-194D-AE7B-2BE1E85CA44D}" srcOrd="8" destOrd="0" presId="urn:microsoft.com/office/officeart/2005/8/layout/vProcess5"/>
    <dgm:cxn modelId="{EB4838C1-D6BC-FD45-A0FD-0879FD42119E}" type="presParOf" srcId="{63884CFF-05B1-6340-AB46-AED54A10D382}" destId="{859BA399-3482-CB44-97A4-61D004E2803F}" srcOrd="9" destOrd="0" presId="urn:microsoft.com/office/officeart/2005/8/layout/vProcess5"/>
    <dgm:cxn modelId="{AF45085F-579F-F646-BB00-8874E199AF51}" type="presParOf" srcId="{63884CFF-05B1-6340-AB46-AED54A10D382}" destId="{206C71FF-8C27-C248-9C21-51F7DF5A3217}" srcOrd="10" destOrd="0" presId="urn:microsoft.com/office/officeart/2005/8/layout/vProcess5"/>
    <dgm:cxn modelId="{2ADFAB1A-2DD9-834B-B978-70CB1BBE9117}" type="presParOf" srcId="{63884CFF-05B1-6340-AB46-AED54A10D382}" destId="{A43EDCB4-1A20-E946-B155-F40AFA04374B}" srcOrd="11" destOrd="0" presId="urn:microsoft.com/office/officeart/2005/8/layout/vProcess5"/>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F121047-62CA-A44F-9079-89A98C98723D}" type="doc">
      <dgm:prSet loTypeId="urn:microsoft.com/office/officeart/2005/8/layout/hList1" loCatId="" qsTypeId="urn:microsoft.com/office/officeart/2005/8/quickstyle/simple4" qsCatId="simple" csTypeId="urn:microsoft.com/office/officeart/2005/8/colors/colorful4" csCatId="colorful" phldr="1"/>
      <dgm:spPr/>
      <dgm:t>
        <a:bodyPr/>
        <a:lstStyle/>
        <a:p>
          <a:endParaRPr lang="es-ES_tradnl"/>
        </a:p>
      </dgm:t>
    </dgm:pt>
    <dgm:pt modelId="{D41EEB40-FB03-0144-AC30-D31E4FBCBA9B}">
      <dgm:prSet phldrT="[Texto]" custT="1"/>
      <dgm:spPr/>
      <dgm:t>
        <a:bodyPr/>
        <a:lstStyle/>
        <a:p>
          <a:pPr algn="ctr"/>
          <a:r>
            <a:rPr lang="es-ES_tradnl" sz="1100" smtClean="0">
              <a:latin typeface="Arial" charset="0"/>
              <a:ea typeface="Arial" charset="0"/>
              <a:cs typeface="Arial" charset="0"/>
            </a:rPr>
            <a:t>Trabajo</a:t>
          </a:r>
          <a:endParaRPr lang="es-ES_tradnl" sz="1100" dirty="0"/>
        </a:p>
      </dgm:t>
    </dgm:pt>
    <dgm:pt modelId="{C119B681-29BD-D941-932A-5D2DA764AA7D}" type="parTrans" cxnId="{35AEADC3-189C-8D4D-9010-D2404F3DEA82}">
      <dgm:prSet/>
      <dgm:spPr/>
      <dgm:t>
        <a:bodyPr/>
        <a:lstStyle/>
        <a:p>
          <a:pPr algn="ctr"/>
          <a:endParaRPr lang="es-ES_tradnl" sz="1100"/>
        </a:p>
      </dgm:t>
    </dgm:pt>
    <dgm:pt modelId="{C470401C-438D-D445-B6E8-80BD30CA1544}" type="sibTrans" cxnId="{35AEADC3-189C-8D4D-9010-D2404F3DEA82}">
      <dgm:prSet/>
      <dgm:spPr/>
      <dgm:t>
        <a:bodyPr/>
        <a:lstStyle/>
        <a:p>
          <a:pPr algn="ctr"/>
          <a:endParaRPr lang="es-ES_tradnl" sz="1100"/>
        </a:p>
      </dgm:t>
    </dgm:pt>
    <dgm:pt modelId="{35327249-5171-6B47-AE13-B86B8287CCC6}">
      <dgm:prSet custT="1"/>
      <dgm:spPr/>
      <dgm:t>
        <a:bodyPr/>
        <a:lstStyle/>
        <a:p>
          <a:pPr algn="ctr"/>
          <a:r>
            <a:rPr lang="es-ES_tradnl" sz="1100" smtClean="0">
              <a:latin typeface="Arial" charset="0"/>
              <a:ea typeface="Arial" charset="0"/>
              <a:cs typeface="Arial" charset="0"/>
            </a:rPr>
            <a:t>No enfrentarán</a:t>
          </a:r>
          <a:endParaRPr lang="es-ES_tradnl" sz="1100" dirty="0" smtClean="0">
            <a:latin typeface="Arial" charset="0"/>
            <a:ea typeface="Arial" charset="0"/>
            <a:cs typeface="Arial" charset="0"/>
          </a:endParaRPr>
        </a:p>
      </dgm:t>
    </dgm:pt>
    <dgm:pt modelId="{D55F9E74-8910-D34A-83E4-58A2625F9F3E}" type="parTrans" cxnId="{6F99A7BF-3A00-564D-8788-7DC17D58E669}">
      <dgm:prSet/>
      <dgm:spPr/>
      <dgm:t>
        <a:bodyPr/>
        <a:lstStyle/>
        <a:p>
          <a:pPr algn="ctr"/>
          <a:endParaRPr lang="es-ES_tradnl" sz="1100"/>
        </a:p>
      </dgm:t>
    </dgm:pt>
    <dgm:pt modelId="{3351898F-ABCB-7644-BFF1-7F3F7748E37C}" type="sibTrans" cxnId="{6F99A7BF-3A00-564D-8788-7DC17D58E669}">
      <dgm:prSet/>
      <dgm:spPr/>
      <dgm:t>
        <a:bodyPr/>
        <a:lstStyle/>
        <a:p>
          <a:pPr algn="ctr"/>
          <a:endParaRPr lang="es-ES_tradnl" sz="1100"/>
        </a:p>
      </dgm:t>
    </dgm:pt>
    <dgm:pt modelId="{F5902E53-E888-5D41-B0F5-527ADF61378B}">
      <dgm:prSet phldrT="[Texto]" custT="1"/>
      <dgm:spPr/>
      <dgm:t>
        <a:bodyPr/>
        <a:lstStyle/>
        <a:p>
          <a:pPr algn="ctr"/>
          <a:r>
            <a:rPr lang="es-ES_tradnl" sz="1100" smtClean="0">
              <a:latin typeface="Arial" charset="0"/>
              <a:ea typeface="Arial" charset="0"/>
              <a:cs typeface="Arial" charset="0"/>
            </a:rPr>
            <a:t>Recompensado mediante sueldos o salarios</a:t>
          </a:r>
          <a:endParaRPr lang="es-ES_tradnl" sz="1100" dirty="0"/>
        </a:p>
      </dgm:t>
    </dgm:pt>
    <dgm:pt modelId="{B23E27B8-92FA-774A-A422-43355FF9AFBC}" type="parTrans" cxnId="{F8B2080C-3881-1044-84FA-B6E82BFEDC91}">
      <dgm:prSet/>
      <dgm:spPr/>
      <dgm:t>
        <a:bodyPr/>
        <a:lstStyle/>
        <a:p>
          <a:pPr algn="ctr"/>
          <a:endParaRPr lang="es-ES_tradnl" sz="1100"/>
        </a:p>
      </dgm:t>
    </dgm:pt>
    <dgm:pt modelId="{40A6384A-84ED-3E40-BB1D-0564A832E306}" type="sibTrans" cxnId="{F8B2080C-3881-1044-84FA-B6E82BFEDC91}">
      <dgm:prSet/>
      <dgm:spPr/>
      <dgm:t>
        <a:bodyPr/>
        <a:lstStyle/>
        <a:p>
          <a:pPr algn="ctr"/>
          <a:endParaRPr lang="es-ES_tradnl" sz="1100"/>
        </a:p>
      </dgm:t>
    </dgm:pt>
    <dgm:pt modelId="{CE964C39-CC9A-3241-891B-AAB7D9D41301}">
      <dgm:prSet phldrT="[Texto]" custT="1"/>
      <dgm:spPr/>
      <dgm:t>
        <a:bodyPr/>
        <a:lstStyle/>
        <a:p>
          <a:pPr algn="ctr"/>
          <a:r>
            <a:rPr lang="es-ES_tradnl" sz="1100" smtClean="0">
              <a:latin typeface="Arial" charset="0"/>
              <a:ea typeface="Arial" charset="0"/>
              <a:cs typeface="Arial" charset="0"/>
            </a:rPr>
            <a:t>Para satisfacer necesidades</a:t>
          </a:r>
          <a:endParaRPr lang="es-ES_tradnl" sz="1100" dirty="0"/>
        </a:p>
      </dgm:t>
    </dgm:pt>
    <dgm:pt modelId="{1C688322-AA9A-024E-A73D-B95FA5B95EA9}" type="parTrans" cxnId="{7A64B24D-0CB0-574C-AF28-4545098D4A4F}">
      <dgm:prSet/>
      <dgm:spPr/>
      <dgm:t>
        <a:bodyPr/>
        <a:lstStyle/>
        <a:p>
          <a:pPr algn="ctr"/>
          <a:endParaRPr lang="es-ES_tradnl" sz="1100"/>
        </a:p>
      </dgm:t>
    </dgm:pt>
    <dgm:pt modelId="{C93961BD-FE53-0044-A927-2977B57A4A4C}" type="sibTrans" cxnId="{7A64B24D-0CB0-574C-AF28-4545098D4A4F}">
      <dgm:prSet/>
      <dgm:spPr/>
      <dgm:t>
        <a:bodyPr/>
        <a:lstStyle/>
        <a:p>
          <a:pPr algn="ctr"/>
          <a:endParaRPr lang="es-ES_tradnl" sz="1100"/>
        </a:p>
      </dgm:t>
    </dgm:pt>
    <dgm:pt modelId="{CAC72695-631C-4F4C-8CD1-79F1F74997DE}">
      <dgm:prSet custT="1"/>
      <dgm:spPr/>
      <dgm:t>
        <a:bodyPr/>
        <a:lstStyle/>
        <a:p>
          <a:pPr algn="ctr"/>
          <a:r>
            <a:rPr lang="es-ES_tradnl" sz="1100" smtClean="0">
              <a:latin typeface="Arial" charset="0"/>
              <a:ea typeface="Arial" charset="0"/>
              <a:cs typeface="Arial" charset="0"/>
            </a:rPr>
            <a:t>Escasez de bienes o servicios indispensables para su desarrollo</a:t>
          </a:r>
          <a:endParaRPr lang="es-ES_tradnl" sz="1100" dirty="0" smtClean="0">
            <a:latin typeface="Arial" charset="0"/>
            <a:ea typeface="Arial" charset="0"/>
            <a:cs typeface="Arial" charset="0"/>
          </a:endParaRPr>
        </a:p>
      </dgm:t>
    </dgm:pt>
    <dgm:pt modelId="{5703D495-1A1C-6445-BC4E-AE5D0C17E5DF}" type="parTrans" cxnId="{694BC613-D9E6-5945-BCEB-566E0A6C571B}">
      <dgm:prSet/>
      <dgm:spPr/>
      <dgm:t>
        <a:bodyPr/>
        <a:lstStyle/>
        <a:p>
          <a:pPr algn="ctr"/>
          <a:endParaRPr lang="es-ES_tradnl" sz="1100"/>
        </a:p>
      </dgm:t>
    </dgm:pt>
    <dgm:pt modelId="{A40CFF98-8764-104D-8CE1-8AF411D87261}" type="sibTrans" cxnId="{694BC613-D9E6-5945-BCEB-566E0A6C571B}">
      <dgm:prSet/>
      <dgm:spPr/>
      <dgm:t>
        <a:bodyPr/>
        <a:lstStyle/>
        <a:p>
          <a:pPr algn="ctr"/>
          <a:endParaRPr lang="es-ES_tradnl" sz="1100"/>
        </a:p>
      </dgm:t>
    </dgm:pt>
    <dgm:pt modelId="{F740B233-DB8C-F640-BA7B-C7E34ADD1FC8}" type="pres">
      <dgm:prSet presAssocID="{AF121047-62CA-A44F-9079-89A98C98723D}" presName="Name0" presStyleCnt="0">
        <dgm:presLayoutVars>
          <dgm:dir/>
          <dgm:animLvl val="lvl"/>
          <dgm:resizeHandles val="exact"/>
        </dgm:presLayoutVars>
      </dgm:prSet>
      <dgm:spPr/>
      <dgm:t>
        <a:bodyPr/>
        <a:lstStyle/>
        <a:p>
          <a:endParaRPr lang="es-ES_tradnl"/>
        </a:p>
      </dgm:t>
    </dgm:pt>
    <dgm:pt modelId="{6127ED21-B3EE-F443-B99A-1584C7D7BD08}" type="pres">
      <dgm:prSet presAssocID="{D41EEB40-FB03-0144-AC30-D31E4FBCBA9B}" presName="composite" presStyleCnt="0"/>
      <dgm:spPr/>
    </dgm:pt>
    <dgm:pt modelId="{B36EE217-B8E1-A340-8037-F7BCA01E3967}" type="pres">
      <dgm:prSet presAssocID="{D41EEB40-FB03-0144-AC30-D31E4FBCBA9B}" presName="parTx" presStyleLbl="alignNode1" presStyleIdx="0" presStyleCnt="2">
        <dgm:presLayoutVars>
          <dgm:chMax val="0"/>
          <dgm:chPref val="0"/>
          <dgm:bulletEnabled val="1"/>
        </dgm:presLayoutVars>
      </dgm:prSet>
      <dgm:spPr/>
      <dgm:t>
        <a:bodyPr/>
        <a:lstStyle/>
        <a:p>
          <a:endParaRPr lang="es-ES_tradnl"/>
        </a:p>
      </dgm:t>
    </dgm:pt>
    <dgm:pt modelId="{C1AA7C32-AD46-EB4F-A01F-664AFBE051DF}" type="pres">
      <dgm:prSet presAssocID="{D41EEB40-FB03-0144-AC30-D31E4FBCBA9B}" presName="desTx" presStyleLbl="alignAccFollowNode1" presStyleIdx="0" presStyleCnt="2">
        <dgm:presLayoutVars>
          <dgm:bulletEnabled val="1"/>
        </dgm:presLayoutVars>
      </dgm:prSet>
      <dgm:spPr/>
      <dgm:t>
        <a:bodyPr/>
        <a:lstStyle/>
        <a:p>
          <a:endParaRPr lang="es-ES_tradnl"/>
        </a:p>
      </dgm:t>
    </dgm:pt>
    <dgm:pt modelId="{61251470-AD4A-394B-B56E-349F84A92AB5}" type="pres">
      <dgm:prSet presAssocID="{C470401C-438D-D445-B6E8-80BD30CA1544}" presName="space" presStyleCnt="0"/>
      <dgm:spPr/>
    </dgm:pt>
    <dgm:pt modelId="{81D4ED3B-8CFF-A343-BBB9-D0DC20C0B194}" type="pres">
      <dgm:prSet presAssocID="{35327249-5171-6B47-AE13-B86B8287CCC6}" presName="composite" presStyleCnt="0"/>
      <dgm:spPr/>
    </dgm:pt>
    <dgm:pt modelId="{54E61583-CF60-AB4C-99C9-BBF0AB1B5FD4}" type="pres">
      <dgm:prSet presAssocID="{35327249-5171-6B47-AE13-B86B8287CCC6}" presName="parTx" presStyleLbl="alignNode1" presStyleIdx="1" presStyleCnt="2">
        <dgm:presLayoutVars>
          <dgm:chMax val="0"/>
          <dgm:chPref val="0"/>
          <dgm:bulletEnabled val="1"/>
        </dgm:presLayoutVars>
      </dgm:prSet>
      <dgm:spPr/>
      <dgm:t>
        <a:bodyPr/>
        <a:lstStyle/>
        <a:p>
          <a:endParaRPr lang="es-ES_tradnl"/>
        </a:p>
      </dgm:t>
    </dgm:pt>
    <dgm:pt modelId="{8021CFAF-0BC3-6141-9AE6-E1DFE67D7A95}" type="pres">
      <dgm:prSet presAssocID="{35327249-5171-6B47-AE13-B86B8287CCC6}" presName="desTx" presStyleLbl="alignAccFollowNode1" presStyleIdx="1" presStyleCnt="2">
        <dgm:presLayoutVars>
          <dgm:bulletEnabled val="1"/>
        </dgm:presLayoutVars>
      </dgm:prSet>
      <dgm:spPr/>
      <dgm:t>
        <a:bodyPr/>
        <a:lstStyle/>
        <a:p>
          <a:endParaRPr lang="es-ES_tradnl"/>
        </a:p>
      </dgm:t>
    </dgm:pt>
  </dgm:ptLst>
  <dgm:cxnLst>
    <dgm:cxn modelId="{17961011-4825-004D-939B-0EEA1704EDFE}" type="presOf" srcId="{AF121047-62CA-A44F-9079-89A98C98723D}" destId="{F740B233-DB8C-F640-BA7B-C7E34ADD1FC8}" srcOrd="0" destOrd="0" presId="urn:microsoft.com/office/officeart/2005/8/layout/hList1"/>
    <dgm:cxn modelId="{37D3A30A-6B9C-334C-AB5D-E3848879C4D4}" type="presOf" srcId="{CAC72695-631C-4F4C-8CD1-79F1F74997DE}" destId="{8021CFAF-0BC3-6141-9AE6-E1DFE67D7A95}" srcOrd="0" destOrd="0" presId="urn:microsoft.com/office/officeart/2005/8/layout/hList1"/>
    <dgm:cxn modelId="{6F99A7BF-3A00-564D-8788-7DC17D58E669}" srcId="{AF121047-62CA-A44F-9079-89A98C98723D}" destId="{35327249-5171-6B47-AE13-B86B8287CCC6}" srcOrd="1" destOrd="0" parTransId="{D55F9E74-8910-D34A-83E4-58A2625F9F3E}" sibTransId="{3351898F-ABCB-7644-BFF1-7F3F7748E37C}"/>
    <dgm:cxn modelId="{7A64B24D-0CB0-574C-AF28-4545098D4A4F}" srcId="{D41EEB40-FB03-0144-AC30-D31E4FBCBA9B}" destId="{CE964C39-CC9A-3241-891B-AAB7D9D41301}" srcOrd="1" destOrd="0" parTransId="{1C688322-AA9A-024E-A73D-B95FA5B95EA9}" sibTransId="{C93961BD-FE53-0044-A927-2977B57A4A4C}"/>
    <dgm:cxn modelId="{3A4D45C7-8AAF-B144-B426-770BFA3D8CA4}" type="presOf" srcId="{D41EEB40-FB03-0144-AC30-D31E4FBCBA9B}" destId="{B36EE217-B8E1-A340-8037-F7BCA01E3967}" srcOrd="0" destOrd="0" presId="urn:microsoft.com/office/officeart/2005/8/layout/hList1"/>
    <dgm:cxn modelId="{35AEADC3-189C-8D4D-9010-D2404F3DEA82}" srcId="{AF121047-62CA-A44F-9079-89A98C98723D}" destId="{D41EEB40-FB03-0144-AC30-D31E4FBCBA9B}" srcOrd="0" destOrd="0" parTransId="{C119B681-29BD-D941-932A-5D2DA764AA7D}" sibTransId="{C470401C-438D-D445-B6E8-80BD30CA1544}"/>
    <dgm:cxn modelId="{F8B2080C-3881-1044-84FA-B6E82BFEDC91}" srcId="{D41EEB40-FB03-0144-AC30-D31E4FBCBA9B}" destId="{F5902E53-E888-5D41-B0F5-527ADF61378B}" srcOrd="0" destOrd="0" parTransId="{B23E27B8-92FA-774A-A422-43355FF9AFBC}" sibTransId="{40A6384A-84ED-3E40-BB1D-0564A832E306}"/>
    <dgm:cxn modelId="{694BC613-D9E6-5945-BCEB-566E0A6C571B}" srcId="{35327249-5171-6B47-AE13-B86B8287CCC6}" destId="{CAC72695-631C-4F4C-8CD1-79F1F74997DE}" srcOrd="0" destOrd="0" parTransId="{5703D495-1A1C-6445-BC4E-AE5D0C17E5DF}" sibTransId="{A40CFF98-8764-104D-8CE1-8AF411D87261}"/>
    <dgm:cxn modelId="{F9ECA27F-54CF-884A-B1C2-529F7385B154}" type="presOf" srcId="{CE964C39-CC9A-3241-891B-AAB7D9D41301}" destId="{C1AA7C32-AD46-EB4F-A01F-664AFBE051DF}" srcOrd="0" destOrd="1" presId="urn:microsoft.com/office/officeart/2005/8/layout/hList1"/>
    <dgm:cxn modelId="{CEC11555-6E33-DF4E-9498-BF20AC832D29}" type="presOf" srcId="{35327249-5171-6B47-AE13-B86B8287CCC6}" destId="{54E61583-CF60-AB4C-99C9-BBF0AB1B5FD4}" srcOrd="0" destOrd="0" presId="urn:microsoft.com/office/officeart/2005/8/layout/hList1"/>
    <dgm:cxn modelId="{EECE8883-4808-AE4B-BF0D-D99F78A903D5}" type="presOf" srcId="{F5902E53-E888-5D41-B0F5-527ADF61378B}" destId="{C1AA7C32-AD46-EB4F-A01F-664AFBE051DF}" srcOrd="0" destOrd="0" presId="urn:microsoft.com/office/officeart/2005/8/layout/hList1"/>
    <dgm:cxn modelId="{29D9CE04-AB26-0742-9844-1FA525092270}" type="presParOf" srcId="{F740B233-DB8C-F640-BA7B-C7E34ADD1FC8}" destId="{6127ED21-B3EE-F443-B99A-1584C7D7BD08}" srcOrd="0" destOrd="0" presId="urn:microsoft.com/office/officeart/2005/8/layout/hList1"/>
    <dgm:cxn modelId="{5CDB2CB6-3903-0044-8810-F78043C6E44E}" type="presParOf" srcId="{6127ED21-B3EE-F443-B99A-1584C7D7BD08}" destId="{B36EE217-B8E1-A340-8037-F7BCA01E3967}" srcOrd="0" destOrd="0" presId="urn:microsoft.com/office/officeart/2005/8/layout/hList1"/>
    <dgm:cxn modelId="{522F549C-6C02-E041-8FD9-BBF3ED6364EC}" type="presParOf" srcId="{6127ED21-B3EE-F443-B99A-1584C7D7BD08}" destId="{C1AA7C32-AD46-EB4F-A01F-664AFBE051DF}" srcOrd="1" destOrd="0" presId="urn:microsoft.com/office/officeart/2005/8/layout/hList1"/>
    <dgm:cxn modelId="{3BEE8B30-3C6F-CB49-A596-8F123A84376B}" type="presParOf" srcId="{F740B233-DB8C-F640-BA7B-C7E34ADD1FC8}" destId="{61251470-AD4A-394B-B56E-349F84A92AB5}" srcOrd="1" destOrd="0" presId="urn:microsoft.com/office/officeart/2005/8/layout/hList1"/>
    <dgm:cxn modelId="{8BD25DB7-CC78-3847-A02E-8DF3B755742F}" type="presParOf" srcId="{F740B233-DB8C-F640-BA7B-C7E34ADD1FC8}" destId="{81D4ED3B-8CFF-A343-BBB9-D0DC20C0B194}" srcOrd="2" destOrd="0" presId="urn:microsoft.com/office/officeart/2005/8/layout/hList1"/>
    <dgm:cxn modelId="{B8D87C70-728B-4F4E-BAC9-E3435EC1D16C}" type="presParOf" srcId="{81D4ED3B-8CFF-A343-BBB9-D0DC20C0B194}" destId="{54E61583-CF60-AB4C-99C9-BBF0AB1B5FD4}" srcOrd="0" destOrd="0" presId="urn:microsoft.com/office/officeart/2005/8/layout/hList1"/>
    <dgm:cxn modelId="{4241C645-5211-394F-96DC-1821C4E2A187}" type="presParOf" srcId="{81D4ED3B-8CFF-A343-BBB9-D0DC20C0B194}" destId="{8021CFAF-0BC3-6141-9AE6-E1DFE67D7A95}" srcOrd="1" destOrd="0" presId="urn:microsoft.com/office/officeart/2005/8/layout/hList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F121047-62CA-A44F-9079-89A98C98723D}" type="doc">
      <dgm:prSet loTypeId="urn:microsoft.com/office/officeart/2005/8/layout/hList1" loCatId="" qsTypeId="urn:microsoft.com/office/officeart/2005/8/quickstyle/simple4" qsCatId="simple" csTypeId="urn:microsoft.com/office/officeart/2005/8/colors/accent1_4" csCatId="accent1" phldr="1"/>
      <dgm:spPr/>
      <dgm:t>
        <a:bodyPr/>
        <a:lstStyle/>
        <a:p>
          <a:endParaRPr lang="es-ES_tradnl"/>
        </a:p>
      </dgm:t>
    </dgm:pt>
    <dgm:pt modelId="{BE93FADE-5F2E-2E40-9561-9135064E01FA}">
      <dgm:prSet custT="1"/>
      <dgm:spPr/>
      <dgm:t>
        <a:bodyPr/>
        <a:lstStyle/>
        <a:p>
          <a:pPr algn="ctr"/>
          <a:r>
            <a:rPr lang="es-ES_tradnl" sz="1100" smtClean="0">
              <a:latin typeface="Arial" charset="0"/>
              <a:ea typeface="Arial" charset="0"/>
              <a:cs typeface="Arial" charset="0"/>
            </a:rPr>
            <a:t>Disminución o ausencia</a:t>
          </a:r>
          <a:endParaRPr lang="es-ES_tradnl" sz="1100" dirty="0">
            <a:latin typeface="Arial" charset="0"/>
            <a:ea typeface="Arial" charset="0"/>
            <a:cs typeface="Arial" charset="0"/>
          </a:endParaRPr>
        </a:p>
      </dgm:t>
    </dgm:pt>
    <dgm:pt modelId="{2B67BF9A-4747-DC45-9D37-B558C94EAB80}" type="parTrans" cxnId="{80217C5F-8938-B64D-A467-E9AA996C17CE}">
      <dgm:prSet/>
      <dgm:spPr/>
      <dgm:t>
        <a:bodyPr/>
        <a:lstStyle/>
        <a:p>
          <a:pPr algn="ctr"/>
          <a:endParaRPr lang="es-ES_tradnl" sz="1100"/>
        </a:p>
      </dgm:t>
    </dgm:pt>
    <dgm:pt modelId="{C1676677-BC76-2340-81DE-96BB48B56805}" type="sibTrans" cxnId="{80217C5F-8938-B64D-A467-E9AA996C17CE}">
      <dgm:prSet/>
      <dgm:spPr/>
      <dgm:t>
        <a:bodyPr/>
        <a:lstStyle/>
        <a:p>
          <a:pPr algn="ctr"/>
          <a:endParaRPr lang="es-ES_tradnl" sz="1100"/>
        </a:p>
      </dgm:t>
    </dgm:pt>
    <dgm:pt modelId="{725239A1-F2C7-CB41-A2EA-A27CAE5CFE58}">
      <dgm:prSet custT="1"/>
      <dgm:spPr/>
      <dgm:t>
        <a:bodyPr/>
        <a:lstStyle/>
        <a:p>
          <a:pPr algn="ctr"/>
          <a:r>
            <a:rPr lang="es-ES_tradnl" sz="1100" dirty="0" smtClean="0">
              <a:latin typeface="Arial" charset="0"/>
              <a:ea typeface="Arial" charset="0"/>
              <a:cs typeface="Arial" charset="0"/>
            </a:rPr>
            <a:t>De esta renta puede deteriorar la calidad de vida </a:t>
          </a:r>
          <a:endParaRPr lang="es-ES_tradnl" sz="1100" dirty="0">
            <a:latin typeface="Arial" charset="0"/>
            <a:ea typeface="Arial" charset="0"/>
            <a:cs typeface="Arial" charset="0"/>
          </a:endParaRPr>
        </a:p>
      </dgm:t>
    </dgm:pt>
    <dgm:pt modelId="{94D205EC-2FA2-1740-BAB1-B379E505AA88}" type="parTrans" cxnId="{D3778E0A-F81C-9045-AD9A-F09F043B0763}">
      <dgm:prSet/>
      <dgm:spPr/>
      <dgm:t>
        <a:bodyPr/>
        <a:lstStyle/>
        <a:p>
          <a:pPr algn="ctr"/>
          <a:endParaRPr lang="es-ES_tradnl" sz="1100"/>
        </a:p>
      </dgm:t>
    </dgm:pt>
    <dgm:pt modelId="{DD4EF52F-7CB6-2546-A404-64DCF11921C9}" type="sibTrans" cxnId="{D3778E0A-F81C-9045-AD9A-F09F043B0763}">
      <dgm:prSet/>
      <dgm:spPr/>
      <dgm:t>
        <a:bodyPr/>
        <a:lstStyle/>
        <a:p>
          <a:pPr algn="ctr"/>
          <a:endParaRPr lang="es-ES_tradnl" sz="1100"/>
        </a:p>
      </dgm:t>
    </dgm:pt>
    <dgm:pt modelId="{F740B233-DB8C-F640-BA7B-C7E34ADD1FC8}" type="pres">
      <dgm:prSet presAssocID="{AF121047-62CA-A44F-9079-89A98C98723D}" presName="Name0" presStyleCnt="0">
        <dgm:presLayoutVars>
          <dgm:dir/>
          <dgm:animLvl val="lvl"/>
          <dgm:resizeHandles val="exact"/>
        </dgm:presLayoutVars>
      </dgm:prSet>
      <dgm:spPr/>
      <dgm:t>
        <a:bodyPr/>
        <a:lstStyle/>
        <a:p>
          <a:endParaRPr lang="es-ES_tradnl"/>
        </a:p>
      </dgm:t>
    </dgm:pt>
    <dgm:pt modelId="{BB9C0649-CE27-C842-9DC6-889AEB022811}" type="pres">
      <dgm:prSet presAssocID="{BE93FADE-5F2E-2E40-9561-9135064E01FA}" presName="composite" presStyleCnt="0"/>
      <dgm:spPr/>
    </dgm:pt>
    <dgm:pt modelId="{ED850AFB-5B67-1E41-96B3-EE149A422E4A}" type="pres">
      <dgm:prSet presAssocID="{BE93FADE-5F2E-2E40-9561-9135064E01FA}" presName="parTx" presStyleLbl="alignNode1" presStyleIdx="0" presStyleCnt="1">
        <dgm:presLayoutVars>
          <dgm:chMax val="0"/>
          <dgm:chPref val="0"/>
          <dgm:bulletEnabled val="1"/>
        </dgm:presLayoutVars>
      </dgm:prSet>
      <dgm:spPr/>
      <dgm:t>
        <a:bodyPr/>
        <a:lstStyle/>
        <a:p>
          <a:endParaRPr lang="es-ES_tradnl"/>
        </a:p>
      </dgm:t>
    </dgm:pt>
    <dgm:pt modelId="{1EFDE2F5-53EA-094C-BB81-D0F345C1E375}" type="pres">
      <dgm:prSet presAssocID="{BE93FADE-5F2E-2E40-9561-9135064E01FA}" presName="desTx" presStyleLbl="alignAccFollowNode1" presStyleIdx="0" presStyleCnt="1">
        <dgm:presLayoutVars>
          <dgm:bulletEnabled val="1"/>
        </dgm:presLayoutVars>
      </dgm:prSet>
      <dgm:spPr/>
      <dgm:t>
        <a:bodyPr/>
        <a:lstStyle/>
        <a:p>
          <a:endParaRPr lang="es-ES_tradnl"/>
        </a:p>
      </dgm:t>
    </dgm:pt>
  </dgm:ptLst>
  <dgm:cxnLst>
    <dgm:cxn modelId="{80217C5F-8938-B64D-A467-E9AA996C17CE}" srcId="{AF121047-62CA-A44F-9079-89A98C98723D}" destId="{BE93FADE-5F2E-2E40-9561-9135064E01FA}" srcOrd="0" destOrd="0" parTransId="{2B67BF9A-4747-DC45-9D37-B558C94EAB80}" sibTransId="{C1676677-BC76-2340-81DE-96BB48B56805}"/>
    <dgm:cxn modelId="{AAB6CA77-4DC8-6F47-A3CB-DEDD4C304A18}" type="presOf" srcId="{AF121047-62CA-A44F-9079-89A98C98723D}" destId="{F740B233-DB8C-F640-BA7B-C7E34ADD1FC8}" srcOrd="0" destOrd="0" presId="urn:microsoft.com/office/officeart/2005/8/layout/hList1"/>
    <dgm:cxn modelId="{D3778E0A-F81C-9045-AD9A-F09F043B0763}" srcId="{BE93FADE-5F2E-2E40-9561-9135064E01FA}" destId="{725239A1-F2C7-CB41-A2EA-A27CAE5CFE58}" srcOrd="0" destOrd="0" parTransId="{94D205EC-2FA2-1740-BAB1-B379E505AA88}" sibTransId="{DD4EF52F-7CB6-2546-A404-64DCF11921C9}"/>
    <dgm:cxn modelId="{0FCCC027-1801-4D4A-A3D2-85DC40B188EB}" type="presOf" srcId="{725239A1-F2C7-CB41-A2EA-A27CAE5CFE58}" destId="{1EFDE2F5-53EA-094C-BB81-D0F345C1E375}" srcOrd="0" destOrd="0" presId="urn:microsoft.com/office/officeart/2005/8/layout/hList1"/>
    <dgm:cxn modelId="{56930D24-7A5D-0B4F-B0F5-2525A983C1CE}" type="presOf" srcId="{BE93FADE-5F2E-2E40-9561-9135064E01FA}" destId="{ED850AFB-5B67-1E41-96B3-EE149A422E4A}" srcOrd="0" destOrd="0" presId="urn:microsoft.com/office/officeart/2005/8/layout/hList1"/>
    <dgm:cxn modelId="{655DC7E5-18F1-1548-ABED-C9F3D7008633}" type="presParOf" srcId="{F740B233-DB8C-F640-BA7B-C7E34ADD1FC8}" destId="{BB9C0649-CE27-C842-9DC6-889AEB022811}" srcOrd="0" destOrd="0" presId="urn:microsoft.com/office/officeart/2005/8/layout/hList1"/>
    <dgm:cxn modelId="{B2CB7E52-3E9B-B342-8CB2-3B5888913121}" type="presParOf" srcId="{BB9C0649-CE27-C842-9DC6-889AEB022811}" destId="{ED850AFB-5B67-1E41-96B3-EE149A422E4A}" srcOrd="0" destOrd="0" presId="urn:microsoft.com/office/officeart/2005/8/layout/hList1"/>
    <dgm:cxn modelId="{840D84D4-79D9-FC4F-A8EC-10AD2A216976}" type="presParOf" srcId="{BB9C0649-CE27-C842-9DC6-889AEB022811}" destId="{1EFDE2F5-53EA-094C-BB81-D0F345C1E375}" srcOrd="1" destOrd="0" presId="urn:microsoft.com/office/officeart/2005/8/layout/hList1"/>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3D25127-1993-2248-809D-3787DF5659E6}" type="doc">
      <dgm:prSet loTypeId="urn:microsoft.com/office/officeart/2009/3/layout/SubStepProcess" loCatId="" qsTypeId="urn:microsoft.com/office/officeart/2005/8/quickstyle/simple2" qsCatId="simple" csTypeId="urn:microsoft.com/office/officeart/2005/8/colors/accent1_4" csCatId="accent1" phldr="1"/>
      <dgm:spPr/>
      <dgm:t>
        <a:bodyPr/>
        <a:lstStyle/>
        <a:p>
          <a:endParaRPr lang="es-ES_tradnl"/>
        </a:p>
      </dgm:t>
    </dgm:pt>
    <dgm:pt modelId="{A2FD2755-B7CC-864C-B32A-6D316F1729E2}">
      <dgm:prSet phldrT="[Texto]" custT="1"/>
      <dgm:spPr/>
      <dgm:t>
        <a:bodyPr/>
        <a:lstStyle/>
        <a:p>
          <a:r>
            <a:rPr lang="es-ES_tradnl" sz="1000" dirty="0" smtClean="0">
              <a:solidFill>
                <a:schemeClr val="bg1"/>
              </a:solidFill>
              <a:latin typeface="Arial" charset="0"/>
              <a:ea typeface="Arial" charset="0"/>
              <a:cs typeface="Arial" charset="0"/>
            </a:rPr>
            <a:t>Cada estructura familiar</a:t>
          </a:r>
          <a:endParaRPr lang="es-ES_tradnl" sz="1000" dirty="0">
            <a:solidFill>
              <a:schemeClr val="bg1"/>
            </a:solidFill>
            <a:latin typeface="Arial" charset="0"/>
            <a:ea typeface="Arial" charset="0"/>
            <a:cs typeface="Arial" charset="0"/>
          </a:endParaRPr>
        </a:p>
      </dgm:t>
    </dgm:pt>
    <dgm:pt modelId="{23C6DC5F-EACF-234D-8BA8-FD23F96E3F98}" type="parTrans" cxnId="{3F3E9282-5A69-2B49-8DA5-133C573EDA25}">
      <dgm:prSet/>
      <dgm:spPr/>
      <dgm:t>
        <a:bodyPr/>
        <a:lstStyle/>
        <a:p>
          <a:endParaRPr lang="es-ES_tradnl" sz="1100">
            <a:latin typeface="Arial" charset="0"/>
            <a:ea typeface="Arial" charset="0"/>
            <a:cs typeface="Arial" charset="0"/>
          </a:endParaRPr>
        </a:p>
      </dgm:t>
    </dgm:pt>
    <dgm:pt modelId="{7EF40534-B102-7544-9D2B-A2F1C319EC44}" type="sibTrans" cxnId="{3F3E9282-5A69-2B49-8DA5-133C573EDA25}">
      <dgm:prSet/>
      <dgm:spPr/>
      <dgm:t>
        <a:bodyPr/>
        <a:lstStyle/>
        <a:p>
          <a:endParaRPr lang="es-ES_tradnl" sz="1100">
            <a:latin typeface="Arial" charset="0"/>
            <a:ea typeface="Arial" charset="0"/>
            <a:cs typeface="Arial" charset="0"/>
          </a:endParaRPr>
        </a:p>
      </dgm:t>
    </dgm:pt>
    <dgm:pt modelId="{F5DC9238-6032-EC4B-B435-D3EDB4047463}">
      <dgm:prSet phldrT="[Texto]" custT="1"/>
      <dgm:spPr/>
      <dgm:t>
        <a:bodyPr/>
        <a:lstStyle/>
        <a:p>
          <a:r>
            <a:rPr lang="es-ES_tradnl" sz="1000" dirty="0" smtClean="0">
              <a:latin typeface="Arial" charset="0"/>
              <a:ea typeface="Arial" charset="0"/>
              <a:cs typeface="Arial" charset="0"/>
            </a:rPr>
            <a:t>“Cabezas de hogar”</a:t>
          </a:r>
          <a:endParaRPr lang="es-ES_tradnl" sz="1000" dirty="0">
            <a:latin typeface="Arial" charset="0"/>
            <a:ea typeface="Arial" charset="0"/>
            <a:cs typeface="Arial" charset="0"/>
          </a:endParaRPr>
        </a:p>
      </dgm:t>
    </dgm:pt>
    <dgm:pt modelId="{DA4DE311-6056-A54F-9B8B-3727F28B3350}" type="parTrans" cxnId="{7501043A-987E-364D-97F9-DA20FC0017B9}">
      <dgm:prSet/>
      <dgm:spPr/>
      <dgm:t>
        <a:bodyPr/>
        <a:lstStyle/>
        <a:p>
          <a:endParaRPr lang="es-ES_tradnl" sz="1100">
            <a:latin typeface="Arial" charset="0"/>
            <a:ea typeface="Arial" charset="0"/>
            <a:cs typeface="Arial" charset="0"/>
          </a:endParaRPr>
        </a:p>
      </dgm:t>
    </dgm:pt>
    <dgm:pt modelId="{D36E5FF1-1CA2-A248-B157-A6BEF8216629}" type="sibTrans" cxnId="{7501043A-987E-364D-97F9-DA20FC0017B9}">
      <dgm:prSet/>
      <dgm:spPr/>
      <dgm:t>
        <a:bodyPr/>
        <a:lstStyle/>
        <a:p>
          <a:endParaRPr lang="es-ES_tradnl" sz="1100">
            <a:latin typeface="Arial" charset="0"/>
            <a:ea typeface="Arial" charset="0"/>
            <a:cs typeface="Arial" charset="0"/>
          </a:endParaRPr>
        </a:p>
      </dgm:t>
    </dgm:pt>
    <dgm:pt modelId="{083C3C30-0EF6-0D4A-A3D2-897A7F8E9A56}">
      <dgm:prSet phldrT="[Texto]" custT="1"/>
      <dgm:spPr/>
      <dgm:t>
        <a:bodyPr/>
        <a:lstStyle/>
        <a:p>
          <a:r>
            <a:rPr lang="es-ES_tradnl" sz="1000" dirty="0" smtClean="0">
              <a:latin typeface="Arial" charset="0"/>
              <a:ea typeface="Arial" charset="0"/>
              <a:cs typeface="Arial" charset="0"/>
            </a:rPr>
            <a:t>Administrar las finanzas</a:t>
          </a:r>
          <a:endParaRPr lang="es-ES_tradnl" sz="1000" dirty="0">
            <a:latin typeface="Arial" charset="0"/>
            <a:ea typeface="Arial" charset="0"/>
            <a:cs typeface="Arial" charset="0"/>
          </a:endParaRPr>
        </a:p>
      </dgm:t>
    </dgm:pt>
    <dgm:pt modelId="{BC587305-7696-584E-B489-587CFEF71498}" type="parTrans" cxnId="{275777C9-20DC-6C41-8F3A-0398CFD5FAD1}">
      <dgm:prSet/>
      <dgm:spPr/>
      <dgm:t>
        <a:bodyPr/>
        <a:lstStyle/>
        <a:p>
          <a:endParaRPr lang="es-ES_tradnl" sz="1100">
            <a:latin typeface="Arial" charset="0"/>
            <a:ea typeface="Arial" charset="0"/>
            <a:cs typeface="Arial" charset="0"/>
          </a:endParaRPr>
        </a:p>
      </dgm:t>
    </dgm:pt>
    <dgm:pt modelId="{3A7EEFD0-9989-3A49-818A-5926D8438DC1}" type="sibTrans" cxnId="{275777C9-20DC-6C41-8F3A-0398CFD5FAD1}">
      <dgm:prSet/>
      <dgm:spPr/>
      <dgm:t>
        <a:bodyPr/>
        <a:lstStyle/>
        <a:p>
          <a:endParaRPr lang="es-ES_tradnl" sz="1100">
            <a:latin typeface="Arial" charset="0"/>
            <a:ea typeface="Arial" charset="0"/>
            <a:cs typeface="Arial" charset="0"/>
          </a:endParaRPr>
        </a:p>
      </dgm:t>
    </dgm:pt>
    <dgm:pt modelId="{32592228-8F6C-664A-BF89-DC0EE8FDD042}">
      <dgm:prSet phldrT="[Texto]" custT="1"/>
      <dgm:spPr/>
      <dgm:t>
        <a:bodyPr/>
        <a:lstStyle/>
        <a:p>
          <a:r>
            <a:rPr lang="es-ES_tradnl" sz="1000" dirty="0" smtClean="0">
              <a:solidFill>
                <a:schemeClr val="tx1"/>
              </a:solidFill>
              <a:latin typeface="Arial" charset="0"/>
              <a:ea typeface="Arial" charset="0"/>
              <a:cs typeface="Arial" charset="0"/>
            </a:rPr>
            <a:t>Considerando</a:t>
          </a:r>
          <a:endParaRPr lang="es-ES_tradnl" sz="1000" dirty="0">
            <a:solidFill>
              <a:schemeClr val="tx1"/>
            </a:solidFill>
            <a:latin typeface="Arial" charset="0"/>
            <a:ea typeface="Arial" charset="0"/>
            <a:cs typeface="Arial" charset="0"/>
          </a:endParaRPr>
        </a:p>
      </dgm:t>
    </dgm:pt>
    <dgm:pt modelId="{EC2572F1-788E-5342-8454-306DBF3659F5}" type="parTrans" cxnId="{CA692A52-CDAA-DE42-8B10-504D766D706D}">
      <dgm:prSet/>
      <dgm:spPr/>
      <dgm:t>
        <a:bodyPr/>
        <a:lstStyle/>
        <a:p>
          <a:endParaRPr lang="es-ES_tradnl" sz="1100"/>
        </a:p>
      </dgm:t>
    </dgm:pt>
    <dgm:pt modelId="{9400129D-A2EB-F849-9B28-80D9EC254155}" type="sibTrans" cxnId="{CA692A52-CDAA-DE42-8B10-504D766D706D}">
      <dgm:prSet/>
      <dgm:spPr/>
      <dgm:t>
        <a:bodyPr/>
        <a:lstStyle/>
        <a:p>
          <a:endParaRPr lang="es-ES_tradnl" sz="1100"/>
        </a:p>
      </dgm:t>
    </dgm:pt>
    <dgm:pt modelId="{CDDF1893-9713-EA4C-87EB-72D6CBD9454E}">
      <dgm:prSet phldrT="[Texto]" custT="1"/>
      <dgm:spPr/>
      <dgm:t>
        <a:bodyPr/>
        <a:lstStyle/>
        <a:p>
          <a:r>
            <a:rPr lang="es-ES_tradnl" sz="1000" dirty="0" smtClean="0">
              <a:latin typeface="Arial" charset="0"/>
              <a:ea typeface="Arial" charset="0"/>
              <a:cs typeface="Arial" charset="0"/>
            </a:rPr>
            <a:t>Ingresos</a:t>
          </a:r>
          <a:endParaRPr lang="es-ES_tradnl" sz="1000" dirty="0">
            <a:latin typeface="Arial" charset="0"/>
            <a:ea typeface="Arial" charset="0"/>
            <a:cs typeface="Arial" charset="0"/>
          </a:endParaRPr>
        </a:p>
      </dgm:t>
    </dgm:pt>
    <dgm:pt modelId="{A53F7F94-60D2-E443-A35D-127756975E6B}" type="parTrans" cxnId="{9EFE3149-CA67-F042-ADED-539196DA3CCF}">
      <dgm:prSet/>
      <dgm:spPr/>
      <dgm:t>
        <a:bodyPr/>
        <a:lstStyle/>
        <a:p>
          <a:endParaRPr lang="es-ES_tradnl" sz="1100"/>
        </a:p>
      </dgm:t>
    </dgm:pt>
    <dgm:pt modelId="{A95347E7-E670-084B-A7BE-ED549AD62536}" type="sibTrans" cxnId="{9EFE3149-CA67-F042-ADED-539196DA3CCF}">
      <dgm:prSet/>
      <dgm:spPr/>
      <dgm:t>
        <a:bodyPr/>
        <a:lstStyle/>
        <a:p>
          <a:endParaRPr lang="es-ES_tradnl" sz="1100"/>
        </a:p>
      </dgm:t>
    </dgm:pt>
    <dgm:pt modelId="{D839B2FC-A91F-DB46-8928-57ADCE7786E9}">
      <dgm:prSet phldrT="[Texto]" custT="1"/>
      <dgm:spPr/>
      <dgm:t>
        <a:bodyPr/>
        <a:lstStyle/>
        <a:p>
          <a:r>
            <a:rPr lang="es-ES_tradnl" sz="1000" dirty="0" smtClean="0">
              <a:latin typeface="Arial" charset="0"/>
              <a:ea typeface="Arial" charset="0"/>
              <a:cs typeface="Arial" charset="0"/>
            </a:rPr>
            <a:t>Gastos</a:t>
          </a:r>
          <a:endParaRPr lang="es-ES_tradnl" sz="1000" dirty="0">
            <a:latin typeface="Arial" charset="0"/>
            <a:ea typeface="Arial" charset="0"/>
            <a:cs typeface="Arial" charset="0"/>
          </a:endParaRPr>
        </a:p>
      </dgm:t>
    </dgm:pt>
    <dgm:pt modelId="{F0E87968-22BE-844A-927B-08FF5BAC292A}" type="parTrans" cxnId="{B30B5171-66C4-3844-85B0-85D09E9F0A7D}">
      <dgm:prSet/>
      <dgm:spPr/>
      <dgm:t>
        <a:bodyPr/>
        <a:lstStyle/>
        <a:p>
          <a:endParaRPr lang="es-ES_tradnl" sz="1100"/>
        </a:p>
      </dgm:t>
    </dgm:pt>
    <dgm:pt modelId="{6229A97C-3F67-074A-962A-F0FD493BE7E1}" type="sibTrans" cxnId="{B30B5171-66C4-3844-85B0-85D09E9F0A7D}">
      <dgm:prSet/>
      <dgm:spPr/>
      <dgm:t>
        <a:bodyPr/>
        <a:lstStyle/>
        <a:p>
          <a:endParaRPr lang="es-ES_tradnl" sz="1100"/>
        </a:p>
      </dgm:t>
    </dgm:pt>
    <dgm:pt modelId="{7BB84088-3DB2-7247-8F17-38DBD04A2070}">
      <dgm:prSet phldrT="[Texto]" custT="1"/>
      <dgm:spPr/>
      <dgm:t>
        <a:bodyPr/>
        <a:lstStyle/>
        <a:p>
          <a:r>
            <a:rPr lang="es-ES_tradnl" sz="1000" dirty="0" smtClean="0">
              <a:latin typeface="Arial" charset="0"/>
              <a:ea typeface="Arial" charset="0"/>
              <a:cs typeface="Arial" charset="0"/>
            </a:rPr>
            <a:t>Deudas</a:t>
          </a:r>
          <a:endParaRPr lang="es-ES_tradnl" sz="1000" dirty="0">
            <a:latin typeface="Arial" charset="0"/>
            <a:ea typeface="Arial" charset="0"/>
            <a:cs typeface="Arial" charset="0"/>
          </a:endParaRPr>
        </a:p>
      </dgm:t>
    </dgm:pt>
    <dgm:pt modelId="{FA409DC7-F0FB-F04B-B5BA-393DE65F65FF}" type="parTrans" cxnId="{335954E6-574D-7542-8E80-C0463C8927E3}">
      <dgm:prSet/>
      <dgm:spPr/>
      <dgm:t>
        <a:bodyPr/>
        <a:lstStyle/>
        <a:p>
          <a:endParaRPr lang="es-ES_tradnl" sz="1100"/>
        </a:p>
      </dgm:t>
    </dgm:pt>
    <dgm:pt modelId="{617A8B42-DF40-234E-A1BE-5667CC07E692}" type="sibTrans" cxnId="{335954E6-574D-7542-8E80-C0463C8927E3}">
      <dgm:prSet/>
      <dgm:spPr/>
      <dgm:t>
        <a:bodyPr/>
        <a:lstStyle/>
        <a:p>
          <a:endParaRPr lang="es-ES_tradnl" sz="1100"/>
        </a:p>
      </dgm:t>
    </dgm:pt>
    <dgm:pt modelId="{D8924A5E-43CA-0C42-BB2D-26D9085AD52E}">
      <dgm:prSet phldrT="[Texto]" custT="1"/>
      <dgm:spPr/>
      <dgm:t>
        <a:bodyPr/>
        <a:lstStyle/>
        <a:p>
          <a:r>
            <a:rPr lang="es-ES_tradnl" sz="1000" dirty="0" smtClean="0">
              <a:latin typeface="Arial" charset="0"/>
              <a:ea typeface="Arial" charset="0"/>
              <a:cs typeface="Arial" charset="0"/>
            </a:rPr>
            <a:t>Nivel de ahorro</a:t>
          </a:r>
          <a:endParaRPr lang="es-ES_tradnl" sz="1000" dirty="0">
            <a:latin typeface="Arial" charset="0"/>
            <a:ea typeface="Arial" charset="0"/>
            <a:cs typeface="Arial" charset="0"/>
          </a:endParaRPr>
        </a:p>
      </dgm:t>
    </dgm:pt>
    <dgm:pt modelId="{BED4EF1F-F7A0-9D4C-ABD9-8794B967E829}" type="parTrans" cxnId="{7855FA79-CA6F-CD45-87F1-380462358072}">
      <dgm:prSet/>
      <dgm:spPr/>
      <dgm:t>
        <a:bodyPr/>
        <a:lstStyle/>
        <a:p>
          <a:endParaRPr lang="es-ES_tradnl" sz="1100"/>
        </a:p>
      </dgm:t>
    </dgm:pt>
    <dgm:pt modelId="{BA4E6E55-CE8C-C64E-8021-FAAB4738AD4B}" type="sibTrans" cxnId="{7855FA79-CA6F-CD45-87F1-380462358072}">
      <dgm:prSet/>
      <dgm:spPr/>
      <dgm:t>
        <a:bodyPr/>
        <a:lstStyle/>
        <a:p>
          <a:endParaRPr lang="es-ES_tradnl" sz="1100"/>
        </a:p>
      </dgm:t>
    </dgm:pt>
    <dgm:pt modelId="{739A678E-76B0-BB4C-9747-A4A1A3EA6966}" type="pres">
      <dgm:prSet presAssocID="{23D25127-1993-2248-809D-3787DF5659E6}" presName="Name0" presStyleCnt="0">
        <dgm:presLayoutVars>
          <dgm:chMax val="7"/>
          <dgm:dir/>
          <dgm:animOne val="branch"/>
        </dgm:presLayoutVars>
      </dgm:prSet>
      <dgm:spPr/>
      <dgm:t>
        <a:bodyPr/>
        <a:lstStyle/>
        <a:p>
          <a:endParaRPr lang="es-ES_tradnl"/>
        </a:p>
      </dgm:t>
    </dgm:pt>
    <dgm:pt modelId="{6574FA01-3A27-5848-AF1B-A195DE152CB9}" type="pres">
      <dgm:prSet presAssocID="{A2FD2755-B7CC-864C-B32A-6D316F1729E2}" presName="parTx1" presStyleLbl="node1" presStyleIdx="0" presStyleCnt="2"/>
      <dgm:spPr/>
      <dgm:t>
        <a:bodyPr/>
        <a:lstStyle/>
        <a:p>
          <a:endParaRPr lang="es-ES_tradnl"/>
        </a:p>
      </dgm:t>
    </dgm:pt>
    <dgm:pt modelId="{1CD010C2-E597-2745-9DB2-5B0C9C14597D}" type="pres">
      <dgm:prSet presAssocID="{A2FD2755-B7CC-864C-B32A-6D316F1729E2}" presName="spPre1" presStyleCnt="0"/>
      <dgm:spPr/>
    </dgm:pt>
    <dgm:pt modelId="{A1F609D1-E247-044D-BF1E-3F21DC338F48}" type="pres">
      <dgm:prSet presAssocID="{A2FD2755-B7CC-864C-B32A-6D316F1729E2}" presName="chLin1" presStyleCnt="0"/>
      <dgm:spPr/>
    </dgm:pt>
    <dgm:pt modelId="{5F985971-1AF0-F144-9AE0-3A908BB72A3B}" type="pres">
      <dgm:prSet presAssocID="{DA4DE311-6056-A54F-9B8B-3727F28B3350}" presName="Name11" presStyleLbl="parChTrans1D1" presStyleIdx="0" presStyleCnt="16"/>
      <dgm:spPr/>
    </dgm:pt>
    <dgm:pt modelId="{B570938D-6166-1C48-BC16-0720C54E8B9C}" type="pres">
      <dgm:prSet presAssocID="{DA4DE311-6056-A54F-9B8B-3727F28B3350}" presName="Name31" presStyleLbl="parChTrans1D1" presStyleIdx="1" presStyleCnt="16"/>
      <dgm:spPr/>
    </dgm:pt>
    <dgm:pt modelId="{2D166AD3-4D07-134B-B674-D02EC5616D54}" type="pres">
      <dgm:prSet presAssocID="{F5DC9238-6032-EC4B-B435-D3EDB4047463}" presName="txAndLines1" presStyleCnt="0"/>
      <dgm:spPr/>
    </dgm:pt>
    <dgm:pt modelId="{153BF548-0DC6-9D4B-9443-967BD66BE42A}" type="pres">
      <dgm:prSet presAssocID="{F5DC9238-6032-EC4B-B435-D3EDB4047463}" presName="anchor1" presStyleCnt="0"/>
      <dgm:spPr/>
    </dgm:pt>
    <dgm:pt modelId="{8B4EE85C-D7E9-C446-A760-49887973711B}" type="pres">
      <dgm:prSet presAssocID="{F5DC9238-6032-EC4B-B435-D3EDB4047463}" presName="backup1" presStyleCnt="0"/>
      <dgm:spPr/>
    </dgm:pt>
    <dgm:pt modelId="{D042F7F3-73DE-0A46-B12A-23CCDD198CF1}" type="pres">
      <dgm:prSet presAssocID="{F5DC9238-6032-EC4B-B435-D3EDB4047463}" presName="preLine1" presStyleLbl="parChTrans1D1" presStyleIdx="2" presStyleCnt="16"/>
      <dgm:spPr/>
    </dgm:pt>
    <dgm:pt modelId="{A1C37349-1F01-0445-A63F-B5BF1A5900A7}" type="pres">
      <dgm:prSet presAssocID="{F5DC9238-6032-EC4B-B435-D3EDB4047463}" presName="desTx1" presStyleLbl="revTx" presStyleIdx="0" presStyleCnt="0">
        <dgm:presLayoutVars>
          <dgm:bulletEnabled val="1"/>
        </dgm:presLayoutVars>
      </dgm:prSet>
      <dgm:spPr/>
      <dgm:t>
        <a:bodyPr/>
        <a:lstStyle/>
        <a:p>
          <a:endParaRPr lang="es-ES_tradnl"/>
        </a:p>
      </dgm:t>
    </dgm:pt>
    <dgm:pt modelId="{C8CDDC8F-A844-6144-ABA9-FEA66B818DFE}" type="pres">
      <dgm:prSet presAssocID="{F5DC9238-6032-EC4B-B435-D3EDB4047463}" presName="postLine1" presStyleLbl="parChTrans1D1" presStyleIdx="3" presStyleCnt="16"/>
      <dgm:spPr/>
    </dgm:pt>
    <dgm:pt modelId="{A00BB727-1E9B-1144-9CDA-62ECDA3A86D3}" type="pres">
      <dgm:prSet presAssocID="{BC587305-7696-584E-B489-587CFEF71498}" presName="Name11" presStyleLbl="parChTrans1D1" presStyleIdx="4" presStyleCnt="16"/>
      <dgm:spPr/>
    </dgm:pt>
    <dgm:pt modelId="{12429708-482F-7841-9CF6-AF14BA071D7A}" type="pres">
      <dgm:prSet presAssocID="{BC587305-7696-584E-B489-587CFEF71498}" presName="Name31" presStyleLbl="parChTrans1D1" presStyleIdx="5" presStyleCnt="16"/>
      <dgm:spPr/>
    </dgm:pt>
    <dgm:pt modelId="{25C2B44B-CF54-A34A-8113-40D995B13463}" type="pres">
      <dgm:prSet presAssocID="{083C3C30-0EF6-0D4A-A3D2-897A7F8E9A56}" presName="txAndLines1" presStyleCnt="0"/>
      <dgm:spPr/>
    </dgm:pt>
    <dgm:pt modelId="{3E972929-E83D-B34C-B660-998CC9A95642}" type="pres">
      <dgm:prSet presAssocID="{083C3C30-0EF6-0D4A-A3D2-897A7F8E9A56}" presName="anchor1" presStyleCnt="0"/>
      <dgm:spPr/>
    </dgm:pt>
    <dgm:pt modelId="{74CE3873-D837-184E-859A-506D45D938B5}" type="pres">
      <dgm:prSet presAssocID="{083C3C30-0EF6-0D4A-A3D2-897A7F8E9A56}" presName="backup1" presStyleCnt="0"/>
      <dgm:spPr/>
    </dgm:pt>
    <dgm:pt modelId="{EBAD5444-36BD-8948-A776-AAF7398B556E}" type="pres">
      <dgm:prSet presAssocID="{083C3C30-0EF6-0D4A-A3D2-897A7F8E9A56}" presName="preLine1" presStyleLbl="parChTrans1D1" presStyleIdx="6" presStyleCnt="16"/>
      <dgm:spPr/>
    </dgm:pt>
    <dgm:pt modelId="{149FC816-A94D-584B-B888-89FCE761E7F0}" type="pres">
      <dgm:prSet presAssocID="{083C3C30-0EF6-0D4A-A3D2-897A7F8E9A56}" presName="desTx1" presStyleLbl="revTx" presStyleIdx="0" presStyleCnt="0">
        <dgm:presLayoutVars>
          <dgm:bulletEnabled val="1"/>
        </dgm:presLayoutVars>
      </dgm:prSet>
      <dgm:spPr/>
      <dgm:t>
        <a:bodyPr/>
        <a:lstStyle/>
        <a:p>
          <a:endParaRPr lang="es-ES_tradnl"/>
        </a:p>
      </dgm:t>
    </dgm:pt>
    <dgm:pt modelId="{81979CB1-0984-E749-9220-F7AF7BF9A0B2}" type="pres">
      <dgm:prSet presAssocID="{083C3C30-0EF6-0D4A-A3D2-897A7F8E9A56}" presName="postLine1" presStyleLbl="parChTrans1D1" presStyleIdx="7" presStyleCnt="16"/>
      <dgm:spPr/>
    </dgm:pt>
    <dgm:pt modelId="{D58AC240-AEB6-E241-9FB0-D619CCE85043}" type="pres">
      <dgm:prSet presAssocID="{A2FD2755-B7CC-864C-B32A-6D316F1729E2}" presName="spPost1" presStyleCnt="0"/>
      <dgm:spPr/>
    </dgm:pt>
    <dgm:pt modelId="{9737E9D8-BD36-0543-B91C-F9FEBC1BD779}" type="pres">
      <dgm:prSet presAssocID="{32592228-8F6C-664A-BF89-DC0EE8FDD042}" presName="parTx2" presStyleLbl="node1" presStyleIdx="1" presStyleCnt="2"/>
      <dgm:spPr/>
      <dgm:t>
        <a:bodyPr/>
        <a:lstStyle/>
        <a:p>
          <a:endParaRPr lang="es-ES_tradnl"/>
        </a:p>
      </dgm:t>
    </dgm:pt>
    <dgm:pt modelId="{D922C30D-FB37-E243-81CD-550107BF68C5}" type="pres">
      <dgm:prSet presAssocID="{32592228-8F6C-664A-BF89-DC0EE8FDD042}" presName="spPre2" presStyleCnt="0"/>
      <dgm:spPr/>
    </dgm:pt>
    <dgm:pt modelId="{614195D2-607C-EE46-81E2-06E7738A384A}" type="pres">
      <dgm:prSet presAssocID="{32592228-8F6C-664A-BF89-DC0EE8FDD042}" presName="chLin2" presStyleCnt="0"/>
      <dgm:spPr/>
    </dgm:pt>
    <dgm:pt modelId="{3642DA2E-DFF2-2C42-8F0E-8492449744A0}" type="pres">
      <dgm:prSet presAssocID="{A53F7F94-60D2-E443-A35D-127756975E6B}" presName="Name45" presStyleLbl="parChTrans1D1" presStyleIdx="8" presStyleCnt="16"/>
      <dgm:spPr/>
    </dgm:pt>
    <dgm:pt modelId="{23459D06-8B16-214D-A5E5-147DB8FC002F}" type="pres">
      <dgm:prSet presAssocID="{CDDF1893-9713-EA4C-87EB-72D6CBD9454E}" presName="txAndLines2" presStyleCnt="0"/>
      <dgm:spPr/>
    </dgm:pt>
    <dgm:pt modelId="{C70256C0-147C-094D-B7FB-A598E8C9C532}" type="pres">
      <dgm:prSet presAssocID="{CDDF1893-9713-EA4C-87EB-72D6CBD9454E}" presName="anchor2" presStyleCnt="0"/>
      <dgm:spPr/>
    </dgm:pt>
    <dgm:pt modelId="{027BFC56-2D2B-3F45-BD67-C4B6720E3A5E}" type="pres">
      <dgm:prSet presAssocID="{CDDF1893-9713-EA4C-87EB-72D6CBD9454E}" presName="backup2" presStyleCnt="0"/>
      <dgm:spPr/>
    </dgm:pt>
    <dgm:pt modelId="{328C66D4-5CCC-B247-A85D-37DCDC3F1BFA}" type="pres">
      <dgm:prSet presAssocID="{CDDF1893-9713-EA4C-87EB-72D6CBD9454E}" presName="preLine2" presStyleLbl="parChTrans1D1" presStyleIdx="9" presStyleCnt="16"/>
      <dgm:spPr/>
    </dgm:pt>
    <dgm:pt modelId="{CA49F0BE-2E48-5440-92E6-D4877096BB9A}" type="pres">
      <dgm:prSet presAssocID="{CDDF1893-9713-EA4C-87EB-72D6CBD9454E}" presName="desTx2" presStyleLbl="revTx" presStyleIdx="0" presStyleCnt="0">
        <dgm:presLayoutVars>
          <dgm:bulletEnabled val="1"/>
        </dgm:presLayoutVars>
      </dgm:prSet>
      <dgm:spPr/>
      <dgm:t>
        <a:bodyPr/>
        <a:lstStyle/>
        <a:p>
          <a:endParaRPr lang="es-ES_tradnl"/>
        </a:p>
      </dgm:t>
    </dgm:pt>
    <dgm:pt modelId="{670F7223-B4D1-6047-9783-0A00914A189D}" type="pres">
      <dgm:prSet presAssocID="{F0E87968-22BE-844A-927B-08FF5BAC292A}" presName="Name45" presStyleLbl="parChTrans1D1" presStyleIdx="10" presStyleCnt="16"/>
      <dgm:spPr/>
    </dgm:pt>
    <dgm:pt modelId="{D0EE8A1C-33C9-3440-890D-2170E3755221}" type="pres">
      <dgm:prSet presAssocID="{D839B2FC-A91F-DB46-8928-57ADCE7786E9}" presName="txAndLines2" presStyleCnt="0"/>
      <dgm:spPr/>
    </dgm:pt>
    <dgm:pt modelId="{2791B2CD-DCD0-1749-A9B2-F1FBAB077B43}" type="pres">
      <dgm:prSet presAssocID="{D839B2FC-A91F-DB46-8928-57ADCE7786E9}" presName="anchor2" presStyleCnt="0"/>
      <dgm:spPr/>
    </dgm:pt>
    <dgm:pt modelId="{5D3EE66A-9B7E-004B-9239-A297265C8A91}" type="pres">
      <dgm:prSet presAssocID="{D839B2FC-A91F-DB46-8928-57ADCE7786E9}" presName="backup2" presStyleCnt="0"/>
      <dgm:spPr/>
    </dgm:pt>
    <dgm:pt modelId="{B76B6CD8-E505-CD40-B20C-7FC32BD02466}" type="pres">
      <dgm:prSet presAssocID="{D839B2FC-A91F-DB46-8928-57ADCE7786E9}" presName="preLine2" presStyleLbl="parChTrans1D1" presStyleIdx="11" presStyleCnt="16"/>
      <dgm:spPr/>
    </dgm:pt>
    <dgm:pt modelId="{6301CA99-C16D-EF42-8993-F05DB6707AF0}" type="pres">
      <dgm:prSet presAssocID="{D839B2FC-A91F-DB46-8928-57ADCE7786E9}" presName="desTx2" presStyleLbl="revTx" presStyleIdx="0" presStyleCnt="0">
        <dgm:presLayoutVars>
          <dgm:bulletEnabled val="1"/>
        </dgm:presLayoutVars>
      </dgm:prSet>
      <dgm:spPr/>
      <dgm:t>
        <a:bodyPr/>
        <a:lstStyle/>
        <a:p>
          <a:endParaRPr lang="es-ES_tradnl"/>
        </a:p>
      </dgm:t>
    </dgm:pt>
    <dgm:pt modelId="{4FEB3CC8-0A7E-BB4C-9888-EF486107BE8E}" type="pres">
      <dgm:prSet presAssocID="{FA409DC7-F0FB-F04B-B5BA-393DE65F65FF}" presName="Name45" presStyleLbl="parChTrans1D1" presStyleIdx="12" presStyleCnt="16"/>
      <dgm:spPr/>
    </dgm:pt>
    <dgm:pt modelId="{72D42CAA-2B2B-594A-B96D-FB06B84D6981}" type="pres">
      <dgm:prSet presAssocID="{7BB84088-3DB2-7247-8F17-38DBD04A2070}" presName="txAndLines2" presStyleCnt="0"/>
      <dgm:spPr/>
    </dgm:pt>
    <dgm:pt modelId="{C3A4F003-EBD0-5545-B45C-A82D8D13E6A7}" type="pres">
      <dgm:prSet presAssocID="{7BB84088-3DB2-7247-8F17-38DBD04A2070}" presName="anchor2" presStyleCnt="0"/>
      <dgm:spPr/>
    </dgm:pt>
    <dgm:pt modelId="{4A7FA600-C509-5D40-BA0D-B99D39B7AF1B}" type="pres">
      <dgm:prSet presAssocID="{7BB84088-3DB2-7247-8F17-38DBD04A2070}" presName="backup2" presStyleCnt="0"/>
      <dgm:spPr/>
    </dgm:pt>
    <dgm:pt modelId="{717FDFD9-0668-774C-988E-405274D6C6BC}" type="pres">
      <dgm:prSet presAssocID="{7BB84088-3DB2-7247-8F17-38DBD04A2070}" presName="preLine2" presStyleLbl="parChTrans1D1" presStyleIdx="13" presStyleCnt="16"/>
      <dgm:spPr/>
    </dgm:pt>
    <dgm:pt modelId="{04D2B414-2B41-2D42-8160-8E81411DF68C}" type="pres">
      <dgm:prSet presAssocID="{7BB84088-3DB2-7247-8F17-38DBD04A2070}" presName="desTx2" presStyleLbl="revTx" presStyleIdx="0" presStyleCnt="0">
        <dgm:presLayoutVars>
          <dgm:bulletEnabled val="1"/>
        </dgm:presLayoutVars>
      </dgm:prSet>
      <dgm:spPr/>
      <dgm:t>
        <a:bodyPr/>
        <a:lstStyle/>
        <a:p>
          <a:endParaRPr lang="es-ES_tradnl"/>
        </a:p>
      </dgm:t>
    </dgm:pt>
    <dgm:pt modelId="{70F5C4AF-8BDA-C442-B497-0E60347CD14C}" type="pres">
      <dgm:prSet presAssocID="{BED4EF1F-F7A0-9D4C-ABD9-8794B967E829}" presName="Name45" presStyleLbl="parChTrans1D1" presStyleIdx="14" presStyleCnt="16"/>
      <dgm:spPr/>
    </dgm:pt>
    <dgm:pt modelId="{ED0DEDFB-6053-0740-A99C-24C7E27D398F}" type="pres">
      <dgm:prSet presAssocID="{D8924A5E-43CA-0C42-BB2D-26D9085AD52E}" presName="txAndLines2" presStyleCnt="0"/>
      <dgm:spPr/>
    </dgm:pt>
    <dgm:pt modelId="{D413BFD6-C86D-5343-9DE1-9991728ABD6F}" type="pres">
      <dgm:prSet presAssocID="{D8924A5E-43CA-0C42-BB2D-26D9085AD52E}" presName="anchor2" presStyleCnt="0"/>
      <dgm:spPr/>
    </dgm:pt>
    <dgm:pt modelId="{D069910E-4F0B-D347-BB7C-BE600ED2E2F3}" type="pres">
      <dgm:prSet presAssocID="{D8924A5E-43CA-0C42-BB2D-26D9085AD52E}" presName="backup2" presStyleCnt="0"/>
      <dgm:spPr/>
    </dgm:pt>
    <dgm:pt modelId="{204148DD-59EF-CB42-89DF-D7A91535EB1B}" type="pres">
      <dgm:prSet presAssocID="{D8924A5E-43CA-0C42-BB2D-26D9085AD52E}" presName="preLine2" presStyleLbl="parChTrans1D1" presStyleIdx="15" presStyleCnt="16"/>
      <dgm:spPr/>
    </dgm:pt>
    <dgm:pt modelId="{58F07302-CB45-4043-AD7C-9295FE71025B}" type="pres">
      <dgm:prSet presAssocID="{D8924A5E-43CA-0C42-BB2D-26D9085AD52E}" presName="desTx2" presStyleLbl="revTx" presStyleIdx="0" presStyleCnt="0">
        <dgm:presLayoutVars>
          <dgm:bulletEnabled val="1"/>
        </dgm:presLayoutVars>
      </dgm:prSet>
      <dgm:spPr/>
      <dgm:t>
        <a:bodyPr/>
        <a:lstStyle/>
        <a:p>
          <a:endParaRPr lang="es-ES_tradnl"/>
        </a:p>
      </dgm:t>
    </dgm:pt>
  </dgm:ptLst>
  <dgm:cxnLst>
    <dgm:cxn modelId="{91C5BF70-CA42-0C43-AB6E-A94D7F858BC5}" type="presOf" srcId="{CDDF1893-9713-EA4C-87EB-72D6CBD9454E}" destId="{CA49F0BE-2E48-5440-92E6-D4877096BB9A}" srcOrd="0" destOrd="0" presId="urn:microsoft.com/office/officeart/2009/3/layout/SubStepProcess"/>
    <dgm:cxn modelId="{CA692A52-CDAA-DE42-8B10-504D766D706D}" srcId="{23D25127-1993-2248-809D-3787DF5659E6}" destId="{32592228-8F6C-664A-BF89-DC0EE8FDD042}" srcOrd="1" destOrd="0" parTransId="{EC2572F1-788E-5342-8454-306DBF3659F5}" sibTransId="{9400129D-A2EB-F849-9B28-80D9EC254155}"/>
    <dgm:cxn modelId="{7A03CE24-E52A-844D-88C2-104FCC66AB2F}" type="presOf" srcId="{D839B2FC-A91F-DB46-8928-57ADCE7786E9}" destId="{6301CA99-C16D-EF42-8993-F05DB6707AF0}" srcOrd="0" destOrd="0" presId="urn:microsoft.com/office/officeart/2009/3/layout/SubStepProcess"/>
    <dgm:cxn modelId="{3F3E9282-5A69-2B49-8DA5-133C573EDA25}" srcId="{23D25127-1993-2248-809D-3787DF5659E6}" destId="{A2FD2755-B7CC-864C-B32A-6D316F1729E2}" srcOrd="0" destOrd="0" parTransId="{23C6DC5F-EACF-234D-8BA8-FD23F96E3F98}" sibTransId="{7EF40534-B102-7544-9D2B-A2F1C319EC44}"/>
    <dgm:cxn modelId="{B30B5171-66C4-3844-85B0-85D09E9F0A7D}" srcId="{32592228-8F6C-664A-BF89-DC0EE8FDD042}" destId="{D839B2FC-A91F-DB46-8928-57ADCE7786E9}" srcOrd="1" destOrd="0" parTransId="{F0E87968-22BE-844A-927B-08FF5BAC292A}" sibTransId="{6229A97C-3F67-074A-962A-F0FD493BE7E1}"/>
    <dgm:cxn modelId="{7100A62A-DC1E-B146-97A7-6C9C07D6F72F}" type="presOf" srcId="{32592228-8F6C-664A-BF89-DC0EE8FDD042}" destId="{9737E9D8-BD36-0543-B91C-F9FEBC1BD779}" srcOrd="0" destOrd="0" presId="urn:microsoft.com/office/officeart/2009/3/layout/SubStepProcess"/>
    <dgm:cxn modelId="{275777C9-20DC-6C41-8F3A-0398CFD5FAD1}" srcId="{A2FD2755-B7CC-864C-B32A-6D316F1729E2}" destId="{083C3C30-0EF6-0D4A-A3D2-897A7F8E9A56}" srcOrd="1" destOrd="0" parTransId="{BC587305-7696-584E-B489-587CFEF71498}" sibTransId="{3A7EEFD0-9989-3A49-818A-5926D8438DC1}"/>
    <dgm:cxn modelId="{5F6472BB-9E31-1D41-B5D1-94A462BAE659}" type="presOf" srcId="{7BB84088-3DB2-7247-8F17-38DBD04A2070}" destId="{04D2B414-2B41-2D42-8160-8E81411DF68C}" srcOrd="0" destOrd="0" presId="urn:microsoft.com/office/officeart/2009/3/layout/SubStepProcess"/>
    <dgm:cxn modelId="{9EFE3149-CA67-F042-ADED-539196DA3CCF}" srcId="{32592228-8F6C-664A-BF89-DC0EE8FDD042}" destId="{CDDF1893-9713-EA4C-87EB-72D6CBD9454E}" srcOrd="0" destOrd="0" parTransId="{A53F7F94-60D2-E443-A35D-127756975E6B}" sibTransId="{A95347E7-E670-084B-A7BE-ED549AD62536}"/>
    <dgm:cxn modelId="{335954E6-574D-7542-8E80-C0463C8927E3}" srcId="{32592228-8F6C-664A-BF89-DC0EE8FDD042}" destId="{7BB84088-3DB2-7247-8F17-38DBD04A2070}" srcOrd="2" destOrd="0" parTransId="{FA409DC7-F0FB-F04B-B5BA-393DE65F65FF}" sibTransId="{617A8B42-DF40-234E-A1BE-5667CC07E692}"/>
    <dgm:cxn modelId="{63BB8017-9DDC-9442-9B86-8B049F9009F1}" type="presOf" srcId="{083C3C30-0EF6-0D4A-A3D2-897A7F8E9A56}" destId="{149FC816-A94D-584B-B888-89FCE761E7F0}" srcOrd="0" destOrd="0" presId="urn:microsoft.com/office/officeart/2009/3/layout/SubStepProcess"/>
    <dgm:cxn modelId="{7855FA79-CA6F-CD45-87F1-380462358072}" srcId="{32592228-8F6C-664A-BF89-DC0EE8FDD042}" destId="{D8924A5E-43CA-0C42-BB2D-26D9085AD52E}" srcOrd="3" destOrd="0" parTransId="{BED4EF1F-F7A0-9D4C-ABD9-8794B967E829}" sibTransId="{BA4E6E55-CE8C-C64E-8021-FAAB4738AD4B}"/>
    <dgm:cxn modelId="{C049AFCF-1E6F-014B-AEFD-19F4B0FF939E}" type="presOf" srcId="{D8924A5E-43CA-0C42-BB2D-26D9085AD52E}" destId="{58F07302-CB45-4043-AD7C-9295FE71025B}" srcOrd="0" destOrd="0" presId="urn:microsoft.com/office/officeart/2009/3/layout/SubStepProcess"/>
    <dgm:cxn modelId="{7501043A-987E-364D-97F9-DA20FC0017B9}" srcId="{A2FD2755-B7CC-864C-B32A-6D316F1729E2}" destId="{F5DC9238-6032-EC4B-B435-D3EDB4047463}" srcOrd="0" destOrd="0" parTransId="{DA4DE311-6056-A54F-9B8B-3727F28B3350}" sibTransId="{D36E5FF1-1CA2-A248-B157-A6BEF8216629}"/>
    <dgm:cxn modelId="{41666707-61CF-9D41-B667-5BBF9992409B}" type="presOf" srcId="{23D25127-1993-2248-809D-3787DF5659E6}" destId="{739A678E-76B0-BB4C-9747-A4A1A3EA6966}" srcOrd="0" destOrd="0" presId="urn:microsoft.com/office/officeart/2009/3/layout/SubStepProcess"/>
    <dgm:cxn modelId="{FB00E6B7-C1BC-A348-AB1E-3764284BC19C}" type="presOf" srcId="{A2FD2755-B7CC-864C-B32A-6D316F1729E2}" destId="{6574FA01-3A27-5848-AF1B-A195DE152CB9}" srcOrd="0" destOrd="0" presId="urn:microsoft.com/office/officeart/2009/3/layout/SubStepProcess"/>
    <dgm:cxn modelId="{1124228A-CE56-3840-94EC-1754C12F343E}" type="presOf" srcId="{F5DC9238-6032-EC4B-B435-D3EDB4047463}" destId="{A1C37349-1F01-0445-A63F-B5BF1A5900A7}" srcOrd="0" destOrd="0" presId="urn:microsoft.com/office/officeart/2009/3/layout/SubStepProcess"/>
    <dgm:cxn modelId="{BE25D376-5337-C14B-93A1-00BE1DB6D452}" type="presParOf" srcId="{739A678E-76B0-BB4C-9747-A4A1A3EA6966}" destId="{6574FA01-3A27-5848-AF1B-A195DE152CB9}" srcOrd="0" destOrd="0" presId="urn:microsoft.com/office/officeart/2009/3/layout/SubStepProcess"/>
    <dgm:cxn modelId="{02EEDD15-E0BB-F64C-A20A-62FDCF759EC3}" type="presParOf" srcId="{739A678E-76B0-BB4C-9747-A4A1A3EA6966}" destId="{1CD010C2-E597-2745-9DB2-5B0C9C14597D}" srcOrd="1" destOrd="0" presId="urn:microsoft.com/office/officeart/2009/3/layout/SubStepProcess"/>
    <dgm:cxn modelId="{5BC8D05F-5108-2A44-A865-E26B926220E0}" type="presParOf" srcId="{739A678E-76B0-BB4C-9747-A4A1A3EA6966}" destId="{A1F609D1-E247-044D-BF1E-3F21DC338F48}" srcOrd="2" destOrd="0" presId="urn:microsoft.com/office/officeart/2009/3/layout/SubStepProcess"/>
    <dgm:cxn modelId="{48F13851-97ED-6747-85E1-6E48F3C2E96C}" type="presParOf" srcId="{A1F609D1-E247-044D-BF1E-3F21DC338F48}" destId="{5F985971-1AF0-F144-9AE0-3A908BB72A3B}" srcOrd="0" destOrd="0" presId="urn:microsoft.com/office/officeart/2009/3/layout/SubStepProcess"/>
    <dgm:cxn modelId="{9F472284-7363-D64C-8EC5-320E2F16EBE2}" type="presParOf" srcId="{A1F609D1-E247-044D-BF1E-3F21DC338F48}" destId="{B570938D-6166-1C48-BC16-0720C54E8B9C}" srcOrd="1" destOrd="0" presId="urn:microsoft.com/office/officeart/2009/3/layout/SubStepProcess"/>
    <dgm:cxn modelId="{DB352659-4709-2D46-A2A3-F684F4D1761B}" type="presParOf" srcId="{A1F609D1-E247-044D-BF1E-3F21DC338F48}" destId="{2D166AD3-4D07-134B-B674-D02EC5616D54}" srcOrd="2" destOrd="0" presId="urn:microsoft.com/office/officeart/2009/3/layout/SubStepProcess"/>
    <dgm:cxn modelId="{2B9BBACA-383E-B642-BCD1-1A3733507668}" type="presParOf" srcId="{2D166AD3-4D07-134B-B674-D02EC5616D54}" destId="{153BF548-0DC6-9D4B-9443-967BD66BE42A}" srcOrd="0" destOrd="0" presId="urn:microsoft.com/office/officeart/2009/3/layout/SubStepProcess"/>
    <dgm:cxn modelId="{581CD68D-9483-4F4E-BA85-D30E24D62B9D}" type="presParOf" srcId="{2D166AD3-4D07-134B-B674-D02EC5616D54}" destId="{8B4EE85C-D7E9-C446-A760-49887973711B}" srcOrd="1" destOrd="0" presId="urn:microsoft.com/office/officeart/2009/3/layout/SubStepProcess"/>
    <dgm:cxn modelId="{C53F50DD-86C1-DC4A-9E67-48F63EEB69BF}" type="presParOf" srcId="{2D166AD3-4D07-134B-B674-D02EC5616D54}" destId="{D042F7F3-73DE-0A46-B12A-23CCDD198CF1}" srcOrd="2" destOrd="0" presId="urn:microsoft.com/office/officeart/2009/3/layout/SubStepProcess"/>
    <dgm:cxn modelId="{40A4576B-E6C3-9341-8D4F-49F36E526099}" type="presParOf" srcId="{2D166AD3-4D07-134B-B674-D02EC5616D54}" destId="{A1C37349-1F01-0445-A63F-B5BF1A5900A7}" srcOrd="3" destOrd="0" presId="urn:microsoft.com/office/officeart/2009/3/layout/SubStepProcess"/>
    <dgm:cxn modelId="{2BA6CAD1-0E8A-3343-9AF8-525D32668D5A}" type="presParOf" srcId="{2D166AD3-4D07-134B-B674-D02EC5616D54}" destId="{C8CDDC8F-A844-6144-ABA9-FEA66B818DFE}" srcOrd="4" destOrd="0" presId="urn:microsoft.com/office/officeart/2009/3/layout/SubStepProcess"/>
    <dgm:cxn modelId="{917B9163-5B3C-7B4A-95EC-2422F3143917}" type="presParOf" srcId="{A1F609D1-E247-044D-BF1E-3F21DC338F48}" destId="{A00BB727-1E9B-1144-9CDA-62ECDA3A86D3}" srcOrd="3" destOrd="0" presId="urn:microsoft.com/office/officeart/2009/3/layout/SubStepProcess"/>
    <dgm:cxn modelId="{FBC4B100-D1F7-9C49-93A5-7B9A7A95609E}" type="presParOf" srcId="{A1F609D1-E247-044D-BF1E-3F21DC338F48}" destId="{12429708-482F-7841-9CF6-AF14BA071D7A}" srcOrd="4" destOrd="0" presId="urn:microsoft.com/office/officeart/2009/3/layout/SubStepProcess"/>
    <dgm:cxn modelId="{EB8B7640-0896-B645-9A29-93B7175C1159}" type="presParOf" srcId="{A1F609D1-E247-044D-BF1E-3F21DC338F48}" destId="{25C2B44B-CF54-A34A-8113-40D995B13463}" srcOrd="5" destOrd="0" presId="urn:microsoft.com/office/officeart/2009/3/layout/SubStepProcess"/>
    <dgm:cxn modelId="{6B6ABEEC-DE76-464C-A7DA-C92CAF1776B1}" type="presParOf" srcId="{25C2B44B-CF54-A34A-8113-40D995B13463}" destId="{3E972929-E83D-B34C-B660-998CC9A95642}" srcOrd="0" destOrd="0" presId="urn:microsoft.com/office/officeart/2009/3/layout/SubStepProcess"/>
    <dgm:cxn modelId="{2DB98538-182E-3A4B-A7E0-C1ACCA8E288A}" type="presParOf" srcId="{25C2B44B-CF54-A34A-8113-40D995B13463}" destId="{74CE3873-D837-184E-859A-506D45D938B5}" srcOrd="1" destOrd="0" presId="urn:microsoft.com/office/officeart/2009/3/layout/SubStepProcess"/>
    <dgm:cxn modelId="{F8531200-5D5F-F848-8BA7-10A3C90335F5}" type="presParOf" srcId="{25C2B44B-CF54-A34A-8113-40D995B13463}" destId="{EBAD5444-36BD-8948-A776-AAF7398B556E}" srcOrd="2" destOrd="0" presId="urn:microsoft.com/office/officeart/2009/3/layout/SubStepProcess"/>
    <dgm:cxn modelId="{F9F63AC8-8063-2E42-BC91-044973CE312E}" type="presParOf" srcId="{25C2B44B-CF54-A34A-8113-40D995B13463}" destId="{149FC816-A94D-584B-B888-89FCE761E7F0}" srcOrd="3" destOrd="0" presId="urn:microsoft.com/office/officeart/2009/3/layout/SubStepProcess"/>
    <dgm:cxn modelId="{C54C7878-601E-C943-A0F7-9AA8CB08E696}" type="presParOf" srcId="{25C2B44B-CF54-A34A-8113-40D995B13463}" destId="{81979CB1-0984-E749-9220-F7AF7BF9A0B2}" srcOrd="4" destOrd="0" presId="urn:microsoft.com/office/officeart/2009/3/layout/SubStepProcess"/>
    <dgm:cxn modelId="{59A90240-E8D8-2549-85A7-A4934176A823}" type="presParOf" srcId="{739A678E-76B0-BB4C-9747-A4A1A3EA6966}" destId="{D58AC240-AEB6-E241-9FB0-D619CCE85043}" srcOrd="3" destOrd="0" presId="urn:microsoft.com/office/officeart/2009/3/layout/SubStepProcess"/>
    <dgm:cxn modelId="{CC3B1A50-6B04-7548-B3AB-EF44687BFAB8}" type="presParOf" srcId="{739A678E-76B0-BB4C-9747-A4A1A3EA6966}" destId="{9737E9D8-BD36-0543-B91C-F9FEBC1BD779}" srcOrd="4" destOrd="0" presId="urn:microsoft.com/office/officeart/2009/3/layout/SubStepProcess"/>
    <dgm:cxn modelId="{A6110793-D801-2E42-9982-F6802F9B7A43}" type="presParOf" srcId="{739A678E-76B0-BB4C-9747-A4A1A3EA6966}" destId="{D922C30D-FB37-E243-81CD-550107BF68C5}" srcOrd="5" destOrd="0" presId="urn:microsoft.com/office/officeart/2009/3/layout/SubStepProcess"/>
    <dgm:cxn modelId="{EA5A4F3C-3B55-BF4C-B213-FE8D72A452D9}" type="presParOf" srcId="{739A678E-76B0-BB4C-9747-A4A1A3EA6966}" destId="{614195D2-607C-EE46-81E2-06E7738A384A}" srcOrd="6" destOrd="0" presId="urn:microsoft.com/office/officeart/2009/3/layout/SubStepProcess"/>
    <dgm:cxn modelId="{781D38D6-CAEC-A04D-9F8D-41E61355AA9D}" type="presParOf" srcId="{614195D2-607C-EE46-81E2-06E7738A384A}" destId="{3642DA2E-DFF2-2C42-8F0E-8492449744A0}" srcOrd="0" destOrd="0" presId="urn:microsoft.com/office/officeart/2009/3/layout/SubStepProcess"/>
    <dgm:cxn modelId="{2889AD01-2E74-F043-84CB-857BBB4BACA6}" type="presParOf" srcId="{614195D2-607C-EE46-81E2-06E7738A384A}" destId="{23459D06-8B16-214D-A5E5-147DB8FC002F}" srcOrd="1" destOrd="0" presId="urn:microsoft.com/office/officeart/2009/3/layout/SubStepProcess"/>
    <dgm:cxn modelId="{7A6B5957-208D-1B4B-91E5-B650363DE03D}" type="presParOf" srcId="{23459D06-8B16-214D-A5E5-147DB8FC002F}" destId="{C70256C0-147C-094D-B7FB-A598E8C9C532}" srcOrd="0" destOrd="0" presId="urn:microsoft.com/office/officeart/2009/3/layout/SubStepProcess"/>
    <dgm:cxn modelId="{2B6D2F78-8F7C-514D-80CC-B32AE611BD8C}" type="presParOf" srcId="{23459D06-8B16-214D-A5E5-147DB8FC002F}" destId="{027BFC56-2D2B-3F45-BD67-C4B6720E3A5E}" srcOrd="1" destOrd="0" presId="urn:microsoft.com/office/officeart/2009/3/layout/SubStepProcess"/>
    <dgm:cxn modelId="{09647DB6-D0B1-2749-B947-18704E23730E}" type="presParOf" srcId="{23459D06-8B16-214D-A5E5-147DB8FC002F}" destId="{328C66D4-5CCC-B247-A85D-37DCDC3F1BFA}" srcOrd="2" destOrd="0" presId="urn:microsoft.com/office/officeart/2009/3/layout/SubStepProcess"/>
    <dgm:cxn modelId="{2ADE52EE-81C9-9D46-8F1E-FE98ACD56CB4}" type="presParOf" srcId="{23459D06-8B16-214D-A5E5-147DB8FC002F}" destId="{CA49F0BE-2E48-5440-92E6-D4877096BB9A}" srcOrd="3" destOrd="0" presId="urn:microsoft.com/office/officeart/2009/3/layout/SubStepProcess"/>
    <dgm:cxn modelId="{5438ABFF-1FC4-CB48-B52A-BF20C8044DD3}" type="presParOf" srcId="{614195D2-607C-EE46-81E2-06E7738A384A}" destId="{670F7223-B4D1-6047-9783-0A00914A189D}" srcOrd="2" destOrd="0" presId="urn:microsoft.com/office/officeart/2009/3/layout/SubStepProcess"/>
    <dgm:cxn modelId="{2757C950-7451-014F-BA4F-5F85707B0706}" type="presParOf" srcId="{614195D2-607C-EE46-81E2-06E7738A384A}" destId="{D0EE8A1C-33C9-3440-890D-2170E3755221}" srcOrd="3" destOrd="0" presId="urn:microsoft.com/office/officeart/2009/3/layout/SubStepProcess"/>
    <dgm:cxn modelId="{2C0FC8C5-1FEB-214B-AC0A-F6338FA91D22}" type="presParOf" srcId="{D0EE8A1C-33C9-3440-890D-2170E3755221}" destId="{2791B2CD-DCD0-1749-A9B2-F1FBAB077B43}" srcOrd="0" destOrd="0" presId="urn:microsoft.com/office/officeart/2009/3/layout/SubStepProcess"/>
    <dgm:cxn modelId="{CE26E98B-3917-CE4B-BE70-FEBE0E1DDCB3}" type="presParOf" srcId="{D0EE8A1C-33C9-3440-890D-2170E3755221}" destId="{5D3EE66A-9B7E-004B-9239-A297265C8A91}" srcOrd="1" destOrd="0" presId="urn:microsoft.com/office/officeart/2009/3/layout/SubStepProcess"/>
    <dgm:cxn modelId="{29E345D3-6723-9143-B195-3BEEA05C865A}" type="presParOf" srcId="{D0EE8A1C-33C9-3440-890D-2170E3755221}" destId="{B76B6CD8-E505-CD40-B20C-7FC32BD02466}" srcOrd="2" destOrd="0" presId="urn:microsoft.com/office/officeart/2009/3/layout/SubStepProcess"/>
    <dgm:cxn modelId="{A72F59FF-22D1-F145-988B-3C0967181076}" type="presParOf" srcId="{D0EE8A1C-33C9-3440-890D-2170E3755221}" destId="{6301CA99-C16D-EF42-8993-F05DB6707AF0}" srcOrd="3" destOrd="0" presId="urn:microsoft.com/office/officeart/2009/3/layout/SubStepProcess"/>
    <dgm:cxn modelId="{184E44F9-87D4-1D41-B720-B74EB65111D2}" type="presParOf" srcId="{614195D2-607C-EE46-81E2-06E7738A384A}" destId="{4FEB3CC8-0A7E-BB4C-9888-EF486107BE8E}" srcOrd="4" destOrd="0" presId="urn:microsoft.com/office/officeart/2009/3/layout/SubStepProcess"/>
    <dgm:cxn modelId="{26B3ECBA-62B8-A146-8A73-F5D1E7BA2970}" type="presParOf" srcId="{614195D2-607C-EE46-81E2-06E7738A384A}" destId="{72D42CAA-2B2B-594A-B96D-FB06B84D6981}" srcOrd="5" destOrd="0" presId="urn:microsoft.com/office/officeart/2009/3/layout/SubStepProcess"/>
    <dgm:cxn modelId="{AF126F88-0DC0-5D40-9DA5-E4FD4E23AE1C}" type="presParOf" srcId="{72D42CAA-2B2B-594A-B96D-FB06B84D6981}" destId="{C3A4F003-EBD0-5545-B45C-A82D8D13E6A7}" srcOrd="0" destOrd="0" presId="urn:microsoft.com/office/officeart/2009/3/layout/SubStepProcess"/>
    <dgm:cxn modelId="{79ED9C62-38E1-C34E-BE17-E206DFCEF4AF}" type="presParOf" srcId="{72D42CAA-2B2B-594A-B96D-FB06B84D6981}" destId="{4A7FA600-C509-5D40-BA0D-B99D39B7AF1B}" srcOrd="1" destOrd="0" presId="urn:microsoft.com/office/officeart/2009/3/layout/SubStepProcess"/>
    <dgm:cxn modelId="{12DACED1-25FB-6C4F-8FD8-3CE0CD02069A}" type="presParOf" srcId="{72D42CAA-2B2B-594A-B96D-FB06B84D6981}" destId="{717FDFD9-0668-774C-988E-405274D6C6BC}" srcOrd="2" destOrd="0" presId="urn:microsoft.com/office/officeart/2009/3/layout/SubStepProcess"/>
    <dgm:cxn modelId="{FCD23481-0690-C04D-9526-CD16F398031C}" type="presParOf" srcId="{72D42CAA-2B2B-594A-B96D-FB06B84D6981}" destId="{04D2B414-2B41-2D42-8160-8E81411DF68C}" srcOrd="3" destOrd="0" presId="urn:microsoft.com/office/officeart/2009/3/layout/SubStepProcess"/>
    <dgm:cxn modelId="{4236483E-E8EA-0840-9C16-E1915A015389}" type="presParOf" srcId="{614195D2-607C-EE46-81E2-06E7738A384A}" destId="{70F5C4AF-8BDA-C442-B497-0E60347CD14C}" srcOrd="6" destOrd="0" presId="urn:microsoft.com/office/officeart/2009/3/layout/SubStepProcess"/>
    <dgm:cxn modelId="{87996029-3DA2-B942-A577-B9DB369E243D}" type="presParOf" srcId="{614195D2-607C-EE46-81E2-06E7738A384A}" destId="{ED0DEDFB-6053-0740-A99C-24C7E27D398F}" srcOrd="7" destOrd="0" presId="urn:microsoft.com/office/officeart/2009/3/layout/SubStepProcess"/>
    <dgm:cxn modelId="{4F11DF43-40EE-FC45-934C-8384C441AD84}" type="presParOf" srcId="{ED0DEDFB-6053-0740-A99C-24C7E27D398F}" destId="{D413BFD6-C86D-5343-9DE1-9991728ABD6F}" srcOrd="0" destOrd="0" presId="urn:microsoft.com/office/officeart/2009/3/layout/SubStepProcess"/>
    <dgm:cxn modelId="{2FEB69BD-F181-9849-BC47-A0824F85F19B}" type="presParOf" srcId="{ED0DEDFB-6053-0740-A99C-24C7E27D398F}" destId="{D069910E-4F0B-D347-BB7C-BE600ED2E2F3}" srcOrd="1" destOrd="0" presId="urn:microsoft.com/office/officeart/2009/3/layout/SubStepProcess"/>
    <dgm:cxn modelId="{5E5D5AB6-4C74-BF4D-BE53-C624B679EF73}" type="presParOf" srcId="{ED0DEDFB-6053-0740-A99C-24C7E27D398F}" destId="{204148DD-59EF-CB42-89DF-D7A91535EB1B}" srcOrd="2" destOrd="0" presId="urn:microsoft.com/office/officeart/2009/3/layout/SubStepProcess"/>
    <dgm:cxn modelId="{D7CC7989-CC60-C94C-8BD3-F9B97BE2253C}" type="presParOf" srcId="{ED0DEDFB-6053-0740-A99C-24C7E27D398F}" destId="{58F07302-CB45-4043-AD7C-9295FE71025B}" srcOrd="3" destOrd="0" presId="urn:microsoft.com/office/officeart/2009/3/layout/SubSte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A2337BD-69AA-DE4E-AF68-1A474AB2A6C3}" type="doc">
      <dgm:prSet loTypeId="urn:microsoft.com/office/officeart/2005/8/layout/process4" loCatId="" qsTypeId="urn:microsoft.com/office/officeart/2005/8/quickstyle/simple4" qsCatId="simple" csTypeId="urn:microsoft.com/office/officeart/2005/8/colors/colorful4" csCatId="colorful" phldr="1"/>
      <dgm:spPr/>
      <dgm:t>
        <a:bodyPr/>
        <a:lstStyle/>
        <a:p>
          <a:endParaRPr lang="es-ES_tradnl"/>
        </a:p>
      </dgm:t>
    </dgm:pt>
    <dgm:pt modelId="{5E969C54-001C-5F45-B618-43F06643EFEB}">
      <dgm:prSet phldrT="[Texto]" custT="1"/>
      <dgm:spPr/>
      <dgm:t>
        <a:bodyPr/>
        <a:lstStyle/>
        <a:p>
          <a:r>
            <a:rPr lang="es-ES_tradnl" sz="1100" dirty="0" smtClean="0"/>
            <a:t>Administración</a:t>
          </a:r>
          <a:endParaRPr lang="es-ES_tradnl" sz="1100" dirty="0"/>
        </a:p>
      </dgm:t>
    </dgm:pt>
    <dgm:pt modelId="{366AD4B3-B75E-6547-9B22-B0EE4B901883}" type="parTrans" cxnId="{BA9B3A1E-5D14-8F48-A7CC-9D17A091B996}">
      <dgm:prSet/>
      <dgm:spPr/>
      <dgm:t>
        <a:bodyPr/>
        <a:lstStyle/>
        <a:p>
          <a:endParaRPr lang="es-ES_tradnl" sz="1100"/>
        </a:p>
      </dgm:t>
    </dgm:pt>
    <dgm:pt modelId="{A0BCE74D-C293-364E-9490-9070CF6669BF}" type="sibTrans" cxnId="{BA9B3A1E-5D14-8F48-A7CC-9D17A091B996}">
      <dgm:prSet/>
      <dgm:spPr/>
      <dgm:t>
        <a:bodyPr/>
        <a:lstStyle/>
        <a:p>
          <a:endParaRPr lang="es-ES_tradnl" sz="1100"/>
        </a:p>
      </dgm:t>
    </dgm:pt>
    <dgm:pt modelId="{6884C7D3-CA58-544F-8366-A29DBB09BB10}">
      <dgm:prSet phldrT="[Texto]" custT="1"/>
      <dgm:spPr/>
      <dgm:t>
        <a:bodyPr/>
        <a:lstStyle/>
        <a:p>
          <a:r>
            <a:rPr lang="es-ES_tradnl" sz="1100" dirty="0" smtClean="0"/>
            <a:t>Conocimientos empíricos</a:t>
          </a:r>
          <a:endParaRPr lang="es-ES_tradnl" sz="1100" dirty="0"/>
        </a:p>
      </dgm:t>
    </dgm:pt>
    <dgm:pt modelId="{C26B7E9B-A766-7346-BEFB-D1E2124C8388}" type="parTrans" cxnId="{30A1E10B-4EC5-814C-BEC5-7C6F4ACE873F}">
      <dgm:prSet/>
      <dgm:spPr/>
      <dgm:t>
        <a:bodyPr/>
        <a:lstStyle/>
        <a:p>
          <a:endParaRPr lang="es-ES_tradnl" sz="1100"/>
        </a:p>
      </dgm:t>
    </dgm:pt>
    <dgm:pt modelId="{14F004BB-9043-BD43-95BA-97A445EBBBD7}" type="sibTrans" cxnId="{30A1E10B-4EC5-814C-BEC5-7C6F4ACE873F}">
      <dgm:prSet/>
      <dgm:spPr/>
      <dgm:t>
        <a:bodyPr/>
        <a:lstStyle/>
        <a:p>
          <a:endParaRPr lang="es-ES_tradnl" sz="1100"/>
        </a:p>
      </dgm:t>
    </dgm:pt>
    <dgm:pt modelId="{2337CDCB-8623-E84D-9944-3B8A2B1AA0D0}">
      <dgm:prSet phldrT="[Texto]" custT="1"/>
      <dgm:spPr/>
      <dgm:t>
        <a:bodyPr/>
        <a:lstStyle/>
        <a:p>
          <a:r>
            <a:rPr lang="es-ES_tradnl" sz="1100" dirty="0" smtClean="0"/>
            <a:t>No siempre acertados</a:t>
          </a:r>
          <a:endParaRPr lang="es-ES_tradnl" sz="1100" dirty="0"/>
        </a:p>
      </dgm:t>
    </dgm:pt>
    <dgm:pt modelId="{8FB5BDF4-830A-4644-B200-81D65AB20B48}" type="parTrans" cxnId="{03C7CC2F-EBAC-A24E-8075-116ECC9990F4}">
      <dgm:prSet/>
      <dgm:spPr/>
      <dgm:t>
        <a:bodyPr/>
        <a:lstStyle/>
        <a:p>
          <a:endParaRPr lang="es-ES_tradnl" sz="1100"/>
        </a:p>
      </dgm:t>
    </dgm:pt>
    <dgm:pt modelId="{7CD96421-B85D-EA40-988D-5E5B26CA7E66}" type="sibTrans" cxnId="{03C7CC2F-EBAC-A24E-8075-116ECC9990F4}">
      <dgm:prSet/>
      <dgm:spPr/>
      <dgm:t>
        <a:bodyPr/>
        <a:lstStyle/>
        <a:p>
          <a:endParaRPr lang="es-ES_tradnl" sz="1100"/>
        </a:p>
      </dgm:t>
    </dgm:pt>
    <dgm:pt modelId="{D4435049-8F58-6846-AA3E-C52EBD85033E}">
      <dgm:prSet phldrT="[Texto]" custT="1"/>
      <dgm:spPr/>
      <dgm:t>
        <a:bodyPr/>
        <a:lstStyle/>
        <a:p>
          <a:r>
            <a:rPr lang="es-ES_tradnl" sz="1100" dirty="0" smtClean="0"/>
            <a:t>Impiden</a:t>
          </a:r>
          <a:endParaRPr lang="es-ES_tradnl" sz="1100" dirty="0"/>
        </a:p>
      </dgm:t>
    </dgm:pt>
    <dgm:pt modelId="{0438A777-0033-0549-9677-745BF4B9B8D4}" type="parTrans" cxnId="{41F9CE46-1132-D04B-BEB9-5CFAB4CCD7AB}">
      <dgm:prSet/>
      <dgm:spPr/>
      <dgm:t>
        <a:bodyPr/>
        <a:lstStyle/>
        <a:p>
          <a:endParaRPr lang="es-ES_tradnl" sz="1100"/>
        </a:p>
      </dgm:t>
    </dgm:pt>
    <dgm:pt modelId="{FF494F80-1E31-7E4E-B721-5A8FBBC05373}" type="sibTrans" cxnId="{41F9CE46-1132-D04B-BEB9-5CFAB4CCD7AB}">
      <dgm:prSet/>
      <dgm:spPr/>
      <dgm:t>
        <a:bodyPr/>
        <a:lstStyle/>
        <a:p>
          <a:endParaRPr lang="es-ES_tradnl" sz="1100"/>
        </a:p>
      </dgm:t>
    </dgm:pt>
    <dgm:pt modelId="{93BF1C08-9842-DB40-991C-0A81291A8264}">
      <dgm:prSet phldrT="[Texto]" custT="1"/>
      <dgm:spPr/>
      <dgm:t>
        <a:bodyPr/>
        <a:lstStyle/>
        <a:p>
          <a:r>
            <a:rPr lang="es-ES_tradnl" sz="1100" dirty="0" smtClean="0"/>
            <a:t>Garantizar la efectividad de la planificación financiera</a:t>
          </a:r>
          <a:endParaRPr lang="es-ES_tradnl" sz="1100" dirty="0"/>
        </a:p>
      </dgm:t>
    </dgm:pt>
    <dgm:pt modelId="{8EFA2BE2-5AD2-0840-9B15-8A95C1784BC4}" type="parTrans" cxnId="{03C07F8E-D1B0-364B-9F1A-7517B74F5D56}">
      <dgm:prSet/>
      <dgm:spPr/>
      <dgm:t>
        <a:bodyPr/>
        <a:lstStyle/>
        <a:p>
          <a:endParaRPr lang="es-ES_tradnl" sz="1100"/>
        </a:p>
      </dgm:t>
    </dgm:pt>
    <dgm:pt modelId="{732C6F4F-17C0-314E-9E85-47E105CB1A2A}" type="sibTrans" cxnId="{03C07F8E-D1B0-364B-9F1A-7517B74F5D56}">
      <dgm:prSet/>
      <dgm:spPr/>
      <dgm:t>
        <a:bodyPr/>
        <a:lstStyle/>
        <a:p>
          <a:endParaRPr lang="es-ES_tradnl" sz="1100"/>
        </a:p>
      </dgm:t>
    </dgm:pt>
    <dgm:pt modelId="{D68AE416-A5A7-F84A-AD4F-6C99449A0EE8}">
      <dgm:prSet phldrT="[Texto]" custT="1"/>
      <dgm:spPr/>
      <dgm:t>
        <a:bodyPr/>
        <a:lstStyle/>
        <a:p>
          <a:r>
            <a:rPr lang="es-ES_tradnl" sz="1100" dirty="0" smtClean="0"/>
            <a:t>Encontrar equilibrio con un impacto en la calidad de vida</a:t>
          </a:r>
          <a:endParaRPr lang="es-ES_tradnl" sz="1100" dirty="0"/>
        </a:p>
      </dgm:t>
    </dgm:pt>
    <dgm:pt modelId="{9C684454-F637-204B-929D-39FFC9960508}" type="parTrans" cxnId="{B700D6E9-85B5-514B-8DAC-4CECB531BA7D}">
      <dgm:prSet/>
      <dgm:spPr/>
      <dgm:t>
        <a:bodyPr/>
        <a:lstStyle/>
        <a:p>
          <a:endParaRPr lang="es-ES_tradnl" sz="1100"/>
        </a:p>
      </dgm:t>
    </dgm:pt>
    <dgm:pt modelId="{663B1FD2-DED4-EF41-BDF0-55845E83D9C4}" type="sibTrans" cxnId="{B700D6E9-85B5-514B-8DAC-4CECB531BA7D}">
      <dgm:prSet/>
      <dgm:spPr/>
      <dgm:t>
        <a:bodyPr/>
        <a:lstStyle/>
        <a:p>
          <a:endParaRPr lang="es-ES_tradnl" sz="1100"/>
        </a:p>
      </dgm:t>
    </dgm:pt>
    <dgm:pt modelId="{73FFECBE-0996-7D4D-8492-457BBA8E76C8}" type="pres">
      <dgm:prSet presAssocID="{6A2337BD-69AA-DE4E-AF68-1A474AB2A6C3}" presName="Name0" presStyleCnt="0">
        <dgm:presLayoutVars>
          <dgm:dir/>
          <dgm:animLvl val="lvl"/>
          <dgm:resizeHandles val="exact"/>
        </dgm:presLayoutVars>
      </dgm:prSet>
      <dgm:spPr/>
      <dgm:t>
        <a:bodyPr/>
        <a:lstStyle/>
        <a:p>
          <a:endParaRPr lang="es-ES_tradnl"/>
        </a:p>
      </dgm:t>
    </dgm:pt>
    <dgm:pt modelId="{B2896A0A-A147-D047-8091-A65E99891D1A}" type="pres">
      <dgm:prSet presAssocID="{D4435049-8F58-6846-AA3E-C52EBD85033E}" presName="boxAndChildren" presStyleCnt="0"/>
      <dgm:spPr/>
    </dgm:pt>
    <dgm:pt modelId="{2806888A-120C-8042-832F-8590E26AB1C9}" type="pres">
      <dgm:prSet presAssocID="{D4435049-8F58-6846-AA3E-C52EBD85033E}" presName="parentTextBox" presStyleLbl="node1" presStyleIdx="0" presStyleCnt="2"/>
      <dgm:spPr/>
      <dgm:t>
        <a:bodyPr/>
        <a:lstStyle/>
        <a:p>
          <a:endParaRPr lang="es-ES_tradnl"/>
        </a:p>
      </dgm:t>
    </dgm:pt>
    <dgm:pt modelId="{43436155-AE04-444C-BB32-365CCA991BA5}" type="pres">
      <dgm:prSet presAssocID="{D4435049-8F58-6846-AA3E-C52EBD85033E}" presName="entireBox" presStyleLbl="node1" presStyleIdx="0" presStyleCnt="2"/>
      <dgm:spPr/>
      <dgm:t>
        <a:bodyPr/>
        <a:lstStyle/>
        <a:p>
          <a:endParaRPr lang="es-ES_tradnl"/>
        </a:p>
      </dgm:t>
    </dgm:pt>
    <dgm:pt modelId="{E2D2E8A9-D13C-5E46-9047-2E0F247E027A}" type="pres">
      <dgm:prSet presAssocID="{D4435049-8F58-6846-AA3E-C52EBD85033E}" presName="descendantBox" presStyleCnt="0"/>
      <dgm:spPr/>
    </dgm:pt>
    <dgm:pt modelId="{19F9C2D2-7D19-FB4F-BCB2-43D653C52880}" type="pres">
      <dgm:prSet presAssocID="{93BF1C08-9842-DB40-991C-0A81291A8264}" presName="childTextBox" presStyleLbl="fgAccFollowNode1" presStyleIdx="0" presStyleCnt="4">
        <dgm:presLayoutVars>
          <dgm:bulletEnabled val="1"/>
        </dgm:presLayoutVars>
      </dgm:prSet>
      <dgm:spPr/>
      <dgm:t>
        <a:bodyPr/>
        <a:lstStyle/>
        <a:p>
          <a:endParaRPr lang="es-ES_tradnl"/>
        </a:p>
      </dgm:t>
    </dgm:pt>
    <dgm:pt modelId="{A970CA68-866D-A746-A4B9-245062A14116}" type="pres">
      <dgm:prSet presAssocID="{D68AE416-A5A7-F84A-AD4F-6C99449A0EE8}" presName="childTextBox" presStyleLbl="fgAccFollowNode1" presStyleIdx="1" presStyleCnt="4">
        <dgm:presLayoutVars>
          <dgm:bulletEnabled val="1"/>
        </dgm:presLayoutVars>
      </dgm:prSet>
      <dgm:spPr/>
      <dgm:t>
        <a:bodyPr/>
        <a:lstStyle/>
        <a:p>
          <a:endParaRPr lang="es-ES_tradnl"/>
        </a:p>
      </dgm:t>
    </dgm:pt>
    <dgm:pt modelId="{23B73F1C-70DC-DD4E-911F-6AD2A0379937}" type="pres">
      <dgm:prSet presAssocID="{A0BCE74D-C293-364E-9490-9070CF6669BF}" presName="sp" presStyleCnt="0"/>
      <dgm:spPr/>
    </dgm:pt>
    <dgm:pt modelId="{EED9F898-BF72-AD47-B8D5-891FF84BFD0F}" type="pres">
      <dgm:prSet presAssocID="{5E969C54-001C-5F45-B618-43F06643EFEB}" presName="arrowAndChildren" presStyleCnt="0"/>
      <dgm:spPr/>
    </dgm:pt>
    <dgm:pt modelId="{545EE991-95F3-154A-8CF9-83526E372348}" type="pres">
      <dgm:prSet presAssocID="{5E969C54-001C-5F45-B618-43F06643EFEB}" presName="parentTextArrow" presStyleLbl="node1" presStyleIdx="0" presStyleCnt="2"/>
      <dgm:spPr/>
      <dgm:t>
        <a:bodyPr/>
        <a:lstStyle/>
        <a:p>
          <a:endParaRPr lang="es-ES_tradnl"/>
        </a:p>
      </dgm:t>
    </dgm:pt>
    <dgm:pt modelId="{02662433-3300-754E-8D94-9526B1AAEF07}" type="pres">
      <dgm:prSet presAssocID="{5E969C54-001C-5F45-B618-43F06643EFEB}" presName="arrow" presStyleLbl="node1" presStyleIdx="1" presStyleCnt="2"/>
      <dgm:spPr/>
      <dgm:t>
        <a:bodyPr/>
        <a:lstStyle/>
        <a:p>
          <a:endParaRPr lang="es-ES_tradnl"/>
        </a:p>
      </dgm:t>
    </dgm:pt>
    <dgm:pt modelId="{D9FDACD1-697D-8644-BADD-F29A2AE3303F}" type="pres">
      <dgm:prSet presAssocID="{5E969C54-001C-5F45-B618-43F06643EFEB}" presName="descendantArrow" presStyleCnt="0"/>
      <dgm:spPr/>
    </dgm:pt>
    <dgm:pt modelId="{7E25C231-9912-CE46-979E-C459760C3C6B}" type="pres">
      <dgm:prSet presAssocID="{6884C7D3-CA58-544F-8366-A29DBB09BB10}" presName="childTextArrow" presStyleLbl="fgAccFollowNode1" presStyleIdx="2" presStyleCnt="4">
        <dgm:presLayoutVars>
          <dgm:bulletEnabled val="1"/>
        </dgm:presLayoutVars>
      </dgm:prSet>
      <dgm:spPr/>
      <dgm:t>
        <a:bodyPr/>
        <a:lstStyle/>
        <a:p>
          <a:endParaRPr lang="es-ES_tradnl"/>
        </a:p>
      </dgm:t>
    </dgm:pt>
    <dgm:pt modelId="{9D344889-3CC5-2A43-BAF1-2A599CAB5094}" type="pres">
      <dgm:prSet presAssocID="{2337CDCB-8623-E84D-9944-3B8A2B1AA0D0}" presName="childTextArrow" presStyleLbl="fgAccFollowNode1" presStyleIdx="3" presStyleCnt="4">
        <dgm:presLayoutVars>
          <dgm:bulletEnabled val="1"/>
        </dgm:presLayoutVars>
      </dgm:prSet>
      <dgm:spPr/>
      <dgm:t>
        <a:bodyPr/>
        <a:lstStyle/>
        <a:p>
          <a:endParaRPr lang="es-ES_tradnl"/>
        </a:p>
      </dgm:t>
    </dgm:pt>
  </dgm:ptLst>
  <dgm:cxnLst>
    <dgm:cxn modelId="{E7E40EED-19D7-044A-ABFD-508F58E6D036}" type="presOf" srcId="{D68AE416-A5A7-F84A-AD4F-6C99449A0EE8}" destId="{A970CA68-866D-A746-A4B9-245062A14116}" srcOrd="0" destOrd="0" presId="urn:microsoft.com/office/officeart/2005/8/layout/process4"/>
    <dgm:cxn modelId="{41F9CE46-1132-D04B-BEB9-5CFAB4CCD7AB}" srcId="{6A2337BD-69AA-DE4E-AF68-1A474AB2A6C3}" destId="{D4435049-8F58-6846-AA3E-C52EBD85033E}" srcOrd="1" destOrd="0" parTransId="{0438A777-0033-0549-9677-745BF4B9B8D4}" sibTransId="{FF494F80-1E31-7E4E-B721-5A8FBBC05373}"/>
    <dgm:cxn modelId="{B700D6E9-85B5-514B-8DAC-4CECB531BA7D}" srcId="{D4435049-8F58-6846-AA3E-C52EBD85033E}" destId="{D68AE416-A5A7-F84A-AD4F-6C99449A0EE8}" srcOrd="1" destOrd="0" parTransId="{9C684454-F637-204B-929D-39FFC9960508}" sibTransId="{663B1FD2-DED4-EF41-BDF0-55845E83D9C4}"/>
    <dgm:cxn modelId="{EC769767-BA6D-CB4F-91C9-8B86421920FD}" type="presOf" srcId="{5E969C54-001C-5F45-B618-43F06643EFEB}" destId="{02662433-3300-754E-8D94-9526B1AAEF07}" srcOrd="1" destOrd="0" presId="urn:microsoft.com/office/officeart/2005/8/layout/process4"/>
    <dgm:cxn modelId="{03C7CC2F-EBAC-A24E-8075-116ECC9990F4}" srcId="{5E969C54-001C-5F45-B618-43F06643EFEB}" destId="{2337CDCB-8623-E84D-9944-3B8A2B1AA0D0}" srcOrd="1" destOrd="0" parTransId="{8FB5BDF4-830A-4644-B200-81D65AB20B48}" sibTransId="{7CD96421-B85D-EA40-988D-5E5B26CA7E66}"/>
    <dgm:cxn modelId="{23357D80-975F-B849-AA4B-46AB42F872CF}" type="presOf" srcId="{6A2337BD-69AA-DE4E-AF68-1A474AB2A6C3}" destId="{73FFECBE-0996-7D4D-8492-457BBA8E76C8}" srcOrd="0" destOrd="0" presId="urn:microsoft.com/office/officeart/2005/8/layout/process4"/>
    <dgm:cxn modelId="{706670DF-096F-804D-9DB3-AFB10ABA9367}" type="presOf" srcId="{93BF1C08-9842-DB40-991C-0A81291A8264}" destId="{19F9C2D2-7D19-FB4F-BCB2-43D653C52880}" srcOrd="0" destOrd="0" presId="urn:microsoft.com/office/officeart/2005/8/layout/process4"/>
    <dgm:cxn modelId="{6B91BA4B-1B0C-5240-8725-10E076352F90}" type="presOf" srcId="{2337CDCB-8623-E84D-9944-3B8A2B1AA0D0}" destId="{9D344889-3CC5-2A43-BAF1-2A599CAB5094}" srcOrd="0" destOrd="0" presId="urn:microsoft.com/office/officeart/2005/8/layout/process4"/>
    <dgm:cxn modelId="{807E7534-D08F-7A41-97EB-89B4986BC4FB}" type="presOf" srcId="{5E969C54-001C-5F45-B618-43F06643EFEB}" destId="{545EE991-95F3-154A-8CF9-83526E372348}" srcOrd="0" destOrd="0" presId="urn:microsoft.com/office/officeart/2005/8/layout/process4"/>
    <dgm:cxn modelId="{03C07F8E-D1B0-364B-9F1A-7517B74F5D56}" srcId="{D4435049-8F58-6846-AA3E-C52EBD85033E}" destId="{93BF1C08-9842-DB40-991C-0A81291A8264}" srcOrd="0" destOrd="0" parTransId="{8EFA2BE2-5AD2-0840-9B15-8A95C1784BC4}" sibTransId="{732C6F4F-17C0-314E-9E85-47E105CB1A2A}"/>
    <dgm:cxn modelId="{EEF20A29-B82C-714D-92B3-54F5DDE0D482}" type="presOf" srcId="{6884C7D3-CA58-544F-8366-A29DBB09BB10}" destId="{7E25C231-9912-CE46-979E-C459760C3C6B}" srcOrd="0" destOrd="0" presId="urn:microsoft.com/office/officeart/2005/8/layout/process4"/>
    <dgm:cxn modelId="{EE7261D6-08BC-6641-829B-F8471E9B2CFE}" type="presOf" srcId="{D4435049-8F58-6846-AA3E-C52EBD85033E}" destId="{43436155-AE04-444C-BB32-365CCA991BA5}" srcOrd="1" destOrd="0" presId="urn:microsoft.com/office/officeart/2005/8/layout/process4"/>
    <dgm:cxn modelId="{0FF8FD38-2B15-3D45-95AF-984319022EC3}" type="presOf" srcId="{D4435049-8F58-6846-AA3E-C52EBD85033E}" destId="{2806888A-120C-8042-832F-8590E26AB1C9}" srcOrd="0" destOrd="0" presId="urn:microsoft.com/office/officeart/2005/8/layout/process4"/>
    <dgm:cxn modelId="{BA9B3A1E-5D14-8F48-A7CC-9D17A091B996}" srcId="{6A2337BD-69AA-DE4E-AF68-1A474AB2A6C3}" destId="{5E969C54-001C-5F45-B618-43F06643EFEB}" srcOrd="0" destOrd="0" parTransId="{366AD4B3-B75E-6547-9B22-B0EE4B901883}" sibTransId="{A0BCE74D-C293-364E-9490-9070CF6669BF}"/>
    <dgm:cxn modelId="{30A1E10B-4EC5-814C-BEC5-7C6F4ACE873F}" srcId="{5E969C54-001C-5F45-B618-43F06643EFEB}" destId="{6884C7D3-CA58-544F-8366-A29DBB09BB10}" srcOrd="0" destOrd="0" parTransId="{C26B7E9B-A766-7346-BEFB-D1E2124C8388}" sibTransId="{14F004BB-9043-BD43-95BA-97A445EBBBD7}"/>
    <dgm:cxn modelId="{ABFC2543-B662-6146-9C20-5CBB8601CB93}" type="presParOf" srcId="{73FFECBE-0996-7D4D-8492-457BBA8E76C8}" destId="{B2896A0A-A147-D047-8091-A65E99891D1A}" srcOrd="0" destOrd="0" presId="urn:microsoft.com/office/officeart/2005/8/layout/process4"/>
    <dgm:cxn modelId="{A3DE27EF-D176-2041-9E70-24C3E182ADA9}" type="presParOf" srcId="{B2896A0A-A147-D047-8091-A65E99891D1A}" destId="{2806888A-120C-8042-832F-8590E26AB1C9}" srcOrd="0" destOrd="0" presId="urn:microsoft.com/office/officeart/2005/8/layout/process4"/>
    <dgm:cxn modelId="{399B0972-4C60-5E49-9CAE-76153BF6F396}" type="presParOf" srcId="{B2896A0A-A147-D047-8091-A65E99891D1A}" destId="{43436155-AE04-444C-BB32-365CCA991BA5}" srcOrd="1" destOrd="0" presId="urn:microsoft.com/office/officeart/2005/8/layout/process4"/>
    <dgm:cxn modelId="{8A65FEAD-5428-4543-8B25-76D685565B37}" type="presParOf" srcId="{B2896A0A-A147-D047-8091-A65E99891D1A}" destId="{E2D2E8A9-D13C-5E46-9047-2E0F247E027A}" srcOrd="2" destOrd="0" presId="urn:microsoft.com/office/officeart/2005/8/layout/process4"/>
    <dgm:cxn modelId="{5E499285-D153-9E45-A174-3D4D9178D36C}" type="presParOf" srcId="{E2D2E8A9-D13C-5E46-9047-2E0F247E027A}" destId="{19F9C2D2-7D19-FB4F-BCB2-43D653C52880}" srcOrd="0" destOrd="0" presId="urn:microsoft.com/office/officeart/2005/8/layout/process4"/>
    <dgm:cxn modelId="{C802598A-A828-6846-9793-AD5E18FD3FF3}" type="presParOf" srcId="{E2D2E8A9-D13C-5E46-9047-2E0F247E027A}" destId="{A970CA68-866D-A746-A4B9-245062A14116}" srcOrd="1" destOrd="0" presId="urn:microsoft.com/office/officeart/2005/8/layout/process4"/>
    <dgm:cxn modelId="{4F266DA1-B048-684B-A67F-C773E18D71C1}" type="presParOf" srcId="{73FFECBE-0996-7D4D-8492-457BBA8E76C8}" destId="{23B73F1C-70DC-DD4E-911F-6AD2A0379937}" srcOrd="1" destOrd="0" presId="urn:microsoft.com/office/officeart/2005/8/layout/process4"/>
    <dgm:cxn modelId="{6CAD66F9-4C23-2C4E-BD2D-A3DB59E683C5}" type="presParOf" srcId="{73FFECBE-0996-7D4D-8492-457BBA8E76C8}" destId="{EED9F898-BF72-AD47-B8D5-891FF84BFD0F}" srcOrd="2" destOrd="0" presId="urn:microsoft.com/office/officeart/2005/8/layout/process4"/>
    <dgm:cxn modelId="{233D01DE-5B1C-BA46-AE77-5FCF3B86D00B}" type="presParOf" srcId="{EED9F898-BF72-AD47-B8D5-891FF84BFD0F}" destId="{545EE991-95F3-154A-8CF9-83526E372348}" srcOrd="0" destOrd="0" presId="urn:microsoft.com/office/officeart/2005/8/layout/process4"/>
    <dgm:cxn modelId="{84596374-D6AA-3E49-87A0-35D96AC89BD8}" type="presParOf" srcId="{EED9F898-BF72-AD47-B8D5-891FF84BFD0F}" destId="{02662433-3300-754E-8D94-9526B1AAEF07}" srcOrd="1" destOrd="0" presId="urn:microsoft.com/office/officeart/2005/8/layout/process4"/>
    <dgm:cxn modelId="{50CEC35F-D28E-4643-8B3B-A741D7255ED0}" type="presParOf" srcId="{EED9F898-BF72-AD47-B8D5-891FF84BFD0F}" destId="{D9FDACD1-697D-8644-BADD-F29A2AE3303F}" srcOrd="2" destOrd="0" presId="urn:microsoft.com/office/officeart/2005/8/layout/process4"/>
    <dgm:cxn modelId="{677E9523-5E2D-5747-877E-0FF529F91B0F}" type="presParOf" srcId="{D9FDACD1-697D-8644-BADD-F29A2AE3303F}" destId="{7E25C231-9912-CE46-979E-C459760C3C6B}" srcOrd="0" destOrd="0" presId="urn:microsoft.com/office/officeart/2005/8/layout/process4"/>
    <dgm:cxn modelId="{88979170-306E-C64E-AE2B-BE1D008C8899}" type="presParOf" srcId="{D9FDACD1-697D-8644-BADD-F29A2AE3303F}" destId="{9D344889-3CC5-2A43-BAF1-2A599CAB5094}" srcOrd="1" destOrd="0" presId="urn:microsoft.com/office/officeart/2005/8/layout/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ECF7B0F-B241-D941-A6CB-F3538BD3813D}" type="doc">
      <dgm:prSet loTypeId="urn:microsoft.com/office/officeart/2005/8/layout/hProcess4" loCatId="" qsTypeId="urn:microsoft.com/office/officeart/2005/8/quickstyle/simple4" qsCatId="simple" csTypeId="urn:microsoft.com/office/officeart/2005/8/colors/accent1_4" csCatId="accent1" phldr="1"/>
      <dgm:spPr/>
      <dgm:t>
        <a:bodyPr/>
        <a:lstStyle/>
        <a:p>
          <a:endParaRPr lang="es-ES_tradnl"/>
        </a:p>
      </dgm:t>
    </dgm:pt>
    <dgm:pt modelId="{465E18FB-FA17-604D-A23E-35AB0A31A993}">
      <dgm:prSet custT="1"/>
      <dgm:spPr/>
      <dgm:t>
        <a:bodyPr/>
        <a:lstStyle/>
        <a:p>
          <a:pPr algn="ctr"/>
          <a:r>
            <a:rPr lang="es-ES_tradnl" sz="1100" dirty="0" smtClean="0">
              <a:latin typeface="Arial" charset="0"/>
              <a:ea typeface="Arial" charset="0"/>
              <a:cs typeface="Arial" charset="0"/>
            </a:rPr>
            <a:t>Consciente o inconsciente </a:t>
          </a:r>
          <a:endParaRPr lang="es-ES_tradnl" sz="1100" dirty="0">
            <a:latin typeface="Arial" charset="0"/>
            <a:ea typeface="Arial" charset="0"/>
            <a:cs typeface="Arial" charset="0"/>
          </a:endParaRPr>
        </a:p>
      </dgm:t>
    </dgm:pt>
    <dgm:pt modelId="{DBE50AA5-B76E-CB42-B17E-18CF2C847E07}" type="parTrans" cxnId="{B73B6488-1763-C649-9587-2EA794DD7BEA}">
      <dgm:prSet/>
      <dgm:spPr/>
      <dgm:t>
        <a:bodyPr/>
        <a:lstStyle/>
        <a:p>
          <a:endParaRPr lang="es-ES_tradnl" sz="1100">
            <a:latin typeface="Arial" charset="0"/>
            <a:ea typeface="Arial" charset="0"/>
            <a:cs typeface="Arial" charset="0"/>
          </a:endParaRPr>
        </a:p>
      </dgm:t>
    </dgm:pt>
    <dgm:pt modelId="{273D22FC-3A26-E642-93C3-6D4DA3A4BB8A}" type="sibTrans" cxnId="{B73B6488-1763-C649-9587-2EA794DD7BEA}">
      <dgm:prSet/>
      <dgm:spPr/>
      <dgm:t>
        <a:bodyPr/>
        <a:lstStyle/>
        <a:p>
          <a:endParaRPr lang="es-ES_tradnl" sz="1100">
            <a:latin typeface="Arial" charset="0"/>
            <a:ea typeface="Arial" charset="0"/>
            <a:cs typeface="Arial" charset="0"/>
          </a:endParaRPr>
        </a:p>
      </dgm:t>
    </dgm:pt>
    <dgm:pt modelId="{6BBAF3CD-EB80-D842-B76E-2B36FBE73CFA}">
      <dgm:prSet custT="1"/>
      <dgm:spPr/>
      <dgm:t>
        <a:bodyPr/>
        <a:lstStyle/>
        <a:p>
          <a:pPr algn="ctr"/>
          <a:r>
            <a:rPr lang="es-ES_tradnl" sz="1100" dirty="0" smtClean="0">
              <a:latin typeface="Arial" charset="0"/>
              <a:ea typeface="Arial" charset="0"/>
              <a:cs typeface="Arial" charset="0"/>
            </a:rPr>
            <a:t>No cuentan con</a:t>
          </a:r>
          <a:endParaRPr lang="es-ES_tradnl" sz="1100" dirty="0">
            <a:latin typeface="Arial" charset="0"/>
            <a:ea typeface="Arial" charset="0"/>
            <a:cs typeface="Arial" charset="0"/>
          </a:endParaRPr>
        </a:p>
      </dgm:t>
    </dgm:pt>
    <dgm:pt modelId="{496AB902-502B-8A46-A6B5-CBB84C924858}" type="parTrans" cxnId="{71D96DA8-AEC6-5F4A-80C1-DAEAFCDDDBE8}">
      <dgm:prSet/>
      <dgm:spPr/>
      <dgm:t>
        <a:bodyPr/>
        <a:lstStyle/>
        <a:p>
          <a:endParaRPr lang="es-ES_tradnl" sz="1100">
            <a:latin typeface="Arial" charset="0"/>
            <a:ea typeface="Arial" charset="0"/>
            <a:cs typeface="Arial" charset="0"/>
          </a:endParaRPr>
        </a:p>
      </dgm:t>
    </dgm:pt>
    <dgm:pt modelId="{F26703F0-D93C-364D-8617-0D244056215A}" type="sibTrans" cxnId="{71D96DA8-AEC6-5F4A-80C1-DAEAFCDDDBE8}">
      <dgm:prSet/>
      <dgm:spPr/>
      <dgm:t>
        <a:bodyPr/>
        <a:lstStyle/>
        <a:p>
          <a:endParaRPr lang="es-ES_tradnl" sz="1100">
            <a:latin typeface="Arial" charset="0"/>
            <a:ea typeface="Arial" charset="0"/>
            <a:cs typeface="Arial" charset="0"/>
          </a:endParaRPr>
        </a:p>
      </dgm:t>
    </dgm:pt>
    <dgm:pt modelId="{71F50043-AA08-6E4F-BD5D-0F281917BC7D}">
      <dgm:prSet custT="1"/>
      <dgm:spPr/>
      <dgm:t>
        <a:bodyPr/>
        <a:lstStyle/>
        <a:p>
          <a:r>
            <a:rPr lang="es-ES_tradnl" sz="1100" dirty="0" smtClean="0">
              <a:latin typeface="Arial" charset="0"/>
              <a:ea typeface="Arial" charset="0"/>
              <a:cs typeface="Arial" charset="0"/>
            </a:rPr>
            <a:t>Falsa sensación de bienestar financiero</a:t>
          </a:r>
          <a:endParaRPr lang="es-ES_tradnl" sz="1100" dirty="0">
            <a:latin typeface="Arial" charset="0"/>
            <a:ea typeface="Arial" charset="0"/>
            <a:cs typeface="Arial" charset="0"/>
          </a:endParaRPr>
        </a:p>
      </dgm:t>
    </dgm:pt>
    <dgm:pt modelId="{6D18A25C-4D67-604E-967D-CB40AD4D800E}" type="parTrans" cxnId="{2DF02441-72C3-5041-BCEE-D126867F5C60}">
      <dgm:prSet/>
      <dgm:spPr/>
      <dgm:t>
        <a:bodyPr/>
        <a:lstStyle/>
        <a:p>
          <a:endParaRPr lang="es-ES_tradnl" sz="1100">
            <a:latin typeface="Arial" charset="0"/>
            <a:ea typeface="Arial" charset="0"/>
            <a:cs typeface="Arial" charset="0"/>
          </a:endParaRPr>
        </a:p>
      </dgm:t>
    </dgm:pt>
    <dgm:pt modelId="{2B1B88CD-77EC-F048-8519-A3D607F96A9B}" type="sibTrans" cxnId="{2DF02441-72C3-5041-BCEE-D126867F5C60}">
      <dgm:prSet/>
      <dgm:spPr/>
      <dgm:t>
        <a:bodyPr/>
        <a:lstStyle/>
        <a:p>
          <a:endParaRPr lang="es-ES_tradnl" sz="1100">
            <a:latin typeface="Arial" charset="0"/>
            <a:ea typeface="Arial" charset="0"/>
            <a:cs typeface="Arial" charset="0"/>
          </a:endParaRPr>
        </a:p>
      </dgm:t>
    </dgm:pt>
    <dgm:pt modelId="{67AE038A-5FC8-234C-84C4-73E083D1422E}">
      <dgm:prSet custT="1"/>
      <dgm:spPr/>
      <dgm:t>
        <a:bodyPr/>
        <a:lstStyle/>
        <a:p>
          <a:r>
            <a:rPr lang="es-ES_tradnl" sz="1100" dirty="0" smtClean="0">
              <a:latin typeface="Arial" charset="0"/>
              <a:ea typeface="Arial" charset="0"/>
              <a:cs typeface="Arial" charset="0"/>
            </a:rPr>
            <a:t>Asignar más dinero al cumplimiento de deseos</a:t>
          </a:r>
          <a:endParaRPr lang="es-ES_tradnl" sz="1100" dirty="0">
            <a:latin typeface="Arial" charset="0"/>
            <a:ea typeface="Arial" charset="0"/>
            <a:cs typeface="Arial" charset="0"/>
          </a:endParaRPr>
        </a:p>
      </dgm:t>
    </dgm:pt>
    <dgm:pt modelId="{D6285547-7ABA-BA48-B842-BC36DF42833F}" type="parTrans" cxnId="{B82F438B-A90E-4A47-957B-C99A020D4280}">
      <dgm:prSet/>
      <dgm:spPr/>
      <dgm:t>
        <a:bodyPr/>
        <a:lstStyle/>
        <a:p>
          <a:endParaRPr lang="es-ES_tradnl" sz="1100">
            <a:latin typeface="Arial" charset="0"/>
            <a:ea typeface="Arial" charset="0"/>
            <a:cs typeface="Arial" charset="0"/>
          </a:endParaRPr>
        </a:p>
      </dgm:t>
    </dgm:pt>
    <dgm:pt modelId="{A6049EC6-4D31-0F4D-826A-252EA928309B}" type="sibTrans" cxnId="{B82F438B-A90E-4A47-957B-C99A020D4280}">
      <dgm:prSet/>
      <dgm:spPr/>
      <dgm:t>
        <a:bodyPr/>
        <a:lstStyle/>
        <a:p>
          <a:endParaRPr lang="es-ES_tradnl" sz="1100">
            <a:latin typeface="Arial" charset="0"/>
            <a:ea typeface="Arial" charset="0"/>
            <a:cs typeface="Arial" charset="0"/>
          </a:endParaRPr>
        </a:p>
      </dgm:t>
    </dgm:pt>
    <dgm:pt modelId="{F0733472-3E5F-1A4F-8FAE-484678A78385}">
      <dgm:prSet custT="1"/>
      <dgm:spPr/>
      <dgm:t>
        <a:bodyPr/>
        <a:lstStyle/>
        <a:p>
          <a:r>
            <a:rPr lang="es-ES_tradnl" sz="1100" dirty="0" smtClean="0">
              <a:latin typeface="Arial" charset="0"/>
              <a:ea typeface="Arial" charset="0"/>
              <a:cs typeface="Arial" charset="0"/>
            </a:rPr>
            <a:t>Fondo emergente</a:t>
          </a:r>
          <a:endParaRPr lang="es-ES_tradnl" sz="1100" dirty="0">
            <a:latin typeface="Arial" charset="0"/>
            <a:ea typeface="Arial" charset="0"/>
            <a:cs typeface="Arial" charset="0"/>
          </a:endParaRPr>
        </a:p>
      </dgm:t>
    </dgm:pt>
    <dgm:pt modelId="{A6CA8E01-367A-EB4D-8A6E-87D900B9C8E7}" type="parTrans" cxnId="{AD571882-0B4F-7643-8D55-19436D5C263F}">
      <dgm:prSet/>
      <dgm:spPr/>
      <dgm:t>
        <a:bodyPr/>
        <a:lstStyle/>
        <a:p>
          <a:endParaRPr lang="es-ES_tradnl" sz="1100">
            <a:latin typeface="Arial" charset="0"/>
            <a:ea typeface="Arial" charset="0"/>
            <a:cs typeface="Arial" charset="0"/>
          </a:endParaRPr>
        </a:p>
      </dgm:t>
    </dgm:pt>
    <dgm:pt modelId="{CF3EC5A9-90AF-234D-94CB-E8CE28B4227E}" type="sibTrans" cxnId="{AD571882-0B4F-7643-8D55-19436D5C263F}">
      <dgm:prSet/>
      <dgm:spPr/>
      <dgm:t>
        <a:bodyPr/>
        <a:lstStyle/>
        <a:p>
          <a:endParaRPr lang="es-ES_tradnl" sz="1100">
            <a:latin typeface="Arial" charset="0"/>
            <a:ea typeface="Arial" charset="0"/>
            <a:cs typeface="Arial" charset="0"/>
          </a:endParaRPr>
        </a:p>
      </dgm:t>
    </dgm:pt>
    <dgm:pt modelId="{F08F6075-01D9-2247-AD7D-19F423E1913B}" type="pres">
      <dgm:prSet presAssocID="{7ECF7B0F-B241-D941-A6CB-F3538BD3813D}" presName="Name0" presStyleCnt="0">
        <dgm:presLayoutVars>
          <dgm:dir/>
          <dgm:animLvl val="lvl"/>
          <dgm:resizeHandles val="exact"/>
        </dgm:presLayoutVars>
      </dgm:prSet>
      <dgm:spPr/>
      <dgm:t>
        <a:bodyPr/>
        <a:lstStyle/>
        <a:p>
          <a:endParaRPr lang="es-ES_tradnl"/>
        </a:p>
      </dgm:t>
    </dgm:pt>
    <dgm:pt modelId="{4F1BF730-2C84-8447-88EF-1EE263ED11FD}" type="pres">
      <dgm:prSet presAssocID="{7ECF7B0F-B241-D941-A6CB-F3538BD3813D}" presName="tSp" presStyleCnt="0"/>
      <dgm:spPr/>
    </dgm:pt>
    <dgm:pt modelId="{C99C04C0-C88D-6D4C-992C-113444574693}" type="pres">
      <dgm:prSet presAssocID="{7ECF7B0F-B241-D941-A6CB-F3538BD3813D}" presName="bSp" presStyleCnt="0"/>
      <dgm:spPr/>
    </dgm:pt>
    <dgm:pt modelId="{E11CDB10-0F63-3743-810B-8C251F44C9E2}" type="pres">
      <dgm:prSet presAssocID="{7ECF7B0F-B241-D941-A6CB-F3538BD3813D}" presName="process" presStyleCnt="0"/>
      <dgm:spPr/>
    </dgm:pt>
    <dgm:pt modelId="{31B9CA00-5C7A-3144-9A8F-8583EC0AA6E4}" type="pres">
      <dgm:prSet presAssocID="{465E18FB-FA17-604D-A23E-35AB0A31A993}" presName="composite1" presStyleCnt="0"/>
      <dgm:spPr/>
    </dgm:pt>
    <dgm:pt modelId="{6D564305-1C19-CD4A-BE2C-6A1E097AF0B2}" type="pres">
      <dgm:prSet presAssocID="{465E18FB-FA17-604D-A23E-35AB0A31A993}" presName="dummyNode1" presStyleLbl="node1" presStyleIdx="0" presStyleCnt="2"/>
      <dgm:spPr/>
    </dgm:pt>
    <dgm:pt modelId="{E1708C99-1E1C-B548-AC41-8D7373134A05}" type="pres">
      <dgm:prSet presAssocID="{465E18FB-FA17-604D-A23E-35AB0A31A993}" presName="childNode1" presStyleLbl="bgAcc1" presStyleIdx="0" presStyleCnt="2" custScaleX="140950" custScaleY="82645">
        <dgm:presLayoutVars>
          <dgm:bulletEnabled val="1"/>
        </dgm:presLayoutVars>
      </dgm:prSet>
      <dgm:spPr/>
      <dgm:t>
        <a:bodyPr/>
        <a:lstStyle/>
        <a:p>
          <a:endParaRPr lang="es-ES_tradnl"/>
        </a:p>
      </dgm:t>
    </dgm:pt>
    <dgm:pt modelId="{FA50C589-D78E-264E-9006-AB39D2B0B84D}" type="pres">
      <dgm:prSet presAssocID="{465E18FB-FA17-604D-A23E-35AB0A31A993}" presName="childNode1tx" presStyleLbl="bgAcc1" presStyleIdx="0" presStyleCnt="2">
        <dgm:presLayoutVars>
          <dgm:bulletEnabled val="1"/>
        </dgm:presLayoutVars>
      </dgm:prSet>
      <dgm:spPr/>
      <dgm:t>
        <a:bodyPr/>
        <a:lstStyle/>
        <a:p>
          <a:endParaRPr lang="es-ES_tradnl"/>
        </a:p>
      </dgm:t>
    </dgm:pt>
    <dgm:pt modelId="{7E8E87FE-E044-3543-9C89-99895406D252}" type="pres">
      <dgm:prSet presAssocID="{465E18FB-FA17-604D-A23E-35AB0A31A993}" presName="parentNode1" presStyleLbl="node1" presStyleIdx="0" presStyleCnt="2" custScaleX="121000" custLinFactNeighborX="3466">
        <dgm:presLayoutVars>
          <dgm:chMax val="1"/>
          <dgm:bulletEnabled val="1"/>
        </dgm:presLayoutVars>
      </dgm:prSet>
      <dgm:spPr/>
      <dgm:t>
        <a:bodyPr/>
        <a:lstStyle/>
        <a:p>
          <a:endParaRPr lang="es-ES_tradnl"/>
        </a:p>
      </dgm:t>
    </dgm:pt>
    <dgm:pt modelId="{3638ED01-8BC4-E54C-80FD-27FD9BD567DF}" type="pres">
      <dgm:prSet presAssocID="{465E18FB-FA17-604D-A23E-35AB0A31A993}" presName="connSite1" presStyleCnt="0"/>
      <dgm:spPr/>
    </dgm:pt>
    <dgm:pt modelId="{81E61173-4203-4B48-B57C-D7E5A87FDF7C}" type="pres">
      <dgm:prSet presAssocID="{273D22FC-3A26-E642-93C3-6D4DA3A4BB8A}" presName="Name9" presStyleLbl="sibTrans2D1" presStyleIdx="0" presStyleCnt="1" custLinFactNeighborX="2948" custLinFactNeighborY="-17184"/>
      <dgm:spPr/>
      <dgm:t>
        <a:bodyPr/>
        <a:lstStyle/>
        <a:p>
          <a:endParaRPr lang="es-ES_tradnl"/>
        </a:p>
      </dgm:t>
    </dgm:pt>
    <dgm:pt modelId="{EAB50D70-0098-4149-B77A-CE731322F26E}" type="pres">
      <dgm:prSet presAssocID="{6BBAF3CD-EB80-D842-B76E-2B36FBE73CFA}" presName="composite2" presStyleCnt="0"/>
      <dgm:spPr/>
    </dgm:pt>
    <dgm:pt modelId="{F61FC195-3B15-E043-8E29-2A174B7D27F3}" type="pres">
      <dgm:prSet presAssocID="{6BBAF3CD-EB80-D842-B76E-2B36FBE73CFA}" presName="dummyNode2" presStyleLbl="node1" presStyleIdx="0" presStyleCnt="2"/>
      <dgm:spPr/>
    </dgm:pt>
    <dgm:pt modelId="{5730AB89-A758-2746-93E6-7374A27A94DB}" type="pres">
      <dgm:prSet presAssocID="{6BBAF3CD-EB80-D842-B76E-2B36FBE73CFA}" presName="childNode2" presStyleLbl="bgAcc1" presStyleIdx="1" presStyleCnt="2" custScaleX="140950" custScaleY="82645">
        <dgm:presLayoutVars>
          <dgm:bulletEnabled val="1"/>
        </dgm:presLayoutVars>
      </dgm:prSet>
      <dgm:spPr/>
      <dgm:t>
        <a:bodyPr/>
        <a:lstStyle/>
        <a:p>
          <a:endParaRPr lang="es-ES_tradnl"/>
        </a:p>
      </dgm:t>
    </dgm:pt>
    <dgm:pt modelId="{793818E3-2C13-5C43-8B1E-2485A66A3C43}" type="pres">
      <dgm:prSet presAssocID="{6BBAF3CD-EB80-D842-B76E-2B36FBE73CFA}" presName="childNode2tx" presStyleLbl="bgAcc1" presStyleIdx="1" presStyleCnt="2">
        <dgm:presLayoutVars>
          <dgm:bulletEnabled val="1"/>
        </dgm:presLayoutVars>
      </dgm:prSet>
      <dgm:spPr/>
      <dgm:t>
        <a:bodyPr/>
        <a:lstStyle/>
        <a:p>
          <a:endParaRPr lang="es-ES_tradnl"/>
        </a:p>
      </dgm:t>
    </dgm:pt>
    <dgm:pt modelId="{E4BA6E13-CEB1-7343-904F-F549A0D03F8A}" type="pres">
      <dgm:prSet presAssocID="{6BBAF3CD-EB80-D842-B76E-2B36FBE73CFA}" presName="parentNode2" presStyleLbl="node1" presStyleIdx="1" presStyleCnt="2" custScaleX="121000" custLinFactNeighborX="5383">
        <dgm:presLayoutVars>
          <dgm:chMax val="0"/>
          <dgm:bulletEnabled val="1"/>
        </dgm:presLayoutVars>
      </dgm:prSet>
      <dgm:spPr/>
      <dgm:t>
        <a:bodyPr/>
        <a:lstStyle/>
        <a:p>
          <a:endParaRPr lang="es-ES_tradnl"/>
        </a:p>
      </dgm:t>
    </dgm:pt>
    <dgm:pt modelId="{08F04E19-E30E-6343-9859-3BDCBE653BB3}" type="pres">
      <dgm:prSet presAssocID="{6BBAF3CD-EB80-D842-B76E-2B36FBE73CFA}" presName="connSite2" presStyleCnt="0"/>
      <dgm:spPr/>
    </dgm:pt>
  </dgm:ptLst>
  <dgm:cxnLst>
    <dgm:cxn modelId="{71D96DA8-AEC6-5F4A-80C1-DAEAFCDDDBE8}" srcId="{7ECF7B0F-B241-D941-A6CB-F3538BD3813D}" destId="{6BBAF3CD-EB80-D842-B76E-2B36FBE73CFA}" srcOrd="1" destOrd="0" parTransId="{496AB902-502B-8A46-A6B5-CBB84C924858}" sibTransId="{F26703F0-D93C-364D-8617-0D244056215A}"/>
    <dgm:cxn modelId="{E714835F-ACB8-7145-B844-8AD32606DF75}" type="presOf" srcId="{6BBAF3CD-EB80-D842-B76E-2B36FBE73CFA}" destId="{E4BA6E13-CEB1-7343-904F-F549A0D03F8A}" srcOrd="0" destOrd="0" presId="urn:microsoft.com/office/officeart/2005/8/layout/hProcess4"/>
    <dgm:cxn modelId="{F99AD4D3-4E31-624E-BC2D-B10BC9E5A8A9}" type="presOf" srcId="{465E18FB-FA17-604D-A23E-35AB0A31A993}" destId="{7E8E87FE-E044-3543-9C89-99895406D252}" srcOrd="0" destOrd="0" presId="urn:microsoft.com/office/officeart/2005/8/layout/hProcess4"/>
    <dgm:cxn modelId="{FE28AE1E-4B21-D94A-88F9-69DD468E76A3}" type="presOf" srcId="{71F50043-AA08-6E4F-BD5D-0F281917BC7D}" destId="{5730AB89-A758-2746-93E6-7374A27A94DB}" srcOrd="0" destOrd="1" presId="urn:microsoft.com/office/officeart/2005/8/layout/hProcess4"/>
    <dgm:cxn modelId="{B82F438B-A90E-4A47-957B-C99A020D4280}" srcId="{465E18FB-FA17-604D-A23E-35AB0A31A993}" destId="{67AE038A-5FC8-234C-84C4-73E083D1422E}" srcOrd="0" destOrd="0" parTransId="{D6285547-7ABA-BA48-B842-BC36DF42833F}" sibTransId="{A6049EC6-4D31-0F4D-826A-252EA928309B}"/>
    <dgm:cxn modelId="{CA8D30AF-5622-BB49-9844-F7B5FF46A48F}" type="presOf" srcId="{F0733472-3E5F-1A4F-8FAE-484678A78385}" destId="{5730AB89-A758-2746-93E6-7374A27A94DB}" srcOrd="0" destOrd="0" presId="urn:microsoft.com/office/officeart/2005/8/layout/hProcess4"/>
    <dgm:cxn modelId="{F921C323-9206-2C4B-9F17-28817E63DB1E}" type="presOf" srcId="{F0733472-3E5F-1A4F-8FAE-484678A78385}" destId="{793818E3-2C13-5C43-8B1E-2485A66A3C43}" srcOrd="1" destOrd="0" presId="urn:microsoft.com/office/officeart/2005/8/layout/hProcess4"/>
    <dgm:cxn modelId="{10C84303-3F3E-484C-BE1B-FE1D8CDD1ECE}" type="presOf" srcId="{67AE038A-5FC8-234C-84C4-73E083D1422E}" destId="{FA50C589-D78E-264E-9006-AB39D2B0B84D}" srcOrd="1" destOrd="0" presId="urn:microsoft.com/office/officeart/2005/8/layout/hProcess4"/>
    <dgm:cxn modelId="{C4443A68-5782-6442-AB6F-24A11884B21B}" type="presOf" srcId="{273D22FC-3A26-E642-93C3-6D4DA3A4BB8A}" destId="{81E61173-4203-4B48-B57C-D7E5A87FDF7C}" srcOrd="0" destOrd="0" presId="urn:microsoft.com/office/officeart/2005/8/layout/hProcess4"/>
    <dgm:cxn modelId="{C6D30457-8545-C344-BA9B-C72ED16ABBCD}" type="presOf" srcId="{67AE038A-5FC8-234C-84C4-73E083D1422E}" destId="{E1708C99-1E1C-B548-AC41-8D7373134A05}" srcOrd="0" destOrd="0" presId="urn:microsoft.com/office/officeart/2005/8/layout/hProcess4"/>
    <dgm:cxn modelId="{2DF02441-72C3-5041-BCEE-D126867F5C60}" srcId="{6BBAF3CD-EB80-D842-B76E-2B36FBE73CFA}" destId="{71F50043-AA08-6E4F-BD5D-0F281917BC7D}" srcOrd="1" destOrd="0" parTransId="{6D18A25C-4D67-604E-967D-CB40AD4D800E}" sibTransId="{2B1B88CD-77EC-F048-8519-A3D607F96A9B}"/>
    <dgm:cxn modelId="{AD571882-0B4F-7643-8D55-19436D5C263F}" srcId="{6BBAF3CD-EB80-D842-B76E-2B36FBE73CFA}" destId="{F0733472-3E5F-1A4F-8FAE-484678A78385}" srcOrd="0" destOrd="0" parTransId="{A6CA8E01-367A-EB4D-8A6E-87D900B9C8E7}" sibTransId="{CF3EC5A9-90AF-234D-94CB-E8CE28B4227E}"/>
    <dgm:cxn modelId="{D5C88BBC-91BF-F34D-8ADD-3B4578F27623}" type="presOf" srcId="{71F50043-AA08-6E4F-BD5D-0F281917BC7D}" destId="{793818E3-2C13-5C43-8B1E-2485A66A3C43}" srcOrd="1" destOrd="1" presId="urn:microsoft.com/office/officeart/2005/8/layout/hProcess4"/>
    <dgm:cxn modelId="{90BB8190-2AA7-8741-B64E-BFD9101586DA}" type="presOf" srcId="{7ECF7B0F-B241-D941-A6CB-F3538BD3813D}" destId="{F08F6075-01D9-2247-AD7D-19F423E1913B}" srcOrd="0" destOrd="0" presId="urn:microsoft.com/office/officeart/2005/8/layout/hProcess4"/>
    <dgm:cxn modelId="{B73B6488-1763-C649-9587-2EA794DD7BEA}" srcId="{7ECF7B0F-B241-D941-A6CB-F3538BD3813D}" destId="{465E18FB-FA17-604D-A23E-35AB0A31A993}" srcOrd="0" destOrd="0" parTransId="{DBE50AA5-B76E-CB42-B17E-18CF2C847E07}" sibTransId="{273D22FC-3A26-E642-93C3-6D4DA3A4BB8A}"/>
    <dgm:cxn modelId="{39D5E832-85D2-0943-82A0-76A1C601DA6C}" type="presParOf" srcId="{F08F6075-01D9-2247-AD7D-19F423E1913B}" destId="{4F1BF730-2C84-8447-88EF-1EE263ED11FD}" srcOrd="0" destOrd="0" presId="urn:microsoft.com/office/officeart/2005/8/layout/hProcess4"/>
    <dgm:cxn modelId="{6C682450-75FD-D348-8BC5-1DC465A58469}" type="presParOf" srcId="{F08F6075-01D9-2247-AD7D-19F423E1913B}" destId="{C99C04C0-C88D-6D4C-992C-113444574693}" srcOrd="1" destOrd="0" presId="urn:microsoft.com/office/officeart/2005/8/layout/hProcess4"/>
    <dgm:cxn modelId="{62680877-D7AA-7C4C-8DF6-16BD1B227EFA}" type="presParOf" srcId="{F08F6075-01D9-2247-AD7D-19F423E1913B}" destId="{E11CDB10-0F63-3743-810B-8C251F44C9E2}" srcOrd="2" destOrd="0" presId="urn:microsoft.com/office/officeart/2005/8/layout/hProcess4"/>
    <dgm:cxn modelId="{4899B5B1-08F7-4F45-8805-B0CCD7CBB1C6}" type="presParOf" srcId="{E11CDB10-0F63-3743-810B-8C251F44C9E2}" destId="{31B9CA00-5C7A-3144-9A8F-8583EC0AA6E4}" srcOrd="0" destOrd="0" presId="urn:microsoft.com/office/officeart/2005/8/layout/hProcess4"/>
    <dgm:cxn modelId="{1FD49AF3-9066-8240-834B-951F31B4830B}" type="presParOf" srcId="{31B9CA00-5C7A-3144-9A8F-8583EC0AA6E4}" destId="{6D564305-1C19-CD4A-BE2C-6A1E097AF0B2}" srcOrd="0" destOrd="0" presId="urn:microsoft.com/office/officeart/2005/8/layout/hProcess4"/>
    <dgm:cxn modelId="{2FA77946-FC27-EB4A-9103-C66D7E623E15}" type="presParOf" srcId="{31B9CA00-5C7A-3144-9A8F-8583EC0AA6E4}" destId="{E1708C99-1E1C-B548-AC41-8D7373134A05}" srcOrd="1" destOrd="0" presId="urn:microsoft.com/office/officeart/2005/8/layout/hProcess4"/>
    <dgm:cxn modelId="{701E208A-4289-3342-A1C1-81980F5F6DAF}" type="presParOf" srcId="{31B9CA00-5C7A-3144-9A8F-8583EC0AA6E4}" destId="{FA50C589-D78E-264E-9006-AB39D2B0B84D}" srcOrd="2" destOrd="0" presId="urn:microsoft.com/office/officeart/2005/8/layout/hProcess4"/>
    <dgm:cxn modelId="{8EE7FD59-0740-984E-9F17-56C1163D14DA}" type="presParOf" srcId="{31B9CA00-5C7A-3144-9A8F-8583EC0AA6E4}" destId="{7E8E87FE-E044-3543-9C89-99895406D252}" srcOrd="3" destOrd="0" presId="urn:microsoft.com/office/officeart/2005/8/layout/hProcess4"/>
    <dgm:cxn modelId="{928058AA-B9AC-5744-8AE2-55EEC0B264CB}" type="presParOf" srcId="{31B9CA00-5C7A-3144-9A8F-8583EC0AA6E4}" destId="{3638ED01-8BC4-E54C-80FD-27FD9BD567DF}" srcOrd="4" destOrd="0" presId="urn:microsoft.com/office/officeart/2005/8/layout/hProcess4"/>
    <dgm:cxn modelId="{72E6F9DF-9C09-334D-8987-7C21B34847E3}" type="presParOf" srcId="{E11CDB10-0F63-3743-810B-8C251F44C9E2}" destId="{81E61173-4203-4B48-B57C-D7E5A87FDF7C}" srcOrd="1" destOrd="0" presId="urn:microsoft.com/office/officeart/2005/8/layout/hProcess4"/>
    <dgm:cxn modelId="{BE532287-AEC8-1744-A971-8E714CB78721}" type="presParOf" srcId="{E11CDB10-0F63-3743-810B-8C251F44C9E2}" destId="{EAB50D70-0098-4149-B77A-CE731322F26E}" srcOrd="2" destOrd="0" presId="urn:microsoft.com/office/officeart/2005/8/layout/hProcess4"/>
    <dgm:cxn modelId="{718CEE87-37E1-F240-825B-3515D0E1BCC6}" type="presParOf" srcId="{EAB50D70-0098-4149-B77A-CE731322F26E}" destId="{F61FC195-3B15-E043-8E29-2A174B7D27F3}" srcOrd="0" destOrd="0" presId="urn:microsoft.com/office/officeart/2005/8/layout/hProcess4"/>
    <dgm:cxn modelId="{B2132A03-6FB7-DA4F-849A-57834627E10E}" type="presParOf" srcId="{EAB50D70-0098-4149-B77A-CE731322F26E}" destId="{5730AB89-A758-2746-93E6-7374A27A94DB}" srcOrd="1" destOrd="0" presId="urn:microsoft.com/office/officeart/2005/8/layout/hProcess4"/>
    <dgm:cxn modelId="{12A85275-2D54-454A-B13F-26452A8324F9}" type="presParOf" srcId="{EAB50D70-0098-4149-B77A-CE731322F26E}" destId="{793818E3-2C13-5C43-8B1E-2485A66A3C43}" srcOrd="2" destOrd="0" presId="urn:microsoft.com/office/officeart/2005/8/layout/hProcess4"/>
    <dgm:cxn modelId="{BC644D24-2109-0D40-9C57-A67DC112EC2B}" type="presParOf" srcId="{EAB50D70-0098-4149-B77A-CE731322F26E}" destId="{E4BA6E13-CEB1-7343-904F-F549A0D03F8A}" srcOrd="3" destOrd="0" presId="urn:microsoft.com/office/officeart/2005/8/layout/hProcess4"/>
    <dgm:cxn modelId="{0B01E25E-477F-6D48-9F1E-CF9CED42A50C}" type="presParOf" srcId="{EAB50D70-0098-4149-B77A-CE731322F26E}" destId="{08F04E19-E30E-6343-9859-3BDCBE653BB3}" srcOrd="4" destOrd="0" presId="urn:microsoft.com/office/officeart/2005/8/layout/hProcess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E49AFC-0987-734E-83EE-0C4C689D91D7}" type="doc">
      <dgm:prSet loTypeId="urn:microsoft.com/office/officeart/2005/8/layout/process4" loCatId="" qsTypeId="urn:microsoft.com/office/officeart/2005/8/quickstyle/simple4" qsCatId="simple" csTypeId="urn:microsoft.com/office/officeart/2005/8/colors/colorful1" csCatId="colorful" phldr="1"/>
      <dgm:spPr/>
      <dgm:t>
        <a:bodyPr/>
        <a:lstStyle/>
        <a:p>
          <a:endParaRPr lang="es-ES_tradnl"/>
        </a:p>
      </dgm:t>
    </dgm:pt>
    <dgm:pt modelId="{D03AA472-E357-5840-9EF8-713BCEB116B5}">
      <dgm:prSet phldrT="[Texto]" custT="1"/>
      <dgm:spPr/>
      <dgm:t>
        <a:bodyPr/>
        <a:lstStyle/>
        <a:p>
          <a:r>
            <a:rPr lang="es-ES_tradnl" sz="1200" b="1" dirty="0" smtClean="0">
              <a:latin typeface="Arial" charset="0"/>
              <a:ea typeface="Arial" charset="0"/>
              <a:cs typeface="Arial" charset="0"/>
            </a:rPr>
            <a:t>Sector Privado</a:t>
          </a:r>
          <a:endParaRPr lang="es-ES_tradnl" sz="1200" b="1" dirty="0">
            <a:latin typeface="Arial" charset="0"/>
            <a:ea typeface="Arial" charset="0"/>
            <a:cs typeface="Arial" charset="0"/>
          </a:endParaRPr>
        </a:p>
      </dgm:t>
    </dgm:pt>
    <dgm:pt modelId="{1F9406EE-5282-A24C-8BE2-F7D9E7625D72}" type="parTrans" cxnId="{639BD38B-09FC-B546-95F2-E60511D371DE}">
      <dgm:prSet/>
      <dgm:spPr/>
      <dgm:t>
        <a:bodyPr/>
        <a:lstStyle/>
        <a:p>
          <a:endParaRPr lang="es-ES_tradnl" sz="1200">
            <a:latin typeface="Arial" charset="0"/>
            <a:ea typeface="Arial" charset="0"/>
            <a:cs typeface="Arial" charset="0"/>
          </a:endParaRPr>
        </a:p>
      </dgm:t>
    </dgm:pt>
    <dgm:pt modelId="{0D54F247-5EB9-B04B-8135-4176D86246F8}" type="sibTrans" cxnId="{639BD38B-09FC-B546-95F2-E60511D371DE}">
      <dgm:prSet/>
      <dgm:spPr/>
      <dgm:t>
        <a:bodyPr/>
        <a:lstStyle/>
        <a:p>
          <a:endParaRPr lang="es-ES_tradnl" sz="1200">
            <a:latin typeface="Arial" charset="0"/>
            <a:ea typeface="Arial" charset="0"/>
            <a:cs typeface="Arial" charset="0"/>
          </a:endParaRPr>
        </a:p>
      </dgm:t>
    </dgm:pt>
    <dgm:pt modelId="{2894D757-627D-4A46-92D1-EDB180E39870}">
      <dgm:prSet phldrT="[Texto]" custT="1"/>
      <dgm:spPr/>
      <dgm:t>
        <a:bodyPr/>
        <a:lstStyle/>
        <a:p>
          <a:r>
            <a:rPr lang="es-ES" sz="1200" dirty="0" smtClean="0">
              <a:latin typeface="Arial" charset="0"/>
              <a:ea typeface="Arial" charset="0"/>
              <a:cs typeface="Arial" charset="0"/>
            </a:rPr>
            <a:t>Consejo Nacional de Trabajo y Salarios</a:t>
          </a:r>
          <a:endParaRPr lang="es-ES_tradnl" sz="1200" dirty="0">
            <a:latin typeface="Arial" charset="0"/>
            <a:ea typeface="Arial" charset="0"/>
            <a:cs typeface="Arial" charset="0"/>
          </a:endParaRPr>
        </a:p>
      </dgm:t>
    </dgm:pt>
    <dgm:pt modelId="{1A3348C3-B73D-BD4C-BC55-F5A51BAC4215}" type="parTrans" cxnId="{B6C27EB8-24FD-AF41-B1A1-43C68480E70B}">
      <dgm:prSet/>
      <dgm:spPr/>
      <dgm:t>
        <a:bodyPr/>
        <a:lstStyle/>
        <a:p>
          <a:endParaRPr lang="es-ES_tradnl" sz="1200">
            <a:latin typeface="Arial" charset="0"/>
            <a:ea typeface="Arial" charset="0"/>
            <a:cs typeface="Arial" charset="0"/>
          </a:endParaRPr>
        </a:p>
      </dgm:t>
    </dgm:pt>
    <dgm:pt modelId="{AB8058F1-65C9-E648-8622-4F422D1F2EC4}" type="sibTrans" cxnId="{B6C27EB8-24FD-AF41-B1A1-43C68480E70B}">
      <dgm:prSet/>
      <dgm:spPr/>
      <dgm:t>
        <a:bodyPr/>
        <a:lstStyle/>
        <a:p>
          <a:endParaRPr lang="es-ES_tradnl" sz="1200">
            <a:latin typeface="Arial" charset="0"/>
            <a:ea typeface="Arial" charset="0"/>
            <a:cs typeface="Arial" charset="0"/>
          </a:endParaRPr>
        </a:p>
      </dgm:t>
    </dgm:pt>
    <dgm:pt modelId="{B144C2E6-426E-8340-A487-6BFDDF348F63}">
      <dgm:prSet phldrT="[Texto]" custT="1"/>
      <dgm:spPr/>
      <dgm:t>
        <a:bodyPr/>
        <a:lstStyle/>
        <a:p>
          <a:r>
            <a:rPr lang="es-ES" sz="1200" dirty="0" smtClean="0">
              <a:latin typeface="Arial" charset="0"/>
              <a:ea typeface="Arial" charset="0"/>
              <a:cs typeface="Arial" charset="0"/>
            </a:rPr>
            <a:t>Ministerio de trabajo </a:t>
          </a:r>
          <a:endParaRPr lang="es-ES_tradnl" sz="1200" dirty="0">
            <a:latin typeface="Arial" charset="0"/>
            <a:ea typeface="Arial" charset="0"/>
            <a:cs typeface="Arial" charset="0"/>
          </a:endParaRPr>
        </a:p>
      </dgm:t>
    </dgm:pt>
    <dgm:pt modelId="{5A85F83D-5ECF-F44E-9070-ACD26855A1AC}" type="parTrans" cxnId="{D3004F7A-31CB-294A-8BBB-425F468AE403}">
      <dgm:prSet/>
      <dgm:spPr/>
      <dgm:t>
        <a:bodyPr/>
        <a:lstStyle/>
        <a:p>
          <a:endParaRPr lang="es-ES_tradnl" sz="1200">
            <a:latin typeface="Arial" charset="0"/>
            <a:ea typeface="Arial" charset="0"/>
            <a:cs typeface="Arial" charset="0"/>
          </a:endParaRPr>
        </a:p>
      </dgm:t>
    </dgm:pt>
    <dgm:pt modelId="{621DCF62-7E7D-DA4A-9065-E56CBBB24EB7}" type="sibTrans" cxnId="{D3004F7A-31CB-294A-8BBB-425F468AE403}">
      <dgm:prSet/>
      <dgm:spPr/>
      <dgm:t>
        <a:bodyPr/>
        <a:lstStyle/>
        <a:p>
          <a:endParaRPr lang="es-ES_tradnl" sz="1200">
            <a:latin typeface="Arial" charset="0"/>
            <a:ea typeface="Arial" charset="0"/>
            <a:cs typeface="Arial" charset="0"/>
          </a:endParaRPr>
        </a:p>
      </dgm:t>
    </dgm:pt>
    <dgm:pt modelId="{0CD64279-B91D-884E-9780-075A1D40806B}">
      <dgm:prSet phldrT="[Texto]" custT="1"/>
      <dgm:spPr/>
      <dgm:t>
        <a:bodyPr/>
        <a:lstStyle/>
        <a:p>
          <a:r>
            <a:rPr lang="es-ES" sz="1200" dirty="0" smtClean="0">
              <a:latin typeface="Arial" charset="0"/>
              <a:ea typeface="Arial" charset="0"/>
              <a:cs typeface="Arial" charset="0"/>
            </a:rPr>
            <a:t>Aumento porcentual </a:t>
          </a:r>
          <a:endParaRPr lang="es-ES_tradnl" sz="1200" dirty="0">
            <a:latin typeface="Arial" charset="0"/>
            <a:ea typeface="Arial" charset="0"/>
            <a:cs typeface="Arial" charset="0"/>
          </a:endParaRPr>
        </a:p>
      </dgm:t>
    </dgm:pt>
    <dgm:pt modelId="{9AE32F4B-0536-BC4D-AE98-F4CC752148DD}" type="parTrans" cxnId="{88F9DEA9-0A06-8A4C-9FF2-CB8A839F5847}">
      <dgm:prSet/>
      <dgm:spPr/>
      <dgm:t>
        <a:bodyPr/>
        <a:lstStyle/>
        <a:p>
          <a:endParaRPr lang="es-ES_tradnl" sz="1200">
            <a:latin typeface="Arial" charset="0"/>
            <a:ea typeface="Arial" charset="0"/>
            <a:cs typeface="Arial" charset="0"/>
          </a:endParaRPr>
        </a:p>
      </dgm:t>
    </dgm:pt>
    <dgm:pt modelId="{909F86C0-32B4-7142-B0D8-1327CCD25460}" type="sibTrans" cxnId="{88F9DEA9-0A06-8A4C-9FF2-CB8A839F5847}">
      <dgm:prSet/>
      <dgm:spPr/>
      <dgm:t>
        <a:bodyPr/>
        <a:lstStyle/>
        <a:p>
          <a:endParaRPr lang="es-ES_tradnl" sz="1200">
            <a:latin typeface="Arial" charset="0"/>
            <a:ea typeface="Arial" charset="0"/>
            <a:cs typeface="Arial" charset="0"/>
          </a:endParaRPr>
        </a:p>
      </dgm:t>
    </dgm:pt>
    <dgm:pt modelId="{E9CF511A-AFC5-3B49-80E2-105AC72EFA18}">
      <dgm:prSet phldrT="[Texto]" custT="1"/>
      <dgm:spPr/>
      <dgm:t>
        <a:bodyPr/>
        <a:lstStyle/>
        <a:p>
          <a:r>
            <a:rPr lang="es-ES" sz="1200" dirty="0" smtClean="0">
              <a:latin typeface="Arial" charset="0"/>
              <a:ea typeface="Arial" charset="0"/>
              <a:cs typeface="Arial" charset="0"/>
            </a:rPr>
            <a:t>Escala salarial mínima</a:t>
          </a:r>
          <a:endParaRPr lang="es-ES_tradnl" sz="1200" dirty="0">
            <a:latin typeface="Arial" charset="0"/>
            <a:ea typeface="Arial" charset="0"/>
            <a:cs typeface="Arial" charset="0"/>
          </a:endParaRPr>
        </a:p>
      </dgm:t>
    </dgm:pt>
    <dgm:pt modelId="{BE227E85-1BFF-5644-B226-C9094A30CC6C}" type="parTrans" cxnId="{E1E03519-3336-6749-986E-25D7EE1E56F6}">
      <dgm:prSet/>
      <dgm:spPr/>
      <dgm:t>
        <a:bodyPr/>
        <a:lstStyle/>
        <a:p>
          <a:endParaRPr lang="es-ES_tradnl" sz="1200">
            <a:latin typeface="Arial" charset="0"/>
            <a:ea typeface="Arial" charset="0"/>
            <a:cs typeface="Arial" charset="0"/>
          </a:endParaRPr>
        </a:p>
      </dgm:t>
    </dgm:pt>
    <dgm:pt modelId="{B31E16C2-9980-1040-B293-316F0FF54819}" type="sibTrans" cxnId="{E1E03519-3336-6749-986E-25D7EE1E56F6}">
      <dgm:prSet/>
      <dgm:spPr/>
      <dgm:t>
        <a:bodyPr/>
        <a:lstStyle/>
        <a:p>
          <a:endParaRPr lang="es-ES_tradnl" sz="1200">
            <a:latin typeface="Arial" charset="0"/>
            <a:ea typeface="Arial" charset="0"/>
            <a:cs typeface="Arial" charset="0"/>
          </a:endParaRPr>
        </a:p>
      </dgm:t>
    </dgm:pt>
    <dgm:pt modelId="{4A38F8E3-6FC3-A349-B2BB-4DED6D30CD47}">
      <dgm:prSet phldrT="[Texto]" custT="1"/>
      <dgm:spPr/>
      <dgm:t>
        <a:bodyPr/>
        <a:lstStyle/>
        <a:p>
          <a:r>
            <a:rPr lang="es-ES" sz="1200" dirty="0" smtClean="0">
              <a:latin typeface="Arial" charset="0"/>
              <a:ea typeface="Arial" charset="0"/>
              <a:cs typeface="Arial" charset="0"/>
            </a:rPr>
            <a:t>21 comisiones sectoriales </a:t>
          </a:r>
          <a:endParaRPr lang="es-ES_tradnl" sz="1200" dirty="0">
            <a:latin typeface="Arial" charset="0"/>
            <a:ea typeface="Arial" charset="0"/>
            <a:cs typeface="Arial" charset="0"/>
          </a:endParaRPr>
        </a:p>
      </dgm:t>
    </dgm:pt>
    <dgm:pt modelId="{3B8BFE63-E283-984B-8FB6-2A14B95A3045}" type="parTrans" cxnId="{05BAB4E3-9AA1-734E-A5A9-A0276D7A1BD2}">
      <dgm:prSet/>
      <dgm:spPr/>
      <dgm:t>
        <a:bodyPr/>
        <a:lstStyle/>
        <a:p>
          <a:endParaRPr lang="es-ES_tradnl" sz="1200">
            <a:latin typeface="Arial" charset="0"/>
            <a:ea typeface="Arial" charset="0"/>
            <a:cs typeface="Arial" charset="0"/>
          </a:endParaRPr>
        </a:p>
      </dgm:t>
    </dgm:pt>
    <dgm:pt modelId="{0E79ABF0-FB2B-D743-A72C-2155FE4CDB1A}" type="sibTrans" cxnId="{05BAB4E3-9AA1-734E-A5A9-A0276D7A1BD2}">
      <dgm:prSet/>
      <dgm:spPr/>
      <dgm:t>
        <a:bodyPr/>
        <a:lstStyle/>
        <a:p>
          <a:endParaRPr lang="es-ES_tradnl" sz="1200">
            <a:latin typeface="Arial" charset="0"/>
            <a:ea typeface="Arial" charset="0"/>
            <a:cs typeface="Arial" charset="0"/>
          </a:endParaRPr>
        </a:p>
      </dgm:t>
    </dgm:pt>
    <dgm:pt modelId="{B1E034F4-8977-E24A-9620-04071D6806F6}" type="pres">
      <dgm:prSet presAssocID="{5FE49AFC-0987-734E-83EE-0C4C689D91D7}" presName="Name0" presStyleCnt="0">
        <dgm:presLayoutVars>
          <dgm:dir/>
          <dgm:animLvl val="lvl"/>
          <dgm:resizeHandles val="exact"/>
        </dgm:presLayoutVars>
      </dgm:prSet>
      <dgm:spPr/>
      <dgm:t>
        <a:bodyPr/>
        <a:lstStyle/>
        <a:p>
          <a:endParaRPr lang="es-ES_tradnl"/>
        </a:p>
      </dgm:t>
    </dgm:pt>
    <dgm:pt modelId="{D6165B80-8EF8-5146-B177-AD17882F7BBD}" type="pres">
      <dgm:prSet presAssocID="{0CD64279-B91D-884E-9780-075A1D40806B}" presName="boxAndChildren" presStyleCnt="0"/>
      <dgm:spPr/>
      <dgm:t>
        <a:bodyPr/>
        <a:lstStyle/>
        <a:p>
          <a:endParaRPr lang="es-ES_tradnl"/>
        </a:p>
      </dgm:t>
    </dgm:pt>
    <dgm:pt modelId="{22926BE9-EA75-F347-B6E4-DEDF2B29F7D6}" type="pres">
      <dgm:prSet presAssocID="{0CD64279-B91D-884E-9780-075A1D40806B}" presName="parentTextBox" presStyleLbl="node1" presStyleIdx="0" presStyleCnt="2"/>
      <dgm:spPr/>
      <dgm:t>
        <a:bodyPr/>
        <a:lstStyle/>
        <a:p>
          <a:endParaRPr lang="es-ES_tradnl"/>
        </a:p>
      </dgm:t>
    </dgm:pt>
    <dgm:pt modelId="{21658E9E-25D3-DB48-95B7-21D30FEA5AE8}" type="pres">
      <dgm:prSet presAssocID="{0CD64279-B91D-884E-9780-075A1D40806B}" presName="entireBox" presStyleLbl="node1" presStyleIdx="0" presStyleCnt="2"/>
      <dgm:spPr/>
      <dgm:t>
        <a:bodyPr/>
        <a:lstStyle/>
        <a:p>
          <a:endParaRPr lang="es-ES_tradnl"/>
        </a:p>
      </dgm:t>
    </dgm:pt>
    <dgm:pt modelId="{CABDA321-6A5E-C541-9535-877A6787B12E}" type="pres">
      <dgm:prSet presAssocID="{0CD64279-B91D-884E-9780-075A1D40806B}" presName="descendantBox" presStyleCnt="0"/>
      <dgm:spPr/>
      <dgm:t>
        <a:bodyPr/>
        <a:lstStyle/>
        <a:p>
          <a:endParaRPr lang="es-ES_tradnl"/>
        </a:p>
      </dgm:t>
    </dgm:pt>
    <dgm:pt modelId="{A77DD0D3-BB3E-2D41-B062-457F5427D13C}" type="pres">
      <dgm:prSet presAssocID="{E9CF511A-AFC5-3B49-80E2-105AC72EFA18}" presName="childTextBox" presStyleLbl="fgAccFollowNode1" presStyleIdx="0" presStyleCnt="4">
        <dgm:presLayoutVars>
          <dgm:bulletEnabled val="1"/>
        </dgm:presLayoutVars>
      </dgm:prSet>
      <dgm:spPr/>
      <dgm:t>
        <a:bodyPr/>
        <a:lstStyle/>
        <a:p>
          <a:endParaRPr lang="es-ES_tradnl"/>
        </a:p>
      </dgm:t>
    </dgm:pt>
    <dgm:pt modelId="{446CA824-79C9-0340-BDB1-37270F1389DB}" type="pres">
      <dgm:prSet presAssocID="{4A38F8E3-6FC3-A349-B2BB-4DED6D30CD47}" presName="childTextBox" presStyleLbl="fgAccFollowNode1" presStyleIdx="1" presStyleCnt="4">
        <dgm:presLayoutVars>
          <dgm:bulletEnabled val="1"/>
        </dgm:presLayoutVars>
      </dgm:prSet>
      <dgm:spPr/>
      <dgm:t>
        <a:bodyPr/>
        <a:lstStyle/>
        <a:p>
          <a:endParaRPr lang="es-ES_tradnl"/>
        </a:p>
      </dgm:t>
    </dgm:pt>
    <dgm:pt modelId="{CC95E7E3-0FEC-5644-95EF-3E2F7BCB9F4A}" type="pres">
      <dgm:prSet presAssocID="{0D54F247-5EB9-B04B-8135-4176D86246F8}" presName="sp" presStyleCnt="0"/>
      <dgm:spPr/>
      <dgm:t>
        <a:bodyPr/>
        <a:lstStyle/>
        <a:p>
          <a:endParaRPr lang="es-ES_tradnl"/>
        </a:p>
      </dgm:t>
    </dgm:pt>
    <dgm:pt modelId="{8181BBCC-D3CB-8F40-B890-7CE2C4AFD510}" type="pres">
      <dgm:prSet presAssocID="{D03AA472-E357-5840-9EF8-713BCEB116B5}" presName="arrowAndChildren" presStyleCnt="0"/>
      <dgm:spPr/>
      <dgm:t>
        <a:bodyPr/>
        <a:lstStyle/>
        <a:p>
          <a:endParaRPr lang="es-ES_tradnl"/>
        </a:p>
      </dgm:t>
    </dgm:pt>
    <dgm:pt modelId="{EE5B0409-CF97-3040-B6C4-8E629F981D9B}" type="pres">
      <dgm:prSet presAssocID="{D03AA472-E357-5840-9EF8-713BCEB116B5}" presName="parentTextArrow" presStyleLbl="node1" presStyleIdx="0" presStyleCnt="2"/>
      <dgm:spPr/>
      <dgm:t>
        <a:bodyPr/>
        <a:lstStyle/>
        <a:p>
          <a:endParaRPr lang="es-ES_tradnl"/>
        </a:p>
      </dgm:t>
    </dgm:pt>
    <dgm:pt modelId="{FACC83F5-3CAE-8B4A-AEAA-5D68CF511BEC}" type="pres">
      <dgm:prSet presAssocID="{D03AA472-E357-5840-9EF8-713BCEB116B5}" presName="arrow" presStyleLbl="node1" presStyleIdx="1" presStyleCnt="2"/>
      <dgm:spPr/>
      <dgm:t>
        <a:bodyPr/>
        <a:lstStyle/>
        <a:p>
          <a:endParaRPr lang="es-ES_tradnl"/>
        </a:p>
      </dgm:t>
    </dgm:pt>
    <dgm:pt modelId="{E117CE36-851B-E049-B9D2-929DF337E058}" type="pres">
      <dgm:prSet presAssocID="{D03AA472-E357-5840-9EF8-713BCEB116B5}" presName="descendantArrow" presStyleCnt="0"/>
      <dgm:spPr/>
      <dgm:t>
        <a:bodyPr/>
        <a:lstStyle/>
        <a:p>
          <a:endParaRPr lang="es-ES_tradnl"/>
        </a:p>
      </dgm:t>
    </dgm:pt>
    <dgm:pt modelId="{28771CDC-7ABE-1544-B19E-4E475B2864CA}" type="pres">
      <dgm:prSet presAssocID="{2894D757-627D-4A46-92D1-EDB180E39870}" presName="childTextArrow" presStyleLbl="fgAccFollowNode1" presStyleIdx="2" presStyleCnt="4">
        <dgm:presLayoutVars>
          <dgm:bulletEnabled val="1"/>
        </dgm:presLayoutVars>
      </dgm:prSet>
      <dgm:spPr/>
      <dgm:t>
        <a:bodyPr/>
        <a:lstStyle/>
        <a:p>
          <a:endParaRPr lang="es-ES_tradnl"/>
        </a:p>
      </dgm:t>
    </dgm:pt>
    <dgm:pt modelId="{34BF71AF-4FBD-2F49-809B-F7733CDB69E0}" type="pres">
      <dgm:prSet presAssocID="{B144C2E6-426E-8340-A487-6BFDDF348F63}" presName="childTextArrow" presStyleLbl="fgAccFollowNode1" presStyleIdx="3" presStyleCnt="4">
        <dgm:presLayoutVars>
          <dgm:bulletEnabled val="1"/>
        </dgm:presLayoutVars>
      </dgm:prSet>
      <dgm:spPr/>
      <dgm:t>
        <a:bodyPr/>
        <a:lstStyle/>
        <a:p>
          <a:endParaRPr lang="es-ES_tradnl"/>
        </a:p>
      </dgm:t>
    </dgm:pt>
  </dgm:ptLst>
  <dgm:cxnLst>
    <dgm:cxn modelId="{E1E03519-3336-6749-986E-25D7EE1E56F6}" srcId="{0CD64279-B91D-884E-9780-075A1D40806B}" destId="{E9CF511A-AFC5-3B49-80E2-105AC72EFA18}" srcOrd="0" destOrd="0" parTransId="{BE227E85-1BFF-5644-B226-C9094A30CC6C}" sibTransId="{B31E16C2-9980-1040-B293-316F0FF54819}"/>
    <dgm:cxn modelId="{AF560025-7FB0-0E46-94C7-67207E534409}" type="presOf" srcId="{D03AA472-E357-5840-9EF8-713BCEB116B5}" destId="{EE5B0409-CF97-3040-B6C4-8E629F981D9B}" srcOrd="0" destOrd="0" presId="urn:microsoft.com/office/officeart/2005/8/layout/process4"/>
    <dgm:cxn modelId="{1AC3D3BA-A3B7-3C4B-8652-76AE6E0A2058}" type="presOf" srcId="{4A38F8E3-6FC3-A349-B2BB-4DED6D30CD47}" destId="{446CA824-79C9-0340-BDB1-37270F1389DB}" srcOrd="0" destOrd="0" presId="urn:microsoft.com/office/officeart/2005/8/layout/process4"/>
    <dgm:cxn modelId="{0395998E-BD36-F94B-9ACB-C57051EC5DDD}" type="presOf" srcId="{E9CF511A-AFC5-3B49-80E2-105AC72EFA18}" destId="{A77DD0D3-BB3E-2D41-B062-457F5427D13C}" srcOrd="0" destOrd="0" presId="urn:microsoft.com/office/officeart/2005/8/layout/process4"/>
    <dgm:cxn modelId="{B6C27EB8-24FD-AF41-B1A1-43C68480E70B}" srcId="{D03AA472-E357-5840-9EF8-713BCEB116B5}" destId="{2894D757-627D-4A46-92D1-EDB180E39870}" srcOrd="0" destOrd="0" parTransId="{1A3348C3-B73D-BD4C-BC55-F5A51BAC4215}" sibTransId="{AB8058F1-65C9-E648-8622-4F422D1F2EC4}"/>
    <dgm:cxn modelId="{05BAB4E3-9AA1-734E-A5A9-A0276D7A1BD2}" srcId="{0CD64279-B91D-884E-9780-075A1D40806B}" destId="{4A38F8E3-6FC3-A349-B2BB-4DED6D30CD47}" srcOrd="1" destOrd="0" parTransId="{3B8BFE63-E283-984B-8FB6-2A14B95A3045}" sibTransId="{0E79ABF0-FB2B-D743-A72C-2155FE4CDB1A}"/>
    <dgm:cxn modelId="{21BEE270-51B1-A34D-ACE6-2D6F96602342}" type="presOf" srcId="{D03AA472-E357-5840-9EF8-713BCEB116B5}" destId="{FACC83F5-3CAE-8B4A-AEAA-5D68CF511BEC}" srcOrd="1" destOrd="0" presId="urn:microsoft.com/office/officeart/2005/8/layout/process4"/>
    <dgm:cxn modelId="{88F9DEA9-0A06-8A4C-9FF2-CB8A839F5847}" srcId="{5FE49AFC-0987-734E-83EE-0C4C689D91D7}" destId="{0CD64279-B91D-884E-9780-075A1D40806B}" srcOrd="1" destOrd="0" parTransId="{9AE32F4B-0536-BC4D-AE98-F4CC752148DD}" sibTransId="{909F86C0-32B4-7142-B0D8-1327CCD25460}"/>
    <dgm:cxn modelId="{C36DDCB2-B449-F445-8B8C-CAD5E33EFE90}" type="presOf" srcId="{0CD64279-B91D-884E-9780-075A1D40806B}" destId="{22926BE9-EA75-F347-B6E4-DEDF2B29F7D6}" srcOrd="0" destOrd="0" presId="urn:microsoft.com/office/officeart/2005/8/layout/process4"/>
    <dgm:cxn modelId="{DBBC1116-BD7C-404E-97BD-EE97F967CB50}" type="presOf" srcId="{5FE49AFC-0987-734E-83EE-0C4C689D91D7}" destId="{B1E034F4-8977-E24A-9620-04071D6806F6}" srcOrd="0" destOrd="0" presId="urn:microsoft.com/office/officeart/2005/8/layout/process4"/>
    <dgm:cxn modelId="{D3004F7A-31CB-294A-8BBB-425F468AE403}" srcId="{D03AA472-E357-5840-9EF8-713BCEB116B5}" destId="{B144C2E6-426E-8340-A487-6BFDDF348F63}" srcOrd="1" destOrd="0" parTransId="{5A85F83D-5ECF-F44E-9070-ACD26855A1AC}" sibTransId="{621DCF62-7E7D-DA4A-9065-E56CBBB24EB7}"/>
    <dgm:cxn modelId="{273C1959-72E5-7F43-8DFC-7E0469CF88AE}" type="presOf" srcId="{B144C2E6-426E-8340-A487-6BFDDF348F63}" destId="{34BF71AF-4FBD-2F49-809B-F7733CDB69E0}" srcOrd="0" destOrd="0" presId="urn:microsoft.com/office/officeart/2005/8/layout/process4"/>
    <dgm:cxn modelId="{2EA6550C-F0AB-7341-BDAB-E74A50BACDF7}" type="presOf" srcId="{2894D757-627D-4A46-92D1-EDB180E39870}" destId="{28771CDC-7ABE-1544-B19E-4E475B2864CA}" srcOrd="0" destOrd="0" presId="urn:microsoft.com/office/officeart/2005/8/layout/process4"/>
    <dgm:cxn modelId="{3A417EC2-D1DC-9E42-B52A-DE8934C588BC}" type="presOf" srcId="{0CD64279-B91D-884E-9780-075A1D40806B}" destId="{21658E9E-25D3-DB48-95B7-21D30FEA5AE8}" srcOrd="1" destOrd="0" presId="urn:microsoft.com/office/officeart/2005/8/layout/process4"/>
    <dgm:cxn modelId="{639BD38B-09FC-B546-95F2-E60511D371DE}" srcId="{5FE49AFC-0987-734E-83EE-0C4C689D91D7}" destId="{D03AA472-E357-5840-9EF8-713BCEB116B5}" srcOrd="0" destOrd="0" parTransId="{1F9406EE-5282-A24C-8BE2-F7D9E7625D72}" sibTransId="{0D54F247-5EB9-B04B-8135-4176D86246F8}"/>
    <dgm:cxn modelId="{16A373F3-6FC7-8940-8281-22C0A493BC5C}" type="presParOf" srcId="{B1E034F4-8977-E24A-9620-04071D6806F6}" destId="{D6165B80-8EF8-5146-B177-AD17882F7BBD}" srcOrd="0" destOrd="0" presId="urn:microsoft.com/office/officeart/2005/8/layout/process4"/>
    <dgm:cxn modelId="{30C2C920-4242-2B45-9CCA-3826E3A487D5}" type="presParOf" srcId="{D6165B80-8EF8-5146-B177-AD17882F7BBD}" destId="{22926BE9-EA75-F347-B6E4-DEDF2B29F7D6}" srcOrd="0" destOrd="0" presId="urn:microsoft.com/office/officeart/2005/8/layout/process4"/>
    <dgm:cxn modelId="{19504812-FCBA-8741-A9AE-89D0016665C9}" type="presParOf" srcId="{D6165B80-8EF8-5146-B177-AD17882F7BBD}" destId="{21658E9E-25D3-DB48-95B7-21D30FEA5AE8}" srcOrd="1" destOrd="0" presId="urn:microsoft.com/office/officeart/2005/8/layout/process4"/>
    <dgm:cxn modelId="{6E2B507F-F56C-3E48-8286-1C7F11F3C6DF}" type="presParOf" srcId="{D6165B80-8EF8-5146-B177-AD17882F7BBD}" destId="{CABDA321-6A5E-C541-9535-877A6787B12E}" srcOrd="2" destOrd="0" presId="urn:microsoft.com/office/officeart/2005/8/layout/process4"/>
    <dgm:cxn modelId="{C4427474-BB6C-C34D-86AF-CD385DAFB0E3}" type="presParOf" srcId="{CABDA321-6A5E-C541-9535-877A6787B12E}" destId="{A77DD0D3-BB3E-2D41-B062-457F5427D13C}" srcOrd="0" destOrd="0" presId="urn:microsoft.com/office/officeart/2005/8/layout/process4"/>
    <dgm:cxn modelId="{A54DA821-04B8-1849-8C9A-053502AB734F}" type="presParOf" srcId="{CABDA321-6A5E-C541-9535-877A6787B12E}" destId="{446CA824-79C9-0340-BDB1-37270F1389DB}" srcOrd="1" destOrd="0" presId="urn:microsoft.com/office/officeart/2005/8/layout/process4"/>
    <dgm:cxn modelId="{2B716722-E235-F040-886C-D05E363705B9}" type="presParOf" srcId="{B1E034F4-8977-E24A-9620-04071D6806F6}" destId="{CC95E7E3-0FEC-5644-95EF-3E2F7BCB9F4A}" srcOrd="1" destOrd="0" presId="urn:microsoft.com/office/officeart/2005/8/layout/process4"/>
    <dgm:cxn modelId="{C25B6446-57D3-8548-BCA8-C85857E8EEB0}" type="presParOf" srcId="{B1E034F4-8977-E24A-9620-04071D6806F6}" destId="{8181BBCC-D3CB-8F40-B890-7CE2C4AFD510}" srcOrd="2" destOrd="0" presId="urn:microsoft.com/office/officeart/2005/8/layout/process4"/>
    <dgm:cxn modelId="{67B96664-ADCA-684D-AA6C-275D2BED159B}" type="presParOf" srcId="{8181BBCC-D3CB-8F40-B890-7CE2C4AFD510}" destId="{EE5B0409-CF97-3040-B6C4-8E629F981D9B}" srcOrd="0" destOrd="0" presId="urn:microsoft.com/office/officeart/2005/8/layout/process4"/>
    <dgm:cxn modelId="{E8B63311-B2CB-964A-9FD4-FE3B45D83721}" type="presParOf" srcId="{8181BBCC-D3CB-8F40-B890-7CE2C4AFD510}" destId="{FACC83F5-3CAE-8B4A-AEAA-5D68CF511BEC}" srcOrd="1" destOrd="0" presId="urn:microsoft.com/office/officeart/2005/8/layout/process4"/>
    <dgm:cxn modelId="{84D5E5F4-E8C2-5744-A4D7-8687F738D4FB}" type="presParOf" srcId="{8181BBCC-D3CB-8F40-B890-7CE2C4AFD510}" destId="{E117CE36-851B-E049-B9D2-929DF337E058}" srcOrd="2" destOrd="0" presId="urn:microsoft.com/office/officeart/2005/8/layout/process4"/>
    <dgm:cxn modelId="{0F030292-2F40-2B4B-BD47-7220B31CB832}" type="presParOf" srcId="{E117CE36-851B-E049-B9D2-929DF337E058}" destId="{28771CDC-7ABE-1544-B19E-4E475B2864CA}" srcOrd="0" destOrd="0" presId="urn:microsoft.com/office/officeart/2005/8/layout/process4"/>
    <dgm:cxn modelId="{F6FA63AF-A7AA-234D-97A5-86AE7EA11CD6}" type="presParOf" srcId="{E117CE36-851B-E049-B9D2-929DF337E058}" destId="{34BF71AF-4FBD-2F49-809B-F7733CDB69E0}" srcOrd="1" destOrd="0" presId="urn:microsoft.com/office/officeart/2005/8/layout/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EB495F0-D061-A448-A764-A778B36F0D56}" type="doc">
      <dgm:prSet loTypeId="urn:microsoft.com/office/officeart/2005/8/layout/cycle7" loCatId="" qsTypeId="urn:microsoft.com/office/officeart/2005/8/quickstyle/simple3" qsCatId="simple" csTypeId="urn:microsoft.com/office/officeart/2005/8/colors/colorful3" csCatId="colorful" phldr="1"/>
      <dgm:spPr/>
      <dgm:t>
        <a:bodyPr/>
        <a:lstStyle/>
        <a:p>
          <a:endParaRPr lang="es-ES_tradnl"/>
        </a:p>
      </dgm:t>
    </dgm:pt>
    <dgm:pt modelId="{60EAF78E-1246-974A-807C-0342B93817CB}">
      <dgm:prSet phldrT="[Texto]" custT="1"/>
      <dgm:spPr/>
      <dgm:t>
        <a:bodyPr/>
        <a:lstStyle/>
        <a:p>
          <a:r>
            <a:rPr lang="es-ES_tradnl" sz="1000" b="1" dirty="0" smtClean="0">
              <a:latin typeface="Arial" charset="0"/>
              <a:ea typeface="Arial" charset="0"/>
              <a:cs typeface="Arial" charset="0"/>
            </a:rPr>
            <a:t>Elemento sustancial</a:t>
          </a:r>
          <a:endParaRPr lang="es-ES_tradnl" sz="1000" b="1" dirty="0">
            <a:latin typeface="Arial" charset="0"/>
            <a:ea typeface="Arial" charset="0"/>
            <a:cs typeface="Arial" charset="0"/>
          </a:endParaRPr>
        </a:p>
      </dgm:t>
    </dgm:pt>
    <dgm:pt modelId="{A5569ECC-8EA3-764C-BB78-B961AA5E43B0}" type="parTrans" cxnId="{EF153745-D05D-DD40-909F-46AA7AF8E099}">
      <dgm:prSet/>
      <dgm:spPr/>
      <dgm:t>
        <a:bodyPr/>
        <a:lstStyle/>
        <a:p>
          <a:endParaRPr lang="es-ES_tradnl" sz="1000">
            <a:latin typeface="Arial" charset="0"/>
            <a:ea typeface="Arial" charset="0"/>
            <a:cs typeface="Arial" charset="0"/>
          </a:endParaRPr>
        </a:p>
      </dgm:t>
    </dgm:pt>
    <dgm:pt modelId="{36F68348-120F-1842-8983-C544B25053D9}" type="sibTrans" cxnId="{EF153745-D05D-DD40-909F-46AA7AF8E099}">
      <dgm:prSet custT="1"/>
      <dgm:spPr/>
      <dgm:t>
        <a:bodyPr/>
        <a:lstStyle/>
        <a:p>
          <a:endParaRPr lang="es-ES_tradnl" sz="1000">
            <a:latin typeface="Arial" charset="0"/>
            <a:ea typeface="Arial" charset="0"/>
            <a:cs typeface="Arial" charset="0"/>
          </a:endParaRPr>
        </a:p>
      </dgm:t>
    </dgm:pt>
    <dgm:pt modelId="{4B391FFC-5A4D-EE43-AA8C-365A94F1E18B}">
      <dgm:prSet phldrT="[Texto]" custT="1"/>
      <dgm:spPr/>
      <dgm:t>
        <a:bodyPr/>
        <a:lstStyle/>
        <a:p>
          <a:r>
            <a:rPr lang="es-ES_tradnl" sz="1000" dirty="0" smtClean="0">
              <a:latin typeface="Arial" charset="0"/>
              <a:ea typeface="Arial" charset="0"/>
              <a:cs typeface="Arial" charset="0"/>
            </a:rPr>
            <a:t>Decisiones racionales</a:t>
          </a:r>
          <a:endParaRPr lang="es-ES_tradnl" sz="1000" dirty="0">
            <a:latin typeface="Arial" charset="0"/>
            <a:ea typeface="Arial" charset="0"/>
            <a:cs typeface="Arial" charset="0"/>
          </a:endParaRPr>
        </a:p>
      </dgm:t>
    </dgm:pt>
    <dgm:pt modelId="{6D74ED52-2175-1743-930A-475D1DE80186}" type="parTrans" cxnId="{FE75B9A0-44CB-BB4E-B34F-5DA6ACF5B496}">
      <dgm:prSet/>
      <dgm:spPr/>
      <dgm:t>
        <a:bodyPr/>
        <a:lstStyle/>
        <a:p>
          <a:endParaRPr lang="es-ES_tradnl" sz="1000">
            <a:latin typeface="Arial" charset="0"/>
            <a:ea typeface="Arial" charset="0"/>
            <a:cs typeface="Arial" charset="0"/>
          </a:endParaRPr>
        </a:p>
      </dgm:t>
    </dgm:pt>
    <dgm:pt modelId="{A82D3287-265C-224B-A4B5-9D9469EB70EE}" type="sibTrans" cxnId="{FE75B9A0-44CB-BB4E-B34F-5DA6ACF5B496}">
      <dgm:prSet custT="1"/>
      <dgm:spPr/>
      <dgm:t>
        <a:bodyPr/>
        <a:lstStyle/>
        <a:p>
          <a:endParaRPr lang="es-ES_tradnl" sz="1000">
            <a:latin typeface="Arial" charset="0"/>
            <a:ea typeface="Arial" charset="0"/>
            <a:cs typeface="Arial" charset="0"/>
          </a:endParaRPr>
        </a:p>
      </dgm:t>
    </dgm:pt>
    <dgm:pt modelId="{F64FDFD5-DBAC-0647-8884-BE28DF1C1473}">
      <dgm:prSet phldrT="[Texto]" custT="1"/>
      <dgm:spPr/>
      <dgm:t>
        <a:bodyPr/>
        <a:lstStyle/>
        <a:p>
          <a:r>
            <a:rPr lang="es-ES_tradnl" sz="1000" dirty="0" smtClean="0">
              <a:latin typeface="Arial" charset="0"/>
              <a:ea typeface="Arial" charset="0"/>
              <a:cs typeface="Arial" charset="0"/>
            </a:rPr>
            <a:t>Condiciones cambiantes del entorno</a:t>
          </a:r>
          <a:endParaRPr lang="es-ES_tradnl" sz="1000" dirty="0">
            <a:latin typeface="Arial" charset="0"/>
            <a:ea typeface="Arial" charset="0"/>
            <a:cs typeface="Arial" charset="0"/>
          </a:endParaRPr>
        </a:p>
      </dgm:t>
    </dgm:pt>
    <dgm:pt modelId="{85E8E98C-1A9A-194F-B8B4-CB93332A6BB3}" type="parTrans" cxnId="{A97F9AF3-F5DB-DC48-925A-FE9121DD1466}">
      <dgm:prSet/>
      <dgm:spPr/>
      <dgm:t>
        <a:bodyPr/>
        <a:lstStyle/>
        <a:p>
          <a:endParaRPr lang="es-ES_tradnl" sz="1000">
            <a:latin typeface="Arial" charset="0"/>
            <a:ea typeface="Arial" charset="0"/>
            <a:cs typeface="Arial" charset="0"/>
          </a:endParaRPr>
        </a:p>
      </dgm:t>
    </dgm:pt>
    <dgm:pt modelId="{0C1A9470-8C74-EA40-A65F-42BA61766A44}" type="sibTrans" cxnId="{A97F9AF3-F5DB-DC48-925A-FE9121DD1466}">
      <dgm:prSet custT="1"/>
      <dgm:spPr/>
      <dgm:t>
        <a:bodyPr/>
        <a:lstStyle/>
        <a:p>
          <a:endParaRPr lang="es-ES_tradnl" sz="1000">
            <a:latin typeface="Arial" charset="0"/>
            <a:ea typeface="Arial" charset="0"/>
            <a:cs typeface="Arial" charset="0"/>
          </a:endParaRPr>
        </a:p>
      </dgm:t>
    </dgm:pt>
    <dgm:pt modelId="{26D6E631-FFA8-ED4B-A297-9C2D68900D2D}" type="pres">
      <dgm:prSet presAssocID="{FEB495F0-D061-A448-A764-A778B36F0D56}" presName="Name0" presStyleCnt="0">
        <dgm:presLayoutVars>
          <dgm:dir/>
          <dgm:resizeHandles val="exact"/>
        </dgm:presLayoutVars>
      </dgm:prSet>
      <dgm:spPr/>
      <dgm:t>
        <a:bodyPr/>
        <a:lstStyle/>
        <a:p>
          <a:endParaRPr lang="es-ES_tradnl"/>
        </a:p>
      </dgm:t>
    </dgm:pt>
    <dgm:pt modelId="{9963F917-ED14-E846-A211-2E061B7B3517}" type="pres">
      <dgm:prSet presAssocID="{60EAF78E-1246-974A-807C-0342B93817CB}" presName="node" presStyleLbl="node1" presStyleIdx="0" presStyleCnt="3">
        <dgm:presLayoutVars>
          <dgm:bulletEnabled val="1"/>
        </dgm:presLayoutVars>
      </dgm:prSet>
      <dgm:spPr/>
      <dgm:t>
        <a:bodyPr/>
        <a:lstStyle/>
        <a:p>
          <a:endParaRPr lang="es-ES_tradnl"/>
        </a:p>
      </dgm:t>
    </dgm:pt>
    <dgm:pt modelId="{67335C5C-306B-BB45-BB96-16B2509488D3}" type="pres">
      <dgm:prSet presAssocID="{36F68348-120F-1842-8983-C544B25053D9}" presName="sibTrans" presStyleLbl="sibTrans2D1" presStyleIdx="0" presStyleCnt="3"/>
      <dgm:spPr/>
      <dgm:t>
        <a:bodyPr/>
        <a:lstStyle/>
        <a:p>
          <a:endParaRPr lang="es-ES_tradnl"/>
        </a:p>
      </dgm:t>
    </dgm:pt>
    <dgm:pt modelId="{B9E13A71-C8AD-9545-BF54-15F5BF1CE043}" type="pres">
      <dgm:prSet presAssocID="{36F68348-120F-1842-8983-C544B25053D9}" presName="connectorText" presStyleLbl="sibTrans2D1" presStyleIdx="0" presStyleCnt="3"/>
      <dgm:spPr/>
      <dgm:t>
        <a:bodyPr/>
        <a:lstStyle/>
        <a:p>
          <a:endParaRPr lang="es-ES_tradnl"/>
        </a:p>
      </dgm:t>
    </dgm:pt>
    <dgm:pt modelId="{09073E0F-89E2-394B-8F42-F19F8B87CCC2}" type="pres">
      <dgm:prSet presAssocID="{4B391FFC-5A4D-EE43-AA8C-365A94F1E18B}" presName="node" presStyleLbl="node1" presStyleIdx="1" presStyleCnt="3">
        <dgm:presLayoutVars>
          <dgm:bulletEnabled val="1"/>
        </dgm:presLayoutVars>
      </dgm:prSet>
      <dgm:spPr/>
      <dgm:t>
        <a:bodyPr/>
        <a:lstStyle/>
        <a:p>
          <a:endParaRPr lang="es-ES_tradnl"/>
        </a:p>
      </dgm:t>
    </dgm:pt>
    <dgm:pt modelId="{03266086-1C39-E24B-8D6A-7FECEF70E109}" type="pres">
      <dgm:prSet presAssocID="{A82D3287-265C-224B-A4B5-9D9469EB70EE}" presName="sibTrans" presStyleLbl="sibTrans2D1" presStyleIdx="1" presStyleCnt="3"/>
      <dgm:spPr/>
      <dgm:t>
        <a:bodyPr/>
        <a:lstStyle/>
        <a:p>
          <a:endParaRPr lang="es-ES_tradnl"/>
        </a:p>
      </dgm:t>
    </dgm:pt>
    <dgm:pt modelId="{30DEA787-D441-6548-8131-B59BF40708F8}" type="pres">
      <dgm:prSet presAssocID="{A82D3287-265C-224B-A4B5-9D9469EB70EE}" presName="connectorText" presStyleLbl="sibTrans2D1" presStyleIdx="1" presStyleCnt="3"/>
      <dgm:spPr/>
      <dgm:t>
        <a:bodyPr/>
        <a:lstStyle/>
        <a:p>
          <a:endParaRPr lang="es-ES_tradnl"/>
        </a:p>
      </dgm:t>
    </dgm:pt>
    <dgm:pt modelId="{A821C734-DFC1-004D-9583-286B7DB25D9C}" type="pres">
      <dgm:prSet presAssocID="{F64FDFD5-DBAC-0647-8884-BE28DF1C1473}" presName="node" presStyleLbl="node1" presStyleIdx="2" presStyleCnt="3">
        <dgm:presLayoutVars>
          <dgm:bulletEnabled val="1"/>
        </dgm:presLayoutVars>
      </dgm:prSet>
      <dgm:spPr/>
      <dgm:t>
        <a:bodyPr/>
        <a:lstStyle/>
        <a:p>
          <a:endParaRPr lang="es-ES_tradnl"/>
        </a:p>
      </dgm:t>
    </dgm:pt>
    <dgm:pt modelId="{A910F7D2-0A36-DE40-8B4F-1CC5D7AC83F8}" type="pres">
      <dgm:prSet presAssocID="{0C1A9470-8C74-EA40-A65F-42BA61766A44}" presName="sibTrans" presStyleLbl="sibTrans2D1" presStyleIdx="2" presStyleCnt="3"/>
      <dgm:spPr/>
      <dgm:t>
        <a:bodyPr/>
        <a:lstStyle/>
        <a:p>
          <a:endParaRPr lang="es-ES_tradnl"/>
        </a:p>
      </dgm:t>
    </dgm:pt>
    <dgm:pt modelId="{A92DB1B6-4C32-164E-AD3C-43F9DE73C6B0}" type="pres">
      <dgm:prSet presAssocID="{0C1A9470-8C74-EA40-A65F-42BA61766A44}" presName="connectorText" presStyleLbl="sibTrans2D1" presStyleIdx="2" presStyleCnt="3"/>
      <dgm:spPr/>
      <dgm:t>
        <a:bodyPr/>
        <a:lstStyle/>
        <a:p>
          <a:endParaRPr lang="es-ES_tradnl"/>
        </a:p>
      </dgm:t>
    </dgm:pt>
  </dgm:ptLst>
  <dgm:cxnLst>
    <dgm:cxn modelId="{0CED0CD4-9D47-5449-B5D9-43F28868492E}" type="presOf" srcId="{F64FDFD5-DBAC-0647-8884-BE28DF1C1473}" destId="{A821C734-DFC1-004D-9583-286B7DB25D9C}" srcOrd="0" destOrd="0" presId="urn:microsoft.com/office/officeart/2005/8/layout/cycle7"/>
    <dgm:cxn modelId="{9AC7BF32-6EB6-0E40-B0EB-16197F2F6A53}" type="presOf" srcId="{0C1A9470-8C74-EA40-A65F-42BA61766A44}" destId="{A910F7D2-0A36-DE40-8B4F-1CC5D7AC83F8}" srcOrd="0" destOrd="0" presId="urn:microsoft.com/office/officeart/2005/8/layout/cycle7"/>
    <dgm:cxn modelId="{B99F282E-1E39-3C4B-A14E-CACFC2CFE32A}" type="presOf" srcId="{4B391FFC-5A4D-EE43-AA8C-365A94F1E18B}" destId="{09073E0F-89E2-394B-8F42-F19F8B87CCC2}" srcOrd="0" destOrd="0" presId="urn:microsoft.com/office/officeart/2005/8/layout/cycle7"/>
    <dgm:cxn modelId="{1C75645E-3F10-894D-97DB-9C2810043556}" type="presOf" srcId="{36F68348-120F-1842-8983-C544B25053D9}" destId="{67335C5C-306B-BB45-BB96-16B2509488D3}" srcOrd="0" destOrd="0" presId="urn:microsoft.com/office/officeart/2005/8/layout/cycle7"/>
    <dgm:cxn modelId="{3DA82539-CAC1-9C4F-AF8E-5AE432517EFB}" type="presOf" srcId="{A82D3287-265C-224B-A4B5-9D9469EB70EE}" destId="{03266086-1C39-E24B-8D6A-7FECEF70E109}" srcOrd="0" destOrd="0" presId="urn:microsoft.com/office/officeart/2005/8/layout/cycle7"/>
    <dgm:cxn modelId="{CFCB6DDA-BA11-4A46-8154-C68C778F9477}" type="presOf" srcId="{60EAF78E-1246-974A-807C-0342B93817CB}" destId="{9963F917-ED14-E846-A211-2E061B7B3517}" srcOrd="0" destOrd="0" presId="urn:microsoft.com/office/officeart/2005/8/layout/cycle7"/>
    <dgm:cxn modelId="{EF153745-D05D-DD40-909F-46AA7AF8E099}" srcId="{FEB495F0-D061-A448-A764-A778B36F0D56}" destId="{60EAF78E-1246-974A-807C-0342B93817CB}" srcOrd="0" destOrd="0" parTransId="{A5569ECC-8EA3-764C-BB78-B961AA5E43B0}" sibTransId="{36F68348-120F-1842-8983-C544B25053D9}"/>
    <dgm:cxn modelId="{FE75B9A0-44CB-BB4E-B34F-5DA6ACF5B496}" srcId="{FEB495F0-D061-A448-A764-A778B36F0D56}" destId="{4B391FFC-5A4D-EE43-AA8C-365A94F1E18B}" srcOrd="1" destOrd="0" parTransId="{6D74ED52-2175-1743-930A-475D1DE80186}" sibTransId="{A82D3287-265C-224B-A4B5-9D9469EB70EE}"/>
    <dgm:cxn modelId="{1DB032A9-B1A1-AB42-B889-BD92EB802C84}" type="presOf" srcId="{FEB495F0-D061-A448-A764-A778B36F0D56}" destId="{26D6E631-FFA8-ED4B-A297-9C2D68900D2D}" srcOrd="0" destOrd="0" presId="urn:microsoft.com/office/officeart/2005/8/layout/cycle7"/>
    <dgm:cxn modelId="{E3A8513C-4436-DB44-B316-9D1FB5648B78}" type="presOf" srcId="{A82D3287-265C-224B-A4B5-9D9469EB70EE}" destId="{30DEA787-D441-6548-8131-B59BF40708F8}" srcOrd="1" destOrd="0" presId="urn:microsoft.com/office/officeart/2005/8/layout/cycle7"/>
    <dgm:cxn modelId="{BA4D8467-5600-2B46-918C-4EF320CD81E2}" type="presOf" srcId="{36F68348-120F-1842-8983-C544B25053D9}" destId="{B9E13A71-C8AD-9545-BF54-15F5BF1CE043}" srcOrd="1" destOrd="0" presId="urn:microsoft.com/office/officeart/2005/8/layout/cycle7"/>
    <dgm:cxn modelId="{8CB6FE1A-7317-EF4B-9DB8-7C96DE730555}" type="presOf" srcId="{0C1A9470-8C74-EA40-A65F-42BA61766A44}" destId="{A92DB1B6-4C32-164E-AD3C-43F9DE73C6B0}" srcOrd="1" destOrd="0" presId="urn:microsoft.com/office/officeart/2005/8/layout/cycle7"/>
    <dgm:cxn modelId="{A97F9AF3-F5DB-DC48-925A-FE9121DD1466}" srcId="{FEB495F0-D061-A448-A764-A778B36F0D56}" destId="{F64FDFD5-DBAC-0647-8884-BE28DF1C1473}" srcOrd="2" destOrd="0" parTransId="{85E8E98C-1A9A-194F-B8B4-CB93332A6BB3}" sibTransId="{0C1A9470-8C74-EA40-A65F-42BA61766A44}"/>
    <dgm:cxn modelId="{E989F1DD-F362-444B-B532-F40965DA9BC8}" type="presParOf" srcId="{26D6E631-FFA8-ED4B-A297-9C2D68900D2D}" destId="{9963F917-ED14-E846-A211-2E061B7B3517}" srcOrd="0" destOrd="0" presId="urn:microsoft.com/office/officeart/2005/8/layout/cycle7"/>
    <dgm:cxn modelId="{429F8B03-2B82-7C45-8A0E-C0ACEE1DCA2D}" type="presParOf" srcId="{26D6E631-FFA8-ED4B-A297-9C2D68900D2D}" destId="{67335C5C-306B-BB45-BB96-16B2509488D3}" srcOrd="1" destOrd="0" presId="urn:microsoft.com/office/officeart/2005/8/layout/cycle7"/>
    <dgm:cxn modelId="{DA0D4044-22CF-2E4C-82C1-62AF0FBF84BA}" type="presParOf" srcId="{67335C5C-306B-BB45-BB96-16B2509488D3}" destId="{B9E13A71-C8AD-9545-BF54-15F5BF1CE043}" srcOrd="0" destOrd="0" presId="urn:microsoft.com/office/officeart/2005/8/layout/cycle7"/>
    <dgm:cxn modelId="{F79A3B77-9D95-B845-84A8-116C8D796A89}" type="presParOf" srcId="{26D6E631-FFA8-ED4B-A297-9C2D68900D2D}" destId="{09073E0F-89E2-394B-8F42-F19F8B87CCC2}" srcOrd="2" destOrd="0" presId="urn:microsoft.com/office/officeart/2005/8/layout/cycle7"/>
    <dgm:cxn modelId="{D1F1604D-302D-CC47-B952-FD9213CAD831}" type="presParOf" srcId="{26D6E631-FFA8-ED4B-A297-9C2D68900D2D}" destId="{03266086-1C39-E24B-8D6A-7FECEF70E109}" srcOrd="3" destOrd="0" presId="urn:microsoft.com/office/officeart/2005/8/layout/cycle7"/>
    <dgm:cxn modelId="{0C54273C-DC83-3A46-9F1E-9E3F35583336}" type="presParOf" srcId="{03266086-1C39-E24B-8D6A-7FECEF70E109}" destId="{30DEA787-D441-6548-8131-B59BF40708F8}" srcOrd="0" destOrd="0" presId="urn:microsoft.com/office/officeart/2005/8/layout/cycle7"/>
    <dgm:cxn modelId="{E1DE86D1-CF29-4D4E-96E9-2EF18271BE59}" type="presParOf" srcId="{26D6E631-FFA8-ED4B-A297-9C2D68900D2D}" destId="{A821C734-DFC1-004D-9583-286B7DB25D9C}" srcOrd="4" destOrd="0" presId="urn:microsoft.com/office/officeart/2005/8/layout/cycle7"/>
    <dgm:cxn modelId="{1C106EC8-D31A-954B-BD8B-D114A75D8BC3}" type="presParOf" srcId="{26D6E631-FFA8-ED4B-A297-9C2D68900D2D}" destId="{A910F7D2-0A36-DE40-8B4F-1CC5D7AC83F8}" srcOrd="5" destOrd="0" presId="urn:microsoft.com/office/officeart/2005/8/layout/cycle7"/>
    <dgm:cxn modelId="{3ABA5B08-F4FF-3949-AAAD-392BDCE3457D}" type="presParOf" srcId="{A910F7D2-0A36-DE40-8B4F-1CC5D7AC83F8}" destId="{A92DB1B6-4C32-164E-AD3C-43F9DE73C6B0}" srcOrd="0" destOrd="0" presId="urn:microsoft.com/office/officeart/2005/8/layout/cycle7"/>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E8C1372-0405-A248-A8E6-35A1D67A14EC}" type="doc">
      <dgm:prSet loTypeId="urn:microsoft.com/office/officeart/2009/3/layout/SubStepProcess" loCatId="" qsTypeId="urn:microsoft.com/office/officeart/2005/8/quickstyle/simple4" qsCatId="simple" csTypeId="urn:microsoft.com/office/officeart/2005/8/colors/accent1_5" csCatId="accent1" phldr="1"/>
      <dgm:spPr/>
      <dgm:t>
        <a:bodyPr/>
        <a:lstStyle/>
        <a:p>
          <a:endParaRPr lang="es-ES_tradnl"/>
        </a:p>
      </dgm:t>
    </dgm:pt>
    <dgm:pt modelId="{02AD8B4F-4249-1646-9DAF-BF49CA9A034B}">
      <dgm:prSet phldrT="[Texto]" custT="1"/>
      <dgm:spPr/>
      <dgm:t>
        <a:bodyPr/>
        <a:lstStyle/>
        <a:p>
          <a:r>
            <a:rPr lang="es-ES_tradnl" sz="900" b="1" dirty="0" smtClean="0">
              <a:latin typeface="Arial" charset="0"/>
              <a:ea typeface="Arial" charset="0"/>
              <a:cs typeface="Arial" charset="0"/>
            </a:rPr>
            <a:t>Entendimiento</a:t>
          </a:r>
          <a:endParaRPr lang="es-ES_tradnl" sz="900" b="1" dirty="0">
            <a:latin typeface="Arial" charset="0"/>
            <a:ea typeface="Arial" charset="0"/>
            <a:cs typeface="Arial" charset="0"/>
          </a:endParaRPr>
        </a:p>
      </dgm:t>
    </dgm:pt>
    <dgm:pt modelId="{19C03D02-D3E3-6D4D-9C05-5829ECAAD695}" type="parTrans" cxnId="{D8B660D3-0B9B-EE45-9484-C0E89BD3CC26}">
      <dgm:prSet/>
      <dgm:spPr/>
      <dgm:t>
        <a:bodyPr/>
        <a:lstStyle/>
        <a:p>
          <a:endParaRPr lang="es-ES_tradnl" sz="1000">
            <a:latin typeface="Arial" charset="0"/>
            <a:ea typeface="Arial" charset="0"/>
            <a:cs typeface="Arial" charset="0"/>
          </a:endParaRPr>
        </a:p>
      </dgm:t>
    </dgm:pt>
    <dgm:pt modelId="{B0C77624-4FD1-8F46-A26B-F36FD539BFBD}" type="sibTrans" cxnId="{D8B660D3-0B9B-EE45-9484-C0E89BD3CC26}">
      <dgm:prSet/>
      <dgm:spPr/>
      <dgm:t>
        <a:bodyPr/>
        <a:lstStyle/>
        <a:p>
          <a:endParaRPr lang="es-ES_tradnl" sz="1000">
            <a:latin typeface="Arial" charset="0"/>
            <a:ea typeface="Arial" charset="0"/>
            <a:cs typeface="Arial" charset="0"/>
          </a:endParaRPr>
        </a:p>
      </dgm:t>
    </dgm:pt>
    <dgm:pt modelId="{A8DE9D2B-1215-AF4B-BFF7-1237D0E49209}">
      <dgm:prSet phldrT="[Texto]" custT="1"/>
      <dgm:spPr/>
      <dgm:t>
        <a:bodyPr/>
        <a:lstStyle/>
        <a:p>
          <a:r>
            <a:rPr lang="es-ES_tradnl" sz="1000" dirty="0" smtClean="0">
              <a:latin typeface="Arial" charset="0"/>
              <a:ea typeface="Arial" charset="0"/>
              <a:cs typeface="Arial" charset="0"/>
            </a:rPr>
            <a:t>Conceptos</a:t>
          </a:r>
          <a:endParaRPr lang="es-ES_tradnl" sz="1000" dirty="0">
            <a:latin typeface="Arial" charset="0"/>
            <a:ea typeface="Arial" charset="0"/>
            <a:cs typeface="Arial" charset="0"/>
          </a:endParaRPr>
        </a:p>
      </dgm:t>
    </dgm:pt>
    <dgm:pt modelId="{9FE3EA6D-8141-E943-ADB6-BD74464E0277}" type="parTrans" cxnId="{2D7AF57F-28D7-1549-8DBE-1859028D9B1C}">
      <dgm:prSet/>
      <dgm:spPr/>
      <dgm:t>
        <a:bodyPr/>
        <a:lstStyle/>
        <a:p>
          <a:endParaRPr lang="es-ES_tradnl" sz="1000">
            <a:latin typeface="Arial" charset="0"/>
            <a:ea typeface="Arial" charset="0"/>
            <a:cs typeface="Arial" charset="0"/>
          </a:endParaRPr>
        </a:p>
      </dgm:t>
    </dgm:pt>
    <dgm:pt modelId="{CDB0EA92-CAFF-0144-A747-7849D5293EAB}" type="sibTrans" cxnId="{2D7AF57F-28D7-1549-8DBE-1859028D9B1C}">
      <dgm:prSet/>
      <dgm:spPr/>
      <dgm:t>
        <a:bodyPr/>
        <a:lstStyle/>
        <a:p>
          <a:endParaRPr lang="es-ES_tradnl" sz="1000">
            <a:latin typeface="Arial" charset="0"/>
            <a:ea typeface="Arial" charset="0"/>
            <a:cs typeface="Arial" charset="0"/>
          </a:endParaRPr>
        </a:p>
      </dgm:t>
    </dgm:pt>
    <dgm:pt modelId="{7B4A4A48-966D-A540-B421-3DF113892462}">
      <dgm:prSet phldrT="[Texto]" custT="1"/>
      <dgm:spPr/>
      <dgm:t>
        <a:bodyPr/>
        <a:lstStyle/>
        <a:p>
          <a:r>
            <a:rPr lang="es-ES_tradnl" sz="1000" dirty="0" smtClean="0">
              <a:latin typeface="Arial" charset="0"/>
              <a:ea typeface="Arial" charset="0"/>
              <a:cs typeface="Arial" charset="0"/>
            </a:rPr>
            <a:t>Herramientas</a:t>
          </a:r>
          <a:endParaRPr lang="es-ES_tradnl" sz="1000" dirty="0">
            <a:latin typeface="Arial" charset="0"/>
            <a:ea typeface="Arial" charset="0"/>
            <a:cs typeface="Arial" charset="0"/>
          </a:endParaRPr>
        </a:p>
      </dgm:t>
    </dgm:pt>
    <dgm:pt modelId="{3A1B73EB-4376-BB4B-855E-221AE71878C6}" type="parTrans" cxnId="{4CB62D09-811A-1642-AD74-BF7748E28A6D}">
      <dgm:prSet/>
      <dgm:spPr/>
      <dgm:t>
        <a:bodyPr/>
        <a:lstStyle/>
        <a:p>
          <a:endParaRPr lang="es-ES_tradnl" sz="1000">
            <a:latin typeface="Arial" charset="0"/>
            <a:ea typeface="Arial" charset="0"/>
            <a:cs typeface="Arial" charset="0"/>
          </a:endParaRPr>
        </a:p>
      </dgm:t>
    </dgm:pt>
    <dgm:pt modelId="{CB9BABB0-F924-9E4D-83FC-FB602007C309}" type="sibTrans" cxnId="{4CB62D09-811A-1642-AD74-BF7748E28A6D}">
      <dgm:prSet/>
      <dgm:spPr/>
      <dgm:t>
        <a:bodyPr/>
        <a:lstStyle/>
        <a:p>
          <a:endParaRPr lang="es-ES_tradnl" sz="1000">
            <a:latin typeface="Arial" charset="0"/>
            <a:ea typeface="Arial" charset="0"/>
            <a:cs typeface="Arial" charset="0"/>
          </a:endParaRPr>
        </a:p>
      </dgm:t>
    </dgm:pt>
    <dgm:pt modelId="{235CFBA8-6612-FB42-9B96-A1B9A6FAB627}">
      <dgm:prSet phldrT="[Texto]" custT="1"/>
      <dgm:spPr/>
      <dgm:t>
        <a:bodyPr/>
        <a:lstStyle/>
        <a:p>
          <a:r>
            <a:rPr lang="es-ES_tradnl" sz="1000" dirty="0" smtClean="0">
              <a:latin typeface="Arial" charset="0"/>
              <a:ea typeface="Arial" charset="0"/>
              <a:cs typeface="Arial" charset="0"/>
            </a:rPr>
            <a:t>Prácticas</a:t>
          </a:r>
          <a:endParaRPr lang="es-ES_tradnl" sz="1000" dirty="0">
            <a:latin typeface="Arial" charset="0"/>
            <a:ea typeface="Arial" charset="0"/>
            <a:cs typeface="Arial" charset="0"/>
          </a:endParaRPr>
        </a:p>
      </dgm:t>
    </dgm:pt>
    <dgm:pt modelId="{D85D345D-0618-EF4B-BF69-B3AE85E4043C}" type="parTrans" cxnId="{BF79F12C-6489-424A-805B-DBEC2487A710}">
      <dgm:prSet/>
      <dgm:spPr/>
      <dgm:t>
        <a:bodyPr/>
        <a:lstStyle/>
        <a:p>
          <a:endParaRPr lang="es-ES_tradnl" sz="1000">
            <a:latin typeface="Arial" charset="0"/>
            <a:ea typeface="Arial" charset="0"/>
            <a:cs typeface="Arial" charset="0"/>
          </a:endParaRPr>
        </a:p>
      </dgm:t>
    </dgm:pt>
    <dgm:pt modelId="{41EF82CF-AD87-7E4D-8BF2-FF8E2261FFD2}" type="sibTrans" cxnId="{BF79F12C-6489-424A-805B-DBEC2487A710}">
      <dgm:prSet/>
      <dgm:spPr/>
      <dgm:t>
        <a:bodyPr/>
        <a:lstStyle/>
        <a:p>
          <a:endParaRPr lang="es-ES_tradnl" sz="1000">
            <a:latin typeface="Arial" charset="0"/>
            <a:ea typeface="Arial" charset="0"/>
            <a:cs typeface="Arial" charset="0"/>
          </a:endParaRPr>
        </a:p>
      </dgm:t>
    </dgm:pt>
    <dgm:pt modelId="{E0913A44-2CD7-4445-A736-E74A20E2EF16}">
      <dgm:prSet phldrT="[Texto]" custT="1"/>
      <dgm:spPr/>
      <dgm:t>
        <a:bodyPr/>
        <a:lstStyle/>
        <a:p>
          <a:r>
            <a:rPr lang="es-ES_tradnl" sz="1000" dirty="0" smtClean="0">
              <a:latin typeface="Arial" charset="0"/>
              <a:ea typeface="Arial" charset="0"/>
              <a:cs typeface="Arial" charset="0"/>
            </a:rPr>
            <a:t>Productos</a:t>
          </a:r>
          <a:endParaRPr lang="es-ES_tradnl" sz="1000" dirty="0">
            <a:latin typeface="Arial" charset="0"/>
            <a:ea typeface="Arial" charset="0"/>
            <a:cs typeface="Arial" charset="0"/>
          </a:endParaRPr>
        </a:p>
      </dgm:t>
    </dgm:pt>
    <dgm:pt modelId="{1C8ECE60-816E-AA45-AB15-144F9E18FBEB}" type="parTrans" cxnId="{FCC49573-3188-0440-B0E4-1B748D5E9C4E}">
      <dgm:prSet/>
      <dgm:spPr/>
      <dgm:t>
        <a:bodyPr/>
        <a:lstStyle/>
        <a:p>
          <a:endParaRPr lang="es-ES_tradnl" sz="1000">
            <a:latin typeface="Arial" charset="0"/>
            <a:ea typeface="Arial" charset="0"/>
            <a:cs typeface="Arial" charset="0"/>
          </a:endParaRPr>
        </a:p>
      </dgm:t>
    </dgm:pt>
    <dgm:pt modelId="{EA528500-7E41-B641-A983-5AE543048A92}" type="sibTrans" cxnId="{FCC49573-3188-0440-B0E4-1B748D5E9C4E}">
      <dgm:prSet/>
      <dgm:spPr/>
      <dgm:t>
        <a:bodyPr/>
        <a:lstStyle/>
        <a:p>
          <a:endParaRPr lang="es-ES_tradnl" sz="1000">
            <a:latin typeface="Arial" charset="0"/>
            <a:ea typeface="Arial" charset="0"/>
            <a:cs typeface="Arial" charset="0"/>
          </a:endParaRPr>
        </a:p>
      </dgm:t>
    </dgm:pt>
    <dgm:pt modelId="{00E07229-12B3-ED45-869F-2B8DB6CFE2D8}">
      <dgm:prSet phldrT="[Texto]" custT="1"/>
      <dgm:spPr/>
      <dgm:t>
        <a:bodyPr/>
        <a:lstStyle/>
        <a:p>
          <a:r>
            <a:rPr lang="es-ES_tradnl" sz="1000" dirty="0" smtClean="0">
              <a:latin typeface="Arial" charset="0"/>
              <a:ea typeface="Arial" charset="0"/>
              <a:cs typeface="Arial" charset="0"/>
            </a:rPr>
            <a:t>Riesgos</a:t>
          </a:r>
          <a:endParaRPr lang="es-ES_tradnl" sz="1000" dirty="0">
            <a:latin typeface="Arial" charset="0"/>
            <a:ea typeface="Arial" charset="0"/>
            <a:cs typeface="Arial" charset="0"/>
          </a:endParaRPr>
        </a:p>
      </dgm:t>
    </dgm:pt>
    <dgm:pt modelId="{44AEE5CE-D7A9-4341-90E1-03D780D77CAC}" type="parTrans" cxnId="{A440B044-B88A-8A47-9CAC-05BA906660A1}">
      <dgm:prSet/>
      <dgm:spPr/>
      <dgm:t>
        <a:bodyPr/>
        <a:lstStyle/>
        <a:p>
          <a:endParaRPr lang="es-ES_tradnl" sz="1000">
            <a:latin typeface="Arial" charset="0"/>
            <a:ea typeface="Arial" charset="0"/>
            <a:cs typeface="Arial" charset="0"/>
          </a:endParaRPr>
        </a:p>
      </dgm:t>
    </dgm:pt>
    <dgm:pt modelId="{ABEA8520-ED6C-094F-A765-347F9FA187F5}" type="sibTrans" cxnId="{A440B044-B88A-8A47-9CAC-05BA906660A1}">
      <dgm:prSet/>
      <dgm:spPr/>
      <dgm:t>
        <a:bodyPr/>
        <a:lstStyle/>
        <a:p>
          <a:endParaRPr lang="es-ES_tradnl" sz="1000">
            <a:latin typeface="Arial" charset="0"/>
            <a:ea typeface="Arial" charset="0"/>
            <a:cs typeface="Arial" charset="0"/>
          </a:endParaRPr>
        </a:p>
      </dgm:t>
    </dgm:pt>
    <dgm:pt modelId="{D8F41D6C-9091-2E44-B60D-A69035BA50BC}" type="pres">
      <dgm:prSet presAssocID="{4E8C1372-0405-A248-A8E6-35A1D67A14EC}" presName="Name0" presStyleCnt="0">
        <dgm:presLayoutVars>
          <dgm:chMax val="7"/>
          <dgm:dir/>
          <dgm:animOne val="branch"/>
        </dgm:presLayoutVars>
      </dgm:prSet>
      <dgm:spPr/>
      <dgm:t>
        <a:bodyPr/>
        <a:lstStyle/>
        <a:p>
          <a:endParaRPr lang="es-ES_tradnl"/>
        </a:p>
      </dgm:t>
    </dgm:pt>
    <dgm:pt modelId="{8A9F023F-86FA-0F40-A112-146BADF2E5DB}" type="pres">
      <dgm:prSet presAssocID="{02AD8B4F-4249-1646-9DAF-BF49CA9A034B}" presName="parTx1" presStyleLbl="node1" presStyleIdx="0" presStyleCnt="1"/>
      <dgm:spPr/>
      <dgm:t>
        <a:bodyPr/>
        <a:lstStyle/>
        <a:p>
          <a:endParaRPr lang="es-ES_tradnl"/>
        </a:p>
      </dgm:t>
    </dgm:pt>
    <dgm:pt modelId="{A43273C3-6531-5F4D-83A3-F10DE1CB8883}" type="pres">
      <dgm:prSet presAssocID="{02AD8B4F-4249-1646-9DAF-BF49CA9A034B}" presName="spPre1" presStyleCnt="0"/>
      <dgm:spPr/>
    </dgm:pt>
    <dgm:pt modelId="{BECFE460-8807-4241-B431-C9776CAFEF16}" type="pres">
      <dgm:prSet presAssocID="{02AD8B4F-4249-1646-9DAF-BF49CA9A034B}" presName="chLin1" presStyleCnt="0"/>
      <dgm:spPr/>
    </dgm:pt>
    <dgm:pt modelId="{87914FB9-4735-9542-8B97-C423A49A8396}" type="pres">
      <dgm:prSet presAssocID="{9FE3EA6D-8141-E943-ADB6-BD74464E0277}" presName="Name11" presStyleLbl="parChTrans1D1" presStyleIdx="0" presStyleCnt="10"/>
      <dgm:spPr/>
    </dgm:pt>
    <dgm:pt modelId="{E5D14B55-112C-454E-8FE5-7F96078A8FFF}" type="pres">
      <dgm:prSet presAssocID="{A8DE9D2B-1215-AF4B-BFF7-1237D0E49209}" presName="txAndLines1" presStyleCnt="0"/>
      <dgm:spPr/>
    </dgm:pt>
    <dgm:pt modelId="{940AC98C-10CB-D444-8153-C314C3B5E582}" type="pres">
      <dgm:prSet presAssocID="{A8DE9D2B-1215-AF4B-BFF7-1237D0E49209}" presName="anchor1" presStyleCnt="0"/>
      <dgm:spPr/>
    </dgm:pt>
    <dgm:pt modelId="{ABB0DC31-D49F-4842-A83F-7F9686494B73}" type="pres">
      <dgm:prSet presAssocID="{A8DE9D2B-1215-AF4B-BFF7-1237D0E49209}" presName="backup1" presStyleCnt="0"/>
      <dgm:spPr/>
    </dgm:pt>
    <dgm:pt modelId="{D4A66B15-0FC5-E641-8E55-BF146ADCE040}" type="pres">
      <dgm:prSet presAssocID="{A8DE9D2B-1215-AF4B-BFF7-1237D0E49209}" presName="preLine1" presStyleLbl="parChTrans1D1" presStyleIdx="1" presStyleCnt="10"/>
      <dgm:spPr/>
    </dgm:pt>
    <dgm:pt modelId="{A2A58EE4-4B1A-B643-9F37-9010E0B88BA9}" type="pres">
      <dgm:prSet presAssocID="{A8DE9D2B-1215-AF4B-BFF7-1237D0E49209}" presName="desTx1" presStyleLbl="revTx" presStyleIdx="0" presStyleCnt="0">
        <dgm:presLayoutVars>
          <dgm:bulletEnabled val="1"/>
        </dgm:presLayoutVars>
      </dgm:prSet>
      <dgm:spPr/>
      <dgm:t>
        <a:bodyPr/>
        <a:lstStyle/>
        <a:p>
          <a:endParaRPr lang="es-ES_tradnl"/>
        </a:p>
      </dgm:t>
    </dgm:pt>
    <dgm:pt modelId="{22B8ED3E-5E2D-3C4D-A38A-E0D69935C406}" type="pres">
      <dgm:prSet presAssocID="{3A1B73EB-4376-BB4B-855E-221AE71878C6}" presName="Name11" presStyleLbl="parChTrans1D1" presStyleIdx="2" presStyleCnt="10"/>
      <dgm:spPr/>
    </dgm:pt>
    <dgm:pt modelId="{B54DF492-2997-FB4D-B7D1-95C03F4C9F00}" type="pres">
      <dgm:prSet presAssocID="{7B4A4A48-966D-A540-B421-3DF113892462}" presName="txAndLines1" presStyleCnt="0"/>
      <dgm:spPr/>
    </dgm:pt>
    <dgm:pt modelId="{7BD50871-6372-BE4C-B6B3-66B6C302F9AF}" type="pres">
      <dgm:prSet presAssocID="{7B4A4A48-966D-A540-B421-3DF113892462}" presName="anchor1" presStyleCnt="0"/>
      <dgm:spPr/>
    </dgm:pt>
    <dgm:pt modelId="{2356ECB2-DA8A-924D-8D24-19A33581A606}" type="pres">
      <dgm:prSet presAssocID="{7B4A4A48-966D-A540-B421-3DF113892462}" presName="backup1" presStyleCnt="0"/>
      <dgm:spPr/>
    </dgm:pt>
    <dgm:pt modelId="{66980083-2DF0-CC4F-B887-4432BD0BE377}" type="pres">
      <dgm:prSet presAssocID="{7B4A4A48-966D-A540-B421-3DF113892462}" presName="preLine1" presStyleLbl="parChTrans1D1" presStyleIdx="3" presStyleCnt="10"/>
      <dgm:spPr/>
    </dgm:pt>
    <dgm:pt modelId="{5FE07282-2C49-2040-BBF3-042E2806EF23}" type="pres">
      <dgm:prSet presAssocID="{7B4A4A48-966D-A540-B421-3DF113892462}" presName="desTx1" presStyleLbl="revTx" presStyleIdx="0" presStyleCnt="0">
        <dgm:presLayoutVars>
          <dgm:bulletEnabled val="1"/>
        </dgm:presLayoutVars>
      </dgm:prSet>
      <dgm:spPr/>
      <dgm:t>
        <a:bodyPr/>
        <a:lstStyle/>
        <a:p>
          <a:endParaRPr lang="es-ES_tradnl"/>
        </a:p>
      </dgm:t>
    </dgm:pt>
    <dgm:pt modelId="{E5F9EF3B-6A4D-FE45-B39B-4792E07F4E81}" type="pres">
      <dgm:prSet presAssocID="{D85D345D-0618-EF4B-BF69-B3AE85E4043C}" presName="Name11" presStyleLbl="parChTrans1D1" presStyleIdx="4" presStyleCnt="10"/>
      <dgm:spPr/>
    </dgm:pt>
    <dgm:pt modelId="{8119F154-6076-9C4A-8E57-00C0EBEA1FC0}" type="pres">
      <dgm:prSet presAssocID="{235CFBA8-6612-FB42-9B96-A1B9A6FAB627}" presName="txAndLines1" presStyleCnt="0"/>
      <dgm:spPr/>
    </dgm:pt>
    <dgm:pt modelId="{4DBCC48D-72A2-394E-A541-E8A226783402}" type="pres">
      <dgm:prSet presAssocID="{235CFBA8-6612-FB42-9B96-A1B9A6FAB627}" presName="anchor1" presStyleCnt="0"/>
      <dgm:spPr/>
    </dgm:pt>
    <dgm:pt modelId="{400E76F1-69C6-A24E-999C-C851D01D66F5}" type="pres">
      <dgm:prSet presAssocID="{235CFBA8-6612-FB42-9B96-A1B9A6FAB627}" presName="backup1" presStyleCnt="0"/>
      <dgm:spPr/>
    </dgm:pt>
    <dgm:pt modelId="{8F5396FD-3949-114A-A51A-9E66AFFD2760}" type="pres">
      <dgm:prSet presAssocID="{235CFBA8-6612-FB42-9B96-A1B9A6FAB627}" presName="preLine1" presStyleLbl="parChTrans1D1" presStyleIdx="5" presStyleCnt="10"/>
      <dgm:spPr/>
    </dgm:pt>
    <dgm:pt modelId="{14081421-D421-2244-9E83-9D5C1E1AD4DD}" type="pres">
      <dgm:prSet presAssocID="{235CFBA8-6612-FB42-9B96-A1B9A6FAB627}" presName="desTx1" presStyleLbl="revTx" presStyleIdx="0" presStyleCnt="0">
        <dgm:presLayoutVars>
          <dgm:bulletEnabled val="1"/>
        </dgm:presLayoutVars>
      </dgm:prSet>
      <dgm:spPr/>
      <dgm:t>
        <a:bodyPr/>
        <a:lstStyle/>
        <a:p>
          <a:endParaRPr lang="es-ES_tradnl"/>
        </a:p>
      </dgm:t>
    </dgm:pt>
    <dgm:pt modelId="{10308091-5A6A-F047-85E0-C88E7F24FBAA}" type="pres">
      <dgm:prSet presAssocID="{1C8ECE60-816E-AA45-AB15-144F9E18FBEB}" presName="Name11" presStyleLbl="parChTrans1D1" presStyleIdx="6" presStyleCnt="10"/>
      <dgm:spPr/>
    </dgm:pt>
    <dgm:pt modelId="{731563D0-4CF1-F845-8FF9-30EC419FD0A5}" type="pres">
      <dgm:prSet presAssocID="{E0913A44-2CD7-4445-A736-E74A20E2EF16}" presName="txAndLines1" presStyleCnt="0"/>
      <dgm:spPr/>
    </dgm:pt>
    <dgm:pt modelId="{BCC94013-7F54-D54C-9B28-6A6FB0F5A016}" type="pres">
      <dgm:prSet presAssocID="{E0913A44-2CD7-4445-A736-E74A20E2EF16}" presName="anchor1" presStyleCnt="0"/>
      <dgm:spPr/>
    </dgm:pt>
    <dgm:pt modelId="{6468BDC3-0651-B443-B48A-ABF3C7847137}" type="pres">
      <dgm:prSet presAssocID="{E0913A44-2CD7-4445-A736-E74A20E2EF16}" presName="backup1" presStyleCnt="0"/>
      <dgm:spPr/>
    </dgm:pt>
    <dgm:pt modelId="{CA2C890F-DDF2-AD46-9409-63495EEDF7D9}" type="pres">
      <dgm:prSet presAssocID="{E0913A44-2CD7-4445-A736-E74A20E2EF16}" presName="preLine1" presStyleLbl="parChTrans1D1" presStyleIdx="7" presStyleCnt="10"/>
      <dgm:spPr/>
    </dgm:pt>
    <dgm:pt modelId="{DE97619C-7E82-5640-901F-0FA55CF19CFA}" type="pres">
      <dgm:prSet presAssocID="{E0913A44-2CD7-4445-A736-E74A20E2EF16}" presName="desTx1" presStyleLbl="revTx" presStyleIdx="0" presStyleCnt="0">
        <dgm:presLayoutVars>
          <dgm:bulletEnabled val="1"/>
        </dgm:presLayoutVars>
      </dgm:prSet>
      <dgm:spPr/>
      <dgm:t>
        <a:bodyPr/>
        <a:lstStyle/>
        <a:p>
          <a:endParaRPr lang="es-ES_tradnl"/>
        </a:p>
      </dgm:t>
    </dgm:pt>
    <dgm:pt modelId="{20343175-E613-BF44-B6A8-923772292BB1}" type="pres">
      <dgm:prSet presAssocID="{44AEE5CE-D7A9-4341-90E1-03D780D77CAC}" presName="Name11" presStyleLbl="parChTrans1D1" presStyleIdx="8" presStyleCnt="10"/>
      <dgm:spPr/>
    </dgm:pt>
    <dgm:pt modelId="{21F25950-9352-5C4F-A05A-0EE9391B3B49}" type="pres">
      <dgm:prSet presAssocID="{00E07229-12B3-ED45-869F-2B8DB6CFE2D8}" presName="txAndLines1" presStyleCnt="0"/>
      <dgm:spPr/>
    </dgm:pt>
    <dgm:pt modelId="{4192CAC0-CE2E-6342-90A9-8EAE5E11B65A}" type="pres">
      <dgm:prSet presAssocID="{00E07229-12B3-ED45-869F-2B8DB6CFE2D8}" presName="anchor1" presStyleCnt="0"/>
      <dgm:spPr/>
    </dgm:pt>
    <dgm:pt modelId="{70749488-5A11-E54E-BEA0-AE9069B309D9}" type="pres">
      <dgm:prSet presAssocID="{00E07229-12B3-ED45-869F-2B8DB6CFE2D8}" presName="backup1" presStyleCnt="0"/>
      <dgm:spPr/>
    </dgm:pt>
    <dgm:pt modelId="{4E8A4D9B-D2F6-6041-948C-11C6AC102C81}" type="pres">
      <dgm:prSet presAssocID="{00E07229-12B3-ED45-869F-2B8DB6CFE2D8}" presName="preLine1" presStyleLbl="parChTrans1D1" presStyleIdx="9" presStyleCnt="10"/>
      <dgm:spPr/>
    </dgm:pt>
    <dgm:pt modelId="{63AF58F9-8770-A34F-AD6B-7E6EA9BEB09F}" type="pres">
      <dgm:prSet presAssocID="{00E07229-12B3-ED45-869F-2B8DB6CFE2D8}" presName="desTx1" presStyleLbl="revTx" presStyleIdx="0" presStyleCnt="0">
        <dgm:presLayoutVars>
          <dgm:bulletEnabled val="1"/>
        </dgm:presLayoutVars>
      </dgm:prSet>
      <dgm:spPr/>
      <dgm:t>
        <a:bodyPr/>
        <a:lstStyle/>
        <a:p>
          <a:endParaRPr lang="es-ES_tradnl"/>
        </a:p>
      </dgm:t>
    </dgm:pt>
  </dgm:ptLst>
  <dgm:cxnLst>
    <dgm:cxn modelId="{FCC49573-3188-0440-B0E4-1B748D5E9C4E}" srcId="{02AD8B4F-4249-1646-9DAF-BF49CA9A034B}" destId="{E0913A44-2CD7-4445-A736-E74A20E2EF16}" srcOrd="3" destOrd="0" parTransId="{1C8ECE60-816E-AA45-AB15-144F9E18FBEB}" sibTransId="{EA528500-7E41-B641-A983-5AE543048A92}"/>
    <dgm:cxn modelId="{2E8AE6A8-DE51-E944-B1C7-84A4AFCBAA5F}" type="presOf" srcId="{235CFBA8-6612-FB42-9B96-A1B9A6FAB627}" destId="{14081421-D421-2244-9E83-9D5C1E1AD4DD}" srcOrd="0" destOrd="0" presId="urn:microsoft.com/office/officeart/2009/3/layout/SubStepProcess"/>
    <dgm:cxn modelId="{2D7AF57F-28D7-1549-8DBE-1859028D9B1C}" srcId="{02AD8B4F-4249-1646-9DAF-BF49CA9A034B}" destId="{A8DE9D2B-1215-AF4B-BFF7-1237D0E49209}" srcOrd="0" destOrd="0" parTransId="{9FE3EA6D-8141-E943-ADB6-BD74464E0277}" sibTransId="{CDB0EA92-CAFF-0144-A747-7849D5293EAB}"/>
    <dgm:cxn modelId="{4CB62D09-811A-1642-AD74-BF7748E28A6D}" srcId="{02AD8B4F-4249-1646-9DAF-BF49CA9A034B}" destId="{7B4A4A48-966D-A540-B421-3DF113892462}" srcOrd="1" destOrd="0" parTransId="{3A1B73EB-4376-BB4B-855E-221AE71878C6}" sibTransId="{CB9BABB0-F924-9E4D-83FC-FB602007C309}"/>
    <dgm:cxn modelId="{4092010C-9E5B-C04F-A25E-D37D4359466A}" type="presOf" srcId="{7B4A4A48-966D-A540-B421-3DF113892462}" destId="{5FE07282-2C49-2040-BBF3-042E2806EF23}" srcOrd="0" destOrd="0" presId="urn:microsoft.com/office/officeart/2009/3/layout/SubStepProcess"/>
    <dgm:cxn modelId="{A440B044-B88A-8A47-9CAC-05BA906660A1}" srcId="{02AD8B4F-4249-1646-9DAF-BF49CA9A034B}" destId="{00E07229-12B3-ED45-869F-2B8DB6CFE2D8}" srcOrd="4" destOrd="0" parTransId="{44AEE5CE-D7A9-4341-90E1-03D780D77CAC}" sibTransId="{ABEA8520-ED6C-094F-A765-347F9FA187F5}"/>
    <dgm:cxn modelId="{D8B660D3-0B9B-EE45-9484-C0E89BD3CC26}" srcId="{4E8C1372-0405-A248-A8E6-35A1D67A14EC}" destId="{02AD8B4F-4249-1646-9DAF-BF49CA9A034B}" srcOrd="0" destOrd="0" parTransId="{19C03D02-D3E3-6D4D-9C05-5829ECAAD695}" sibTransId="{B0C77624-4FD1-8F46-A26B-F36FD539BFBD}"/>
    <dgm:cxn modelId="{8374A9E1-8854-D644-BACC-AD75AC4BA10C}" type="presOf" srcId="{4E8C1372-0405-A248-A8E6-35A1D67A14EC}" destId="{D8F41D6C-9091-2E44-B60D-A69035BA50BC}" srcOrd="0" destOrd="0" presId="urn:microsoft.com/office/officeart/2009/3/layout/SubStepProcess"/>
    <dgm:cxn modelId="{5C37389F-599B-9D48-BF55-B54E553ABE3D}" type="presOf" srcId="{02AD8B4F-4249-1646-9DAF-BF49CA9A034B}" destId="{8A9F023F-86FA-0F40-A112-146BADF2E5DB}" srcOrd="0" destOrd="0" presId="urn:microsoft.com/office/officeart/2009/3/layout/SubStepProcess"/>
    <dgm:cxn modelId="{6381B88A-F4EE-C640-99EA-D08F58F778C8}" type="presOf" srcId="{00E07229-12B3-ED45-869F-2B8DB6CFE2D8}" destId="{63AF58F9-8770-A34F-AD6B-7E6EA9BEB09F}" srcOrd="0" destOrd="0" presId="urn:microsoft.com/office/officeart/2009/3/layout/SubStepProcess"/>
    <dgm:cxn modelId="{BF79F12C-6489-424A-805B-DBEC2487A710}" srcId="{02AD8B4F-4249-1646-9DAF-BF49CA9A034B}" destId="{235CFBA8-6612-FB42-9B96-A1B9A6FAB627}" srcOrd="2" destOrd="0" parTransId="{D85D345D-0618-EF4B-BF69-B3AE85E4043C}" sibTransId="{41EF82CF-AD87-7E4D-8BF2-FF8E2261FFD2}"/>
    <dgm:cxn modelId="{8B35BBC4-4171-7248-B949-FD7C353A2CD2}" type="presOf" srcId="{A8DE9D2B-1215-AF4B-BFF7-1237D0E49209}" destId="{A2A58EE4-4B1A-B643-9F37-9010E0B88BA9}" srcOrd="0" destOrd="0" presId="urn:microsoft.com/office/officeart/2009/3/layout/SubStepProcess"/>
    <dgm:cxn modelId="{8F85ACEB-ADB9-D647-A1F2-00E9B7BD063C}" type="presOf" srcId="{E0913A44-2CD7-4445-A736-E74A20E2EF16}" destId="{DE97619C-7E82-5640-901F-0FA55CF19CFA}" srcOrd="0" destOrd="0" presId="urn:microsoft.com/office/officeart/2009/3/layout/SubStepProcess"/>
    <dgm:cxn modelId="{813AF218-1DA1-FB40-BCA7-4D84BE9AEDE7}" type="presParOf" srcId="{D8F41D6C-9091-2E44-B60D-A69035BA50BC}" destId="{8A9F023F-86FA-0F40-A112-146BADF2E5DB}" srcOrd="0" destOrd="0" presId="urn:microsoft.com/office/officeart/2009/3/layout/SubStepProcess"/>
    <dgm:cxn modelId="{04DC31B9-AE65-5A42-A97D-EC9F34DB92A4}" type="presParOf" srcId="{D8F41D6C-9091-2E44-B60D-A69035BA50BC}" destId="{A43273C3-6531-5F4D-83A3-F10DE1CB8883}" srcOrd="1" destOrd="0" presId="urn:microsoft.com/office/officeart/2009/3/layout/SubStepProcess"/>
    <dgm:cxn modelId="{13192F6C-E1D1-BA45-968C-5E7B0A178E76}" type="presParOf" srcId="{D8F41D6C-9091-2E44-B60D-A69035BA50BC}" destId="{BECFE460-8807-4241-B431-C9776CAFEF16}" srcOrd="2" destOrd="0" presId="urn:microsoft.com/office/officeart/2009/3/layout/SubStepProcess"/>
    <dgm:cxn modelId="{FD6E3191-E8C2-5E4B-A1FD-5FBFCB5EED10}" type="presParOf" srcId="{BECFE460-8807-4241-B431-C9776CAFEF16}" destId="{87914FB9-4735-9542-8B97-C423A49A8396}" srcOrd="0" destOrd="0" presId="urn:microsoft.com/office/officeart/2009/3/layout/SubStepProcess"/>
    <dgm:cxn modelId="{A919D211-8ED4-D340-A1AB-245301FBF8F1}" type="presParOf" srcId="{BECFE460-8807-4241-B431-C9776CAFEF16}" destId="{E5D14B55-112C-454E-8FE5-7F96078A8FFF}" srcOrd="1" destOrd="0" presId="urn:microsoft.com/office/officeart/2009/3/layout/SubStepProcess"/>
    <dgm:cxn modelId="{AE91AE01-FBEE-D54A-B546-01304982E51F}" type="presParOf" srcId="{E5D14B55-112C-454E-8FE5-7F96078A8FFF}" destId="{940AC98C-10CB-D444-8153-C314C3B5E582}" srcOrd="0" destOrd="0" presId="urn:microsoft.com/office/officeart/2009/3/layout/SubStepProcess"/>
    <dgm:cxn modelId="{287914F6-1346-1146-8A6A-98D5A2F613E9}" type="presParOf" srcId="{E5D14B55-112C-454E-8FE5-7F96078A8FFF}" destId="{ABB0DC31-D49F-4842-A83F-7F9686494B73}" srcOrd="1" destOrd="0" presId="urn:microsoft.com/office/officeart/2009/3/layout/SubStepProcess"/>
    <dgm:cxn modelId="{1EFE4937-1736-A34C-99B4-B114E565B196}" type="presParOf" srcId="{E5D14B55-112C-454E-8FE5-7F96078A8FFF}" destId="{D4A66B15-0FC5-E641-8E55-BF146ADCE040}" srcOrd="2" destOrd="0" presId="urn:microsoft.com/office/officeart/2009/3/layout/SubStepProcess"/>
    <dgm:cxn modelId="{1BBD8368-C8C6-3C4C-BBD7-4231DF1BFCB3}" type="presParOf" srcId="{E5D14B55-112C-454E-8FE5-7F96078A8FFF}" destId="{A2A58EE4-4B1A-B643-9F37-9010E0B88BA9}" srcOrd="3" destOrd="0" presId="urn:microsoft.com/office/officeart/2009/3/layout/SubStepProcess"/>
    <dgm:cxn modelId="{C978358E-BC07-8A4B-BA9D-BB7B06830B8F}" type="presParOf" srcId="{BECFE460-8807-4241-B431-C9776CAFEF16}" destId="{22B8ED3E-5E2D-3C4D-A38A-E0D69935C406}" srcOrd="2" destOrd="0" presId="urn:microsoft.com/office/officeart/2009/3/layout/SubStepProcess"/>
    <dgm:cxn modelId="{459AA3C1-D86F-E741-9C2E-7FA5A6C7E3AC}" type="presParOf" srcId="{BECFE460-8807-4241-B431-C9776CAFEF16}" destId="{B54DF492-2997-FB4D-B7D1-95C03F4C9F00}" srcOrd="3" destOrd="0" presId="urn:microsoft.com/office/officeart/2009/3/layout/SubStepProcess"/>
    <dgm:cxn modelId="{DA0ABB0B-C588-0C4B-AA25-08E29A9C2526}" type="presParOf" srcId="{B54DF492-2997-FB4D-B7D1-95C03F4C9F00}" destId="{7BD50871-6372-BE4C-B6B3-66B6C302F9AF}" srcOrd="0" destOrd="0" presId="urn:microsoft.com/office/officeart/2009/3/layout/SubStepProcess"/>
    <dgm:cxn modelId="{78464475-DA9E-8F40-AACF-8B21A41BCB25}" type="presParOf" srcId="{B54DF492-2997-FB4D-B7D1-95C03F4C9F00}" destId="{2356ECB2-DA8A-924D-8D24-19A33581A606}" srcOrd="1" destOrd="0" presId="urn:microsoft.com/office/officeart/2009/3/layout/SubStepProcess"/>
    <dgm:cxn modelId="{09E4104E-603E-FD40-B8D5-164349214D9B}" type="presParOf" srcId="{B54DF492-2997-FB4D-B7D1-95C03F4C9F00}" destId="{66980083-2DF0-CC4F-B887-4432BD0BE377}" srcOrd="2" destOrd="0" presId="urn:microsoft.com/office/officeart/2009/3/layout/SubStepProcess"/>
    <dgm:cxn modelId="{95671993-801C-DC4A-B891-EDC57E20CE1C}" type="presParOf" srcId="{B54DF492-2997-FB4D-B7D1-95C03F4C9F00}" destId="{5FE07282-2C49-2040-BBF3-042E2806EF23}" srcOrd="3" destOrd="0" presId="urn:microsoft.com/office/officeart/2009/3/layout/SubStepProcess"/>
    <dgm:cxn modelId="{57477208-A425-2243-955C-B88105C096D8}" type="presParOf" srcId="{BECFE460-8807-4241-B431-C9776CAFEF16}" destId="{E5F9EF3B-6A4D-FE45-B39B-4792E07F4E81}" srcOrd="4" destOrd="0" presId="urn:microsoft.com/office/officeart/2009/3/layout/SubStepProcess"/>
    <dgm:cxn modelId="{F96263DF-B536-1E45-86F3-A59C4F1B40B9}" type="presParOf" srcId="{BECFE460-8807-4241-B431-C9776CAFEF16}" destId="{8119F154-6076-9C4A-8E57-00C0EBEA1FC0}" srcOrd="5" destOrd="0" presId="urn:microsoft.com/office/officeart/2009/3/layout/SubStepProcess"/>
    <dgm:cxn modelId="{05AEC9DA-1FFA-E449-8D00-6C8820BACFA2}" type="presParOf" srcId="{8119F154-6076-9C4A-8E57-00C0EBEA1FC0}" destId="{4DBCC48D-72A2-394E-A541-E8A226783402}" srcOrd="0" destOrd="0" presId="urn:microsoft.com/office/officeart/2009/3/layout/SubStepProcess"/>
    <dgm:cxn modelId="{CDD2C413-6B79-9A4F-B473-DF6E48623DFA}" type="presParOf" srcId="{8119F154-6076-9C4A-8E57-00C0EBEA1FC0}" destId="{400E76F1-69C6-A24E-999C-C851D01D66F5}" srcOrd="1" destOrd="0" presId="urn:microsoft.com/office/officeart/2009/3/layout/SubStepProcess"/>
    <dgm:cxn modelId="{A397305A-42FA-064A-BCA5-399F417842A8}" type="presParOf" srcId="{8119F154-6076-9C4A-8E57-00C0EBEA1FC0}" destId="{8F5396FD-3949-114A-A51A-9E66AFFD2760}" srcOrd="2" destOrd="0" presId="urn:microsoft.com/office/officeart/2009/3/layout/SubStepProcess"/>
    <dgm:cxn modelId="{83E63BDE-69F5-5A47-88A1-11E0C4BD0D14}" type="presParOf" srcId="{8119F154-6076-9C4A-8E57-00C0EBEA1FC0}" destId="{14081421-D421-2244-9E83-9D5C1E1AD4DD}" srcOrd="3" destOrd="0" presId="urn:microsoft.com/office/officeart/2009/3/layout/SubStepProcess"/>
    <dgm:cxn modelId="{31FDDD6F-4CB1-5242-9CD6-248ADF95535D}" type="presParOf" srcId="{BECFE460-8807-4241-B431-C9776CAFEF16}" destId="{10308091-5A6A-F047-85E0-C88E7F24FBAA}" srcOrd="6" destOrd="0" presId="urn:microsoft.com/office/officeart/2009/3/layout/SubStepProcess"/>
    <dgm:cxn modelId="{4131E9B4-CE30-1149-9EB5-1B783E4FC947}" type="presParOf" srcId="{BECFE460-8807-4241-B431-C9776CAFEF16}" destId="{731563D0-4CF1-F845-8FF9-30EC419FD0A5}" srcOrd="7" destOrd="0" presId="urn:microsoft.com/office/officeart/2009/3/layout/SubStepProcess"/>
    <dgm:cxn modelId="{B7372C4D-9F0A-8844-9ACD-5E51F035998B}" type="presParOf" srcId="{731563D0-4CF1-F845-8FF9-30EC419FD0A5}" destId="{BCC94013-7F54-D54C-9B28-6A6FB0F5A016}" srcOrd="0" destOrd="0" presId="urn:microsoft.com/office/officeart/2009/3/layout/SubStepProcess"/>
    <dgm:cxn modelId="{CBEF3FA7-66DD-ED41-9915-2AECD55CB951}" type="presParOf" srcId="{731563D0-4CF1-F845-8FF9-30EC419FD0A5}" destId="{6468BDC3-0651-B443-B48A-ABF3C7847137}" srcOrd="1" destOrd="0" presId="urn:microsoft.com/office/officeart/2009/3/layout/SubStepProcess"/>
    <dgm:cxn modelId="{F35E219A-FC9B-8644-8F6A-1395509A1239}" type="presParOf" srcId="{731563D0-4CF1-F845-8FF9-30EC419FD0A5}" destId="{CA2C890F-DDF2-AD46-9409-63495EEDF7D9}" srcOrd="2" destOrd="0" presId="urn:microsoft.com/office/officeart/2009/3/layout/SubStepProcess"/>
    <dgm:cxn modelId="{209C4E99-0F6A-E549-A0FC-EAD3F2B501D7}" type="presParOf" srcId="{731563D0-4CF1-F845-8FF9-30EC419FD0A5}" destId="{DE97619C-7E82-5640-901F-0FA55CF19CFA}" srcOrd="3" destOrd="0" presId="urn:microsoft.com/office/officeart/2009/3/layout/SubStepProcess"/>
    <dgm:cxn modelId="{0AC7128E-1CAE-3A4F-B1FF-95F6775C199E}" type="presParOf" srcId="{BECFE460-8807-4241-B431-C9776CAFEF16}" destId="{20343175-E613-BF44-B6A8-923772292BB1}" srcOrd="8" destOrd="0" presId="urn:microsoft.com/office/officeart/2009/3/layout/SubStepProcess"/>
    <dgm:cxn modelId="{AC3594B6-19EC-6B47-A723-A482E4151243}" type="presParOf" srcId="{BECFE460-8807-4241-B431-C9776CAFEF16}" destId="{21F25950-9352-5C4F-A05A-0EE9391B3B49}" srcOrd="9" destOrd="0" presId="urn:microsoft.com/office/officeart/2009/3/layout/SubStepProcess"/>
    <dgm:cxn modelId="{957DBDB9-E6EE-3D44-AE88-B852F8B7B8A3}" type="presParOf" srcId="{21F25950-9352-5C4F-A05A-0EE9391B3B49}" destId="{4192CAC0-CE2E-6342-90A9-8EAE5E11B65A}" srcOrd="0" destOrd="0" presId="urn:microsoft.com/office/officeart/2009/3/layout/SubStepProcess"/>
    <dgm:cxn modelId="{22B376EB-3494-3349-8F87-48CD8038A5BB}" type="presParOf" srcId="{21F25950-9352-5C4F-A05A-0EE9391B3B49}" destId="{70749488-5A11-E54E-BEA0-AE9069B309D9}" srcOrd="1" destOrd="0" presId="urn:microsoft.com/office/officeart/2009/3/layout/SubStepProcess"/>
    <dgm:cxn modelId="{B4154D6E-5C31-FA40-983E-718907253384}" type="presParOf" srcId="{21F25950-9352-5C4F-A05A-0EE9391B3B49}" destId="{4E8A4D9B-D2F6-6041-948C-11C6AC102C81}" srcOrd="2" destOrd="0" presId="urn:microsoft.com/office/officeart/2009/3/layout/SubStepProcess"/>
    <dgm:cxn modelId="{782CA87E-F317-2147-A92C-1F06B252A6F3}" type="presParOf" srcId="{21F25950-9352-5C4F-A05A-0EE9391B3B49}" destId="{63AF58F9-8770-A34F-AD6B-7E6EA9BEB09F}" srcOrd="3" destOrd="0" presId="urn:microsoft.com/office/officeart/2009/3/layout/SubStepProcess"/>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838B93D-AF55-6948-B32B-AB9B3E3B424F}" type="doc">
      <dgm:prSet loTypeId="urn:microsoft.com/office/officeart/2009/3/layout/StepUpProcess" loCatId="" qsTypeId="urn:microsoft.com/office/officeart/2005/8/quickstyle/simple4" qsCatId="simple" csTypeId="urn:microsoft.com/office/officeart/2005/8/colors/colorful4" csCatId="colorful" phldr="1"/>
      <dgm:spPr/>
      <dgm:t>
        <a:bodyPr/>
        <a:lstStyle/>
        <a:p>
          <a:endParaRPr lang="es-ES_tradnl"/>
        </a:p>
      </dgm:t>
    </dgm:pt>
    <dgm:pt modelId="{86C49427-BE9B-254F-B163-DB2D8CAA27AE}">
      <dgm:prSet phldrT="[Texto]" custT="1"/>
      <dgm:spPr/>
      <dgm:t>
        <a:bodyPr/>
        <a:lstStyle/>
        <a:p>
          <a:pPr algn="ctr"/>
          <a:r>
            <a:rPr lang="es-ES_tradnl" sz="1000" b="1" dirty="0" smtClean="0">
              <a:latin typeface="Arial" charset="0"/>
              <a:ea typeface="Arial" charset="0"/>
              <a:cs typeface="Arial" charset="0"/>
            </a:rPr>
            <a:t>Importancia</a:t>
          </a:r>
          <a:endParaRPr lang="es-ES_tradnl" sz="1000" b="1" dirty="0">
            <a:latin typeface="Arial" charset="0"/>
            <a:ea typeface="Arial" charset="0"/>
            <a:cs typeface="Arial" charset="0"/>
          </a:endParaRPr>
        </a:p>
      </dgm:t>
    </dgm:pt>
    <dgm:pt modelId="{CA3E6F1E-A835-9B4A-BFF3-AF70CC45500E}" type="parTrans" cxnId="{92974008-4FE7-A745-86C2-5B6CE65487B7}">
      <dgm:prSet/>
      <dgm:spPr/>
      <dgm:t>
        <a:bodyPr/>
        <a:lstStyle/>
        <a:p>
          <a:pPr algn="ctr"/>
          <a:endParaRPr lang="es-ES_tradnl" sz="1000">
            <a:latin typeface="Arial" charset="0"/>
            <a:ea typeface="Arial" charset="0"/>
            <a:cs typeface="Arial" charset="0"/>
          </a:endParaRPr>
        </a:p>
      </dgm:t>
    </dgm:pt>
    <dgm:pt modelId="{3ECF5BCE-03D9-5948-B99A-5B8C615EFB5A}" type="sibTrans" cxnId="{92974008-4FE7-A745-86C2-5B6CE65487B7}">
      <dgm:prSet/>
      <dgm:spPr/>
      <dgm:t>
        <a:bodyPr/>
        <a:lstStyle/>
        <a:p>
          <a:pPr algn="ctr"/>
          <a:endParaRPr lang="es-ES_tradnl" sz="1000">
            <a:latin typeface="Arial" charset="0"/>
            <a:ea typeface="Arial" charset="0"/>
            <a:cs typeface="Arial" charset="0"/>
          </a:endParaRPr>
        </a:p>
      </dgm:t>
    </dgm:pt>
    <dgm:pt modelId="{4D323540-B7B2-1444-A8FD-07576D8D9B01}">
      <dgm:prSet phldrT="[Texto]" custT="1"/>
      <dgm:spPr/>
      <dgm:t>
        <a:bodyPr/>
        <a:lstStyle/>
        <a:p>
          <a:pPr algn="ctr"/>
          <a:r>
            <a:rPr lang="es-ES_tradnl" sz="1000" dirty="0" smtClean="0">
              <a:latin typeface="Arial" charset="0"/>
              <a:ea typeface="Arial" charset="0"/>
              <a:cs typeface="Arial" charset="0"/>
            </a:rPr>
            <a:t>Cumplimiento de objetivos financieros </a:t>
          </a:r>
          <a:endParaRPr lang="es-ES_tradnl" sz="1000" dirty="0">
            <a:latin typeface="Arial" charset="0"/>
            <a:ea typeface="Arial" charset="0"/>
            <a:cs typeface="Arial" charset="0"/>
          </a:endParaRPr>
        </a:p>
      </dgm:t>
    </dgm:pt>
    <dgm:pt modelId="{2D8D6467-981B-8C46-A397-20A834258533}" type="parTrans" cxnId="{1A51A3AE-4AD4-7D47-A1B8-1FD94BB2564C}">
      <dgm:prSet/>
      <dgm:spPr/>
      <dgm:t>
        <a:bodyPr/>
        <a:lstStyle/>
        <a:p>
          <a:pPr algn="ctr"/>
          <a:endParaRPr lang="es-ES_tradnl" sz="1000">
            <a:latin typeface="Arial" charset="0"/>
            <a:ea typeface="Arial" charset="0"/>
            <a:cs typeface="Arial" charset="0"/>
          </a:endParaRPr>
        </a:p>
      </dgm:t>
    </dgm:pt>
    <dgm:pt modelId="{F7E5401F-79A3-E74A-BC68-94A8F3118C0F}" type="sibTrans" cxnId="{1A51A3AE-4AD4-7D47-A1B8-1FD94BB2564C}">
      <dgm:prSet/>
      <dgm:spPr/>
      <dgm:t>
        <a:bodyPr/>
        <a:lstStyle/>
        <a:p>
          <a:pPr algn="ctr"/>
          <a:endParaRPr lang="es-ES_tradnl" sz="1000">
            <a:latin typeface="Arial" charset="0"/>
            <a:ea typeface="Arial" charset="0"/>
            <a:cs typeface="Arial" charset="0"/>
          </a:endParaRPr>
        </a:p>
      </dgm:t>
    </dgm:pt>
    <dgm:pt modelId="{521F5D5B-EFA6-7146-BAAD-56E72E67B624}">
      <dgm:prSet phldrT="[Texto]" custT="1"/>
      <dgm:spPr/>
      <dgm:t>
        <a:bodyPr/>
        <a:lstStyle/>
        <a:p>
          <a:pPr algn="ctr"/>
          <a:r>
            <a:rPr lang="es-ES_tradnl" sz="1000" dirty="0" smtClean="0">
              <a:latin typeface="Arial" charset="0"/>
              <a:ea typeface="Arial" charset="0"/>
              <a:cs typeface="Arial" charset="0"/>
            </a:rPr>
            <a:t>Presupuesto</a:t>
          </a:r>
          <a:endParaRPr lang="es-ES_tradnl" sz="1000" dirty="0">
            <a:latin typeface="Arial" charset="0"/>
            <a:ea typeface="Arial" charset="0"/>
            <a:cs typeface="Arial" charset="0"/>
          </a:endParaRPr>
        </a:p>
      </dgm:t>
    </dgm:pt>
    <dgm:pt modelId="{F03C2D33-E2A7-BF4D-A29D-5A9A8A02A356}" type="parTrans" cxnId="{5F9C17B0-E78C-5D44-A26B-44C72DC592F2}">
      <dgm:prSet/>
      <dgm:spPr/>
      <dgm:t>
        <a:bodyPr/>
        <a:lstStyle/>
        <a:p>
          <a:pPr algn="ctr"/>
          <a:endParaRPr lang="es-ES_tradnl" sz="1000">
            <a:latin typeface="Arial" charset="0"/>
            <a:ea typeface="Arial" charset="0"/>
            <a:cs typeface="Arial" charset="0"/>
          </a:endParaRPr>
        </a:p>
      </dgm:t>
    </dgm:pt>
    <dgm:pt modelId="{E4AAB4BD-CD2C-6645-9052-BEC0C36AABEC}" type="sibTrans" cxnId="{5F9C17B0-E78C-5D44-A26B-44C72DC592F2}">
      <dgm:prSet/>
      <dgm:spPr/>
      <dgm:t>
        <a:bodyPr/>
        <a:lstStyle/>
        <a:p>
          <a:pPr algn="ctr"/>
          <a:endParaRPr lang="es-ES_tradnl" sz="1000">
            <a:latin typeface="Arial" charset="0"/>
            <a:ea typeface="Arial" charset="0"/>
            <a:cs typeface="Arial" charset="0"/>
          </a:endParaRPr>
        </a:p>
      </dgm:t>
    </dgm:pt>
    <dgm:pt modelId="{1009E183-740A-3841-9AB9-10F4B4933BC8}" type="pres">
      <dgm:prSet presAssocID="{6838B93D-AF55-6948-B32B-AB9B3E3B424F}" presName="rootnode" presStyleCnt="0">
        <dgm:presLayoutVars>
          <dgm:chMax/>
          <dgm:chPref/>
          <dgm:dir val="rev"/>
          <dgm:animLvl val="lvl"/>
        </dgm:presLayoutVars>
      </dgm:prSet>
      <dgm:spPr/>
      <dgm:t>
        <a:bodyPr/>
        <a:lstStyle/>
        <a:p>
          <a:endParaRPr lang="es-ES_tradnl"/>
        </a:p>
      </dgm:t>
    </dgm:pt>
    <dgm:pt modelId="{0922AB3D-B764-D146-B149-C25ECA4EB98E}" type="pres">
      <dgm:prSet presAssocID="{4D323540-B7B2-1444-A8FD-07576D8D9B01}" presName="composite" presStyleCnt="0"/>
      <dgm:spPr/>
    </dgm:pt>
    <dgm:pt modelId="{BFBCA020-849B-1346-BD04-5EAB3040F050}" type="pres">
      <dgm:prSet presAssocID="{4D323540-B7B2-1444-A8FD-07576D8D9B01}" presName="LShape" presStyleLbl="alignNode1" presStyleIdx="0" presStyleCnt="5"/>
      <dgm:spPr/>
    </dgm:pt>
    <dgm:pt modelId="{9C01CDAD-0EDF-AD47-85A1-3769ED475C28}" type="pres">
      <dgm:prSet presAssocID="{4D323540-B7B2-1444-A8FD-07576D8D9B01}" presName="ParentText" presStyleLbl="revTx" presStyleIdx="0" presStyleCnt="3">
        <dgm:presLayoutVars>
          <dgm:chMax val="0"/>
          <dgm:chPref val="0"/>
          <dgm:bulletEnabled val="1"/>
        </dgm:presLayoutVars>
      </dgm:prSet>
      <dgm:spPr/>
      <dgm:t>
        <a:bodyPr/>
        <a:lstStyle/>
        <a:p>
          <a:endParaRPr lang="es-ES_tradnl"/>
        </a:p>
      </dgm:t>
    </dgm:pt>
    <dgm:pt modelId="{2EF89230-23F7-934F-BB16-1CB307A17065}" type="pres">
      <dgm:prSet presAssocID="{4D323540-B7B2-1444-A8FD-07576D8D9B01}" presName="Triangle" presStyleLbl="alignNode1" presStyleIdx="1" presStyleCnt="5"/>
      <dgm:spPr/>
    </dgm:pt>
    <dgm:pt modelId="{0658A6FF-4EEC-CD43-9EEE-325B8F8011F1}" type="pres">
      <dgm:prSet presAssocID="{F7E5401F-79A3-E74A-BC68-94A8F3118C0F}" presName="sibTrans" presStyleCnt="0"/>
      <dgm:spPr/>
    </dgm:pt>
    <dgm:pt modelId="{3C6815A4-65EC-6E48-BD5D-C506F508CC1D}" type="pres">
      <dgm:prSet presAssocID="{F7E5401F-79A3-E74A-BC68-94A8F3118C0F}" presName="space" presStyleCnt="0"/>
      <dgm:spPr/>
    </dgm:pt>
    <dgm:pt modelId="{D424B63F-F711-0D44-B249-24D038AA7236}" type="pres">
      <dgm:prSet presAssocID="{521F5D5B-EFA6-7146-BAAD-56E72E67B624}" presName="composite" presStyleCnt="0"/>
      <dgm:spPr/>
    </dgm:pt>
    <dgm:pt modelId="{A5C842E6-B9B3-3C42-8F57-77D9B9F5CF91}" type="pres">
      <dgm:prSet presAssocID="{521F5D5B-EFA6-7146-BAAD-56E72E67B624}" presName="LShape" presStyleLbl="alignNode1" presStyleIdx="2" presStyleCnt="5"/>
      <dgm:spPr/>
    </dgm:pt>
    <dgm:pt modelId="{807B1C53-89F1-C34D-81F7-9F54028CCC45}" type="pres">
      <dgm:prSet presAssocID="{521F5D5B-EFA6-7146-BAAD-56E72E67B624}" presName="ParentText" presStyleLbl="revTx" presStyleIdx="1" presStyleCnt="3">
        <dgm:presLayoutVars>
          <dgm:chMax val="0"/>
          <dgm:chPref val="0"/>
          <dgm:bulletEnabled val="1"/>
        </dgm:presLayoutVars>
      </dgm:prSet>
      <dgm:spPr/>
      <dgm:t>
        <a:bodyPr/>
        <a:lstStyle/>
        <a:p>
          <a:endParaRPr lang="es-ES_tradnl"/>
        </a:p>
      </dgm:t>
    </dgm:pt>
    <dgm:pt modelId="{8D6F4CB0-24B7-1D47-8CEE-5A2F38F0158A}" type="pres">
      <dgm:prSet presAssocID="{521F5D5B-EFA6-7146-BAAD-56E72E67B624}" presName="Triangle" presStyleLbl="alignNode1" presStyleIdx="3" presStyleCnt="5"/>
      <dgm:spPr/>
    </dgm:pt>
    <dgm:pt modelId="{F3447337-97FF-0749-9BAB-537E22DA8B7B}" type="pres">
      <dgm:prSet presAssocID="{E4AAB4BD-CD2C-6645-9052-BEC0C36AABEC}" presName="sibTrans" presStyleCnt="0"/>
      <dgm:spPr/>
    </dgm:pt>
    <dgm:pt modelId="{C84893D5-1243-3F48-8637-7E9D052ABA1E}" type="pres">
      <dgm:prSet presAssocID="{E4AAB4BD-CD2C-6645-9052-BEC0C36AABEC}" presName="space" presStyleCnt="0"/>
      <dgm:spPr/>
    </dgm:pt>
    <dgm:pt modelId="{47596D45-63FE-7140-B263-EDA3348B6330}" type="pres">
      <dgm:prSet presAssocID="{86C49427-BE9B-254F-B163-DB2D8CAA27AE}" presName="composite" presStyleCnt="0"/>
      <dgm:spPr/>
    </dgm:pt>
    <dgm:pt modelId="{88E52B3E-1ACC-EE4A-BAA6-7622EAC17434}" type="pres">
      <dgm:prSet presAssocID="{86C49427-BE9B-254F-B163-DB2D8CAA27AE}" presName="LShape" presStyleLbl="alignNode1" presStyleIdx="4" presStyleCnt="5"/>
      <dgm:spPr/>
    </dgm:pt>
    <dgm:pt modelId="{F493C2D2-D3C6-1646-9545-D850437A09E8}" type="pres">
      <dgm:prSet presAssocID="{86C49427-BE9B-254F-B163-DB2D8CAA27AE}" presName="ParentText" presStyleLbl="revTx" presStyleIdx="2" presStyleCnt="3">
        <dgm:presLayoutVars>
          <dgm:chMax val="0"/>
          <dgm:chPref val="0"/>
          <dgm:bulletEnabled val="1"/>
        </dgm:presLayoutVars>
      </dgm:prSet>
      <dgm:spPr/>
      <dgm:t>
        <a:bodyPr/>
        <a:lstStyle/>
        <a:p>
          <a:endParaRPr lang="es-ES_tradnl"/>
        </a:p>
      </dgm:t>
    </dgm:pt>
  </dgm:ptLst>
  <dgm:cxnLst>
    <dgm:cxn modelId="{EFAEA04B-C8A5-B04C-9DF4-E8F3ABAC28ED}" type="presOf" srcId="{521F5D5B-EFA6-7146-BAAD-56E72E67B624}" destId="{807B1C53-89F1-C34D-81F7-9F54028CCC45}" srcOrd="0" destOrd="0" presId="urn:microsoft.com/office/officeart/2009/3/layout/StepUpProcess"/>
    <dgm:cxn modelId="{92974008-4FE7-A745-86C2-5B6CE65487B7}" srcId="{6838B93D-AF55-6948-B32B-AB9B3E3B424F}" destId="{86C49427-BE9B-254F-B163-DB2D8CAA27AE}" srcOrd="2" destOrd="0" parTransId="{CA3E6F1E-A835-9B4A-BFF3-AF70CC45500E}" sibTransId="{3ECF5BCE-03D9-5948-B99A-5B8C615EFB5A}"/>
    <dgm:cxn modelId="{E9991DF1-27C3-2148-83FA-E409D089BB2C}" type="presOf" srcId="{6838B93D-AF55-6948-B32B-AB9B3E3B424F}" destId="{1009E183-740A-3841-9AB9-10F4B4933BC8}" srcOrd="0" destOrd="0" presId="urn:microsoft.com/office/officeart/2009/3/layout/StepUpProcess"/>
    <dgm:cxn modelId="{1A51A3AE-4AD4-7D47-A1B8-1FD94BB2564C}" srcId="{6838B93D-AF55-6948-B32B-AB9B3E3B424F}" destId="{4D323540-B7B2-1444-A8FD-07576D8D9B01}" srcOrd="0" destOrd="0" parTransId="{2D8D6467-981B-8C46-A397-20A834258533}" sibTransId="{F7E5401F-79A3-E74A-BC68-94A8F3118C0F}"/>
    <dgm:cxn modelId="{152EF35D-5FE0-9740-9958-889AEEB909B3}" type="presOf" srcId="{4D323540-B7B2-1444-A8FD-07576D8D9B01}" destId="{9C01CDAD-0EDF-AD47-85A1-3769ED475C28}" srcOrd="0" destOrd="0" presId="urn:microsoft.com/office/officeart/2009/3/layout/StepUpProcess"/>
    <dgm:cxn modelId="{ACA5F1BB-C6BE-6440-9CBA-324425DB7D45}" type="presOf" srcId="{86C49427-BE9B-254F-B163-DB2D8CAA27AE}" destId="{F493C2D2-D3C6-1646-9545-D850437A09E8}" srcOrd="0" destOrd="0" presId="urn:microsoft.com/office/officeart/2009/3/layout/StepUpProcess"/>
    <dgm:cxn modelId="{5F9C17B0-E78C-5D44-A26B-44C72DC592F2}" srcId="{6838B93D-AF55-6948-B32B-AB9B3E3B424F}" destId="{521F5D5B-EFA6-7146-BAAD-56E72E67B624}" srcOrd="1" destOrd="0" parTransId="{F03C2D33-E2A7-BF4D-A29D-5A9A8A02A356}" sibTransId="{E4AAB4BD-CD2C-6645-9052-BEC0C36AABEC}"/>
    <dgm:cxn modelId="{46876D60-8D91-5046-9360-FE26A8A583E6}" type="presParOf" srcId="{1009E183-740A-3841-9AB9-10F4B4933BC8}" destId="{0922AB3D-B764-D146-B149-C25ECA4EB98E}" srcOrd="0" destOrd="0" presId="urn:microsoft.com/office/officeart/2009/3/layout/StepUpProcess"/>
    <dgm:cxn modelId="{CA8A77D2-A0CD-F645-B864-4B86BF5D0C84}" type="presParOf" srcId="{0922AB3D-B764-D146-B149-C25ECA4EB98E}" destId="{BFBCA020-849B-1346-BD04-5EAB3040F050}" srcOrd="0" destOrd="0" presId="urn:microsoft.com/office/officeart/2009/3/layout/StepUpProcess"/>
    <dgm:cxn modelId="{E776A397-F69C-B84F-BA73-113C4C966897}" type="presParOf" srcId="{0922AB3D-B764-D146-B149-C25ECA4EB98E}" destId="{9C01CDAD-0EDF-AD47-85A1-3769ED475C28}" srcOrd="1" destOrd="0" presId="urn:microsoft.com/office/officeart/2009/3/layout/StepUpProcess"/>
    <dgm:cxn modelId="{2D418771-F120-144F-ACE0-8BFBE53C5745}" type="presParOf" srcId="{0922AB3D-B764-D146-B149-C25ECA4EB98E}" destId="{2EF89230-23F7-934F-BB16-1CB307A17065}" srcOrd="2" destOrd="0" presId="urn:microsoft.com/office/officeart/2009/3/layout/StepUpProcess"/>
    <dgm:cxn modelId="{54A8BC5A-86F0-2C40-A1EB-679AEB42E1B1}" type="presParOf" srcId="{1009E183-740A-3841-9AB9-10F4B4933BC8}" destId="{0658A6FF-4EEC-CD43-9EEE-325B8F8011F1}" srcOrd="1" destOrd="0" presId="urn:microsoft.com/office/officeart/2009/3/layout/StepUpProcess"/>
    <dgm:cxn modelId="{FE6FDD1E-C8DD-D04A-A27A-6D9C18314A93}" type="presParOf" srcId="{0658A6FF-4EEC-CD43-9EEE-325B8F8011F1}" destId="{3C6815A4-65EC-6E48-BD5D-C506F508CC1D}" srcOrd="0" destOrd="0" presId="urn:microsoft.com/office/officeart/2009/3/layout/StepUpProcess"/>
    <dgm:cxn modelId="{4A0E77E4-38DA-7047-A3E7-3AC49E32EAA9}" type="presParOf" srcId="{1009E183-740A-3841-9AB9-10F4B4933BC8}" destId="{D424B63F-F711-0D44-B249-24D038AA7236}" srcOrd="2" destOrd="0" presId="urn:microsoft.com/office/officeart/2009/3/layout/StepUpProcess"/>
    <dgm:cxn modelId="{65002223-35C3-6548-AE27-B5897F874FA1}" type="presParOf" srcId="{D424B63F-F711-0D44-B249-24D038AA7236}" destId="{A5C842E6-B9B3-3C42-8F57-77D9B9F5CF91}" srcOrd="0" destOrd="0" presId="urn:microsoft.com/office/officeart/2009/3/layout/StepUpProcess"/>
    <dgm:cxn modelId="{3A52F960-C61B-C748-9191-3B5175CEB0D6}" type="presParOf" srcId="{D424B63F-F711-0D44-B249-24D038AA7236}" destId="{807B1C53-89F1-C34D-81F7-9F54028CCC45}" srcOrd="1" destOrd="0" presId="urn:microsoft.com/office/officeart/2009/3/layout/StepUpProcess"/>
    <dgm:cxn modelId="{76732088-4561-C141-A3DD-011CBBC97937}" type="presParOf" srcId="{D424B63F-F711-0D44-B249-24D038AA7236}" destId="{8D6F4CB0-24B7-1D47-8CEE-5A2F38F0158A}" srcOrd="2" destOrd="0" presId="urn:microsoft.com/office/officeart/2009/3/layout/StepUpProcess"/>
    <dgm:cxn modelId="{7AB5920F-F963-2542-83B0-102E540CF564}" type="presParOf" srcId="{1009E183-740A-3841-9AB9-10F4B4933BC8}" destId="{F3447337-97FF-0749-9BAB-537E22DA8B7B}" srcOrd="3" destOrd="0" presId="urn:microsoft.com/office/officeart/2009/3/layout/StepUpProcess"/>
    <dgm:cxn modelId="{A6EAF5B8-476F-3E46-9FF4-A5D22649750D}" type="presParOf" srcId="{F3447337-97FF-0749-9BAB-537E22DA8B7B}" destId="{C84893D5-1243-3F48-8637-7E9D052ABA1E}" srcOrd="0" destOrd="0" presId="urn:microsoft.com/office/officeart/2009/3/layout/StepUpProcess"/>
    <dgm:cxn modelId="{F8B4D09C-6F04-F245-B4D2-F833D0BCB5BC}" type="presParOf" srcId="{1009E183-740A-3841-9AB9-10F4B4933BC8}" destId="{47596D45-63FE-7140-B263-EDA3348B6330}" srcOrd="4" destOrd="0" presId="urn:microsoft.com/office/officeart/2009/3/layout/StepUpProcess"/>
    <dgm:cxn modelId="{48078D19-54D9-BA43-AA1D-C590FFAFD4B3}" type="presParOf" srcId="{47596D45-63FE-7140-B263-EDA3348B6330}" destId="{88E52B3E-1ACC-EE4A-BAA6-7622EAC17434}" srcOrd="0" destOrd="0" presId="urn:microsoft.com/office/officeart/2009/3/layout/StepUpProcess"/>
    <dgm:cxn modelId="{4F35B6D4-3EAA-6D4A-BA62-2298924BB6AD}" type="presParOf" srcId="{47596D45-63FE-7140-B263-EDA3348B6330}" destId="{F493C2D2-D3C6-1646-9545-D850437A09E8}" srcOrd="1" destOrd="0" presId="urn:microsoft.com/office/officeart/2009/3/layout/StepUpProcess"/>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FE4CE79-E57B-1043-9957-BA5776AA36B8}" type="doc">
      <dgm:prSet loTypeId="urn:microsoft.com/office/officeart/2005/8/layout/target3" loCatId="" qsTypeId="urn:microsoft.com/office/officeart/2005/8/quickstyle/simple4" qsCatId="simple" csTypeId="urn:microsoft.com/office/officeart/2005/8/colors/colorful4" csCatId="colorful" phldr="1"/>
      <dgm:spPr/>
      <dgm:t>
        <a:bodyPr/>
        <a:lstStyle/>
        <a:p>
          <a:endParaRPr lang="es-ES_tradnl"/>
        </a:p>
      </dgm:t>
    </dgm:pt>
    <dgm:pt modelId="{E2A3A25D-C368-4148-A34A-200B0FA810C2}">
      <dgm:prSet phldrT="[Texto]" custT="1"/>
      <dgm:spPr/>
      <dgm:t>
        <a:bodyPr/>
        <a:lstStyle/>
        <a:p>
          <a:r>
            <a:rPr lang="es-ES" sz="1000" dirty="0" smtClean="0">
              <a:latin typeface="Arial" charset="0"/>
              <a:ea typeface="Arial" charset="0"/>
              <a:cs typeface="Arial" charset="0"/>
            </a:rPr>
            <a:t>Impulsa</a:t>
          </a:r>
          <a:endParaRPr lang="es-ES_tradnl" sz="1000" dirty="0">
            <a:latin typeface="Arial" charset="0"/>
            <a:ea typeface="Arial" charset="0"/>
            <a:cs typeface="Arial" charset="0"/>
          </a:endParaRPr>
        </a:p>
      </dgm:t>
    </dgm:pt>
    <dgm:pt modelId="{B6F2996C-F81D-8E4B-83D5-0F9C897FBC31}" type="parTrans" cxnId="{27C9A4F7-246F-854E-86AE-678E1052948F}">
      <dgm:prSet/>
      <dgm:spPr/>
      <dgm:t>
        <a:bodyPr/>
        <a:lstStyle/>
        <a:p>
          <a:endParaRPr lang="es-ES_tradnl" sz="1000">
            <a:latin typeface="Arial" charset="0"/>
            <a:ea typeface="Arial" charset="0"/>
            <a:cs typeface="Arial" charset="0"/>
          </a:endParaRPr>
        </a:p>
      </dgm:t>
    </dgm:pt>
    <dgm:pt modelId="{09B03BF9-9729-0242-9EAF-B647DCE1929D}" type="sibTrans" cxnId="{27C9A4F7-246F-854E-86AE-678E1052948F}">
      <dgm:prSet/>
      <dgm:spPr/>
      <dgm:t>
        <a:bodyPr/>
        <a:lstStyle/>
        <a:p>
          <a:endParaRPr lang="es-ES_tradnl" sz="1000">
            <a:latin typeface="Arial" charset="0"/>
            <a:ea typeface="Arial" charset="0"/>
            <a:cs typeface="Arial" charset="0"/>
          </a:endParaRPr>
        </a:p>
      </dgm:t>
    </dgm:pt>
    <dgm:pt modelId="{45219E49-B285-3A43-879A-D89430CB1390}">
      <dgm:prSet custT="1"/>
      <dgm:spPr/>
      <dgm:t>
        <a:bodyPr/>
        <a:lstStyle/>
        <a:p>
          <a:r>
            <a:rPr lang="es-ES" sz="1000" dirty="0" smtClean="0">
              <a:latin typeface="Arial" charset="0"/>
              <a:ea typeface="Arial" charset="0"/>
              <a:cs typeface="Arial" charset="0"/>
            </a:rPr>
            <a:t>Hábitos financieros beneficiosos</a:t>
          </a:r>
          <a:endParaRPr lang="es-ES_tradnl" sz="1000" dirty="0">
            <a:latin typeface="Arial" charset="0"/>
            <a:ea typeface="Arial" charset="0"/>
            <a:cs typeface="Arial" charset="0"/>
          </a:endParaRPr>
        </a:p>
      </dgm:t>
    </dgm:pt>
    <dgm:pt modelId="{B37220B4-49F1-6B46-9AE3-7E2A5D90E4C2}" type="parTrans" cxnId="{111E4A93-CE13-6E44-9E45-254EA4F3D9DF}">
      <dgm:prSet/>
      <dgm:spPr/>
      <dgm:t>
        <a:bodyPr/>
        <a:lstStyle/>
        <a:p>
          <a:endParaRPr lang="es-ES_tradnl" sz="1000">
            <a:latin typeface="Arial" charset="0"/>
            <a:ea typeface="Arial" charset="0"/>
            <a:cs typeface="Arial" charset="0"/>
          </a:endParaRPr>
        </a:p>
      </dgm:t>
    </dgm:pt>
    <dgm:pt modelId="{C54F6880-46E9-3849-89A8-F3BE7AE8ED02}" type="sibTrans" cxnId="{111E4A93-CE13-6E44-9E45-254EA4F3D9DF}">
      <dgm:prSet/>
      <dgm:spPr/>
      <dgm:t>
        <a:bodyPr/>
        <a:lstStyle/>
        <a:p>
          <a:endParaRPr lang="es-ES_tradnl" sz="1000">
            <a:latin typeface="Arial" charset="0"/>
            <a:ea typeface="Arial" charset="0"/>
            <a:cs typeface="Arial" charset="0"/>
          </a:endParaRPr>
        </a:p>
      </dgm:t>
    </dgm:pt>
    <dgm:pt modelId="{019DB92A-D439-AC40-A0E4-37235CFFA2F9}">
      <dgm:prSet custT="1"/>
      <dgm:spPr/>
      <dgm:t>
        <a:bodyPr/>
        <a:lstStyle/>
        <a:p>
          <a:r>
            <a:rPr lang="es-ES" sz="1000" dirty="0" smtClean="0">
              <a:latin typeface="Arial" charset="0"/>
              <a:ea typeface="Arial" charset="0"/>
              <a:cs typeface="Arial" charset="0"/>
            </a:rPr>
            <a:t>Alcanzar la estabilidad financiera familiar</a:t>
          </a:r>
          <a:endParaRPr lang="es-ES_tradnl" sz="1000" dirty="0">
            <a:latin typeface="Arial" charset="0"/>
            <a:ea typeface="Arial" charset="0"/>
            <a:cs typeface="Arial" charset="0"/>
          </a:endParaRPr>
        </a:p>
      </dgm:t>
    </dgm:pt>
    <dgm:pt modelId="{88ED56AE-54A6-784B-AF8C-340712F7FF0E}" type="parTrans" cxnId="{80EAEF14-3B88-074D-AD7B-339C4808C685}">
      <dgm:prSet/>
      <dgm:spPr/>
      <dgm:t>
        <a:bodyPr/>
        <a:lstStyle/>
        <a:p>
          <a:endParaRPr lang="es-ES_tradnl" sz="1000">
            <a:latin typeface="Arial" charset="0"/>
            <a:ea typeface="Arial" charset="0"/>
            <a:cs typeface="Arial" charset="0"/>
          </a:endParaRPr>
        </a:p>
      </dgm:t>
    </dgm:pt>
    <dgm:pt modelId="{8D61030C-A465-F346-B763-06371533112B}" type="sibTrans" cxnId="{80EAEF14-3B88-074D-AD7B-339C4808C685}">
      <dgm:prSet/>
      <dgm:spPr/>
      <dgm:t>
        <a:bodyPr/>
        <a:lstStyle/>
        <a:p>
          <a:endParaRPr lang="es-ES_tradnl" sz="1000">
            <a:latin typeface="Arial" charset="0"/>
            <a:ea typeface="Arial" charset="0"/>
            <a:cs typeface="Arial" charset="0"/>
          </a:endParaRPr>
        </a:p>
      </dgm:t>
    </dgm:pt>
    <dgm:pt modelId="{2DF865E7-C0A9-A14E-98D9-6ADE5428AD4B}">
      <dgm:prSet custT="1"/>
      <dgm:spPr/>
      <dgm:t>
        <a:bodyPr/>
        <a:lstStyle/>
        <a:p>
          <a:r>
            <a:rPr lang="es-ES" sz="1000" dirty="0" smtClean="0">
              <a:latin typeface="Arial" charset="0"/>
              <a:ea typeface="Arial" charset="0"/>
              <a:cs typeface="Arial" charset="0"/>
            </a:rPr>
            <a:t>Aún más </a:t>
          </a:r>
        </a:p>
        <a:p>
          <a:r>
            <a:rPr lang="es-ES" sz="1000" dirty="0" smtClean="0">
              <a:latin typeface="Arial" charset="0"/>
              <a:ea typeface="Arial" charset="0"/>
              <a:cs typeface="Arial" charset="0"/>
            </a:rPr>
            <a:t>cuando</a:t>
          </a:r>
          <a:endParaRPr lang="es-ES_tradnl" sz="1000" dirty="0">
            <a:latin typeface="Arial" charset="0"/>
            <a:ea typeface="Arial" charset="0"/>
            <a:cs typeface="Arial" charset="0"/>
          </a:endParaRPr>
        </a:p>
      </dgm:t>
    </dgm:pt>
    <dgm:pt modelId="{7746DD6D-5994-6948-9AF7-E05F65099A9E}" type="parTrans" cxnId="{0178B187-EA05-7D46-9B6E-8F5FB9E6EC78}">
      <dgm:prSet/>
      <dgm:spPr/>
      <dgm:t>
        <a:bodyPr/>
        <a:lstStyle/>
        <a:p>
          <a:endParaRPr lang="es-ES_tradnl" sz="1000">
            <a:latin typeface="Arial" charset="0"/>
            <a:ea typeface="Arial" charset="0"/>
            <a:cs typeface="Arial" charset="0"/>
          </a:endParaRPr>
        </a:p>
      </dgm:t>
    </dgm:pt>
    <dgm:pt modelId="{D71C2D6C-5BD0-2044-ABE5-16269AAB9EAD}" type="sibTrans" cxnId="{0178B187-EA05-7D46-9B6E-8F5FB9E6EC78}">
      <dgm:prSet/>
      <dgm:spPr/>
      <dgm:t>
        <a:bodyPr/>
        <a:lstStyle/>
        <a:p>
          <a:endParaRPr lang="es-ES_tradnl" sz="1000">
            <a:latin typeface="Arial" charset="0"/>
            <a:ea typeface="Arial" charset="0"/>
            <a:cs typeface="Arial" charset="0"/>
          </a:endParaRPr>
        </a:p>
      </dgm:t>
    </dgm:pt>
    <dgm:pt modelId="{3679C8DC-D739-7E45-B492-2312190B6CFA}">
      <dgm:prSet custT="1"/>
      <dgm:spPr/>
      <dgm:t>
        <a:bodyPr/>
        <a:lstStyle/>
        <a:p>
          <a:r>
            <a:rPr lang="es-ES" sz="1000" dirty="0" smtClean="0">
              <a:latin typeface="Arial" charset="0"/>
              <a:ea typeface="Arial" charset="0"/>
              <a:cs typeface="Arial" charset="0"/>
            </a:rPr>
            <a:t>Ingresos disminuyen</a:t>
          </a:r>
          <a:endParaRPr lang="es-ES_tradnl" sz="1000" dirty="0">
            <a:latin typeface="Arial" charset="0"/>
            <a:ea typeface="Arial" charset="0"/>
            <a:cs typeface="Arial" charset="0"/>
          </a:endParaRPr>
        </a:p>
      </dgm:t>
    </dgm:pt>
    <dgm:pt modelId="{39F1989C-5196-B348-852A-54D629EE5A98}" type="parTrans" cxnId="{AE100021-B0BE-EF44-90D3-4A94946E38F7}">
      <dgm:prSet/>
      <dgm:spPr/>
      <dgm:t>
        <a:bodyPr/>
        <a:lstStyle/>
        <a:p>
          <a:endParaRPr lang="es-ES_tradnl" sz="1000">
            <a:latin typeface="Arial" charset="0"/>
            <a:ea typeface="Arial" charset="0"/>
            <a:cs typeface="Arial" charset="0"/>
          </a:endParaRPr>
        </a:p>
      </dgm:t>
    </dgm:pt>
    <dgm:pt modelId="{349E6DE7-41CC-B94A-AED8-39B3A699A84D}" type="sibTrans" cxnId="{AE100021-B0BE-EF44-90D3-4A94946E38F7}">
      <dgm:prSet/>
      <dgm:spPr/>
      <dgm:t>
        <a:bodyPr/>
        <a:lstStyle/>
        <a:p>
          <a:endParaRPr lang="es-ES_tradnl" sz="1000">
            <a:latin typeface="Arial" charset="0"/>
            <a:ea typeface="Arial" charset="0"/>
            <a:cs typeface="Arial" charset="0"/>
          </a:endParaRPr>
        </a:p>
      </dgm:t>
    </dgm:pt>
    <dgm:pt modelId="{7AD9A35A-07A2-2B47-85AB-8DB927C8E7CC}">
      <dgm:prSet custT="1"/>
      <dgm:spPr/>
      <dgm:t>
        <a:bodyPr/>
        <a:lstStyle/>
        <a:p>
          <a:r>
            <a:rPr lang="es-ES" sz="1000" dirty="0" smtClean="0">
              <a:latin typeface="Arial" charset="0"/>
              <a:ea typeface="Arial" charset="0"/>
              <a:cs typeface="Arial" charset="0"/>
            </a:rPr>
            <a:t>Gastos aumentan</a:t>
          </a:r>
          <a:endParaRPr lang="es-ES_tradnl" sz="1000" dirty="0">
            <a:latin typeface="Arial" charset="0"/>
            <a:ea typeface="Arial" charset="0"/>
            <a:cs typeface="Arial" charset="0"/>
          </a:endParaRPr>
        </a:p>
      </dgm:t>
    </dgm:pt>
    <dgm:pt modelId="{4D9AC203-041C-6C4A-9137-4F1339F93BEA}" type="parTrans" cxnId="{BD367D6F-539B-484E-BB98-D17B76D8FB2F}">
      <dgm:prSet/>
      <dgm:spPr/>
      <dgm:t>
        <a:bodyPr/>
        <a:lstStyle/>
        <a:p>
          <a:endParaRPr lang="es-ES_tradnl" sz="1000">
            <a:latin typeface="Arial" charset="0"/>
            <a:ea typeface="Arial" charset="0"/>
            <a:cs typeface="Arial" charset="0"/>
          </a:endParaRPr>
        </a:p>
      </dgm:t>
    </dgm:pt>
    <dgm:pt modelId="{D5911258-DBA8-AE4F-AFB2-88B8FEFE1AF2}" type="sibTrans" cxnId="{BD367D6F-539B-484E-BB98-D17B76D8FB2F}">
      <dgm:prSet/>
      <dgm:spPr/>
      <dgm:t>
        <a:bodyPr/>
        <a:lstStyle/>
        <a:p>
          <a:endParaRPr lang="es-ES_tradnl" sz="1000">
            <a:latin typeface="Arial" charset="0"/>
            <a:ea typeface="Arial" charset="0"/>
            <a:cs typeface="Arial" charset="0"/>
          </a:endParaRPr>
        </a:p>
      </dgm:t>
    </dgm:pt>
    <dgm:pt modelId="{ABF4CAA1-2E0A-2240-A6D0-5C13154E3DE2}" type="pres">
      <dgm:prSet presAssocID="{CFE4CE79-E57B-1043-9957-BA5776AA36B8}" presName="Name0" presStyleCnt="0">
        <dgm:presLayoutVars>
          <dgm:chMax val="7"/>
          <dgm:dir/>
          <dgm:animLvl val="lvl"/>
          <dgm:resizeHandles val="exact"/>
        </dgm:presLayoutVars>
      </dgm:prSet>
      <dgm:spPr/>
      <dgm:t>
        <a:bodyPr/>
        <a:lstStyle/>
        <a:p>
          <a:endParaRPr lang="es-ES_tradnl"/>
        </a:p>
      </dgm:t>
    </dgm:pt>
    <dgm:pt modelId="{12FC7B6E-CE7F-334C-BAF8-58383D1690B2}" type="pres">
      <dgm:prSet presAssocID="{E2A3A25D-C368-4148-A34A-200B0FA810C2}" presName="circle1" presStyleLbl="node1" presStyleIdx="0" presStyleCnt="2"/>
      <dgm:spPr/>
    </dgm:pt>
    <dgm:pt modelId="{36F824CD-ECE3-D149-B438-A2E49719259D}" type="pres">
      <dgm:prSet presAssocID="{E2A3A25D-C368-4148-A34A-200B0FA810C2}" presName="space" presStyleCnt="0"/>
      <dgm:spPr/>
    </dgm:pt>
    <dgm:pt modelId="{DBE35129-1637-A349-ADB1-618A4BBED5FE}" type="pres">
      <dgm:prSet presAssocID="{E2A3A25D-C368-4148-A34A-200B0FA810C2}" presName="rect1" presStyleLbl="alignAcc1" presStyleIdx="0" presStyleCnt="2" custScaleX="110000"/>
      <dgm:spPr/>
      <dgm:t>
        <a:bodyPr/>
        <a:lstStyle/>
        <a:p>
          <a:endParaRPr lang="es-ES_tradnl"/>
        </a:p>
      </dgm:t>
    </dgm:pt>
    <dgm:pt modelId="{40FE2ED9-D046-9F4E-A3D8-EF0A813D93E3}" type="pres">
      <dgm:prSet presAssocID="{2DF865E7-C0A9-A14E-98D9-6ADE5428AD4B}" presName="vertSpace2" presStyleLbl="node1" presStyleIdx="0" presStyleCnt="2"/>
      <dgm:spPr/>
    </dgm:pt>
    <dgm:pt modelId="{87C98B03-15E4-BD44-9960-42864FEDDA45}" type="pres">
      <dgm:prSet presAssocID="{2DF865E7-C0A9-A14E-98D9-6ADE5428AD4B}" presName="circle2" presStyleLbl="node1" presStyleIdx="1" presStyleCnt="2"/>
      <dgm:spPr/>
    </dgm:pt>
    <dgm:pt modelId="{6772D4D3-FB41-AE45-886C-2621CCD68AA1}" type="pres">
      <dgm:prSet presAssocID="{2DF865E7-C0A9-A14E-98D9-6ADE5428AD4B}" presName="rect2" presStyleLbl="alignAcc1" presStyleIdx="1" presStyleCnt="2" custScaleX="110000"/>
      <dgm:spPr/>
      <dgm:t>
        <a:bodyPr/>
        <a:lstStyle/>
        <a:p>
          <a:endParaRPr lang="es-ES_tradnl"/>
        </a:p>
      </dgm:t>
    </dgm:pt>
    <dgm:pt modelId="{1083061E-8583-664A-97E2-AD6B754BB1AC}" type="pres">
      <dgm:prSet presAssocID="{E2A3A25D-C368-4148-A34A-200B0FA810C2}" presName="rect1ParTx" presStyleLbl="alignAcc1" presStyleIdx="1" presStyleCnt="2">
        <dgm:presLayoutVars>
          <dgm:chMax val="1"/>
          <dgm:bulletEnabled val="1"/>
        </dgm:presLayoutVars>
      </dgm:prSet>
      <dgm:spPr/>
      <dgm:t>
        <a:bodyPr/>
        <a:lstStyle/>
        <a:p>
          <a:endParaRPr lang="es-ES_tradnl"/>
        </a:p>
      </dgm:t>
    </dgm:pt>
    <dgm:pt modelId="{F5E6EA16-3B5E-ED4B-A876-CF78FC110904}" type="pres">
      <dgm:prSet presAssocID="{E2A3A25D-C368-4148-A34A-200B0FA810C2}" presName="rect1ChTx" presStyleLbl="alignAcc1" presStyleIdx="1" presStyleCnt="2" custScaleX="138544">
        <dgm:presLayoutVars>
          <dgm:bulletEnabled val="1"/>
        </dgm:presLayoutVars>
      </dgm:prSet>
      <dgm:spPr/>
      <dgm:t>
        <a:bodyPr/>
        <a:lstStyle/>
        <a:p>
          <a:endParaRPr lang="es-ES_tradnl"/>
        </a:p>
      </dgm:t>
    </dgm:pt>
    <dgm:pt modelId="{0024CA37-0513-9042-9330-BBA45D6A377D}" type="pres">
      <dgm:prSet presAssocID="{2DF865E7-C0A9-A14E-98D9-6ADE5428AD4B}" presName="rect2ParTx" presStyleLbl="alignAcc1" presStyleIdx="1" presStyleCnt="2">
        <dgm:presLayoutVars>
          <dgm:chMax val="1"/>
          <dgm:bulletEnabled val="1"/>
        </dgm:presLayoutVars>
      </dgm:prSet>
      <dgm:spPr/>
      <dgm:t>
        <a:bodyPr/>
        <a:lstStyle/>
        <a:p>
          <a:endParaRPr lang="es-ES_tradnl"/>
        </a:p>
      </dgm:t>
    </dgm:pt>
    <dgm:pt modelId="{734CC2E8-64F0-CF46-89DD-AA1852C9F5BE}" type="pres">
      <dgm:prSet presAssocID="{2DF865E7-C0A9-A14E-98D9-6ADE5428AD4B}" presName="rect2ChTx" presStyleLbl="alignAcc1" presStyleIdx="1" presStyleCnt="2" custScaleX="138544">
        <dgm:presLayoutVars>
          <dgm:bulletEnabled val="1"/>
        </dgm:presLayoutVars>
      </dgm:prSet>
      <dgm:spPr/>
      <dgm:t>
        <a:bodyPr/>
        <a:lstStyle/>
        <a:p>
          <a:endParaRPr lang="es-ES_tradnl"/>
        </a:p>
      </dgm:t>
    </dgm:pt>
  </dgm:ptLst>
  <dgm:cxnLst>
    <dgm:cxn modelId="{33D4A6F8-D6F3-D540-B01D-98F1BFA7CD1D}" type="presOf" srcId="{45219E49-B285-3A43-879A-D89430CB1390}" destId="{F5E6EA16-3B5E-ED4B-A876-CF78FC110904}" srcOrd="0" destOrd="0" presId="urn:microsoft.com/office/officeart/2005/8/layout/target3"/>
    <dgm:cxn modelId="{23C021F5-247A-A043-B109-F02500B55AB8}" type="presOf" srcId="{7AD9A35A-07A2-2B47-85AB-8DB927C8E7CC}" destId="{734CC2E8-64F0-CF46-89DD-AA1852C9F5BE}" srcOrd="0" destOrd="1" presId="urn:microsoft.com/office/officeart/2005/8/layout/target3"/>
    <dgm:cxn modelId="{532E0F9E-D20F-BF4F-8BEA-6A9AE0FA2C1D}" type="presOf" srcId="{CFE4CE79-E57B-1043-9957-BA5776AA36B8}" destId="{ABF4CAA1-2E0A-2240-A6D0-5C13154E3DE2}" srcOrd="0" destOrd="0" presId="urn:microsoft.com/office/officeart/2005/8/layout/target3"/>
    <dgm:cxn modelId="{0178B187-EA05-7D46-9B6E-8F5FB9E6EC78}" srcId="{CFE4CE79-E57B-1043-9957-BA5776AA36B8}" destId="{2DF865E7-C0A9-A14E-98D9-6ADE5428AD4B}" srcOrd="1" destOrd="0" parTransId="{7746DD6D-5994-6948-9AF7-E05F65099A9E}" sibTransId="{D71C2D6C-5BD0-2044-ABE5-16269AAB9EAD}"/>
    <dgm:cxn modelId="{F46E58DC-05C7-784D-B805-0E1F1E15A8D5}" type="presOf" srcId="{3679C8DC-D739-7E45-B492-2312190B6CFA}" destId="{734CC2E8-64F0-CF46-89DD-AA1852C9F5BE}" srcOrd="0" destOrd="0" presId="urn:microsoft.com/office/officeart/2005/8/layout/target3"/>
    <dgm:cxn modelId="{111E4A93-CE13-6E44-9E45-254EA4F3D9DF}" srcId="{E2A3A25D-C368-4148-A34A-200B0FA810C2}" destId="{45219E49-B285-3A43-879A-D89430CB1390}" srcOrd="0" destOrd="0" parTransId="{B37220B4-49F1-6B46-9AE3-7E2A5D90E4C2}" sibTransId="{C54F6880-46E9-3849-89A8-F3BE7AE8ED02}"/>
    <dgm:cxn modelId="{CB1941B1-51B0-DA41-B243-A59A46791FE4}" type="presOf" srcId="{2DF865E7-C0A9-A14E-98D9-6ADE5428AD4B}" destId="{0024CA37-0513-9042-9330-BBA45D6A377D}" srcOrd="1" destOrd="0" presId="urn:microsoft.com/office/officeart/2005/8/layout/target3"/>
    <dgm:cxn modelId="{27C9A4F7-246F-854E-86AE-678E1052948F}" srcId="{CFE4CE79-E57B-1043-9957-BA5776AA36B8}" destId="{E2A3A25D-C368-4148-A34A-200B0FA810C2}" srcOrd="0" destOrd="0" parTransId="{B6F2996C-F81D-8E4B-83D5-0F9C897FBC31}" sibTransId="{09B03BF9-9729-0242-9EAF-B647DCE1929D}"/>
    <dgm:cxn modelId="{A40B1D1A-BF8A-5B46-B083-CAFE32CDB3AF}" type="presOf" srcId="{2DF865E7-C0A9-A14E-98D9-6ADE5428AD4B}" destId="{6772D4D3-FB41-AE45-886C-2621CCD68AA1}" srcOrd="0" destOrd="0" presId="urn:microsoft.com/office/officeart/2005/8/layout/target3"/>
    <dgm:cxn modelId="{353E0841-5732-2A4A-B709-D0F038198A96}" type="presOf" srcId="{E2A3A25D-C368-4148-A34A-200B0FA810C2}" destId="{1083061E-8583-664A-97E2-AD6B754BB1AC}" srcOrd="1" destOrd="0" presId="urn:microsoft.com/office/officeart/2005/8/layout/target3"/>
    <dgm:cxn modelId="{87D35EA3-A63A-2548-AD77-2ABA59277033}" type="presOf" srcId="{019DB92A-D439-AC40-A0E4-37235CFFA2F9}" destId="{F5E6EA16-3B5E-ED4B-A876-CF78FC110904}" srcOrd="0" destOrd="1" presId="urn:microsoft.com/office/officeart/2005/8/layout/target3"/>
    <dgm:cxn modelId="{BD367D6F-539B-484E-BB98-D17B76D8FB2F}" srcId="{2DF865E7-C0A9-A14E-98D9-6ADE5428AD4B}" destId="{7AD9A35A-07A2-2B47-85AB-8DB927C8E7CC}" srcOrd="1" destOrd="0" parTransId="{4D9AC203-041C-6C4A-9137-4F1339F93BEA}" sibTransId="{D5911258-DBA8-AE4F-AFB2-88B8FEFE1AF2}"/>
    <dgm:cxn modelId="{AE100021-B0BE-EF44-90D3-4A94946E38F7}" srcId="{2DF865E7-C0A9-A14E-98D9-6ADE5428AD4B}" destId="{3679C8DC-D739-7E45-B492-2312190B6CFA}" srcOrd="0" destOrd="0" parTransId="{39F1989C-5196-B348-852A-54D629EE5A98}" sibTransId="{349E6DE7-41CC-B94A-AED8-39B3A699A84D}"/>
    <dgm:cxn modelId="{80EAEF14-3B88-074D-AD7B-339C4808C685}" srcId="{E2A3A25D-C368-4148-A34A-200B0FA810C2}" destId="{019DB92A-D439-AC40-A0E4-37235CFFA2F9}" srcOrd="1" destOrd="0" parTransId="{88ED56AE-54A6-784B-AF8C-340712F7FF0E}" sibTransId="{8D61030C-A465-F346-B763-06371533112B}"/>
    <dgm:cxn modelId="{C2604301-3674-CE40-8A31-E66E334F83AF}" type="presOf" srcId="{E2A3A25D-C368-4148-A34A-200B0FA810C2}" destId="{DBE35129-1637-A349-ADB1-618A4BBED5FE}" srcOrd="0" destOrd="0" presId="urn:microsoft.com/office/officeart/2005/8/layout/target3"/>
    <dgm:cxn modelId="{B75F75E7-7A9A-8F47-BB24-6737A9E94B0D}" type="presParOf" srcId="{ABF4CAA1-2E0A-2240-A6D0-5C13154E3DE2}" destId="{12FC7B6E-CE7F-334C-BAF8-58383D1690B2}" srcOrd="0" destOrd="0" presId="urn:microsoft.com/office/officeart/2005/8/layout/target3"/>
    <dgm:cxn modelId="{EF666C9A-4310-3D40-B404-BE7A59368A1C}" type="presParOf" srcId="{ABF4CAA1-2E0A-2240-A6D0-5C13154E3DE2}" destId="{36F824CD-ECE3-D149-B438-A2E49719259D}" srcOrd="1" destOrd="0" presId="urn:microsoft.com/office/officeart/2005/8/layout/target3"/>
    <dgm:cxn modelId="{B2E0F13D-C5E6-C74E-B2BC-64261D1D4419}" type="presParOf" srcId="{ABF4CAA1-2E0A-2240-A6D0-5C13154E3DE2}" destId="{DBE35129-1637-A349-ADB1-618A4BBED5FE}" srcOrd="2" destOrd="0" presId="urn:microsoft.com/office/officeart/2005/8/layout/target3"/>
    <dgm:cxn modelId="{9FA44263-F364-1340-BE37-C61F79E95502}" type="presParOf" srcId="{ABF4CAA1-2E0A-2240-A6D0-5C13154E3DE2}" destId="{40FE2ED9-D046-9F4E-A3D8-EF0A813D93E3}" srcOrd="3" destOrd="0" presId="urn:microsoft.com/office/officeart/2005/8/layout/target3"/>
    <dgm:cxn modelId="{7A072C52-19F1-754F-9E05-1CD05DA0BE07}" type="presParOf" srcId="{ABF4CAA1-2E0A-2240-A6D0-5C13154E3DE2}" destId="{87C98B03-15E4-BD44-9960-42864FEDDA45}" srcOrd="4" destOrd="0" presId="urn:microsoft.com/office/officeart/2005/8/layout/target3"/>
    <dgm:cxn modelId="{241A779A-9119-6A47-9908-7908A0E05588}" type="presParOf" srcId="{ABF4CAA1-2E0A-2240-A6D0-5C13154E3DE2}" destId="{6772D4D3-FB41-AE45-886C-2621CCD68AA1}" srcOrd="5" destOrd="0" presId="urn:microsoft.com/office/officeart/2005/8/layout/target3"/>
    <dgm:cxn modelId="{B22C1B74-1C63-C649-A877-E8E39C1A0D22}" type="presParOf" srcId="{ABF4CAA1-2E0A-2240-A6D0-5C13154E3DE2}" destId="{1083061E-8583-664A-97E2-AD6B754BB1AC}" srcOrd="6" destOrd="0" presId="urn:microsoft.com/office/officeart/2005/8/layout/target3"/>
    <dgm:cxn modelId="{A64B783D-33FA-CD44-A3DD-37A17F78D31F}" type="presParOf" srcId="{ABF4CAA1-2E0A-2240-A6D0-5C13154E3DE2}" destId="{F5E6EA16-3B5E-ED4B-A876-CF78FC110904}" srcOrd="7" destOrd="0" presId="urn:microsoft.com/office/officeart/2005/8/layout/target3"/>
    <dgm:cxn modelId="{9554C81A-E351-6B4C-A2DC-E16F38FBB175}" type="presParOf" srcId="{ABF4CAA1-2E0A-2240-A6D0-5C13154E3DE2}" destId="{0024CA37-0513-9042-9330-BBA45D6A377D}" srcOrd="8" destOrd="0" presId="urn:microsoft.com/office/officeart/2005/8/layout/target3"/>
    <dgm:cxn modelId="{DD01DAE5-94E2-D04E-89B2-D5FE5A2F27F0}" type="presParOf" srcId="{ABF4CAA1-2E0A-2240-A6D0-5C13154E3DE2}" destId="{734CC2E8-64F0-CF46-89DD-AA1852C9F5BE}"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E480A1D-65D1-A149-A910-4B68952CDDD6}" type="doc">
      <dgm:prSet loTypeId="urn:microsoft.com/office/officeart/2009/3/layout/HorizontalOrganizationChart" loCatId="" qsTypeId="urn:microsoft.com/office/officeart/2005/8/quickstyle/simple3" qsCatId="simple" csTypeId="urn:microsoft.com/office/officeart/2005/8/colors/colorful2" csCatId="colorful" phldr="1"/>
      <dgm:spPr/>
      <dgm:t>
        <a:bodyPr/>
        <a:lstStyle/>
        <a:p>
          <a:endParaRPr lang="es-ES_tradnl"/>
        </a:p>
      </dgm:t>
    </dgm:pt>
    <dgm:pt modelId="{71DD01E3-E620-7549-845A-2CF27C68C69D}">
      <dgm:prSet phldrT="[Texto]" custT="1"/>
      <dgm:spPr/>
      <dgm:t>
        <a:bodyPr/>
        <a:lstStyle/>
        <a:p>
          <a:r>
            <a:rPr lang="es-ES_tradnl" sz="1000" dirty="0" smtClean="0">
              <a:latin typeface="Arial" charset="0"/>
              <a:ea typeface="Arial" charset="0"/>
              <a:cs typeface="Arial" charset="0"/>
            </a:rPr>
            <a:t>Desconocimiento</a:t>
          </a:r>
          <a:endParaRPr lang="es-ES_tradnl" sz="1000" dirty="0">
            <a:latin typeface="Arial" charset="0"/>
            <a:ea typeface="Arial" charset="0"/>
            <a:cs typeface="Arial" charset="0"/>
          </a:endParaRPr>
        </a:p>
      </dgm:t>
    </dgm:pt>
    <dgm:pt modelId="{84DE9394-5882-1B42-9BA3-0666A3557C1D}" type="parTrans" cxnId="{700A9589-D6F7-4548-B363-102578B206FD}">
      <dgm:prSet/>
      <dgm:spPr/>
      <dgm:t>
        <a:bodyPr/>
        <a:lstStyle/>
        <a:p>
          <a:endParaRPr lang="es-ES_tradnl" sz="1000">
            <a:latin typeface="Arial" charset="0"/>
            <a:ea typeface="Arial" charset="0"/>
            <a:cs typeface="Arial" charset="0"/>
          </a:endParaRPr>
        </a:p>
      </dgm:t>
    </dgm:pt>
    <dgm:pt modelId="{8ED86A55-807F-FF4C-A1AC-225B6AD50EA7}" type="sibTrans" cxnId="{700A9589-D6F7-4548-B363-102578B206FD}">
      <dgm:prSet/>
      <dgm:spPr/>
      <dgm:t>
        <a:bodyPr/>
        <a:lstStyle/>
        <a:p>
          <a:endParaRPr lang="es-ES_tradnl" sz="1000">
            <a:latin typeface="Arial" charset="0"/>
            <a:ea typeface="Arial" charset="0"/>
            <a:cs typeface="Arial" charset="0"/>
          </a:endParaRPr>
        </a:p>
      </dgm:t>
    </dgm:pt>
    <dgm:pt modelId="{9B67E5B4-F5FA-7045-80AD-F2FF3E321EA5}">
      <dgm:prSet phldrT="[Texto]" custT="1"/>
      <dgm:spPr/>
      <dgm:t>
        <a:bodyPr/>
        <a:lstStyle/>
        <a:p>
          <a:r>
            <a:rPr lang="es-ES_tradnl" sz="1000" dirty="0" smtClean="0">
              <a:latin typeface="Arial" charset="0"/>
              <a:ea typeface="Arial" charset="0"/>
              <a:cs typeface="Arial" charset="0"/>
            </a:rPr>
            <a:t>Cumplir con sus principales obligaciones</a:t>
          </a:r>
          <a:endParaRPr lang="es-ES_tradnl" sz="1000" dirty="0">
            <a:latin typeface="Arial" charset="0"/>
            <a:ea typeface="Arial" charset="0"/>
            <a:cs typeface="Arial" charset="0"/>
          </a:endParaRPr>
        </a:p>
      </dgm:t>
    </dgm:pt>
    <dgm:pt modelId="{A889B921-9AED-0B44-9DF5-0E97F9C0BA44}" type="parTrans" cxnId="{7D134CDA-4873-BB4F-9910-92F402100996}">
      <dgm:prSet/>
      <dgm:spPr/>
      <dgm:t>
        <a:bodyPr/>
        <a:lstStyle/>
        <a:p>
          <a:endParaRPr lang="es-ES_tradnl" sz="1000">
            <a:latin typeface="Arial" charset="0"/>
            <a:ea typeface="Arial" charset="0"/>
            <a:cs typeface="Arial" charset="0"/>
          </a:endParaRPr>
        </a:p>
      </dgm:t>
    </dgm:pt>
    <dgm:pt modelId="{E19DC4F0-9309-EA4D-BDBC-6155328C039F}" type="sibTrans" cxnId="{7D134CDA-4873-BB4F-9910-92F402100996}">
      <dgm:prSet/>
      <dgm:spPr/>
      <dgm:t>
        <a:bodyPr/>
        <a:lstStyle/>
        <a:p>
          <a:endParaRPr lang="es-ES_tradnl" sz="1000">
            <a:latin typeface="Arial" charset="0"/>
            <a:ea typeface="Arial" charset="0"/>
            <a:cs typeface="Arial" charset="0"/>
          </a:endParaRPr>
        </a:p>
      </dgm:t>
    </dgm:pt>
    <dgm:pt modelId="{7A82A6AB-6D8F-8648-90FA-4CC5DF438A6A}">
      <dgm:prSet phldrT="[Texto]" custT="1"/>
      <dgm:spPr/>
      <dgm:t>
        <a:bodyPr/>
        <a:lstStyle/>
        <a:p>
          <a:r>
            <a:rPr lang="es-ES_tradnl" sz="1000" dirty="0" smtClean="0">
              <a:latin typeface="Arial" charset="0"/>
              <a:ea typeface="Arial" charset="0"/>
              <a:cs typeface="Arial" charset="0"/>
            </a:rPr>
            <a:t>Necesidades básicas</a:t>
          </a:r>
          <a:endParaRPr lang="es-ES_tradnl" sz="1000" dirty="0">
            <a:latin typeface="Arial" charset="0"/>
            <a:ea typeface="Arial" charset="0"/>
            <a:cs typeface="Arial" charset="0"/>
          </a:endParaRPr>
        </a:p>
      </dgm:t>
    </dgm:pt>
    <dgm:pt modelId="{B0B324BF-ECED-9B4F-82CA-FB9A73C6BE54}" type="parTrans" cxnId="{9771B1C6-24BA-7C47-8404-B0BE480EABD7}">
      <dgm:prSet/>
      <dgm:spPr/>
      <dgm:t>
        <a:bodyPr/>
        <a:lstStyle/>
        <a:p>
          <a:endParaRPr lang="es-ES_tradnl" sz="1000">
            <a:latin typeface="Arial" charset="0"/>
            <a:ea typeface="Arial" charset="0"/>
            <a:cs typeface="Arial" charset="0"/>
          </a:endParaRPr>
        </a:p>
      </dgm:t>
    </dgm:pt>
    <dgm:pt modelId="{F52475B5-CE55-E344-B494-1DB07740CB92}" type="sibTrans" cxnId="{9771B1C6-24BA-7C47-8404-B0BE480EABD7}">
      <dgm:prSet/>
      <dgm:spPr/>
      <dgm:t>
        <a:bodyPr/>
        <a:lstStyle/>
        <a:p>
          <a:endParaRPr lang="es-ES_tradnl" sz="1000">
            <a:latin typeface="Arial" charset="0"/>
            <a:ea typeface="Arial" charset="0"/>
            <a:cs typeface="Arial" charset="0"/>
          </a:endParaRPr>
        </a:p>
      </dgm:t>
    </dgm:pt>
    <dgm:pt modelId="{E1205EF4-4097-7C4B-B951-6AE10B891349}">
      <dgm:prSet phldrT="[Texto]" custT="1"/>
      <dgm:spPr/>
      <dgm:t>
        <a:bodyPr/>
        <a:lstStyle/>
        <a:p>
          <a:r>
            <a:rPr lang="es-ES_tradnl" sz="1000" dirty="0" smtClean="0">
              <a:latin typeface="Arial" charset="0"/>
              <a:ea typeface="Arial" charset="0"/>
              <a:cs typeface="Arial" charset="0"/>
            </a:rPr>
            <a:t>Genera</a:t>
          </a:r>
          <a:endParaRPr lang="es-ES_tradnl" sz="1000" dirty="0">
            <a:latin typeface="Arial" charset="0"/>
            <a:ea typeface="Arial" charset="0"/>
            <a:cs typeface="Arial" charset="0"/>
          </a:endParaRPr>
        </a:p>
      </dgm:t>
    </dgm:pt>
    <dgm:pt modelId="{8CD67CF8-BE40-5A41-9B03-84DBC64AE1B7}" type="parTrans" cxnId="{17000E87-D8EE-9248-897E-4F6DC9ACA0C7}">
      <dgm:prSet/>
      <dgm:spPr/>
      <dgm:t>
        <a:bodyPr/>
        <a:lstStyle/>
        <a:p>
          <a:endParaRPr lang="es-ES_tradnl" sz="1000">
            <a:latin typeface="Arial" charset="0"/>
            <a:ea typeface="Arial" charset="0"/>
            <a:cs typeface="Arial" charset="0"/>
          </a:endParaRPr>
        </a:p>
      </dgm:t>
    </dgm:pt>
    <dgm:pt modelId="{144AD698-E319-7042-81CC-D86F211172AC}" type="sibTrans" cxnId="{17000E87-D8EE-9248-897E-4F6DC9ACA0C7}">
      <dgm:prSet/>
      <dgm:spPr/>
      <dgm:t>
        <a:bodyPr/>
        <a:lstStyle/>
        <a:p>
          <a:endParaRPr lang="es-ES_tradnl" sz="1000">
            <a:latin typeface="Arial" charset="0"/>
            <a:ea typeface="Arial" charset="0"/>
            <a:cs typeface="Arial" charset="0"/>
          </a:endParaRPr>
        </a:p>
      </dgm:t>
    </dgm:pt>
    <dgm:pt modelId="{97DA5F36-9AFF-AC46-A8F0-0700B8E9A740}">
      <dgm:prSet phldrT="[Texto]" custT="1"/>
      <dgm:spPr/>
      <dgm:t>
        <a:bodyPr/>
        <a:lstStyle/>
        <a:p>
          <a:r>
            <a:rPr lang="es-ES_tradnl" sz="1000" dirty="0" smtClean="0">
              <a:latin typeface="Arial" charset="0"/>
              <a:ea typeface="Arial" charset="0"/>
              <a:cs typeface="Arial" charset="0"/>
            </a:rPr>
            <a:t>Estrés financiero</a:t>
          </a:r>
          <a:endParaRPr lang="es-ES_tradnl" sz="1000" dirty="0">
            <a:latin typeface="Arial" charset="0"/>
            <a:ea typeface="Arial" charset="0"/>
            <a:cs typeface="Arial" charset="0"/>
          </a:endParaRPr>
        </a:p>
      </dgm:t>
    </dgm:pt>
    <dgm:pt modelId="{BB5E1D27-114E-7B47-AF51-4CE6B63361DA}" type="parTrans" cxnId="{B9102D94-C658-774C-9C09-A8D772F1036A}">
      <dgm:prSet/>
      <dgm:spPr/>
      <dgm:t>
        <a:bodyPr/>
        <a:lstStyle/>
        <a:p>
          <a:endParaRPr lang="es-ES_tradnl" sz="1000">
            <a:latin typeface="Arial" charset="0"/>
            <a:ea typeface="Arial" charset="0"/>
            <a:cs typeface="Arial" charset="0"/>
          </a:endParaRPr>
        </a:p>
      </dgm:t>
    </dgm:pt>
    <dgm:pt modelId="{EF4DC7E6-D8C9-8E44-8431-536BC5AD7FFD}" type="sibTrans" cxnId="{B9102D94-C658-774C-9C09-A8D772F1036A}">
      <dgm:prSet/>
      <dgm:spPr/>
      <dgm:t>
        <a:bodyPr/>
        <a:lstStyle/>
        <a:p>
          <a:endParaRPr lang="es-ES_tradnl" sz="1000">
            <a:latin typeface="Arial" charset="0"/>
            <a:ea typeface="Arial" charset="0"/>
            <a:cs typeface="Arial" charset="0"/>
          </a:endParaRPr>
        </a:p>
      </dgm:t>
    </dgm:pt>
    <dgm:pt modelId="{D68BCB36-D06F-B545-9366-08C1FDDD1C6E}">
      <dgm:prSet phldrT="[Texto]" custT="1"/>
      <dgm:spPr/>
      <dgm:t>
        <a:bodyPr/>
        <a:lstStyle/>
        <a:p>
          <a:r>
            <a:rPr lang="es-ES_tradnl" sz="1000" dirty="0" smtClean="0">
              <a:latin typeface="Arial" charset="0"/>
              <a:ea typeface="Arial" charset="0"/>
              <a:cs typeface="Arial" charset="0"/>
            </a:rPr>
            <a:t>Deudas con el sistema financiero u otros</a:t>
          </a:r>
          <a:endParaRPr lang="es-ES_tradnl" sz="1000" dirty="0">
            <a:latin typeface="Arial" charset="0"/>
            <a:ea typeface="Arial" charset="0"/>
            <a:cs typeface="Arial" charset="0"/>
          </a:endParaRPr>
        </a:p>
      </dgm:t>
    </dgm:pt>
    <dgm:pt modelId="{85F1DC40-EDBC-EA4F-B72E-9DCEA459B6B9}" type="parTrans" cxnId="{6D8C6610-9001-2146-A24C-740DF974CCB9}">
      <dgm:prSet/>
      <dgm:spPr/>
      <dgm:t>
        <a:bodyPr/>
        <a:lstStyle/>
        <a:p>
          <a:endParaRPr lang="es-ES_tradnl" sz="1000">
            <a:latin typeface="Arial" charset="0"/>
            <a:ea typeface="Arial" charset="0"/>
            <a:cs typeface="Arial" charset="0"/>
          </a:endParaRPr>
        </a:p>
      </dgm:t>
    </dgm:pt>
    <dgm:pt modelId="{7A6F5151-B355-2444-A9D5-10CA09260DA6}" type="sibTrans" cxnId="{6D8C6610-9001-2146-A24C-740DF974CCB9}">
      <dgm:prSet/>
      <dgm:spPr/>
      <dgm:t>
        <a:bodyPr/>
        <a:lstStyle/>
        <a:p>
          <a:endParaRPr lang="es-ES_tradnl" sz="1000">
            <a:latin typeface="Arial" charset="0"/>
            <a:ea typeface="Arial" charset="0"/>
            <a:cs typeface="Arial" charset="0"/>
          </a:endParaRPr>
        </a:p>
      </dgm:t>
    </dgm:pt>
    <dgm:pt modelId="{365D0DC7-0EB1-0042-B65C-4E6B57BEA1BA}">
      <dgm:prSet phldrT="[Texto]" custT="1"/>
      <dgm:spPr/>
      <dgm:t>
        <a:bodyPr/>
        <a:lstStyle/>
        <a:p>
          <a:r>
            <a:rPr lang="es-ES_tradnl" sz="1000" dirty="0" smtClean="0">
              <a:latin typeface="Arial" charset="0"/>
              <a:ea typeface="Arial" charset="0"/>
              <a:cs typeface="Arial" charset="0"/>
            </a:rPr>
            <a:t>Costos de la actividad que realizan</a:t>
          </a:r>
          <a:endParaRPr lang="es-ES_tradnl" sz="1000" dirty="0">
            <a:latin typeface="Arial" charset="0"/>
            <a:ea typeface="Arial" charset="0"/>
            <a:cs typeface="Arial" charset="0"/>
          </a:endParaRPr>
        </a:p>
      </dgm:t>
    </dgm:pt>
    <dgm:pt modelId="{18BA6B84-25A4-E84A-8B21-826BB94227EF}" type="parTrans" cxnId="{3FD0733D-410D-F942-980E-F34D5EFEF901}">
      <dgm:prSet/>
      <dgm:spPr/>
      <dgm:t>
        <a:bodyPr/>
        <a:lstStyle/>
        <a:p>
          <a:endParaRPr lang="es-ES_tradnl" sz="1000">
            <a:latin typeface="Arial" charset="0"/>
            <a:ea typeface="Arial" charset="0"/>
            <a:cs typeface="Arial" charset="0"/>
          </a:endParaRPr>
        </a:p>
      </dgm:t>
    </dgm:pt>
    <dgm:pt modelId="{403538AD-A67F-F148-ADE9-E31F2C1E312B}" type="sibTrans" cxnId="{3FD0733D-410D-F942-980E-F34D5EFEF901}">
      <dgm:prSet/>
      <dgm:spPr/>
      <dgm:t>
        <a:bodyPr/>
        <a:lstStyle/>
        <a:p>
          <a:endParaRPr lang="es-ES_tradnl" sz="1000">
            <a:latin typeface="Arial" charset="0"/>
            <a:ea typeface="Arial" charset="0"/>
            <a:cs typeface="Arial" charset="0"/>
          </a:endParaRPr>
        </a:p>
      </dgm:t>
    </dgm:pt>
    <dgm:pt modelId="{03D95658-77F6-4D46-9293-8576003806F6}" type="pres">
      <dgm:prSet presAssocID="{0E480A1D-65D1-A149-A910-4B68952CDDD6}" presName="hierChild1" presStyleCnt="0">
        <dgm:presLayoutVars>
          <dgm:orgChart val="1"/>
          <dgm:chPref val="1"/>
          <dgm:dir/>
          <dgm:animOne val="branch"/>
          <dgm:animLvl val="lvl"/>
          <dgm:resizeHandles/>
        </dgm:presLayoutVars>
      </dgm:prSet>
      <dgm:spPr/>
      <dgm:t>
        <a:bodyPr/>
        <a:lstStyle/>
        <a:p>
          <a:endParaRPr lang="es-ES_tradnl"/>
        </a:p>
      </dgm:t>
    </dgm:pt>
    <dgm:pt modelId="{5F18A6D9-F7D8-A646-A862-E9576F8D6DD6}" type="pres">
      <dgm:prSet presAssocID="{71DD01E3-E620-7549-845A-2CF27C68C69D}" presName="hierRoot1" presStyleCnt="0">
        <dgm:presLayoutVars>
          <dgm:hierBranch val="init"/>
        </dgm:presLayoutVars>
      </dgm:prSet>
      <dgm:spPr/>
    </dgm:pt>
    <dgm:pt modelId="{2F464860-8440-9743-9B4A-40386AC1E605}" type="pres">
      <dgm:prSet presAssocID="{71DD01E3-E620-7549-845A-2CF27C68C69D}" presName="rootComposite1" presStyleCnt="0"/>
      <dgm:spPr/>
    </dgm:pt>
    <dgm:pt modelId="{0E226816-419F-2D4A-837D-EC59835BF89E}" type="pres">
      <dgm:prSet presAssocID="{71DD01E3-E620-7549-845A-2CF27C68C69D}" presName="rootText1" presStyleLbl="node0" presStyleIdx="0" presStyleCnt="1" custScaleY="121000">
        <dgm:presLayoutVars>
          <dgm:chPref val="3"/>
        </dgm:presLayoutVars>
      </dgm:prSet>
      <dgm:spPr/>
      <dgm:t>
        <a:bodyPr/>
        <a:lstStyle/>
        <a:p>
          <a:endParaRPr lang="es-ES_tradnl"/>
        </a:p>
      </dgm:t>
    </dgm:pt>
    <dgm:pt modelId="{FB3C600B-F5F9-CD40-B4F8-4D5B0883D8C7}" type="pres">
      <dgm:prSet presAssocID="{71DD01E3-E620-7549-845A-2CF27C68C69D}" presName="rootConnector1" presStyleLbl="node1" presStyleIdx="0" presStyleCnt="0"/>
      <dgm:spPr/>
      <dgm:t>
        <a:bodyPr/>
        <a:lstStyle/>
        <a:p>
          <a:endParaRPr lang="es-ES_tradnl"/>
        </a:p>
      </dgm:t>
    </dgm:pt>
    <dgm:pt modelId="{21ACA274-87BA-4C4E-95F4-EAE37AAF9C04}" type="pres">
      <dgm:prSet presAssocID="{71DD01E3-E620-7549-845A-2CF27C68C69D}" presName="hierChild2" presStyleCnt="0"/>
      <dgm:spPr/>
    </dgm:pt>
    <dgm:pt modelId="{6BF9BECB-23DC-1B4B-90DD-95FE5588A0AE}" type="pres">
      <dgm:prSet presAssocID="{A889B921-9AED-0B44-9DF5-0E97F9C0BA44}" presName="Name64" presStyleLbl="parChTrans1D2" presStyleIdx="0" presStyleCnt="2"/>
      <dgm:spPr/>
      <dgm:t>
        <a:bodyPr/>
        <a:lstStyle/>
        <a:p>
          <a:endParaRPr lang="es-ES_tradnl"/>
        </a:p>
      </dgm:t>
    </dgm:pt>
    <dgm:pt modelId="{2DE376F1-BE57-884C-B261-DD54B1FAA3FB}" type="pres">
      <dgm:prSet presAssocID="{9B67E5B4-F5FA-7045-80AD-F2FF3E321EA5}" presName="hierRoot2" presStyleCnt="0">
        <dgm:presLayoutVars>
          <dgm:hierBranch val="init"/>
        </dgm:presLayoutVars>
      </dgm:prSet>
      <dgm:spPr/>
    </dgm:pt>
    <dgm:pt modelId="{4E80518A-B318-CF41-A417-8258E5CD69A7}" type="pres">
      <dgm:prSet presAssocID="{9B67E5B4-F5FA-7045-80AD-F2FF3E321EA5}" presName="rootComposite" presStyleCnt="0"/>
      <dgm:spPr/>
    </dgm:pt>
    <dgm:pt modelId="{B188DF0B-041F-2B46-B9B0-4DE3B99B82D5}" type="pres">
      <dgm:prSet presAssocID="{9B67E5B4-F5FA-7045-80AD-F2FF3E321EA5}" presName="rootText" presStyleLbl="node2" presStyleIdx="0" presStyleCnt="2" custScaleY="161051">
        <dgm:presLayoutVars>
          <dgm:chPref val="3"/>
        </dgm:presLayoutVars>
      </dgm:prSet>
      <dgm:spPr/>
      <dgm:t>
        <a:bodyPr/>
        <a:lstStyle/>
        <a:p>
          <a:endParaRPr lang="es-ES_tradnl"/>
        </a:p>
      </dgm:t>
    </dgm:pt>
    <dgm:pt modelId="{B4EC191E-16BB-4644-9975-D386EE33FB10}" type="pres">
      <dgm:prSet presAssocID="{9B67E5B4-F5FA-7045-80AD-F2FF3E321EA5}" presName="rootConnector" presStyleLbl="node2" presStyleIdx="0" presStyleCnt="2"/>
      <dgm:spPr/>
      <dgm:t>
        <a:bodyPr/>
        <a:lstStyle/>
        <a:p>
          <a:endParaRPr lang="es-ES_tradnl"/>
        </a:p>
      </dgm:t>
    </dgm:pt>
    <dgm:pt modelId="{93C17D8C-E1DC-CB47-A579-445929033821}" type="pres">
      <dgm:prSet presAssocID="{9B67E5B4-F5FA-7045-80AD-F2FF3E321EA5}" presName="hierChild4" presStyleCnt="0"/>
      <dgm:spPr/>
    </dgm:pt>
    <dgm:pt modelId="{F2141158-C46B-1047-B02F-0D6CBEA354F3}" type="pres">
      <dgm:prSet presAssocID="{B0B324BF-ECED-9B4F-82CA-FB9A73C6BE54}" presName="Name64" presStyleLbl="parChTrans1D3" presStyleIdx="0" presStyleCnt="4"/>
      <dgm:spPr/>
      <dgm:t>
        <a:bodyPr/>
        <a:lstStyle/>
        <a:p>
          <a:endParaRPr lang="es-ES_tradnl"/>
        </a:p>
      </dgm:t>
    </dgm:pt>
    <dgm:pt modelId="{C3067036-F40B-8B4D-8DE2-991EA74E6D3E}" type="pres">
      <dgm:prSet presAssocID="{7A82A6AB-6D8F-8648-90FA-4CC5DF438A6A}" presName="hierRoot2" presStyleCnt="0">
        <dgm:presLayoutVars>
          <dgm:hierBranch val="init"/>
        </dgm:presLayoutVars>
      </dgm:prSet>
      <dgm:spPr/>
    </dgm:pt>
    <dgm:pt modelId="{688A53F4-09A2-3A49-AD58-0094E3339880}" type="pres">
      <dgm:prSet presAssocID="{7A82A6AB-6D8F-8648-90FA-4CC5DF438A6A}" presName="rootComposite" presStyleCnt="0"/>
      <dgm:spPr/>
    </dgm:pt>
    <dgm:pt modelId="{1AA05168-2E87-F14C-A35A-62B62E22EEA2}" type="pres">
      <dgm:prSet presAssocID="{7A82A6AB-6D8F-8648-90FA-4CC5DF438A6A}" presName="rootText" presStyleLbl="node3" presStyleIdx="0" presStyleCnt="4" custScaleY="161051">
        <dgm:presLayoutVars>
          <dgm:chPref val="3"/>
        </dgm:presLayoutVars>
      </dgm:prSet>
      <dgm:spPr/>
      <dgm:t>
        <a:bodyPr/>
        <a:lstStyle/>
        <a:p>
          <a:endParaRPr lang="es-ES_tradnl"/>
        </a:p>
      </dgm:t>
    </dgm:pt>
    <dgm:pt modelId="{6339F14E-FCD0-7D42-8CEE-0BE06E1A08F7}" type="pres">
      <dgm:prSet presAssocID="{7A82A6AB-6D8F-8648-90FA-4CC5DF438A6A}" presName="rootConnector" presStyleLbl="node3" presStyleIdx="0" presStyleCnt="4"/>
      <dgm:spPr/>
      <dgm:t>
        <a:bodyPr/>
        <a:lstStyle/>
        <a:p>
          <a:endParaRPr lang="es-ES_tradnl"/>
        </a:p>
      </dgm:t>
    </dgm:pt>
    <dgm:pt modelId="{89A0C701-B060-5345-B6C2-D3F23B6CC7B6}" type="pres">
      <dgm:prSet presAssocID="{7A82A6AB-6D8F-8648-90FA-4CC5DF438A6A}" presName="hierChild4" presStyleCnt="0"/>
      <dgm:spPr/>
    </dgm:pt>
    <dgm:pt modelId="{F6B407E4-811C-5C49-9305-18634A7AA514}" type="pres">
      <dgm:prSet presAssocID="{7A82A6AB-6D8F-8648-90FA-4CC5DF438A6A}" presName="hierChild5" presStyleCnt="0"/>
      <dgm:spPr/>
    </dgm:pt>
    <dgm:pt modelId="{69B3A3C1-3DB5-8C4B-8168-D5FB7A5EC8B9}" type="pres">
      <dgm:prSet presAssocID="{85F1DC40-EDBC-EA4F-B72E-9DCEA459B6B9}" presName="Name64" presStyleLbl="parChTrans1D3" presStyleIdx="1" presStyleCnt="4"/>
      <dgm:spPr/>
      <dgm:t>
        <a:bodyPr/>
        <a:lstStyle/>
        <a:p>
          <a:endParaRPr lang="es-ES_tradnl"/>
        </a:p>
      </dgm:t>
    </dgm:pt>
    <dgm:pt modelId="{9BCC9C20-8FD5-0143-9464-0030DDB5B742}" type="pres">
      <dgm:prSet presAssocID="{D68BCB36-D06F-B545-9366-08C1FDDD1C6E}" presName="hierRoot2" presStyleCnt="0">
        <dgm:presLayoutVars>
          <dgm:hierBranch val="init"/>
        </dgm:presLayoutVars>
      </dgm:prSet>
      <dgm:spPr/>
    </dgm:pt>
    <dgm:pt modelId="{6E0C7DCD-9648-E746-9026-A65458B2B7FB}" type="pres">
      <dgm:prSet presAssocID="{D68BCB36-D06F-B545-9366-08C1FDDD1C6E}" presName="rootComposite" presStyleCnt="0"/>
      <dgm:spPr/>
    </dgm:pt>
    <dgm:pt modelId="{F16D9E12-672C-3940-B538-6E470A1C2225}" type="pres">
      <dgm:prSet presAssocID="{D68BCB36-D06F-B545-9366-08C1FDDD1C6E}" presName="rootText" presStyleLbl="node3" presStyleIdx="1" presStyleCnt="4" custScaleY="161051">
        <dgm:presLayoutVars>
          <dgm:chPref val="3"/>
        </dgm:presLayoutVars>
      </dgm:prSet>
      <dgm:spPr/>
      <dgm:t>
        <a:bodyPr/>
        <a:lstStyle/>
        <a:p>
          <a:endParaRPr lang="es-ES_tradnl"/>
        </a:p>
      </dgm:t>
    </dgm:pt>
    <dgm:pt modelId="{8DF5C9DE-9A6A-AA4A-A783-D5BE20BD5D56}" type="pres">
      <dgm:prSet presAssocID="{D68BCB36-D06F-B545-9366-08C1FDDD1C6E}" presName="rootConnector" presStyleLbl="node3" presStyleIdx="1" presStyleCnt="4"/>
      <dgm:spPr/>
      <dgm:t>
        <a:bodyPr/>
        <a:lstStyle/>
        <a:p>
          <a:endParaRPr lang="es-ES_tradnl"/>
        </a:p>
      </dgm:t>
    </dgm:pt>
    <dgm:pt modelId="{705E7CF0-FAF2-7D46-9E42-5FF3F253BC44}" type="pres">
      <dgm:prSet presAssocID="{D68BCB36-D06F-B545-9366-08C1FDDD1C6E}" presName="hierChild4" presStyleCnt="0"/>
      <dgm:spPr/>
    </dgm:pt>
    <dgm:pt modelId="{58F057D8-D322-2843-8516-79240E8AD50A}" type="pres">
      <dgm:prSet presAssocID="{D68BCB36-D06F-B545-9366-08C1FDDD1C6E}" presName="hierChild5" presStyleCnt="0"/>
      <dgm:spPr/>
    </dgm:pt>
    <dgm:pt modelId="{B137F071-D606-4248-9461-376D3364EB95}" type="pres">
      <dgm:prSet presAssocID="{18BA6B84-25A4-E84A-8B21-826BB94227EF}" presName="Name64" presStyleLbl="parChTrans1D3" presStyleIdx="2" presStyleCnt="4"/>
      <dgm:spPr/>
      <dgm:t>
        <a:bodyPr/>
        <a:lstStyle/>
        <a:p>
          <a:endParaRPr lang="es-ES_tradnl"/>
        </a:p>
      </dgm:t>
    </dgm:pt>
    <dgm:pt modelId="{1D26EDE1-512F-2A49-BCAC-A8C48CA15215}" type="pres">
      <dgm:prSet presAssocID="{365D0DC7-0EB1-0042-B65C-4E6B57BEA1BA}" presName="hierRoot2" presStyleCnt="0">
        <dgm:presLayoutVars>
          <dgm:hierBranch val="init"/>
        </dgm:presLayoutVars>
      </dgm:prSet>
      <dgm:spPr/>
    </dgm:pt>
    <dgm:pt modelId="{5624D69B-E175-204A-B926-DC139F03B63C}" type="pres">
      <dgm:prSet presAssocID="{365D0DC7-0EB1-0042-B65C-4E6B57BEA1BA}" presName="rootComposite" presStyleCnt="0"/>
      <dgm:spPr/>
    </dgm:pt>
    <dgm:pt modelId="{47872648-011C-4742-B869-656347A3D551}" type="pres">
      <dgm:prSet presAssocID="{365D0DC7-0EB1-0042-B65C-4E6B57BEA1BA}" presName="rootText" presStyleLbl="node3" presStyleIdx="2" presStyleCnt="4" custScaleY="161051">
        <dgm:presLayoutVars>
          <dgm:chPref val="3"/>
        </dgm:presLayoutVars>
      </dgm:prSet>
      <dgm:spPr/>
      <dgm:t>
        <a:bodyPr/>
        <a:lstStyle/>
        <a:p>
          <a:endParaRPr lang="es-ES_tradnl"/>
        </a:p>
      </dgm:t>
    </dgm:pt>
    <dgm:pt modelId="{31E71EAD-775F-8649-8531-018599D0A519}" type="pres">
      <dgm:prSet presAssocID="{365D0DC7-0EB1-0042-B65C-4E6B57BEA1BA}" presName="rootConnector" presStyleLbl="node3" presStyleIdx="2" presStyleCnt="4"/>
      <dgm:spPr/>
      <dgm:t>
        <a:bodyPr/>
        <a:lstStyle/>
        <a:p>
          <a:endParaRPr lang="es-ES_tradnl"/>
        </a:p>
      </dgm:t>
    </dgm:pt>
    <dgm:pt modelId="{6D673A51-C67F-444E-8779-7F201C7A13AF}" type="pres">
      <dgm:prSet presAssocID="{365D0DC7-0EB1-0042-B65C-4E6B57BEA1BA}" presName="hierChild4" presStyleCnt="0"/>
      <dgm:spPr/>
    </dgm:pt>
    <dgm:pt modelId="{990B164A-28A7-714D-A276-92C069F69030}" type="pres">
      <dgm:prSet presAssocID="{365D0DC7-0EB1-0042-B65C-4E6B57BEA1BA}" presName="hierChild5" presStyleCnt="0"/>
      <dgm:spPr/>
    </dgm:pt>
    <dgm:pt modelId="{B976A4BB-A525-C545-A315-6E4080D1CC1D}" type="pres">
      <dgm:prSet presAssocID="{9B67E5B4-F5FA-7045-80AD-F2FF3E321EA5}" presName="hierChild5" presStyleCnt="0"/>
      <dgm:spPr/>
    </dgm:pt>
    <dgm:pt modelId="{39631E62-44D2-AB4B-9308-F642C1423AC1}" type="pres">
      <dgm:prSet presAssocID="{8CD67CF8-BE40-5A41-9B03-84DBC64AE1B7}" presName="Name64" presStyleLbl="parChTrans1D2" presStyleIdx="1" presStyleCnt="2"/>
      <dgm:spPr/>
      <dgm:t>
        <a:bodyPr/>
        <a:lstStyle/>
        <a:p>
          <a:endParaRPr lang="es-ES_tradnl"/>
        </a:p>
      </dgm:t>
    </dgm:pt>
    <dgm:pt modelId="{9D236F84-6CAF-1A42-9A01-944CE58D7777}" type="pres">
      <dgm:prSet presAssocID="{E1205EF4-4097-7C4B-B951-6AE10B891349}" presName="hierRoot2" presStyleCnt="0">
        <dgm:presLayoutVars>
          <dgm:hierBranch val="init"/>
        </dgm:presLayoutVars>
      </dgm:prSet>
      <dgm:spPr/>
    </dgm:pt>
    <dgm:pt modelId="{CFDAFD89-BAEE-CB47-8C93-C45DF22F2A54}" type="pres">
      <dgm:prSet presAssocID="{E1205EF4-4097-7C4B-B951-6AE10B891349}" presName="rootComposite" presStyleCnt="0"/>
      <dgm:spPr/>
    </dgm:pt>
    <dgm:pt modelId="{CD51FC81-54C7-724D-93AA-6F14A19E4527}" type="pres">
      <dgm:prSet presAssocID="{E1205EF4-4097-7C4B-B951-6AE10B891349}" presName="rootText" presStyleLbl="node2" presStyleIdx="1" presStyleCnt="2" custScaleY="110000">
        <dgm:presLayoutVars>
          <dgm:chPref val="3"/>
        </dgm:presLayoutVars>
      </dgm:prSet>
      <dgm:spPr/>
      <dgm:t>
        <a:bodyPr/>
        <a:lstStyle/>
        <a:p>
          <a:endParaRPr lang="es-ES_tradnl"/>
        </a:p>
      </dgm:t>
    </dgm:pt>
    <dgm:pt modelId="{5A803CD0-8644-4946-8D0E-3BF4B8390911}" type="pres">
      <dgm:prSet presAssocID="{E1205EF4-4097-7C4B-B951-6AE10B891349}" presName="rootConnector" presStyleLbl="node2" presStyleIdx="1" presStyleCnt="2"/>
      <dgm:spPr/>
      <dgm:t>
        <a:bodyPr/>
        <a:lstStyle/>
        <a:p>
          <a:endParaRPr lang="es-ES_tradnl"/>
        </a:p>
      </dgm:t>
    </dgm:pt>
    <dgm:pt modelId="{99324906-0BD5-F84B-A1F9-71FD3D0D84E0}" type="pres">
      <dgm:prSet presAssocID="{E1205EF4-4097-7C4B-B951-6AE10B891349}" presName="hierChild4" presStyleCnt="0"/>
      <dgm:spPr/>
    </dgm:pt>
    <dgm:pt modelId="{4085ACB6-2C77-F54B-989B-8787A548D429}" type="pres">
      <dgm:prSet presAssocID="{BB5E1D27-114E-7B47-AF51-4CE6B63361DA}" presName="Name64" presStyleLbl="parChTrans1D3" presStyleIdx="3" presStyleCnt="4"/>
      <dgm:spPr/>
      <dgm:t>
        <a:bodyPr/>
        <a:lstStyle/>
        <a:p>
          <a:endParaRPr lang="es-ES_tradnl"/>
        </a:p>
      </dgm:t>
    </dgm:pt>
    <dgm:pt modelId="{1461F129-D4FB-2645-B45B-84D07D3365CC}" type="pres">
      <dgm:prSet presAssocID="{97DA5F36-9AFF-AC46-A8F0-0700B8E9A740}" presName="hierRoot2" presStyleCnt="0">
        <dgm:presLayoutVars>
          <dgm:hierBranch val="init"/>
        </dgm:presLayoutVars>
      </dgm:prSet>
      <dgm:spPr/>
    </dgm:pt>
    <dgm:pt modelId="{737DC8FA-A1E0-EC48-B2EB-F9F58051AB01}" type="pres">
      <dgm:prSet presAssocID="{97DA5F36-9AFF-AC46-A8F0-0700B8E9A740}" presName="rootComposite" presStyleCnt="0"/>
      <dgm:spPr/>
    </dgm:pt>
    <dgm:pt modelId="{4B41EF87-401E-2544-A061-486A549AD3B6}" type="pres">
      <dgm:prSet presAssocID="{97DA5F36-9AFF-AC46-A8F0-0700B8E9A740}" presName="rootText" presStyleLbl="node3" presStyleIdx="3" presStyleCnt="4" custScaleY="110000">
        <dgm:presLayoutVars>
          <dgm:chPref val="3"/>
        </dgm:presLayoutVars>
      </dgm:prSet>
      <dgm:spPr/>
      <dgm:t>
        <a:bodyPr/>
        <a:lstStyle/>
        <a:p>
          <a:endParaRPr lang="es-ES_tradnl"/>
        </a:p>
      </dgm:t>
    </dgm:pt>
    <dgm:pt modelId="{14D15C18-59CF-7C42-8B55-4ED2A7A80078}" type="pres">
      <dgm:prSet presAssocID="{97DA5F36-9AFF-AC46-A8F0-0700B8E9A740}" presName="rootConnector" presStyleLbl="node3" presStyleIdx="3" presStyleCnt="4"/>
      <dgm:spPr/>
      <dgm:t>
        <a:bodyPr/>
        <a:lstStyle/>
        <a:p>
          <a:endParaRPr lang="es-ES_tradnl"/>
        </a:p>
      </dgm:t>
    </dgm:pt>
    <dgm:pt modelId="{805EF52A-31EF-8D44-856E-BFCB505FDA38}" type="pres">
      <dgm:prSet presAssocID="{97DA5F36-9AFF-AC46-A8F0-0700B8E9A740}" presName="hierChild4" presStyleCnt="0"/>
      <dgm:spPr/>
    </dgm:pt>
    <dgm:pt modelId="{4C943B5B-8198-FD4D-B450-18625B25C22F}" type="pres">
      <dgm:prSet presAssocID="{97DA5F36-9AFF-AC46-A8F0-0700B8E9A740}" presName="hierChild5" presStyleCnt="0"/>
      <dgm:spPr/>
    </dgm:pt>
    <dgm:pt modelId="{7E4549C0-BFC4-3F4F-8DC8-70B74EE7728D}" type="pres">
      <dgm:prSet presAssocID="{E1205EF4-4097-7C4B-B951-6AE10B891349}" presName="hierChild5" presStyleCnt="0"/>
      <dgm:spPr/>
    </dgm:pt>
    <dgm:pt modelId="{1DAAC9A1-543E-EF42-9CFC-95598B1C75C5}" type="pres">
      <dgm:prSet presAssocID="{71DD01E3-E620-7549-845A-2CF27C68C69D}" presName="hierChild3" presStyleCnt="0"/>
      <dgm:spPr/>
    </dgm:pt>
  </dgm:ptLst>
  <dgm:cxnLst>
    <dgm:cxn modelId="{6D8C6610-9001-2146-A24C-740DF974CCB9}" srcId="{9B67E5B4-F5FA-7045-80AD-F2FF3E321EA5}" destId="{D68BCB36-D06F-B545-9366-08C1FDDD1C6E}" srcOrd="1" destOrd="0" parTransId="{85F1DC40-EDBC-EA4F-B72E-9DCEA459B6B9}" sibTransId="{7A6F5151-B355-2444-A9D5-10CA09260DA6}"/>
    <dgm:cxn modelId="{6F07EC29-F72D-D947-9BE2-2FEA7F2E62FA}" type="presOf" srcId="{71DD01E3-E620-7549-845A-2CF27C68C69D}" destId="{FB3C600B-F5F9-CD40-B4F8-4D5B0883D8C7}" srcOrd="1" destOrd="0" presId="urn:microsoft.com/office/officeart/2009/3/layout/HorizontalOrganizationChart"/>
    <dgm:cxn modelId="{5B58B774-A573-CD40-937C-0C3DF55A8543}" type="presOf" srcId="{BB5E1D27-114E-7B47-AF51-4CE6B63361DA}" destId="{4085ACB6-2C77-F54B-989B-8787A548D429}" srcOrd="0" destOrd="0" presId="urn:microsoft.com/office/officeart/2009/3/layout/HorizontalOrganizationChart"/>
    <dgm:cxn modelId="{8F9B274E-0224-F144-846C-0F0CC2623D78}" type="presOf" srcId="{97DA5F36-9AFF-AC46-A8F0-0700B8E9A740}" destId="{14D15C18-59CF-7C42-8B55-4ED2A7A80078}" srcOrd="1" destOrd="0" presId="urn:microsoft.com/office/officeart/2009/3/layout/HorizontalOrganizationChart"/>
    <dgm:cxn modelId="{E41D9846-2491-C54A-880D-131A438B4B05}" type="presOf" srcId="{7A82A6AB-6D8F-8648-90FA-4CC5DF438A6A}" destId="{1AA05168-2E87-F14C-A35A-62B62E22EEA2}" srcOrd="0" destOrd="0" presId="urn:microsoft.com/office/officeart/2009/3/layout/HorizontalOrganizationChart"/>
    <dgm:cxn modelId="{17000E87-D8EE-9248-897E-4F6DC9ACA0C7}" srcId="{71DD01E3-E620-7549-845A-2CF27C68C69D}" destId="{E1205EF4-4097-7C4B-B951-6AE10B891349}" srcOrd="1" destOrd="0" parTransId="{8CD67CF8-BE40-5A41-9B03-84DBC64AE1B7}" sibTransId="{144AD698-E319-7042-81CC-D86F211172AC}"/>
    <dgm:cxn modelId="{88D12CA1-2D31-B341-B079-38879A56C5AE}" type="presOf" srcId="{D68BCB36-D06F-B545-9366-08C1FDDD1C6E}" destId="{F16D9E12-672C-3940-B538-6E470A1C2225}" srcOrd="0" destOrd="0" presId="urn:microsoft.com/office/officeart/2009/3/layout/HorizontalOrganizationChart"/>
    <dgm:cxn modelId="{95F2E60D-8F6B-BE43-AA33-D5A3AF763141}" type="presOf" srcId="{A889B921-9AED-0B44-9DF5-0E97F9C0BA44}" destId="{6BF9BECB-23DC-1B4B-90DD-95FE5588A0AE}" srcOrd="0" destOrd="0" presId="urn:microsoft.com/office/officeart/2009/3/layout/HorizontalOrganizationChart"/>
    <dgm:cxn modelId="{EAC3AAA8-FDF6-8141-969A-A209EDDF3DE2}" type="presOf" srcId="{97DA5F36-9AFF-AC46-A8F0-0700B8E9A740}" destId="{4B41EF87-401E-2544-A061-486A549AD3B6}" srcOrd="0" destOrd="0" presId="urn:microsoft.com/office/officeart/2009/3/layout/HorizontalOrganizationChart"/>
    <dgm:cxn modelId="{65B353EC-31B4-294A-B52C-99E588759A13}" type="presOf" srcId="{365D0DC7-0EB1-0042-B65C-4E6B57BEA1BA}" destId="{31E71EAD-775F-8649-8531-018599D0A519}" srcOrd="1" destOrd="0" presId="urn:microsoft.com/office/officeart/2009/3/layout/HorizontalOrganizationChart"/>
    <dgm:cxn modelId="{9771B1C6-24BA-7C47-8404-B0BE480EABD7}" srcId="{9B67E5B4-F5FA-7045-80AD-F2FF3E321EA5}" destId="{7A82A6AB-6D8F-8648-90FA-4CC5DF438A6A}" srcOrd="0" destOrd="0" parTransId="{B0B324BF-ECED-9B4F-82CA-FB9A73C6BE54}" sibTransId="{F52475B5-CE55-E344-B494-1DB07740CB92}"/>
    <dgm:cxn modelId="{F4BD576E-1361-9A45-AC92-64C02999F8AD}" type="presOf" srcId="{365D0DC7-0EB1-0042-B65C-4E6B57BEA1BA}" destId="{47872648-011C-4742-B869-656347A3D551}" srcOrd="0" destOrd="0" presId="urn:microsoft.com/office/officeart/2009/3/layout/HorizontalOrganizationChart"/>
    <dgm:cxn modelId="{93AC4372-3D54-3B46-B7EB-C4BC0DC32366}" type="presOf" srcId="{9B67E5B4-F5FA-7045-80AD-F2FF3E321EA5}" destId="{B4EC191E-16BB-4644-9975-D386EE33FB10}" srcOrd="1" destOrd="0" presId="urn:microsoft.com/office/officeart/2009/3/layout/HorizontalOrganizationChart"/>
    <dgm:cxn modelId="{7D134CDA-4873-BB4F-9910-92F402100996}" srcId="{71DD01E3-E620-7549-845A-2CF27C68C69D}" destId="{9B67E5B4-F5FA-7045-80AD-F2FF3E321EA5}" srcOrd="0" destOrd="0" parTransId="{A889B921-9AED-0B44-9DF5-0E97F9C0BA44}" sibTransId="{E19DC4F0-9309-EA4D-BDBC-6155328C039F}"/>
    <dgm:cxn modelId="{63E0E49D-9208-714A-8E5A-2F0C834F8872}" type="presOf" srcId="{0E480A1D-65D1-A149-A910-4B68952CDDD6}" destId="{03D95658-77F6-4D46-9293-8576003806F6}" srcOrd="0" destOrd="0" presId="urn:microsoft.com/office/officeart/2009/3/layout/HorizontalOrganizationChart"/>
    <dgm:cxn modelId="{2E275524-8A51-7F4B-B787-86F59E675D4D}" type="presOf" srcId="{18BA6B84-25A4-E84A-8B21-826BB94227EF}" destId="{B137F071-D606-4248-9461-376D3364EB95}" srcOrd="0" destOrd="0" presId="urn:microsoft.com/office/officeart/2009/3/layout/HorizontalOrganizationChart"/>
    <dgm:cxn modelId="{0748BBF6-85FC-214E-A7CC-A0F75AB013E4}" type="presOf" srcId="{B0B324BF-ECED-9B4F-82CA-FB9A73C6BE54}" destId="{F2141158-C46B-1047-B02F-0D6CBEA354F3}" srcOrd="0" destOrd="0" presId="urn:microsoft.com/office/officeart/2009/3/layout/HorizontalOrganizationChart"/>
    <dgm:cxn modelId="{67701754-879B-D448-B0E1-CB4CFCFDD68D}" type="presOf" srcId="{8CD67CF8-BE40-5A41-9B03-84DBC64AE1B7}" destId="{39631E62-44D2-AB4B-9308-F642C1423AC1}" srcOrd="0" destOrd="0" presId="urn:microsoft.com/office/officeart/2009/3/layout/HorizontalOrganizationChart"/>
    <dgm:cxn modelId="{3ACE5089-250A-9742-9BA6-88B46C564B2B}" type="presOf" srcId="{D68BCB36-D06F-B545-9366-08C1FDDD1C6E}" destId="{8DF5C9DE-9A6A-AA4A-A783-D5BE20BD5D56}" srcOrd="1" destOrd="0" presId="urn:microsoft.com/office/officeart/2009/3/layout/HorizontalOrganizationChart"/>
    <dgm:cxn modelId="{6D54C475-1DC3-D54D-8A50-8D6C4FA9E067}" type="presOf" srcId="{7A82A6AB-6D8F-8648-90FA-4CC5DF438A6A}" destId="{6339F14E-FCD0-7D42-8CEE-0BE06E1A08F7}" srcOrd="1" destOrd="0" presId="urn:microsoft.com/office/officeart/2009/3/layout/HorizontalOrganizationChart"/>
    <dgm:cxn modelId="{700A9589-D6F7-4548-B363-102578B206FD}" srcId="{0E480A1D-65D1-A149-A910-4B68952CDDD6}" destId="{71DD01E3-E620-7549-845A-2CF27C68C69D}" srcOrd="0" destOrd="0" parTransId="{84DE9394-5882-1B42-9BA3-0666A3557C1D}" sibTransId="{8ED86A55-807F-FF4C-A1AC-225B6AD50EA7}"/>
    <dgm:cxn modelId="{5CD3BEB9-FD00-604B-94AA-A0F7559E3B38}" type="presOf" srcId="{E1205EF4-4097-7C4B-B951-6AE10B891349}" destId="{CD51FC81-54C7-724D-93AA-6F14A19E4527}" srcOrd="0" destOrd="0" presId="urn:microsoft.com/office/officeart/2009/3/layout/HorizontalOrganizationChart"/>
    <dgm:cxn modelId="{3FD0733D-410D-F942-980E-F34D5EFEF901}" srcId="{9B67E5B4-F5FA-7045-80AD-F2FF3E321EA5}" destId="{365D0DC7-0EB1-0042-B65C-4E6B57BEA1BA}" srcOrd="2" destOrd="0" parTransId="{18BA6B84-25A4-E84A-8B21-826BB94227EF}" sibTransId="{403538AD-A67F-F148-ADE9-E31F2C1E312B}"/>
    <dgm:cxn modelId="{CDDA6F6A-3781-1C4B-9AE1-E54C54E2972A}" type="presOf" srcId="{85F1DC40-EDBC-EA4F-B72E-9DCEA459B6B9}" destId="{69B3A3C1-3DB5-8C4B-8168-D5FB7A5EC8B9}" srcOrd="0" destOrd="0" presId="urn:microsoft.com/office/officeart/2009/3/layout/HorizontalOrganizationChart"/>
    <dgm:cxn modelId="{15AACB5E-DDBE-7041-A791-8BDF09891D25}" type="presOf" srcId="{9B67E5B4-F5FA-7045-80AD-F2FF3E321EA5}" destId="{B188DF0B-041F-2B46-B9B0-4DE3B99B82D5}" srcOrd="0" destOrd="0" presId="urn:microsoft.com/office/officeart/2009/3/layout/HorizontalOrganizationChart"/>
    <dgm:cxn modelId="{B9102D94-C658-774C-9C09-A8D772F1036A}" srcId="{E1205EF4-4097-7C4B-B951-6AE10B891349}" destId="{97DA5F36-9AFF-AC46-A8F0-0700B8E9A740}" srcOrd="0" destOrd="0" parTransId="{BB5E1D27-114E-7B47-AF51-4CE6B63361DA}" sibTransId="{EF4DC7E6-D8C9-8E44-8431-536BC5AD7FFD}"/>
    <dgm:cxn modelId="{D5C1AF59-E53D-2941-948A-94D1ED8F5607}" type="presOf" srcId="{E1205EF4-4097-7C4B-B951-6AE10B891349}" destId="{5A803CD0-8644-4946-8D0E-3BF4B8390911}" srcOrd="1" destOrd="0" presId="urn:microsoft.com/office/officeart/2009/3/layout/HorizontalOrganizationChart"/>
    <dgm:cxn modelId="{15213E67-DAD8-854C-B901-F4DFE729B0D1}" type="presOf" srcId="{71DD01E3-E620-7549-845A-2CF27C68C69D}" destId="{0E226816-419F-2D4A-837D-EC59835BF89E}" srcOrd="0" destOrd="0" presId="urn:microsoft.com/office/officeart/2009/3/layout/HorizontalOrganizationChart"/>
    <dgm:cxn modelId="{E40318B5-5898-254F-80DA-822E94A0CD54}" type="presParOf" srcId="{03D95658-77F6-4D46-9293-8576003806F6}" destId="{5F18A6D9-F7D8-A646-A862-E9576F8D6DD6}" srcOrd="0" destOrd="0" presId="urn:microsoft.com/office/officeart/2009/3/layout/HorizontalOrganizationChart"/>
    <dgm:cxn modelId="{463BE4E5-5924-BC4F-9A7B-38A8937B0F16}" type="presParOf" srcId="{5F18A6D9-F7D8-A646-A862-E9576F8D6DD6}" destId="{2F464860-8440-9743-9B4A-40386AC1E605}" srcOrd="0" destOrd="0" presId="urn:microsoft.com/office/officeart/2009/3/layout/HorizontalOrganizationChart"/>
    <dgm:cxn modelId="{5BE8BBF9-2D77-2B4C-BA60-34B5974EED16}" type="presParOf" srcId="{2F464860-8440-9743-9B4A-40386AC1E605}" destId="{0E226816-419F-2D4A-837D-EC59835BF89E}" srcOrd="0" destOrd="0" presId="urn:microsoft.com/office/officeart/2009/3/layout/HorizontalOrganizationChart"/>
    <dgm:cxn modelId="{3A555D1F-FBF7-5E42-88CB-3C1A8B16259F}" type="presParOf" srcId="{2F464860-8440-9743-9B4A-40386AC1E605}" destId="{FB3C600B-F5F9-CD40-B4F8-4D5B0883D8C7}" srcOrd="1" destOrd="0" presId="urn:microsoft.com/office/officeart/2009/3/layout/HorizontalOrganizationChart"/>
    <dgm:cxn modelId="{4B5E0BA7-36DA-C14A-B868-07EAD4C614BA}" type="presParOf" srcId="{5F18A6D9-F7D8-A646-A862-E9576F8D6DD6}" destId="{21ACA274-87BA-4C4E-95F4-EAE37AAF9C04}" srcOrd="1" destOrd="0" presId="urn:microsoft.com/office/officeart/2009/3/layout/HorizontalOrganizationChart"/>
    <dgm:cxn modelId="{ACF28F68-A855-394C-8BCB-9957F71A70F1}" type="presParOf" srcId="{21ACA274-87BA-4C4E-95F4-EAE37AAF9C04}" destId="{6BF9BECB-23DC-1B4B-90DD-95FE5588A0AE}" srcOrd="0" destOrd="0" presId="urn:microsoft.com/office/officeart/2009/3/layout/HorizontalOrganizationChart"/>
    <dgm:cxn modelId="{9C87DA5E-A773-E945-B44F-062BFA529407}" type="presParOf" srcId="{21ACA274-87BA-4C4E-95F4-EAE37AAF9C04}" destId="{2DE376F1-BE57-884C-B261-DD54B1FAA3FB}" srcOrd="1" destOrd="0" presId="urn:microsoft.com/office/officeart/2009/3/layout/HorizontalOrganizationChart"/>
    <dgm:cxn modelId="{D4C08EEF-40CC-7948-A9D8-C09365513B9D}" type="presParOf" srcId="{2DE376F1-BE57-884C-B261-DD54B1FAA3FB}" destId="{4E80518A-B318-CF41-A417-8258E5CD69A7}" srcOrd="0" destOrd="0" presId="urn:microsoft.com/office/officeart/2009/3/layout/HorizontalOrganizationChart"/>
    <dgm:cxn modelId="{48E8F0F4-F999-784E-9003-95337FE77FF4}" type="presParOf" srcId="{4E80518A-B318-CF41-A417-8258E5CD69A7}" destId="{B188DF0B-041F-2B46-B9B0-4DE3B99B82D5}" srcOrd="0" destOrd="0" presId="urn:microsoft.com/office/officeart/2009/3/layout/HorizontalOrganizationChart"/>
    <dgm:cxn modelId="{141E6E2B-715F-2444-A6EA-7448D7C0C7C3}" type="presParOf" srcId="{4E80518A-B318-CF41-A417-8258E5CD69A7}" destId="{B4EC191E-16BB-4644-9975-D386EE33FB10}" srcOrd="1" destOrd="0" presId="urn:microsoft.com/office/officeart/2009/3/layout/HorizontalOrganizationChart"/>
    <dgm:cxn modelId="{162D9914-74B0-3143-99BA-7A82142BFDF2}" type="presParOf" srcId="{2DE376F1-BE57-884C-B261-DD54B1FAA3FB}" destId="{93C17D8C-E1DC-CB47-A579-445929033821}" srcOrd="1" destOrd="0" presId="urn:microsoft.com/office/officeart/2009/3/layout/HorizontalOrganizationChart"/>
    <dgm:cxn modelId="{031319F7-7813-2B41-AB8B-B2EF9681B842}" type="presParOf" srcId="{93C17D8C-E1DC-CB47-A579-445929033821}" destId="{F2141158-C46B-1047-B02F-0D6CBEA354F3}" srcOrd="0" destOrd="0" presId="urn:microsoft.com/office/officeart/2009/3/layout/HorizontalOrganizationChart"/>
    <dgm:cxn modelId="{2B7A1EFB-0E81-2C46-BC5C-ACC6563D3FB5}" type="presParOf" srcId="{93C17D8C-E1DC-CB47-A579-445929033821}" destId="{C3067036-F40B-8B4D-8DE2-991EA74E6D3E}" srcOrd="1" destOrd="0" presId="urn:microsoft.com/office/officeart/2009/3/layout/HorizontalOrganizationChart"/>
    <dgm:cxn modelId="{593863B2-DC62-7540-B0FD-A210937FDA92}" type="presParOf" srcId="{C3067036-F40B-8B4D-8DE2-991EA74E6D3E}" destId="{688A53F4-09A2-3A49-AD58-0094E3339880}" srcOrd="0" destOrd="0" presId="urn:microsoft.com/office/officeart/2009/3/layout/HorizontalOrganizationChart"/>
    <dgm:cxn modelId="{33A501F7-6530-2040-82D2-6ABA8F0F152F}" type="presParOf" srcId="{688A53F4-09A2-3A49-AD58-0094E3339880}" destId="{1AA05168-2E87-F14C-A35A-62B62E22EEA2}" srcOrd="0" destOrd="0" presId="urn:microsoft.com/office/officeart/2009/3/layout/HorizontalOrganizationChart"/>
    <dgm:cxn modelId="{C7C2E321-0F4E-B947-8DDD-F273797FADD2}" type="presParOf" srcId="{688A53F4-09A2-3A49-AD58-0094E3339880}" destId="{6339F14E-FCD0-7D42-8CEE-0BE06E1A08F7}" srcOrd="1" destOrd="0" presId="urn:microsoft.com/office/officeart/2009/3/layout/HorizontalOrganizationChart"/>
    <dgm:cxn modelId="{43BC668C-D84B-9F49-A481-BE92CA7FABB7}" type="presParOf" srcId="{C3067036-F40B-8B4D-8DE2-991EA74E6D3E}" destId="{89A0C701-B060-5345-B6C2-D3F23B6CC7B6}" srcOrd="1" destOrd="0" presId="urn:microsoft.com/office/officeart/2009/3/layout/HorizontalOrganizationChart"/>
    <dgm:cxn modelId="{3257096B-68EA-8E4B-8631-3870BD7911B7}" type="presParOf" srcId="{C3067036-F40B-8B4D-8DE2-991EA74E6D3E}" destId="{F6B407E4-811C-5C49-9305-18634A7AA514}" srcOrd="2" destOrd="0" presId="urn:microsoft.com/office/officeart/2009/3/layout/HorizontalOrganizationChart"/>
    <dgm:cxn modelId="{A05A0EB2-CC68-1E43-A786-B5410412F651}" type="presParOf" srcId="{93C17D8C-E1DC-CB47-A579-445929033821}" destId="{69B3A3C1-3DB5-8C4B-8168-D5FB7A5EC8B9}" srcOrd="2" destOrd="0" presId="urn:microsoft.com/office/officeart/2009/3/layout/HorizontalOrganizationChart"/>
    <dgm:cxn modelId="{A30BADBC-E99D-D844-A5B0-CE2ACBF0622C}" type="presParOf" srcId="{93C17D8C-E1DC-CB47-A579-445929033821}" destId="{9BCC9C20-8FD5-0143-9464-0030DDB5B742}" srcOrd="3" destOrd="0" presId="urn:microsoft.com/office/officeart/2009/3/layout/HorizontalOrganizationChart"/>
    <dgm:cxn modelId="{4818AD99-D8FB-0A4E-B02B-343C22E3B4E8}" type="presParOf" srcId="{9BCC9C20-8FD5-0143-9464-0030DDB5B742}" destId="{6E0C7DCD-9648-E746-9026-A65458B2B7FB}" srcOrd="0" destOrd="0" presId="urn:microsoft.com/office/officeart/2009/3/layout/HorizontalOrganizationChart"/>
    <dgm:cxn modelId="{3D8A357C-115B-5E43-A3CB-5D6D79630A5A}" type="presParOf" srcId="{6E0C7DCD-9648-E746-9026-A65458B2B7FB}" destId="{F16D9E12-672C-3940-B538-6E470A1C2225}" srcOrd="0" destOrd="0" presId="urn:microsoft.com/office/officeart/2009/3/layout/HorizontalOrganizationChart"/>
    <dgm:cxn modelId="{FC4903F7-1DBF-094F-BBCA-F4A6026CA129}" type="presParOf" srcId="{6E0C7DCD-9648-E746-9026-A65458B2B7FB}" destId="{8DF5C9DE-9A6A-AA4A-A783-D5BE20BD5D56}" srcOrd="1" destOrd="0" presId="urn:microsoft.com/office/officeart/2009/3/layout/HorizontalOrganizationChart"/>
    <dgm:cxn modelId="{DE1D86C8-B66A-B244-8E99-762BD4FE10C1}" type="presParOf" srcId="{9BCC9C20-8FD5-0143-9464-0030DDB5B742}" destId="{705E7CF0-FAF2-7D46-9E42-5FF3F253BC44}" srcOrd="1" destOrd="0" presId="urn:microsoft.com/office/officeart/2009/3/layout/HorizontalOrganizationChart"/>
    <dgm:cxn modelId="{D8160E3C-1268-7140-9332-0384D85C804B}" type="presParOf" srcId="{9BCC9C20-8FD5-0143-9464-0030DDB5B742}" destId="{58F057D8-D322-2843-8516-79240E8AD50A}" srcOrd="2" destOrd="0" presId="urn:microsoft.com/office/officeart/2009/3/layout/HorizontalOrganizationChart"/>
    <dgm:cxn modelId="{402B6B7B-2D76-4E48-A3B2-30562F8357C1}" type="presParOf" srcId="{93C17D8C-E1DC-CB47-A579-445929033821}" destId="{B137F071-D606-4248-9461-376D3364EB95}" srcOrd="4" destOrd="0" presId="urn:microsoft.com/office/officeart/2009/3/layout/HorizontalOrganizationChart"/>
    <dgm:cxn modelId="{55BA227C-F79B-FB42-828D-E7D168BA0887}" type="presParOf" srcId="{93C17D8C-E1DC-CB47-A579-445929033821}" destId="{1D26EDE1-512F-2A49-BCAC-A8C48CA15215}" srcOrd="5" destOrd="0" presId="urn:microsoft.com/office/officeart/2009/3/layout/HorizontalOrganizationChart"/>
    <dgm:cxn modelId="{43AF0DAF-EED5-6545-956C-1876EAB4614B}" type="presParOf" srcId="{1D26EDE1-512F-2A49-BCAC-A8C48CA15215}" destId="{5624D69B-E175-204A-B926-DC139F03B63C}" srcOrd="0" destOrd="0" presId="urn:microsoft.com/office/officeart/2009/3/layout/HorizontalOrganizationChart"/>
    <dgm:cxn modelId="{9D7A71AD-2CAA-AF44-AC4D-0076F9CB9D2F}" type="presParOf" srcId="{5624D69B-E175-204A-B926-DC139F03B63C}" destId="{47872648-011C-4742-B869-656347A3D551}" srcOrd="0" destOrd="0" presId="urn:microsoft.com/office/officeart/2009/3/layout/HorizontalOrganizationChart"/>
    <dgm:cxn modelId="{331ADDDE-3CC9-A24B-9D82-2BC2F51B2C81}" type="presParOf" srcId="{5624D69B-E175-204A-B926-DC139F03B63C}" destId="{31E71EAD-775F-8649-8531-018599D0A519}" srcOrd="1" destOrd="0" presId="urn:microsoft.com/office/officeart/2009/3/layout/HorizontalOrganizationChart"/>
    <dgm:cxn modelId="{F0BE55F6-8EBB-CA45-B6F2-B8FC1EDDF930}" type="presParOf" srcId="{1D26EDE1-512F-2A49-BCAC-A8C48CA15215}" destId="{6D673A51-C67F-444E-8779-7F201C7A13AF}" srcOrd="1" destOrd="0" presId="urn:microsoft.com/office/officeart/2009/3/layout/HorizontalOrganizationChart"/>
    <dgm:cxn modelId="{2FFE15A5-25BA-C841-AED9-5446C96F1667}" type="presParOf" srcId="{1D26EDE1-512F-2A49-BCAC-A8C48CA15215}" destId="{990B164A-28A7-714D-A276-92C069F69030}" srcOrd="2" destOrd="0" presId="urn:microsoft.com/office/officeart/2009/3/layout/HorizontalOrganizationChart"/>
    <dgm:cxn modelId="{619C87FA-0D49-E94A-8D48-3C0BD47018CA}" type="presParOf" srcId="{2DE376F1-BE57-884C-B261-DD54B1FAA3FB}" destId="{B976A4BB-A525-C545-A315-6E4080D1CC1D}" srcOrd="2" destOrd="0" presId="urn:microsoft.com/office/officeart/2009/3/layout/HorizontalOrganizationChart"/>
    <dgm:cxn modelId="{978213AB-16F5-644D-BB29-5441A73B5E45}" type="presParOf" srcId="{21ACA274-87BA-4C4E-95F4-EAE37AAF9C04}" destId="{39631E62-44D2-AB4B-9308-F642C1423AC1}" srcOrd="2" destOrd="0" presId="urn:microsoft.com/office/officeart/2009/3/layout/HorizontalOrganizationChart"/>
    <dgm:cxn modelId="{9A604592-7CCA-0D44-94DD-2ED18D1A7925}" type="presParOf" srcId="{21ACA274-87BA-4C4E-95F4-EAE37AAF9C04}" destId="{9D236F84-6CAF-1A42-9A01-944CE58D7777}" srcOrd="3" destOrd="0" presId="urn:microsoft.com/office/officeart/2009/3/layout/HorizontalOrganizationChart"/>
    <dgm:cxn modelId="{729B3809-3535-D94B-ACE6-F6C56EBFE80B}" type="presParOf" srcId="{9D236F84-6CAF-1A42-9A01-944CE58D7777}" destId="{CFDAFD89-BAEE-CB47-8C93-C45DF22F2A54}" srcOrd="0" destOrd="0" presId="urn:microsoft.com/office/officeart/2009/3/layout/HorizontalOrganizationChart"/>
    <dgm:cxn modelId="{EED6A931-0A8B-FF41-9FA5-92CCDA10A6A1}" type="presParOf" srcId="{CFDAFD89-BAEE-CB47-8C93-C45DF22F2A54}" destId="{CD51FC81-54C7-724D-93AA-6F14A19E4527}" srcOrd="0" destOrd="0" presId="urn:microsoft.com/office/officeart/2009/3/layout/HorizontalOrganizationChart"/>
    <dgm:cxn modelId="{14F058C2-71A0-C546-A1DF-0A7F56650DD5}" type="presParOf" srcId="{CFDAFD89-BAEE-CB47-8C93-C45DF22F2A54}" destId="{5A803CD0-8644-4946-8D0E-3BF4B8390911}" srcOrd="1" destOrd="0" presId="urn:microsoft.com/office/officeart/2009/3/layout/HorizontalOrganizationChart"/>
    <dgm:cxn modelId="{13CADAAA-CF37-CA4F-91E2-136B62F8BE17}" type="presParOf" srcId="{9D236F84-6CAF-1A42-9A01-944CE58D7777}" destId="{99324906-0BD5-F84B-A1F9-71FD3D0D84E0}" srcOrd="1" destOrd="0" presId="urn:microsoft.com/office/officeart/2009/3/layout/HorizontalOrganizationChart"/>
    <dgm:cxn modelId="{234401A5-B5FD-4B4F-9CF2-CA00B4374663}" type="presParOf" srcId="{99324906-0BD5-F84B-A1F9-71FD3D0D84E0}" destId="{4085ACB6-2C77-F54B-989B-8787A548D429}" srcOrd="0" destOrd="0" presId="urn:microsoft.com/office/officeart/2009/3/layout/HorizontalOrganizationChart"/>
    <dgm:cxn modelId="{AF99791E-086D-5949-A60F-3B35AE17E38E}" type="presParOf" srcId="{99324906-0BD5-F84B-A1F9-71FD3D0D84E0}" destId="{1461F129-D4FB-2645-B45B-84D07D3365CC}" srcOrd="1" destOrd="0" presId="urn:microsoft.com/office/officeart/2009/3/layout/HorizontalOrganizationChart"/>
    <dgm:cxn modelId="{DBD54EE1-8BFE-2C46-B65D-CCFFCC31E95B}" type="presParOf" srcId="{1461F129-D4FB-2645-B45B-84D07D3365CC}" destId="{737DC8FA-A1E0-EC48-B2EB-F9F58051AB01}" srcOrd="0" destOrd="0" presId="urn:microsoft.com/office/officeart/2009/3/layout/HorizontalOrganizationChart"/>
    <dgm:cxn modelId="{D29948B8-B3D6-F24D-AA1B-CC3D81464CA8}" type="presParOf" srcId="{737DC8FA-A1E0-EC48-B2EB-F9F58051AB01}" destId="{4B41EF87-401E-2544-A061-486A549AD3B6}" srcOrd="0" destOrd="0" presId="urn:microsoft.com/office/officeart/2009/3/layout/HorizontalOrganizationChart"/>
    <dgm:cxn modelId="{6043D61B-D50E-3A41-AD88-AB7F5BBFB26C}" type="presParOf" srcId="{737DC8FA-A1E0-EC48-B2EB-F9F58051AB01}" destId="{14D15C18-59CF-7C42-8B55-4ED2A7A80078}" srcOrd="1" destOrd="0" presId="urn:microsoft.com/office/officeart/2009/3/layout/HorizontalOrganizationChart"/>
    <dgm:cxn modelId="{6AC09424-7FFB-7B45-8606-4F0053E6B771}" type="presParOf" srcId="{1461F129-D4FB-2645-B45B-84D07D3365CC}" destId="{805EF52A-31EF-8D44-856E-BFCB505FDA38}" srcOrd="1" destOrd="0" presId="urn:microsoft.com/office/officeart/2009/3/layout/HorizontalOrganizationChart"/>
    <dgm:cxn modelId="{543E4E1C-6C51-6545-A5C7-0FE282FC1742}" type="presParOf" srcId="{1461F129-D4FB-2645-B45B-84D07D3365CC}" destId="{4C943B5B-8198-FD4D-B450-18625B25C22F}" srcOrd="2" destOrd="0" presId="urn:microsoft.com/office/officeart/2009/3/layout/HorizontalOrganizationChart"/>
    <dgm:cxn modelId="{C2D28205-8505-6C41-9DA8-29CC387B77D7}" type="presParOf" srcId="{9D236F84-6CAF-1A42-9A01-944CE58D7777}" destId="{7E4549C0-BFC4-3F4F-8DC8-70B74EE7728D}" srcOrd="2" destOrd="0" presId="urn:microsoft.com/office/officeart/2009/3/layout/HorizontalOrganizationChart"/>
    <dgm:cxn modelId="{87729190-A4F2-BE4B-8AD4-0A00D0D67C05}" type="presParOf" srcId="{5F18A6D9-F7D8-A646-A862-E9576F8D6DD6}" destId="{1DAAC9A1-543E-EF42-9CFC-95598B1C75C5}"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A3CD479-2564-7D48-A716-8A44C98D130E}" type="doc">
      <dgm:prSet loTypeId="urn:microsoft.com/office/officeart/2005/8/layout/hierarchy3" loCatId="" qsTypeId="urn:microsoft.com/office/officeart/2005/8/quickstyle/simple3" qsCatId="simple" csTypeId="urn:microsoft.com/office/officeart/2005/8/colors/colorful4" csCatId="colorful" phldr="1"/>
      <dgm:spPr/>
      <dgm:t>
        <a:bodyPr/>
        <a:lstStyle/>
        <a:p>
          <a:endParaRPr lang="es-ES_tradnl"/>
        </a:p>
      </dgm:t>
    </dgm:pt>
    <dgm:pt modelId="{A8966E72-9984-4B41-83D2-3849798927CD}">
      <dgm:prSet phldrT="[Texto]" custT="1"/>
      <dgm:spPr/>
      <dgm:t>
        <a:bodyPr/>
        <a:lstStyle/>
        <a:p>
          <a:r>
            <a:rPr lang="es-ES_tradnl" sz="1100" dirty="0" smtClean="0">
              <a:latin typeface="Arial" charset="0"/>
              <a:ea typeface="Arial" charset="0"/>
              <a:cs typeface="Arial" charset="0"/>
            </a:rPr>
            <a:t>Prioridad</a:t>
          </a:r>
          <a:endParaRPr lang="es-ES_tradnl" sz="1100" dirty="0">
            <a:latin typeface="Arial" charset="0"/>
            <a:ea typeface="Arial" charset="0"/>
            <a:cs typeface="Arial" charset="0"/>
          </a:endParaRPr>
        </a:p>
      </dgm:t>
    </dgm:pt>
    <dgm:pt modelId="{58736FAC-53A0-F147-96B1-EB42339EE840}" type="parTrans" cxnId="{A5F513A1-22FF-3D4D-B2A8-9C3728F27EB7}">
      <dgm:prSet/>
      <dgm:spPr/>
      <dgm:t>
        <a:bodyPr/>
        <a:lstStyle/>
        <a:p>
          <a:endParaRPr lang="es-ES_tradnl" sz="1100">
            <a:latin typeface="Arial" charset="0"/>
            <a:ea typeface="Arial" charset="0"/>
            <a:cs typeface="Arial" charset="0"/>
          </a:endParaRPr>
        </a:p>
      </dgm:t>
    </dgm:pt>
    <dgm:pt modelId="{211F0531-8BAC-C446-83A3-49E15F1FE48C}" type="sibTrans" cxnId="{A5F513A1-22FF-3D4D-B2A8-9C3728F27EB7}">
      <dgm:prSet/>
      <dgm:spPr/>
      <dgm:t>
        <a:bodyPr/>
        <a:lstStyle/>
        <a:p>
          <a:endParaRPr lang="es-ES_tradnl" sz="1100">
            <a:latin typeface="Arial" charset="0"/>
            <a:ea typeface="Arial" charset="0"/>
            <a:cs typeface="Arial" charset="0"/>
          </a:endParaRPr>
        </a:p>
      </dgm:t>
    </dgm:pt>
    <dgm:pt modelId="{F6AD8157-D83D-7E4A-BF09-D701C381625B}">
      <dgm:prSet phldrT="[Texto]" custT="1"/>
      <dgm:spPr/>
      <dgm:t>
        <a:bodyPr/>
        <a:lstStyle/>
        <a:p>
          <a:r>
            <a:rPr lang="es-ES_tradnl" sz="1100" dirty="0" smtClean="0">
              <a:latin typeface="Arial" charset="0"/>
              <a:ea typeface="Arial" charset="0"/>
              <a:cs typeface="Arial" charset="0"/>
            </a:rPr>
            <a:t>Salud</a:t>
          </a:r>
          <a:endParaRPr lang="es-ES_tradnl" sz="1100" dirty="0">
            <a:latin typeface="Arial" charset="0"/>
            <a:ea typeface="Arial" charset="0"/>
            <a:cs typeface="Arial" charset="0"/>
          </a:endParaRPr>
        </a:p>
      </dgm:t>
    </dgm:pt>
    <dgm:pt modelId="{405EE902-4240-7B4B-8FC6-A7CCEC4CC9DE}" type="parTrans" cxnId="{1A628EA9-339D-3C42-8FEB-93E699948DD7}">
      <dgm:prSet/>
      <dgm:spPr/>
      <dgm:t>
        <a:bodyPr/>
        <a:lstStyle/>
        <a:p>
          <a:endParaRPr lang="es-ES_tradnl" sz="1100">
            <a:latin typeface="Arial" charset="0"/>
            <a:ea typeface="Arial" charset="0"/>
            <a:cs typeface="Arial" charset="0"/>
          </a:endParaRPr>
        </a:p>
      </dgm:t>
    </dgm:pt>
    <dgm:pt modelId="{6D83974F-AB9E-5B4C-8BA8-272608EAB58D}" type="sibTrans" cxnId="{1A628EA9-339D-3C42-8FEB-93E699948DD7}">
      <dgm:prSet/>
      <dgm:spPr/>
      <dgm:t>
        <a:bodyPr/>
        <a:lstStyle/>
        <a:p>
          <a:endParaRPr lang="es-ES_tradnl" sz="1100">
            <a:latin typeface="Arial" charset="0"/>
            <a:ea typeface="Arial" charset="0"/>
            <a:cs typeface="Arial" charset="0"/>
          </a:endParaRPr>
        </a:p>
      </dgm:t>
    </dgm:pt>
    <dgm:pt modelId="{0B6D3DC7-1F17-3044-8AD6-2D6E542E2AB6}">
      <dgm:prSet phldrT="[Texto]" custT="1"/>
      <dgm:spPr/>
      <dgm:t>
        <a:bodyPr/>
        <a:lstStyle/>
        <a:p>
          <a:r>
            <a:rPr lang="es-ES_tradnl" sz="1100" dirty="0" smtClean="0">
              <a:latin typeface="Arial" charset="0"/>
              <a:ea typeface="Arial" charset="0"/>
              <a:cs typeface="Arial" charset="0"/>
            </a:rPr>
            <a:t>Alimentación</a:t>
          </a:r>
          <a:endParaRPr lang="es-ES_tradnl" sz="1100" dirty="0">
            <a:latin typeface="Arial" charset="0"/>
            <a:ea typeface="Arial" charset="0"/>
            <a:cs typeface="Arial" charset="0"/>
          </a:endParaRPr>
        </a:p>
      </dgm:t>
    </dgm:pt>
    <dgm:pt modelId="{26EDBBA0-7A95-E04B-B489-A158BBAB3788}" type="parTrans" cxnId="{8DD451FF-1F21-984B-B63C-1B46E6900ADA}">
      <dgm:prSet/>
      <dgm:spPr/>
      <dgm:t>
        <a:bodyPr/>
        <a:lstStyle/>
        <a:p>
          <a:endParaRPr lang="es-ES_tradnl" sz="1100">
            <a:latin typeface="Arial" charset="0"/>
            <a:ea typeface="Arial" charset="0"/>
            <a:cs typeface="Arial" charset="0"/>
          </a:endParaRPr>
        </a:p>
      </dgm:t>
    </dgm:pt>
    <dgm:pt modelId="{4FAA141C-3338-F340-8C00-C1D731A4785F}" type="sibTrans" cxnId="{8DD451FF-1F21-984B-B63C-1B46E6900ADA}">
      <dgm:prSet/>
      <dgm:spPr/>
      <dgm:t>
        <a:bodyPr/>
        <a:lstStyle/>
        <a:p>
          <a:endParaRPr lang="es-ES_tradnl" sz="1100">
            <a:latin typeface="Arial" charset="0"/>
            <a:ea typeface="Arial" charset="0"/>
            <a:cs typeface="Arial" charset="0"/>
          </a:endParaRPr>
        </a:p>
      </dgm:t>
    </dgm:pt>
    <dgm:pt modelId="{4F364589-0CE8-9244-BF2E-080233D9AA95}">
      <dgm:prSet phldrT="[Texto]" custT="1"/>
      <dgm:spPr/>
      <dgm:t>
        <a:bodyPr/>
        <a:lstStyle/>
        <a:p>
          <a:r>
            <a:rPr lang="es-ES_tradnl" sz="1100" dirty="0" smtClean="0">
              <a:latin typeface="Arial" charset="0"/>
              <a:ea typeface="Arial" charset="0"/>
              <a:cs typeface="Arial" charset="0"/>
            </a:rPr>
            <a:t>Gastos generales</a:t>
          </a:r>
          <a:endParaRPr lang="es-ES_tradnl" sz="1100" dirty="0">
            <a:latin typeface="Arial" charset="0"/>
            <a:ea typeface="Arial" charset="0"/>
            <a:cs typeface="Arial" charset="0"/>
          </a:endParaRPr>
        </a:p>
      </dgm:t>
    </dgm:pt>
    <dgm:pt modelId="{44D0C6B3-0120-FB48-8CEE-16CE2B79FFCD}" type="parTrans" cxnId="{9551FF00-DDAB-3C48-B015-87910481E314}">
      <dgm:prSet/>
      <dgm:spPr/>
      <dgm:t>
        <a:bodyPr/>
        <a:lstStyle/>
        <a:p>
          <a:endParaRPr lang="es-ES_tradnl" sz="1100">
            <a:latin typeface="Arial" charset="0"/>
            <a:ea typeface="Arial" charset="0"/>
            <a:cs typeface="Arial" charset="0"/>
          </a:endParaRPr>
        </a:p>
      </dgm:t>
    </dgm:pt>
    <dgm:pt modelId="{A3437BFB-9BED-BC47-BCCD-CF600401BCAC}" type="sibTrans" cxnId="{9551FF00-DDAB-3C48-B015-87910481E314}">
      <dgm:prSet/>
      <dgm:spPr/>
      <dgm:t>
        <a:bodyPr/>
        <a:lstStyle/>
        <a:p>
          <a:endParaRPr lang="es-ES_tradnl" sz="1100">
            <a:latin typeface="Arial" charset="0"/>
            <a:ea typeface="Arial" charset="0"/>
            <a:cs typeface="Arial" charset="0"/>
          </a:endParaRPr>
        </a:p>
      </dgm:t>
    </dgm:pt>
    <dgm:pt modelId="{DB0BF932-7CA1-5B44-8AD9-22F2499D1389}">
      <dgm:prSet phldrT="[Texto]" custT="1"/>
      <dgm:spPr/>
      <dgm:t>
        <a:bodyPr/>
        <a:lstStyle/>
        <a:p>
          <a:r>
            <a:rPr lang="es-ES_tradnl" sz="1100" dirty="0" smtClean="0">
              <a:latin typeface="Arial" charset="0"/>
              <a:ea typeface="Arial" charset="0"/>
              <a:cs typeface="Arial" charset="0"/>
            </a:rPr>
            <a:t>Alimentación</a:t>
          </a:r>
          <a:endParaRPr lang="es-ES_tradnl" sz="1100" dirty="0">
            <a:latin typeface="Arial" charset="0"/>
            <a:ea typeface="Arial" charset="0"/>
            <a:cs typeface="Arial" charset="0"/>
          </a:endParaRPr>
        </a:p>
      </dgm:t>
    </dgm:pt>
    <dgm:pt modelId="{358350D3-AC6C-244F-8AA5-224C04A13FB4}" type="parTrans" cxnId="{977C2548-D723-B745-ADD7-15EAC15715AB}">
      <dgm:prSet/>
      <dgm:spPr/>
      <dgm:t>
        <a:bodyPr/>
        <a:lstStyle/>
        <a:p>
          <a:endParaRPr lang="es-ES_tradnl" sz="1100">
            <a:latin typeface="Arial" charset="0"/>
            <a:ea typeface="Arial" charset="0"/>
            <a:cs typeface="Arial" charset="0"/>
          </a:endParaRPr>
        </a:p>
      </dgm:t>
    </dgm:pt>
    <dgm:pt modelId="{0A081045-5D65-A348-80DD-A9B62A25DE1F}" type="sibTrans" cxnId="{977C2548-D723-B745-ADD7-15EAC15715AB}">
      <dgm:prSet/>
      <dgm:spPr/>
      <dgm:t>
        <a:bodyPr/>
        <a:lstStyle/>
        <a:p>
          <a:endParaRPr lang="es-ES_tradnl" sz="1100">
            <a:latin typeface="Arial" charset="0"/>
            <a:ea typeface="Arial" charset="0"/>
            <a:cs typeface="Arial" charset="0"/>
          </a:endParaRPr>
        </a:p>
      </dgm:t>
    </dgm:pt>
    <dgm:pt modelId="{92ADC774-E3D0-224A-B5D9-FB7A571976F5}">
      <dgm:prSet phldrT="[Texto]" custT="1"/>
      <dgm:spPr/>
      <dgm:t>
        <a:bodyPr/>
        <a:lstStyle/>
        <a:p>
          <a:r>
            <a:rPr lang="es-ES_tradnl" sz="1100" dirty="0" smtClean="0">
              <a:latin typeface="Arial" charset="0"/>
              <a:ea typeface="Arial" charset="0"/>
              <a:cs typeface="Arial" charset="0"/>
            </a:rPr>
            <a:t>Educación</a:t>
          </a:r>
          <a:endParaRPr lang="es-ES_tradnl" sz="1100" dirty="0">
            <a:latin typeface="Arial" charset="0"/>
            <a:ea typeface="Arial" charset="0"/>
            <a:cs typeface="Arial" charset="0"/>
          </a:endParaRPr>
        </a:p>
      </dgm:t>
    </dgm:pt>
    <dgm:pt modelId="{21C6734F-E20E-E048-8D26-A3C04AA45B0B}" type="parTrans" cxnId="{D1D43B53-5A82-644D-91A8-F94DA0D68AD6}">
      <dgm:prSet/>
      <dgm:spPr/>
      <dgm:t>
        <a:bodyPr/>
        <a:lstStyle/>
        <a:p>
          <a:endParaRPr lang="es-ES_tradnl" sz="1100">
            <a:latin typeface="Arial" charset="0"/>
            <a:ea typeface="Arial" charset="0"/>
            <a:cs typeface="Arial" charset="0"/>
          </a:endParaRPr>
        </a:p>
      </dgm:t>
    </dgm:pt>
    <dgm:pt modelId="{26CC1086-A2BC-E144-90A4-2AF264CFB178}" type="sibTrans" cxnId="{D1D43B53-5A82-644D-91A8-F94DA0D68AD6}">
      <dgm:prSet/>
      <dgm:spPr/>
      <dgm:t>
        <a:bodyPr/>
        <a:lstStyle/>
        <a:p>
          <a:endParaRPr lang="es-ES_tradnl" sz="1100">
            <a:latin typeface="Arial" charset="0"/>
            <a:ea typeface="Arial" charset="0"/>
            <a:cs typeface="Arial" charset="0"/>
          </a:endParaRPr>
        </a:p>
      </dgm:t>
    </dgm:pt>
    <dgm:pt modelId="{519A49E8-FA0C-7F45-A14D-395BFC12F1B4}">
      <dgm:prSet phldrT="[Texto]" custT="1"/>
      <dgm:spPr/>
      <dgm:t>
        <a:bodyPr/>
        <a:lstStyle/>
        <a:p>
          <a:r>
            <a:rPr lang="es-ES_tradnl" sz="1100" dirty="0" smtClean="0">
              <a:latin typeface="Arial" charset="0"/>
              <a:ea typeface="Arial" charset="0"/>
              <a:cs typeface="Arial" charset="0"/>
            </a:rPr>
            <a:t>Salud</a:t>
          </a:r>
          <a:endParaRPr lang="es-ES_tradnl" sz="1100" dirty="0">
            <a:latin typeface="Arial" charset="0"/>
            <a:ea typeface="Arial" charset="0"/>
            <a:cs typeface="Arial" charset="0"/>
          </a:endParaRPr>
        </a:p>
      </dgm:t>
    </dgm:pt>
    <dgm:pt modelId="{11CCFB3F-52F9-0541-81D4-D7B2C12D14D5}" type="parTrans" cxnId="{5EB0AF4A-66D7-3743-A7DF-EFC0CD47C5C9}">
      <dgm:prSet/>
      <dgm:spPr/>
      <dgm:t>
        <a:bodyPr/>
        <a:lstStyle/>
        <a:p>
          <a:endParaRPr lang="es-ES_tradnl" sz="1100">
            <a:latin typeface="Arial" charset="0"/>
            <a:ea typeface="Arial" charset="0"/>
            <a:cs typeface="Arial" charset="0"/>
          </a:endParaRPr>
        </a:p>
      </dgm:t>
    </dgm:pt>
    <dgm:pt modelId="{57AE4643-A9D9-2045-BF59-0A685D0A1EA9}" type="sibTrans" cxnId="{5EB0AF4A-66D7-3743-A7DF-EFC0CD47C5C9}">
      <dgm:prSet/>
      <dgm:spPr/>
      <dgm:t>
        <a:bodyPr/>
        <a:lstStyle/>
        <a:p>
          <a:endParaRPr lang="es-ES_tradnl" sz="1100">
            <a:latin typeface="Arial" charset="0"/>
            <a:ea typeface="Arial" charset="0"/>
            <a:cs typeface="Arial" charset="0"/>
          </a:endParaRPr>
        </a:p>
      </dgm:t>
    </dgm:pt>
    <dgm:pt modelId="{01036B01-81B8-8140-9B71-265B36BE5343}">
      <dgm:prSet phldrT="[Texto]" custT="1"/>
      <dgm:spPr/>
      <dgm:t>
        <a:bodyPr/>
        <a:lstStyle/>
        <a:p>
          <a:r>
            <a:rPr lang="es-ES_tradnl" sz="1100" dirty="0" smtClean="0">
              <a:latin typeface="Arial" charset="0"/>
              <a:ea typeface="Arial" charset="0"/>
              <a:cs typeface="Arial" charset="0"/>
            </a:rPr>
            <a:t>Vivienda</a:t>
          </a:r>
          <a:endParaRPr lang="es-ES_tradnl" sz="1100" dirty="0">
            <a:latin typeface="Arial" charset="0"/>
            <a:ea typeface="Arial" charset="0"/>
            <a:cs typeface="Arial" charset="0"/>
          </a:endParaRPr>
        </a:p>
      </dgm:t>
    </dgm:pt>
    <dgm:pt modelId="{47139D62-9246-1944-AE9F-119AA01A11BC}" type="parTrans" cxnId="{F22FC048-6A37-3A4C-A726-73A772F5AE0F}">
      <dgm:prSet/>
      <dgm:spPr/>
      <dgm:t>
        <a:bodyPr/>
        <a:lstStyle/>
        <a:p>
          <a:endParaRPr lang="es-ES_tradnl" sz="1100">
            <a:latin typeface="Arial" charset="0"/>
            <a:ea typeface="Arial" charset="0"/>
            <a:cs typeface="Arial" charset="0"/>
          </a:endParaRPr>
        </a:p>
      </dgm:t>
    </dgm:pt>
    <dgm:pt modelId="{9848CEEB-53FC-9C4B-96B3-E81E37513431}" type="sibTrans" cxnId="{F22FC048-6A37-3A4C-A726-73A772F5AE0F}">
      <dgm:prSet/>
      <dgm:spPr/>
      <dgm:t>
        <a:bodyPr/>
        <a:lstStyle/>
        <a:p>
          <a:endParaRPr lang="es-ES_tradnl" sz="1100">
            <a:latin typeface="Arial" charset="0"/>
            <a:ea typeface="Arial" charset="0"/>
            <a:cs typeface="Arial" charset="0"/>
          </a:endParaRPr>
        </a:p>
      </dgm:t>
    </dgm:pt>
    <dgm:pt modelId="{B2175F79-59D8-A245-BF99-26AA0B836434}">
      <dgm:prSet phldrT="[Texto]" custT="1"/>
      <dgm:spPr/>
      <dgm:t>
        <a:bodyPr/>
        <a:lstStyle/>
        <a:p>
          <a:r>
            <a:rPr lang="es-ES_tradnl" sz="1100" dirty="0" smtClean="0">
              <a:latin typeface="Arial" charset="0"/>
              <a:ea typeface="Arial" charset="0"/>
              <a:cs typeface="Arial" charset="0"/>
            </a:rPr>
            <a:t>Vestimenta</a:t>
          </a:r>
          <a:endParaRPr lang="es-ES_tradnl" sz="1100" dirty="0">
            <a:latin typeface="Arial" charset="0"/>
            <a:ea typeface="Arial" charset="0"/>
            <a:cs typeface="Arial" charset="0"/>
          </a:endParaRPr>
        </a:p>
      </dgm:t>
    </dgm:pt>
    <dgm:pt modelId="{2B63DFC2-9515-4E44-A6B4-12ED1FD86361}" type="parTrans" cxnId="{0E49D3A8-CC92-1842-AED3-D33190D8C9BE}">
      <dgm:prSet/>
      <dgm:spPr/>
      <dgm:t>
        <a:bodyPr/>
        <a:lstStyle/>
        <a:p>
          <a:endParaRPr lang="es-ES_tradnl" sz="1100">
            <a:latin typeface="Arial" charset="0"/>
            <a:ea typeface="Arial" charset="0"/>
            <a:cs typeface="Arial" charset="0"/>
          </a:endParaRPr>
        </a:p>
      </dgm:t>
    </dgm:pt>
    <dgm:pt modelId="{C6DC25DF-7505-2D4A-BA62-6180C202B0EC}" type="sibTrans" cxnId="{0E49D3A8-CC92-1842-AED3-D33190D8C9BE}">
      <dgm:prSet/>
      <dgm:spPr/>
      <dgm:t>
        <a:bodyPr/>
        <a:lstStyle/>
        <a:p>
          <a:endParaRPr lang="es-ES_tradnl" sz="1100">
            <a:latin typeface="Arial" charset="0"/>
            <a:ea typeface="Arial" charset="0"/>
            <a:cs typeface="Arial" charset="0"/>
          </a:endParaRPr>
        </a:p>
      </dgm:t>
    </dgm:pt>
    <dgm:pt modelId="{3C73BCE7-6C91-644E-8879-2427CF9C9788}">
      <dgm:prSet phldrT="[Texto]" custT="1"/>
      <dgm:spPr/>
      <dgm:t>
        <a:bodyPr/>
        <a:lstStyle/>
        <a:p>
          <a:r>
            <a:rPr lang="es-ES_tradnl" sz="1100" dirty="0" smtClean="0">
              <a:latin typeface="Arial" charset="0"/>
              <a:ea typeface="Arial" charset="0"/>
              <a:cs typeface="Arial" charset="0"/>
            </a:rPr>
            <a:t>Turismo</a:t>
          </a:r>
          <a:endParaRPr lang="es-ES_tradnl" sz="1100" dirty="0">
            <a:latin typeface="Arial" charset="0"/>
            <a:ea typeface="Arial" charset="0"/>
            <a:cs typeface="Arial" charset="0"/>
          </a:endParaRPr>
        </a:p>
      </dgm:t>
    </dgm:pt>
    <dgm:pt modelId="{086F4304-2163-604E-B388-03CB49E62B69}" type="parTrans" cxnId="{04A7D638-76F9-774B-9D0D-34A37E6C22D0}">
      <dgm:prSet/>
      <dgm:spPr/>
      <dgm:t>
        <a:bodyPr/>
        <a:lstStyle/>
        <a:p>
          <a:endParaRPr lang="es-ES_tradnl" sz="1100">
            <a:latin typeface="Arial" charset="0"/>
            <a:ea typeface="Arial" charset="0"/>
            <a:cs typeface="Arial" charset="0"/>
          </a:endParaRPr>
        </a:p>
      </dgm:t>
    </dgm:pt>
    <dgm:pt modelId="{5FB4E4CC-7721-7141-87C3-E80B9C4234F6}" type="sibTrans" cxnId="{04A7D638-76F9-774B-9D0D-34A37E6C22D0}">
      <dgm:prSet/>
      <dgm:spPr/>
      <dgm:t>
        <a:bodyPr/>
        <a:lstStyle/>
        <a:p>
          <a:endParaRPr lang="es-ES_tradnl" sz="1100">
            <a:latin typeface="Arial" charset="0"/>
            <a:ea typeface="Arial" charset="0"/>
            <a:cs typeface="Arial" charset="0"/>
          </a:endParaRPr>
        </a:p>
      </dgm:t>
    </dgm:pt>
    <dgm:pt modelId="{3095D686-DB5E-3640-AD0C-BAA72BB74C77}" type="pres">
      <dgm:prSet presAssocID="{2A3CD479-2564-7D48-A716-8A44C98D130E}" presName="diagram" presStyleCnt="0">
        <dgm:presLayoutVars>
          <dgm:chPref val="1"/>
          <dgm:dir val="rev"/>
          <dgm:animOne val="branch"/>
          <dgm:animLvl val="lvl"/>
          <dgm:resizeHandles/>
        </dgm:presLayoutVars>
      </dgm:prSet>
      <dgm:spPr/>
      <dgm:t>
        <a:bodyPr/>
        <a:lstStyle/>
        <a:p>
          <a:endParaRPr lang="es-ES_tradnl"/>
        </a:p>
      </dgm:t>
    </dgm:pt>
    <dgm:pt modelId="{45613674-CEF6-544C-9351-B0395755AF07}" type="pres">
      <dgm:prSet presAssocID="{A8966E72-9984-4B41-83D2-3849798927CD}" presName="root" presStyleCnt="0"/>
      <dgm:spPr/>
    </dgm:pt>
    <dgm:pt modelId="{38C198F6-3D13-6340-906E-26B328F10E97}" type="pres">
      <dgm:prSet presAssocID="{A8966E72-9984-4B41-83D2-3849798927CD}" presName="rootComposite" presStyleCnt="0"/>
      <dgm:spPr/>
    </dgm:pt>
    <dgm:pt modelId="{1C040F5D-980B-3641-B706-87EFBEAF6EF5}" type="pres">
      <dgm:prSet presAssocID="{A8966E72-9984-4B41-83D2-3849798927CD}" presName="rootText" presStyleLbl="node1" presStyleIdx="0" presStyleCnt="2" custScaleX="177156" custScaleY="90909"/>
      <dgm:spPr/>
      <dgm:t>
        <a:bodyPr/>
        <a:lstStyle/>
        <a:p>
          <a:endParaRPr lang="es-ES_tradnl"/>
        </a:p>
      </dgm:t>
    </dgm:pt>
    <dgm:pt modelId="{83FEEC7A-1B6F-1046-9494-488474E6A0ED}" type="pres">
      <dgm:prSet presAssocID="{A8966E72-9984-4B41-83D2-3849798927CD}" presName="rootConnector" presStyleLbl="node1" presStyleIdx="0" presStyleCnt="2"/>
      <dgm:spPr/>
      <dgm:t>
        <a:bodyPr/>
        <a:lstStyle/>
        <a:p>
          <a:endParaRPr lang="es-ES_tradnl"/>
        </a:p>
      </dgm:t>
    </dgm:pt>
    <dgm:pt modelId="{623A0FCD-A992-7349-91A4-B08ADD5CCDD6}" type="pres">
      <dgm:prSet presAssocID="{A8966E72-9984-4B41-83D2-3849798927CD}" presName="childShape" presStyleCnt="0"/>
      <dgm:spPr/>
    </dgm:pt>
    <dgm:pt modelId="{F0C023C9-6837-4D43-B0FB-BEA6B7410F77}" type="pres">
      <dgm:prSet presAssocID="{405EE902-4240-7B4B-8FC6-A7CCEC4CC9DE}" presName="Name13" presStyleLbl="parChTrans1D2" presStyleIdx="0" presStyleCnt="8"/>
      <dgm:spPr/>
      <dgm:t>
        <a:bodyPr/>
        <a:lstStyle/>
        <a:p>
          <a:endParaRPr lang="es-ES_tradnl"/>
        </a:p>
      </dgm:t>
    </dgm:pt>
    <dgm:pt modelId="{1DFADC55-B24A-404F-AC5E-8AA23A108742}" type="pres">
      <dgm:prSet presAssocID="{F6AD8157-D83D-7E4A-BF09-D701C381625B}" presName="childText" presStyleLbl="bgAcc1" presStyleIdx="0" presStyleCnt="8" custScaleX="161051" custScaleY="90909">
        <dgm:presLayoutVars>
          <dgm:bulletEnabled val="1"/>
        </dgm:presLayoutVars>
      </dgm:prSet>
      <dgm:spPr/>
      <dgm:t>
        <a:bodyPr/>
        <a:lstStyle/>
        <a:p>
          <a:endParaRPr lang="es-ES_tradnl"/>
        </a:p>
      </dgm:t>
    </dgm:pt>
    <dgm:pt modelId="{13314498-B35E-0E4E-9316-79159D658D70}" type="pres">
      <dgm:prSet presAssocID="{26EDBBA0-7A95-E04B-B489-A158BBAB3788}" presName="Name13" presStyleLbl="parChTrans1D2" presStyleIdx="1" presStyleCnt="8"/>
      <dgm:spPr/>
      <dgm:t>
        <a:bodyPr/>
        <a:lstStyle/>
        <a:p>
          <a:endParaRPr lang="es-ES_tradnl"/>
        </a:p>
      </dgm:t>
    </dgm:pt>
    <dgm:pt modelId="{F75D1C08-A1CF-1243-9B46-71A43939C904}" type="pres">
      <dgm:prSet presAssocID="{0B6D3DC7-1F17-3044-8AD6-2D6E542E2AB6}" presName="childText" presStyleLbl="bgAcc1" presStyleIdx="1" presStyleCnt="8" custScaleX="161051" custScaleY="90909">
        <dgm:presLayoutVars>
          <dgm:bulletEnabled val="1"/>
        </dgm:presLayoutVars>
      </dgm:prSet>
      <dgm:spPr/>
      <dgm:t>
        <a:bodyPr/>
        <a:lstStyle/>
        <a:p>
          <a:endParaRPr lang="es-ES_tradnl"/>
        </a:p>
      </dgm:t>
    </dgm:pt>
    <dgm:pt modelId="{F12524BF-42AD-2E4C-9628-DB1D9A42381C}" type="pres">
      <dgm:prSet presAssocID="{4F364589-0CE8-9244-BF2E-080233D9AA95}" presName="root" presStyleCnt="0"/>
      <dgm:spPr/>
    </dgm:pt>
    <dgm:pt modelId="{5BAD34EE-D4CA-F24B-B9F8-5DFC4DA3F77B}" type="pres">
      <dgm:prSet presAssocID="{4F364589-0CE8-9244-BF2E-080233D9AA95}" presName="rootComposite" presStyleCnt="0"/>
      <dgm:spPr/>
    </dgm:pt>
    <dgm:pt modelId="{83859785-6155-E04C-9CC9-E0C9DE155762}" type="pres">
      <dgm:prSet presAssocID="{4F364589-0CE8-9244-BF2E-080233D9AA95}" presName="rootText" presStyleLbl="node1" presStyleIdx="1" presStyleCnt="2" custScaleX="177156" custScaleY="90909"/>
      <dgm:spPr/>
      <dgm:t>
        <a:bodyPr/>
        <a:lstStyle/>
        <a:p>
          <a:endParaRPr lang="es-ES_tradnl"/>
        </a:p>
      </dgm:t>
    </dgm:pt>
    <dgm:pt modelId="{C3675698-F118-4D42-BD0A-6679A13AD037}" type="pres">
      <dgm:prSet presAssocID="{4F364589-0CE8-9244-BF2E-080233D9AA95}" presName="rootConnector" presStyleLbl="node1" presStyleIdx="1" presStyleCnt="2"/>
      <dgm:spPr/>
      <dgm:t>
        <a:bodyPr/>
        <a:lstStyle/>
        <a:p>
          <a:endParaRPr lang="es-ES_tradnl"/>
        </a:p>
      </dgm:t>
    </dgm:pt>
    <dgm:pt modelId="{1BBB98A9-F1EE-A342-B802-D28BF55B1A07}" type="pres">
      <dgm:prSet presAssocID="{4F364589-0CE8-9244-BF2E-080233D9AA95}" presName="childShape" presStyleCnt="0"/>
      <dgm:spPr/>
    </dgm:pt>
    <dgm:pt modelId="{6C68E3CE-943C-5848-A189-20D75CE3BE72}" type="pres">
      <dgm:prSet presAssocID="{358350D3-AC6C-244F-8AA5-224C04A13FB4}" presName="Name13" presStyleLbl="parChTrans1D2" presStyleIdx="2" presStyleCnt="8"/>
      <dgm:spPr/>
      <dgm:t>
        <a:bodyPr/>
        <a:lstStyle/>
        <a:p>
          <a:endParaRPr lang="es-ES_tradnl"/>
        </a:p>
      </dgm:t>
    </dgm:pt>
    <dgm:pt modelId="{827C8444-0456-2142-9515-22BEC327BB7D}" type="pres">
      <dgm:prSet presAssocID="{DB0BF932-7CA1-5B44-8AD9-22F2499D1389}" presName="childText" presStyleLbl="bgAcc1" presStyleIdx="2" presStyleCnt="8" custScaleX="161051" custScaleY="90909">
        <dgm:presLayoutVars>
          <dgm:bulletEnabled val="1"/>
        </dgm:presLayoutVars>
      </dgm:prSet>
      <dgm:spPr/>
      <dgm:t>
        <a:bodyPr/>
        <a:lstStyle/>
        <a:p>
          <a:endParaRPr lang="es-ES_tradnl"/>
        </a:p>
      </dgm:t>
    </dgm:pt>
    <dgm:pt modelId="{383400E3-4851-8840-887A-9A44B3947E41}" type="pres">
      <dgm:prSet presAssocID="{21C6734F-E20E-E048-8D26-A3C04AA45B0B}" presName="Name13" presStyleLbl="parChTrans1D2" presStyleIdx="3" presStyleCnt="8"/>
      <dgm:spPr/>
      <dgm:t>
        <a:bodyPr/>
        <a:lstStyle/>
        <a:p>
          <a:endParaRPr lang="es-ES_tradnl"/>
        </a:p>
      </dgm:t>
    </dgm:pt>
    <dgm:pt modelId="{CC1732F7-42F9-B84D-BFEE-1B8634476E4E}" type="pres">
      <dgm:prSet presAssocID="{92ADC774-E3D0-224A-B5D9-FB7A571976F5}" presName="childText" presStyleLbl="bgAcc1" presStyleIdx="3" presStyleCnt="8" custScaleX="161051" custScaleY="90909">
        <dgm:presLayoutVars>
          <dgm:bulletEnabled val="1"/>
        </dgm:presLayoutVars>
      </dgm:prSet>
      <dgm:spPr/>
      <dgm:t>
        <a:bodyPr/>
        <a:lstStyle/>
        <a:p>
          <a:endParaRPr lang="es-ES_tradnl"/>
        </a:p>
      </dgm:t>
    </dgm:pt>
    <dgm:pt modelId="{CB1F7DD7-69C7-A349-B981-3B21198F189F}" type="pres">
      <dgm:prSet presAssocID="{11CCFB3F-52F9-0541-81D4-D7B2C12D14D5}" presName="Name13" presStyleLbl="parChTrans1D2" presStyleIdx="4" presStyleCnt="8"/>
      <dgm:spPr/>
      <dgm:t>
        <a:bodyPr/>
        <a:lstStyle/>
        <a:p>
          <a:endParaRPr lang="es-ES_tradnl"/>
        </a:p>
      </dgm:t>
    </dgm:pt>
    <dgm:pt modelId="{7E5BE8B9-10B4-374E-A4EE-DEE7A8C0ABB1}" type="pres">
      <dgm:prSet presAssocID="{519A49E8-FA0C-7F45-A14D-395BFC12F1B4}" presName="childText" presStyleLbl="bgAcc1" presStyleIdx="4" presStyleCnt="8" custScaleX="161051" custScaleY="90909">
        <dgm:presLayoutVars>
          <dgm:bulletEnabled val="1"/>
        </dgm:presLayoutVars>
      </dgm:prSet>
      <dgm:spPr/>
      <dgm:t>
        <a:bodyPr/>
        <a:lstStyle/>
        <a:p>
          <a:endParaRPr lang="es-ES_tradnl"/>
        </a:p>
      </dgm:t>
    </dgm:pt>
    <dgm:pt modelId="{39145A0C-9D9E-8343-AE23-931FCC7BC8F9}" type="pres">
      <dgm:prSet presAssocID="{47139D62-9246-1944-AE9F-119AA01A11BC}" presName="Name13" presStyleLbl="parChTrans1D2" presStyleIdx="5" presStyleCnt="8"/>
      <dgm:spPr/>
      <dgm:t>
        <a:bodyPr/>
        <a:lstStyle/>
        <a:p>
          <a:endParaRPr lang="es-ES_tradnl"/>
        </a:p>
      </dgm:t>
    </dgm:pt>
    <dgm:pt modelId="{01CFC15E-6C42-2441-969E-75F2DA3CC018}" type="pres">
      <dgm:prSet presAssocID="{01036B01-81B8-8140-9B71-265B36BE5343}" presName="childText" presStyleLbl="bgAcc1" presStyleIdx="5" presStyleCnt="8" custScaleX="161051" custScaleY="90909">
        <dgm:presLayoutVars>
          <dgm:bulletEnabled val="1"/>
        </dgm:presLayoutVars>
      </dgm:prSet>
      <dgm:spPr/>
      <dgm:t>
        <a:bodyPr/>
        <a:lstStyle/>
        <a:p>
          <a:endParaRPr lang="es-ES_tradnl"/>
        </a:p>
      </dgm:t>
    </dgm:pt>
    <dgm:pt modelId="{5CBD8A8E-93A4-F34A-828D-EA89B21971F8}" type="pres">
      <dgm:prSet presAssocID="{2B63DFC2-9515-4E44-A6B4-12ED1FD86361}" presName="Name13" presStyleLbl="parChTrans1D2" presStyleIdx="6" presStyleCnt="8"/>
      <dgm:spPr/>
      <dgm:t>
        <a:bodyPr/>
        <a:lstStyle/>
        <a:p>
          <a:endParaRPr lang="es-ES_tradnl"/>
        </a:p>
      </dgm:t>
    </dgm:pt>
    <dgm:pt modelId="{A33E7FF9-3764-6B4A-ABDB-8D3780E4A2D8}" type="pres">
      <dgm:prSet presAssocID="{B2175F79-59D8-A245-BF99-26AA0B836434}" presName="childText" presStyleLbl="bgAcc1" presStyleIdx="6" presStyleCnt="8" custScaleX="161051" custScaleY="90909">
        <dgm:presLayoutVars>
          <dgm:bulletEnabled val="1"/>
        </dgm:presLayoutVars>
      </dgm:prSet>
      <dgm:spPr/>
      <dgm:t>
        <a:bodyPr/>
        <a:lstStyle/>
        <a:p>
          <a:endParaRPr lang="es-ES_tradnl"/>
        </a:p>
      </dgm:t>
    </dgm:pt>
    <dgm:pt modelId="{57EEF167-FD83-5847-BF98-1C2D5817D7FD}" type="pres">
      <dgm:prSet presAssocID="{086F4304-2163-604E-B388-03CB49E62B69}" presName="Name13" presStyleLbl="parChTrans1D2" presStyleIdx="7" presStyleCnt="8"/>
      <dgm:spPr/>
      <dgm:t>
        <a:bodyPr/>
        <a:lstStyle/>
        <a:p>
          <a:endParaRPr lang="es-ES_tradnl"/>
        </a:p>
      </dgm:t>
    </dgm:pt>
    <dgm:pt modelId="{60E1239F-6CA0-314C-A640-5336A860F068}" type="pres">
      <dgm:prSet presAssocID="{3C73BCE7-6C91-644E-8879-2427CF9C9788}" presName="childText" presStyleLbl="bgAcc1" presStyleIdx="7" presStyleCnt="8" custScaleX="161051" custScaleY="90909">
        <dgm:presLayoutVars>
          <dgm:bulletEnabled val="1"/>
        </dgm:presLayoutVars>
      </dgm:prSet>
      <dgm:spPr/>
      <dgm:t>
        <a:bodyPr/>
        <a:lstStyle/>
        <a:p>
          <a:endParaRPr lang="es-ES_tradnl"/>
        </a:p>
      </dgm:t>
    </dgm:pt>
  </dgm:ptLst>
  <dgm:cxnLst>
    <dgm:cxn modelId="{336E9185-B76A-9549-8386-0DDBDF67C149}" type="presOf" srcId="{A8966E72-9984-4B41-83D2-3849798927CD}" destId="{83FEEC7A-1B6F-1046-9494-488474E6A0ED}" srcOrd="1" destOrd="0" presId="urn:microsoft.com/office/officeart/2005/8/layout/hierarchy3"/>
    <dgm:cxn modelId="{1662C5B8-7BFC-9A43-8E16-9FEB927008B5}" type="presOf" srcId="{01036B01-81B8-8140-9B71-265B36BE5343}" destId="{01CFC15E-6C42-2441-969E-75F2DA3CC018}" srcOrd="0" destOrd="0" presId="urn:microsoft.com/office/officeart/2005/8/layout/hierarchy3"/>
    <dgm:cxn modelId="{977C2548-D723-B745-ADD7-15EAC15715AB}" srcId="{4F364589-0CE8-9244-BF2E-080233D9AA95}" destId="{DB0BF932-7CA1-5B44-8AD9-22F2499D1389}" srcOrd="0" destOrd="0" parTransId="{358350D3-AC6C-244F-8AA5-224C04A13FB4}" sibTransId="{0A081045-5D65-A348-80DD-A9B62A25DE1F}"/>
    <dgm:cxn modelId="{BC999155-1153-B24C-98C1-A0231CE81096}" type="presOf" srcId="{B2175F79-59D8-A245-BF99-26AA0B836434}" destId="{A33E7FF9-3764-6B4A-ABDB-8D3780E4A2D8}" srcOrd="0" destOrd="0" presId="urn:microsoft.com/office/officeart/2005/8/layout/hierarchy3"/>
    <dgm:cxn modelId="{EF169ABA-8B13-6D42-86D4-29DCDDDB3AE1}" type="presOf" srcId="{2A3CD479-2564-7D48-A716-8A44C98D130E}" destId="{3095D686-DB5E-3640-AD0C-BAA72BB74C77}" srcOrd="0" destOrd="0" presId="urn:microsoft.com/office/officeart/2005/8/layout/hierarchy3"/>
    <dgm:cxn modelId="{10051DA2-A253-3741-8515-25FD5C070F4A}" type="presOf" srcId="{0B6D3DC7-1F17-3044-8AD6-2D6E542E2AB6}" destId="{F75D1C08-A1CF-1243-9B46-71A43939C904}" srcOrd="0" destOrd="0" presId="urn:microsoft.com/office/officeart/2005/8/layout/hierarchy3"/>
    <dgm:cxn modelId="{8E3C212D-1137-1B45-AB66-D169FFB581D1}" type="presOf" srcId="{21C6734F-E20E-E048-8D26-A3C04AA45B0B}" destId="{383400E3-4851-8840-887A-9A44B3947E41}" srcOrd="0" destOrd="0" presId="urn:microsoft.com/office/officeart/2005/8/layout/hierarchy3"/>
    <dgm:cxn modelId="{4692147A-EB87-5E46-91F7-09A209677EA8}" type="presOf" srcId="{11CCFB3F-52F9-0541-81D4-D7B2C12D14D5}" destId="{CB1F7DD7-69C7-A349-B981-3B21198F189F}" srcOrd="0" destOrd="0" presId="urn:microsoft.com/office/officeart/2005/8/layout/hierarchy3"/>
    <dgm:cxn modelId="{A80D65E5-F5BD-1D4B-B85D-01BCEAF2C617}" type="presOf" srcId="{3C73BCE7-6C91-644E-8879-2427CF9C9788}" destId="{60E1239F-6CA0-314C-A640-5336A860F068}" srcOrd="0" destOrd="0" presId="urn:microsoft.com/office/officeart/2005/8/layout/hierarchy3"/>
    <dgm:cxn modelId="{D4ADFA60-0311-5540-A18C-F3A313954E3E}" type="presOf" srcId="{4F364589-0CE8-9244-BF2E-080233D9AA95}" destId="{83859785-6155-E04C-9CC9-E0C9DE155762}" srcOrd="0" destOrd="0" presId="urn:microsoft.com/office/officeart/2005/8/layout/hierarchy3"/>
    <dgm:cxn modelId="{5EB0AF4A-66D7-3743-A7DF-EFC0CD47C5C9}" srcId="{4F364589-0CE8-9244-BF2E-080233D9AA95}" destId="{519A49E8-FA0C-7F45-A14D-395BFC12F1B4}" srcOrd="2" destOrd="0" parTransId="{11CCFB3F-52F9-0541-81D4-D7B2C12D14D5}" sibTransId="{57AE4643-A9D9-2045-BF59-0A685D0A1EA9}"/>
    <dgm:cxn modelId="{AE6AAC22-24EB-E149-9DF6-5ECB94B3C907}" type="presOf" srcId="{26EDBBA0-7A95-E04B-B489-A158BBAB3788}" destId="{13314498-B35E-0E4E-9316-79159D658D70}" srcOrd="0" destOrd="0" presId="urn:microsoft.com/office/officeart/2005/8/layout/hierarchy3"/>
    <dgm:cxn modelId="{F7D0427E-A64B-6A4B-AA3C-B3EA7F0BF1E3}" type="presOf" srcId="{2B63DFC2-9515-4E44-A6B4-12ED1FD86361}" destId="{5CBD8A8E-93A4-F34A-828D-EA89B21971F8}" srcOrd="0" destOrd="0" presId="urn:microsoft.com/office/officeart/2005/8/layout/hierarchy3"/>
    <dgm:cxn modelId="{A478CDDD-9853-E144-98B3-FE674098C016}" type="presOf" srcId="{358350D3-AC6C-244F-8AA5-224C04A13FB4}" destId="{6C68E3CE-943C-5848-A189-20D75CE3BE72}" srcOrd="0" destOrd="0" presId="urn:microsoft.com/office/officeart/2005/8/layout/hierarchy3"/>
    <dgm:cxn modelId="{5C054B6F-1CC0-694F-B514-0B6B59108B4C}" type="presOf" srcId="{47139D62-9246-1944-AE9F-119AA01A11BC}" destId="{39145A0C-9D9E-8343-AE23-931FCC7BC8F9}" srcOrd="0" destOrd="0" presId="urn:microsoft.com/office/officeart/2005/8/layout/hierarchy3"/>
    <dgm:cxn modelId="{2A24858E-A16B-0345-9CCA-4CC235635B80}" type="presOf" srcId="{A8966E72-9984-4B41-83D2-3849798927CD}" destId="{1C040F5D-980B-3641-B706-87EFBEAF6EF5}" srcOrd="0" destOrd="0" presId="urn:microsoft.com/office/officeart/2005/8/layout/hierarchy3"/>
    <dgm:cxn modelId="{A661C2A6-7BBB-CD45-A7D0-FDAE950F7D1E}" type="presOf" srcId="{086F4304-2163-604E-B388-03CB49E62B69}" destId="{57EEF167-FD83-5847-BF98-1C2D5817D7FD}" srcOrd="0" destOrd="0" presId="urn:microsoft.com/office/officeart/2005/8/layout/hierarchy3"/>
    <dgm:cxn modelId="{700240E5-8FD0-654D-9B19-7FD3EFB9892F}" type="presOf" srcId="{519A49E8-FA0C-7F45-A14D-395BFC12F1B4}" destId="{7E5BE8B9-10B4-374E-A4EE-DEE7A8C0ABB1}" srcOrd="0" destOrd="0" presId="urn:microsoft.com/office/officeart/2005/8/layout/hierarchy3"/>
    <dgm:cxn modelId="{9551FF00-DDAB-3C48-B015-87910481E314}" srcId="{2A3CD479-2564-7D48-A716-8A44C98D130E}" destId="{4F364589-0CE8-9244-BF2E-080233D9AA95}" srcOrd="1" destOrd="0" parTransId="{44D0C6B3-0120-FB48-8CEE-16CE2B79FFCD}" sibTransId="{A3437BFB-9BED-BC47-BCCD-CF600401BCAC}"/>
    <dgm:cxn modelId="{D1D43B53-5A82-644D-91A8-F94DA0D68AD6}" srcId="{4F364589-0CE8-9244-BF2E-080233D9AA95}" destId="{92ADC774-E3D0-224A-B5D9-FB7A571976F5}" srcOrd="1" destOrd="0" parTransId="{21C6734F-E20E-E048-8D26-A3C04AA45B0B}" sibTransId="{26CC1086-A2BC-E144-90A4-2AF264CFB178}"/>
    <dgm:cxn modelId="{0E49D3A8-CC92-1842-AED3-D33190D8C9BE}" srcId="{4F364589-0CE8-9244-BF2E-080233D9AA95}" destId="{B2175F79-59D8-A245-BF99-26AA0B836434}" srcOrd="4" destOrd="0" parTransId="{2B63DFC2-9515-4E44-A6B4-12ED1FD86361}" sibTransId="{C6DC25DF-7505-2D4A-BA62-6180C202B0EC}"/>
    <dgm:cxn modelId="{04A7D638-76F9-774B-9D0D-34A37E6C22D0}" srcId="{4F364589-0CE8-9244-BF2E-080233D9AA95}" destId="{3C73BCE7-6C91-644E-8879-2427CF9C9788}" srcOrd="5" destOrd="0" parTransId="{086F4304-2163-604E-B388-03CB49E62B69}" sibTransId="{5FB4E4CC-7721-7141-87C3-E80B9C4234F6}"/>
    <dgm:cxn modelId="{AF33F674-D165-9640-9BE6-877197BF0EE0}" type="presOf" srcId="{F6AD8157-D83D-7E4A-BF09-D701C381625B}" destId="{1DFADC55-B24A-404F-AC5E-8AA23A108742}" srcOrd="0" destOrd="0" presId="urn:microsoft.com/office/officeart/2005/8/layout/hierarchy3"/>
    <dgm:cxn modelId="{1A628EA9-339D-3C42-8FEB-93E699948DD7}" srcId="{A8966E72-9984-4B41-83D2-3849798927CD}" destId="{F6AD8157-D83D-7E4A-BF09-D701C381625B}" srcOrd="0" destOrd="0" parTransId="{405EE902-4240-7B4B-8FC6-A7CCEC4CC9DE}" sibTransId="{6D83974F-AB9E-5B4C-8BA8-272608EAB58D}"/>
    <dgm:cxn modelId="{8DD451FF-1F21-984B-B63C-1B46E6900ADA}" srcId="{A8966E72-9984-4B41-83D2-3849798927CD}" destId="{0B6D3DC7-1F17-3044-8AD6-2D6E542E2AB6}" srcOrd="1" destOrd="0" parTransId="{26EDBBA0-7A95-E04B-B489-A158BBAB3788}" sibTransId="{4FAA141C-3338-F340-8C00-C1D731A4785F}"/>
    <dgm:cxn modelId="{93531F67-9040-4E40-ADB4-0C91C24AB74C}" type="presOf" srcId="{405EE902-4240-7B4B-8FC6-A7CCEC4CC9DE}" destId="{F0C023C9-6837-4D43-B0FB-BEA6B7410F77}" srcOrd="0" destOrd="0" presId="urn:microsoft.com/office/officeart/2005/8/layout/hierarchy3"/>
    <dgm:cxn modelId="{E1400A5C-BB2C-4849-8F2B-E22CE696E2C6}" type="presOf" srcId="{92ADC774-E3D0-224A-B5D9-FB7A571976F5}" destId="{CC1732F7-42F9-B84D-BFEE-1B8634476E4E}" srcOrd="0" destOrd="0" presId="urn:microsoft.com/office/officeart/2005/8/layout/hierarchy3"/>
    <dgm:cxn modelId="{3141F10D-252C-634D-BB12-45C10726E3E6}" type="presOf" srcId="{4F364589-0CE8-9244-BF2E-080233D9AA95}" destId="{C3675698-F118-4D42-BD0A-6679A13AD037}" srcOrd="1" destOrd="0" presId="urn:microsoft.com/office/officeart/2005/8/layout/hierarchy3"/>
    <dgm:cxn modelId="{A5F513A1-22FF-3D4D-B2A8-9C3728F27EB7}" srcId="{2A3CD479-2564-7D48-A716-8A44C98D130E}" destId="{A8966E72-9984-4B41-83D2-3849798927CD}" srcOrd="0" destOrd="0" parTransId="{58736FAC-53A0-F147-96B1-EB42339EE840}" sibTransId="{211F0531-8BAC-C446-83A3-49E15F1FE48C}"/>
    <dgm:cxn modelId="{F22FC048-6A37-3A4C-A726-73A772F5AE0F}" srcId="{4F364589-0CE8-9244-BF2E-080233D9AA95}" destId="{01036B01-81B8-8140-9B71-265B36BE5343}" srcOrd="3" destOrd="0" parTransId="{47139D62-9246-1944-AE9F-119AA01A11BC}" sibTransId="{9848CEEB-53FC-9C4B-96B3-E81E37513431}"/>
    <dgm:cxn modelId="{4097569E-8EC3-B141-AD97-ED26A1A3D31B}" type="presOf" srcId="{DB0BF932-7CA1-5B44-8AD9-22F2499D1389}" destId="{827C8444-0456-2142-9515-22BEC327BB7D}" srcOrd="0" destOrd="0" presId="urn:microsoft.com/office/officeart/2005/8/layout/hierarchy3"/>
    <dgm:cxn modelId="{65B0C12F-E2E1-7148-932D-4F7A3B2956DE}" type="presParOf" srcId="{3095D686-DB5E-3640-AD0C-BAA72BB74C77}" destId="{45613674-CEF6-544C-9351-B0395755AF07}" srcOrd="0" destOrd="0" presId="urn:microsoft.com/office/officeart/2005/8/layout/hierarchy3"/>
    <dgm:cxn modelId="{BE875460-9C6E-BA4E-8288-9C41C2FC65A8}" type="presParOf" srcId="{45613674-CEF6-544C-9351-B0395755AF07}" destId="{38C198F6-3D13-6340-906E-26B328F10E97}" srcOrd="0" destOrd="0" presId="urn:microsoft.com/office/officeart/2005/8/layout/hierarchy3"/>
    <dgm:cxn modelId="{4272BFD9-78D5-DF47-A046-958B6D24F720}" type="presParOf" srcId="{38C198F6-3D13-6340-906E-26B328F10E97}" destId="{1C040F5D-980B-3641-B706-87EFBEAF6EF5}" srcOrd="0" destOrd="0" presId="urn:microsoft.com/office/officeart/2005/8/layout/hierarchy3"/>
    <dgm:cxn modelId="{F7D4DDD2-E27C-5740-B644-BFA386348DF2}" type="presParOf" srcId="{38C198F6-3D13-6340-906E-26B328F10E97}" destId="{83FEEC7A-1B6F-1046-9494-488474E6A0ED}" srcOrd="1" destOrd="0" presId="urn:microsoft.com/office/officeart/2005/8/layout/hierarchy3"/>
    <dgm:cxn modelId="{C2BB5EE0-58D5-AD4C-A7CF-9DD5B6417479}" type="presParOf" srcId="{45613674-CEF6-544C-9351-B0395755AF07}" destId="{623A0FCD-A992-7349-91A4-B08ADD5CCDD6}" srcOrd="1" destOrd="0" presId="urn:microsoft.com/office/officeart/2005/8/layout/hierarchy3"/>
    <dgm:cxn modelId="{2268176F-0710-D343-A146-B93AF9C4D499}" type="presParOf" srcId="{623A0FCD-A992-7349-91A4-B08ADD5CCDD6}" destId="{F0C023C9-6837-4D43-B0FB-BEA6B7410F77}" srcOrd="0" destOrd="0" presId="urn:microsoft.com/office/officeart/2005/8/layout/hierarchy3"/>
    <dgm:cxn modelId="{CEE38A0D-270F-0E4A-A87E-D4ECD7738C61}" type="presParOf" srcId="{623A0FCD-A992-7349-91A4-B08ADD5CCDD6}" destId="{1DFADC55-B24A-404F-AC5E-8AA23A108742}" srcOrd="1" destOrd="0" presId="urn:microsoft.com/office/officeart/2005/8/layout/hierarchy3"/>
    <dgm:cxn modelId="{D5B34997-925F-6747-93A0-23E46CA849B6}" type="presParOf" srcId="{623A0FCD-A992-7349-91A4-B08ADD5CCDD6}" destId="{13314498-B35E-0E4E-9316-79159D658D70}" srcOrd="2" destOrd="0" presId="urn:microsoft.com/office/officeart/2005/8/layout/hierarchy3"/>
    <dgm:cxn modelId="{F8EE71B0-FCFD-3647-8CA1-4B6C6E95A40B}" type="presParOf" srcId="{623A0FCD-A992-7349-91A4-B08ADD5CCDD6}" destId="{F75D1C08-A1CF-1243-9B46-71A43939C904}" srcOrd="3" destOrd="0" presId="urn:microsoft.com/office/officeart/2005/8/layout/hierarchy3"/>
    <dgm:cxn modelId="{00045502-B60D-644E-8A21-096FA9A528FF}" type="presParOf" srcId="{3095D686-DB5E-3640-AD0C-BAA72BB74C77}" destId="{F12524BF-42AD-2E4C-9628-DB1D9A42381C}" srcOrd="1" destOrd="0" presId="urn:microsoft.com/office/officeart/2005/8/layout/hierarchy3"/>
    <dgm:cxn modelId="{6AA7470A-6C29-4442-8663-7DAC72BFE4E8}" type="presParOf" srcId="{F12524BF-42AD-2E4C-9628-DB1D9A42381C}" destId="{5BAD34EE-D4CA-F24B-B9F8-5DFC4DA3F77B}" srcOrd="0" destOrd="0" presId="urn:microsoft.com/office/officeart/2005/8/layout/hierarchy3"/>
    <dgm:cxn modelId="{08A29E0E-C105-BF4E-85B9-3CDB05EC1FA4}" type="presParOf" srcId="{5BAD34EE-D4CA-F24B-B9F8-5DFC4DA3F77B}" destId="{83859785-6155-E04C-9CC9-E0C9DE155762}" srcOrd="0" destOrd="0" presId="urn:microsoft.com/office/officeart/2005/8/layout/hierarchy3"/>
    <dgm:cxn modelId="{A3F834B7-FDE8-6A47-8DF3-FC1E0B5664E6}" type="presParOf" srcId="{5BAD34EE-D4CA-F24B-B9F8-5DFC4DA3F77B}" destId="{C3675698-F118-4D42-BD0A-6679A13AD037}" srcOrd="1" destOrd="0" presId="urn:microsoft.com/office/officeart/2005/8/layout/hierarchy3"/>
    <dgm:cxn modelId="{7D20D8D3-A05F-2443-88E4-BD86B1735BF3}" type="presParOf" srcId="{F12524BF-42AD-2E4C-9628-DB1D9A42381C}" destId="{1BBB98A9-F1EE-A342-B802-D28BF55B1A07}" srcOrd="1" destOrd="0" presId="urn:microsoft.com/office/officeart/2005/8/layout/hierarchy3"/>
    <dgm:cxn modelId="{81544518-DEA5-7E4B-87F6-7196E6ED7047}" type="presParOf" srcId="{1BBB98A9-F1EE-A342-B802-D28BF55B1A07}" destId="{6C68E3CE-943C-5848-A189-20D75CE3BE72}" srcOrd="0" destOrd="0" presId="urn:microsoft.com/office/officeart/2005/8/layout/hierarchy3"/>
    <dgm:cxn modelId="{E811A5FB-83BB-9349-970B-371B9A73F5BA}" type="presParOf" srcId="{1BBB98A9-F1EE-A342-B802-D28BF55B1A07}" destId="{827C8444-0456-2142-9515-22BEC327BB7D}" srcOrd="1" destOrd="0" presId="urn:microsoft.com/office/officeart/2005/8/layout/hierarchy3"/>
    <dgm:cxn modelId="{A9FFFA86-EB4D-A74E-8A16-632F7447129D}" type="presParOf" srcId="{1BBB98A9-F1EE-A342-B802-D28BF55B1A07}" destId="{383400E3-4851-8840-887A-9A44B3947E41}" srcOrd="2" destOrd="0" presId="urn:microsoft.com/office/officeart/2005/8/layout/hierarchy3"/>
    <dgm:cxn modelId="{1B21F2C5-FCFC-244C-B0BB-14DB27627001}" type="presParOf" srcId="{1BBB98A9-F1EE-A342-B802-D28BF55B1A07}" destId="{CC1732F7-42F9-B84D-BFEE-1B8634476E4E}" srcOrd="3" destOrd="0" presId="urn:microsoft.com/office/officeart/2005/8/layout/hierarchy3"/>
    <dgm:cxn modelId="{F86B6DD5-852D-F148-BFB2-49C91BABF482}" type="presParOf" srcId="{1BBB98A9-F1EE-A342-B802-D28BF55B1A07}" destId="{CB1F7DD7-69C7-A349-B981-3B21198F189F}" srcOrd="4" destOrd="0" presId="urn:microsoft.com/office/officeart/2005/8/layout/hierarchy3"/>
    <dgm:cxn modelId="{F767974C-05F3-6744-947C-6D625A8ACE4A}" type="presParOf" srcId="{1BBB98A9-F1EE-A342-B802-D28BF55B1A07}" destId="{7E5BE8B9-10B4-374E-A4EE-DEE7A8C0ABB1}" srcOrd="5" destOrd="0" presId="urn:microsoft.com/office/officeart/2005/8/layout/hierarchy3"/>
    <dgm:cxn modelId="{4F41CD95-2689-574F-8563-FD874A02F34D}" type="presParOf" srcId="{1BBB98A9-F1EE-A342-B802-D28BF55B1A07}" destId="{39145A0C-9D9E-8343-AE23-931FCC7BC8F9}" srcOrd="6" destOrd="0" presId="urn:microsoft.com/office/officeart/2005/8/layout/hierarchy3"/>
    <dgm:cxn modelId="{39253DC5-B447-DD4F-BDEA-AA8934018D23}" type="presParOf" srcId="{1BBB98A9-F1EE-A342-B802-D28BF55B1A07}" destId="{01CFC15E-6C42-2441-969E-75F2DA3CC018}" srcOrd="7" destOrd="0" presId="urn:microsoft.com/office/officeart/2005/8/layout/hierarchy3"/>
    <dgm:cxn modelId="{E90C2EA3-6772-7942-9552-B5D5811D001D}" type="presParOf" srcId="{1BBB98A9-F1EE-A342-B802-D28BF55B1A07}" destId="{5CBD8A8E-93A4-F34A-828D-EA89B21971F8}" srcOrd="8" destOrd="0" presId="urn:microsoft.com/office/officeart/2005/8/layout/hierarchy3"/>
    <dgm:cxn modelId="{43C263D4-5CEF-5E49-AA0D-6F593D78E2D8}" type="presParOf" srcId="{1BBB98A9-F1EE-A342-B802-D28BF55B1A07}" destId="{A33E7FF9-3764-6B4A-ABDB-8D3780E4A2D8}" srcOrd="9" destOrd="0" presId="urn:microsoft.com/office/officeart/2005/8/layout/hierarchy3"/>
    <dgm:cxn modelId="{A2D105E9-FCB6-9A48-B41E-B9F9B2614FC0}" type="presParOf" srcId="{1BBB98A9-F1EE-A342-B802-D28BF55B1A07}" destId="{57EEF167-FD83-5847-BF98-1C2D5817D7FD}" srcOrd="10" destOrd="0" presId="urn:microsoft.com/office/officeart/2005/8/layout/hierarchy3"/>
    <dgm:cxn modelId="{6D40F916-9939-8E4E-BFEE-74A019129BA0}" type="presParOf" srcId="{1BBB98A9-F1EE-A342-B802-D28BF55B1A07}" destId="{60E1239F-6CA0-314C-A640-5336A860F068}" srcOrd="11"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874BC40-02A3-3D4B-ABAB-D3D181A7C5CD}" type="doc">
      <dgm:prSet loTypeId="urn:microsoft.com/office/officeart/2005/8/layout/hierarchy1" loCatId="" qsTypeId="urn:microsoft.com/office/officeart/2005/8/quickstyle/simple4" qsCatId="simple" csTypeId="urn:microsoft.com/office/officeart/2005/8/colors/colorful3" csCatId="colorful" phldr="1"/>
      <dgm:spPr/>
      <dgm:t>
        <a:bodyPr/>
        <a:lstStyle/>
        <a:p>
          <a:endParaRPr lang="es-ES_tradnl"/>
        </a:p>
      </dgm:t>
    </dgm:pt>
    <dgm:pt modelId="{1AE0D0EF-96F1-C440-A460-A8D591A20FCD}">
      <dgm:prSet phldrT="[Texto]" custT="1"/>
      <dgm:spPr/>
      <dgm:t>
        <a:bodyPr/>
        <a:lstStyle/>
        <a:p>
          <a:r>
            <a:rPr lang="es-ES_tradnl" sz="1100" dirty="0" smtClean="0">
              <a:latin typeface="Arial" charset="0"/>
              <a:ea typeface="Arial" charset="0"/>
              <a:cs typeface="Arial" charset="0"/>
            </a:rPr>
            <a:t>Evitar contagiarse de Covid-19</a:t>
          </a:r>
          <a:endParaRPr lang="es-ES_tradnl" sz="1100" dirty="0">
            <a:latin typeface="Arial" charset="0"/>
            <a:ea typeface="Arial" charset="0"/>
            <a:cs typeface="Arial" charset="0"/>
          </a:endParaRPr>
        </a:p>
      </dgm:t>
    </dgm:pt>
    <dgm:pt modelId="{2BB08927-DD56-9447-A0E6-FFC4BB60D563}" type="parTrans" cxnId="{261BE4E1-BFCB-234F-94B6-A47B1A8B5CD2}">
      <dgm:prSet/>
      <dgm:spPr/>
      <dgm:t>
        <a:bodyPr/>
        <a:lstStyle/>
        <a:p>
          <a:endParaRPr lang="es-ES_tradnl" sz="1100">
            <a:latin typeface="Arial" charset="0"/>
            <a:ea typeface="Arial" charset="0"/>
            <a:cs typeface="Arial" charset="0"/>
          </a:endParaRPr>
        </a:p>
      </dgm:t>
    </dgm:pt>
    <dgm:pt modelId="{285CC850-BB7B-FC49-8AEC-C1D5BAEEDA19}" type="sibTrans" cxnId="{261BE4E1-BFCB-234F-94B6-A47B1A8B5CD2}">
      <dgm:prSet/>
      <dgm:spPr/>
      <dgm:t>
        <a:bodyPr/>
        <a:lstStyle/>
        <a:p>
          <a:endParaRPr lang="es-ES_tradnl" sz="1100">
            <a:latin typeface="Arial" charset="0"/>
            <a:ea typeface="Arial" charset="0"/>
            <a:cs typeface="Arial" charset="0"/>
          </a:endParaRPr>
        </a:p>
      </dgm:t>
    </dgm:pt>
    <dgm:pt modelId="{363A520A-3310-0F47-B55E-723E0BE03192}">
      <dgm:prSet phldrT="[Texto]" custT="1"/>
      <dgm:spPr/>
      <dgm:t>
        <a:bodyPr/>
        <a:lstStyle/>
        <a:p>
          <a:r>
            <a:rPr lang="es-ES_tradnl" sz="1100" dirty="0" smtClean="0">
              <a:latin typeface="Arial" charset="0"/>
              <a:ea typeface="Arial" charset="0"/>
              <a:cs typeface="Arial" charset="0"/>
            </a:rPr>
            <a:t>Medicina preventiva</a:t>
          </a:r>
          <a:endParaRPr lang="es-ES_tradnl" sz="1100" dirty="0">
            <a:latin typeface="Arial" charset="0"/>
            <a:ea typeface="Arial" charset="0"/>
            <a:cs typeface="Arial" charset="0"/>
          </a:endParaRPr>
        </a:p>
      </dgm:t>
    </dgm:pt>
    <dgm:pt modelId="{7128DC3F-8F6C-354A-8C00-77451DF734F4}" type="parTrans" cxnId="{856BE3C1-4439-7743-9BE6-6271C4AEEC2E}">
      <dgm:prSet/>
      <dgm:spPr/>
      <dgm:t>
        <a:bodyPr/>
        <a:lstStyle/>
        <a:p>
          <a:endParaRPr lang="es-ES_tradnl" sz="1100">
            <a:latin typeface="Arial" charset="0"/>
            <a:ea typeface="Arial" charset="0"/>
            <a:cs typeface="Arial" charset="0"/>
          </a:endParaRPr>
        </a:p>
      </dgm:t>
    </dgm:pt>
    <dgm:pt modelId="{E176303A-4033-3747-AFB4-4DDA8B4FC4EC}" type="sibTrans" cxnId="{856BE3C1-4439-7743-9BE6-6271C4AEEC2E}">
      <dgm:prSet/>
      <dgm:spPr/>
      <dgm:t>
        <a:bodyPr/>
        <a:lstStyle/>
        <a:p>
          <a:endParaRPr lang="es-ES_tradnl" sz="1100">
            <a:latin typeface="Arial" charset="0"/>
            <a:ea typeface="Arial" charset="0"/>
            <a:cs typeface="Arial" charset="0"/>
          </a:endParaRPr>
        </a:p>
      </dgm:t>
    </dgm:pt>
    <dgm:pt modelId="{1F8F8282-DDBC-6A46-9F96-67F8C895AE85}">
      <dgm:prSet phldrT="[Texto]" custT="1"/>
      <dgm:spPr/>
      <dgm:t>
        <a:bodyPr/>
        <a:lstStyle/>
        <a:p>
          <a:r>
            <a:rPr lang="es-ES_tradnl" sz="1100" dirty="0" smtClean="0">
              <a:latin typeface="Arial" charset="0"/>
              <a:ea typeface="Arial" charset="0"/>
              <a:cs typeface="Arial" charset="0"/>
            </a:rPr>
            <a:t>Accesorios desechables de seguridad</a:t>
          </a:r>
          <a:endParaRPr lang="es-ES_tradnl" sz="1100" dirty="0">
            <a:latin typeface="Arial" charset="0"/>
            <a:ea typeface="Arial" charset="0"/>
            <a:cs typeface="Arial" charset="0"/>
          </a:endParaRPr>
        </a:p>
      </dgm:t>
    </dgm:pt>
    <dgm:pt modelId="{7B382AD9-742A-AD4D-830A-4A9087ABD0A6}" type="parTrans" cxnId="{32393A52-9C96-974D-A690-78794EC2D67A}">
      <dgm:prSet/>
      <dgm:spPr/>
      <dgm:t>
        <a:bodyPr/>
        <a:lstStyle/>
        <a:p>
          <a:endParaRPr lang="es-ES_tradnl" sz="1100">
            <a:latin typeface="Arial" charset="0"/>
            <a:ea typeface="Arial" charset="0"/>
            <a:cs typeface="Arial" charset="0"/>
          </a:endParaRPr>
        </a:p>
      </dgm:t>
    </dgm:pt>
    <dgm:pt modelId="{0EB6925C-308E-4341-91C4-34E52E0C7725}" type="sibTrans" cxnId="{32393A52-9C96-974D-A690-78794EC2D67A}">
      <dgm:prSet/>
      <dgm:spPr/>
      <dgm:t>
        <a:bodyPr/>
        <a:lstStyle/>
        <a:p>
          <a:endParaRPr lang="es-ES_tradnl" sz="1100">
            <a:latin typeface="Arial" charset="0"/>
            <a:ea typeface="Arial" charset="0"/>
            <a:cs typeface="Arial" charset="0"/>
          </a:endParaRPr>
        </a:p>
      </dgm:t>
    </dgm:pt>
    <dgm:pt modelId="{7B9332C7-DBF6-9845-8790-2D6222A9FDDD}" type="pres">
      <dgm:prSet presAssocID="{0874BC40-02A3-3D4B-ABAB-D3D181A7C5CD}" presName="hierChild1" presStyleCnt="0">
        <dgm:presLayoutVars>
          <dgm:chPref val="1"/>
          <dgm:dir/>
          <dgm:animOne val="branch"/>
          <dgm:animLvl val="lvl"/>
          <dgm:resizeHandles/>
        </dgm:presLayoutVars>
      </dgm:prSet>
      <dgm:spPr/>
      <dgm:t>
        <a:bodyPr/>
        <a:lstStyle/>
        <a:p>
          <a:endParaRPr lang="es-ES_tradnl"/>
        </a:p>
      </dgm:t>
    </dgm:pt>
    <dgm:pt modelId="{502B9E6C-921F-1B48-961F-87AA42B4CE20}" type="pres">
      <dgm:prSet presAssocID="{1AE0D0EF-96F1-C440-A460-A8D591A20FCD}" presName="hierRoot1" presStyleCnt="0"/>
      <dgm:spPr/>
    </dgm:pt>
    <dgm:pt modelId="{3C67E054-53D7-E94C-9E88-AD27C531F25E}" type="pres">
      <dgm:prSet presAssocID="{1AE0D0EF-96F1-C440-A460-A8D591A20FCD}" presName="composite" presStyleCnt="0"/>
      <dgm:spPr/>
    </dgm:pt>
    <dgm:pt modelId="{2C8A18C5-044D-0541-99A2-5357A1807FA0}" type="pres">
      <dgm:prSet presAssocID="{1AE0D0EF-96F1-C440-A460-A8D591A20FCD}" presName="background" presStyleLbl="node0" presStyleIdx="0" presStyleCnt="1"/>
      <dgm:spPr/>
    </dgm:pt>
    <dgm:pt modelId="{68849F88-A241-9C4D-BFC3-FBE3BB9A04B0}" type="pres">
      <dgm:prSet presAssocID="{1AE0D0EF-96F1-C440-A460-A8D591A20FCD}" presName="text" presStyleLbl="fgAcc0" presStyleIdx="0" presStyleCnt="1">
        <dgm:presLayoutVars>
          <dgm:chPref val="3"/>
        </dgm:presLayoutVars>
      </dgm:prSet>
      <dgm:spPr/>
      <dgm:t>
        <a:bodyPr/>
        <a:lstStyle/>
        <a:p>
          <a:endParaRPr lang="es-ES_tradnl"/>
        </a:p>
      </dgm:t>
    </dgm:pt>
    <dgm:pt modelId="{90BD79F3-909B-FD47-AB18-8B1873AB79F0}" type="pres">
      <dgm:prSet presAssocID="{1AE0D0EF-96F1-C440-A460-A8D591A20FCD}" presName="hierChild2" presStyleCnt="0"/>
      <dgm:spPr/>
    </dgm:pt>
    <dgm:pt modelId="{B7900C97-E811-9846-8A42-295EA8C5059E}" type="pres">
      <dgm:prSet presAssocID="{7128DC3F-8F6C-354A-8C00-77451DF734F4}" presName="Name10" presStyleLbl="parChTrans1D2" presStyleIdx="0" presStyleCnt="2"/>
      <dgm:spPr/>
      <dgm:t>
        <a:bodyPr/>
        <a:lstStyle/>
        <a:p>
          <a:endParaRPr lang="es-ES_tradnl"/>
        </a:p>
      </dgm:t>
    </dgm:pt>
    <dgm:pt modelId="{5067A58E-F02A-9144-BF3D-EF7296A02A4F}" type="pres">
      <dgm:prSet presAssocID="{363A520A-3310-0F47-B55E-723E0BE03192}" presName="hierRoot2" presStyleCnt="0"/>
      <dgm:spPr/>
    </dgm:pt>
    <dgm:pt modelId="{221AE786-65D8-1945-9455-06100CDB7F8D}" type="pres">
      <dgm:prSet presAssocID="{363A520A-3310-0F47-B55E-723E0BE03192}" presName="composite2" presStyleCnt="0"/>
      <dgm:spPr/>
    </dgm:pt>
    <dgm:pt modelId="{8E26F65B-C600-F848-8B02-37E1787B1ACF}" type="pres">
      <dgm:prSet presAssocID="{363A520A-3310-0F47-B55E-723E0BE03192}" presName="background2" presStyleLbl="node2" presStyleIdx="0" presStyleCnt="2"/>
      <dgm:spPr/>
    </dgm:pt>
    <dgm:pt modelId="{8B7F5F08-A9A5-1A44-8A94-2BE03518C350}" type="pres">
      <dgm:prSet presAssocID="{363A520A-3310-0F47-B55E-723E0BE03192}" presName="text2" presStyleLbl="fgAcc2" presStyleIdx="0" presStyleCnt="2" custLinFactNeighborY="15437">
        <dgm:presLayoutVars>
          <dgm:chPref val="3"/>
        </dgm:presLayoutVars>
      </dgm:prSet>
      <dgm:spPr/>
      <dgm:t>
        <a:bodyPr/>
        <a:lstStyle/>
        <a:p>
          <a:endParaRPr lang="es-ES_tradnl"/>
        </a:p>
      </dgm:t>
    </dgm:pt>
    <dgm:pt modelId="{FC3F419B-3BA1-3749-A412-CAE4D6884475}" type="pres">
      <dgm:prSet presAssocID="{363A520A-3310-0F47-B55E-723E0BE03192}" presName="hierChild3" presStyleCnt="0"/>
      <dgm:spPr/>
    </dgm:pt>
    <dgm:pt modelId="{37BD237E-B7FF-1B4D-A118-4F6C4D37EAAB}" type="pres">
      <dgm:prSet presAssocID="{7B382AD9-742A-AD4D-830A-4A9087ABD0A6}" presName="Name10" presStyleLbl="parChTrans1D2" presStyleIdx="1" presStyleCnt="2"/>
      <dgm:spPr/>
      <dgm:t>
        <a:bodyPr/>
        <a:lstStyle/>
        <a:p>
          <a:endParaRPr lang="es-ES_tradnl"/>
        </a:p>
      </dgm:t>
    </dgm:pt>
    <dgm:pt modelId="{A5A56B07-7FC1-0344-8B47-E8EB873ED6D8}" type="pres">
      <dgm:prSet presAssocID="{1F8F8282-DDBC-6A46-9F96-67F8C895AE85}" presName="hierRoot2" presStyleCnt="0"/>
      <dgm:spPr/>
    </dgm:pt>
    <dgm:pt modelId="{984C31C0-26D3-614B-A0BC-CD209568BB2B}" type="pres">
      <dgm:prSet presAssocID="{1F8F8282-DDBC-6A46-9F96-67F8C895AE85}" presName="composite2" presStyleCnt="0"/>
      <dgm:spPr/>
    </dgm:pt>
    <dgm:pt modelId="{3B780998-DFFB-7B41-A999-FBEFF7680D5E}" type="pres">
      <dgm:prSet presAssocID="{1F8F8282-DDBC-6A46-9F96-67F8C895AE85}" presName="background2" presStyleLbl="node2" presStyleIdx="1" presStyleCnt="2"/>
      <dgm:spPr/>
    </dgm:pt>
    <dgm:pt modelId="{C027B4D2-8DE2-4A40-9DD2-593181A400BD}" type="pres">
      <dgm:prSet presAssocID="{1F8F8282-DDBC-6A46-9F96-67F8C895AE85}" presName="text2" presStyleLbl="fgAcc2" presStyleIdx="1" presStyleCnt="2" custLinFactNeighborY="15437">
        <dgm:presLayoutVars>
          <dgm:chPref val="3"/>
        </dgm:presLayoutVars>
      </dgm:prSet>
      <dgm:spPr/>
      <dgm:t>
        <a:bodyPr/>
        <a:lstStyle/>
        <a:p>
          <a:endParaRPr lang="es-ES_tradnl"/>
        </a:p>
      </dgm:t>
    </dgm:pt>
    <dgm:pt modelId="{CBB8695C-2457-4348-8EA6-11E4FBB6031A}" type="pres">
      <dgm:prSet presAssocID="{1F8F8282-DDBC-6A46-9F96-67F8C895AE85}" presName="hierChild3" presStyleCnt="0"/>
      <dgm:spPr/>
    </dgm:pt>
  </dgm:ptLst>
  <dgm:cxnLst>
    <dgm:cxn modelId="{32393A52-9C96-974D-A690-78794EC2D67A}" srcId="{1AE0D0EF-96F1-C440-A460-A8D591A20FCD}" destId="{1F8F8282-DDBC-6A46-9F96-67F8C895AE85}" srcOrd="1" destOrd="0" parTransId="{7B382AD9-742A-AD4D-830A-4A9087ABD0A6}" sibTransId="{0EB6925C-308E-4341-91C4-34E52E0C7725}"/>
    <dgm:cxn modelId="{2AC830AF-AD46-8141-A232-FA0078E9AEAE}" type="presOf" srcId="{1AE0D0EF-96F1-C440-A460-A8D591A20FCD}" destId="{68849F88-A241-9C4D-BFC3-FBE3BB9A04B0}" srcOrd="0" destOrd="0" presId="urn:microsoft.com/office/officeart/2005/8/layout/hierarchy1"/>
    <dgm:cxn modelId="{261BE4E1-BFCB-234F-94B6-A47B1A8B5CD2}" srcId="{0874BC40-02A3-3D4B-ABAB-D3D181A7C5CD}" destId="{1AE0D0EF-96F1-C440-A460-A8D591A20FCD}" srcOrd="0" destOrd="0" parTransId="{2BB08927-DD56-9447-A0E6-FFC4BB60D563}" sibTransId="{285CC850-BB7B-FC49-8AEC-C1D5BAEEDA19}"/>
    <dgm:cxn modelId="{E98C8945-A575-8F43-9726-448F2D94AD04}" type="presOf" srcId="{1F8F8282-DDBC-6A46-9F96-67F8C895AE85}" destId="{C027B4D2-8DE2-4A40-9DD2-593181A400BD}" srcOrd="0" destOrd="0" presId="urn:microsoft.com/office/officeart/2005/8/layout/hierarchy1"/>
    <dgm:cxn modelId="{856BE3C1-4439-7743-9BE6-6271C4AEEC2E}" srcId="{1AE0D0EF-96F1-C440-A460-A8D591A20FCD}" destId="{363A520A-3310-0F47-B55E-723E0BE03192}" srcOrd="0" destOrd="0" parTransId="{7128DC3F-8F6C-354A-8C00-77451DF734F4}" sibTransId="{E176303A-4033-3747-AFB4-4DDA8B4FC4EC}"/>
    <dgm:cxn modelId="{9F43EF92-2062-7E44-81A8-87436E4D8CE3}" type="presOf" srcId="{7B382AD9-742A-AD4D-830A-4A9087ABD0A6}" destId="{37BD237E-B7FF-1B4D-A118-4F6C4D37EAAB}" srcOrd="0" destOrd="0" presId="urn:microsoft.com/office/officeart/2005/8/layout/hierarchy1"/>
    <dgm:cxn modelId="{7C3079EB-BE60-2F41-A14D-04342DC7AC23}" type="presOf" srcId="{7128DC3F-8F6C-354A-8C00-77451DF734F4}" destId="{B7900C97-E811-9846-8A42-295EA8C5059E}" srcOrd="0" destOrd="0" presId="urn:microsoft.com/office/officeart/2005/8/layout/hierarchy1"/>
    <dgm:cxn modelId="{5AC938A5-30D5-4642-8159-99058DA87BD3}" type="presOf" srcId="{0874BC40-02A3-3D4B-ABAB-D3D181A7C5CD}" destId="{7B9332C7-DBF6-9845-8790-2D6222A9FDDD}" srcOrd="0" destOrd="0" presId="urn:microsoft.com/office/officeart/2005/8/layout/hierarchy1"/>
    <dgm:cxn modelId="{739C36BB-F3F2-9D4A-8F14-D07FB28C495F}" type="presOf" srcId="{363A520A-3310-0F47-B55E-723E0BE03192}" destId="{8B7F5F08-A9A5-1A44-8A94-2BE03518C350}" srcOrd="0" destOrd="0" presId="urn:microsoft.com/office/officeart/2005/8/layout/hierarchy1"/>
    <dgm:cxn modelId="{7E9B367E-A3BB-C448-8F2A-960D182C90CA}" type="presParOf" srcId="{7B9332C7-DBF6-9845-8790-2D6222A9FDDD}" destId="{502B9E6C-921F-1B48-961F-87AA42B4CE20}" srcOrd="0" destOrd="0" presId="urn:microsoft.com/office/officeart/2005/8/layout/hierarchy1"/>
    <dgm:cxn modelId="{4E498C11-121B-7845-8986-0031ABB78206}" type="presParOf" srcId="{502B9E6C-921F-1B48-961F-87AA42B4CE20}" destId="{3C67E054-53D7-E94C-9E88-AD27C531F25E}" srcOrd="0" destOrd="0" presId="urn:microsoft.com/office/officeart/2005/8/layout/hierarchy1"/>
    <dgm:cxn modelId="{726E0318-17A4-414E-A33C-66B56ADFB01A}" type="presParOf" srcId="{3C67E054-53D7-E94C-9E88-AD27C531F25E}" destId="{2C8A18C5-044D-0541-99A2-5357A1807FA0}" srcOrd="0" destOrd="0" presId="urn:microsoft.com/office/officeart/2005/8/layout/hierarchy1"/>
    <dgm:cxn modelId="{4C45803F-864A-9D44-813F-93F0439E118A}" type="presParOf" srcId="{3C67E054-53D7-E94C-9E88-AD27C531F25E}" destId="{68849F88-A241-9C4D-BFC3-FBE3BB9A04B0}" srcOrd="1" destOrd="0" presId="urn:microsoft.com/office/officeart/2005/8/layout/hierarchy1"/>
    <dgm:cxn modelId="{69DAAD97-4550-434C-86CB-4A2848F120D9}" type="presParOf" srcId="{502B9E6C-921F-1B48-961F-87AA42B4CE20}" destId="{90BD79F3-909B-FD47-AB18-8B1873AB79F0}" srcOrd="1" destOrd="0" presId="urn:microsoft.com/office/officeart/2005/8/layout/hierarchy1"/>
    <dgm:cxn modelId="{4EF4D66A-F224-AD4C-A347-AC605092E66B}" type="presParOf" srcId="{90BD79F3-909B-FD47-AB18-8B1873AB79F0}" destId="{B7900C97-E811-9846-8A42-295EA8C5059E}" srcOrd="0" destOrd="0" presId="urn:microsoft.com/office/officeart/2005/8/layout/hierarchy1"/>
    <dgm:cxn modelId="{0A77334B-4A39-3143-8CBD-94BDE2B272BA}" type="presParOf" srcId="{90BD79F3-909B-FD47-AB18-8B1873AB79F0}" destId="{5067A58E-F02A-9144-BF3D-EF7296A02A4F}" srcOrd="1" destOrd="0" presId="urn:microsoft.com/office/officeart/2005/8/layout/hierarchy1"/>
    <dgm:cxn modelId="{3130DBF7-85D7-4346-B8A7-C01DD7D57EC8}" type="presParOf" srcId="{5067A58E-F02A-9144-BF3D-EF7296A02A4F}" destId="{221AE786-65D8-1945-9455-06100CDB7F8D}" srcOrd="0" destOrd="0" presId="urn:microsoft.com/office/officeart/2005/8/layout/hierarchy1"/>
    <dgm:cxn modelId="{F781E7B6-2778-984A-86D1-62C0EA8276C7}" type="presParOf" srcId="{221AE786-65D8-1945-9455-06100CDB7F8D}" destId="{8E26F65B-C600-F848-8B02-37E1787B1ACF}" srcOrd="0" destOrd="0" presId="urn:microsoft.com/office/officeart/2005/8/layout/hierarchy1"/>
    <dgm:cxn modelId="{17F7BDF5-3522-0D4B-AAB3-51E404AC39AD}" type="presParOf" srcId="{221AE786-65D8-1945-9455-06100CDB7F8D}" destId="{8B7F5F08-A9A5-1A44-8A94-2BE03518C350}" srcOrd="1" destOrd="0" presId="urn:microsoft.com/office/officeart/2005/8/layout/hierarchy1"/>
    <dgm:cxn modelId="{ABBFDB02-681D-844D-B012-38E0C5FAC643}" type="presParOf" srcId="{5067A58E-F02A-9144-BF3D-EF7296A02A4F}" destId="{FC3F419B-3BA1-3749-A412-CAE4D6884475}" srcOrd="1" destOrd="0" presId="urn:microsoft.com/office/officeart/2005/8/layout/hierarchy1"/>
    <dgm:cxn modelId="{B7B61483-5011-DE43-909B-554C1C9AF63F}" type="presParOf" srcId="{90BD79F3-909B-FD47-AB18-8B1873AB79F0}" destId="{37BD237E-B7FF-1B4D-A118-4F6C4D37EAAB}" srcOrd="2" destOrd="0" presId="urn:microsoft.com/office/officeart/2005/8/layout/hierarchy1"/>
    <dgm:cxn modelId="{CC518086-7CB5-D748-BE43-68DFCD2B647F}" type="presParOf" srcId="{90BD79F3-909B-FD47-AB18-8B1873AB79F0}" destId="{A5A56B07-7FC1-0344-8B47-E8EB873ED6D8}" srcOrd="3" destOrd="0" presId="urn:microsoft.com/office/officeart/2005/8/layout/hierarchy1"/>
    <dgm:cxn modelId="{B60C34B0-3CED-2C4F-A6FF-5E3BB62FA419}" type="presParOf" srcId="{A5A56B07-7FC1-0344-8B47-E8EB873ED6D8}" destId="{984C31C0-26D3-614B-A0BC-CD209568BB2B}" srcOrd="0" destOrd="0" presId="urn:microsoft.com/office/officeart/2005/8/layout/hierarchy1"/>
    <dgm:cxn modelId="{176CBEE6-5078-8143-A7DE-38C4349995A0}" type="presParOf" srcId="{984C31C0-26D3-614B-A0BC-CD209568BB2B}" destId="{3B780998-DFFB-7B41-A999-FBEFF7680D5E}" srcOrd="0" destOrd="0" presId="urn:microsoft.com/office/officeart/2005/8/layout/hierarchy1"/>
    <dgm:cxn modelId="{D3205D3D-AE44-5947-BA92-C790A8611A0B}" type="presParOf" srcId="{984C31C0-26D3-614B-A0BC-CD209568BB2B}" destId="{C027B4D2-8DE2-4A40-9DD2-593181A400BD}" srcOrd="1" destOrd="0" presId="urn:microsoft.com/office/officeart/2005/8/layout/hierarchy1"/>
    <dgm:cxn modelId="{9E26068C-AC3D-CA40-8923-61905BDB9962}" type="presParOf" srcId="{A5A56B07-7FC1-0344-8B47-E8EB873ED6D8}" destId="{CBB8695C-2457-4348-8EA6-11E4FBB6031A}" srcOrd="1" destOrd="0" presId="urn:microsoft.com/office/officeart/2005/8/layout/hierarchy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357DF81-EC8B-664C-B4FB-017D114DF30B}" type="doc">
      <dgm:prSet loTypeId="urn:microsoft.com/office/officeart/2005/8/layout/StepDownProcess" loCatId="" qsTypeId="urn:microsoft.com/office/officeart/2005/8/quickstyle/simple3" qsCatId="simple" csTypeId="urn:microsoft.com/office/officeart/2005/8/colors/colorful2" csCatId="colorful" phldr="1"/>
      <dgm:spPr/>
      <dgm:t>
        <a:bodyPr/>
        <a:lstStyle/>
        <a:p>
          <a:endParaRPr lang="es-ES_tradnl"/>
        </a:p>
      </dgm:t>
    </dgm:pt>
    <dgm:pt modelId="{0F3D9FA9-58AF-7849-97D1-2C264E79618F}">
      <dgm:prSet phldrT="[Texto]" custT="1"/>
      <dgm:spPr/>
      <dgm:t>
        <a:bodyPr/>
        <a:lstStyle/>
        <a:p>
          <a:r>
            <a:rPr lang="es-ES_tradnl" sz="1000" dirty="0" smtClean="0">
              <a:latin typeface="Arial" charset="0"/>
              <a:ea typeface="Arial" charset="0"/>
              <a:cs typeface="Arial" charset="0"/>
            </a:rPr>
            <a:t>Impactó en planes de ahorro </a:t>
          </a:r>
          <a:endParaRPr lang="es-ES_tradnl" sz="1000" dirty="0">
            <a:latin typeface="Arial" charset="0"/>
            <a:ea typeface="Arial" charset="0"/>
            <a:cs typeface="Arial" charset="0"/>
          </a:endParaRPr>
        </a:p>
      </dgm:t>
    </dgm:pt>
    <dgm:pt modelId="{B93409E7-7452-0341-A9BA-4A142DD2D951}" type="parTrans" cxnId="{7C6FF03E-D614-A64C-A174-E7E01F828D19}">
      <dgm:prSet/>
      <dgm:spPr/>
      <dgm:t>
        <a:bodyPr/>
        <a:lstStyle/>
        <a:p>
          <a:endParaRPr lang="es-ES_tradnl" sz="1000">
            <a:latin typeface="Arial" charset="0"/>
            <a:ea typeface="Arial" charset="0"/>
            <a:cs typeface="Arial" charset="0"/>
          </a:endParaRPr>
        </a:p>
      </dgm:t>
    </dgm:pt>
    <dgm:pt modelId="{C01027BA-F46A-C647-A707-CFD95710C7F8}" type="sibTrans" cxnId="{7C6FF03E-D614-A64C-A174-E7E01F828D19}">
      <dgm:prSet/>
      <dgm:spPr/>
      <dgm:t>
        <a:bodyPr/>
        <a:lstStyle/>
        <a:p>
          <a:endParaRPr lang="es-ES_tradnl" sz="1000">
            <a:latin typeface="Arial" charset="0"/>
            <a:ea typeface="Arial" charset="0"/>
            <a:cs typeface="Arial" charset="0"/>
          </a:endParaRPr>
        </a:p>
      </dgm:t>
    </dgm:pt>
    <dgm:pt modelId="{B36BACFA-C96E-1D4D-8E08-9C708787EF41}">
      <dgm:prSet phldrT="[Texto]" custT="1"/>
      <dgm:spPr/>
      <dgm:t>
        <a:bodyPr/>
        <a:lstStyle/>
        <a:p>
          <a:r>
            <a:rPr lang="es-ES_tradnl" sz="1000" dirty="0" smtClean="0">
              <a:latin typeface="Arial" charset="0"/>
              <a:ea typeface="Arial" charset="0"/>
              <a:cs typeface="Arial" charset="0"/>
            </a:rPr>
            <a:t>Bienes y servicios</a:t>
          </a:r>
          <a:endParaRPr lang="es-ES_tradnl" sz="1000" dirty="0">
            <a:latin typeface="Arial" charset="0"/>
            <a:ea typeface="Arial" charset="0"/>
            <a:cs typeface="Arial" charset="0"/>
          </a:endParaRPr>
        </a:p>
      </dgm:t>
    </dgm:pt>
    <dgm:pt modelId="{5E1450AD-EFB4-7747-B335-A5B7CBF7917B}" type="parTrans" cxnId="{961BA4F4-6759-2F44-8D81-D35926EF538C}">
      <dgm:prSet/>
      <dgm:spPr/>
      <dgm:t>
        <a:bodyPr/>
        <a:lstStyle/>
        <a:p>
          <a:endParaRPr lang="es-ES_tradnl" sz="1000">
            <a:latin typeface="Arial" charset="0"/>
            <a:ea typeface="Arial" charset="0"/>
            <a:cs typeface="Arial" charset="0"/>
          </a:endParaRPr>
        </a:p>
      </dgm:t>
    </dgm:pt>
    <dgm:pt modelId="{91FAD698-4B44-DD44-895B-55BDAB1104EE}" type="sibTrans" cxnId="{961BA4F4-6759-2F44-8D81-D35926EF538C}">
      <dgm:prSet/>
      <dgm:spPr/>
      <dgm:t>
        <a:bodyPr/>
        <a:lstStyle/>
        <a:p>
          <a:endParaRPr lang="es-ES_tradnl" sz="1000">
            <a:latin typeface="Arial" charset="0"/>
            <a:ea typeface="Arial" charset="0"/>
            <a:cs typeface="Arial" charset="0"/>
          </a:endParaRPr>
        </a:p>
      </dgm:t>
    </dgm:pt>
    <dgm:pt modelId="{3587B8B0-002F-7440-A3E8-A22944D579CB}">
      <dgm:prSet phldrT="[Texto]" custT="1"/>
      <dgm:spPr/>
      <dgm:t>
        <a:bodyPr/>
        <a:lstStyle/>
        <a:p>
          <a:r>
            <a:rPr lang="es-ES_tradnl" sz="1000" dirty="0" smtClean="0">
              <a:latin typeface="Arial" charset="0"/>
              <a:ea typeface="Arial" charset="0"/>
              <a:cs typeface="Arial" charset="0"/>
            </a:rPr>
            <a:t>Apoyen los procesos académicos</a:t>
          </a:r>
          <a:endParaRPr lang="es-ES_tradnl" sz="1000" dirty="0">
            <a:latin typeface="Arial" charset="0"/>
            <a:ea typeface="Arial" charset="0"/>
            <a:cs typeface="Arial" charset="0"/>
          </a:endParaRPr>
        </a:p>
      </dgm:t>
    </dgm:pt>
    <dgm:pt modelId="{C0916966-D708-534F-8895-A23E0556D822}" type="parTrans" cxnId="{8AFA3E75-AB9F-A249-8FB4-90A9220A9271}">
      <dgm:prSet/>
      <dgm:spPr/>
      <dgm:t>
        <a:bodyPr/>
        <a:lstStyle/>
        <a:p>
          <a:endParaRPr lang="es-ES_tradnl" sz="1000">
            <a:latin typeface="Arial" charset="0"/>
            <a:ea typeface="Arial" charset="0"/>
            <a:cs typeface="Arial" charset="0"/>
          </a:endParaRPr>
        </a:p>
      </dgm:t>
    </dgm:pt>
    <dgm:pt modelId="{D268E67C-31A2-7D49-8DA7-C8A3B3D7ECCE}" type="sibTrans" cxnId="{8AFA3E75-AB9F-A249-8FB4-90A9220A9271}">
      <dgm:prSet/>
      <dgm:spPr/>
      <dgm:t>
        <a:bodyPr/>
        <a:lstStyle/>
        <a:p>
          <a:endParaRPr lang="es-ES_tradnl" sz="1000">
            <a:latin typeface="Arial" charset="0"/>
            <a:ea typeface="Arial" charset="0"/>
            <a:cs typeface="Arial" charset="0"/>
          </a:endParaRPr>
        </a:p>
      </dgm:t>
    </dgm:pt>
    <dgm:pt modelId="{1A5CC17D-90D6-4B42-AA66-AFCE0D60C97D}">
      <dgm:prSet phldrT="[Texto]" custT="1"/>
      <dgm:spPr/>
      <dgm:t>
        <a:bodyPr/>
        <a:lstStyle/>
        <a:p>
          <a:r>
            <a:rPr lang="es-ES_tradnl" sz="1000" dirty="0" smtClean="0">
              <a:latin typeface="Arial" charset="0"/>
              <a:ea typeface="Arial" charset="0"/>
              <a:cs typeface="Arial" charset="0"/>
            </a:rPr>
            <a:t>Incremento del monto</a:t>
          </a:r>
          <a:endParaRPr lang="es-ES_tradnl" sz="1000" dirty="0">
            <a:latin typeface="Arial" charset="0"/>
            <a:ea typeface="Arial" charset="0"/>
            <a:cs typeface="Arial" charset="0"/>
          </a:endParaRPr>
        </a:p>
      </dgm:t>
    </dgm:pt>
    <dgm:pt modelId="{39E583B7-04C3-1249-9A9C-98258EA03583}" type="parTrans" cxnId="{8EA35BC2-94DB-2A4C-986D-46A733E84EEF}">
      <dgm:prSet/>
      <dgm:spPr/>
      <dgm:t>
        <a:bodyPr/>
        <a:lstStyle/>
        <a:p>
          <a:endParaRPr lang="es-ES_tradnl" sz="1000">
            <a:latin typeface="Arial" charset="0"/>
            <a:ea typeface="Arial" charset="0"/>
            <a:cs typeface="Arial" charset="0"/>
          </a:endParaRPr>
        </a:p>
      </dgm:t>
    </dgm:pt>
    <dgm:pt modelId="{4A0AEB9A-81CA-7E41-9286-A59D2ED2ECB1}" type="sibTrans" cxnId="{8EA35BC2-94DB-2A4C-986D-46A733E84EEF}">
      <dgm:prSet/>
      <dgm:spPr/>
      <dgm:t>
        <a:bodyPr/>
        <a:lstStyle/>
        <a:p>
          <a:endParaRPr lang="es-ES_tradnl" sz="1000">
            <a:latin typeface="Arial" charset="0"/>
            <a:ea typeface="Arial" charset="0"/>
            <a:cs typeface="Arial" charset="0"/>
          </a:endParaRPr>
        </a:p>
      </dgm:t>
    </dgm:pt>
    <dgm:pt modelId="{8D55EA51-E16D-AC44-9320-159FBF348AE6}">
      <dgm:prSet phldrT="[Texto]" custT="1"/>
      <dgm:spPr/>
      <dgm:t>
        <a:bodyPr/>
        <a:lstStyle/>
        <a:p>
          <a:r>
            <a:rPr lang="es-ES_tradnl" sz="1000" dirty="0" smtClean="0">
              <a:latin typeface="Arial" charset="0"/>
              <a:ea typeface="Arial" charset="0"/>
              <a:cs typeface="Arial" charset="0"/>
            </a:rPr>
            <a:t>Estudios</a:t>
          </a:r>
          <a:endParaRPr lang="es-ES_tradnl" sz="1000" dirty="0">
            <a:latin typeface="Arial" charset="0"/>
            <a:ea typeface="Arial" charset="0"/>
            <a:cs typeface="Arial" charset="0"/>
          </a:endParaRPr>
        </a:p>
      </dgm:t>
    </dgm:pt>
    <dgm:pt modelId="{A44E8F64-5AF8-DF4B-93DD-723E778960D9}" type="parTrans" cxnId="{651DE28B-6B7E-0F4A-8017-F55D6709C0C9}">
      <dgm:prSet/>
      <dgm:spPr/>
      <dgm:t>
        <a:bodyPr/>
        <a:lstStyle/>
        <a:p>
          <a:endParaRPr lang="es-ES_tradnl" sz="1000">
            <a:latin typeface="Arial" charset="0"/>
            <a:ea typeface="Arial" charset="0"/>
            <a:cs typeface="Arial" charset="0"/>
          </a:endParaRPr>
        </a:p>
      </dgm:t>
    </dgm:pt>
    <dgm:pt modelId="{6B562CD7-0FFB-3C40-9F5D-DB4895BD3A60}" type="sibTrans" cxnId="{651DE28B-6B7E-0F4A-8017-F55D6709C0C9}">
      <dgm:prSet/>
      <dgm:spPr/>
      <dgm:t>
        <a:bodyPr/>
        <a:lstStyle/>
        <a:p>
          <a:endParaRPr lang="es-ES_tradnl" sz="1000">
            <a:latin typeface="Arial" charset="0"/>
            <a:ea typeface="Arial" charset="0"/>
            <a:cs typeface="Arial" charset="0"/>
          </a:endParaRPr>
        </a:p>
      </dgm:t>
    </dgm:pt>
    <dgm:pt modelId="{F48CF9E2-3D70-784E-A8A3-FB9352494402}">
      <dgm:prSet phldrT="[Texto]" custT="1"/>
      <dgm:spPr/>
      <dgm:t>
        <a:bodyPr/>
        <a:lstStyle/>
        <a:p>
          <a:r>
            <a:rPr lang="es-ES_tradnl" sz="1000" dirty="0" smtClean="0">
              <a:latin typeface="Arial" charset="0"/>
              <a:ea typeface="Arial" charset="0"/>
              <a:cs typeface="Arial" charset="0"/>
            </a:rPr>
            <a:t>Tercer o cuarto nivel</a:t>
          </a:r>
          <a:endParaRPr lang="es-ES_tradnl" sz="1000" dirty="0">
            <a:latin typeface="Arial" charset="0"/>
            <a:ea typeface="Arial" charset="0"/>
            <a:cs typeface="Arial" charset="0"/>
          </a:endParaRPr>
        </a:p>
      </dgm:t>
    </dgm:pt>
    <dgm:pt modelId="{7087E2AA-B865-9F4A-8F00-757012912A59}" type="parTrans" cxnId="{9E595512-70AA-A543-9C09-EBF16C065CE2}">
      <dgm:prSet/>
      <dgm:spPr/>
      <dgm:t>
        <a:bodyPr/>
        <a:lstStyle/>
        <a:p>
          <a:endParaRPr lang="es-ES_tradnl" sz="1000">
            <a:latin typeface="Arial" charset="0"/>
            <a:ea typeface="Arial" charset="0"/>
            <a:cs typeface="Arial" charset="0"/>
          </a:endParaRPr>
        </a:p>
      </dgm:t>
    </dgm:pt>
    <dgm:pt modelId="{3E8B3101-045B-2448-BEE2-7EACAFC26CAF}" type="sibTrans" cxnId="{9E595512-70AA-A543-9C09-EBF16C065CE2}">
      <dgm:prSet/>
      <dgm:spPr/>
      <dgm:t>
        <a:bodyPr/>
        <a:lstStyle/>
        <a:p>
          <a:endParaRPr lang="es-ES_tradnl" sz="1000">
            <a:latin typeface="Arial" charset="0"/>
            <a:ea typeface="Arial" charset="0"/>
            <a:cs typeface="Arial" charset="0"/>
          </a:endParaRPr>
        </a:p>
      </dgm:t>
    </dgm:pt>
    <dgm:pt modelId="{8F539280-FA23-D040-A1EC-DFC48A21C327}">
      <dgm:prSet phldrT="[Texto]" custT="1"/>
      <dgm:spPr/>
      <dgm:t>
        <a:bodyPr/>
        <a:lstStyle/>
        <a:p>
          <a:r>
            <a:rPr lang="es-ES_tradnl" sz="1000" dirty="0" smtClean="0">
              <a:latin typeface="Arial" charset="0"/>
              <a:ea typeface="Arial" charset="0"/>
              <a:cs typeface="Arial" charset="0"/>
            </a:rPr>
            <a:t>Planificación financiera</a:t>
          </a:r>
          <a:endParaRPr lang="es-ES_tradnl" sz="1000" dirty="0">
            <a:latin typeface="Arial" charset="0"/>
            <a:ea typeface="Arial" charset="0"/>
            <a:cs typeface="Arial" charset="0"/>
          </a:endParaRPr>
        </a:p>
      </dgm:t>
    </dgm:pt>
    <dgm:pt modelId="{B83653B5-854C-E04A-84F8-62ED30CDDDD0}" type="parTrans" cxnId="{103F9C9D-90F0-704B-9CAA-754903A560D8}">
      <dgm:prSet/>
      <dgm:spPr/>
      <dgm:t>
        <a:bodyPr/>
        <a:lstStyle/>
        <a:p>
          <a:endParaRPr lang="es-ES_tradnl" sz="1000">
            <a:latin typeface="Arial" charset="0"/>
            <a:ea typeface="Arial" charset="0"/>
            <a:cs typeface="Arial" charset="0"/>
          </a:endParaRPr>
        </a:p>
      </dgm:t>
    </dgm:pt>
    <dgm:pt modelId="{CDE78EDA-C8AC-EF4E-A98C-A2E15A09FFA9}" type="sibTrans" cxnId="{103F9C9D-90F0-704B-9CAA-754903A560D8}">
      <dgm:prSet/>
      <dgm:spPr/>
      <dgm:t>
        <a:bodyPr/>
        <a:lstStyle/>
        <a:p>
          <a:endParaRPr lang="es-ES_tradnl" sz="1000">
            <a:latin typeface="Arial" charset="0"/>
            <a:ea typeface="Arial" charset="0"/>
            <a:cs typeface="Arial" charset="0"/>
          </a:endParaRPr>
        </a:p>
      </dgm:t>
    </dgm:pt>
    <dgm:pt modelId="{98D2FA8D-1DFA-144E-A8FD-89A8F76F8B28}">
      <dgm:prSet phldrT="[Texto]" custT="1"/>
      <dgm:spPr/>
      <dgm:t>
        <a:bodyPr/>
        <a:lstStyle/>
        <a:p>
          <a:r>
            <a:rPr lang="es-ES_tradnl" sz="1000" dirty="0" smtClean="0">
              <a:latin typeface="Arial" charset="0"/>
              <a:ea typeface="Arial" charset="0"/>
              <a:cs typeface="Arial" charset="0"/>
            </a:rPr>
            <a:t>Compra o contratación</a:t>
          </a:r>
          <a:endParaRPr lang="es-ES_tradnl" sz="1000" dirty="0">
            <a:latin typeface="Arial" charset="0"/>
            <a:ea typeface="Arial" charset="0"/>
            <a:cs typeface="Arial" charset="0"/>
          </a:endParaRPr>
        </a:p>
      </dgm:t>
    </dgm:pt>
    <dgm:pt modelId="{6AC566CA-3502-8F45-8819-036C68843A60}" type="parTrans" cxnId="{9ADC9ADB-379B-4F44-8193-20AA8ABC8A2E}">
      <dgm:prSet/>
      <dgm:spPr/>
      <dgm:t>
        <a:bodyPr/>
        <a:lstStyle/>
        <a:p>
          <a:endParaRPr lang="es-ES_tradnl" sz="1000">
            <a:latin typeface="Arial" charset="0"/>
            <a:ea typeface="Arial" charset="0"/>
            <a:cs typeface="Arial" charset="0"/>
          </a:endParaRPr>
        </a:p>
      </dgm:t>
    </dgm:pt>
    <dgm:pt modelId="{28CEFB4A-76E8-4540-8480-87796BFB24F2}" type="sibTrans" cxnId="{9ADC9ADB-379B-4F44-8193-20AA8ABC8A2E}">
      <dgm:prSet/>
      <dgm:spPr/>
      <dgm:t>
        <a:bodyPr/>
        <a:lstStyle/>
        <a:p>
          <a:endParaRPr lang="es-ES_tradnl" sz="1000">
            <a:latin typeface="Arial" charset="0"/>
            <a:ea typeface="Arial" charset="0"/>
            <a:cs typeface="Arial" charset="0"/>
          </a:endParaRPr>
        </a:p>
      </dgm:t>
    </dgm:pt>
    <dgm:pt modelId="{8C942A11-6250-2747-BC48-0716B1DB6515}" type="pres">
      <dgm:prSet presAssocID="{C357DF81-EC8B-664C-B4FB-017D114DF30B}" presName="rootnode" presStyleCnt="0">
        <dgm:presLayoutVars>
          <dgm:chMax/>
          <dgm:chPref/>
          <dgm:dir/>
          <dgm:animLvl val="lvl"/>
        </dgm:presLayoutVars>
      </dgm:prSet>
      <dgm:spPr/>
      <dgm:t>
        <a:bodyPr/>
        <a:lstStyle/>
        <a:p>
          <a:endParaRPr lang="es-ES_tradnl"/>
        </a:p>
      </dgm:t>
    </dgm:pt>
    <dgm:pt modelId="{A58B147A-E69A-B441-82F8-0F0B063C7B12}" type="pres">
      <dgm:prSet presAssocID="{8D55EA51-E16D-AC44-9320-159FBF348AE6}" presName="composite" presStyleCnt="0"/>
      <dgm:spPr/>
    </dgm:pt>
    <dgm:pt modelId="{97B6DF8E-9C30-7045-84F6-7756B9A253BC}" type="pres">
      <dgm:prSet presAssocID="{8D55EA51-E16D-AC44-9320-159FBF348AE6}" presName="bentUpArrow1" presStyleLbl="alignImgPlace1" presStyleIdx="0" presStyleCnt="2" custLinFactNeighborY="-3889"/>
      <dgm:spPr/>
    </dgm:pt>
    <dgm:pt modelId="{0D30BF60-4441-B347-856F-EF179C8DEFB4}" type="pres">
      <dgm:prSet presAssocID="{8D55EA51-E16D-AC44-9320-159FBF348AE6}" presName="ParentText" presStyleLbl="node1" presStyleIdx="0" presStyleCnt="3">
        <dgm:presLayoutVars>
          <dgm:chMax val="1"/>
          <dgm:chPref val="1"/>
          <dgm:bulletEnabled val="1"/>
        </dgm:presLayoutVars>
      </dgm:prSet>
      <dgm:spPr/>
      <dgm:t>
        <a:bodyPr/>
        <a:lstStyle/>
        <a:p>
          <a:endParaRPr lang="es-ES_tradnl"/>
        </a:p>
      </dgm:t>
    </dgm:pt>
    <dgm:pt modelId="{AC549768-37BA-1640-9EFD-2C48EF9C5EE0}" type="pres">
      <dgm:prSet presAssocID="{8D55EA51-E16D-AC44-9320-159FBF348AE6}" presName="ChildText" presStyleLbl="revTx" presStyleIdx="0" presStyleCnt="3" custScaleX="249183" custLinFactNeighborX="85642" custLinFactNeighborY="-8710">
        <dgm:presLayoutVars>
          <dgm:chMax val="0"/>
          <dgm:chPref val="0"/>
          <dgm:bulletEnabled val="1"/>
        </dgm:presLayoutVars>
      </dgm:prSet>
      <dgm:spPr/>
      <dgm:t>
        <a:bodyPr/>
        <a:lstStyle/>
        <a:p>
          <a:endParaRPr lang="es-ES_tradnl"/>
        </a:p>
      </dgm:t>
    </dgm:pt>
    <dgm:pt modelId="{88A1ECF4-2008-924A-A542-1EC875D8F379}" type="pres">
      <dgm:prSet presAssocID="{6B562CD7-0FFB-3C40-9F5D-DB4895BD3A60}" presName="sibTrans" presStyleCnt="0"/>
      <dgm:spPr/>
    </dgm:pt>
    <dgm:pt modelId="{8FC835F7-B3AC-2D46-9855-C1556C7E1F94}" type="pres">
      <dgm:prSet presAssocID="{98D2FA8D-1DFA-144E-A8FD-89A8F76F8B28}" presName="composite" presStyleCnt="0"/>
      <dgm:spPr/>
    </dgm:pt>
    <dgm:pt modelId="{02377404-10CE-9E4E-A0F2-0DC3E7CE1017}" type="pres">
      <dgm:prSet presAssocID="{98D2FA8D-1DFA-144E-A8FD-89A8F76F8B28}" presName="bentUpArrow1" presStyleLbl="alignImgPlace1" presStyleIdx="1" presStyleCnt="2"/>
      <dgm:spPr/>
    </dgm:pt>
    <dgm:pt modelId="{A621AB8B-FA4B-3B44-997F-FA2A324B95FB}" type="pres">
      <dgm:prSet presAssocID="{98D2FA8D-1DFA-144E-A8FD-89A8F76F8B28}" presName="ParentText" presStyleLbl="node1" presStyleIdx="1" presStyleCnt="3" custScaleX="110000" custLinFactNeighborX="-27001">
        <dgm:presLayoutVars>
          <dgm:chMax val="1"/>
          <dgm:chPref val="1"/>
          <dgm:bulletEnabled val="1"/>
        </dgm:presLayoutVars>
      </dgm:prSet>
      <dgm:spPr/>
      <dgm:t>
        <a:bodyPr/>
        <a:lstStyle/>
        <a:p>
          <a:endParaRPr lang="es-ES_tradnl"/>
        </a:p>
      </dgm:t>
    </dgm:pt>
    <dgm:pt modelId="{967F9E45-AF58-7C4C-8DD9-CA4E121F1ED8}" type="pres">
      <dgm:prSet presAssocID="{98D2FA8D-1DFA-144E-A8FD-89A8F76F8B28}" presName="ChildText" presStyleLbl="revTx" presStyleIdx="1" presStyleCnt="3" custScaleX="249183" custLinFactNeighborX="55875" custLinFactNeighborY="3589">
        <dgm:presLayoutVars>
          <dgm:chMax val="0"/>
          <dgm:chPref val="0"/>
          <dgm:bulletEnabled val="1"/>
        </dgm:presLayoutVars>
      </dgm:prSet>
      <dgm:spPr/>
      <dgm:t>
        <a:bodyPr/>
        <a:lstStyle/>
        <a:p>
          <a:endParaRPr lang="es-ES_tradnl"/>
        </a:p>
      </dgm:t>
    </dgm:pt>
    <dgm:pt modelId="{9B6A1DE0-1795-2443-80A2-01BC59106E57}" type="pres">
      <dgm:prSet presAssocID="{28CEFB4A-76E8-4540-8480-87796BFB24F2}" presName="sibTrans" presStyleCnt="0"/>
      <dgm:spPr/>
    </dgm:pt>
    <dgm:pt modelId="{7C35E1FB-5F7A-2841-A994-C3EB56A52FE4}" type="pres">
      <dgm:prSet presAssocID="{1A5CC17D-90D6-4B42-AA66-AFCE0D60C97D}" presName="composite" presStyleCnt="0"/>
      <dgm:spPr/>
    </dgm:pt>
    <dgm:pt modelId="{C34BD5EC-4D0F-9344-AE13-EF617F635C68}" type="pres">
      <dgm:prSet presAssocID="{1A5CC17D-90D6-4B42-AA66-AFCE0D60C97D}" presName="ParentText" presStyleLbl="node1" presStyleIdx="2" presStyleCnt="3" custLinFactNeighborX="-17819">
        <dgm:presLayoutVars>
          <dgm:chMax val="1"/>
          <dgm:chPref val="1"/>
          <dgm:bulletEnabled val="1"/>
        </dgm:presLayoutVars>
      </dgm:prSet>
      <dgm:spPr/>
      <dgm:t>
        <a:bodyPr/>
        <a:lstStyle/>
        <a:p>
          <a:endParaRPr lang="es-ES_tradnl"/>
        </a:p>
      </dgm:t>
    </dgm:pt>
    <dgm:pt modelId="{9B7FA592-7498-DE4D-B3A0-D2F5CD616E92}" type="pres">
      <dgm:prSet presAssocID="{1A5CC17D-90D6-4B42-AA66-AFCE0D60C97D}" presName="FinalChildText" presStyleLbl="revTx" presStyleIdx="2" presStyleCnt="3" custScaleX="249183" custLinFactNeighborX="65676" custLinFactNeighborY="-5947">
        <dgm:presLayoutVars>
          <dgm:chMax val="0"/>
          <dgm:chPref val="0"/>
          <dgm:bulletEnabled val="1"/>
        </dgm:presLayoutVars>
      </dgm:prSet>
      <dgm:spPr/>
      <dgm:t>
        <a:bodyPr/>
        <a:lstStyle/>
        <a:p>
          <a:endParaRPr lang="es-ES_tradnl"/>
        </a:p>
      </dgm:t>
    </dgm:pt>
  </dgm:ptLst>
  <dgm:cxnLst>
    <dgm:cxn modelId="{5000354C-9ABA-5447-BAD8-B33C71866798}" type="presOf" srcId="{F48CF9E2-3D70-784E-A8A3-FB9352494402}" destId="{AC549768-37BA-1640-9EFD-2C48EF9C5EE0}" srcOrd="0" destOrd="0" presId="urn:microsoft.com/office/officeart/2005/8/layout/StepDownProcess"/>
    <dgm:cxn modelId="{8EA35BC2-94DB-2A4C-986D-46A733E84EEF}" srcId="{C357DF81-EC8B-664C-B4FB-017D114DF30B}" destId="{1A5CC17D-90D6-4B42-AA66-AFCE0D60C97D}" srcOrd="2" destOrd="0" parTransId="{39E583B7-04C3-1249-9A9C-98258EA03583}" sibTransId="{4A0AEB9A-81CA-7E41-9286-A59D2ED2ECB1}"/>
    <dgm:cxn modelId="{23E691FB-AF3B-A140-A664-93DC88613EA8}" type="presOf" srcId="{1A5CC17D-90D6-4B42-AA66-AFCE0D60C97D}" destId="{C34BD5EC-4D0F-9344-AE13-EF617F635C68}" srcOrd="0" destOrd="0" presId="urn:microsoft.com/office/officeart/2005/8/layout/StepDownProcess"/>
    <dgm:cxn modelId="{83B1839A-B5F1-1448-B06C-207FC4CF4670}" type="presOf" srcId="{98D2FA8D-1DFA-144E-A8FD-89A8F76F8B28}" destId="{A621AB8B-FA4B-3B44-997F-FA2A324B95FB}" srcOrd="0" destOrd="0" presId="urn:microsoft.com/office/officeart/2005/8/layout/StepDownProcess"/>
    <dgm:cxn modelId="{651DE28B-6B7E-0F4A-8017-F55D6709C0C9}" srcId="{C357DF81-EC8B-664C-B4FB-017D114DF30B}" destId="{8D55EA51-E16D-AC44-9320-159FBF348AE6}" srcOrd="0" destOrd="0" parTransId="{A44E8F64-5AF8-DF4B-93DD-723E778960D9}" sibTransId="{6B562CD7-0FFB-3C40-9F5D-DB4895BD3A60}"/>
    <dgm:cxn modelId="{E6F1B3D6-D8D9-C44C-821D-CD501E733F96}" type="presOf" srcId="{3587B8B0-002F-7440-A3E8-A22944D579CB}" destId="{967F9E45-AF58-7C4C-8DD9-CA4E121F1ED8}" srcOrd="0" destOrd="1" presId="urn:microsoft.com/office/officeart/2005/8/layout/StepDownProcess"/>
    <dgm:cxn modelId="{7C6FF03E-D614-A64C-A174-E7E01F828D19}" srcId="{1A5CC17D-90D6-4B42-AA66-AFCE0D60C97D}" destId="{0F3D9FA9-58AF-7849-97D1-2C264E79618F}" srcOrd="0" destOrd="0" parTransId="{B93409E7-7452-0341-A9BA-4A142DD2D951}" sibTransId="{C01027BA-F46A-C647-A707-CFD95710C7F8}"/>
    <dgm:cxn modelId="{2993C85D-EDDC-6245-9537-8137F574418A}" type="presOf" srcId="{C357DF81-EC8B-664C-B4FB-017D114DF30B}" destId="{8C942A11-6250-2747-BC48-0716B1DB6515}" srcOrd="0" destOrd="0" presId="urn:microsoft.com/office/officeart/2005/8/layout/StepDownProcess"/>
    <dgm:cxn modelId="{F785A2DF-A944-2741-8087-03FAF0B0291E}" type="presOf" srcId="{B36BACFA-C96E-1D4D-8E08-9C708787EF41}" destId="{967F9E45-AF58-7C4C-8DD9-CA4E121F1ED8}" srcOrd="0" destOrd="0" presId="urn:microsoft.com/office/officeart/2005/8/layout/StepDownProcess"/>
    <dgm:cxn modelId="{8AFA3E75-AB9F-A249-8FB4-90A9220A9271}" srcId="{98D2FA8D-1DFA-144E-A8FD-89A8F76F8B28}" destId="{3587B8B0-002F-7440-A3E8-A22944D579CB}" srcOrd="1" destOrd="0" parTransId="{C0916966-D708-534F-8895-A23E0556D822}" sibTransId="{D268E67C-31A2-7D49-8DA7-C8A3B3D7ECCE}"/>
    <dgm:cxn modelId="{61041969-6AED-4D46-A861-C034194AC099}" type="presOf" srcId="{8D55EA51-E16D-AC44-9320-159FBF348AE6}" destId="{0D30BF60-4441-B347-856F-EF179C8DEFB4}" srcOrd="0" destOrd="0" presId="urn:microsoft.com/office/officeart/2005/8/layout/StepDownProcess"/>
    <dgm:cxn modelId="{9E595512-70AA-A543-9C09-EBF16C065CE2}" srcId="{8D55EA51-E16D-AC44-9320-159FBF348AE6}" destId="{F48CF9E2-3D70-784E-A8A3-FB9352494402}" srcOrd="0" destOrd="0" parTransId="{7087E2AA-B865-9F4A-8F00-757012912A59}" sibTransId="{3E8B3101-045B-2448-BEE2-7EACAFC26CAF}"/>
    <dgm:cxn modelId="{103F9C9D-90F0-704B-9CAA-754903A560D8}" srcId="{8D55EA51-E16D-AC44-9320-159FBF348AE6}" destId="{8F539280-FA23-D040-A1EC-DFC48A21C327}" srcOrd="1" destOrd="0" parTransId="{B83653B5-854C-E04A-84F8-62ED30CDDDD0}" sibTransId="{CDE78EDA-C8AC-EF4E-A98C-A2E15A09FFA9}"/>
    <dgm:cxn modelId="{961BA4F4-6759-2F44-8D81-D35926EF538C}" srcId="{98D2FA8D-1DFA-144E-A8FD-89A8F76F8B28}" destId="{B36BACFA-C96E-1D4D-8E08-9C708787EF41}" srcOrd="0" destOrd="0" parTransId="{5E1450AD-EFB4-7747-B335-A5B7CBF7917B}" sibTransId="{91FAD698-4B44-DD44-895B-55BDAB1104EE}"/>
    <dgm:cxn modelId="{1C4D848F-0220-5B4F-8B1E-4F0FDA932E32}" type="presOf" srcId="{0F3D9FA9-58AF-7849-97D1-2C264E79618F}" destId="{9B7FA592-7498-DE4D-B3A0-D2F5CD616E92}" srcOrd="0" destOrd="0" presId="urn:microsoft.com/office/officeart/2005/8/layout/StepDownProcess"/>
    <dgm:cxn modelId="{59D44FEC-2532-6D4A-9C8A-CEE0E9F592EF}" type="presOf" srcId="{8F539280-FA23-D040-A1EC-DFC48A21C327}" destId="{AC549768-37BA-1640-9EFD-2C48EF9C5EE0}" srcOrd="0" destOrd="1" presId="urn:microsoft.com/office/officeart/2005/8/layout/StepDownProcess"/>
    <dgm:cxn modelId="{9ADC9ADB-379B-4F44-8193-20AA8ABC8A2E}" srcId="{C357DF81-EC8B-664C-B4FB-017D114DF30B}" destId="{98D2FA8D-1DFA-144E-A8FD-89A8F76F8B28}" srcOrd="1" destOrd="0" parTransId="{6AC566CA-3502-8F45-8819-036C68843A60}" sibTransId="{28CEFB4A-76E8-4540-8480-87796BFB24F2}"/>
    <dgm:cxn modelId="{AB99E677-2EEB-FB45-B20F-B4CF6BCD56E2}" type="presParOf" srcId="{8C942A11-6250-2747-BC48-0716B1DB6515}" destId="{A58B147A-E69A-B441-82F8-0F0B063C7B12}" srcOrd="0" destOrd="0" presId="urn:microsoft.com/office/officeart/2005/8/layout/StepDownProcess"/>
    <dgm:cxn modelId="{08E08200-6237-AE42-87F6-7C529C0E9A5E}" type="presParOf" srcId="{A58B147A-E69A-B441-82F8-0F0B063C7B12}" destId="{97B6DF8E-9C30-7045-84F6-7756B9A253BC}" srcOrd="0" destOrd="0" presId="urn:microsoft.com/office/officeart/2005/8/layout/StepDownProcess"/>
    <dgm:cxn modelId="{1627B727-87DD-6D47-95DB-4B91E2FDFF47}" type="presParOf" srcId="{A58B147A-E69A-B441-82F8-0F0B063C7B12}" destId="{0D30BF60-4441-B347-856F-EF179C8DEFB4}" srcOrd="1" destOrd="0" presId="urn:microsoft.com/office/officeart/2005/8/layout/StepDownProcess"/>
    <dgm:cxn modelId="{C8B15FE9-ED49-C744-909A-5602A13AC3A3}" type="presParOf" srcId="{A58B147A-E69A-B441-82F8-0F0B063C7B12}" destId="{AC549768-37BA-1640-9EFD-2C48EF9C5EE0}" srcOrd="2" destOrd="0" presId="urn:microsoft.com/office/officeart/2005/8/layout/StepDownProcess"/>
    <dgm:cxn modelId="{951B0C78-21AD-5344-A622-6AE3B5588F7F}" type="presParOf" srcId="{8C942A11-6250-2747-BC48-0716B1DB6515}" destId="{88A1ECF4-2008-924A-A542-1EC875D8F379}" srcOrd="1" destOrd="0" presId="urn:microsoft.com/office/officeart/2005/8/layout/StepDownProcess"/>
    <dgm:cxn modelId="{8A6919E9-C8DB-164F-A9BB-0B5BD301FF34}" type="presParOf" srcId="{8C942A11-6250-2747-BC48-0716B1DB6515}" destId="{8FC835F7-B3AC-2D46-9855-C1556C7E1F94}" srcOrd="2" destOrd="0" presId="urn:microsoft.com/office/officeart/2005/8/layout/StepDownProcess"/>
    <dgm:cxn modelId="{F1C6EF01-DF75-1F4C-B06A-7609607DBE25}" type="presParOf" srcId="{8FC835F7-B3AC-2D46-9855-C1556C7E1F94}" destId="{02377404-10CE-9E4E-A0F2-0DC3E7CE1017}" srcOrd="0" destOrd="0" presId="urn:microsoft.com/office/officeart/2005/8/layout/StepDownProcess"/>
    <dgm:cxn modelId="{3D35D119-417B-B648-9344-4E4D277F747A}" type="presParOf" srcId="{8FC835F7-B3AC-2D46-9855-C1556C7E1F94}" destId="{A621AB8B-FA4B-3B44-997F-FA2A324B95FB}" srcOrd="1" destOrd="0" presId="urn:microsoft.com/office/officeart/2005/8/layout/StepDownProcess"/>
    <dgm:cxn modelId="{99571FB8-F767-5D48-B4EE-C2EA7EB709AD}" type="presParOf" srcId="{8FC835F7-B3AC-2D46-9855-C1556C7E1F94}" destId="{967F9E45-AF58-7C4C-8DD9-CA4E121F1ED8}" srcOrd="2" destOrd="0" presId="urn:microsoft.com/office/officeart/2005/8/layout/StepDownProcess"/>
    <dgm:cxn modelId="{0C73801D-9262-8F4A-A262-F12513638584}" type="presParOf" srcId="{8C942A11-6250-2747-BC48-0716B1DB6515}" destId="{9B6A1DE0-1795-2443-80A2-01BC59106E57}" srcOrd="3" destOrd="0" presId="urn:microsoft.com/office/officeart/2005/8/layout/StepDownProcess"/>
    <dgm:cxn modelId="{48B479E0-B076-3741-86FE-484D59E82DCB}" type="presParOf" srcId="{8C942A11-6250-2747-BC48-0716B1DB6515}" destId="{7C35E1FB-5F7A-2841-A994-C3EB56A52FE4}" srcOrd="4" destOrd="0" presId="urn:microsoft.com/office/officeart/2005/8/layout/StepDownProcess"/>
    <dgm:cxn modelId="{85DA698A-C135-354D-97E4-6972E59C2D69}" type="presParOf" srcId="{7C35E1FB-5F7A-2841-A994-C3EB56A52FE4}" destId="{C34BD5EC-4D0F-9344-AE13-EF617F635C68}" srcOrd="0" destOrd="0" presId="urn:microsoft.com/office/officeart/2005/8/layout/StepDownProcess"/>
    <dgm:cxn modelId="{35D44E0C-BF82-F048-BB84-6647B0FA8B46}" type="presParOf" srcId="{7C35E1FB-5F7A-2841-A994-C3EB56A52FE4}" destId="{9B7FA592-7498-DE4D-B3A0-D2F5CD616E92}" srcOrd="1" destOrd="0" presId="urn:microsoft.com/office/officeart/2005/8/layout/StepDownProcess"/>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72E722F-339A-684A-AF8F-0B13F973E513}" type="doc">
      <dgm:prSet loTypeId="urn:microsoft.com/office/officeart/2005/8/layout/vList5" loCatId="" qsTypeId="urn:microsoft.com/office/officeart/2005/8/quickstyle/simple4" qsCatId="simple" csTypeId="urn:microsoft.com/office/officeart/2005/8/colors/accent1_4" csCatId="accent1" phldr="1"/>
      <dgm:spPr/>
    </dgm:pt>
    <dgm:pt modelId="{514C28D4-4FBA-BC47-8675-FB56A02FC0A3}">
      <dgm:prSet phldrT="[Texto]" custT="1"/>
      <dgm:spPr/>
      <dgm:t>
        <a:bodyPr/>
        <a:lstStyle/>
        <a:p>
          <a:r>
            <a:rPr lang="es-ES_tradnl" sz="1000" dirty="0" smtClean="0">
              <a:latin typeface="Arial" charset="0"/>
              <a:ea typeface="Arial" charset="0"/>
              <a:cs typeface="Arial" charset="0"/>
            </a:rPr>
            <a:t>Nuevas generaciones</a:t>
          </a:r>
          <a:endParaRPr lang="es-ES_tradnl" sz="1000" dirty="0">
            <a:latin typeface="Arial" charset="0"/>
            <a:ea typeface="Arial" charset="0"/>
            <a:cs typeface="Arial" charset="0"/>
          </a:endParaRPr>
        </a:p>
      </dgm:t>
    </dgm:pt>
    <dgm:pt modelId="{1D522AA8-82A6-FC42-8784-72D3A49F0E44}" type="parTrans" cxnId="{4189B084-5AC7-CB47-9982-AE6BA0989958}">
      <dgm:prSet/>
      <dgm:spPr/>
      <dgm:t>
        <a:bodyPr/>
        <a:lstStyle/>
        <a:p>
          <a:endParaRPr lang="es-ES_tradnl" sz="1000">
            <a:latin typeface="Arial" charset="0"/>
            <a:ea typeface="Arial" charset="0"/>
            <a:cs typeface="Arial" charset="0"/>
          </a:endParaRPr>
        </a:p>
      </dgm:t>
    </dgm:pt>
    <dgm:pt modelId="{F5C903F2-11A4-F040-88C3-FA47718AD328}" type="sibTrans" cxnId="{4189B084-5AC7-CB47-9982-AE6BA0989958}">
      <dgm:prSet custT="1"/>
      <dgm:spPr/>
      <dgm:t>
        <a:bodyPr/>
        <a:lstStyle/>
        <a:p>
          <a:endParaRPr lang="es-ES_tradnl" sz="1000">
            <a:latin typeface="Arial" charset="0"/>
            <a:ea typeface="Arial" charset="0"/>
            <a:cs typeface="Arial" charset="0"/>
          </a:endParaRPr>
        </a:p>
      </dgm:t>
    </dgm:pt>
    <dgm:pt modelId="{CEF2B38F-9269-6547-956C-4CB369F1D3E7}">
      <dgm:prSet phldrT="[Texto]" custT="1"/>
      <dgm:spPr/>
      <dgm:t>
        <a:bodyPr/>
        <a:lstStyle/>
        <a:p>
          <a:r>
            <a:rPr lang="es-ES_tradnl" sz="1000" dirty="0" smtClean="0">
              <a:latin typeface="Arial" charset="0"/>
              <a:ea typeface="Arial" charset="0"/>
              <a:cs typeface="Arial" charset="0"/>
            </a:rPr>
            <a:t>Independizan</a:t>
          </a:r>
          <a:endParaRPr lang="es-ES_tradnl" sz="1000" dirty="0">
            <a:latin typeface="Arial" charset="0"/>
            <a:ea typeface="Arial" charset="0"/>
            <a:cs typeface="Arial" charset="0"/>
          </a:endParaRPr>
        </a:p>
      </dgm:t>
    </dgm:pt>
    <dgm:pt modelId="{37AAD7C2-7572-1240-84E5-052F7F56A3E8}" type="parTrans" cxnId="{357FB384-E439-514C-8E59-BDAFC852E44D}">
      <dgm:prSet/>
      <dgm:spPr/>
      <dgm:t>
        <a:bodyPr/>
        <a:lstStyle/>
        <a:p>
          <a:endParaRPr lang="es-ES_tradnl" sz="1000">
            <a:latin typeface="Arial" charset="0"/>
            <a:ea typeface="Arial" charset="0"/>
            <a:cs typeface="Arial" charset="0"/>
          </a:endParaRPr>
        </a:p>
      </dgm:t>
    </dgm:pt>
    <dgm:pt modelId="{ED7195D9-805A-0C46-8526-E76F37CF39CD}" type="sibTrans" cxnId="{357FB384-E439-514C-8E59-BDAFC852E44D}">
      <dgm:prSet custT="1"/>
      <dgm:spPr/>
      <dgm:t>
        <a:bodyPr/>
        <a:lstStyle/>
        <a:p>
          <a:endParaRPr lang="es-ES_tradnl" sz="1000">
            <a:latin typeface="Arial" charset="0"/>
            <a:ea typeface="Arial" charset="0"/>
            <a:cs typeface="Arial" charset="0"/>
          </a:endParaRPr>
        </a:p>
      </dgm:t>
    </dgm:pt>
    <dgm:pt modelId="{F5BA4D4C-B2E1-A540-A618-3F150FC53FA5}">
      <dgm:prSet phldrT="[Texto]" custT="1"/>
      <dgm:spPr/>
      <dgm:t>
        <a:bodyPr/>
        <a:lstStyle/>
        <a:p>
          <a:r>
            <a:rPr lang="es-ES_tradnl" sz="1000" dirty="0" smtClean="0">
              <a:latin typeface="Arial" charset="0"/>
              <a:ea typeface="Arial" charset="0"/>
              <a:cs typeface="Arial" charset="0"/>
            </a:rPr>
            <a:t>Mayores de edad</a:t>
          </a:r>
          <a:endParaRPr lang="es-ES_tradnl" sz="1000" dirty="0">
            <a:latin typeface="Arial" charset="0"/>
            <a:ea typeface="Arial" charset="0"/>
            <a:cs typeface="Arial" charset="0"/>
          </a:endParaRPr>
        </a:p>
      </dgm:t>
    </dgm:pt>
    <dgm:pt modelId="{CADAF635-C80B-EA44-A998-475D65621E3A}" type="parTrans" cxnId="{90F13564-7B29-A045-8307-4866040CF8E5}">
      <dgm:prSet/>
      <dgm:spPr/>
      <dgm:t>
        <a:bodyPr/>
        <a:lstStyle/>
        <a:p>
          <a:endParaRPr lang="es-ES_tradnl" sz="1000">
            <a:latin typeface="Arial" charset="0"/>
            <a:ea typeface="Arial" charset="0"/>
            <a:cs typeface="Arial" charset="0"/>
          </a:endParaRPr>
        </a:p>
      </dgm:t>
    </dgm:pt>
    <dgm:pt modelId="{CD10C922-D100-3442-8952-2ADDCB5BFA71}" type="sibTrans" cxnId="{90F13564-7B29-A045-8307-4866040CF8E5}">
      <dgm:prSet/>
      <dgm:spPr/>
      <dgm:t>
        <a:bodyPr/>
        <a:lstStyle/>
        <a:p>
          <a:endParaRPr lang="es-ES_tradnl" sz="1000">
            <a:latin typeface="Arial" charset="0"/>
            <a:ea typeface="Arial" charset="0"/>
            <a:cs typeface="Arial" charset="0"/>
          </a:endParaRPr>
        </a:p>
      </dgm:t>
    </dgm:pt>
    <dgm:pt modelId="{5D66A5F5-F83E-4F45-AA3E-9858BC1D8E7C}" type="pres">
      <dgm:prSet presAssocID="{C72E722F-339A-684A-AF8F-0B13F973E513}" presName="Name0" presStyleCnt="0">
        <dgm:presLayoutVars>
          <dgm:dir/>
          <dgm:animLvl val="lvl"/>
          <dgm:resizeHandles val="exact"/>
        </dgm:presLayoutVars>
      </dgm:prSet>
      <dgm:spPr/>
    </dgm:pt>
    <dgm:pt modelId="{B89EE857-DF38-3C4F-9581-2631906A138E}" type="pres">
      <dgm:prSet presAssocID="{514C28D4-4FBA-BC47-8675-FB56A02FC0A3}" presName="linNode" presStyleCnt="0"/>
      <dgm:spPr/>
    </dgm:pt>
    <dgm:pt modelId="{01C4145E-9281-214B-AB4F-6447E5C56425}" type="pres">
      <dgm:prSet presAssocID="{514C28D4-4FBA-BC47-8675-FB56A02FC0A3}" presName="parentText" presStyleLbl="node1" presStyleIdx="0" presStyleCnt="1" custScaleX="90910" custScaleY="90909">
        <dgm:presLayoutVars>
          <dgm:chMax val="1"/>
          <dgm:bulletEnabled val="1"/>
        </dgm:presLayoutVars>
      </dgm:prSet>
      <dgm:spPr/>
      <dgm:t>
        <a:bodyPr/>
        <a:lstStyle/>
        <a:p>
          <a:endParaRPr lang="es-ES_tradnl"/>
        </a:p>
      </dgm:t>
    </dgm:pt>
    <dgm:pt modelId="{A2CAB7C6-A151-1643-971A-477EB53018BD}" type="pres">
      <dgm:prSet presAssocID="{514C28D4-4FBA-BC47-8675-FB56A02FC0A3}" presName="descendantText" presStyleLbl="alignAccFollowNode1" presStyleIdx="0" presStyleCnt="1" custScaleX="82645" custScaleY="90909">
        <dgm:presLayoutVars>
          <dgm:bulletEnabled val="1"/>
        </dgm:presLayoutVars>
      </dgm:prSet>
      <dgm:spPr/>
      <dgm:t>
        <a:bodyPr/>
        <a:lstStyle/>
        <a:p>
          <a:endParaRPr lang="es-ES_tradnl"/>
        </a:p>
      </dgm:t>
    </dgm:pt>
  </dgm:ptLst>
  <dgm:cxnLst>
    <dgm:cxn modelId="{90F13564-7B29-A045-8307-4866040CF8E5}" srcId="{514C28D4-4FBA-BC47-8675-FB56A02FC0A3}" destId="{F5BA4D4C-B2E1-A540-A618-3F150FC53FA5}" srcOrd="1" destOrd="0" parTransId="{CADAF635-C80B-EA44-A998-475D65621E3A}" sibTransId="{CD10C922-D100-3442-8952-2ADDCB5BFA71}"/>
    <dgm:cxn modelId="{357FB384-E439-514C-8E59-BDAFC852E44D}" srcId="{514C28D4-4FBA-BC47-8675-FB56A02FC0A3}" destId="{CEF2B38F-9269-6547-956C-4CB369F1D3E7}" srcOrd="0" destOrd="0" parTransId="{37AAD7C2-7572-1240-84E5-052F7F56A3E8}" sibTransId="{ED7195D9-805A-0C46-8526-E76F37CF39CD}"/>
    <dgm:cxn modelId="{A85E9DAD-81C7-FC4C-BEEF-748F434ABA99}" type="presOf" srcId="{C72E722F-339A-684A-AF8F-0B13F973E513}" destId="{5D66A5F5-F83E-4F45-AA3E-9858BC1D8E7C}" srcOrd="0" destOrd="0" presId="urn:microsoft.com/office/officeart/2005/8/layout/vList5"/>
    <dgm:cxn modelId="{398671EC-77DE-6B41-9FD1-7B579CBDCEBD}" type="presOf" srcId="{514C28D4-4FBA-BC47-8675-FB56A02FC0A3}" destId="{01C4145E-9281-214B-AB4F-6447E5C56425}" srcOrd="0" destOrd="0" presId="urn:microsoft.com/office/officeart/2005/8/layout/vList5"/>
    <dgm:cxn modelId="{EBE85F59-B8F5-D94D-AA07-779E78B1AA1E}" type="presOf" srcId="{CEF2B38F-9269-6547-956C-4CB369F1D3E7}" destId="{A2CAB7C6-A151-1643-971A-477EB53018BD}" srcOrd="0" destOrd="0" presId="urn:microsoft.com/office/officeart/2005/8/layout/vList5"/>
    <dgm:cxn modelId="{4189B084-5AC7-CB47-9982-AE6BA0989958}" srcId="{C72E722F-339A-684A-AF8F-0B13F973E513}" destId="{514C28D4-4FBA-BC47-8675-FB56A02FC0A3}" srcOrd="0" destOrd="0" parTransId="{1D522AA8-82A6-FC42-8784-72D3A49F0E44}" sibTransId="{F5C903F2-11A4-F040-88C3-FA47718AD328}"/>
    <dgm:cxn modelId="{279F1CED-3184-9A4D-916E-06E8E6556BB1}" type="presOf" srcId="{F5BA4D4C-B2E1-A540-A618-3F150FC53FA5}" destId="{A2CAB7C6-A151-1643-971A-477EB53018BD}" srcOrd="0" destOrd="1" presId="urn:microsoft.com/office/officeart/2005/8/layout/vList5"/>
    <dgm:cxn modelId="{53DFEA24-EAD5-AB4F-A692-673A3BA8DB51}" type="presParOf" srcId="{5D66A5F5-F83E-4F45-AA3E-9858BC1D8E7C}" destId="{B89EE857-DF38-3C4F-9581-2631906A138E}" srcOrd="0" destOrd="0" presId="urn:microsoft.com/office/officeart/2005/8/layout/vList5"/>
    <dgm:cxn modelId="{29107399-F91A-454A-8430-ECB30B85F0A2}" type="presParOf" srcId="{B89EE857-DF38-3C4F-9581-2631906A138E}" destId="{01C4145E-9281-214B-AB4F-6447E5C56425}" srcOrd="0" destOrd="0" presId="urn:microsoft.com/office/officeart/2005/8/layout/vList5"/>
    <dgm:cxn modelId="{DB28B741-23B7-BF43-8DA5-B2F25AB173FE}" type="presParOf" srcId="{B89EE857-DF38-3C4F-9581-2631906A138E}" destId="{A2CAB7C6-A151-1643-971A-477EB53018BD}" srcOrd="1" destOrd="0" presId="urn:microsoft.com/office/officeart/2005/8/layout/vList5"/>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B431CE9-9CE6-6C41-AC7E-DC73756908FE}" type="doc">
      <dgm:prSet loTypeId="urn:microsoft.com/office/officeart/2005/8/layout/process4" loCatId="" qsTypeId="urn:microsoft.com/office/officeart/2005/8/quickstyle/simple4" qsCatId="simple" csTypeId="urn:microsoft.com/office/officeart/2005/8/colors/colorful4" csCatId="colorful" phldr="1"/>
      <dgm:spPr/>
      <dgm:t>
        <a:bodyPr/>
        <a:lstStyle/>
        <a:p>
          <a:endParaRPr lang="es-ES_tradnl"/>
        </a:p>
      </dgm:t>
    </dgm:pt>
    <dgm:pt modelId="{05B3588A-854A-C24D-96F1-F4D26C9C66F6}">
      <dgm:prSet phldrT="[Texto]" custT="1"/>
      <dgm:spPr/>
      <dgm:t>
        <a:bodyPr/>
        <a:lstStyle/>
        <a:p>
          <a:r>
            <a:rPr lang="es-ES_tradnl" sz="1400" b="1" i="0" dirty="0" smtClean="0">
              <a:latin typeface="Arial" charset="0"/>
              <a:ea typeface="Arial" charset="0"/>
              <a:cs typeface="Arial" charset="0"/>
            </a:rPr>
            <a:t>Despido intempestivo</a:t>
          </a:r>
          <a:endParaRPr lang="es-ES_tradnl" sz="1400" dirty="0">
            <a:latin typeface="Arial" charset="0"/>
            <a:ea typeface="Arial" charset="0"/>
            <a:cs typeface="Arial" charset="0"/>
          </a:endParaRPr>
        </a:p>
      </dgm:t>
    </dgm:pt>
    <dgm:pt modelId="{7041DD15-1B38-4345-8430-214AA6B230FD}" type="parTrans" cxnId="{3F3176E8-2F0D-2A4D-B040-D420B2A87E1E}">
      <dgm:prSet/>
      <dgm:spPr/>
      <dgm:t>
        <a:bodyPr/>
        <a:lstStyle/>
        <a:p>
          <a:endParaRPr lang="es-ES_tradnl" sz="1100">
            <a:latin typeface="Arial" charset="0"/>
            <a:ea typeface="Arial" charset="0"/>
            <a:cs typeface="Arial" charset="0"/>
          </a:endParaRPr>
        </a:p>
      </dgm:t>
    </dgm:pt>
    <dgm:pt modelId="{5FA3AD10-38EF-0142-8741-5C8A9F1C340A}" type="sibTrans" cxnId="{3F3176E8-2F0D-2A4D-B040-D420B2A87E1E}">
      <dgm:prSet/>
      <dgm:spPr/>
      <dgm:t>
        <a:bodyPr/>
        <a:lstStyle/>
        <a:p>
          <a:endParaRPr lang="es-ES_tradnl" sz="1100">
            <a:latin typeface="Arial" charset="0"/>
            <a:ea typeface="Arial" charset="0"/>
            <a:cs typeface="Arial" charset="0"/>
          </a:endParaRPr>
        </a:p>
      </dgm:t>
    </dgm:pt>
    <dgm:pt modelId="{578807D1-E542-7F4E-9FCF-DD6DA829E04D}">
      <dgm:prSet phldrT="[Texto]" custT="1"/>
      <dgm:spPr/>
      <dgm:t>
        <a:bodyPr/>
        <a:lstStyle/>
        <a:p>
          <a:r>
            <a:rPr lang="es-ES_tradnl" sz="1100" dirty="0" smtClean="0">
              <a:latin typeface="Arial" charset="0"/>
              <a:ea typeface="Arial" charset="0"/>
              <a:cs typeface="Arial" charset="0"/>
            </a:rPr>
            <a:t>Paralización de actividades productivas</a:t>
          </a:r>
          <a:endParaRPr lang="es-ES_tradnl" sz="1100" dirty="0">
            <a:latin typeface="Arial" charset="0"/>
            <a:ea typeface="Arial" charset="0"/>
            <a:cs typeface="Arial" charset="0"/>
          </a:endParaRPr>
        </a:p>
      </dgm:t>
    </dgm:pt>
    <dgm:pt modelId="{8DA4BA83-04B0-674E-9EF1-AA787268451E}" type="parTrans" cxnId="{0B7CAA57-73F3-5748-B9EE-2080320B7411}">
      <dgm:prSet/>
      <dgm:spPr/>
      <dgm:t>
        <a:bodyPr/>
        <a:lstStyle/>
        <a:p>
          <a:endParaRPr lang="es-ES_tradnl" sz="1100">
            <a:latin typeface="Arial" charset="0"/>
            <a:ea typeface="Arial" charset="0"/>
            <a:cs typeface="Arial" charset="0"/>
          </a:endParaRPr>
        </a:p>
      </dgm:t>
    </dgm:pt>
    <dgm:pt modelId="{C574B9C8-3FAB-9548-B73F-034EA56BC315}" type="sibTrans" cxnId="{0B7CAA57-73F3-5748-B9EE-2080320B7411}">
      <dgm:prSet/>
      <dgm:spPr/>
      <dgm:t>
        <a:bodyPr/>
        <a:lstStyle/>
        <a:p>
          <a:endParaRPr lang="es-ES_tradnl" sz="1100">
            <a:latin typeface="Arial" charset="0"/>
            <a:ea typeface="Arial" charset="0"/>
            <a:cs typeface="Arial" charset="0"/>
          </a:endParaRPr>
        </a:p>
      </dgm:t>
    </dgm:pt>
    <dgm:pt modelId="{75D86534-B367-C74A-B096-AE5C4EEC5E0E}">
      <dgm:prSet phldrT="[Texto]" custT="1"/>
      <dgm:spPr/>
      <dgm:t>
        <a:bodyPr/>
        <a:lstStyle/>
        <a:p>
          <a:r>
            <a:rPr lang="es-ES_tradnl" sz="1100" dirty="0" smtClean="0">
              <a:latin typeface="Arial" charset="0"/>
              <a:ea typeface="Arial" charset="0"/>
              <a:cs typeface="Arial" charset="0"/>
            </a:rPr>
            <a:t>Estado de excepción</a:t>
          </a:r>
          <a:endParaRPr lang="es-ES_tradnl" sz="1100" dirty="0">
            <a:latin typeface="Arial" charset="0"/>
            <a:ea typeface="Arial" charset="0"/>
            <a:cs typeface="Arial" charset="0"/>
          </a:endParaRPr>
        </a:p>
      </dgm:t>
    </dgm:pt>
    <dgm:pt modelId="{6B6010D2-8DB6-2D46-A833-AAA4C18A6EAD}" type="parTrans" cxnId="{647011FF-2C33-3044-A69F-80A749E12F67}">
      <dgm:prSet/>
      <dgm:spPr/>
      <dgm:t>
        <a:bodyPr/>
        <a:lstStyle/>
        <a:p>
          <a:endParaRPr lang="es-ES_tradnl" sz="1100">
            <a:latin typeface="Arial" charset="0"/>
            <a:ea typeface="Arial" charset="0"/>
            <a:cs typeface="Arial" charset="0"/>
          </a:endParaRPr>
        </a:p>
      </dgm:t>
    </dgm:pt>
    <dgm:pt modelId="{4C97F69A-181D-9945-A419-14D150DFD130}" type="sibTrans" cxnId="{647011FF-2C33-3044-A69F-80A749E12F67}">
      <dgm:prSet/>
      <dgm:spPr/>
      <dgm:t>
        <a:bodyPr/>
        <a:lstStyle/>
        <a:p>
          <a:endParaRPr lang="es-ES_tradnl" sz="1100">
            <a:latin typeface="Arial" charset="0"/>
            <a:ea typeface="Arial" charset="0"/>
            <a:cs typeface="Arial" charset="0"/>
          </a:endParaRPr>
        </a:p>
      </dgm:t>
    </dgm:pt>
    <dgm:pt modelId="{A5460FB9-0970-894A-A3BC-CF8B8D274C2B}">
      <dgm:prSet phldrT="[Texto]" custT="1"/>
      <dgm:spPr/>
      <dgm:t>
        <a:bodyPr/>
        <a:lstStyle/>
        <a:p>
          <a:r>
            <a:rPr lang="es-ES_tradnl" sz="1100" dirty="0" smtClean="0">
              <a:latin typeface="Arial" charset="0"/>
              <a:ea typeface="Arial" charset="0"/>
              <a:cs typeface="Arial" charset="0"/>
            </a:rPr>
            <a:t>Desvincular personas</a:t>
          </a:r>
          <a:endParaRPr lang="es-ES_tradnl" sz="1100" dirty="0">
            <a:latin typeface="Arial" charset="0"/>
            <a:ea typeface="Arial" charset="0"/>
            <a:cs typeface="Arial" charset="0"/>
          </a:endParaRPr>
        </a:p>
      </dgm:t>
    </dgm:pt>
    <dgm:pt modelId="{90DB7C56-7672-8E4A-A521-5A3829E9BA92}" type="parTrans" cxnId="{892BD462-4CBB-F94B-8F1B-A09771EF4A9F}">
      <dgm:prSet/>
      <dgm:spPr/>
      <dgm:t>
        <a:bodyPr/>
        <a:lstStyle/>
        <a:p>
          <a:endParaRPr lang="es-ES_tradnl" sz="1100">
            <a:latin typeface="Arial" charset="0"/>
            <a:ea typeface="Arial" charset="0"/>
            <a:cs typeface="Arial" charset="0"/>
          </a:endParaRPr>
        </a:p>
      </dgm:t>
    </dgm:pt>
    <dgm:pt modelId="{B05F6D12-6F1E-324B-B8B8-D24B2E8CD18D}" type="sibTrans" cxnId="{892BD462-4CBB-F94B-8F1B-A09771EF4A9F}">
      <dgm:prSet/>
      <dgm:spPr/>
      <dgm:t>
        <a:bodyPr/>
        <a:lstStyle/>
        <a:p>
          <a:endParaRPr lang="es-ES_tradnl" sz="1100">
            <a:latin typeface="Arial" charset="0"/>
            <a:ea typeface="Arial" charset="0"/>
            <a:cs typeface="Arial" charset="0"/>
          </a:endParaRPr>
        </a:p>
      </dgm:t>
    </dgm:pt>
    <dgm:pt modelId="{443E1C24-2E43-C142-BA6F-988AA0AE2C9A}">
      <dgm:prSet phldrT="[Texto]" custT="1"/>
      <dgm:spPr/>
      <dgm:t>
        <a:bodyPr/>
        <a:lstStyle/>
        <a:p>
          <a:r>
            <a:rPr lang="es-ES_tradnl" sz="1100" dirty="0" smtClean="0">
              <a:latin typeface="Arial" charset="0"/>
              <a:ea typeface="Arial" charset="0"/>
              <a:cs typeface="Arial" charset="0"/>
            </a:rPr>
            <a:t>Sin pagar indemnización</a:t>
          </a:r>
          <a:endParaRPr lang="es-ES_tradnl" sz="1100" dirty="0">
            <a:latin typeface="Arial" charset="0"/>
            <a:ea typeface="Arial" charset="0"/>
            <a:cs typeface="Arial" charset="0"/>
          </a:endParaRPr>
        </a:p>
      </dgm:t>
    </dgm:pt>
    <dgm:pt modelId="{5A2D0C42-768C-C340-A8D6-187371322A58}" type="parTrans" cxnId="{F355EFF5-8D1A-CB4E-9A9C-62352FDF6957}">
      <dgm:prSet/>
      <dgm:spPr/>
      <dgm:t>
        <a:bodyPr/>
        <a:lstStyle/>
        <a:p>
          <a:endParaRPr lang="es-ES_tradnl" sz="1100">
            <a:latin typeface="Arial" charset="0"/>
            <a:ea typeface="Arial" charset="0"/>
            <a:cs typeface="Arial" charset="0"/>
          </a:endParaRPr>
        </a:p>
      </dgm:t>
    </dgm:pt>
    <dgm:pt modelId="{5F722345-A924-7549-B5B0-AB243562C0D7}" type="sibTrans" cxnId="{F355EFF5-8D1A-CB4E-9A9C-62352FDF6957}">
      <dgm:prSet/>
      <dgm:spPr/>
      <dgm:t>
        <a:bodyPr/>
        <a:lstStyle/>
        <a:p>
          <a:endParaRPr lang="es-ES_tradnl" sz="1100">
            <a:latin typeface="Arial" charset="0"/>
            <a:ea typeface="Arial" charset="0"/>
            <a:cs typeface="Arial" charset="0"/>
          </a:endParaRPr>
        </a:p>
      </dgm:t>
    </dgm:pt>
    <dgm:pt modelId="{59376A8A-FA24-1640-A21B-6D7E7A68A801}">
      <dgm:prSet phldrT="[Texto]" custT="1"/>
      <dgm:spPr/>
      <dgm:t>
        <a:bodyPr/>
        <a:lstStyle/>
        <a:p>
          <a:r>
            <a:rPr lang="es-ES_tradnl" sz="1100" dirty="0" smtClean="0">
              <a:latin typeface="Arial" charset="0"/>
              <a:ea typeface="Arial" charset="0"/>
              <a:cs typeface="Arial" charset="0"/>
            </a:rPr>
            <a:t>Art. 169, num. 6 del CT </a:t>
          </a:r>
          <a:endParaRPr lang="es-ES_tradnl" sz="1100" dirty="0">
            <a:latin typeface="Arial" charset="0"/>
            <a:ea typeface="Arial" charset="0"/>
            <a:cs typeface="Arial" charset="0"/>
          </a:endParaRPr>
        </a:p>
      </dgm:t>
    </dgm:pt>
    <dgm:pt modelId="{96CE700D-ED9C-0C46-A227-4E67288FF13A}" type="parTrans" cxnId="{9A7D9845-CDBB-E640-BCA9-59A871C33D35}">
      <dgm:prSet/>
      <dgm:spPr/>
      <dgm:t>
        <a:bodyPr/>
        <a:lstStyle/>
        <a:p>
          <a:endParaRPr lang="es-ES_tradnl" sz="1100">
            <a:latin typeface="Arial" charset="0"/>
            <a:ea typeface="Arial" charset="0"/>
            <a:cs typeface="Arial" charset="0"/>
          </a:endParaRPr>
        </a:p>
      </dgm:t>
    </dgm:pt>
    <dgm:pt modelId="{5FFEF573-9D1D-BE43-A659-694A6F8E890B}" type="sibTrans" cxnId="{9A7D9845-CDBB-E640-BCA9-59A871C33D35}">
      <dgm:prSet/>
      <dgm:spPr/>
      <dgm:t>
        <a:bodyPr/>
        <a:lstStyle/>
        <a:p>
          <a:endParaRPr lang="es-ES_tradnl" sz="1100">
            <a:latin typeface="Arial" charset="0"/>
            <a:ea typeface="Arial" charset="0"/>
            <a:cs typeface="Arial" charset="0"/>
          </a:endParaRPr>
        </a:p>
      </dgm:t>
    </dgm:pt>
    <dgm:pt modelId="{5993EA6D-62C5-264D-A453-EB7ADA1CFD4E}">
      <dgm:prSet phldrT="[Texto]" custT="1"/>
      <dgm:spPr/>
      <dgm:t>
        <a:bodyPr/>
        <a:lstStyle/>
        <a:p>
          <a:r>
            <a:rPr lang="es-ES_tradnl" sz="1100" dirty="0" smtClean="0">
              <a:latin typeface="Arial" charset="0"/>
              <a:ea typeface="Arial" charset="0"/>
              <a:cs typeface="Arial" charset="0"/>
            </a:rPr>
            <a:t>Caso fortuito o fuerza mayor </a:t>
          </a:r>
          <a:endParaRPr lang="es-ES_tradnl" sz="1100" dirty="0">
            <a:latin typeface="Arial" charset="0"/>
            <a:ea typeface="Arial" charset="0"/>
            <a:cs typeface="Arial" charset="0"/>
          </a:endParaRPr>
        </a:p>
      </dgm:t>
    </dgm:pt>
    <dgm:pt modelId="{802BB764-FA93-6140-8C18-4A845F23515A}" type="parTrans" cxnId="{CDF549EB-2BF3-C143-B7FF-7BC754D4D2B8}">
      <dgm:prSet/>
      <dgm:spPr/>
      <dgm:t>
        <a:bodyPr/>
        <a:lstStyle/>
        <a:p>
          <a:endParaRPr lang="es-ES_tradnl" sz="1100">
            <a:latin typeface="Arial" charset="0"/>
            <a:ea typeface="Arial" charset="0"/>
            <a:cs typeface="Arial" charset="0"/>
          </a:endParaRPr>
        </a:p>
      </dgm:t>
    </dgm:pt>
    <dgm:pt modelId="{59A5FC7C-9C26-2648-AE24-D6E075A6F249}" type="sibTrans" cxnId="{CDF549EB-2BF3-C143-B7FF-7BC754D4D2B8}">
      <dgm:prSet/>
      <dgm:spPr/>
      <dgm:t>
        <a:bodyPr/>
        <a:lstStyle/>
        <a:p>
          <a:endParaRPr lang="es-ES_tradnl" sz="1100">
            <a:latin typeface="Arial" charset="0"/>
            <a:ea typeface="Arial" charset="0"/>
            <a:cs typeface="Arial" charset="0"/>
          </a:endParaRPr>
        </a:p>
      </dgm:t>
    </dgm:pt>
    <dgm:pt modelId="{650D9D32-0E68-3A4E-9578-9118418AAEA6}" type="pres">
      <dgm:prSet presAssocID="{EB431CE9-9CE6-6C41-AC7E-DC73756908FE}" presName="Name0" presStyleCnt="0">
        <dgm:presLayoutVars>
          <dgm:dir/>
          <dgm:animLvl val="lvl"/>
          <dgm:resizeHandles val="exact"/>
        </dgm:presLayoutVars>
      </dgm:prSet>
      <dgm:spPr/>
      <dgm:t>
        <a:bodyPr/>
        <a:lstStyle/>
        <a:p>
          <a:endParaRPr lang="es-ES_tradnl"/>
        </a:p>
      </dgm:t>
    </dgm:pt>
    <dgm:pt modelId="{23F83142-9311-D741-8FD4-9B9FC303EB09}" type="pres">
      <dgm:prSet presAssocID="{A5460FB9-0970-894A-A3BC-CF8B8D274C2B}" presName="boxAndChildren" presStyleCnt="0"/>
      <dgm:spPr/>
    </dgm:pt>
    <dgm:pt modelId="{59C3CC80-754E-124B-9C55-434355FD0E9C}" type="pres">
      <dgm:prSet presAssocID="{A5460FB9-0970-894A-A3BC-CF8B8D274C2B}" presName="parentTextBox" presStyleLbl="node1" presStyleIdx="0" presStyleCnt="2"/>
      <dgm:spPr/>
      <dgm:t>
        <a:bodyPr/>
        <a:lstStyle/>
        <a:p>
          <a:endParaRPr lang="es-ES_tradnl"/>
        </a:p>
      </dgm:t>
    </dgm:pt>
    <dgm:pt modelId="{9197E1B7-6467-B146-8602-1C1E2B98CBA2}" type="pres">
      <dgm:prSet presAssocID="{A5460FB9-0970-894A-A3BC-CF8B8D274C2B}" presName="entireBox" presStyleLbl="node1" presStyleIdx="0" presStyleCnt="2" custLinFactNeighborY="-7393"/>
      <dgm:spPr/>
      <dgm:t>
        <a:bodyPr/>
        <a:lstStyle/>
        <a:p>
          <a:endParaRPr lang="es-ES_tradnl"/>
        </a:p>
      </dgm:t>
    </dgm:pt>
    <dgm:pt modelId="{D7BBA793-13A2-AB4D-9A10-103159940D3A}" type="pres">
      <dgm:prSet presAssocID="{A5460FB9-0970-894A-A3BC-CF8B8D274C2B}" presName="descendantBox" presStyleCnt="0"/>
      <dgm:spPr/>
    </dgm:pt>
    <dgm:pt modelId="{C260FD0D-53EC-2742-A9D4-F8C5424BA7BB}" type="pres">
      <dgm:prSet presAssocID="{443E1C24-2E43-C142-BA6F-988AA0AE2C9A}" presName="childTextBox" presStyleLbl="fgAccFollowNode1" presStyleIdx="0" presStyleCnt="5" custLinFactNeighborY="-16073">
        <dgm:presLayoutVars>
          <dgm:bulletEnabled val="1"/>
        </dgm:presLayoutVars>
      </dgm:prSet>
      <dgm:spPr/>
      <dgm:t>
        <a:bodyPr/>
        <a:lstStyle/>
        <a:p>
          <a:endParaRPr lang="es-ES_tradnl"/>
        </a:p>
      </dgm:t>
    </dgm:pt>
    <dgm:pt modelId="{9951FA2A-8C13-2C44-A56B-598ED15DF72D}" type="pres">
      <dgm:prSet presAssocID="{59376A8A-FA24-1640-A21B-6D7E7A68A801}" presName="childTextBox" presStyleLbl="fgAccFollowNode1" presStyleIdx="1" presStyleCnt="5" custLinFactNeighborY="-16073">
        <dgm:presLayoutVars>
          <dgm:bulletEnabled val="1"/>
        </dgm:presLayoutVars>
      </dgm:prSet>
      <dgm:spPr/>
      <dgm:t>
        <a:bodyPr/>
        <a:lstStyle/>
        <a:p>
          <a:endParaRPr lang="es-ES_tradnl"/>
        </a:p>
      </dgm:t>
    </dgm:pt>
    <dgm:pt modelId="{AF7FE5B2-333B-4240-B448-16BB0E7AA1A3}" type="pres">
      <dgm:prSet presAssocID="{5993EA6D-62C5-264D-A453-EB7ADA1CFD4E}" presName="childTextBox" presStyleLbl="fgAccFollowNode1" presStyleIdx="2" presStyleCnt="5" custLinFactNeighborY="-16073">
        <dgm:presLayoutVars>
          <dgm:bulletEnabled val="1"/>
        </dgm:presLayoutVars>
      </dgm:prSet>
      <dgm:spPr/>
      <dgm:t>
        <a:bodyPr/>
        <a:lstStyle/>
        <a:p>
          <a:endParaRPr lang="es-ES_tradnl"/>
        </a:p>
      </dgm:t>
    </dgm:pt>
    <dgm:pt modelId="{A8D6090B-4FAD-ED48-8D07-72AA98B2C575}" type="pres">
      <dgm:prSet presAssocID="{5FA3AD10-38EF-0142-8741-5C8A9F1C340A}" presName="sp" presStyleCnt="0"/>
      <dgm:spPr/>
    </dgm:pt>
    <dgm:pt modelId="{36E7CC92-6A23-4C43-A100-47F4F8761886}" type="pres">
      <dgm:prSet presAssocID="{05B3588A-854A-C24D-96F1-F4D26C9C66F6}" presName="arrowAndChildren" presStyleCnt="0"/>
      <dgm:spPr/>
    </dgm:pt>
    <dgm:pt modelId="{955B6087-60E1-B849-A4AA-679BC64303C6}" type="pres">
      <dgm:prSet presAssocID="{05B3588A-854A-C24D-96F1-F4D26C9C66F6}" presName="parentTextArrow" presStyleLbl="node1" presStyleIdx="0" presStyleCnt="2"/>
      <dgm:spPr/>
      <dgm:t>
        <a:bodyPr/>
        <a:lstStyle/>
        <a:p>
          <a:endParaRPr lang="es-ES_tradnl"/>
        </a:p>
      </dgm:t>
    </dgm:pt>
    <dgm:pt modelId="{B71DBC9B-5235-0B4A-9769-7423B1F4D28D}" type="pres">
      <dgm:prSet presAssocID="{05B3588A-854A-C24D-96F1-F4D26C9C66F6}" presName="arrow" presStyleLbl="node1" presStyleIdx="1" presStyleCnt="2" custLinFactNeighborY="-4807"/>
      <dgm:spPr/>
      <dgm:t>
        <a:bodyPr/>
        <a:lstStyle/>
        <a:p>
          <a:endParaRPr lang="es-ES_tradnl"/>
        </a:p>
      </dgm:t>
    </dgm:pt>
    <dgm:pt modelId="{A2F199EA-E117-D342-97ED-D38959E6F01F}" type="pres">
      <dgm:prSet presAssocID="{05B3588A-854A-C24D-96F1-F4D26C9C66F6}" presName="descendantArrow" presStyleCnt="0"/>
      <dgm:spPr/>
    </dgm:pt>
    <dgm:pt modelId="{335119C7-5329-8D43-9DF7-F7FC282CE1B9}" type="pres">
      <dgm:prSet presAssocID="{578807D1-E542-7F4E-9FCF-DD6DA829E04D}" presName="childTextArrow" presStyleLbl="fgAccFollowNode1" presStyleIdx="3" presStyleCnt="5">
        <dgm:presLayoutVars>
          <dgm:bulletEnabled val="1"/>
        </dgm:presLayoutVars>
      </dgm:prSet>
      <dgm:spPr/>
      <dgm:t>
        <a:bodyPr/>
        <a:lstStyle/>
        <a:p>
          <a:endParaRPr lang="es-ES_tradnl"/>
        </a:p>
      </dgm:t>
    </dgm:pt>
    <dgm:pt modelId="{4D7A6E20-6FD0-284D-B17A-11C223B6B55E}" type="pres">
      <dgm:prSet presAssocID="{75D86534-B367-C74A-B096-AE5C4EEC5E0E}" presName="childTextArrow" presStyleLbl="fgAccFollowNode1" presStyleIdx="4" presStyleCnt="5">
        <dgm:presLayoutVars>
          <dgm:bulletEnabled val="1"/>
        </dgm:presLayoutVars>
      </dgm:prSet>
      <dgm:spPr/>
      <dgm:t>
        <a:bodyPr/>
        <a:lstStyle/>
        <a:p>
          <a:endParaRPr lang="es-ES_tradnl"/>
        </a:p>
      </dgm:t>
    </dgm:pt>
  </dgm:ptLst>
  <dgm:cxnLst>
    <dgm:cxn modelId="{5ED805C8-0FB8-074E-8F47-221136EE1016}" type="presOf" srcId="{A5460FB9-0970-894A-A3BC-CF8B8D274C2B}" destId="{9197E1B7-6467-B146-8602-1C1E2B98CBA2}" srcOrd="1" destOrd="0" presId="urn:microsoft.com/office/officeart/2005/8/layout/process4"/>
    <dgm:cxn modelId="{CADAEB0F-A96E-D346-AFB0-C26174C1FC69}" type="presOf" srcId="{578807D1-E542-7F4E-9FCF-DD6DA829E04D}" destId="{335119C7-5329-8D43-9DF7-F7FC282CE1B9}" srcOrd="0" destOrd="0" presId="urn:microsoft.com/office/officeart/2005/8/layout/process4"/>
    <dgm:cxn modelId="{0BBE0727-9E48-4740-B739-065D0DE4BC30}" type="presOf" srcId="{75D86534-B367-C74A-B096-AE5C4EEC5E0E}" destId="{4D7A6E20-6FD0-284D-B17A-11C223B6B55E}" srcOrd="0" destOrd="0" presId="urn:microsoft.com/office/officeart/2005/8/layout/process4"/>
    <dgm:cxn modelId="{F355EFF5-8D1A-CB4E-9A9C-62352FDF6957}" srcId="{A5460FB9-0970-894A-A3BC-CF8B8D274C2B}" destId="{443E1C24-2E43-C142-BA6F-988AA0AE2C9A}" srcOrd="0" destOrd="0" parTransId="{5A2D0C42-768C-C340-A8D6-187371322A58}" sibTransId="{5F722345-A924-7549-B5B0-AB243562C0D7}"/>
    <dgm:cxn modelId="{7C22B6F8-3B88-5541-8A33-2F75592679EA}" type="presOf" srcId="{05B3588A-854A-C24D-96F1-F4D26C9C66F6}" destId="{B71DBC9B-5235-0B4A-9769-7423B1F4D28D}" srcOrd="1" destOrd="0" presId="urn:microsoft.com/office/officeart/2005/8/layout/process4"/>
    <dgm:cxn modelId="{9A7D9845-CDBB-E640-BCA9-59A871C33D35}" srcId="{A5460FB9-0970-894A-A3BC-CF8B8D274C2B}" destId="{59376A8A-FA24-1640-A21B-6D7E7A68A801}" srcOrd="1" destOrd="0" parTransId="{96CE700D-ED9C-0C46-A227-4E67288FF13A}" sibTransId="{5FFEF573-9D1D-BE43-A659-694A6F8E890B}"/>
    <dgm:cxn modelId="{CB0EC0A9-6545-F740-BEA9-64B66A3F3537}" type="presOf" srcId="{EB431CE9-9CE6-6C41-AC7E-DC73756908FE}" destId="{650D9D32-0E68-3A4E-9578-9118418AAEA6}" srcOrd="0" destOrd="0" presId="urn:microsoft.com/office/officeart/2005/8/layout/process4"/>
    <dgm:cxn modelId="{62D1BAD8-231A-1841-A3C0-67CCA0C6F077}" type="presOf" srcId="{5993EA6D-62C5-264D-A453-EB7ADA1CFD4E}" destId="{AF7FE5B2-333B-4240-B448-16BB0E7AA1A3}" srcOrd="0" destOrd="0" presId="urn:microsoft.com/office/officeart/2005/8/layout/process4"/>
    <dgm:cxn modelId="{0B7CAA57-73F3-5748-B9EE-2080320B7411}" srcId="{05B3588A-854A-C24D-96F1-F4D26C9C66F6}" destId="{578807D1-E542-7F4E-9FCF-DD6DA829E04D}" srcOrd="0" destOrd="0" parTransId="{8DA4BA83-04B0-674E-9EF1-AA787268451E}" sibTransId="{C574B9C8-3FAB-9548-B73F-034EA56BC315}"/>
    <dgm:cxn modelId="{4F2D78A1-6BB7-9E42-B81D-14D69FE2AB74}" type="presOf" srcId="{05B3588A-854A-C24D-96F1-F4D26C9C66F6}" destId="{955B6087-60E1-B849-A4AA-679BC64303C6}" srcOrd="0" destOrd="0" presId="urn:microsoft.com/office/officeart/2005/8/layout/process4"/>
    <dgm:cxn modelId="{CDF549EB-2BF3-C143-B7FF-7BC754D4D2B8}" srcId="{A5460FB9-0970-894A-A3BC-CF8B8D274C2B}" destId="{5993EA6D-62C5-264D-A453-EB7ADA1CFD4E}" srcOrd="2" destOrd="0" parTransId="{802BB764-FA93-6140-8C18-4A845F23515A}" sibTransId="{59A5FC7C-9C26-2648-AE24-D6E075A6F249}"/>
    <dgm:cxn modelId="{FF3DAA67-B71B-F444-AF48-171610D61EA8}" type="presOf" srcId="{A5460FB9-0970-894A-A3BC-CF8B8D274C2B}" destId="{59C3CC80-754E-124B-9C55-434355FD0E9C}" srcOrd="0" destOrd="0" presId="urn:microsoft.com/office/officeart/2005/8/layout/process4"/>
    <dgm:cxn modelId="{12C7673A-B1B8-034C-B8B6-B66720681D1E}" type="presOf" srcId="{59376A8A-FA24-1640-A21B-6D7E7A68A801}" destId="{9951FA2A-8C13-2C44-A56B-598ED15DF72D}" srcOrd="0" destOrd="0" presId="urn:microsoft.com/office/officeart/2005/8/layout/process4"/>
    <dgm:cxn modelId="{3F3176E8-2F0D-2A4D-B040-D420B2A87E1E}" srcId="{EB431CE9-9CE6-6C41-AC7E-DC73756908FE}" destId="{05B3588A-854A-C24D-96F1-F4D26C9C66F6}" srcOrd="0" destOrd="0" parTransId="{7041DD15-1B38-4345-8430-214AA6B230FD}" sibTransId="{5FA3AD10-38EF-0142-8741-5C8A9F1C340A}"/>
    <dgm:cxn modelId="{E163C722-5354-B64F-ACA0-E65B3E5C4A61}" type="presOf" srcId="{443E1C24-2E43-C142-BA6F-988AA0AE2C9A}" destId="{C260FD0D-53EC-2742-A9D4-F8C5424BA7BB}" srcOrd="0" destOrd="0" presId="urn:microsoft.com/office/officeart/2005/8/layout/process4"/>
    <dgm:cxn modelId="{892BD462-4CBB-F94B-8F1B-A09771EF4A9F}" srcId="{EB431CE9-9CE6-6C41-AC7E-DC73756908FE}" destId="{A5460FB9-0970-894A-A3BC-CF8B8D274C2B}" srcOrd="1" destOrd="0" parTransId="{90DB7C56-7672-8E4A-A521-5A3829E9BA92}" sibTransId="{B05F6D12-6F1E-324B-B8B8-D24B2E8CD18D}"/>
    <dgm:cxn modelId="{647011FF-2C33-3044-A69F-80A749E12F67}" srcId="{05B3588A-854A-C24D-96F1-F4D26C9C66F6}" destId="{75D86534-B367-C74A-B096-AE5C4EEC5E0E}" srcOrd="1" destOrd="0" parTransId="{6B6010D2-8DB6-2D46-A833-AAA4C18A6EAD}" sibTransId="{4C97F69A-181D-9945-A419-14D150DFD130}"/>
    <dgm:cxn modelId="{74720F81-EBE8-3B48-8D82-51043CB1B731}" type="presParOf" srcId="{650D9D32-0E68-3A4E-9578-9118418AAEA6}" destId="{23F83142-9311-D741-8FD4-9B9FC303EB09}" srcOrd="0" destOrd="0" presId="urn:microsoft.com/office/officeart/2005/8/layout/process4"/>
    <dgm:cxn modelId="{626D2469-081F-C946-BD5B-647D52E24B90}" type="presParOf" srcId="{23F83142-9311-D741-8FD4-9B9FC303EB09}" destId="{59C3CC80-754E-124B-9C55-434355FD0E9C}" srcOrd="0" destOrd="0" presId="urn:microsoft.com/office/officeart/2005/8/layout/process4"/>
    <dgm:cxn modelId="{F474F688-1D3D-EC47-AD2F-25DB20CF02C4}" type="presParOf" srcId="{23F83142-9311-D741-8FD4-9B9FC303EB09}" destId="{9197E1B7-6467-B146-8602-1C1E2B98CBA2}" srcOrd="1" destOrd="0" presId="urn:microsoft.com/office/officeart/2005/8/layout/process4"/>
    <dgm:cxn modelId="{7139F8D6-072E-4042-80EA-D6C73B32AB65}" type="presParOf" srcId="{23F83142-9311-D741-8FD4-9B9FC303EB09}" destId="{D7BBA793-13A2-AB4D-9A10-103159940D3A}" srcOrd="2" destOrd="0" presId="urn:microsoft.com/office/officeart/2005/8/layout/process4"/>
    <dgm:cxn modelId="{3F352984-4DE0-0F43-AB53-DEB5D0CB49E4}" type="presParOf" srcId="{D7BBA793-13A2-AB4D-9A10-103159940D3A}" destId="{C260FD0D-53EC-2742-A9D4-F8C5424BA7BB}" srcOrd="0" destOrd="0" presId="urn:microsoft.com/office/officeart/2005/8/layout/process4"/>
    <dgm:cxn modelId="{662C01A0-24AA-7E4F-A703-981269337A19}" type="presParOf" srcId="{D7BBA793-13A2-AB4D-9A10-103159940D3A}" destId="{9951FA2A-8C13-2C44-A56B-598ED15DF72D}" srcOrd="1" destOrd="0" presId="urn:microsoft.com/office/officeart/2005/8/layout/process4"/>
    <dgm:cxn modelId="{B36D5C1C-55C9-084F-9276-192E53D49473}" type="presParOf" srcId="{D7BBA793-13A2-AB4D-9A10-103159940D3A}" destId="{AF7FE5B2-333B-4240-B448-16BB0E7AA1A3}" srcOrd="2" destOrd="0" presId="urn:microsoft.com/office/officeart/2005/8/layout/process4"/>
    <dgm:cxn modelId="{ECDFBCF5-4480-1A47-B5B3-2942CB5CF335}" type="presParOf" srcId="{650D9D32-0E68-3A4E-9578-9118418AAEA6}" destId="{A8D6090B-4FAD-ED48-8D07-72AA98B2C575}" srcOrd="1" destOrd="0" presId="urn:microsoft.com/office/officeart/2005/8/layout/process4"/>
    <dgm:cxn modelId="{FD86E18F-61AE-A04C-8FE6-237AAB8406C3}" type="presParOf" srcId="{650D9D32-0E68-3A4E-9578-9118418AAEA6}" destId="{36E7CC92-6A23-4C43-A100-47F4F8761886}" srcOrd="2" destOrd="0" presId="urn:microsoft.com/office/officeart/2005/8/layout/process4"/>
    <dgm:cxn modelId="{DED6C892-F7B1-3843-93B0-B940016BD178}" type="presParOf" srcId="{36E7CC92-6A23-4C43-A100-47F4F8761886}" destId="{955B6087-60E1-B849-A4AA-679BC64303C6}" srcOrd="0" destOrd="0" presId="urn:microsoft.com/office/officeart/2005/8/layout/process4"/>
    <dgm:cxn modelId="{9F208925-2A1B-FA42-9498-EDAC114B4596}" type="presParOf" srcId="{36E7CC92-6A23-4C43-A100-47F4F8761886}" destId="{B71DBC9B-5235-0B4A-9769-7423B1F4D28D}" srcOrd="1" destOrd="0" presId="urn:microsoft.com/office/officeart/2005/8/layout/process4"/>
    <dgm:cxn modelId="{AC1AB1D4-227A-624A-A690-1509AD40D0A0}" type="presParOf" srcId="{36E7CC92-6A23-4C43-A100-47F4F8761886}" destId="{A2F199EA-E117-D342-97ED-D38959E6F01F}" srcOrd="2" destOrd="0" presId="urn:microsoft.com/office/officeart/2005/8/layout/process4"/>
    <dgm:cxn modelId="{28E39A66-1552-F845-BE56-40494884689D}" type="presParOf" srcId="{A2F199EA-E117-D342-97ED-D38959E6F01F}" destId="{335119C7-5329-8D43-9DF7-F7FC282CE1B9}" srcOrd="0" destOrd="0" presId="urn:microsoft.com/office/officeart/2005/8/layout/process4"/>
    <dgm:cxn modelId="{74597279-AF04-314C-A148-2F4987A0A560}" type="presParOf" srcId="{A2F199EA-E117-D342-97ED-D38959E6F01F}" destId="{4D7A6E20-6FD0-284D-B17A-11C223B6B55E}"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469CB3-5FCE-5441-B04D-E10F7DF56097}" type="doc">
      <dgm:prSet loTypeId="urn:microsoft.com/office/officeart/2005/8/layout/process1" loCatId="" qsTypeId="urn:microsoft.com/office/officeart/2005/8/quickstyle/simple3" qsCatId="simple" csTypeId="urn:microsoft.com/office/officeart/2005/8/colors/accent5_4" csCatId="accent5" phldr="1"/>
      <dgm:spPr/>
    </dgm:pt>
    <dgm:pt modelId="{D13750C3-E38C-EA47-A844-33EA1104B11A}">
      <dgm:prSet phldrT="[Texto]" custT="1"/>
      <dgm:spPr/>
      <dgm:t>
        <a:bodyPr/>
        <a:lstStyle/>
        <a:p>
          <a:r>
            <a:rPr lang="es-ES_tradnl" sz="1200" b="1" dirty="0" smtClean="0">
              <a:latin typeface="Arial" charset="0"/>
              <a:ea typeface="Arial" charset="0"/>
              <a:cs typeface="Arial" charset="0"/>
            </a:rPr>
            <a:t>Sector Público </a:t>
          </a:r>
          <a:endParaRPr lang="es-ES_tradnl" sz="1200" b="1" dirty="0">
            <a:latin typeface="Arial" charset="0"/>
            <a:ea typeface="Arial" charset="0"/>
            <a:cs typeface="Arial" charset="0"/>
          </a:endParaRPr>
        </a:p>
      </dgm:t>
    </dgm:pt>
    <dgm:pt modelId="{18C6E507-7378-504D-B49A-DEFF365C0A80}" type="parTrans" cxnId="{F98124CF-CF06-AE4C-A255-53C80A40AC01}">
      <dgm:prSet/>
      <dgm:spPr/>
      <dgm:t>
        <a:bodyPr/>
        <a:lstStyle/>
        <a:p>
          <a:endParaRPr lang="es-ES_tradnl" sz="1200">
            <a:latin typeface="Arial" charset="0"/>
            <a:ea typeface="Arial" charset="0"/>
            <a:cs typeface="Arial" charset="0"/>
          </a:endParaRPr>
        </a:p>
      </dgm:t>
    </dgm:pt>
    <dgm:pt modelId="{3141414D-8813-E842-BC37-2A2DBC81395C}" type="sibTrans" cxnId="{F98124CF-CF06-AE4C-A255-53C80A40AC01}">
      <dgm:prSet custT="1"/>
      <dgm:spPr/>
      <dgm:t>
        <a:bodyPr/>
        <a:lstStyle/>
        <a:p>
          <a:endParaRPr lang="es-ES_tradnl" sz="1200">
            <a:latin typeface="Arial" charset="0"/>
            <a:ea typeface="Arial" charset="0"/>
            <a:cs typeface="Arial" charset="0"/>
          </a:endParaRPr>
        </a:p>
      </dgm:t>
    </dgm:pt>
    <dgm:pt modelId="{5B81DDDF-AF1C-1046-B4BE-A4FBA1893BC2}">
      <dgm:prSet phldrT="[Texto]" custT="1"/>
      <dgm:spPr/>
      <dgm:t>
        <a:bodyPr/>
        <a:lstStyle/>
        <a:p>
          <a:r>
            <a:rPr lang="es-ES" sz="1200" dirty="0" smtClean="0">
              <a:latin typeface="Arial" charset="0"/>
              <a:ea typeface="Arial" charset="0"/>
              <a:cs typeface="Arial" charset="0"/>
            </a:rPr>
            <a:t>Escala de remuneración unificada</a:t>
          </a:r>
          <a:endParaRPr lang="es-ES_tradnl" sz="1200" dirty="0">
            <a:latin typeface="Arial" charset="0"/>
            <a:ea typeface="Arial" charset="0"/>
            <a:cs typeface="Arial" charset="0"/>
          </a:endParaRPr>
        </a:p>
      </dgm:t>
    </dgm:pt>
    <dgm:pt modelId="{6F2B452C-B75B-2948-8AF7-A584F222E031}" type="parTrans" cxnId="{79F0FAE8-F679-FE43-B50E-79303E8AC7EE}">
      <dgm:prSet/>
      <dgm:spPr/>
      <dgm:t>
        <a:bodyPr/>
        <a:lstStyle/>
        <a:p>
          <a:endParaRPr lang="es-ES_tradnl" sz="1200">
            <a:latin typeface="Arial" charset="0"/>
            <a:ea typeface="Arial" charset="0"/>
            <a:cs typeface="Arial" charset="0"/>
          </a:endParaRPr>
        </a:p>
      </dgm:t>
    </dgm:pt>
    <dgm:pt modelId="{1A089AF6-9423-EC47-BB1D-AE8BFB636D00}" type="sibTrans" cxnId="{79F0FAE8-F679-FE43-B50E-79303E8AC7EE}">
      <dgm:prSet custT="1"/>
      <dgm:spPr/>
      <dgm:t>
        <a:bodyPr/>
        <a:lstStyle/>
        <a:p>
          <a:endParaRPr lang="es-ES_tradnl" sz="1200">
            <a:latin typeface="Arial" charset="0"/>
            <a:ea typeface="Arial" charset="0"/>
            <a:cs typeface="Arial" charset="0"/>
          </a:endParaRPr>
        </a:p>
      </dgm:t>
    </dgm:pt>
    <dgm:pt modelId="{D49961B1-B227-9D4A-93C0-37AC38149DAC}">
      <dgm:prSet phldrT="[Texto]" custT="1"/>
      <dgm:spPr/>
      <dgm:t>
        <a:bodyPr/>
        <a:lstStyle/>
        <a:p>
          <a:r>
            <a:rPr lang="es-ES" sz="1200" dirty="0" smtClean="0">
              <a:latin typeface="Arial" charset="0"/>
              <a:ea typeface="Arial" charset="0"/>
              <a:cs typeface="Arial" charset="0"/>
            </a:rPr>
            <a:t>Ministerio de trabajo </a:t>
          </a:r>
          <a:endParaRPr lang="es-ES_tradnl" sz="1200" dirty="0">
            <a:latin typeface="Arial" charset="0"/>
            <a:ea typeface="Arial" charset="0"/>
            <a:cs typeface="Arial" charset="0"/>
          </a:endParaRPr>
        </a:p>
      </dgm:t>
    </dgm:pt>
    <dgm:pt modelId="{9FE405A6-137D-9541-B20C-41112BDD5DD2}" type="parTrans" cxnId="{F69BD089-6D7B-5A4F-A638-926BEB8DD9F7}">
      <dgm:prSet/>
      <dgm:spPr/>
      <dgm:t>
        <a:bodyPr/>
        <a:lstStyle/>
        <a:p>
          <a:endParaRPr lang="es-ES_tradnl" sz="1200">
            <a:latin typeface="Arial" charset="0"/>
            <a:ea typeface="Arial" charset="0"/>
            <a:cs typeface="Arial" charset="0"/>
          </a:endParaRPr>
        </a:p>
      </dgm:t>
    </dgm:pt>
    <dgm:pt modelId="{05B00775-3041-D64F-B1EF-390754B7E071}" type="sibTrans" cxnId="{F69BD089-6D7B-5A4F-A638-926BEB8DD9F7}">
      <dgm:prSet/>
      <dgm:spPr/>
      <dgm:t>
        <a:bodyPr/>
        <a:lstStyle/>
        <a:p>
          <a:endParaRPr lang="es-ES_tradnl" sz="1200">
            <a:latin typeface="Arial" charset="0"/>
            <a:ea typeface="Arial" charset="0"/>
            <a:cs typeface="Arial" charset="0"/>
          </a:endParaRPr>
        </a:p>
      </dgm:t>
    </dgm:pt>
    <dgm:pt modelId="{46CE49C9-80B2-3E43-A54C-341A01E375E8}" type="pres">
      <dgm:prSet presAssocID="{D5469CB3-5FCE-5441-B04D-E10F7DF56097}" presName="Name0" presStyleCnt="0">
        <dgm:presLayoutVars>
          <dgm:dir/>
          <dgm:resizeHandles val="exact"/>
        </dgm:presLayoutVars>
      </dgm:prSet>
      <dgm:spPr/>
    </dgm:pt>
    <dgm:pt modelId="{05753C4F-89ED-B944-B48B-0D3739E908EC}" type="pres">
      <dgm:prSet presAssocID="{D13750C3-E38C-EA47-A844-33EA1104B11A}" presName="node" presStyleLbl="node1" presStyleIdx="0" presStyleCnt="3">
        <dgm:presLayoutVars>
          <dgm:bulletEnabled val="1"/>
        </dgm:presLayoutVars>
      </dgm:prSet>
      <dgm:spPr/>
      <dgm:t>
        <a:bodyPr/>
        <a:lstStyle/>
        <a:p>
          <a:endParaRPr lang="es-ES_tradnl"/>
        </a:p>
      </dgm:t>
    </dgm:pt>
    <dgm:pt modelId="{4D760617-5C18-D949-8420-A6E1A3126205}" type="pres">
      <dgm:prSet presAssocID="{3141414D-8813-E842-BC37-2A2DBC81395C}" presName="sibTrans" presStyleLbl="sibTrans2D1" presStyleIdx="0" presStyleCnt="2"/>
      <dgm:spPr/>
      <dgm:t>
        <a:bodyPr/>
        <a:lstStyle/>
        <a:p>
          <a:endParaRPr lang="es-ES_tradnl"/>
        </a:p>
      </dgm:t>
    </dgm:pt>
    <dgm:pt modelId="{379E9A31-10C4-9A45-9D00-D9456B6DF36F}" type="pres">
      <dgm:prSet presAssocID="{3141414D-8813-E842-BC37-2A2DBC81395C}" presName="connectorText" presStyleLbl="sibTrans2D1" presStyleIdx="0" presStyleCnt="2"/>
      <dgm:spPr/>
      <dgm:t>
        <a:bodyPr/>
        <a:lstStyle/>
        <a:p>
          <a:endParaRPr lang="es-ES_tradnl"/>
        </a:p>
      </dgm:t>
    </dgm:pt>
    <dgm:pt modelId="{A334834A-00DF-1A48-9478-11333A0DE79D}" type="pres">
      <dgm:prSet presAssocID="{5B81DDDF-AF1C-1046-B4BE-A4FBA1893BC2}" presName="node" presStyleLbl="node1" presStyleIdx="1" presStyleCnt="3">
        <dgm:presLayoutVars>
          <dgm:bulletEnabled val="1"/>
        </dgm:presLayoutVars>
      </dgm:prSet>
      <dgm:spPr/>
      <dgm:t>
        <a:bodyPr/>
        <a:lstStyle/>
        <a:p>
          <a:endParaRPr lang="es-ES_tradnl"/>
        </a:p>
      </dgm:t>
    </dgm:pt>
    <dgm:pt modelId="{09F82C01-DB21-5840-ADDA-537439E9E940}" type="pres">
      <dgm:prSet presAssocID="{1A089AF6-9423-EC47-BB1D-AE8BFB636D00}" presName="sibTrans" presStyleLbl="sibTrans2D1" presStyleIdx="1" presStyleCnt="2"/>
      <dgm:spPr/>
      <dgm:t>
        <a:bodyPr/>
        <a:lstStyle/>
        <a:p>
          <a:endParaRPr lang="es-ES_tradnl"/>
        </a:p>
      </dgm:t>
    </dgm:pt>
    <dgm:pt modelId="{17BA7E01-1DD2-3247-B023-E960AED28987}" type="pres">
      <dgm:prSet presAssocID="{1A089AF6-9423-EC47-BB1D-AE8BFB636D00}" presName="connectorText" presStyleLbl="sibTrans2D1" presStyleIdx="1" presStyleCnt="2"/>
      <dgm:spPr/>
      <dgm:t>
        <a:bodyPr/>
        <a:lstStyle/>
        <a:p>
          <a:endParaRPr lang="es-ES_tradnl"/>
        </a:p>
      </dgm:t>
    </dgm:pt>
    <dgm:pt modelId="{285D22EA-1B3A-2149-9B65-3B01EF960C50}" type="pres">
      <dgm:prSet presAssocID="{D49961B1-B227-9D4A-93C0-37AC38149DAC}" presName="node" presStyleLbl="node1" presStyleIdx="2" presStyleCnt="3">
        <dgm:presLayoutVars>
          <dgm:bulletEnabled val="1"/>
        </dgm:presLayoutVars>
      </dgm:prSet>
      <dgm:spPr/>
      <dgm:t>
        <a:bodyPr/>
        <a:lstStyle/>
        <a:p>
          <a:endParaRPr lang="es-ES_tradnl"/>
        </a:p>
      </dgm:t>
    </dgm:pt>
  </dgm:ptLst>
  <dgm:cxnLst>
    <dgm:cxn modelId="{AE1DA3E7-8BAE-1548-9301-B487A7488BF9}" type="presOf" srcId="{1A089AF6-9423-EC47-BB1D-AE8BFB636D00}" destId="{17BA7E01-1DD2-3247-B023-E960AED28987}" srcOrd="1" destOrd="0" presId="urn:microsoft.com/office/officeart/2005/8/layout/process1"/>
    <dgm:cxn modelId="{F69BD089-6D7B-5A4F-A638-926BEB8DD9F7}" srcId="{D5469CB3-5FCE-5441-B04D-E10F7DF56097}" destId="{D49961B1-B227-9D4A-93C0-37AC38149DAC}" srcOrd="2" destOrd="0" parTransId="{9FE405A6-137D-9541-B20C-41112BDD5DD2}" sibTransId="{05B00775-3041-D64F-B1EF-390754B7E071}"/>
    <dgm:cxn modelId="{B632E42B-ADA4-A54C-8070-5B861C879B36}" type="presOf" srcId="{D49961B1-B227-9D4A-93C0-37AC38149DAC}" destId="{285D22EA-1B3A-2149-9B65-3B01EF960C50}" srcOrd="0" destOrd="0" presId="urn:microsoft.com/office/officeart/2005/8/layout/process1"/>
    <dgm:cxn modelId="{0E7A9135-D695-F345-97BC-BC866E10982A}" type="presOf" srcId="{1A089AF6-9423-EC47-BB1D-AE8BFB636D00}" destId="{09F82C01-DB21-5840-ADDA-537439E9E940}" srcOrd="0" destOrd="0" presId="urn:microsoft.com/office/officeart/2005/8/layout/process1"/>
    <dgm:cxn modelId="{ACD299D0-06D6-2A49-A71D-DE51DC3C9666}" type="presOf" srcId="{5B81DDDF-AF1C-1046-B4BE-A4FBA1893BC2}" destId="{A334834A-00DF-1A48-9478-11333A0DE79D}" srcOrd="0" destOrd="0" presId="urn:microsoft.com/office/officeart/2005/8/layout/process1"/>
    <dgm:cxn modelId="{C2887D97-BB10-5F49-9A01-A3F6022901D0}" type="presOf" srcId="{D5469CB3-5FCE-5441-B04D-E10F7DF56097}" destId="{46CE49C9-80B2-3E43-A54C-341A01E375E8}" srcOrd="0" destOrd="0" presId="urn:microsoft.com/office/officeart/2005/8/layout/process1"/>
    <dgm:cxn modelId="{CCD56CEB-D8F5-1F40-822A-3BC01C79ADBE}" type="presOf" srcId="{D13750C3-E38C-EA47-A844-33EA1104B11A}" destId="{05753C4F-89ED-B944-B48B-0D3739E908EC}" srcOrd="0" destOrd="0" presId="urn:microsoft.com/office/officeart/2005/8/layout/process1"/>
    <dgm:cxn modelId="{3B5B8150-AD5C-814F-86AC-1E3C5E4B6319}" type="presOf" srcId="{3141414D-8813-E842-BC37-2A2DBC81395C}" destId="{379E9A31-10C4-9A45-9D00-D9456B6DF36F}" srcOrd="1" destOrd="0" presId="urn:microsoft.com/office/officeart/2005/8/layout/process1"/>
    <dgm:cxn modelId="{79F0FAE8-F679-FE43-B50E-79303E8AC7EE}" srcId="{D5469CB3-5FCE-5441-B04D-E10F7DF56097}" destId="{5B81DDDF-AF1C-1046-B4BE-A4FBA1893BC2}" srcOrd="1" destOrd="0" parTransId="{6F2B452C-B75B-2948-8AF7-A584F222E031}" sibTransId="{1A089AF6-9423-EC47-BB1D-AE8BFB636D00}"/>
    <dgm:cxn modelId="{67B15940-FFED-384D-B96B-F12B21EF31E1}" type="presOf" srcId="{3141414D-8813-E842-BC37-2A2DBC81395C}" destId="{4D760617-5C18-D949-8420-A6E1A3126205}" srcOrd="0" destOrd="0" presId="urn:microsoft.com/office/officeart/2005/8/layout/process1"/>
    <dgm:cxn modelId="{F98124CF-CF06-AE4C-A255-53C80A40AC01}" srcId="{D5469CB3-5FCE-5441-B04D-E10F7DF56097}" destId="{D13750C3-E38C-EA47-A844-33EA1104B11A}" srcOrd="0" destOrd="0" parTransId="{18C6E507-7378-504D-B49A-DEFF365C0A80}" sibTransId="{3141414D-8813-E842-BC37-2A2DBC81395C}"/>
    <dgm:cxn modelId="{B5EFDAE9-6F3B-8543-8A2C-5BB2E702A782}" type="presParOf" srcId="{46CE49C9-80B2-3E43-A54C-341A01E375E8}" destId="{05753C4F-89ED-B944-B48B-0D3739E908EC}" srcOrd="0" destOrd="0" presId="urn:microsoft.com/office/officeart/2005/8/layout/process1"/>
    <dgm:cxn modelId="{7BA573A3-DEF4-9341-A70A-2F32DC9DABEE}" type="presParOf" srcId="{46CE49C9-80B2-3E43-A54C-341A01E375E8}" destId="{4D760617-5C18-D949-8420-A6E1A3126205}" srcOrd="1" destOrd="0" presId="urn:microsoft.com/office/officeart/2005/8/layout/process1"/>
    <dgm:cxn modelId="{68041E35-3CB9-C143-8636-F4DC5A8E9C53}" type="presParOf" srcId="{4D760617-5C18-D949-8420-A6E1A3126205}" destId="{379E9A31-10C4-9A45-9D00-D9456B6DF36F}" srcOrd="0" destOrd="0" presId="urn:microsoft.com/office/officeart/2005/8/layout/process1"/>
    <dgm:cxn modelId="{8AFB7AF3-6DB2-5446-8051-4074C0D7BE5D}" type="presParOf" srcId="{46CE49C9-80B2-3E43-A54C-341A01E375E8}" destId="{A334834A-00DF-1A48-9478-11333A0DE79D}" srcOrd="2" destOrd="0" presId="urn:microsoft.com/office/officeart/2005/8/layout/process1"/>
    <dgm:cxn modelId="{2AD28295-E9E5-EA45-88D1-536CBE21BC1F}" type="presParOf" srcId="{46CE49C9-80B2-3E43-A54C-341A01E375E8}" destId="{09F82C01-DB21-5840-ADDA-537439E9E940}" srcOrd="3" destOrd="0" presId="urn:microsoft.com/office/officeart/2005/8/layout/process1"/>
    <dgm:cxn modelId="{761454D3-85FD-C941-99CB-B352B71FCCC7}" type="presParOf" srcId="{09F82C01-DB21-5840-ADDA-537439E9E940}" destId="{17BA7E01-1DD2-3247-B023-E960AED28987}" srcOrd="0" destOrd="0" presId="urn:microsoft.com/office/officeart/2005/8/layout/process1"/>
    <dgm:cxn modelId="{C389613E-5598-AE4F-AA6D-C45DD5782BB3}" type="presParOf" srcId="{46CE49C9-80B2-3E43-A54C-341A01E375E8}" destId="{285D22EA-1B3A-2149-9B65-3B01EF960C50}" srcOrd="4"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EF0B5F7-D150-2B46-ACD9-5809F76F6259}" type="doc">
      <dgm:prSet loTypeId="urn:microsoft.com/office/officeart/2005/8/layout/lProcess3" loCatId="" qsTypeId="urn:microsoft.com/office/officeart/2005/8/quickstyle/simple4" qsCatId="simple" csTypeId="urn:microsoft.com/office/officeart/2005/8/colors/colorful3" csCatId="colorful" phldr="1"/>
      <dgm:spPr/>
      <dgm:t>
        <a:bodyPr/>
        <a:lstStyle/>
        <a:p>
          <a:endParaRPr lang="es-ES_tradnl"/>
        </a:p>
      </dgm:t>
    </dgm:pt>
    <dgm:pt modelId="{BE249232-F5B8-7946-9F74-EC78DA9B75F5}">
      <dgm:prSet phldrT="[Texto]" custT="1"/>
      <dgm:spPr/>
      <dgm:t>
        <a:bodyPr/>
        <a:lstStyle/>
        <a:p>
          <a:r>
            <a:rPr lang="es-ES_tradnl" sz="1100" dirty="0" smtClean="0">
              <a:latin typeface="Arial" charset="0"/>
              <a:ea typeface="Arial" charset="0"/>
              <a:cs typeface="Arial" charset="0"/>
            </a:rPr>
            <a:t>Circunstancias</a:t>
          </a:r>
          <a:endParaRPr lang="es-ES_tradnl" sz="1100" dirty="0">
            <a:latin typeface="Arial" charset="0"/>
            <a:ea typeface="Arial" charset="0"/>
            <a:cs typeface="Arial" charset="0"/>
          </a:endParaRPr>
        </a:p>
      </dgm:t>
    </dgm:pt>
    <dgm:pt modelId="{6A3EDB81-B7A1-0848-9AA9-02AA5FDE73B2}" type="parTrans" cxnId="{3B3D2CDE-2A2C-4B4A-98C9-B551E6903179}">
      <dgm:prSet/>
      <dgm:spPr/>
      <dgm:t>
        <a:bodyPr/>
        <a:lstStyle/>
        <a:p>
          <a:endParaRPr lang="es-ES_tradnl" sz="1100">
            <a:latin typeface="Arial" charset="0"/>
            <a:ea typeface="Arial" charset="0"/>
            <a:cs typeface="Arial" charset="0"/>
          </a:endParaRPr>
        </a:p>
      </dgm:t>
    </dgm:pt>
    <dgm:pt modelId="{FC6A736B-4655-E241-B2AD-F1BC0F0B70F2}" type="sibTrans" cxnId="{3B3D2CDE-2A2C-4B4A-98C9-B551E6903179}">
      <dgm:prSet/>
      <dgm:spPr/>
      <dgm:t>
        <a:bodyPr/>
        <a:lstStyle/>
        <a:p>
          <a:endParaRPr lang="es-ES_tradnl" sz="1100">
            <a:latin typeface="Arial" charset="0"/>
            <a:ea typeface="Arial" charset="0"/>
            <a:cs typeface="Arial" charset="0"/>
          </a:endParaRPr>
        </a:p>
      </dgm:t>
    </dgm:pt>
    <dgm:pt modelId="{F58B1DC0-2BCF-414E-BF0C-9565A3A6DD2F}">
      <dgm:prSet phldrT="[Texto]" custT="1"/>
      <dgm:spPr/>
      <dgm:t>
        <a:bodyPr/>
        <a:lstStyle/>
        <a:p>
          <a:r>
            <a:rPr lang="es-ES_tradnl" sz="1100" dirty="0" smtClean="0">
              <a:latin typeface="Arial" charset="0"/>
              <a:ea typeface="Arial" charset="0"/>
              <a:cs typeface="Arial" charset="0"/>
            </a:rPr>
            <a:t>Finalización permanente de actividades</a:t>
          </a:r>
          <a:endParaRPr lang="es-ES_tradnl" sz="1100" dirty="0">
            <a:latin typeface="Arial" charset="0"/>
            <a:ea typeface="Arial" charset="0"/>
            <a:cs typeface="Arial" charset="0"/>
          </a:endParaRPr>
        </a:p>
      </dgm:t>
    </dgm:pt>
    <dgm:pt modelId="{5D7BDFEA-7567-884C-AA0D-AFC991D29C8E}" type="parTrans" cxnId="{6BCFF6E9-8F9C-D744-9B4C-4713F6DA5932}">
      <dgm:prSet/>
      <dgm:spPr/>
      <dgm:t>
        <a:bodyPr/>
        <a:lstStyle/>
        <a:p>
          <a:endParaRPr lang="es-ES_tradnl" sz="1100">
            <a:latin typeface="Arial" charset="0"/>
            <a:ea typeface="Arial" charset="0"/>
            <a:cs typeface="Arial" charset="0"/>
          </a:endParaRPr>
        </a:p>
      </dgm:t>
    </dgm:pt>
    <dgm:pt modelId="{8F141BF7-F171-D84B-BD50-5C4AC9042B08}" type="sibTrans" cxnId="{6BCFF6E9-8F9C-D744-9B4C-4713F6DA5932}">
      <dgm:prSet/>
      <dgm:spPr/>
      <dgm:t>
        <a:bodyPr/>
        <a:lstStyle/>
        <a:p>
          <a:endParaRPr lang="es-ES_tradnl" sz="1100">
            <a:latin typeface="Arial" charset="0"/>
            <a:ea typeface="Arial" charset="0"/>
            <a:cs typeface="Arial" charset="0"/>
          </a:endParaRPr>
        </a:p>
      </dgm:t>
    </dgm:pt>
    <dgm:pt modelId="{1933EC51-4E19-8340-A159-4F83EC648758}">
      <dgm:prSet phldrT="[Texto]" custT="1"/>
      <dgm:spPr/>
      <dgm:t>
        <a:bodyPr/>
        <a:lstStyle/>
        <a:p>
          <a:r>
            <a:rPr lang="es-ES_tradnl" sz="1100" dirty="0" smtClean="0">
              <a:latin typeface="Arial" charset="0"/>
              <a:ea typeface="Arial" charset="0"/>
              <a:cs typeface="Arial" charset="0"/>
            </a:rPr>
            <a:t>Liquidación de negocios</a:t>
          </a:r>
          <a:endParaRPr lang="es-ES_tradnl" sz="1100" dirty="0">
            <a:latin typeface="Arial" charset="0"/>
            <a:ea typeface="Arial" charset="0"/>
            <a:cs typeface="Arial" charset="0"/>
          </a:endParaRPr>
        </a:p>
      </dgm:t>
    </dgm:pt>
    <dgm:pt modelId="{A3D28524-D12E-444C-9E6B-E9B72DCF69CF}" type="parTrans" cxnId="{9A873F00-D38A-834D-A7EF-38EE4BBEFE76}">
      <dgm:prSet/>
      <dgm:spPr/>
      <dgm:t>
        <a:bodyPr/>
        <a:lstStyle/>
        <a:p>
          <a:endParaRPr lang="es-ES_tradnl" sz="1100">
            <a:latin typeface="Arial" charset="0"/>
            <a:ea typeface="Arial" charset="0"/>
            <a:cs typeface="Arial" charset="0"/>
          </a:endParaRPr>
        </a:p>
      </dgm:t>
    </dgm:pt>
    <dgm:pt modelId="{3FB21ED3-46DE-E24B-B6E6-EB72AA7CC53B}" type="sibTrans" cxnId="{9A873F00-D38A-834D-A7EF-38EE4BBEFE76}">
      <dgm:prSet/>
      <dgm:spPr/>
      <dgm:t>
        <a:bodyPr/>
        <a:lstStyle/>
        <a:p>
          <a:endParaRPr lang="es-ES_tradnl" sz="1100">
            <a:latin typeface="Arial" charset="0"/>
            <a:ea typeface="Arial" charset="0"/>
            <a:cs typeface="Arial" charset="0"/>
          </a:endParaRPr>
        </a:p>
      </dgm:t>
    </dgm:pt>
    <dgm:pt modelId="{4DD8B58C-9B8C-7649-A459-4BF01A3C5F6D}">
      <dgm:prSet phldrT="[Texto]" custT="1"/>
      <dgm:spPr/>
      <dgm:t>
        <a:bodyPr/>
        <a:lstStyle/>
        <a:p>
          <a:r>
            <a:rPr lang="es-ES_tradnl" sz="1100" dirty="0" smtClean="0">
              <a:latin typeface="Arial" charset="0"/>
              <a:ea typeface="Arial" charset="0"/>
              <a:cs typeface="Arial" charset="0"/>
            </a:rPr>
            <a:t>Justificara</a:t>
          </a:r>
          <a:endParaRPr lang="es-ES_tradnl" sz="1100" dirty="0">
            <a:latin typeface="Arial" charset="0"/>
            <a:ea typeface="Arial" charset="0"/>
            <a:cs typeface="Arial" charset="0"/>
          </a:endParaRPr>
        </a:p>
      </dgm:t>
    </dgm:pt>
    <dgm:pt modelId="{391BB93F-65FE-CB4E-AE0F-C7CC2E5D1E5D}" type="parTrans" cxnId="{19AB39BE-E322-3147-B095-EF0B44CC8E57}">
      <dgm:prSet/>
      <dgm:spPr/>
      <dgm:t>
        <a:bodyPr/>
        <a:lstStyle/>
        <a:p>
          <a:endParaRPr lang="es-ES_tradnl" sz="1100">
            <a:latin typeface="Arial" charset="0"/>
            <a:ea typeface="Arial" charset="0"/>
            <a:cs typeface="Arial" charset="0"/>
          </a:endParaRPr>
        </a:p>
      </dgm:t>
    </dgm:pt>
    <dgm:pt modelId="{B5E6DC3E-FE8A-1D40-A031-DDB1126ECF3B}" type="sibTrans" cxnId="{19AB39BE-E322-3147-B095-EF0B44CC8E57}">
      <dgm:prSet/>
      <dgm:spPr/>
      <dgm:t>
        <a:bodyPr/>
        <a:lstStyle/>
        <a:p>
          <a:endParaRPr lang="es-ES_tradnl" sz="1100">
            <a:latin typeface="Arial" charset="0"/>
            <a:ea typeface="Arial" charset="0"/>
            <a:cs typeface="Arial" charset="0"/>
          </a:endParaRPr>
        </a:p>
      </dgm:t>
    </dgm:pt>
    <dgm:pt modelId="{ED2DC1C4-406B-5D4D-A0E7-E89D08594DE0}">
      <dgm:prSet phldrT="[Texto]" custT="1"/>
      <dgm:spPr/>
      <dgm:t>
        <a:bodyPr/>
        <a:lstStyle/>
        <a:p>
          <a:r>
            <a:rPr lang="es-ES_tradnl" sz="1100" dirty="0" smtClean="0">
              <a:latin typeface="Arial" charset="0"/>
              <a:ea typeface="Arial" charset="0"/>
              <a:cs typeface="Arial" charset="0"/>
            </a:rPr>
            <a:t>Terminación de contratos laborales</a:t>
          </a:r>
          <a:endParaRPr lang="es-ES_tradnl" sz="1100" dirty="0">
            <a:latin typeface="Arial" charset="0"/>
            <a:ea typeface="Arial" charset="0"/>
            <a:cs typeface="Arial" charset="0"/>
          </a:endParaRPr>
        </a:p>
      </dgm:t>
    </dgm:pt>
    <dgm:pt modelId="{C5BB16C9-0D52-754C-B012-28DBA3DF9E82}" type="parTrans" cxnId="{65F3279B-C77E-714C-ADAD-101533F212CB}">
      <dgm:prSet/>
      <dgm:spPr/>
      <dgm:t>
        <a:bodyPr/>
        <a:lstStyle/>
        <a:p>
          <a:endParaRPr lang="es-ES_tradnl" sz="1100">
            <a:latin typeface="Arial" charset="0"/>
            <a:ea typeface="Arial" charset="0"/>
            <a:cs typeface="Arial" charset="0"/>
          </a:endParaRPr>
        </a:p>
      </dgm:t>
    </dgm:pt>
    <dgm:pt modelId="{0B45B8E4-ACA3-EF4B-9545-A378455C30B6}" type="sibTrans" cxnId="{65F3279B-C77E-714C-ADAD-101533F212CB}">
      <dgm:prSet/>
      <dgm:spPr/>
      <dgm:t>
        <a:bodyPr/>
        <a:lstStyle/>
        <a:p>
          <a:endParaRPr lang="es-ES_tradnl" sz="1100">
            <a:latin typeface="Arial" charset="0"/>
            <a:ea typeface="Arial" charset="0"/>
            <a:cs typeface="Arial" charset="0"/>
          </a:endParaRPr>
        </a:p>
      </dgm:t>
    </dgm:pt>
    <dgm:pt modelId="{7CAB8FB2-6A18-274E-B9FA-2D144EFD1358}">
      <dgm:prSet phldrT="[Texto]" custT="1"/>
      <dgm:spPr/>
      <dgm:t>
        <a:bodyPr/>
        <a:lstStyle/>
        <a:p>
          <a:r>
            <a:rPr lang="es-ES_tradnl" sz="1100" dirty="0" smtClean="0">
              <a:latin typeface="Arial" charset="0"/>
              <a:ea typeface="Arial" charset="0"/>
              <a:cs typeface="Arial" charset="0"/>
            </a:rPr>
            <a:t>Bajo este causal</a:t>
          </a:r>
          <a:endParaRPr lang="es-ES_tradnl" sz="1100" dirty="0">
            <a:latin typeface="Arial" charset="0"/>
            <a:ea typeface="Arial" charset="0"/>
            <a:cs typeface="Arial" charset="0"/>
          </a:endParaRPr>
        </a:p>
      </dgm:t>
    </dgm:pt>
    <dgm:pt modelId="{ED7AB6C1-9AF0-6F47-AA55-BFDB56E019B1}" type="parTrans" cxnId="{02CEB3DF-992C-7E4B-8BF2-B6A8B9FCB90C}">
      <dgm:prSet/>
      <dgm:spPr/>
      <dgm:t>
        <a:bodyPr/>
        <a:lstStyle/>
        <a:p>
          <a:endParaRPr lang="es-ES_tradnl" sz="1100">
            <a:latin typeface="Arial" charset="0"/>
            <a:ea typeface="Arial" charset="0"/>
            <a:cs typeface="Arial" charset="0"/>
          </a:endParaRPr>
        </a:p>
      </dgm:t>
    </dgm:pt>
    <dgm:pt modelId="{5093249D-9226-3A45-AAD3-9667578EA962}" type="sibTrans" cxnId="{02CEB3DF-992C-7E4B-8BF2-B6A8B9FCB90C}">
      <dgm:prSet/>
      <dgm:spPr/>
      <dgm:t>
        <a:bodyPr/>
        <a:lstStyle/>
        <a:p>
          <a:endParaRPr lang="es-ES_tradnl" sz="1100">
            <a:latin typeface="Arial" charset="0"/>
            <a:ea typeface="Arial" charset="0"/>
            <a:cs typeface="Arial" charset="0"/>
          </a:endParaRPr>
        </a:p>
      </dgm:t>
    </dgm:pt>
    <dgm:pt modelId="{AB247298-15E4-F04F-96E9-BC860BE027EA}" type="pres">
      <dgm:prSet presAssocID="{0EF0B5F7-D150-2B46-ACD9-5809F76F6259}" presName="Name0" presStyleCnt="0">
        <dgm:presLayoutVars>
          <dgm:chPref val="3"/>
          <dgm:dir/>
          <dgm:animLvl val="lvl"/>
          <dgm:resizeHandles/>
        </dgm:presLayoutVars>
      </dgm:prSet>
      <dgm:spPr/>
      <dgm:t>
        <a:bodyPr/>
        <a:lstStyle/>
        <a:p>
          <a:endParaRPr lang="es-ES_tradnl"/>
        </a:p>
      </dgm:t>
    </dgm:pt>
    <dgm:pt modelId="{7B7FA626-C7B2-744B-9CFD-5134094E87F1}" type="pres">
      <dgm:prSet presAssocID="{BE249232-F5B8-7946-9F74-EC78DA9B75F5}" presName="horFlow" presStyleCnt="0"/>
      <dgm:spPr/>
    </dgm:pt>
    <dgm:pt modelId="{8C109931-6A2B-0C42-A707-9D1EF572473C}" type="pres">
      <dgm:prSet presAssocID="{BE249232-F5B8-7946-9F74-EC78DA9B75F5}" presName="bigChev" presStyleLbl="node1" presStyleIdx="0" presStyleCnt="2"/>
      <dgm:spPr/>
      <dgm:t>
        <a:bodyPr/>
        <a:lstStyle/>
        <a:p>
          <a:endParaRPr lang="es-ES_tradnl"/>
        </a:p>
      </dgm:t>
    </dgm:pt>
    <dgm:pt modelId="{8EB539EC-F2A7-AD4E-ABC9-8499A0D11D78}" type="pres">
      <dgm:prSet presAssocID="{5D7BDFEA-7567-884C-AA0D-AFC991D29C8E}" presName="parTrans" presStyleCnt="0"/>
      <dgm:spPr/>
    </dgm:pt>
    <dgm:pt modelId="{64156B8B-9972-FD47-ABBA-E6AC9099CB5D}" type="pres">
      <dgm:prSet presAssocID="{F58B1DC0-2BCF-414E-BF0C-9565A3A6DD2F}" presName="node" presStyleLbl="alignAccFollowNode1" presStyleIdx="0" presStyleCnt="4" custScaleX="110000">
        <dgm:presLayoutVars>
          <dgm:bulletEnabled val="1"/>
        </dgm:presLayoutVars>
      </dgm:prSet>
      <dgm:spPr/>
      <dgm:t>
        <a:bodyPr/>
        <a:lstStyle/>
        <a:p>
          <a:endParaRPr lang="es-ES_tradnl"/>
        </a:p>
      </dgm:t>
    </dgm:pt>
    <dgm:pt modelId="{A1588166-3AE2-4543-B591-79529E9A50F0}" type="pres">
      <dgm:prSet presAssocID="{8F141BF7-F171-D84B-BD50-5C4AC9042B08}" presName="sibTrans" presStyleCnt="0"/>
      <dgm:spPr/>
    </dgm:pt>
    <dgm:pt modelId="{A5E9A751-6E15-E445-87F5-075BC0B5A689}" type="pres">
      <dgm:prSet presAssocID="{1933EC51-4E19-8340-A159-4F83EC648758}" presName="node" presStyleLbl="alignAccFollowNode1" presStyleIdx="1" presStyleCnt="4">
        <dgm:presLayoutVars>
          <dgm:bulletEnabled val="1"/>
        </dgm:presLayoutVars>
      </dgm:prSet>
      <dgm:spPr/>
      <dgm:t>
        <a:bodyPr/>
        <a:lstStyle/>
        <a:p>
          <a:endParaRPr lang="es-ES_tradnl"/>
        </a:p>
      </dgm:t>
    </dgm:pt>
    <dgm:pt modelId="{A51CD438-B3FE-2B43-A64D-019BA0C5CCE6}" type="pres">
      <dgm:prSet presAssocID="{BE249232-F5B8-7946-9F74-EC78DA9B75F5}" presName="vSp" presStyleCnt="0"/>
      <dgm:spPr/>
    </dgm:pt>
    <dgm:pt modelId="{964D0B20-0885-654D-8688-D36CADFAB278}" type="pres">
      <dgm:prSet presAssocID="{4DD8B58C-9B8C-7649-A459-4BF01A3C5F6D}" presName="horFlow" presStyleCnt="0"/>
      <dgm:spPr/>
    </dgm:pt>
    <dgm:pt modelId="{F530F822-6793-F84A-8337-C7411C931C3A}" type="pres">
      <dgm:prSet presAssocID="{4DD8B58C-9B8C-7649-A459-4BF01A3C5F6D}" presName="bigChev" presStyleLbl="node1" presStyleIdx="1" presStyleCnt="2"/>
      <dgm:spPr/>
      <dgm:t>
        <a:bodyPr/>
        <a:lstStyle/>
        <a:p>
          <a:endParaRPr lang="es-ES_tradnl"/>
        </a:p>
      </dgm:t>
    </dgm:pt>
    <dgm:pt modelId="{BFC51C05-689F-8F44-AE69-A7F9FF3B0B5C}" type="pres">
      <dgm:prSet presAssocID="{C5BB16C9-0D52-754C-B012-28DBA3DF9E82}" presName="parTrans" presStyleCnt="0"/>
      <dgm:spPr/>
    </dgm:pt>
    <dgm:pt modelId="{C58C398F-7649-CE4D-9909-F584296ADC31}" type="pres">
      <dgm:prSet presAssocID="{ED2DC1C4-406B-5D4D-A0E7-E89D08594DE0}" presName="node" presStyleLbl="alignAccFollowNode1" presStyleIdx="2" presStyleCnt="4" custScaleX="110000">
        <dgm:presLayoutVars>
          <dgm:bulletEnabled val="1"/>
        </dgm:presLayoutVars>
      </dgm:prSet>
      <dgm:spPr/>
      <dgm:t>
        <a:bodyPr/>
        <a:lstStyle/>
        <a:p>
          <a:endParaRPr lang="es-ES_tradnl"/>
        </a:p>
      </dgm:t>
    </dgm:pt>
    <dgm:pt modelId="{C5F9A466-4638-4B42-9B86-87F400874C3D}" type="pres">
      <dgm:prSet presAssocID="{0B45B8E4-ACA3-EF4B-9545-A378455C30B6}" presName="sibTrans" presStyleCnt="0"/>
      <dgm:spPr/>
    </dgm:pt>
    <dgm:pt modelId="{C5F17B29-654F-8C44-B57D-573ED54AAD1F}" type="pres">
      <dgm:prSet presAssocID="{7CAB8FB2-6A18-274E-B9FA-2D144EFD1358}" presName="node" presStyleLbl="alignAccFollowNode1" presStyleIdx="3" presStyleCnt="4">
        <dgm:presLayoutVars>
          <dgm:bulletEnabled val="1"/>
        </dgm:presLayoutVars>
      </dgm:prSet>
      <dgm:spPr/>
      <dgm:t>
        <a:bodyPr/>
        <a:lstStyle/>
        <a:p>
          <a:endParaRPr lang="es-ES_tradnl"/>
        </a:p>
      </dgm:t>
    </dgm:pt>
  </dgm:ptLst>
  <dgm:cxnLst>
    <dgm:cxn modelId="{19AB39BE-E322-3147-B095-EF0B44CC8E57}" srcId="{0EF0B5F7-D150-2B46-ACD9-5809F76F6259}" destId="{4DD8B58C-9B8C-7649-A459-4BF01A3C5F6D}" srcOrd="1" destOrd="0" parTransId="{391BB93F-65FE-CB4E-AE0F-C7CC2E5D1E5D}" sibTransId="{B5E6DC3E-FE8A-1D40-A031-DDB1126ECF3B}"/>
    <dgm:cxn modelId="{DF0FAB5F-4E49-F044-A358-B192FD4EE86F}" type="presOf" srcId="{4DD8B58C-9B8C-7649-A459-4BF01A3C5F6D}" destId="{F530F822-6793-F84A-8337-C7411C931C3A}" srcOrd="0" destOrd="0" presId="urn:microsoft.com/office/officeart/2005/8/layout/lProcess3"/>
    <dgm:cxn modelId="{AFBD8EFD-1224-D34D-8037-F074A0918C87}" type="presOf" srcId="{F58B1DC0-2BCF-414E-BF0C-9565A3A6DD2F}" destId="{64156B8B-9972-FD47-ABBA-E6AC9099CB5D}" srcOrd="0" destOrd="0" presId="urn:microsoft.com/office/officeart/2005/8/layout/lProcess3"/>
    <dgm:cxn modelId="{6BCFF6E9-8F9C-D744-9B4C-4713F6DA5932}" srcId="{BE249232-F5B8-7946-9F74-EC78DA9B75F5}" destId="{F58B1DC0-2BCF-414E-BF0C-9565A3A6DD2F}" srcOrd="0" destOrd="0" parTransId="{5D7BDFEA-7567-884C-AA0D-AFC991D29C8E}" sibTransId="{8F141BF7-F171-D84B-BD50-5C4AC9042B08}"/>
    <dgm:cxn modelId="{596EADA7-BE65-D148-B4EE-7F55E9DDD72A}" type="presOf" srcId="{0EF0B5F7-D150-2B46-ACD9-5809F76F6259}" destId="{AB247298-15E4-F04F-96E9-BC860BE027EA}" srcOrd="0" destOrd="0" presId="urn:microsoft.com/office/officeart/2005/8/layout/lProcess3"/>
    <dgm:cxn modelId="{6FE14743-9CDB-7A44-AD07-8BD465EAD29A}" type="presOf" srcId="{ED2DC1C4-406B-5D4D-A0E7-E89D08594DE0}" destId="{C58C398F-7649-CE4D-9909-F584296ADC31}" srcOrd="0" destOrd="0" presId="urn:microsoft.com/office/officeart/2005/8/layout/lProcess3"/>
    <dgm:cxn modelId="{65F3279B-C77E-714C-ADAD-101533F212CB}" srcId="{4DD8B58C-9B8C-7649-A459-4BF01A3C5F6D}" destId="{ED2DC1C4-406B-5D4D-A0E7-E89D08594DE0}" srcOrd="0" destOrd="0" parTransId="{C5BB16C9-0D52-754C-B012-28DBA3DF9E82}" sibTransId="{0B45B8E4-ACA3-EF4B-9545-A378455C30B6}"/>
    <dgm:cxn modelId="{02CEB3DF-992C-7E4B-8BF2-B6A8B9FCB90C}" srcId="{4DD8B58C-9B8C-7649-A459-4BF01A3C5F6D}" destId="{7CAB8FB2-6A18-274E-B9FA-2D144EFD1358}" srcOrd="1" destOrd="0" parTransId="{ED7AB6C1-9AF0-6F47-AA55-BFDB56E019B1}" sibTransId="{5093249D-9226-3A45-AAD3-9667578EA962}"/>
    <dgm:cxn modelId="{F57ECBDB-C8CF-6E40-96B5-64FA748D1A41}" type="presOf" srcId="{1933EC51-4E19-8340-A159-4F83EC648758}" destId="{A5E9A751-6E15-E445-87F5-075BC0B5A689}" srcOrd="0" destOrd="0" presId="urn:microsoft.com/office/officeart/2005/8/layout/lProcess3"/>
    <dgm:cxn modelId="{3B3D2CDE-2A2C-4B4A-98C9-B551E6903179}" srcId="{0EF0B5F7-D150-2B46-ACD9-5809F76F6259}" destId="{BE249232-F5B8-7946-9F74-EC78DA9B75F5}" srcOrd="0" destOrd="0" parTransId="{6A3EDB81-B7A1-0848-9AA9-02AA5FDE73B2}" sibTransId="{FC6A736B-4655-E241-B2AD-F1BC0F0B70F2}"/>
    <dgm:cxn modelId="{23CBDBC9-07D0-0B45-9393-BFBB930D7B29}" type="presOf" srcId="{BE249232-F5B8-7946-9F74-EC78DA9B75F5}" destId="{8C109931-6A2B-0C42-A707-9D1EF572473C}" srcOrd="0" destOrd="0" presId="urn:microsoft.com/office/officeart/2005/8/layout/lProcess3"/>
    <dgm:cxn modelId="{C4D28F18-C94E-F042-AE23-A395C9F2FF88}" type="presOf" srcId="{7CAB8FB2-6A18-274E-B9FA-2D144EFD1358}" destId="{C5F17B29-654F-8C44-B57D-573ED54AAD1F}" srcOrd="0" destOrd="0" presId="urn:microsoft.com/office/officeart/2005/8/layout/lProcess3"/>
    <dgm:cxn modelId="{9A873F00-D38A-834D-A7EF-38EE4BBEFE76}" srcId="{BE249232-F5B8-7946-9F74-EC78DA9B75F5}" destId="{1933EC51-4E19-8340-A159-4F83EC648758}" srcOrd="1" destOrd="0" parTransId="{A3D28524-D12E-444C-9E6B-E9B72DCF69CF}" sibTransId="{3FB21ED3-46DE-E24B-B6E6-EB72AA7CC53B}"/>
    <dgm:cxn modelId="{DC7F2371-86B8-D743-AB32-9B5FC3DEC878}" type="presParOf" srcId="{AB247298-15E4-F04F-96E9-BC860BE027EA}" destId="{7B7FA626-C7B2-744B-9CFD-5134094E87F1}" srcOrd="0" destOrd="0" presId="urn:microsoft.com/office/officeart/2005/8/layout/lProcess3"/>
    <dgm:cxn modelId="{D1D8FD49-0640-334B-BFEF-696850E24708}" type="presParOf" srcId="{7B7FA626-C7B2-744B-9CFD-5134094E87F1}" destId="{8C109931-6A2B-0C42-A707-9D1EF572473C}" srcOrd="0" destOrd="0" presId="urn:microsoft.com/office/officeart/2005/8/layout/lProcess3"/>
    <dgm:cxn modelId="{5D9A64AF-C018-B941-84C6-2099C79E9932}" type="presParOf" srcId="{7B7FA626-C7B2-744B-9CFD-5134094E87F1}" destId="{8EB539EC-F2A7-AD4E-ABC9-8499A0D11D78}" srcOrd="1" destOrd="0" presId="urn:microsoft.com/office/officeart/2005/8/layout/lProcess3"/>
    <dgm:cxn modelId="{8D98DD89-8565-1749-B9A7-D7B7290A9B59}" type="presParOf" srcId="{7B7FA626-C7B2-744B-9CFD-5134094E87F1}" destId="{64156B8B-9972-FD47-ABBA-E6AC9099CB5D}" srcOrd="2" destOrd="0" presId="urn:microsoft.com/office/officeart/2005/8/layout/lProcess3"/>
    <dgm:cxn modelId="{C3AC8D0B-433C-C147-A30C-30772E2BE737}" type="presParOf" srcId="{7B7FA626-C7B2-744B-9CFD-5134094E87F1}" destId="{A1588166-3AE2-4543-B591-79529E9A50F0}" srcOrd="3" destOrd="0" presId="urn:microsoft.com/office/officeart/2005/8/layout/lProcess3"/>
    <dgm:cxn modelId="{6701992A-270A-FE48-BB14-63D59FE758F3}" type="presParOf" srcId="{7B7FA626-C7B2-744B-9CFD-5134094E87F1}" destId="{A5E9A751-6E15-E445-87F5-075BC0B5A689}" srcOrd="4" destOrd="0" presId="urn:microsoft.com/office/officeart/2005/8/layout/lProcess3"/>
    <dgm:cxn modelId="{3B9AE426-A3AA-FE40-92D0-809B4CB284CB}" type="presParOf" srcId="{AB247298-15E4-F04F-96E9-BC860BE027EA}" destId="{A51CD438-B3FE-2B43-A64D-019BA0C5CCE6}" srcOrd="1" destOrd="0" presId="urn:microsoft.com/office/officeart/2005/8/layout/lProcess3"/>
    <dgm:cxn modelId="{989735A2-59A4-304A-93E8-41F1E4D2CE3E}" type="presParOf" srcId="{AB247298-15E4-F04F-96E9-BC860BE027EA}" destId="{964D0B20-0885-654D-8688-D36CADFAB278}" srcOrd="2" destOrd="0" presId="urn:microsoft.com/office/officeart/2005/8/layout/lProcess3"/>
    <dgm:cxn modelId="{AEFE758C-A4D2-D847-81F7-574135D9A6B9}" type="presParOf" srcId="{964D0B20-0885-654D-8688-D36CADFAB278}" destId="{F530F822-6793-F84A-8337-C7411C931C3A}" srcOrd="0" destOrd="0" presId="urn:microsoft.com/office/officeart/2005/8/layout/lProcess3"/>
    <dgm:cxn modelId="{1B8CBE8C-3591-0745-AAA2-ED964DA93EA2}" type="presParOf" srcId="{964D0B20-0885-654D-8688-D36CADFAB278}" destId="{BFC51C05-689F-8F44-AE69-A7F9FF3B0B5C}" srcOrd="1" destOrd="0" presId="urn:microsoft.com/office/officeart/2005/8/layout/lProcess3"/>
    <dgm:cxn modelId="{E4E2FA18-9E99-244A-A351-44A2A41AFF98}" type="presParOf" srcId="{964D0B20-0885-654D-8688-D36CADFAB278}" destId="{C58C398F-7649-CE4D-9909-F584296ADC31}" srcOrd="2" destOrd="0" presId="urn:microsoft.com/office/officeart/2005/8/layout/lProcess3"/>
    <dgm:cxn modelId="{E6828159-7C8D-CB41-AD3D-CE145A015A78}" type="presParOf" srcId="{964D0B20-0885-654D-8688-D36CADFAB278}" destId="{C5F9A466-4638-4B42-9B86-87F400874C3D}" srcOrd="3" destOrd="0" presId="urn:microsoft.com/office/officeart/2005/8/layout/lProcess3"/>
    <dgm:cxn modelId="{6CA553EE-6095-2341-B813-8F7D6BBB59F8}" type="presParOf" srcId="{964D0B20-0885-654D-8688-D36CADFAB278}" destId="{C5F17B29-654F-8C44-B57D-573ED54AAD1F}" srcOrd="4"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225D06F-E3E7-AE45-8AE1-630ECB723AA9}" type="doc">
      <dgm:prSet loTypeId="urn:microsoft.com/office/officeart/2005/8/layout/hProcess4" loCatId="" qsTypeId="urn:microsoft.com/office/officeart/2005/8/quickstyle/simple4" qsCatId="simple" csTypeId="urn:microsoft.com/office/officeart/2005/8/colors/accent1_4" csCatId="accent1" phldr="1"/>
      <dgm:spPr/>
      <dgm:t>
        <a:bodyPr/>
        <a:lstStyle/>
        <a:p>
          <a:endParaRPr lang="es-ES_tradnl"/>
        </a:p>
      </dgm:t>
    </dgm:pt>
    <dgm:pt modelId="{A02B27B9-9FB9-204C-B6E7-7FF2CFEF34C8}">
      <dgm:prSet phldrT="[Texto]" custT="1"/>
      <dgm:spPr/>
      <dgm:t>
        <a:bodyPr/>
        <a:lstStyle/>
        <a:p>
          <a:r>
            <a:rPr lang="es-ES_tradnl" sz="1100" dirty="0" smtClean="0">
              <a:latin typeface="Arial" charset="0"/>
              <a:ea typeface="Arial" charset="0"/>
              <a:cs typeface="Arial" charset="0"/>
            </a:rPr>
            <a:t>Principio de irresistibilidad al cierre</a:t>
          </a:r>
          <a:endParaRPr lang="es-ES_tradnl" sz="1100" dirty="0">
            <a:latin typeface="Arial" charset="0"/>
            <a:ea typeface="Arial" charset="0"/>
            <a:cs typeface="Arial" charset="0"/>
          </a:endParaRPr>
        </a:p>
      </dgm:t>
    </dgm:pt>
    <dgm:pt modelId="{9D8AF9BE-09B7-1142-902E-AE3B2F447F89}" type="parTrans" cxnId="{A82BBE8D-63B1-D44B-9640-A97343CBD898}">
      <dgm:prSet/>
      <dgm:spPr/>
      <dgm:t>
        <a:bodyPr/>
        <a:lstStyle/>
        <a:p>
          <a:endParaRPr lang="es-ES_tradnl" sz="1100">
            <a:latin typeface="Arial" charset="0"/>
            <a:ea typeface="Arial" charset="0"/>
            <a:cs typeface="Arial" charset="0"/>
          </a:endParaRPr>
        </a:p>
      </dgm:t>
    </dgm:pt>
    <dgm:pt modelId="{A897C107-6F59-8349-B9AF-BFA8653182DD}" type="sibTrans" cxnId="{A82BBE8D-63B1-D44B-9640-A97343CBD898}">
      <dgm:prSet/>
      <dgm:spPr/>
      <dgm:t>
        <a:bodyPr/>
        <a:lstStyle/>
        <a:p>
          <a:endParaRPr lang="es-ES_tradnl" sz="1100">
            <a:latin typeface="Arial" charset="0"/>
            <a:ea typeface="Arial" charset="0"/>
            <a:cs typeface="Arial" charset="0"/>
          </a:endParaRPr>
        </a:p>
      </dgm:t>
    </dgm:pt>
    <dgm:pt modelId="{9B7C2485-7926-2747-A3E0-669EB3124867}">
      <dgm:prSet phldrT="[Texto]" custT="1"/>
      <dgm:spPr/>
      <dgm:t>
        <a:bodyPr/>
        <a:lstStyle/>
        <a:p>
          <a:r>
            <a:rPr lang="es-ES_tradnl" sz="1100" dirty="0" smtClean="0">
              <a:latin typeface="Arial" charset="0"/>
              <a:ea typeface="Arial" charset="0"/>
              <a:cs typeface="Arial" charset="0"/>
            </a:rPr>
            <a:t>Reanudarse las actividades económicas</a:t>
          </a:r>
          <a:endParaRPr lang="es-ES_tradnl" sz="1100" dirty="0">
            <a:latin typeface="Arial" charset="0"/>
            <a:ea typeface="Arial" charset="0"/>
            <a:cs typeface="Arial" charset="0"/>
          </a:endParaRPr>
        </a:p>
      </dgm:t>
    </dgm:pt>
    <dgm:pt modelId="{C31292BC-D1A9-F949-B48A-251877F9CE80}" type="parTrans" cxnId="{81CD8113-9F49-6042-A847-25E23B86BAD1}">
      <dgm:prSet custT="1"/>
      <dgm:spPr/>
      <dgm:t>
        <a:bodyPr/>
        <a:lstStyle/>
        <a:p>
          <a:endParaRPr lang="es-ES_tradnl" sz="1100">
            <a:latin typeface="Arial" charset="0"/>
            <a:ea typeface="Arial" charset="0"/>
            <a:cs typeface="Arial" charset="0"/>
          </a:endParaRPr>
        </a:p>
      </dgm:t>
    </dgm:pt>
    <dgm:pt modelId="{D2BE8493-C0CE-3541-930F-A4602EEA4D3B}" type="sibTrans" cxnId="{81CD8113-9F49-6042-A847-25E23B86BAD1}">
      <dgm:prSet/>
      <dgm:spPr/>
      <dgm:t>
        <a:bodyPr/>
        <a:lstStyle/>
        <a:p>
          <a:endParaRPr lang="es-ES_tradnl" sz="1100">
            <a:latin typeface="Arial" charset="0"/>
            <a:ea typeface="Arial" charset="0"/>
            <a:cs typeface="Arial" charset="0"/>
          </a:endParaRPr>
        </a:p>
      </dgm:t>
    </dgm:pt>
    <dgm:pt modelId="{8DD53767-8B19-4945-A6A4-968C651D4034}">
      <dgm:prSet phldrT="[Texto]" custT="1"/>
      <dgm:spPr/>
      <dgm:t>
        <a:bodyPr/>
        <a:lstStyle/>
        <a:p>
          <a:r>
            <a:rPr lang="es-ES_tradnl" sz="1100" dirty="0" smtClean="0">
              <a:latin typeface="Arial" charset="0"/>
              <a:ea typeface="Arial" charset="0"/>
              <a:cs typeface="Arial" charset="0"/>
            </a:rPr>
            <a:t>Contrato terminado</a:t>
          </a:r>
          <a:endParaRPr lang="es-ES_tradnl" sz="1100" dirty="0">
            <a:latin typeface="Arial" charset="0"/>
            <a:ea typeface="Arial" charset="0"/>
            <a:cs typeface="Arial" charset="0"/>
          </a:endParaRPr>
        </a:p>
      </dgm:t>
    </dgm:pt>
    <dgm:pt modelId="{A6822900-4C1C-E449-A7E8-738B40481342}" type="parTrans" cxnId="{E7E290F8-F305-DD4A-A87D-62D165857783}">
      <dgm:prSet custT="1"/>
      <dgm:spPr/>
      <dgm:t>
        <a:bodyPr/>
        <a:lstStyle/>
        <a:p>
          <a:endParaRPr lang="es-ES_tradnl" sz="1100">
            <a:latin typeface="Arial" charset="0"/>
            <a:ea typeface="Arial" charset="0"/>
            <a:cs typeface="Arial" charset="0"/>
          </a:endParaRPr>
        </a:p>
      </dgm:t>
    </dgm:pt>
    <dgm:pt modelId="{41B0D585-6FF4-9443-BB9F-C3C1C3B87B3D}" type="sibTrans" cxnId="{E7E290F8-F305-DD4A-A87D-62D165857783}">
      <dgm:prSet/>
      <dgm:spPr/>
      <dgm:t>
        <a:bodyPr/>
        <a:lstStyle/>
        <a:p>
          <a:endParaRPr lang="es-ES_tradnl" sz="1100">
            <a:latin typeface="Arial" charset="0"/>
            <a:ea typeface="Arial" charset="0"/>
            <a:cs typeface="Arial" charset="0"/>
          </a:endParaRPr>
        </a:p>
      </dgm:t>
    </dgm:pt>
    <dgm:pt modelId="{79420374-96E7-CE4E-B8D4-F88CA1BB0F73}">
      <dgm:prSet phldrT="[Texto]" custT="1"/>
      <dgm:spPr/>
      <dgm:t>
        <a:bodyPr/>
        <a:lstStyle/>
        <a:p>
          <a:r>
            <a:rPr lang="es-ES_tradnl" sz="1100" dirty="0" smtClean="0">
              <a:latin typeface="Arial" charset="0"/>
              <a:ea typeface="Arial" charset="0"/>
              <a:cs typeface="Arial" charset="0"/>
            </a:rPr>
            <a:t>Pierde su condición de irresistibilidad</a:t>
          </a:r>
          <a:endParaRPr lang="es-ES_tradnl" sz="1100" dirty="0">
            <a:latin typeface="Arial" charset="0"/>
            <a:ea typeface="Arial" charset="0"/>
            <a:cs typeface="Arial" charset="0"/>
          </a:endParaRPr>
        </a:p>
      </dgm:t>
    </dgm:pt>
    <dgm:pt modelId="{4B9C66F6-BF77-8C4B-B079-243F508F1F27}" type="parTrans" cxnId="{F0577079-DC2E-7646-B4D0-8B934FA794B1}">
      <dgm:prSet custT="1"/>
      <dgm:spPr/>
      <dgm:t>
        <a:bodyPr/>
        <a:lstStyle/>
        <a:p>
          <a:endParaRPr lang="es-ES_tradnl" sz="1100">
            <a:latin typeface="Arial" charset="0"/>
            <a:ea typeface="Arial" charset="0"/>
            <a:cs typeface="Arial" charset="0"/>
          </a:endParaRPr>
        </a:p>
      </dgm:t>
    </dgm:pt>
    <dgm:pt modelId="{39624D56-BB41-1246-B6A2-C364256B3F67}" type="sibTrans" cxnId="{F0577079-DC2E-7646-B4D0-8B934FA794B1}">
      <dgm:prSet/>
      <dgm:spPr/>
      <dgm:t>
        <a:bodyPr/>
        <a:lstStyle/>
        <a:p>
          <a:endParaRPr lang="es-ES_tradnl" sz="1100">
            <a:latin typeface="Arial" charset="0"/>
            <a:ea typeface="Arial" charset="0"/>
            <a:cs typeface="Arial" charset="0"/>
          </a:endParaRPr>
        </a:p>
      </dgm:t>
    </dgm:pt>
    <dgm:pt modelId="{D6394A5B-905E-934A-A06E-43F0A4C04169}">
      <dgm:prSet phldrT="[Texto]" custT="1"/>
      <dgm:spPr/>
      <dgm:t>
        <a:bodyPr/>
        <a:lstStyle/>
        <a:p>
          <a:r>
            <a:rPr lang="es-ES_tradnl" sz="1100" dirty="0" smtClean="0">
              <a:latin typeface="Arial" charset="0"/>
              <a:ea typeface="Arial" charset="0"/>
              <a:cs typeface="Arial" charset="0"/>
            </a:rPr>
            <a:t>Tendrá que renovarse </a:t>
          </a:r>
          <a:endParaRPr lang="es-ES_tradnl" sz="1100" dirty="0">
            <a:latin typeface="Arial" charset="0"/>
            <a:ea typeface="Arial" charset="0"/>
            <a:cs typeface="Arial" charset="0"/>
          </a:endParaRPr>
        </a:p>
      </dgm:t>
    </dgm:pt>
    <dgm:pt modelId="{B21A4366-F51D-5845-AB15-728072617591}" type="parTrans" cxnId="{6F8C11AE-1F8D-AA44-9E56-D93C596414D7}">
      <dgm:prSet custT="1"/>
      <dgm:spPr/>
      <dgm:t>
        <a:bodyPr/>
        <a:lstStyle/>
        <a:p>
          <a:endParaRPr lang="es-ES_tradnl" sz="1100">
            <a:latin typeface="Arial" charset="0"/>
            <a:ea typeface="Arial" charset="0"/>
            <a:cs typeface="Arial" charset="0"/>
          </a:endParaRPr>
        </a:p>
      </dgm:t>
    </dgm:pt>
    <dgm:pt modelId="{AAD5FA8A-0E4E-A44D-8AF4-90E8A8BE6523}" type="sibTrans" cxnId="{6F8C11AE-1F8D-AA44-9E56-D93C596414D7}">
      <dgm:prSet/>
      <dgm:spPr/>
      <dgm:t>
        <a:bodyPr/>
        <a:lstStyle/>
        <a:p>
          <a:endParaRPr lang="es-ES_tradnl" sz="1100">
            <a:latin typeface="Arial" charset="0"/>
            <a:ea typeface="Arial" charset="0"/>
            <a:cs typeface="Arial" charset="0"/>
          </a:endParaRPr>
        </a:p>
      </dgm:t>
    </dgm:pt>
    <dgm:pt modelId="{3A091771-CDFD-084D-818F-5E95DFE1A103}">
      <dgm:prSet phldrT="[Texto]" custT="1"/>
      <dgm:spPr/>
      <dgm:t>
        <a:bodyPr/>
        <a:lstStyle/>
        <a:p>
          <a:endParaRPr lang="es-ES_tradnl" sz="1100" dirty="0">
            <a:latin typeface="Arial" charset="0"/>
            <a:ea typeface="Arial" charset="0"/>
            <a:cs typeface="Arial" charset="0"/>
          </a:endParaRPr>
        </a:p>
      </dgm:t>
    </dgm:pt>
    <dgm:pt modelId="{33CB0D3C-B38B-B944-BED2-3275F02F9A70}" type="parTrans" cxnId="{500BB6F9-241E-614F-8032-53DB28B4A4D4}">
      <dgm:prSet/>
      <dgm:spPr/>
      <dgm:t>
        <a:bodyPr/>
        <a:lstStyle/>
        <a:p>
          <a:endParaRPr lang="es-ES_tradnl"/>
        </a:p>
      </dgm:t>
    </dgm:pt>
    <dgm:pt modelId="{1C194255-6390-994A-AF6E-571A0E5112E1}" type="sibTrans" cxnId="{500BB6F9-241E-614F-8032-53DB28B4A4D4}">
      <dgm:prSet/>
      <dgm:spPr/>
      <dgm:t>
        <a:bodyPr/>
        <a:lstStyle/>
        <a:p>
          <a:endParaRPr lang="es-ES_tradnl"/>
        </a:p>
      </dgm:t>
    </dgm:pt>
    <dgm:pt modelId="{24A1060E-4720-614C-A9D5-76871A87DB37}" type="pres">
      <dgm:prSet presAssocID="{B225D06F-E3E7-AE45-8AE1-630ECB723AA9}" presName="Name0" presStyleCnt="0">
        <dgm:presLayoutVars>
          <dgm:dir/>
          <dgm:animLvl val="lvl"/>
          <dgm:resizeHandles val="exact"/>
        </dgm:presLayoutVars>
      </dgm:prSet>
      <dgm:spPr/>
      <dgm:t>
        <a:bodyPr/>
        <a:lstStyle/>
        <a:p>
          <a:endParaRPr lang="es-ES_tradnl"/>
        </a:p>
      </dgm:t>
    </dgm:pt>
    <dgm:pt modelId="{E3933CA2-C7EA-DA4C-929C-BAAF640BB651}" type="pres">
      <dgm:prSet presAssocID="{B225D06F-E3E7-AE45-8AE1-630ECB723AA9}" presName="tSp" presStyleCnt="0"/>
      <dgm:spPr/>
    </dgm:pt>
    <dgm:pt modelId="{52296208-E524-1148-B750-EDF85A71FEBD}" type="pres">
      <dgm:prSet presAssocID="{B225D06F-E3E7-AE45-8AE1-630ECB723AA9}" presName="bSp" presStyleCnt="0"/>
      <dgm:spPr/>
    </dgm:pt>
    <dgm:pt modelId="{245808BD-AF4B-8241-B79E-9A5F1D787F58}" type="pres">
      <dgm:prSet presAssocID="{B225D06F-E3E7-AE45-8AE1-630ECB723AA9}" presName="process" presStyleCnt="0"/>
      <dgm:spPr/>
    </dgm:pt>
    <dgm:pt modelId="{05B37C11-6A48-E74C-B5FE-340524B37280}" type="pres">
      <dgm:prSet presAssocID="{A02B27B9-9FB9-204C-B6E7-7FF2CFEF34C8}" presName="composite1" presStyleCnt="0"/>
      <dgm:spPr/>
    </dgm:pt>
    <dgm:pt modelId="{3B424AAF-DBEC-2C42-BB16-E8A108B2BAC1}" type="pres">
      <dgm:prSet presAssocID="{A02B27B9-9FB9-204C-B6E7-7FF2CFEF34C8}" presName="dummyNode1" presStyleLbl="node1" presStyleIdx="0" presStyleCnt="2"/>
      <dgm:spPr/>
    </dgm:pt>
    <dgm:pt modelId="{D99BAF7B-5D7B-5048-BEE7-680554F0F444}" type="pres">
      <dgm:prSet presAssocID="{A02B27B9-9FB9-204C-B6E7-7FF2CFEF34C8}" presName="childNode1" presStyleLbl="bgAcc1" presStyleIdx="0" presStyleCnt="2" custScaleX="177156" custScaleY="110000">
        <dgm:presLayoutVars>
          <dgm:bulletEnabled val="1"/>
        </dgm:presLayoutVars>
      </dgm:prSet>
      <dgm:spPr/>
      <dgm:t>
        <a:bodyPr/>
        <a:lstStyle/>
        <a:p>
          <a:endParaRPr lang="es-ES_tradnl"/>
        </a:p>
      </dgm:t>
    </dgm:pt>
    <dgm:pt modelId="{9E90D298-2274-9346-99E9-736B38291020}" type="pres">
      <dgm:prSet presAssocID="{A02B27B9-9FB9-204C-B6E7-7FF2CFEF34C8}" presName="childNode1tx" presStyleLbl="bgAcc1" presStyleIdx="0" presStyleCnt="2">
        <dgm:presLayoutVars>
          <dgm:bulletEnabled val="1"/>
        </dgm:presLayoutVars>
      </dgm:prSet>
      <dgm:spPr/>
      <dgm:t>
        <a:bodyPr/>
        <a:lstStyle/>
        <a:p>
          <a:endParaRPr lang="es-ES_tradnl"/>
        </a:p>
      </dgm:t>
    </dgm:pt>
    <dgm:pt modelId="{1C26DEAB-EA22-5E4A-9BBC-AA89B960EFB1}" type="pres">
      <dgm:prSet presAssocID="{A02B27B9-9FB9-204C-B6E7-7FF2CFEF34C8}" presName="parentNode1" presStyleLbl="node1" presStyleIdx="0" presStyleCnt="2" custScaleX="177156" custScaleY="110000">
        <dgm:presLayoutVars>
          <dgm:chMax val="1"/>
          <dgm:bulletEnabled val="1"/>
        </dgm:presLayoutVars>
      </dgm:prSet>
      <dgm:spPr/>
      <dgm:t>
        <a:bodyPr/>
        <a:lstStyle/>
        <a:p>
          <a:endParaRPr lang="es-ES_tradnl"/>
        </a:p>
      </dgm:t>
    </dgm:pt>
    <dgm:pt modelId="{EE997755-D4C4-AA4A-8A99-24317964457B}" type="pres">
      <dgm:prSet presAssocID="{A02B27B9-9FB9-204C-B6E7-7FF2CFEF34C8}" presName="connSite1" presStyleCnt="0"/>
      <dgm:spPr/>
    </dgm:pt>
    <dgm:pt modelId="{2E59133D-7F8F-574F-8630-DA26E039BF76}" type="pres">
      <dgm:prSet presAssocID="{A897C107-6F59-8349-B9AF-BFA8653182DD}" presName="Name9" presStyleLbl="sibTrans2D1" presStyleIdx="0" presStyleCnt="1" custAng="17224330" custFlipVert="1" custScaleX="42745" custScaleY="24569"/>
      <dgm:spPr/>
      <dgm:t>
        <a:bodyPr/>
        <a:lstStyle/>
        <a:p>
          <a:endParaRPr lang="es-ES_tradnl"/>
        </a:p>
      </dgm:t>
    </dgm:pt>
    <dgm:pt modelId="{EF30DD20-49D5-4340-8BA5-E39EA45082BA}" type="pres">
      <dgm:prSet presAssocID="{8DD53767-8B19-4945-A6A4-968C651D4034}" presName="composite2" presStyleCnt="0"/>
      <dgm:spPr/>
    </dgm:pt>
    <dgm:pt modelId="{92053C9D-083A-C648-9D38-331951238615}" type="pres">
      <dgm:prSet presAssocID="{8DD53767-8B19-4945-A6A4-968C651D4034}" presName="dummyNode2" presStyleLbl="node1" presStyleIdx="0" presStyleCnt="2"/>
      <dgm:spPr/>
    </dgm:pt>
    <dgm:pt modelId="{AB5E9D33-9B71-C846-8285-49B07B5723F1}" type="pres">
      <dgm:prSet presAssocID="{8DD53767-8B19-4945-A6A4-968C651D4034}" presName="childNode2" presStyleLbl="bgAcc1" presStyleIdx="1" presStyleCnt="2" custScaleX="177156" custScaleY="110000">
        <dgm:presLayoutVars>
          <dgm:bulletEnabled val="1"/>
        </dgm:presLayoutVars>
      </dgm:prSet>
      <dgm:spPr/>
      <dgm:t>
        <a:bodyPr/>
        <a:lstStyle/>
        <a:p>
          <a:endParaRPr lang="es-ES_tradnl"/>
        </a:p>
      </dgm:t>
    </dgm:pt>
    <dgm:pt modelId="{9A67AB92-FC0E-F642-866B-5CBF2037B8BE}" type="pres">
      <dgm:prSet presAssocID="{8DD53767-8B19-4945-A6A4-968C651D4034}" presName="childNode2tx" presStyleLbl="bgAcc1" presStyleIdx="1" presStyleCnt="2">
        <dgm:presLayoutVars>
          <dgm:bulletEnabled val="1"/>
        </dgm:presLayoutVars>
      </dgm:prSet>
      <dgm:spPr/>
      <dgm:t>
        <a:bodyPr/>
        <a:lstStyle/>
        <a:p>
          <a:endParaRPr lang="es-ES_tradnl"/>
        </a:p>
      </dgm:t>
    </dgm:pt>
    <dgm:pt modelId="{93827381-F97A-C54A-9DCC-66083CD44FCF}" type="pres">
      <dgm:prSet presAssocID="{8DD53767-8B19-4945-A6A4-968C651D4034}" presName="parentNode2" presStyleLbl="node1" presStyleIdx="1" presStyleCnt="2" custScaleX="177156" custScaleY="110000">
        <dgm:presLayoutVars>
          <dgm:chMax val="0"/>
          <dgm:bulletEnabled val="1"/>
        </dgm:presLayoutVars>
      </dgm:prSet>
      <dgm:spPr/>
      <dgm:t>
        <a:bodyPr/>
        <a:lstStyle/>
        <a:p>
          <a:endParaRPr lang="es-ES_tradnl"/>
        </a:p>
      </dgm:t>
    </dgm:pt>
    <dgm:pt modelId="{2AB10F07-6C33-BC43-BC8E-2E9253211646}" type="pres">
      <dgm:prSet presAssocID="{8DD53767-8B19-4945-A6A4-968C651D4034}" presName="connSite2" presStyleCnt="0"/>
      <dgm:spPr/>
    </dgm:pt>
  </dgm:ptLst>
  <dgm:cxnLst>
    <dgm:cxn modelId="{F0577079-DC2E-7646-B4D0-8B934FA794B1}" srcId="{8DD53767-8B19-4945-A6A4-968C651D4034}" destId="{79420374-96E7-CE4E-B8D4-F88CA1BB0F73}" srcOrd="0" destOrd="0" parTransId="{4B9C66F6-BF77-8C4B-B079-243F508F1F27}" sibTransId="{39624D56-BB41-1246-B6A2-C364256B3F67}"/>
    <dgm:cxn modelId="{F7B690F8-EC71-0D4A-A58F-0FA2EE61F67C}" type="presOf" srcId="{B225D06F-E3E7-AE45-8AE1-630ECB723AA9}" destId="{24A1060E-4720-614C-A9D5-76871A87DB37}" srcOrd="0" destOrd="0" presId="urn:microsoft.com/office/officeart/2005/8/layout/hProcess4"/>
    <dgm:cxn modelId="{AE55F4D2-B232-4D4A-80E3-BAEDB3A91C9D}" type="presOf" srcId="{D6394A5B-905E-934A-A06E-43F0A4C04169}" destId="{9A67AB92-FC0E-F642-866B-5CBF2037B8BE}" srcOrd="1" destOrd="1" presId="urn:microsoft.com/office/officeart/2005/8/layout/hProcess4"/>
    <dgm:cxn modelId="{E7E290F8-F305-DD4A-A87D-62D165857783}" srcId="{B225D06F-E3E7-AE45-8AE1-630ECB723AA9}" destId="{8DD53767-8B19-4945-A6A4-968C651D4034}" srcOrd="1" destOrd="0" parTransId="{A6822900-4C1C-E449-A7E8-738B40481342}" sibTransId="{41B0D585-6FF4-9443-BB9F-C3C1C3B87B3D}"/>
    <dgm:cxn modelId="{15B7A116-C25B-2544-B2B6-F1A82AA01321}" type="presOf" srcId="{3A091771-CDFD-084D-818F-5E95DFE1A103}" destId="{D99BAF7B-5D7B-5048-BEE7-680554F0F444}" srcOrd="0" destOrd="0" presId="urn:microsoft.com/office/officeart/2005/8/layout/hProcess4"/>
    <dgm:cxn modelId="{A82BBE8D-63B1-D44B-9640-A97343CBD898}" srcId="{B225D06F-E3E7-AE45-8AE1-630ECB723AA9}" destId="{A02B27B9-9FB9-204C-B6E7-7FF2CFEF34C8}" srcOrd="0" destOrd="0" parTransId="{9D8AF9BE-09B7-1142-902E-AE3B2F447F89}" sibTransId="{A897C107-6F59-8349-B9AF-BFA8653182DD}"/>
    <dgm:cxn modelId="{AAAF1B22-7F76-B540-8D70-4FA7906022A8}" type="presOf" srcId="{9B7C2485-7926-2747-A3E0-669EB3124867}" destId="{9E90D298-2274-9346-99E9-736B38291020}" srcOrd="1" destOrd="1" presId="urn:microsoft.com/office/officeart/2005/8/layout/hProcess4"/>
    <dgm:cxn modelId="{70C8FA5B-61BD-F34A-BE86-B6E93F7DA572}" type="presOf" srcId="{A897C107-6F59-8349-B9AF-BFA8653182DD}" destId="{2E59133D-7F8F-574F-8630-DA26E039BF76}" srcOrd="0" destOrd="0" presId="urn:microsoft.com/office/officeart/2005/8/layout/hProcess4"/>
    <dgm:cxn modelId="{D28A0981-69C2-E44A-A9B9-B233819E350A}" type="presOf" srcId="{A02B27B9-9FB9-204C-B6E7-7FF2CFEF34C8}" destId="{1C26DEAB-EA22-5E4A-9BBC-AA89B960EFB1}" srcOrd="0" destOrd="0" presId="urn:microsoft.com/office/officeart/2005/8/layout/hProcess4"/>
    <dgm:cxn modelId="{ADFC3874-C4F6-5140-A943-7BAEFA826288}" type="presOf" srcId="{9B7C2485-7926-2747-A3E0-669EB3124867}" destId="{D99BAF7B-5D7B-5048-BEE7-680554F0F444}" srcOrd="0" destOrd="1" presId="urn:microsoft.com/office/officeart/2005/8/layout/hProcess4"/>
    <dgm:cxn modelId="{3B7B0760-4DD3-D240-A8E3-561A37956357}" type="presOf" srcId="{D6394A5B-905E-934A-A06E-43F0A4C04169}" destId="{AB5E9D33-9B71-C846-8285-49B07B5723F1}" srcOrd="0" destOrd="1" presId="urn:microsoft.com/office/officeart/2005/8/layout/hProcess4"/>
    <dgm:cxn modelId="{500BB6F9-241E-614F-8032-53DB28B4A4D4}" srcId="{A02B27B9-9FB9-204C-B6E7-7FF2CFEF34C8}" destId="{3A091771-CDFD-084D-818F-5E95DFE1A103}" srcOrd="0" destOrd="0" parTransId="{33CB0D3C-B38B-B944-BED2-3275F02F9A70}" sibTransId="{1C194255-6390-994A-AF6E-571A0E5112E1}"/>
    <dgm:cxn modelId="{81CD8113-9F49-6042-A847-25E23B86BAD1}" srcId="{A02B27B9-9FB9-204C-B6E7-7FF2CFEF34C8}" destId="{9B7C2485-7926-2747-A3E0-669EB3124867}" srcOrd="1" destOrd="0" parTransId="{C31292BC-D1A9-F949-B48A-251877F9CE80}" sibTransId="{D2BE8493-C0CE-3541-930F-A4602EEA4D3B}"/>
    <dgm:cxn modelId="{D6FCFA98-1364-1147-9818-5F6EA5D31C33}" type="presOf" srcId="{79420374-96E7-CE4E-B8D4-F88CA1BB0F73}" destId="{9A67AB92-FC0E-F642-866B-5CBF2037B8BE}" srcOrd="1" destOrd="0" presId="urn:microsoft.com/office/officeart/2005/8/layout/hProcess4"/>
    <dgm:cxn modelId="{33CBA2A0-1C2D-C847-91A6-56046226F62F}" type="presOf" srcId="{8DD53767-8B19-4945-A6A4-968C651D4034}" destId="{93827381-F97A-C54A-9DCC-66083CD44FCF}" srcOrd="0" destOrd="0" presId="urn:microsoft.com/office/officeart/2005/8/layout/hProcess4"/>
    <dgm:cxn modelId="{6F8C11AE-1F8D-AA44-9E56-D93C596414D7}" srcId="{8DD53767-8B19-4945-A6A4-968C651D4034}" destId="{D6394A5B-905E-934A-A06E-43F0A4C04169}" srcOrd="1" destOrd="0" parTransId="{B21A4366-F51D-5845-AB15-728072617591}" sibTransId="{AAD5FA8A-0E4E-A44D-8AF4-90E8A8BE6523}"/>
    <dgm:cxn modelId="{2EE3DC3D-59FF-094C-8FE2-8C775B40C2E5}" type="presOf" srcId="{79420374-96E7-CE4E-B8D4-F88CA1BB0F73}" destId="{AB5E9D33-9B71-C846-8285-49B07B5723F1}" srcOrd="0" destOrd="0" presId="urn:microsoft.com/office/officeart/2005/8/layout/hProcess4"/>
    <dgm:cxn modelId="{3529CEBE-8A82-6145-81A5-E832B2BC1161}" type="presOf" srcId="{3A091771-CDFD-084D-818F-5E95DFE1A103}" destId="{9E90D298-2274-9346-99E9-736B38291020}" srcOrd="1" destOrd="0" presId="urn:microsoft.com/office/officeart/2005/8/layout/hProcess4"/>
    <dgm:cxn modelId="{BCEC77FC-815C-4D43-BA71-ED7571C99FF4}" type="presParOf" srcId="{24A1060E-4720-614C-A9D5-76871A87DB37}" destId="{E3933CA2-C7EA-DA4C-929C-BAAF640BB651}" srcOrd="0" destOrd="0" presId="urn:microsoft.com/office/officeart/2005/8/layout/hProcess4"/>
    <dgm:cxn modelId="{23565A57-61CA-6741-8492-982394A631BB}" type="presParOf" srcId="{24A1060E-4720-614C-A9D5-76871A87DB37}" destId="{52296208-E524-1148-B750-EDF85A71FEBD}" srcOrd="1" destOrd="0" presId="urn:microsoft.com/office/officeart/2005/8/layout/hProcess4"/>
    <dgm:cxn modelId="{758130BD-D9F7-1B48-A661-CBCD05440212}" type="presParOf" srcId="{24A1060E-4720-614C-A9D5-76871A87DB37}" destId="{245808BD-AF4B-8241-B79E-9A5F1D787F58}" srcOrd="2" destOrd="0" presId="urn:microsoft.com/office/officeart/2005/8/layout/hProcess4"/>
    <dgm:cxn modelId="{47BD723A-6356-3443-9B7B-2AE357ABAA27}" type="presParOf" srcId="{245808BD-AF4B-8241-B79E-9A5F1D787F58}" destId="{05B37C11-6A48-E74C-B5FE-340524B37280}" srcOrd="0" destOrd="0" presId="urn:microsoft.com/office/officeart/2005/8/layout/hProcess4"/>
    <dgm:cxn modelId="{77D6AFC6-FEFC-B94E-9334-D4FC3ED32949}" type="presParOf" srcId="{05B37C11-6A48-E74C-B5FE-340524B37280}" destId="{3B424AAF-DBEC-2C42-BB16-E8A108B2BAC1}" srcOrd="0" destOrd="0" presId="urn:microsoft.com/office/officeart/2005/8/layout/hProcess4"/>
    <dgm:cxn modelId="{F17DB460-BBB1-8448-B442-117054D499DD}" type="presParOf" srcId="{05B37C11-6A48-E74C-B5FE-340524B37280}" destId="{D99BAF7B-5D7B-5048-BEE7-680554F0F444}" srcOrd="1" destOrd="0" presId="urn:microsoft.com/office/officeart/2005/8/layout/hProcess4"/>
    <dgm:cxn modelId="{69A443AC-7024-8E48-9B84-9EC633B76EA5}" type="presParOf" srcId="{05B37C11-6A48-E74C-B5FE-340524B37280}" destId="{9E90D298-2274-9346-99E9-736B38291020}" srcOrd="2" destOrd="0" presId="urn:microsoft.com/office/officeart/2005/8/layout/hProcess4"/>
    <dgm:cxn modelId="{D44F1092-2239-5246-ADAF-7FCC85776600}" type="presParOf" srcId="{05B37C11-6A48-E74C-B5FE-340524B37280}" destId="{1C26DEAB-EA22-5E4A-9BBC-AA89B960EFB1}" srcOrd="3" destOrd="0" presId="urn:microsoft.com/office/officeart/2005/8/layout/hProcess4"/>
    <dgm:cxn modelId="{D7A14425-56C4-D448-9C22-C3C07F833C2C}" type="presParOf" srcId="{05B37C11-6A48-E74C-B5FE-340524B37280}" destId="{EE997755-D4C4-AA4A-8A99-24317964457B}" srcOrd="4" destOrd="0" presId="urn:microsoft.com/office/officeart/2005/8/layout/hProcess4"/>
    <dgm:cxn modelId="{03E96B87-7B61-3749-9281-469403C11A4E}" type="presParOf" srcId="{245808BD-AF4B-8241-B79E-9A5F1D787F58}" destId="{2E59133D-7F8F-574F-8630-DA26E039BF76}" srcOrd="1" destOrd="0" presId="urn:microsoft.com/office/officeart/2005/8/layout/hProcess4"/>
    <dgm:cxn modelId="{C44F211B-6827-CB4A-925B-F862B00644C3}" type="presParOf" srcId="{245808BD-AF4B-8241-B79E-9A5F1D787F58}" destId="{EF30DD20-49D5-4340-8BA5-E39EA45082BA}" srcOrd="2" destOrd="0" presId="urn:microsoft.com/office/officeart/2005/8/layout/hProcess4"/>
    <dgm:cxn modelId="{9C4B4A86-838E-7841-B2FD-01538E50B221}" type="presParOf" srcId="{EF30DD20-49D5-4340-8BA5-E39EA45082BA}" destId="{92053C9D-083A-C648-9D38-331951238615}" srcOrd="0" destOrd="0" presId="urn:microsoft.com/office/officeart/2005/8/layout/hProcess4"/>
    <dgm:cxn modelId="{6EA88500-4C0B-A445-8098-F578D7847F4B}" type="presParOf" srcId="{EF30DD20-49D5-4340-8BA5-E39EA45082BA}" destId="{AB5E9D33-9B71-C846-8285-49B07B5723F1}" srcOrd="1" destOrd="0" presId="urn:microsoft.com/office/officeart/2005/8/layout/hProcess4"/>
    <dgm:cxn modelId="{082B702F-3E35-1D4E-96C7-956EDDA2E5FE}" type="presParOf" srcId="{EF30DD20-49D5-4340-8BA5-E39EA45082BA}" destId="{9A67AB92-FC0E-F642-866B-5CBF2037B8BE}" srcOrd="2" destOrd="0" presId="urn:microsoft.com/office/officeart/2005/8/layout/hProcess4"/>
    <dgm:cxn modelId="{734C15BF-668D-E34D-AE45-6CA7C49D9CC3}" type="presParOf" srcId="{EF30DD20-49D5-4340-8BA5-E39EA45082BA}" destId="{93827381-F97A-C54A-9DCC-66083CD44FCF}" srcOrd="3" destOrd="0" presId="urn:microsoft.com/office/officeart/2005/8/layout/hProcess4"/>
    <dgm:cxn modelId="{7C00C194-6D8F-0448-9BC6-AE09FB895109}" type="presParOf" srcId="{EF30DD20-49D5-4340-8BA5-E39EA45082BA}" destId="{2AB10F07-6C33-BC43-BC8E-2E9253211646}" srcOrd="4" destOrd="0" presId="urn:microsoft.com/office/officeart/2005/8/layout/hProcess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EC127E5-0A41-9943-99E6-54EF461C4C57}" type="doc">
      <dgm:prSet loTypeId="urn:microsoft.com/office/officeart/2005/8/layout/hierarchy1" loCatId="" qsTypeId="urn:microsoft.com/office/officeart/2005/8/quickstyle/simple4" qsCatId="simple" csTypeId="urn:microsoft.com/office/officeart/2005/8/colors/colorful3" csCatId="colorful" phldr="1"/>
      <dgm:spPr/>
      <dgm:t>
        <a:bodyPr/>
        <a:lstStyle/>
        <a:p>
          <a:endParaRPr lang="es-ES_tradnl"/>
        </a:p>
      </dgm:t>
    </dgm:pt>
    <dgm:pt modelId="{AC4220DF-84C1-BF40-85B5-B6CF16BFCF60}">
      <dgm:prSet phldrT="[Texto]" custT="1"/>
      <dgm:spPr/>
      <dgm:t>
        <a:bodyPr/>
        <a:lstStyle/>
        <a:p>
          <a:r>
            <a:rPr lang="es-ES_tradnl" sz="1400" b="1" dirty="0" smtClean="0">
              <a:latin typeface="Arial" charset="0"/>
              <a:ea typeface="Arial" charset="0"/>
              <a:cs typeface="Arial" charset="0"/>
            </a:rPr>
            <a:t>Reducción de la jornada laboral</a:t>
          </a:r>
          <a:endParaRPr lang="es-ES_tradnl" sz="1400" b="1" dirty="0">
            <a:latin typeface="Arial" charset="0"/>
            <a:ea typeface="Arial" charset="0"/>
            <a:cs typeface="Arial" charset="0"/>
          </a:endParaRPr>
        </a:p>
      </dgm:t>
    </dgm:pt>
    <dgm:pt modelId="{528BCD37-B67E-4B4D-8A03-10E21586A209}" type="parTrans" cxnId="{39A23067-C6DF-7146-869E-952A79D9FA6E}">
      <dgm:prSet/>
      <dgm:spPr/>
      <dgm:t>
        <a:bodyPr/>
        <a:lstStyle/>
        <a:p>
          <a:endParaRPr lang="es-ES_tradnl" sz="1100">
            <a:latin typeface="Arial" charset="0"/>
            <a:ea typeface="Arial" charset="0"/>
            <a:cs typeface="Arial" charset="0"/>
          </a:endParaRPr>
        </a:p>
      </dgm:t>
    </dgm:pt>
    <dgm:pt modelId="{7FEB3896-5A5B-2D47-9045-F9CAC42179B4}" type="sibTrans" cxnId="{39A23067-C6DF-7146-869E-952A79D9FA6E}">
      <dgm:prSet/>
      <dgm:spPr/>
      <dgm:t>
        <a:bodyPr/>
        <a:lstStyle/>
        <a:p>
          <a:endParaRPr lang="es-ES_tradnl" sz="1100">
            <a:latin typeface="Arial" charset="0"/>
            <a:ea typeface="Arial" charset="0"/>
            <a:cs typeface="Arial" charset="0"/>
          </a:endParaRPr>
        </a:p>
      </dgm:t>
    </dgm:pt>
    <dgm:pt modelId="{61A32435-61F2-ED44-869D-21E148E26210}">
      <dgm:prSet phldrT="[Texto]" custT="1"/>
      <dgm:spPr/>
      <dgm:t>
        <a:bodyPr/>
        <a:lstStyle/>
        <a:p>
          <a:r>
            <a:rPr lang="es-ES_tradnl" sz="1100" i="1" dirty="0" smtClean="0">
              <a:latin typeface="Arial" charset="0"/>
              <a:ea typeface="Arial" charset="0"/>
              <a:cs typeface="Arial" charset="0"/>
            </a:rPr>
            <a:t>Sector Público</a:t>
          </a:r>
          <a:endParaRPr lang="es-ES_tradnl" sz="1100" i="1" dirty="0">
            <a:latin typeface="Arial" charset="0"/>
            <a:ea typeface="Arial" charset="0"/>
            <a:cs typeface="Arial" charset="0"/>
          </a:endParaRPr>
        </a:p>
      </dgm:t>
    </dgm:pt>
    <dgm:pt modelId="{FA262550-F1C4-334F-9C97-3C6E2145CD95}" type="parTrans" cxnId="{10532AEC-C5C0-824D-B8F7-852FFAC5A5BE}">
      <dgm:prSet/>
      <dgm:spPr/>
      <dgm:t>
        <a:bodyPr/>
        <a:lstStyle/>
        <a:p>
          <a:endParaRPr lang="es-ES_tradnl" sz="1100">
            <a:latin typeface="Arial" charset="0"/>
            <a:ea typeface="Arial" charset="0"/>
            <a:cs typeface="Arial" charset="0"/>
          </a:endParaRPr>
        </a:p>
      </dgm:t>
    </dgm:pt>
    <dgm:pt modelId="{3507DB78-76B6-CE43-98A8-3CAADE42306E}" type="sibTrans" cxnId="{10532AEC-C5C0-824D-B8F7-852FFAC5A5BE}">
      <dgm:prSet/>
      <dgm:spPr/>
      <dgm:t>
        <a:bodyPr/>
        <a:lstStyle/>
        <a:p>
          <a:endParaRPr lang="es-ES_tradnl" sz="1100">
            <a:latin typeface="Arial" charset="0"/>
            <a:ea typeface="Arial" charset="0"/>
            <a:cs typeface="Arial" charset="0"/>
          </a:endParaRPr>
        </a:p>
      </dgm:t>
    </dgm:pt>
    <dgm:pt modelId="{C4938C70-D1FE-DD4B-8C8E-1172B8A665E0}">
      <dgm:prSet phldrT="[Texto]" custT="1"/>
      <dgm:spPr/>
      <dgm:t>
        <a:bodyPr/>
        <a:lstStyle/>
        <a:p>
          <a:r>
            <a:rPr lang="es-ES_tradnl" sz="1100" dirty="0" smtClean="0">
              <a:latin typeface="Arial" charset="0"/>
              <a:ea typeface="Arial" charset="0"/>
              <a:cs typeface="Arial" charset="0"/>
            </a:rPr>
            <a:t>Decreto No. 1053 </a:t>
          </a:r>
          <a:endParaRPr lang="es-ES_tradnl" sz="1100" dirty="0">
            <a:latin typeface="Arial" charset="0"/>
            <a:ea typeface="Arial" charset="0"/>
            <a:cs typeface="Arial" charset="0"/>
          </a:endParaRPr>
        </a:p>
      </dgm:t>
    </dgm:pt>
    <dgm:pt modelId="{F9F7EE76-6352-8B48-9F0D-4BA70C1DEBB9}" type="parTrans" cxnId="{6D97484A-6629-114D-B69F-76EE23900524}">
      <dgm:prSet/>
      <dgm:spPr/>
      <dgm:t>
        <a:bodyPr/>
        <a:lstStyle/>
        <a:p>
          <a:endParaRPr lang="es-ES_tradnl" sz="1100">
            <a:latin typeface="Arial" charset="0"/>
            <a:ea typeface="Arial" charset="0"/>
            <a:cs typeface="Arial" charset="0"/>
          </a:endParaRPr>
        </a:p>
      </dgm:t>
    </dgm:pt>
    <dgm:pt modelId="{47D86838-2661-4945-AB13-A342190FF73A}" type="sibTrans" cxnId="{6D97484A-6629-114D-B69F-76EE23900524}">
      <dgm:prSet/>
      <dgm:spPr/>
      <dgm:t>
        <a:bodyPr/>
        <a:lstStyle/>
        <a:p>
          <a:endParaRPr lang="es-ES_tradnl" sz="1100">
            <a:latin typeface="Arial" charset="0"/>
            <a:ea typeface="Arial" charset="0"/>
            <a:cs typeface="Arial" charset="0"/>
          </a:endParaRPr>
        </a:p>
      </dgm:t>
    </dgm:pt>
    <dgm:pt modelId="{A4D1043D-2D9D-0042-94CB-8B07DB83761D}">
      <dgm:prSet phldrT="[Texto]" custT="1"/>
      <dgm:spPr/>
      <dgm:t>
        <a:bodyPr/>
        <a:lstStyle/>
        <a:p>
          <a:r>
            <a:rPr lang="es-ES_tradnl" sz="1100" i="1" dirty="0" smtClean="0">
              <a:latin typeface="Arial" charset="0"/>
              <a:ea typeface="Arial" charset="0"/>
              <a:cs typeface="Arial" charset="0"/>
            </a:rPr>
            <a:t>Sector Privado</a:t>
          </a:r>
          <a:endParaRPr lang="es-ES_tradnl" sz="1100" i="1" dirty="0">
            <a:latin typeface="Arial" charset="0"/>
            <a:ea typeface="Arial" charset="0"/>
            <a:cs typeface="Arial" charset="0"/>
          </a:endParaRPr>
        </a:p>
      </dgm:t>
    </dgm:pt>
    <dgm:pt modelId="{A3058B4C-5D8A-5946-939E-AD50DFCD464D}" type="parTrans" cxnId="{F250CB08-EC6F-124F-BF78-E3053EBC1EBA}">
      <dgm:prSet/>
      <dgm:spPr/>
      <dgm:t>
        <a:bodyPr/>
        <a:lstStyle/>
        <a:p>
          <a:endParaRPr lang="es-ES_tradnl" sz="1100">
            <a:latin typeface="Arial" charset="0"/>
            <a:ea typeface="Arial" charset="0"/>
            <a:cs typeface="Arial" charset="0"/>
          </a:endParaRPr>
        </a:p>
      </dgm:t>
    </dgm:pt>
    <dgm:pt modelId="{38CF94EA-8A7F-0B40-914F-F07FDC8C9C57}" type="sibTrans" cxnId="{F250CB08-EC6F-124F-BF78-E3053EBC1EBA}">
      <dgm:prSet/>
      <dgm:spPr/>
      <dgm:t>
        <a:bodyPr/>
        <a:lstStyle/>
        <a:p>
          <a:endParaRPr lang="es-ES_tradnl" sz="1100">
            <a:latin typeface="Arial" charset="0"/>
            <a:ea typeface="Arial" charset="0"/>
            <a:cs typeface="Arial" charset="0"/>
          </a:endParaRPr>
        </a:p>
      </dgm:t>
    </dgm:pt>
    <dgm:pt modelId="{6A684677-99AA-6848-8A00-3D340421EDF1}">
      <dgm:prSet phldrT="[Texto]" custT="1"/>
      <dgm:spPr/>
      <dgm:t>
        <a:bodyPr/>
        <a:lstStyle/>
        <a:p>
          <a:r>
            <a:rPr lang="es-ES_tradnl" sz="1100" dirty="0" smtClean="0">
              <a:latin typeface="Arial" charset="0"/>
              <a:ea typeface="Arial" charset="0"/>
              <a:cs typeface="Arial" charset="0"/>
            </a:rPr>
            <a:t>Acuerdo Ministerial Nro. MDT-2020-077</a:t>
          </a:r>
          <a:endParaRPr lang="es-ES_tradnl" sz="1100" dirty="0">
            <a:latin typeface="Arial" charset="0"/>
            <a:ea typeface="Arial" charset="0"/>
            <a:cs typeface="Arial" charset="0"/>
          </a:endParaRPr>
        </a:p>
      </dgm:t>
    </dgm:pt>
    <dgm:pt modelId="{3CB3C10B-A891-8445-909F-FA3446F74E63}" type="parTrans" cxnId="{9F790127-7B07-2F4C-A193-88B9A330DB05}">
      <dgm:prSet/>
      <dgm:spPr/>
      <dgm:t>
        <a:bodyPr/>
        <a:lstStyle/>
        <a:p>
          <a:endParaRPr lang="es-ES_tradnl" sz="1100">
            <a:latin typeface="Arial" charset="0"/>
            <a:ea typeface="Arial" charset="0"/>
            <a:cs typeface="Arial" charset="0"/>
          </a:endParaRPr>
        </a:p>
      </dgm:t>
    </dgm:pt>
    <dgm:pt modelId="{F7098828-627F-C949-B51D-BC2C0D525B0C}" type="sibTrans" cxnId="{9F790127-7B07-2F4C-A193-88B9A330DB05}">
      <dgm:prSet/>
      <dgm:spPr/>
      <dgm:t>
        <a:bodyPr/>
        <a:lstStyle/>
        <a:p>
          <a:endParaRPr lang="es-ES_tradnl" sz="1100">
            <a:latin typeface="Arial" charset="0"/>
            <a:ea typeface="Arial" charset="0"/>
            <a:cs typeface="Arial" charset="0"/>
          </a:endParaRPr>
        </a:p>
      </dgm:t>
    </dgm:pt>
    <dgm:pt modelId="{BD499436-CEE0-954C-A841-4A4E3822DB2D}" type="pres">
      <dgm:prSet presAssocID="{1EC127E5-0A41-9943-99E6-54EF461C4C57}" presName="hierChild1" presStyleCnt="0">
        <dgm:presLayoutVars>
          <dgm:chPref val="1"/>
          <dgm:dir/>
          <dgm:animOne val="branch"/>
          <dgm:animLvl val="lvl"/>
          <dgm:resizeHandles/>
        </dgm:presLayoutVars>
      </dgm:prSet>
      <dgm:spPr/>
      <dgm:t>
        <a:bodyPr/>
        <a:lstStyle/>
        <a:p>
          <a:endParaRPr lang="es-ES_tradnl"/>
        </a:p>
      </dgm:t>
    </dgm:pt>
    <dgm:pt modelId="{7980C17B-28EF-024D-8C8F-D5E253D34714}" type="pres">
      <dgm:prSet presAssocID="{AC4220DF-84C1-BF40-85B5-B6CF16BFCF60}" presName="hierRoot1" presStyleCnt="0"/>
      <dgm:spPr/>
    </dgm:pt>
    <dgm:pt modelId="{7E69AEA2-1AB1-C54D-8CBD-63051DF6D52C}" type="pres">
      <dgm:prSet presAssocID="{AC4220DF-84C1-BF40-85B5-B6CF16BFCF60}" presName="composite" presStyleCnt="0"/>
      <dgm:spPr/>
    </dgm:pt>
    <dgm:pt modelId="{33014E5A-6467-1C43-BC8C-D9F5D623A831}" type="pres">
      <dgm:prSet presAssocID="{AC4220DF-84C1-BF40-85B5-B6CF16BFCF60}" presName="background" presStyleLbl="node0" presStyleIdx="0" presStyleCnt="1"/>
      <dgm:spPr/>
    </dgm:pt>
    <dgm:pt modelId="{5B74D983-24C6-9E45-8D9C-243F014EBC4E}" type="pres">
      <dgm:prSet presAssocID="{AC4220DF-84C1-BF40-85B5-B6CF16BFCF60}" presName="text" presStyleLbl="fgAcc0" presStyleIdx="0" presStyleCnt="1" custScaleX="194872" custLinFactNeighborX="-4345" custLinFactNeighborY="-14284">
        <dgm:presLayoutVars>
          <dgm:chPref val="3"/>
        </dgm:presLayoutVars>
      </dgm:prSet>
      <dgm:spPr/>
      <dgm:t>
        <a:bodyPr/>
        <a:lstStyle/>
        <a:p>
          <a:endParaRPr lang="es-ES_tradnl"/>
        </a:p>
      </dgm:t>
    </dgm:pt>
    <dgm:pt modelId="{12782B6B-C0CE-B74C-BB2D-B5C56CEF393A}" type="pres">
      <dgm:prSet presAssocID="{AC4220DF-84C1-BF40-85B5-B6CF16BFCF60}" presName="hierChild2" presStyleCnt="0"/>
      <dgm:spPr/>
    </dgm:pt>
    <dgm:pt modelId="{D615913F-F848-384F-B7E3-BB549673749A}" type="pres">
      <dgm:prSet presAssocID="{FA262550-F1C4-334F-9C97-3C6E2145CD95}" presName="Name10" presStyleLbl="parChTrans1D2" presStyleIdx="0" presStyleCnt="2"/>
      <dgm:spPr/>
      <dgm:t>
        <a:bodyPr/>
        <a:lstStyle/>
        <a:p>
          <a:endParaRPr lang="es-ES_tradnl"/>
        </a:p>
      </dgm:t>
    </dgm:pt>
    <dgm:pt modelId="{93EB1A61-8949-B04F-82F6-EC26F8E199ED}" type="pres">
      <dgm:prSet presAssocID="{61A32435-61F2-ED44-869D-21E148E26210}" presName="hierRoot2" presStyleCnt="0"/>
      <dgm:spPr/>
    </dgm:pt>
    <dgm:pt modelId="{9A23941B-2504-1743-93F9-778976ED5396}" type="pres">
      <dgm:prSet presAssocID="{61A32435-61F2-ED44-869D-21E148E26210}" presName="composite2" presStyleCnt="0"/>
      <dgm:spPr/>
    </dgm:pt>
    <dgm:pt modelId="{287FE6AE-ED35-E54C-886F-F38C2108F351}" type="pres">
      <dgm:prSet presAssocID="{61A32435-61F2-ED44-869D-21E148E26210}" presName="background2" presStyleLbl="node2" presStyleIdx="0" presStyleCnt="2"/>
      <dgm:spPr/>
    </dgm:pt>
    <dgm:pt modelId="{CC38EEB3-85AF-624D-B9E5-91CA2F23EDD7}" type="pres">
      <dgm:prSet presAssocID="{61A32435-61F2-ED44-869D-21E148E26210}" presName="text2" presStyleLbl="fgAcc2" presStyleIdx="0" presStyleCnt="2" custScaleX="161051">
        <dgm:presLayoutVars>
          <dgm:chPref val="3"/>
        </dgm:presLayoutVars>
      </dgm:prSet>
      <dgm:spPr/>
      <dgm:t>
        <a:bodyPr/>
        <a:lstStyle/>
        <a:p>
          <a:endParaRPr lang="es-ES_tradnl"/>
        </a:p>
      </dgm:t>
    </dgm:pt>
    <dgm:pt modelId="{854378A5-E067-2640-BDEC-6F8A16DCE8D6}" type="pres">
      <dgm:prSet presAssocID="{61A32435-61F2-ED44-869D-21E148E26210}" presName="hierChild3" presStyleCnt="0"/>
      <dgm:spPr/>
    </dgm:pt>
    <dgm:pt modelId="{AFBB1D6C-1C49-3E4F-B5AA-1FE60990A728}" type="pres">
      <dgm:prSet presAssocID="{F9F7EE76-6352-8B48-9F0D-4BA70C1DEBB9}" presName="Name17" presStyleLbl="parChTrans1D3" presStyleIdx="0" presStyleCnt="2"/>
      <dgm:spPr/>
      <dgm:t>
        <a:bodyPr/>
        <a:lstStyle/>
        <a:p>
          <a:endParaRPr lang="es-ES_tradnl"/>
        </a:p>
      </dgm:t>
    </dgm:pt>
    <dgm:pt modelId="{F2E707F3-F245-D14F-824D-1197CC95DE51}" type="pres">
      <dgm:prSet presAssocID="{C4938C70-D1FE-DD4B-8C8E-1172B8A665E0}" presName="hierRoot3" presStyleCnt="0"/>
      <dgm:spPr/>
    </dgm:pt>
    <dgm:pt modelId="{D2F141BF-F037-804B-93A4-2AABA07E7DEA}" type="pres">
      <dgm:prSet presAssocID="{C4938C70-D1FE-DD4B-8C8E-1172B8A665E0}" presName="composite3" presStyleCnt="0"/>
      <dgm:spPr/>
    </dgm:pt>
    <dgm:pt modelId="{CDAC3382-36F9-754C-B34D-339728FAB631}" type="pres">
      <dgm:prSet presAssocID="{C4938C70-D1FE-DD4B-8C8E-1172B8A665E0}" presName="background3" presStyleLbl="node3" presStyleIdx="0" presStyleCnt="2"/>
      <dgm:spPr/>
    </dgm:pt>
    <dgm:pt modelId="{28A03A63-FCDB-C647-80C7-DECA91AB8865}" type="pres">
      <dgm:prSet presAssocID="{C4938C70-D1FE-DD4B-8C8E-1172B8A665E0}" presName="text3" presStyleLbl="fgAcc3" presStyleIdx="0" presStyleCnt="2" custScaleX="161051">
        <dgm:presLayoutVars>
          <dgm:chPref val="3"/>
        </dgm:presLayoutVars>
      </dgm:prSet>
      <dgm:spPr/>
      <dgm:t>
        <a:bodyPr/>
        <a:lstStyle/>
        <a:p>
          <a:endParaRPr lang="es-ES_tradnl"/>
        </a:p>
      </dgm:t>
    </dgm:pt>
    <dgm:pt modelId="{66180796-29FF-9F4A-BFF8-F24AF25D4D8B}" type="pres">
      <dgm:prSet presAssocID="{C4938C70-D1FE-DD4B-8C8E-1172B8A665E0}" presName="hierChild4" presStyleCnt="0"/>
      <dgm:spPr/>
    </dgm:pt>
    <dgm:pt modelId="{317752FC-3711-B743-98B6-A029FC468A47}" type="pres">
      <dgm:prSet presAssocID="{A3058B4C-5D8A-5946-939E-AD50DFCD464D}" presName="Name10" presStyleLbl="parChTrans1D2" presStyleIdx="1" presStyleCnt="2"/>
      <dgm:spPr/>
      <dgm:t>
        <a:bodyPr/>
        <a:lstStyle/>
        <a:p>
          <a:endParaRPr lang="es-ES_tradnl"/>
        </a:p>
      </dgm:t>
    </dgm:pt>
    <dgm:pt modelId="{656280F4-CF6D-2345-85EA-E3E481136B93}" type="pres">
      <dgm:prSet presAssocID="{A4D1043D-2D9D-0042-94CB-8B07DB83761D}" presName="hierRoot2" presStyleCnt="0"/>
      <dgm:spPr/>
    </dgm:pt>
    <dgm:pt modelId="{77DDDACD-5DB5-0245-A24C-6FA088BFC863}" type="pres">
      <dgm:prSet presAssocID="{A4D1043D-2D9D-0042-94CB-8B07DB83761D}" presName="composite2" presStyleCnt="0"/>
      <dgm:spPr/>
    </dgm:pt>
    <dgm:pt modelId="{A2E6CFD4-27DD-DD45-A1A8-F9C41CAFA073}" type="pres">
      <dgm:prSet presAssocID="{A4D1043D-2D9D-0042-94CB-8B07DB83761D}" presName="background2" presStyleLbl="node2" presStyleIdx="1" presStyleCnt="2"/>
      <dgm:spPr/>
    </dgm:pt>
    <dgm:pt modelId="{F5DD97CC-8F06-104A-9DD1-F763760480A5}" type="pres">
      <dgm:prSet presAssocID="{A4D1043D-2D9D-0042-94CB-8B07DB83761D}" presName="text2" presStyleLbl="fgAcc2" presStyleIdx="1" presStyleCnt="2" custScaleX="161051">
        <dgm:presLayoutVars>
          <dgm:chPref val="3"/>
        </dgm:presLayoutVars>
      </dgm:prSet>
      <dgm:spPr/>
      <dgm:t>
        <a:bodyPr/>
        <a:lstStyle/>
        <a:p>
          <a:endParaRPr lang="es-ES_tradnl"/>
        </a:p>
      </dgm:t>
    </dgm:pt>
    <dgm:pt modelId="{D34C2798-909D-1347-AB6D-E8E7E678B860}" type="pres">
      <dgm:prSet presAssocID="{A4D1043D-2D9D-0042-94CB-8B07DB83761D}" presName="hierChild3" presStyleCnt="0"/>
      <dgm:spPr/>
    </dgm:pt>
    <dgm:pt modelId="{24A3A5E5-A740-D442-B6BC-45BB6FAA040D}" type="pres">
      <dgm:prSet presAssocID="{3CB3C10B-A891-8445-909F-FA3446F74E63}" presName="Name17" presStyleLbl="parChTrans1D3" presStyleIdx="1" presStyleCnt="2"/>
      <dgm:spPr/>
      <dgm:t>
        <a:bodyPr/>
        <a:lstStyle/>
        <a:p>
          <a:endParaRPr lang="es-ES_tradnl"/>
        </a:p>
      </dgm:t>
    </dgm:pt>
    <dgm:pt modelId="{D6CCB851-42F2-F542-B83F-BE70C2A52E8C}" type="pres">
      <dgm:prSet presAssocID="{6A684677-99AA-6848-8A00-3D340421EDF1}" presName="hierRoot3" presStyleCnt="0"/>
      <dgm:spPr/>
    </dgm:pt>
    <dgm:pt modelId="{7AD806DB-2D4C-F04E-AE86-068017FA54C1}" type="pres">
      <dgm:prSet presAssocID="{6A684677-99AA-6848-8A00-3D340421EDF1}" presName="composite3" presStyleCnt="0"/>
      <dgm:spPr/>
    </dgm:pt>
    <dgm:pt modelId="{5C4F4523-95EF-914B-9E41-0DF8E7659C14}" type="pres">
      <dgm:prSet presAssocID="{6A684677-99AA-6848-8A00-3D340421EDF1}" presName="background3" presStyleLbl="node3" presStyleIdx="1" presStyleCnt="2"/>
      <dgm:spPr/>
    </dgm:pt>
    <dgm:pt modelId="{20A4C33A-E973-AA4D-B855-EBF46B5C34CD}" type="pres">
      <dgm:prSet presAssocID="{6A684677-99AA-6848-8A00-3D340421EDF1}" presName="text3" presStyleLbl="fgAcc3" presStyleIdx="1" presStyleCnt="2" custScaleX="161051">
        <dgm:presLayoutVars>
          <dgm:chPref val="3"/>
        </dgm:presLayoutVars>
      </dgm:prSet>
      <dgm:spPr/>
      <dgm:t>
        <a:bodyPr/>
        <a:lstStyle/>
        <a:p>
          <a:endParaRPr lang="es-ES_tradnl"/>
        </a:p>
      </dgm:t>
    </dgm:pt>
    <dgm:pt modelId="{25F1E55A-6A78-3543-93BF-B561671E2DD8}" type="pres">
      <dgm:prSet presAssocID="{6A684677-99AA-6848-8A00-3D340421EDF1}" presName="hierChild4" presStyleCnt="0"/>
      <dgm:spPr/>
    </dgm:pt>
  </dgm:ptLst>
  <dgm:cxnLst>
    <dgm:cxn modelId="{39A23067-C6DF-7146-869E-952A79D9FA6E}" srcId="{1EC127E5-0A41-9943-99E6-54EF461C4C57}" destId="{AC4220DF-84C1-BF40-85B5-B6CF16BFCF60}" srcOrd="0" destOrd="0" parTransId="{528BCD37-B67E-4B4D-8A03-10E21586A209}" sibTransId="{7FEB3896-5A5B-2D47-9045-F9CAC42179B4}"/>
    <dgm:cxn modelId="{2F9B6C0C-D84D-444D-A81F-D16CCE8CD35C}" type="presOf" srcId="{C4938C70-D1FE-DD4B-8C8E-1172B8A665E0}" destId="{28A03A63-FCDB-C647-80C7-DECA91AB8865}" srcOrd="0" destOrd="0" presId="urn:microsoft.com/office/officeart/2005/8/layout/hierarchy1"/>
    <dgm:cxn modelId="{833AE524-781E-1D44-8C40-C7736214EE9B}" type="presOf" srcId="{FA262550-F1C4-334F-9C97-3C6E2145CD95}" destId="{D615913F-F848-384F-B7E3-BB549673749A}" srcOrd="0" destOrd="0" presId="urn:microsoft.com/office/officeart/2005/8/layout/hierarchy1"/>
    <dgm:cxn modelId="{5ABB5F4B-7C09-0744-BBB1-699202EF834F}" type="presOf" srcId="{1EC127E5-0A41-9943-99E6-54EF461C4C57}" destId="{BD499436-CEE0-954C-A841-4A4E3822DB2D}" srcOrd="0" destOrd="0" presId="urn:microsoft.com/office/officeart/2005/8/layout/hierarchy1"/>
    <dgm:cxn modelId="{E48D6785-5B54-3144-94FA-60BA621274AF}" type="presOf" srcId="{61A32435-61F2-ED44-869D-21E148E26210}" destId="{CC38EEB3-85AF-624D-B9E5-91CA2F23EDD7}" srcOrd="0" destOrd="0" presId="urn:microsoft.com/office/officeart/2005/8/layout/hierarchy1"/>
    <dgm:cxn modelId="{0765AB04-B907-B943-AFD4-1D94277E9F0D}" type="presOf" srcId="{F9F7EE76-6352-8B48-9F0D-4BA70C1DEBB9}" destId="{AFBB1D6C-1C49-3E4F-B5AA-1FE60990A728}" srcOrd="0" destOrd="0" presId="urn:microsoft.com/office/officeart/2005/8/layout/hierarchy1"/>
    <dgm:cxn modelId="{9F790127-7B07-2F4C-A193-88B9A330DB05}" srcId="{A4D1043D-2D9D-0042-94CB-8B07DB83761D}" destId="{6A684677-99AA-6848-8A00-3D340421EDF1}" srcOrd="0" destOrd="0" parTransId="{3CB3C10B-A891-8445-909F-FA3446F74E63}" sibTransId="{F7098828-627F-C949-B51D-BC2C0D525B0C}"/>
    <dgm:cxn modelId="{E7818902-3357-3D4F-BD54-184985D7624E}" type="presOf" srcId="{3CB3C10B-A891-8445-909F-FA3446F74E63}" destId="{24A3A5E5-A740-D442-B6BC-45BB6FAA040D}" srcOrd="0" destOrd="0" presId="urn:microsoft.com/office/officeart/2005/8/layout/hierarchy1"/>
    <dgm:cxn modelId="{10532AEC-C5C0-824D-B8F7-852FFAC5A5BE}" srcId="{AC4220DF-84C1-BF40-85B5-B6CF16BFCF60}" destId="{61A32435-61F2-ED44-869D-21E148E26210}" srcOrd="0" destOrd="0" parTransId="{FA262550-F1C4-334F-9C97-3C6E2145CD95}" sibTransId="{3507DB78-76B6-CE43-98A8-3CAADE42306E}"/>
    <dgm:cxn modelId="{F250CB08-EC6F-124F-BF78-E3053EBC1EBA}" srcId="{AC4220DF-84C1-BF40-85B5-B6CF16BFCF60}" destId="{A4D1043D-2D9D-0042-94CB-8B07DB83761D}" srcOrd="1" destOrd="0" parTransId="{A3058B4C-5D8A-5946-939E-AD50DFCD464D}" sibTransId="{38CF94EA-8A7F-0B40-914F-F07FDC8C9C57}"/>
    <dgm:cxn modelId="{41A3B8AA-AFEF-2B4F-B9B5-E4D6850A08BC}" type="presOf" srcId="{AC4220DF-84C1-BF40-85B5-B6CF16BFCF60}" destId="{5B74D983-24C6-9E45-8D9C-243F014EBC4E}" srcOrd="0" destOrd="0" presId="urn:microsoft.com/office/officeart/2005/8/layout/hierarchy1"/>
    <dgm:cxn modelId="{920BD7D3-02BD-A04E-8C47-798E5C356D94}" type="presOf" srcId="{A3058B4C-5D8A-5946-939E-AD50DFCD464D}" destId="{317752FC-3711-B743-98B6-A029FC468A47}" srcOrd="0" destOrd="0" presId="urn:microsoft.com/office/officeart/2005/8/layout/hierarchy1"/>
    <dgm:cxn modelId="{A25062BD-003A-B346-9EAA-42CEFC075159}" type="presOf" srcId="{A4D1043D-2D9D-0042-94CB-8B07DB83761D}" destId="{F5DD97CC-8F06-104A-9DD1-F763760480A5}" srcOrd="0" destOrd="0" presId="urn:microsoft.com/office/officeart/2005/8/layout/hierarchy1"/>
    <dgm:cxn modelId="{EEF62AE3-D62D-5340-85FB-89DD312DB0F2}" type="presOf" srcId="{6A684677-99AA-6848-8A00-3D340421EDF1}" destId="{20A4C33A-E973-AA4D-B855-EBF46B5C34CD}" srcOrd="0" destOrd="0" presId="urn:microsoft.com/office/officeart/2005/8/layout/hierarchy1"/>
    <dgm:cxn modelId="{6D97484A-6629-114D-B69F-76EE23900524}" srcId="{61A32435-61F2-ED44-869D-21E148E26210}" destId="{C4938C70-D1FE-DD4B-8C8E-1172B8A665E0}" srcOrd="0" destOrd="0" parTransId="{F9F7EE76-6352-8B48-9F0D-4BA70C1DEBB9}" sibTransId="{47D86838-2661-4945-AB13-A342190FF73A}"/>
    <dgm:cxn modelId="{A91AB6A8-9E7E-894C-BDDA-3D0AE27F3D19}" type="presParOf" srcId="{BD499436-CEE0-954C-A841-4A4E3822DB2D}" destId="{7980C17B-28EF-024D-8C8F-D5E253D34714}" srcOrd="0" destOrd="0" presId="urn:microsoft.com/office/officeart/2005/8/layout/hierarchy1"/>
    <dgm:cxn modelId="{38C3DA71-D0E7-5E4A-B85A-1E9AAA4F9EFA}" type="presParOf" srcId="{7980C17B-28EF-024D-8C8F-D5E253D34714}" destId="{7E69AEA2-1AB1-C54D-8CBD-63051DF6D52C}" srcOrd="0" destOrd="0" presId="urn:microsoft.com/office/officeart/2005/8/layout/hierarchy1"/>
    <dgm:cxn modelId="{51DA8370-82C1-224B-8E4E-90B026F00FA3}" type="presParOf" srcId="{7E69AEA2-1AB1-C54D-8CBD-63051DF6D52C}" destId="{33014E5A-6467-1C43-BC8C-D9F5D623A831}" srcOrd="0" destOrd="0" presId="urn:microsoft.com/office/officeart/2005/8/layout/hierarchy1"/>
    <dgm:cxn modelId="{BD466E21-2E5A-014E-A577-0704B9270B5B}" type="presParOf" srcId="{7E69AEA2-1AB1-C54D-8CBD-63051DF6D52C}" destId="{5B74D983-24C6-9E45-8D9C-243F014EBC4E}" srcOrd="1" destOrd="0" presId="urn:microsoft.com/office/officeart/2005/8/layout/hierarchy1"/>
    <dgm:cxn modelId="{02380CF0-C1B7-0845-BA50-CCED13889C7E}" type="presParOf" srcId="{7980C17B-28EF-024D-8C8F-D5E253D34714}" destId="{12782B6B-C0CE-B74C-BB2D-B5C56CEF393A}" srcOrd="1" destOrd="0" presId="urn:microsoft.com/office/officeart/2005/8/layout/hierarchy1"/>
    <dgm:cxn modelId="{E3F5F2F4-9302-7D4E-83CA-C7BD472D9FDD}" type="presParOf" srcId="{12782B6B-C0CE-B74C-BB2D-B5C56CEF393A}" destId="{D615913F-F848-384F-B7E3-BB549673749A}" srcOrd="0" destOrd="0" presId="urn:microsoft.com/office/officeart/2005/8/layout/hierarchy1"/>
    <dgm:cxn modelId="{660A1043-D8BF-3442-99E9-C78ED1CD1D9F}" type="presParOf" srcId="{12782B6B-C0CE-B74C-BB2D-B5C56CEF393A}" destId="{93EB1A61-8949-B04F-82F6-EC26F8E199ED}" srcOrd="1" destOrd="0" presId="urn:microsoft.com/office/officeart/2005/8/layout/hierarchy1"/>
    <dgm:cxn modelId="{739E8E58-C595-7F43-84B5-1C78432DF349}" type="presParOf" srcId="{93EB1A61-8949-B04F-82F6-EC26F8E199ED}" destId="{9A23941B-2504-1743-93F9-778976ED5396}" srcOrd="0" destOrd="0" presId="urn:microsoft.com/office/officeart/2005/8/layout/hierarchy1"/>
    <dgm:cxn modelId="{13757B35-89E7-0548-BAB3-CC8137AE71B0}" type="presParOf" srcId="{9A23941B-2504-1743-93F9-778976ED5396}" destId="{287FE6AE-ED35-E54C-886F-F38C2108F351}" srcOrd="0" destOrd="0" presId="urn:microsoft.com/office/officeart/2005/8/layout/hierarchy1"/>
    <dgm:cxn modelId="{50BD91AA-2EEB-A647-AB98-B8C5307D10DC}" type="presParOf" srcId="{9A23941B-2504-1743-93F9-778976ED5396}" destId="{CC38EEB3-85AF-624D-B9E5-91CA2F23EDD7}" srcOrd="1" destOrd="0" presId="urn:microsoft.com/office/officeart/2005/8/layout/hierarchy1"/>
    <dgm:cxn modelId="{FA95EA0B-07F7-024A-AF9B-094221464844}" type="presParOf" srcId="{93EB1A61-8949-B04F-82F6-EC26F8E199ED}" destId="{854378A5-E067-2640-BDEC-6F8A16DCE8D6}" srcOrd="1" destOrd="0" presId="urn:microsoft.com/office/officeart/2005/8/layout/hierarchy1"/>
    <dgm:cxn modelId="{F2AB7B71-5C97-D14C-98AC-6812052D3C95}" type="presParOf" srcId="{854378A5-E067-2640-BDEC-6F8A16DCE8D6}" destId="{AFBB1D6C-1C49-3E4F-B5AA-1FE60990A728}" srcOrd="0" destOrd="0" presId="urn:microsoft.com/office/officeart/2005/8/layout/hierarchy1"/>
    <dgm:cxn modelId="{4B15689C-834F-7941-B264-EA950F56AD4B}" type="presParOf" srcId="{854378A5-E067-2640-BDEC-6F8A16DCE8D6}" destId="{F2E707F3-F245-D14F-824D-1197CC95DE51}" srcOrd="1" destOrd="0" presId="urn:microsoft.com/office/officeart/2005/8/layout/hierarchy1"/>
    <dgm:cxn modelId="{6B7BC5AC-BC29-AB41-9878-7B6921C6573A}" type="presParOf" srcId="{F2E707F3-F245-D14F-824D-1197CC95DE51}" destId="{D2F141BF-F037-804B-93A4-2AABA07E7DEA}" srcOrd="0" destOrd="0" presId="urn:microsoft.com/office/officeart/2005/8/layout/hierarchy1"/>
    <dgm:cxn modelId="{88CE84CB-C6BE-6241-B45B-5140E0FBDD2A}" type="presParOf" srcId="{D2F141BF-F037-804B-93A4-2AABA07E7DEA}" destId="{CDAC3382-36F9-754C-B34D-339728FAB631}" srcOrd="0" destOrd="0" presId="urn:microsoft.com/office/officeart/2005/8/layout/hierarchy1"/>
    <dgm:cxn modelId="{04219E96-38C8-4040-84AD-855B5ACBB97E}" type="presParOf" srcId="{D2F141BF-F037-804B-93A4-2AABA07E7DEA}" destId="{28A03A63-FCDB-C647-80C7-DECA91AB8865}" srcOrd="1" destOrd="0" presId="urn:microsoft.com/office/officeart/2005/8/layout/hierarchy1"/>
    <dgm:cxn modelId="{C38FE52E-9659-3945-AB5F-434C64A79FF4}" type="presParOf" srcId="{F2E707F3-F245-D14F-824D-1197CC95DE51}" destId="{66180796-29FF-9F4A-BFF8-F24AF25D4D8B}" srcOrd="1" destOrd="0" presId="urn:microsoft.com/office/officeart/2005/8/layout/hierarchy1"/>
    <dgm:cxn modelId="{147CF4D8-C8BE-F848-ACC2-6AF756C1BB21}" type="presParOf" srcId="{12782B6B-C0CE-B74C-BB2D-B5C56CEF393A}" destId="{317752FC-3711-B743-98B6-A029FC468A47}" srcOrd="2" destOrd="0" presId="urn:microsoft.com/office/officeart/2005/8/layout/hierarchy1"/>
    <dgm:cxn modelId="{C7AB6006-ACD7-1342-B847-3ADFBE9287B4}" type="presParOf" srcId="{12782B6B-C0CE-B74C-BB2D-B5C56CEF393A}" destId="{656280F4-CF6D-2345-85EA-E3E481136B93}" srcOrd="3" destOrd="0" presId="urn:microsoft.com/office/officeart/2005/8/layout/hierarchy1"/>
    <dgm:cxn modelId="{D5205161-3760-3740-BFFD-D88A8E9DA8EB}" type="presParOf" srcId="{656280F4-CF6D-2345-85EA-E3E481136B93}" destId="{77DDDACD-5DB5-0245-A24C-6FA088BFC863}" srcOrd="0" destOrd="0" presId="urn:microsoft.com/office/officeart/2005/8/layout/hierarchy1"/>
    <dgm:cxn modelId="{A035064F-8042-5B4F-9B65-695B8FF95298}" type="presParOf" srcId="{77DDDACD-5DB5-0245-A24C-6FA088BFC863}" destId="{A2E6CFD4-27DD-DD45-A1A8-F9C41CAFA073}" srcOrd="0" destOrd="0" presId="urn:microsoft.com/office/officeart/2005/8/layout/hierarchy1"/>
    <dgm:cxn modelId="{90049683-D0DB-164E-8BDF-E9DEFADA44DA}" type="presParOf" srcId="{77DDDACD-5DB5-0245-A24C-6FA088BFC863}" destId="{F5DD97CC-8F06-104A-9DD1-F763760480A5}" srcOrd="1" destOrd="0" presId="urn:microsoft.com/office/officeart/2005/8/layout/hierarchy1"/>
    <dgm:cxn modelId="{5B1B6E6C-DBD6-0F46-A7C1-06416C416D3E}" type="presParOf" srcId="{656280F4-CF6D-2345-85EA-E3E481136B93}" destId="{D34C2798-909D-1347-AB6D-E8E7E678B860}" srcOrd="1" destOrd="0" presId="urn:microsoft.com/office/officeart/2005/8/layout/hierarchy1"/>
    <dgm:cxn modelId="{6AFA5789-CF5D-A14E-B1BF-6D2A75D68872}" type="presParOf" srcId="{D34C2798-909D-1347-AB6D-E8E7E678B860}" destId="{24A3A5E5-A740-D442-B6BC-45BB6FAA040D}" srcOrd="0" destOrd="0" presId="urn:microsoft.com/office/officeart/2005/8/layout/hierarchy1"/>
    <dgm:cxn modelId="{5F1AA96A-B603-694D-9952-3551DBBE5379}" type="presParOf" srcId="{D34C2798-909D-1347-AB6D-E8E7E678B860}" destId="{D6CCB851-42F2-F542-B83F-BE70C2A52E8C}" srcOrd="1" destOrd="0" presId="urn:microsoft.com/office/officeart/2005/8/layout/hierarchy1"/>
    <dgm:cxn modelId="{E568273D-949F-0C4B-B3AF-917ED6DA20FF}" type="presParOf" srcId="{D6CCB851-42F2-F542-B83F-BE70C2A52E8C}" destId="{7AD806DB-2D4C-F04E-AE86-068017FA54C1}" srcOrd="0" destOrd="0" presId="urn:microsoft.com/office/officeart/2005/8/layout/hierarchy1"/>
    <dgm:cxn modelId="{BC26D2EB-D86A-404D-8C83-9B54B414928A}" type="presParOf" srcId="{7AD806DB-2D4C-F04E-AE86-068017FA54C1}" destId="{5C4F4523-95EF-914B-9E41-0DF8E7659C14}" srcOrd="0" destOrd="0" presId="urn:microsoft.com/office/officeart/2005/8/layout/hierarchy1"/>
    <dgm:cxn modelId="{3D9B1B52-08F2-BD4C-A5B8-F0DEF16CB334}" type="presParOf" srcId="{7AD806DB-2D4C-F04E-AE86-068017FA54C1}" destId="{20A4C33A-E973-AA4D-B855-EBF46B5C34CD}" srcOrd="1" destOrd="0" presId="urn:microsoft.com/office/officeart/2005/8/layout/hierarchy1"/>
    <dgm:cxn modelId="{3268265E-5F41-D546-ADFA-46CCFEE21BD1}" type="presParOf" srcId="{D6CCB851-42F2-F542-B83F-BE70C2A52E8C}" destId="{25F1E55A-6A78-3543-93BF-B561671E2DD8}" srcOrd="1" destOrd="0" presId="urn:microsoft.com/office/officeart/2005/8/layout/hierarchy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188C9D4-F17C-6447-8315-83863BC23B32}" type="doc">
      <dgm:prSet loTypeId="urn:microsoft.com/office/officeart/2008/layout/SquareAccentList" loCatId="" qsTypeId="urn:microsoft.com/office/officeart/2005/8/quickstyle/simple4" qsCatId="simple" csTypeId="urn:microsoft.com/office/officeart/2005/8/colors/accent1_3" csCatId="accent1" phldr="1"/>
      <dgm:spPr/>
      <dgm:t>
        <a:bodyPr/>
        <a:lstStyle/>
        <a:p>
          <a:endParaRPr lang="es-ES_tradnl"/>
        </a:p>
      </dgm:t>
    </dgm:pt>
    <dgm:pt modelId="{278FEB3C-5BAC-AA4A-A043-D6239897008F}">
      <dgm:prSet phldrT="[Texto]" custT="1"/>
      <dgm:spPr/>
      <dgm:t>
        <a:bodyPr/>
        <a:lstStyle/>
        <a:p>
          <a:pPr algn="ctr"/>
          <a:r>
            <a:rPr lang="es-ES_tradnl" sz="1000" dirty="0" smtClean="0">
              <a:latin typeface="Arial" charset="0"/>
              <a:ea typeface="Arial" charset="0"/>
              <a:cs typeface="Arial" charset="0"/>
            </a:rPr>
            <a:t>Funcionarios públicos</a:t>
          </a:r>
          <a:endParaRPr lang="es-ES_tradnl" sz="1000" dirty="0">
            <a:latin typeface="Arial" charset="0"/>
            <a:ea typeface="Arial" charset="0"/>
            <a:cs typeface="Arial" charset="0"/>
          </a:endParaRPr>
        </a:p>
      </dgm:t>
    </dgm:pt>
    <dgm:pt modelId="{3267C4EC-080B-7445-B4A3-BB2A0AA464FC}" type="parTrans" cxnId="{147CF9F5-AA7F-3343-9E58-0B058F5D0599}">
      <dgm:prSet/>
      <dgm:spPr/>
      <dgm:t>
        <a:bodyPr/>
        <a:lstStyle/>
        <a:p>
          <a:endParaRPr lang="es-ES_tradnl" sz="1000">
            <a:latin typeface="Arial" charset="0"/>
            <a:ea typeface="Arial" charset="0"/>
            <a:cs typeface="Arial" charset="0"/>
          </a:endParaRPr>
        </a:p>
      </dgm:t>
    </dgm:pt>
    <dgm:pt modelId="{F9E5B130-23B1-C740-BE41-26F1E48EBF36}" type="sibTrans" cxnId="{147CF9F5-AA7F-3343-9E58-0B058F5D0599}">
      <dgm:prSet/>
      <dgm:spPr/>
      <dgm:t>
        <a:bodyPr/>
        <a:lstStyle/>
        <a:p>
          <a:endParaRPr lang="es-ES_tradnl" sz="1000">
            <a:latin typeface="Arial" charset="0"/>
            <a:ea typeface="Arial" charset="0"/>
            <a:cs typeface="Arial" charset="0"/>
          </a:endParaRPr>
        </a:p>
      </dgm:t>
    </dgm:pt>
    <dgm:pt modelId="{8C874C40-DD72-064E-BDE4-050BD1708791}">
      <dgm:prSet phldrT="[Texto]" custT="1"/>
      <dgm:spPr/>
      <dgm:t>
        <a:bodyPr/>
        <a:lstStyle/>
        <a:p>
          <a:r>
            <a:rPr lang="es-ES_tradnl" sz="1000" dirty="0" smtClean="0">
              <a:latin typeface="Arial" charset="0"/>
              <a:ea typeface="Arial" charset="0"/>
              <a:cs typeface="Arial" charset="0"/>
            </a:rPr>
            <a:t>16,6%</a:t>
          </a:r>
          <a:endParaRPr lang="es-ES_tradnl" sz="1000" dirty="0">
            <a:latin typeface="Arial" charset="0"/>
            <a:ea typeface="Arial" charset="0"/>
            <a:cs typeface="Arial" charset="0"/>
          </a:endParaRPr>
        </a:p>
      </dgm:t>
    </dgm:pt>
    <dgm:pt modelId="{FE7C62C8-A3AF-7B41-AF6C-FC2237CFD3CD}" type="parTrans" cxnId="{3C2669F4-5A97-834F-A54D-CA44D1EC0AC8}">
      <dgm:prSet/>
      <dgm:spPr/>
      <dgm:t>
        <a:bodyPr/>
        <a:lstStyle/>
        <a:p>
          <a:endParaRPr lang="es-ES_tradnl" sz="1000">
            <a:latin typeface="Arial" charset="0"/>
            <a:ea typeface="Arial" charset="0"/>
            <a:cs typeface="Arial" charset="0"/>
          </a:endParaRPr>
        </a:p>
      </dgm:t>
    </dgm:pt>
    <dgm:pt modelId="{9C1F0473-5061-2148-AB3D-7127D186DC39}" type="sibTrans" cxnId="{3C2669F4-5A97-834F-A54D-CA44D1EC0AC8}">
      <dgm:prSet/>
      <dgm:spPr/>
      <dgm:t>
        <a:bodyPr/>
        <a:lstStyle/>
        <a:p>
          <a:endParaRPr lang="es-ES_tradnl" sz="1000">
            <a:latin typeface="Arial" charset="0"/>
            <a:ea typeface="Arial" charset="0"/>
            <a:cs typeface="Arial" charset="0"/>
          </a:endParaRPr>
        </a:p>
      </dgm:t>
    </dgm:pt>
    <dgm:pt modelId="{6FD80D1B-00FC-184F-8F95-F3E370B35328}">
      <dgm:prSet phldrT="[Texto]" custT="1"/>
      <dgm:spPr/>
      <dgm:t>
        <a:bodyPr/>
        <a:lstStyle/>
        <a:p>
          <a:pPr algn="ctr"/>
          <a:r>
            <a:rPr lang="es-ES_tradnl" sz="1000" dirty="0" smtClean="0">
              <a:latin typeface="Arial" charset="0"/>
              <a:ea typeface="Arial" charset="0"/>
              <a:cs typeface="Arial" charset="0"/>
            </a:rPr>
            <a:t>Maestros</a:t>
          </a:r>
          <a:endParaRPr lang="es-ES_tradnl" sz="1000" dirty="0">
            <a:latin typeface="Arial" charset="0"/>
            <a:ea typeface="Arial" charset="0"/>
            <a:cs typeface="Arial" charset="0"/>
          </a:endParaRPr>
        </a:p>
      </dgm:t>
    </dgm:pt>
    <dgm:pt modelId="{88DD3DDB-8846-EE48-99FA-D7716E2B921F}" type="parTrans" cxnId="{CBDC3697-81F0-8540-B6B7-61A193DF1E8A}">
      <dgm:prSet/>
      <dgm:spPr/>
      <dgm:t>
        <a:bodyPr/>
        <a:lstStyle/>
        <a:p>
          <a:endParaRPr lang="es-ES_tradnl" sz="1000">
            <a:latin typeface="Arial" charset="0"/>
            <a:ea typeface="Arial" charset="0"/>
            <a:cs typeface="Arial" charset="0"/>
          </a:endParaRPr>
        </a:p>
      </dgm:t>
    </dgm:pt>
    <dgm:pt modelId="{10C2C7A8-CD95-9947-AAF4-BBA1D0EA8437}" type="sibTrans" cxnId="{CBDC3697-81F0-8540-B6B7-61A193DF1E8A}">
      <dgm:prSet/>
      <dgm:spPr/>
      <dgm:t>
        <a:bodyPr/>
        <a:lstStyle/>
        <a:p>
          <a:endParaRPr lang="es-ES_tradnl" sz="1000">
            <a:latin typeface="Arial" charset="0"/>
            <a:ea typeface="Arial" charset="0"/>
            <a:cs typeface="Arial" charset="0"/>
          </a:endParaRPr>
        </a:p>
      </dgm:t>
    </dgm:pt>
    <dgm:pt modelId="{840D0134-FB5C-8A40-A591-BA9FD6FDF4B0}">
      <dgm:prSet phldrT="[Texto]" custT="1"/>
      <dgm:spPr/>
      <dgm:t>
        <a:bodyPr/>
        <a:lstStyle/>
        <a:p>
          <a:r>
            <a:rPr lang="es-ES_tradnl" sz="1000" dirty="0" smtClean="0">
              <a:latin typeface="Arial" charset="0"/>
              <a:ea typeface="Arial" charset="0"/>
              <a:cs typeface="Arial" charset="0"/>
            </a:rPr>
            <a:t>8,3%</a:t>
          </a:r>
          <a:endParaRPr lang="es-ES_tradnl" sz="1000" dirty="0">
            <a:latin typeface="Arial" charset="0"/>
            <a:ea typeface="Arial" charset="0"/>
            <a:cs typeface="Arial" charset="0"/>
          </a:endParaRPr>
        </a:p>
      </dgm:t>
    </dgm:pt>
    <dgm:pt modelId="{828F8F0B-E9FC-E849-A0F8-7D3DC515CFD8}" type="parTrans" cxnId="{BC298BF4-E0BC-564C-AA1F-BC038BC9C256}">
      <dgm:prSet/>
      <dgm:spPr/>
      <dgm:t>
        <a:bodyPr/>
        <a:lstStyle/>
        <a:p>
          <a:endParaRPr lang="es-ES_tradnl" sz="1000">
            <a:latin typeface="Arial" charset="0"/>
            <a:ea typeface="Arial" charset="0"/>
            <a:cs typeface="Arial" charset="0"/>
          </a:endParaRPr>
        </a:p>
      </dgm:t>
    </dgm:pt>
    <dgm:pt modelId="{2D15C69B-6C51-3D47-80FB-C4CD49CDF2E4}" type="sibTrans" cxnId="{BC298BF4-E0BC-564C-AA1F-BC038BC9C256}">
      <dgm:prSet/>
      <dgm:spPr/>
      <dgm:t>
        <a:bodyPr/>
        <a:lstStyle/>
        <a:p>
          <a:endParaRPr lang="es-ES_tradnl" sz="1000">
            <a:latin typeface="Arial" charset="0"/>
            <a:ea typeface="Arial" charset="0"/>
            <a:cs typeface="Arial" charset="0"/>
          </a:endParaRPr>
        </a:p>
      </dgm:t>
    </dgm:pt>
    <dgm:pt modelId="{34F34103-3954-BA4B-B47A-115AEB7A8400}">
      <dgm:prSet phldrT="[Texto]" custT="1"/>
      <dgm:spPr/>
      <dgm:t>
        <a:bodyPr/>
        <a:lstStyle/>
        <a:p>
          <a:r>
            <a:rPr lang="es-ES_tradnl" sz="1000" dirty="0" smtClean="0">
              <a:latin typeface="Arial" charset="0"/>
              <a:ea typeface="Arial" charset="0"/>
              <a:cs typeface="Arial" charset="0"/>
            </a:rPr>
            <a:t>6 horas diarias</a:t>
          </a:r>
          <a:endParaRPr lang="es-ES_tradnl" sz="1000" dirty="0">
            <a:latin typeface="Arial" charset="0"/>
            <a:ea typeface="Arial" charset="0"/>
            <a:cs typeface="Arial" charset="0"/>
          </a:endParaRPr>
        </a:p>
      </dgm:t>
    </dgm:pt>
    <dgm:pt modelId="{E0F92409-25B2-8C41-9173-2FA29031FFCA}" type="parTrans" cxnId="{DFD856AE-3803-DB4D-A6F8-2C8F79915BC0}">
      <dgm:prSet/>
      <dgm:spPr/>
      <dgm:t>
        <a:bodyPr/>
        <a:lstStyle/>
        <a:p>
          <a:endParaRPr lang="es-ES_tradnl" sz="1000">
            <a:latin typeface="Arial" charset="0"/>
            <a:ea typeface="Arial" charset="0"/>
            <a:cs typeface="Arial" charset="0"/>
          </a:endParaRPr>
        </a:p>
      </dgm:t>
    </dgm:pt>
    <dgm:pt modelId="{C40080B0-3187-FF42-87B2-E265DAC55AA4}" type="sibTrans" cxnId="{DFD856AE-3803-DB4D-A6F8-2C8F79915BC0}">
      <dgm:prSet/>
      <dgm:spPr/>
      <dgm:t>
        <a:bodyPr/>
        <a:lstStyle/>
        <a:p>
          <a:endParaRPr lang="es-ES_tradnl" sz="1000">
            <a:latin typeface="Arial" charset="0"/>
            <a:ea typeface="Arial" charset="0"/>
            <a:cs typeface="Arial" charset="0"/>
          </a:endParaRPr>
        </a:p>
      </dgm:t>
    </dgm:pt>
    <dgm:pt modelId="{2AF8B665-DEF6-C040-9BC7-7F15F1DAFDAA}">
      <dgm:prSet phldrT="[Texto]" custT="1"/>
      <dgm:spPr/>
      <dgm:t>
        <a:bodyPr/>
        <a:lstStyle/>
        <a:p>
          <a:r>
            <a:rPr lang="es-ES_tradnl" sz="1000" dirty="0" smtClean="0">
              <a:latin typeface="Arial" charset="0"/>
              <a:ea typeface="Arial" charset="0"/>
              <a:cs typeface="Arial" charset="0"/>
            </a:rPr>
            <a:t>7 horas diarias</a:t>
          </a:r>
          <a:endParaRPr lang="es-ES_tradnl" sz="1000" dirty="0">
            <a:latin typeface="Arial" charset="0"/>
            <a:ea typeface="Arial" charset="0"/>
            <a:cs typeface="Arial" charset="0"/>
          </a:endParaRPr>
        </a:p>
      </dgm:t>
    </dgm:pt>
    <dgm:pt modelId="{E694E520-31D6-4D4F-91B4-2BA929A48FE2}" type="parTrans" cxnId="{773567F6-0EC5-3D4A-8BA0-F44B1F34CF88}">
      <dgm:prSet/>
      <dgm:spPr/>
      <dgm:t>
        <a:bodyPr/>
        <a:lstStyle/>
        <a:p>
          <a:endParaRPr lang="es-ES_tradnl" sz="1000">
            <a:latin typeface="Arial" charset="0"/>
            <a:ea typeface="Arial" charset="0"/>
            <a:cs typeface="Arial" charset="0"/>
          </a:endParaRPr>
        </a:p>
      </dgm:t>
    </dgm:pt>
    <dgm:pt modelId="{440FC9C1-2314-2C46-96DC-A663D49A99CA}" type="sibTrans" cxnId="{773567F6-0EC5-3D4A-8BA0-F44B1F34CF88}">
      <dgm:prSet/>
      <dgm:spPr/>
      <dgm:t>
        <a:bodyPr/>
        <a:lstStyle/>
        <a:p>
          <a:endParaRPr lang="es-ES_tradnl" sz="1000">
            <a:latin typeface="Arial" charset="0"/>
            <a:ea typeface="Arial" charset="0"/>
            <a:cs typeface="Arial" charset="0"/>
          </a:endParaRPr>
        </a:p>
      </dgm:t>
    </dgm:pt>
    <dgm:pt modelId="{0B43ACA3-BA66-D74F-BAF5-5C9B424BCA52}" type="pres">
      <dgm:prSet presAssocID="{A188C9D4-F17C-6447-8315-83863BC23B32}" presName="layout" presStyleCnt="0">
        <dgm:presLayoutVars>
          <dgm:chMax/>
          <dgm:chPref/>
          <dgm:dir/>
          <dgm:resizeHandles/>
        </dgm:presLayoutVars>
      </dgm:prSet>
      <dgm:spPr/>
      <dgm:t>
        <a:bodyPr/>
        <a:lstStyle/>
        <a:p>
          <a:endParaRPr lang="es-ES_tradnl"/>
        </a:p>
      </dgm:t>
    </dgm:pt>
    <dgm:pt modelId="{37792773-87BA-8C41-9C27-CF7E88CEC46A}" type="pres">
      <dgm:prSet presAssocID="{278FEB3C-5BAC-AA4A-A043-D6239897008F}" presName="root" presStyleCnt="0">
        <dgm:presLayoutVars>
          <dgm:chMax/>
          <dgm:chPref/>
        </dgm:presLayoutVars>
      </dgm:prSet>
      <dgm:spPr/>
    </dgm:pt>
    <dgm:pt modelId="{D5322EB0-9CE2-474E-8819-890F1848A865}" type="pres">
      <dgm:prSet presAssocID="{278FEB3C-5BAC-AA4A-A043-D6239897008F}" presName="rootComposite" presStyleCnt="0">
        <dgm:presLayoutVars/>
      </dgm:prSet>
      <dgm:spPr/>
    </dgm:pt>
    <dgm:pt modelId="{3E89B5FE-F714-3C4C-B433-355AEE11EA06}" type="pres">
      <dgm:prSet presAssocID="{278FEB3C-5BAC-AA4A-A043-D6239897008F}" presName="ParentAccent" presStyleLbl="alignNode1" presStyleIdx="0" presStyleCnt="2" custLinFactNeighborY="57733"/>
      <dgm:spPr/>
    </dgm:pt>
    <dgm:pt modelId="{368AEC6E-988C-B745-BC44-430B30D0086C}" type="pres">
      <dgm:prSet presAssocID="{278FEB3C-5BAC-AA4A-A043-D6239897008F}" presName="ParentSmallAccent" presStyleLbl="fgAcc1" presStyleIdx="0" presStyleCnt="2" custLinFactNeighborY="92455"/>
      <dgm:spPr/>
    </dgm:pt>
    <dgm:pt modelId="{D8624DE4-0568-1246-8685-FD0F1AC017ED}" type="pres">
      <dgm:prSet presAssocID="{278FEB3C-5BAC-AA4A-A043-D6239897008F}" presName="Parent" presStyleLbl="revTx" presStyleIdx="0" presStyleCnt="6" custLinFactNeighborY="-23110">
        <dgm:presLayoutVars>
          <dgm:chMax/>
          <dgm:chPref val="4"/>
          <dgm:bulletEnabled val="1"/>
        </dgm:presLayoutVars>
      </dgm:prSet>
      <dgm:spPr/>
      <dgm:t>
        <a:bodyPr/>
        <a:lstStyle/>
        <a:p>
          <a:endParaRPr lang="es-ES_tradnl"/>
        </a:p>
      </dgm:t>
    </dgm:pt>
    <dgm:pt modelId="{F5E832D8-EBC9-C949-A8F4-E75A134636F0}" type="pres">
      <dgm:prSet presAssocID="{278FEB3C-5BAC-AA4A-A043-D6239897008F}" presName="childShape" presStyleCnt="0">
        <dgm:presLayoutVars>
          <dgm:chMax val="0"/>
          <dgm:chPref val="0"/>
        </dgm:presLayoutVars>
      </dgm:prSet>
      <dgm:spPr/>
    </dgm:pt>
    <dgm:pt modelId="{D28C934A-3C08-544E-8933-6B251EF658FA}" type="pres">
      <dgm:prSet presAssocID="{8C874C40-DD72-064E-BDE4-050BD1708791}" presName="childComposite" presStyleCnt="0">
        <dgm:presLayoutVars>
          <dgm:chMax val="0"/>
          <dgm:chPref val="0"/>
        </dgm:presLayoutVars>
      </dgm:prSet>
      <dgm:spPr/>
    </dgm:pt>
    <dgm:pt modelId="{AC81204D-FF9D-CC41-94C5-46123F89CBE2}" type="pres">
      <dgm:prSet presAssocID="{8C874C40-DD72-064E-BDE4-050BD1708791}" presName="ChildAccent" presStyleLbl="solidFgAcc1" presStyleIdx="0" presStyleCnt="4" custLinFactNeighborY="92457"/>
      <dgm:spPr/>
    </dgm:pt>
    <dgm:pt modelId="{F33AB819-84AF-0D47-86B8-10AFC2EDDCA6}" type="pres">
      <dgm:prSet presAssocID="{8C874C40-DD72-064E-BDE4-050BD1708791}" presName="Child" presStyleLbl="revTx" presStyleIdx="1" presStyleCnt="6" custLinFactNeighborY="39664">
        <dgm:presLayoutVars>
          <dgm:chMax val="0"/>
          <dgm:chPref val="0"/>
          <dgm:bulletEnabled val="1"/>
        </dgm:presLayoutVars>
      </dgm:prSet>
      <dgm:spPr/>
      <dgm:t>
        <a:bodyPr/>
        <a:lstStyle/>
        <a:p>
          <a:endParaRPr lang="es-ES_tradnl"/>
        </a:p>
      </dgm:t>
    </dgm:pt>
    <dgm:pt modelId="{C1337EDE-3B2D-2346-98FD-495A5C183920}" type="pres">
      <dgm:prSet presAssocID="{34F34103-3954-BA4B-B47A-115AEB7A8400}" presName="childComposite" presStyleCnt="0">
        <dgm:presLayoutVars>
          <dgm:chMax val="0"/>
          <dgm:chPref val="0"/>
        </dgm:presLayoutVars>
      </dgm:prSet>
      <dgm:spPr/>
    </dgm:pt>
    <dgm:pt modelId="{B63FA706-4587-7241-ADB5-AC620CC02330}" type="pres">
      <dgm:prSet presAssocID="{34F34103-3954-BA4B-B47A-115AEB7A8400}" presName="ChildAccent" presStyleLbl="solidFgAcc1" presStyleIdx="1" presStyleCnt="4" custLinFactY="100000" custLinFactNeighborY="132582"/>
      <dgm:spPr/>
    </dgm:pt>
    <dgm:pt modelId="{6C31C09C-48EE-2742-9C82-9D9ED2B4E10B}" type="pres">
      <dgm:prSet presAssocID="{34F34103-3954-BA4B-B47A-115AEB7A8400}" presName="Child" presStyleLbl="revTx" presStyleIdx="2" presStyleCnt="6" custLinFactNeighborY="99777">
        <dgm:presLayoutVars>
          <dgm:chMax val="0"/>
          <dgm:chPref val="0"/>
          <dgm:bulletEnabled val="1"/>
        </dgm:presLayoutVars>
      </dgm:prSet>
      <dgm:spPr/>
      <dgm:t>
        <a:bodyPr/>
        <a:lstStyle/>
        <a:p>
          <a:endParaRPr lang="es-ES_tradnl"/>
        </a:p>
      </dgm:t>
    </dgm:pt>
    <dgm:pt modelId="{59DE5D56-AF15-CD48-8A90-B366861C1187}" type="pres">
      <dgm:prSet presAssocID="{6FD80D1B-00FC-184F-8F95-F3E370B35328}" presName="root" presStyleCnt="0">
        <dgm:presLayoutVars>
          <dgm:chMax/>
          <dgm:chPref/>
        </dgm:presLayoutVars>
      </dgm:prSet>
      <dgm:spPr/>
    </dgm:pt>
    <dgm:pt modelId="{4953A871-7F5F-DB40-9101-C1F82D1B5DD3}" type="pres">
      <dgm:prSet presAssocID="{6FD80D1B-00FC-184F-8F95-F3E370B35328}" presName="rootComposite" presStyleCnt="0">
        <dgm:presLayoutVars/>
      </dgm:prSet>
      <dgm:spPr/>
    </dgm:pt>
    <dgm:pt modelId="{8EA310D5-A686-3F43-882C-15DE4CF0F07C}" type="pres">
      <dgm:prSet presAssocID="{6FD80D1B-00FC-184F-8F95-F3E370B35328}" presName="ParentAccent" presStyleLbl="alignNode1" presStyleIdx="1" presStyleCnt="2" custLinFactNeighborY="57733"/>
      <dgm:spPr/>
    </dgm:pt>
    <dgm:pt modelId="{AD39DCDC-E379-3548-BA2C-8B3D9B5C5D6A}" type="pres">
      <dgm:prSet presAssocID="{6FD80D1B-00FC-184F-8F95-F3E370B35328}" presName="ParentSmallAccent" presStyleLbl="fgAcc1" presStyleIdx="1" presStyleCnt="2" custLinFactNeighborY="92455"/>
      <dgm:spPr/>
    </dgm:pt>
    <dgm:pt modelId="{E7EFE39E-FE4C-4247-A27E-E2E029355932}" type="pres">
      <dgm:prSet presAssocID="{6FD80D1B-00FC-184F-8F95-F3E370B35328}" presName="Parent" presStyleLbl="revTx" presStyleIdx="3" presStyleCnt="6" custLinFactNeighborY="-23110">
        <dgm:presLayoutVars>
          <dgm:chMax/>
          <dgm:chPref val="4"/>
          <dgm:bulletEnabled val="1"/>
        </dgm:presLayoutVars>
      </dgm:prSet>
      <dgm:spPr/>
      <dgm:t>
        <a:bodyPr/>
        <a:lstStyle/>
        <a:p>
          <a:endParaRPr lang="es-ES_tradnl"/>
        </a:p>
      </dgm:t>
    </dgm:pt>
    <dgm:pt modelId="{14DA6A53-E4EC-CA4C-BCCD-05EDB2A3C2B5}" type="pres">
      <dgm:prSet presAssocID="{6FD80D1B-00FC-184F-8F95-F3E370B35328}" presName="childShape" presStyleCnt="0">
        <dgm:presLayoutVars>
          <dgm:chMax val="0"/>
          <dgm:chPref val="0"/>
        </dgm:presLayoutVars>
      </dgm:prSet>
      <dgm:spPr/>
    </dgm:pt>
    <dgm:pt modelId="{7167577B-1409-984D-AE63-5AE3DF45C2CF}" type="pres">
      <dgm:prSet presAssocID="{840D0134-FB5C-8A40-A591-BA9FD6FDF4B0}" presName="childComposite" presStyleCnt="0">
        <dgm:presLayoutVars>
          <dgm:chMax val="0"/>
          <dgm:chPref val="0"/>
        </dgm:presLayoutVars>
      </dgm:prSet>
      <dgm:spPr/>
    </dgm:pt>
    <dgm:pt modelId="{9D4EC1B5-BE72-0C48-9467-0C55527D9BFB}" type="pres">
      <dgm:prSet presAssocID="{840D0134-FB5C-8A40-A591-BA9FD6FDF4B0}" presName="ChildAccent" presStyleLbl="solidFgAcc1" presStyleIdx="2" presStyleCnt="4" custLinFactNeighborY="92457"/>
      <dgm:spPr/>
    </dgm:pt>
    <dgm:pt modelId="{651DA00C-DA9E-6B49-B121-45ACB7F3A373}" type="pres">
      <dgm:prSet presAssocID="{840D0134-FB5C-8A40-A591-BA9FD6FDF4B0}" presName="Child" presStyleLbl="revTx" presStyleIdx="4" presStyleCnt="6" custLinFactNeighborY="39664">
        <dgm:presLayoutVars>
          <dgm:chMax val="0"/>
          <dgm:chPref val="0"/>
          <dgm:bulletEnabled val="1"/>
        </dgm:presLayoutVars>
      </dgm:prSet>
      <dgm:spPr/>
      <dgm:t>
        <a:bodyPr/>
        <a:lstStyle/>
        <a:p>
          <a:endParaRPr lang="es-ES_tradnl"/>
        </a:p>
      </dgm:t>
    </dgm:pt>
    <dgm:pt modelId="{D8869FD5-0A64-524D-ABDE-8AB285247EF0}" type="pres">
      <dgm:prSet presAssocID="{2AF8B665-DEF6-C040-9BC7-7F15F1DAFDAA}" presName="childComposite" presStyleCnt="0">
        <dgm:presLayoutVars>
          <dgm:chMax val="0"/>
          <dgm:chPref val="0"/>
        </dgm:presLayoutVars>
      </dgm:prSet>
      <dgm:spPr/>
    </dgm:pt>
    <dgm:pt modelId="{EEA73B96-1F3A-5442-8FA3-508752DDAFDE}" type="pres">
      <dgm:prSet presAssocID="{2AF8B665-DEF6-C040-9BC7-7F15F1DAFDAA}" presName="ChildAccent" presStyleLbl="solidFgAcc1" presStyleIdx="3" presStyleCnt="4" custLinFactY="100000" custLinFactNeighborY="132582"/>
      <dgm:spPr/>
    </dgm:pt>
    <dgm:pt modelId="{8AFD7A43-9055-424D-A87E-F67BBE613F07}" type="pres">
      <dgm:prSet presAssocID="{2AF8B665-DEF6-C040-9BC7-7F15F1DAFDAA}" presName="Child" presStyleLbl="revTx" presStyleIdx="5" presStyleCnt="6" custLinFactNeighborY="99777">
        <dgm:presLayoutVars>
          <dgm:chMax val="0"/>
          <dgm:chPref val="0"/>
          <dgm:bulletEnabled val="1"/>
        </dgm:presLayoutVars>
      </dgm:prSet>
      <dgm:spPr/>
      <dgm:t>
        <a:bodyPr/>
        <a:lstStyle/>
        <a:p>
          <a:endParaRPr lang="es-ES_tradnl"/>
        </a:p>
      </dgm:t>
    </dgm:pt>
  </dgm:ptLst>
  <dgm:cxnLst>
    <dgm:cxn modelId="{5D16BA28-F5D4-7C4C-A702-E8E0EA5CA8C9}" type="presOf" srcId="{34F34103-3954-BA4B-B47A-115AEB7A8400}" destId="{6C31C09C-48EE-2742-9C82-9D9ED2B4E10B}" srcOrd="0" destOrd="0" presId="urn:microsoft.com/office/officeart/2008/layout/SquareAccentList"/>
    <dgm:cxn modelId="{B2A7B481-C133-954C-A4CC-A768E375FC6A}" type="presOf" srcId="{8C874C40-DD72-064E-BDE4-050BD1708791}" destId="{F33AB819-84AF-0D47-86B8-10AFC2EDDCA6}" srcOrd="0" destOrd="0" presId="urn:microsoft.com/office/officeart/2008/layout/SquareAccentList"/>
    <dgm:cxn modelId="{BC298BF4-E0BC-564C-AA1F-BC038BC9C256}" srcId="{6FD80D1B-00FC-184F-8F95-F3E370B35328}" destId="{840D0134-FB5C-8A40-A591-BA9FD6FDF4B0}" srcOrd="0" destOrd="0" parTransId="{828F8F0B-E9FC-E849-A0F8-7D3DC515CFD8}" sibTransId="{2D15C69B-6C51-3D47-80FB-C4CD49CDF2E4}"/>
    <dgm:cxn modelId="{246A5175-FDCB-1645-B918-F6AC62B7CFED}" type="presOf" srcId="{840D0134-FB5C-8A40-A591-BA9FD6FDF4B0}" destId="{651DA00C-DA9E-6B49-B121-45ACB7F3A373}" srcOrd="0" destOrd="0" presId="urn:microsoft.com/office/officeart/2008/layout/SquareAccentList"/>
    <dgm:cxn modelId="{3C2669F4-5A97-834F-A54D-CA44D1EC0AC8}" srcId="{278FEB3C-5BAC-AA4A-A043-D6239897008F}" destId="{8C874C40-DD72-064E-BDE4-050BD1708791}" srcOrd="0" destOrd="0" parTransId="{FE7C62C8-A3AF-7B41-AF6C-FC2237CFD3CD}" sibTransId="{9C1F0473-5061-2148-AB3D-7127D186DC39}"/>
    <dgm:cxn modelId="{474C5F7C-539A-164F-80DC-92A2AE438780}" type="presOf" srcId="{A188C9D4-F17C-6447-8315-83863BC23B32}" destId="{0B43ACA3-BA66-D74F-BAF5-5C9B424BCA52}" srcOrd="0" destOrd="0" presId="urn:microsoft.com/office/officeart/2008/layout/SquareAccentList"/>
    <dgm:cxn modelId="{CDE4AAB8-3624-A146-878A-577C7F5C75B7}" type="presOf" srcId="{278FEB3C-5BAC-AA4A-A043-D6239897008F}" destId="{D8624DE4-0568-1246-8685-FD0F1AC017ED}" srcOrd="0" destOrd="0" presId="urn:microsoft.com/office/officeart/2008/layout/SquareAccentList"/>
    <dgm:cxn modelId="{456F391F-80CD-8441-B6C6-F161B91B091B}" type="presOf" srcId="{6FD80D1B-00FC-184F-8F95-F3E370B35328}" destId="{E7EFE39E-FE4C-4247-A27E-E2E029355932}" srcOrd="0" destOrd="0" presId="urn:microsoft.com/office/officeart/2008/layout/SquareAccentList"/>
    <dgm:cxn modelId="{DFD856AE-3803-DB4D-A6F8-2C8F79915BC0}" srcId="{278FEB3C-5BAC-AA4A-A043-D6239897008F}" destId="{34F34103-3954-BA4B-B47A-115AEB7A8400}" srcOrd="1" destOrd="0" parTransId="{E0F92409-25B2-8C41-9173-2FA29031FFCA}" sibTransId="{C40080B0-3187-FF42-87B2-E265DAC55AA4}"/>
    <dgm:cxn modelId="{CBDC3697-81F0-8540-B6B7-61A193DF1E8A}" srcId="{A188C9D4-F17C-6447-8315-83863BC23B32}" destId="{6FD80D1B-00FC-184F-8F95-F3E370B35328}" srcOrd="1" destOrd="0" parTransId="{88DD3DDB-8846-EE48-99FA-D7716E2B921F}" sibTransId="{10C2C7A8-CD95-9947-AAF4-BBA1D0EA8437}"/>
    <dgm:cxn modelId="{773567F6-0EC5-3D4A-8BA0-F44B1F34CF88}" srcId="{6FD80D1B-00FC-184F-8F95-F3E370B35328}" destId="{2AF8B665-DEF6-C040-9BC7-7F15F1DAFDAA}" srcOrd="1" destOrd="0" parTransId="{E694E520-31D6-4D4F-91B4-2BA929A48FE2}" sibTransId="{440FC9C1-2314-2C46-96DC-A663D49A99CA}"/>
    <dgm:cxn modelId="{35293567-21F3-CA47-B005-AFC819226634}" type="presOf" srcId="{2AF8B665-DEF6-C040-9BC7-7F15F1DAFDAA}" destId="{8AFD7A43-9055-424D-A87E-F67BBE613F07}" srcOrd="0" destOrd="0" presId="urn:microsoft.com/office/officeart/2008/layout/SquareAccentList"/>
    <dgm:cxn modelId="{147CF9F5-AA7F-3343-9E58-0B058F5D0599}" srcId="{A188C9D4-F17C-6447-8315-83863BC23B32}" destId="{278FEB3C-5BAC-AA4A-A043-D6239897008F}" srcOrd="0" destOrd="0" parTransId="{3267C4EC-080B-7445-B4A3-BB2A0AA464FC}" sibTransId="{F9E5B130-23B1-C740-BE41-26F1E48EBF36}"/>
    <dgm:cxn modelId="{7F528683-C5C3-954A-BE05-CF72E196DDE3}" type="presParOf" srcId="{0B43ACA3-BA66-D74F-BAF5-5C9B424BCA52}" destId="{37792773-87BA-8C41-9C27-CF7E88CEC46A}" srcOrd="0" destOrd="0" presId="urn:microsoft.com/office/officeart/2008/layout/SquareAccentList"/>
    <dgm:cxn modelId="{2BB3C31E-8B1B-0B44-983A-9F71BBBBDFFD}" type="presParOf" srcId="{37792773-87BA-8C41-9C27-CF7E88CEC46A}" destId="{D5322EB0-9CE2-474E-8819-890F1848A865}" srcOrd="0" destOrd="0" presId="urn:microsoft.com/office/officeart/2008/layout/SquareAccentList"/>
    <dgm:cxn modelId="{31023383-2239-A04F-A283-A7266624FF53}" type="presParOf" srcId="{D5322EB0-9CE2-474E-8819-890F1848A865}" destId="{3E89B5FE-F714-3C4C-B433-355AEE11EA06}" srcOrd="0" destOrd="0" presId="urn:microsoft.com/office/officeart/2008/layout/SquareAccentList"/>
    <dgm:cxn modelId="{439F1B84-F2C5-E246-ADF1-1E0F17883BCD}" type="presParOf" srcId="{D5322EB0-9CE2-474E-8819-890F1848A865}" destId="{368AEC6E-988C-B745-BC44-430B30D0086C}" srcOrd="1" destOrd="0" presId="urn:microsoft.com/office/officeart/2008/layout/SquareAccentList"/>
    <dgm:cxn modelId="{C47615DD-FD35-2643-BC55-C878A759CA1D}" type="presParOf" srcId="{D5322EB0-9CE2-474E-8819-890F1848A865}" destId="{D8624DE4-0568-1246-8685-FD0F1AC017ED}" srcOrd="2" destOrd="0" presId="urn:microsoft.com/office/officeart/2008/layout/SquareAccentList"/>
    <dgm:cxn modelId="{55D95254-30D0-304C-9741-F9B4D85C6042}" type="presParOf" srcId="{37792773-87BA-8C41-9C27-CF7E88CEC46A}" destId="{F5E832D8-EBC9-C949-A8F4-E75A134636F0}" srcOrd="1" destOrd="0" presId="urn:microsoft.com/office/officeart/2008/layout/SquareAccentList"/>
    <dgm:cxn modelId="{C7C449F0-1BE3-1E4F-B476-BC8CDB8EF479}" type="presParOf" srcId="{F5E832D8-EBC9-C949-A8F4-E75A134636F0}" destId="{D28C934A-3C08-544E-8933-6B251EF658FA}" srcOrd="0" destOrd="0" presId="urn:microsoft.com/office/officeart/2008/layout/SquareAccentList"/>
    <dgm:cxn modelId="{F920A894-5DC1-5344-896D-16B8D6D22669}" type="presParOf" srcId="{D28C934A-3C08-544E-8933-6B251EF658FA}" destId="{AC81204D-FF9D-CC41-94C5-46123F89CBE2}" srcOrd="0" destOrd="0" presId="urn:microsoft.com/office/officeart/2008/layout/SquareAccentList"/>
    <dgm:cxn modelId="{FEF9DC52-316F-3141-85A0-88899A596946}" type="presParOf" srcId="{D28C934A-3C08-544E-8933-6B251EF658FA}" destId="{F33AB819-84AF-0D47-86B8-10AFC2EDDCA6}" srcOrd="1" destOrd="0" presId="urn:microsoft.com/office/officeart/2008/layout/SquareAccentList"/>
    <dgm:cxn modelId="{B6306D89-CF25-BD42-A0A8-8754A6A016FA}" type="presParOf" srcId="{F5E832D8-EBC9-C949-A8F4-E75A134636F0}" destId="{C1337EDE-3B2D-2346-98FD-495A5C183920}" srcOrd="1" destOrd="0" presId="urn:microsoft.com/office/officeart/2008/layout/SquareAccentList"/>
    <dgm:cxn modelId="{2DB52170-79E5-3342-89D9-4ED825FC431C}" type="presParOf" srcId="{C1337EDE-3B2D-2346-98FD-495A5C183920}" destId="{B63FA706-4587-7241-ADB5-AC620CC02330}" srcOrd="0" destOrd="0" presId="urn:microsoft.com/office/officeart/2008/layout/SquareAccentList"/>
    <dgm:cxn modelId="{9220CEAA-DFBF-4146-9336-33FF1BDD8DC5}" type="presParOf" srcId="{C1337EDE-3B2D-2346-98FD-495A5C183920}" destId="{6C31C09C-48EE-2742-9C82-9D9ED2B4E10B}" srcOrd="1" destOrd="0" presId="urn:microsoft.com/office/officeart/2008/layout/SquareAccentList"/>
    <dgm:cxn modelId="{74770449-59A5-9144-AA11-86B78BDFE675}" type="presParOf" srcId="{0B43ACA3-BA66-D74F-BAF5-5C9B424BCA52}" destId="{59DE5D56-AF15-CD48-8A90-B366861C1187}" srcOrd="1" destOrd="0" presId="urn:microsoft.com/office/officeart/2008/layout/SquareAccentList"/>
    <dgm:cxn modelId="{89399C95-0273-E64E-A4A0-A12055328ADE}" type="presParOf" srcId="{59DE5D56-AF15-CD48-8A90-B366861C1187}" destId="{4953A871-7F5F-DB40-9101-C1F82D1B5DD3}" srcOrd="0" destOrd="0" presId="urn:microsoft.com/office/officeart/2008/layout/SquareAccentList"/>
    <dgm:cxn modelId="{00C21CE9-556D-B245-B910-710B1927BE5E}" type="presParOf" srcId="{4953A871-7F5F-DB40-9101-C1F82D1B5DD3}" destId="{8EA310D5-A686-3F43-882C-15DE4CF0F07C}" srcOrd="0" destOrd="0" presId="urn:microsoft.com/office/officeart/2008/layout/SquareAccentList"/>
    <dgm:cxn modelId="{B20EDC15-1B42-3D4D-8C91-5904BBF90D7C}" type="presParOf" srcId="{4953A871-7F5F-DB40-9101-C1F82D1B5DD3}" destId="{AD39DCDC-E379-3548-BA2C-8B3D9B5C5D6A}" srcOrd="1" destOrd="0" presId="urn:microsoft.com/office/officeart/2008/layout/SquareAccentList"/>
    <dgm:cxn modelId="{AD514AB4-7AC8-5742-A63F-F98FF5CE9660}" type="presParOf" srcId="{4953A871-7F5F-DB40-9101-C1F82D1B5DD3}" destId="{E7EFE39E-FE4C-4247-A27E-E2E029355932}" srcOrd="2" destOrd="0" presId="urn:microsoft.com/office/officeart/2008/layout/SquareAccentList"/>
    <dgm:cxn modelId="{A8FA4211-1885-704D-9841-515FB05A8EE9}" type="presParOf" srcId="{59DE5D56-AF15-CD48-8A90-B366861C1187}" destId="{14DA6A53-E4EC-CA4C-BCCD-05EDB2A3C2B5}" srcOrd="1" destOrd="0" presId="urn:microsoft.com/office/officeart/2008/layout/SquareAccentList"/>
    <dgm:cxn modelId="{FB82251E-C34F-2042-9964-A521DBB29D3C}" type="presParOf" srcId="{14DA6A53-E4EC-CA4C-BCCD-05EDB2A3C2B5}" destId="{7167577B-1409-984D-AE63-5AE3DF45C2CF}" srcOrd="0" destOrd="0" presId="urn:microsoft.com/office/officeart/2008/layout/SquareAccentList"/>
    <dgm:cxn modelId="{B2D10852-EE7D-134D-8624-FFA1CC1365B7}" type="presParOf" srcId="{7167577B-1409-984D-AE63-5AE3DF45C2CF}" destId="{9D4EC1B5-BE72-0C48-9467-0C55527D9BFB}" srcOrd="0" destOrd="0" presId="urn:microsoft.com/office/officeart/2008/layout/SquareAccentList"/>
    <dgm:cxn modelId="{24A0DBEE-CC79-7749-997B-00B050D573F7}" type="presParOf" srcId="{7167577B-1409-984D-AE63-5AE3DF45C2CF}" destId="{651DA00C-DA9E-6B49-B121-45ACB7F3A373}" srcOrd="1" destOrd="0" presId="urn:microsoft.com/office/officeart/2008/layout/SquareAccentList"/>
    <dgm:cxn modelId="{D34108E7-912C-1D45-913C-2D4F7766A6AB}" type="presParOf" srcId="{14DA6A53-E4EC-CA4C-BCCD-05EDB2A3C2B5}" destId="{D8869FD5-0A64-524D-ABDE-8AB285247EF0}" srcOrd="1" destOrd="0" presId="urn:microsoft.com/office/officeart/2008/layout/SquareAccentList"/>
    <dgm:cxn modelId="{7B4A42AA-F6EF-CC4C-BCF3-2B36CBCEA8E6}" type="presParOf" srcId="{D8869FD5-0A64-524D-ABDE-8AB285247EF0}" destId="{EEA73B96-1F3A-5442-8FA3-508752DDAFDE}" srcOrd="0" destOrd="0" presId="urn:microsoft.com/office/officeart/2008/layout/SquareAccentList"/>
    <dgm:cxn modelId="{903945BB-CD90-8F46-ACA8-44BB40F50078}" type="presParOf" srcId="{D8869FD5-0A64-524D-ABDE-8AB285247EF0}" destId="{8AFD7A43-9055-424D-A87E-F67BBE613F07}" srcOrd="1" destOrd="0" presId="urn:microsoft.com/office/officeart/2008/layout/SquareAccentLis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88C9D4-F17C-6447-8315-83863BC23B32}" type="doc">
      <dgm:prSet loTypeId="urn:microsoft.com/office/officeart/2008/layout/SquareAccentList" loCatId="" qsTypeId="urn:microsoft.com/office/officeart/2005/8/quickstyle/simple4" qsCatId="simple" csTypeId="urn:microsoft.com/office/officeart/2005/8/colors/accent1_4" csCatId="accent1" phldr="1"/>
      <dgm:spPr/>
      <dgm:t>
        <a:bodyPr/>
        <a:lstStyle/>
        <a:p>
          <a:endParaRPr lang="es-ES_tradnl"/>
        </a:p>
      </dgm:t>
    </dgm:pt>
    <dgm:pt modelId="{6FD80D1B-00FC-184F-8F95-F3E370B35328}">
      <dgm:prSet phldrT="[Texto]" custT="1"/>
      <dgm:spPr/>
      <dgm:t>
        <a:bodyPr/>
        <a:lstStyle/>
        <a:p>
          <a:pPr algn="ctr"/>
          <a:r>
            <a:rPr lang="es-ES_tradnl" sz="1000" dirty="0" smtClean="0">
              <a:latin typeface="Arial" charset="0"/>
              <a:ea typeface="Arial" charset="0"/>
              <a:cs typeface="Arial" charset="0"/>
            </a:rPr>
            <a:t>Trabajadores</a:t>
          </a:r>
          <a:endParaRPr lang="es-ES_tradnl" sz="1000" dirty="0">
            <a:latin typeface="Arial" charset="0"/>
            <a:ea typeface="Arial" charset="0"/>
            <a:cs typeface="Arial" charset="0"/>
          </a:endParaRPr>
        </a:p>
      </dgm:t>
    </dgm:pt>
    <dgm:pt modelId="{88DD3DDB-8846-EE48-99FA-D7716E2B921F}" type="parTrans" cxnId="{CBDC3697-81F0-8540-B6B7-61A193DF1E8A}">
      <dgm:prSet/>
      <dgm:spPr/>
      <dgm:t>
        <a:bodyPr/>
        <a:lstStyle/>
        <a:p>
          <a:endParaRPr lang="es-ES_tradnl" sz="1000">
            <a:latin typeface="Arial" charset="0"/>
            <a:ea typeface="Arial" charset="0"/>
            <a:cs typeface="Arial" charset="0"/>
          </a:endParaRPr>
        </a:p>
      </dgm:t>
    </dgm:pt>
    <dgm:pt modelId="{10C2C7A8-CD95-9947-AAF4-BBA1D0EA8437}" type="sibTrans" cxnId="{CBDC3697-81F0-8540-B6B7-61A193DF1E8A}">
      <dgm:prSet/>
      <dgm:spPr/>
      <dgm:t>
        <a:bodyPr/>
        <a:lstStyle/>
        <a:p>
          <a:endParaRPr lang="es-ES_tradnl" sz="1000">
            <a:latin typeface="Arial" charset="0"/>
            <a:ea typeface="Arial" charset="0"/>
            <a:cs typeface="Arial" charset="0"/>
          </a:endParaRPr>
        </a:p>
      </dgm:t>
    </dgm:pt>
    <dgm:pt modelId="{840D0134-FB5C-8A40-A591-BA9FD6FDF4B0}">
      <dgm:prSet phldrT="[Texto]" custT="1"/>
      <dgm:spPr/>
      <dgm:t>
        <a:bodyPr/>
        <a:lstStyle/>
        <a:p>
          <a:r>
            <a:rPr lang="es-ES_tradnl" sz="1000" dirty="0" smtClean="0">
              <a:latin typeface="Arial" charset="0"/>
              <a:ea typeface="Arial" charset="0"/>
              <a:cs typeface="Arial" charset="0"/>
            </a:rPr>
            <a:t>25%</a:t>
          </a:r>
          <a:endParaRPr lang="es-ES_tradnl" sz="1000" dirty="0">
            <a:latin typeface="Arial" charset="0"/>
            <a:ea typeface="Arial" charset="0"/>
            <a:cs typeface="Arial" charset="0"/>
          </a:endParaRPr>
        </a:p>
      </dgm:t>
    </dgm:pt>
    <dgm:pt modelId="{828F8F0B-E9FC-E849-A0F8-7D3DC515CFD8}" type="parTrans" cxnId="{BC298BF4-E0BC-564C-AA1F-BC038BC9C256}">
      <dgm:prSet/>
      <dgm:spPr/>
      <dgm:t>
        <a:bodyPr/>
        <a:lstStyle/>
        <a:p>
          <a:endParaRPr lang="es-ES_tradnl" sz="1000">
            <a:latin typeface="Arial" charset="0"/>
            <a:ea typeface="Arial" charset="0"/>
            <a:cs typeface="Arial" charset="0"/>
          </a:endParaRPr>
        </a:p>
      </dgm:t>
    </dgm:pt>
    <dgm:pt modelId="{2D15C69B-6C51-3D47-80FB-C4CD49CDF2E4}" type="sibTrans" cxnId="{BC298BF4-E0BC-564C-AA1F-BC038BC9C256}">
      <dgm:prSet/>
      <dgm:spPr/>
      <dgm:t>
        <a:bodyPr/>
        <a:lstStyle/>
        <a:p>
          <a:endParaRPr lang="es-ES_tradnl" sz="1000">
            <a:latin typeface="Arial" charset="0"/>
            <a:ea typeface="Arial" charset="0"/>
            <a:cs typeface="Arial" charset="0"/>
          </a:endParaRPr>
        </a:p>
      </dgm:t>
    </dgm:pt>
    <dgm:pt modelId="{2AF8B665-DEF6-C040-9BC7-7F15F1DAFDAA}">
      <dgm:prSet phldrT="[Texto]" custT="1"/>
      <dgm:spPr/>
      <dgm:t>
        <a:bodyPr/>
        <a:lstStyle/>
        <a:p>
          <a:r>
            <a:rPr lang="es-ES_tradnl" sz="1000" dirty="0" smtClean="0">
              <a:latin typeface="Arial" charset="0"/>
              <a:ea typeface="Arial" charset="0"/>
              <a:cs typeface="Arial" charset="0"/>
            </a:rPr>
            <a:t>6 horas diarias</a:t>
          </a:r>
          <a:endParaRPr lang="es-ES_tradnl" sz="1000" dirty="0">
            <a:latin typeface="Arial" charset="0"/>
            <a:ea typeface="Arial" charset="0"/>
            <a:cs typeface="Arial" charset="0"/>
          </a:endParaRPr>
        </a:p>
      </dgm:t>
    </dgm:pt>
    <dgm:pt modelId="{E694E520-31D6-4D4F-91B4-2BA929A48FE2}" type="parTrans" cxnId="{773567F6-0EC5-3D4A-8BA0-F44B1F34CF88}">
      <dgm:prSet/>
      <dgm:spPr/>
      <dgm:t>
        <a:bodyPr/>
        <a:lstStyle/>
        <a:p>
          <a:endParaRPr lang="es-ES_tradnl" sz="1000">
            <a:latin typeface="Arial" charset="0"/>
            <a:ea typeface="Arial" charset="0"/>
            <a:cs typeface="Arial" charset="0"/>
          </a:endParaRPr>
        </a:p>
      </dgm:t>
    </dgm:pt>
    <dgm:pt modelId="{440FC9C1-2314-2C46-96DC-A663D49A99CA}" type="sibTrans" cxnId="{773567F6-0EC5-3D4A-8BA0-F44B1F34CF88}">
      <dgm:prSet/>
      <dgm:spPr/>
      <dgm:t>
        <a:bodyPr/>
        <a:lstStyle/>
        <a:p>
          <a:endParaRPr lang="es-ES_tradnl" sz="1000">
            <a:latin typeface="Arial" charset="0"/>
            <a:ea typeface="Arial" charset="0"/>
            <a:cs typeface="Arial" charset="0"/>
          </a:endParaRPr>
        </a:p>
      </dgm:t>
    </dgm:pt>
    <dgm:pt modelId="{0B43ACA3-BA66-D74F-BAF5-5C9B424BCA52}" type="pres">
      <dgm:prSet presAssocID="{A188C9D4-F17C-6447-8315-83863BC23B32}" presName="layout" presStyleCnt="0">
        <dgm:presLayoutVars>
          <dgm:chMax/>
          <dgm:chPref/>
          <dgm:dir/>
          <dgm:resizeHandles/>
        </dgm:presLayoutVars>
      </dgm:prSet>
      <dgm:spPr/>
      <dgm:t>
        <a:bodyPr/>
        <a:lstStyle/>
        <a:p>
          <a:endParaRPr lang="es-ES_tradnl"/>
        </a:p>
      </dgm:t>
    </dgm:pt>
    <dgm:pt modelId="{59DE5D56-AF15-CD48-8A90-B366861C1187}" type="pres">
      <dgm:prSet presAssocID="{6FD80D1B-00FC-184F-8F95-F3E370B35328}" presName="root" presStyleCnt="0">
        <dgm:presLayoutVars>
          <dgm:chMax/>
          <dgm:chPref/>
        </dgm:presLayoutVars>
      </dgm:prSet>
      <dgm:spPr/>
    </dgm:pt>
    <dgm:pt modelId="{4953A871-7F5F-DB40-9101-C1F82D1B5DD3}" type="pres">
      <dgm:prSet presAssocID="{6FD80D1B-00FC-184F-8F95-F3E370B35328}" presName="rootComposite" presStyleCnt="0">
        <dgm:presLayoutVars/>
      </dgm:prSet>
      <dgm:spPr/>
    </dgm:pt>
    <dgm:pt modelId="{8EA310D5-A686-3F43-882C-15DE4CF0F07C}" type="pres">
      <dgm:prSet presAssocID="{6FD80D1B-00FC-184F-8F95-F3E370B35328}" presName="ParentAccent" presStyleLbl="alignNode1" presStyleIdx="0" presStyleCnt="1" custLinFactNeighborY="57733"/>
      <dgm:spPr/>
    </dgm:pt>
    <dgm:pt modelId="{AD39DCDC-E379-3548-BA2C-8B3D9B5C5D6A}" type="pres">
      <dgm:prSet presAssocID="{6FD80D1B-00FC-184F-8F95-F3E370B35328}" presName="ParentSmallAccent" presStyleLbl="fgAcc1" presStyleIdx="0" presStyleCnt="1" custLinFactNeighborY="92455"/>
      <dgm:spPr/>
    </dgm:pt>
    <dgm:pt modelId="{E7EFE39E-FE4C-4247-A27E-E2E029355932}" type="pres">
      <dgm:prSet presAssocID="{6FD80D1B-00FC-184F-8F95-F3E370B35328}" presName="Parent" presStyleLbl="revTx" presStyleIdx="0" presStyleCnt="3" custLinFactNeighborY="-23110">
        <dgm:presLayoutVars>
          <dgm:chMax/>
          <dgm:chPref val="4"/>
          <dgm:bulletEnabled val="1"/>
        </dgm:presLayoutVars>
      </dgm:prSet>
      <dgm:spPr/>
      <dgm:t>
        <a:bodyPr/>
        <a:lstStyle/>
        <a:p>
          <a:endParaRPr lang="es-ES_tradnl"/>
        </a:p>
      </dgm:t>
    </dgm:pt>
    <dgm:pt modelId="{14DA6A53-E4EC-CA4C-BCCD-05EDB2A3C2B5}" type="pres">
      <dgm:prSet presAssocID="{6FD80D1B-00FC-184F-8F95-F3E370B35328}" presName="childShape" presStyleCnt="0">
        <dgm:presLayoutVars>
          <dgm:chMax val="0"/>
          <dgm:chPref val="0"/>
        </dgm:presLayoutVars>
      </dgm:prSet>
      <dgm:spPr/>
    </dgm:pt>
    <dgm:pt modelId="{7167577B-1409-984D-AE63-5AE3DF45C2CF}" type="pres">
      <dgm:prSet presAssocID="{840D0134-FB5C-8A40-A591-BA9FD6FDF4B0}" presName="childComposite" presStyleCnt="0">
        <dgm:presLayoutVars>
          <dgm:chMax val="0"/>
          <dgm:chPref val="0"/>
        </dgm:presLayoutVars>
      </dgm:prSet>
      <dgm:spPr/>
    </dgm:pt>
    <dgm:pt modelId="{9D4EC1B5-BE72-0C48-9467-0C55527D9BFB}" type="pres">
      <dgm:prSet presAssocID="{840D0134-FB5C-8A40-A591-BA9FD6FDF4B0}" presName="ChildAccent" presStyleLbl="solidFgAcc1" presStyleIdx="0" presStyleCnt="2" custLinFactNeighborY="92457"/>
      <dgm:spPr/>
    </dgm:pt>
    <dgm:pt modelId="{651DA00C-DA9E-6B49-B121-45ACB7F3A373}" type="pres">
      <dgm:prSet presAssocID="{840D0134-FB5C-8A40-A591-BA9FD6FDF4B0}" presName="Child" presStyleLbl="revTx" presStyleIdx="1" presStyleCnt="3" custLinFactNeighborY="39664">
        <dgm:presLayoutVars>
          <dgm:chMax val="0"/>
          <dgm:chPref val="0"/>
          <dgm:bulletEnabled val="1"/>
        </dgm:presLayoutVars>
      </dgm:prSet>
      <dgm:spPr/>
      <dgm:t>
        <a:bodyPr/>
        <a:lstStyle/>
        <a:p>
          <a:endParaRPr lang="es-ES_tradnl"/>
        </a:p>
      </dgm:t>
    </dgm:pt>
    <dgm:pt modelId="{D8869FD5-0A64-524D-ABDE-8AB285247EF0}" type="pres">
      <dgm:prSet presAssocID="{2AF8B665-DEF6-C040-9BC7-7F15F1DAFDAA}" presName="childComposite" presStyleCnt="0">
        <dgm:presLayoutVars>
          <dgm:chMax val="0"/>
          <dgm:chPref val="0"/>
        </dgm:presLayoutVars>
      </dgm:prSet>
      <dgm:spPr/>
    </dgm:pt>
    <dgm:pt modelId="{EEA73B96-1F3A-5442-8FA3-508752DDAFDE}" type="pres">
      <dgm:prSet presAssocID="{2AF8B665-DEF6-C040-9BC7-7F15F1DAFDAA}" presName="ChildAccent" presStyleLbl="solidFgAcc1" presStyleIdx="1" presStyleCnt="2" custLinFactY="100000" custLinFactNeighborY="132582"/>
      <dgm:spPr/>
    </dgm:pt>
    <dgm:pt modelId="{8AFD7A43-9055-424D-A87E-F67BBE613F07}" type="pres">
      <dgm:prSet presAssocID="{2AF8B665-DEF6-C040-9BC7-7F15F1DAFDAA}" presName="Child" presStyleLbl="revTx" presStyleIdx="2" presStyleCnt="3" custLinFactNeighborY="99777">
        <dgm:presLayoutVars>
          <dgm:chMax val="0"/>
          <dgm:chPref val="0"/>
          <dgm:bulletEnabled val="1"/>
        </dgm:presLayoutVars>
      </dgm:prSet>
      <dgm:spPr/>
      <dgm:t>
        <a:bodyPr/>
        <a:lstStyle/>
        <a:p>
          <a:endParaRPr lang="es-ES_tradnl"/>
        </a:p>
      </dgm:t>
    </dgm:pt>
  </dgm:ptLst>
  <dgm:cxnLst>
    <dgm:cxn modelId="{BC298BF4-E0BC-564C-AA1F-BC038BC9C256}" srcId="{6FD80D1B-00FC-184F-8F95-F3E370B35328}" destId="{840D0134-FB5C-8A40-A591-BA9FD6FDF4B0}" srcOrd="0" destOrd="0" parTransId="{828F8F0B-E9FC-E849-A0F8-7D3DC515CFD8}" sibTransId="{2D15C69B-6C51-3D47-80FB-C4CD49CDF2E4}"/>
    <dgm:cxn modelId="{B1AAD791-AF86-9142-A1B6-CDDD64C3584D}" type="presOf" srcId="{840D0134-FB5C-8A40-A591-BA9FD6FDF4B0}" destId="{651DA00C-DA9E-6B49-B121-45ACB7F3A373}" srcOrd="0" destOrd="0" presId="urn:microsoft.com/office/officeart/2008/layout/SquareAccentList"/>
    <dgm:cxn modelId="{83B0573C-2A45-C14E-9E24-B93C33E706CF}" type="presOf" srcId="{A188C9D4-F17C-6447-8315-83863BC23B32}" destId="{0B43ACA3-BA66-D74F-BAF5-5C9B424BCA52}" srcOrd="0" destOrd="0" presId="urn:microsoft.com/office/officeart/2008/layout/SquareAccentList"/>
    <dgm:cxn modelId="{CBDC3697-81F0-8540-B6B7-61A193DF1E8A}" srcId="{A188C9D4-F17C-6447-8315-83863BC23B32}" destId="{6FD80D1B-00FC-184F-8F95-F3E370B35328}" srcOrd="0" destOrd="0" parTransId="{88DD3DDB-8846-EE48-99FA-D7716E2B921F}" sibTransId="{10C2C7A8-CD95-9947-AAF4-BBA1D0EA8437}"/>
    <dgm:cxn modelId="{773567F6-0EC5-3D4A-8BA0-F44B1F34CF88}" srcId="{6FD80D1B-00FC-184F-8F95-F3E370B35328}" destId="{2AF8B665-DEF6-C040-9BC7-7F15F1DAFDAA}" srcOrd="1" destOrd="0" parTransId="{E694E520-31D6-4D4F-91B4-2BA929A48FE2}" sibTransId="{440FC9C1-2314-2C46-96DC-A663D49A99CA}"/>
    <dgm:cxn modelId="{DA634F21-8882-7048-A16F-B3D46E3585EB}" type="presOf" srcId="{6FD80D1B-00FC-184F-8F95-F3E370B35328}" destId="{E7EFE39E-FE4C-4247-A27E-E2E029355932}" srcOrd="0" destOrd="0" presId="urn:microsoft.com/office/officeart/2008/layout/SquareAccentList"/>
    <dgm:cxn modelId="{34D83B37-F88C-614B-AAEB-66B3D51B6468}" type="presOf" srcId="{2AF8B665-DEF6-C040-9BC7-7F15F1DAFDAA}" destId="{8AFD7A43-9055-424D-A87E-F67BBE613F07}" srcOrd="0" destOrd="0" presId="urn:microsoft.com/office/officeart/2008/layout/SquareAccentList"/>
    <dgm:cxn modelId="{C92ED0CA-3D43-A642-B273-BD157F3B9CC1}" type="presParOf" srcId="{0B43ACA3-BA66-D74F-BAF5-5C9B424BCA52}" destId="{59DE5D56-AF15-CD48-8A90-B366861C1187}" srcOrd="0" destOrd="0" presId="urn:microsoft.com/office/officeart/2008/layout/SquareAccentList"/>
    <dgm:cxn modelId="{91F4A3E6-A65C-1F4A-9CFB-2BFCD6AC530A}" type="presParOf" srcId="{59DE5D56-AF15-CD48-8A90-B366861C1187}" destId="{4953A871-7F5F-DB40-9101-C1F82D1B5DD3}" srcOrd="0" destOrd="0" presId="urn:microsoft.com/office/officeart/2008/layout/SquareAccentList"/>
    <dgm:cxn modelId="{477EB7E6-B6C0-5E41-A21F-E1C041D0BD81}" type="presParOf" srcId="{4953A871-7F5F-DB40-9101-C1F82D1B5DD3}" destId="{8EA310D5-A686-3F43-882C-15DE4CF0F07C}" srcOrd="0" destOrd="0" presId="urn:microsoft.com/office/officeart/2008/layout/SquareAccentList"/>
    <dgm:cxn modelId="{A52B1918-93A0-B942-BE37-F2E24FB9EDF4}" type="presParOf" srcId="{4953A871-7F5F-DB40-9101-C1F82D1B5DD3}" destId="{AD39DCDC-E379-3548-BA2C-8B3D9B5C5D6A}" srcOrd="1" destOrd="0" presId="urn:microsoft.com/office/officeart/2008/layout/SquareAccentList"/>
    <dgm:cxn modelId="{9100E71C-5FF6-7D4E-B7C4-8321BEAA1E93}" type="presParOf" srcId="{4953A871-7F5F-DB40-9101-C1F82D1B5DD3}" destId="{E7EFE39E-FE4C-4247-A27E-E2E029355932}" srcOrd="2" destOrd="0" presId="urn:microsoft.com/office/officeart/2008/layout/SquareAccentList"/>
    <dgm:cxn modelId="{229C909B-1FD7-9B4C-B27D-8CCEAAE454DE}" type="presParOf" srcId="{59DE5D56-AF15-CD48-8A90-B366861C1187}" destId="{14DA6A53-E4EC-CA4C-BCCD-05EDB2A3C2B5}" srcOrd="1" destOrd="0" presId="urn:microsoft.com/office/officeart/2008/layout/SquareAccentList"/>
    <dgm:cxn modelId="{2D98C18A-7481-CC4D-8016-BD94135E7D1A}" type="presParOf" srcId="{14DA6A53-E4EC-CA4C-BCCD-05EDB2A3C2B5}" destId="{7167577B-1409-984D-AE63-5AE3DF45C2CF}" srcOrd="0" destOrd="0" presId="urn:microsoft.com/office/officeart/2008/layout/SquareAccentList"/>
    <dgm:cxn modelId="{CD0026E4-3474-7F4E-AD3D-23B940015CA3}" type="presParOf" srcId="{7167577B-1409-984D-AE63-5AE3DF45C2CF}" destId="{9D4EC1B5-BE72-0C48-9467-0C55527D9BFB}" srcOrd="0" destOrd="0" presId="urn:microsoft.com/office/officeart/2008/layout/SquareAccentList"/>
    <dgm:cxn modelId="{0CF29AF0-0797-FC47-BCCA-E8076CC811A3}" type="presParOf" srcId="{7167577B-1409-984D-AE63-5AE3DF45C2CF}" destId="{651DA00C-DA9E-6B49-B121-45ACB7F3A373}" srcOrd="1" destOrd="0" presId="urn:microsoft.com/office/officeart/2008/layout/SquareAccentList"/>
    <dgm:cxn modelId="{7BA42698-337B-9D4A-9FF8-9562F3D97D1E}" type="presParOf" srcId="{14DA6A53-E4EC-CA4C-BCCD-05EDB2A3C2B5}" destId="{D8869FD5-0A64-524D-ABDE-8AB285247EF0}" srcOrd="1" destOrd="0" presId="urn:microsoft.com/office/officeart/2008/layout/SquareAccentList"/>
    <dgm:cxn modelId="{21B80323-87C0-D94B-96BF-C6A97D8DCEFB}" type="presParOf" srcId="{D8869FD5-0A64-524D-ABDE-8AB285247EF0}" destId="{EEA73B96-1F3A-5442-8FA3-508752DDAFDE}" srcOrd="0" destOrd="0" presId="urn:microsoft.com/office/officeart/2008/layout/SquareAccentList"/>
    <dgm:cxn modelId="{26CDE606-68BB-9046-942C-CECC3ADEED4E}" type="presParOf" srcId="{D8869FD5-0A64-524D-ABDE-8AB285247EF0}" destId="{8AFD7A43-9055-424D-A87E-F67BBE613F07}" srcOrd="1" destOrd="0" presId="urn:microsoft.com/office/officeart/2008/layout/SquareAccentLis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9E765FB-4CC0-9643-92BC-C12491F48E38}" type="doc">
      <dgm:prSet loTypeId="urn:microsoft.com/office/officeart/2005/8/layout/process1" loCatId="" qsTypeId="urn:microsoft.com/office/officeart/2005/8/quickstyle/simple4" qsCatId="simple" csTypeId="urn:microsoft.com/office/officeart/2005/8/colors/colorful4" csCatId="colorful" phldr="1"/>
      <dgm:spPr/>
    </dgm:pt>
    <dgm:pt modelId="{46178F9E-E231-E447-B7AC-C8D507748DE9}">
      <dgm:prSet phldrT="[Texto]" custT="1"/>
      <dgm:spPr/>
      <dgm:t>
        <a:bodyPr/>
        <a:lstStyle/>
        <a:p>
          <a:r>
            <a:rPr lang="es-ES_tradnl" sz="1000" dirty="0" smtClean="0">
              <a:latin typeface="Arial" charset="0"/>
              <a:ea typeface="Arial" charset="0"/>
              <a:cs typeface="Arial" charset="0"/>
            </a:rPr>
            <a:t>30 días</a:t>
          </a:r>
          <a:endParaRPr lang="es-ES_tradnl" sz="1000" dirty="0">
            <a:latin typeface="Arial" charset="0"/>
            <a:ea typeface="Arial" charset="0"/>
            <a:cs typeface="Arial" charset="0"/>
          </a:endParaRPr>
        </a:p>
      </dgm:t>
    </dgm:pt>
    <dgm:pt modelId="{F1A20647-D9E3-A944-8B34-063607AF7491}" type="parTrans" cxnId="{0C7989AC-4464-9A49-AC23-F0EF758F9F57}">
      <dgm:prSet/>
      <dgm:spPr/>
      <dgm:t>
        <a:bodyPr/>
        <a:lstStyle/>
        <a:p>
          <a:endParaRPr lang="es-ES_tradnl" sz="1000">
            <a:latin typeface="Arial" charset="0"/>
            <a:ea typeface="Arial" charset="0"/>
            <a:cs typeface="Arial" charset="0"/>
          </a:endParaRPr>
        </a:p>
      </dgm:t>
    </dgm:pt>
    <dgm:pt modelId="{1F8D1695-D89E-3E47-A680-607FD19A7E3D}" type="sibTrans" cxnId="{0C7989AC-4464-9A49-AC23-F0EF758F9F57}">
      <dgm:prSet custT="1"/>
      <dgm:spPr/>
      <dgm:t>
        <a:bodyPr/>
        <a:lstStyle/>
        <a:p>
          <a:endParaRPr lang="es-ES_tradnl" sz="1000">
            <a:latin typeface="Arial" charset="0"/>
            <a:ea typeface="Arial" charset="0"/>
            <a:cs typeface="Arial" charset="0"/>
          </a:endParaRPr>
        </a:p>
      </dgm:t>
    </dgm:pt>
    <dgm:pt modelId="{5D077A7F-17F1-824F-984C-38E170E41043}">
      <dgm:prSet phldrT="[Texto]" custT="1"/>
      <dgm:spPr/>
      <dgm:t>
        <a:bodyPr/>
        <a:lstStyle/>
        <a:p>
          <a:r>
            <a:rPr lang="es-ES_tradnl" sz="1000" dirty="0" smtClean="0">
              <a:latin typeface="Arial" charset="0"/>
              <a:ea typeface="Arial" charset="0"/>
              <a:cs typeface="Arial" charset="0"/>
            </a:rPr>
            <a:t>240 horas</a:t>
          </a:r>
          <a:endParaRPr lang="es-ES_tradnl" sz="1000" dirty="0">
            <a:latin typeface="Arial" charset="0"/>
            <a:ea typeface="Arial" charset="0"/>
            <a:cs typeface="Arial" charset="0"/>
          </a:endParaRPr>
        </a:p>
      </dgm:t>
    </dgm:pt>
    <dgm:pt modelId="{3AA853B2-C77F-484C-A8D8-0D8A3A426341}" type="parTrans" cxnId="{A91A2A8A-4BBB-B845-9F3B-3E9EA339FC60}">
      <dgm:prSet/>
      <dgm:spPr/>
      <dgm:t>
        <a:bodyPr/>
        <a:lstStyle/>
        <a:p>
          <a:endParaRPr lang="es-ES_tradnl" sz="1000">
            <a:latin typeface="Arial" charset="0"/>
            <a:ea typeface="Arial" charset="0"/>
            <a:cs typeface="Arial" charset="0"/>
          </a:endParaRPr>
        </a:p>
      </dgm:t>
    </dgm:pt>
    <dgm:pt modelId="{268DBCB5-49C8-0F4E-A6FE-65A6BF1FA6D2}" type="sibTrans" cxnId="{A91A2A8A-4BBB-B845-9F3B-3E9EA339FC60}">
      <dgm:prSet/>
      <dgm:spPr/>
      <dgm:t>
        <a:bodyPr/>
        <a:lstStyle/>
        <a:p>
          <a:endParaRPr lang="es-ES_tradnl" sz="1000">
            <a:latin typeface="Arial" charset="0"/>
            <a:ea typeface="Arial" charset="0"/>
            <a:cs typeface="Arial" charset="0"/>
          </a:endParaRPr>
        </a:p>
      </dgm:t>
    </dgm:pt>
    <dgm:pt modelId="{AF714D83-B89E-4B48-9E49-A70C779FBB82}" type="pres">
      <dgm:prSet presAssocID="{C9E765FB-4CC0-9643-92BC-C12491F48E38}" presName="Name0" presStyleCnt="0">
        <dgm:presLayoutVars>
          <dgm:dir/>
          <dgm:resizeHandles val="exact"/>
        </dgm:presLayoutVars>
      </dgm:prSet>
      <dgm:spPr/>
    </dgm:pt>
    <dgm:pt modelId="{46F7FC55-755D-A54B-83BC-CDFCF6CD3625}" type="pres">
      <dgm:prSet presAssocID="{46178F9E-E231-E447-B7AC-C8D507748DE9}" presName="node" presStyleLbl="node1" presStyleIdx="0" presStyleCnt="2">
        <dgm:presLayoutVars>
          <dgm:bulletEnabled val="1"/>
        </dgm:presLayoutVars>
      </dgm:prSet>
      <dgm:spPr/>
      <dgm:t>
        <a:bodyPr/>
        <a:lstStyle/>
        <a:p>
          <a:endParaRPr lang="es-ES_tradnl"/>
        </a:p>
      </dgm:t>
    </dgm:pt>
    <dgm:pt modelId="{F9B2DB81-FE45-424B-AB37-6D3E93A56C3B}" type="pres">
      <dgm:prSet presAssocID="{1F8D1695-D89E-3E47-A680-607FD19A7E3D}" presName="sibTrans" presStyleLbl="sibTrans2D1" presStyleIdx="0" presStyleCnt="1"/>
      <dgm:spPr/>
      <dgm:t>
        <a:bodyPr/>
        <a:lstStyle/>
        <a:p>
          <a:endParaRPr lang="es-ES_tradnl"/>
        </a:p>
      </dgm:t>
    </dgm:pt>
    <dgm:pt modelId="{A32DA03B-A833-684A-81F5-3B5C7E532D39}" type="pres">
      <dgm:prSet presAssocID="{1F8D1695-D89E-3E47-A680-607FD19A7E3D}" presName="connectorText" presStyleLbl="sibTrans2D1" presStyleIdx="0" presStyleCnt="1"/>
      <dgm:spPr/>
      <dgm:t>
        <a:bodyPr/>
        <a:lstStyle/>
        <a:p>
          <a:endParaRPr lang="es-ES_tradnl"/>
        </a:p>
      </dgm:t>
    </dgm:pt>
    <dgm:pt modelId="{6839381B-9352-C946-937F-9D54C5F57598}" type="pres">
      <dgm:prSet presAssocID="{5D077A7F-17F1-824F-984C-38E170E41043}" presName="node" presStyleLbl="node1" presStyleIdx="1" presStyleCnt="2">
        <dgm:presLayoutVars>
          <dgm:bulletEnabled val="1"/>
        </dgm:presLayoutVars>
      </dgm:prSet>
      <dgm:spPr/>
      <dgm:t>
        <a:bodyPr/>
        <a:lstStyle/>
        <a:p>
          <a:endParaRPr lang="es-ES_tradnl"/>
        </a:p>
      </dgm:t>
    </dgm:pt>
  </dgm:ptLst>
  <dgm:cxnLst>
    <dgm:cxn modelId="{0C7989AC-4464-9A49-AC23-F0EF758F9F57}" srcId="{C9E765FB-4CC0-9643-92BC-C12491F48E38}" destId="{46178F9E-E231-E447-B7AC-C8D507748DE9}" srcOrd="0" destOrd="0" parTransId="{F1A20647-D9E3-A944-8B34-063607AF7491}" sibTransId="{1F8D1695-D89E-3E47-A680-607FD19A7E3D}"/>
    <dgm:cxn modelId="{A91A2A8A-4BBB-B845-9F3B-3E9EA339FC60}" srcId="{C9E765FB-4CC0-9643-92BC-C12491F48E38}" destId="{5D077A7F-17F1-824F-984C-38E170E41043}" srcOrd="1" destOrd="0" parTransId="{3AA853B2-C77F-484C-A8D8-0D8A3A426341}" sibTransId="{268DBCB5-49C8-0F4E-A6FE-65A6BF1FA6D2}"/>
    <dgm:cxn modelId="{89C5E11C-98CC-E94D-A40F-DC75CC64FBAB}" type="presOf" srcId="{1F8D1695-D89E-3E47-A680-607FD19A7E3D}" destId="{A32DA03B-A833-684A-81F5-3B5C7E532D39}" srcOrd="1" destOrd="0" presId="urn:microsoft.com/office/officeart/2005/8/layout/process1"/>
    <dgm:cxn modelId="{4E634BF6-681A-EF4A-B510-FB6F2A45F311}" type="presOf" srcId="{C9E765FB-4CC0-9643-92BC-C12491F48E38}" destId="{AF714D83-B89E-4B48-9E49-A70C779FBB82}" srcOrd="0" destOrd="0" presId="urn:microsoft.com/office/officeart/2005/8/layout/process1"/>
    <dgm:cxn modelId="{ACA8E83B-AEC5-7849-B6B5-751BAFB0C386}" type="presOf" srcId="{46178F9E-E231-E447-B7AC-C8D507748DE9}" destId="{46F7FC55-755D-A54B-83BC-CDFCF6CD3625}" srcOrd="0" destOrd="0" presId="urn:microsoft.com/office/officeart/2005/8/layout/process1"/>
    <dgm:cxn modelId="{E370814B-B4F1-3E41-BFEE-9279643E4635}" type="presOf" srcId="{5D077A7F-17F1-824F-984C-38E170E41043}" destId="{6839381B-9352-C946-937F-9D54C5F57598}" srcOrd="0" destOrd="0" presId="urn:microsoft.com/office/officeart/2005/8/layout/process1"/>
    <dgm:cxn modelId="{59BB302C-B719-404C-A41B-0D14FB6A3CA0}" type="presOf" srcId="{1F8D1695-D89E-3E47-A680-607FD19A7E3D}" destId="{F9B2DB81-FE45-424B-AB37-6D3E93A56C3B}" srcOrd="0" destOrd="0" presId="urn:microsoft.com/office/officeart/2005/8/layout/process1"/>
    <dgm:cxn modelId="{F944C63D-2D2A-4D4A-8D45-54BC239C93D4}" type="presParOf" srcId="{AF714D83-B89E-4B48-9E49-A70C779FBB82}" destId="{46F7FC55-755D-A54B-83BC-CDFCF6CD3625}" srcOrd="0" destOrd="0" presId="urn:microsoft.com/office/officeart/2005/8/layout/process1"/>
    <dgm:cxn modelId="{899B59D2-296A-794F-A834-7D8EC101BA50}" type="presParOf" srcId="{AF714D83-B89E-4B48-9E49-A70C779FBB82}" destId="{F9B2DB81-FE45-424B-AB37-6D3E93A56C3B}" srcOrd="1" destOrd="0" presId="urn:microsoft.com/office/officeart/2005/8/layout/process1"/>
    <dgm:cxn modelId="{7CC7ABD0-77C8-E648-AF64-6D028F67D62E}" type="presParOf" srcId="{F9B2DB81-FE45-424B-AB37-6D3E93A56C3B}" destId="{A32DA03B-A833-684A-81F5-3B5C7E532D39}" srcOrd="0" destOrd="0" presId="urn:microsoft.com/office/officeart/2005/8/layout/process1"/>
    <dgm:cxn modelId="{8B2ECF45-0BEC-A743-9ADE-A6D5B074AF2C}" type="presParOf" srcId="{AF714D83-B89E-4B48-9E49-A70C779FBB82}" destId="{6839381B-9352-C946-937F-9D54C5F57598}" srcOrd="2" destOrd="0" presId="urn:microsoft.com/office/officeart/2005/8/layout/process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9E765FB-4CC0-9643-92BC-C12491F48E38}" type="doc">
      <dgm:prSet loTypeId="urn:microsoft.com/office/officeart/2005/8/layout/process1" loCatId="" qsTypeId="urn:microsoft.com/office/officeart/2005/8/quickstyle/simple4" qsCatId="simple" csTypeId="urn:microsoft.com/office/officeart/2005/8/colors/colorful4" csCatId="colorful" phldr="1"/>
      <dgm:spPr/>
    </dgm:pt>
    <dgm:pt modelId="{46178F9E-E231-E447-B7AC-C8D507748DE9}">
      <dgm:prSet phldrT="[Texto]" custT="1"/>
      <dgm:spPr/>
      <dgm:t>
        <a:bodyPr/>
        <a:lstStyle/>
        <a:p>
          <a:r>
            <a:rPr lang="es-ES_tradnl" sz="1000" dirty="0" smtClean="0">
              <a:latin typeface="Arial" charset="0"/>
              <a:ea typeface="Arial" charset="0"/>
              <a:cs typeface="Arial" charset="0"/>
            </a:rPr>
            <a:t>20 días</a:t>
          </a:r>
          <a:endParaRPr lang="es-ES_tradnl" sz="1000" dirty="0">
            <a:latin typeface="Arial" charset="0"/>
            <a:ea typeface="Arial" charset="0"/>
            <a:cs typeface="Arial" charset="0"/>
          </a:endParaRPr>
        </a:p>
      </dgm:t>
    </dgm:pt>
    <dgm:pt modelId="{F1A20647-D9E3-A944-8B34-063607AF7491}" type="parTrans" cxnId="{0C7989AC-4464-9A49-AC23-F0EF758F9F57}">
      <dgm:prSet/>
      <dgm:spPr/>
      <dgm:t>
        <a:bodyPr/>
        <a:lstStyle/>
        <a:p>
          <a:endParaRPr lang="es-ES_tradnl" sz="1000">
            <a:latin typeface="Arial" charset="0"/>
            <a:ea typeface="Arial" charset="0"/>
            <a:cs typeface="Arial" charset="0"/>
          </a:endParaRPr>
        </a:p>
      </dgm:t>
    </dgm:pt>
    <dgm:pt modelId="{1F8D1695-D89E-3E47-A680-607FD19A7E3D}" type="sibTrans" cxnId="{0C7989AC-4464-9A49-AC23-F0EF758F9F57}">
      <dgm:prSet custT="1"/>
      <dgm:spPr/>
      <dgm:t>
        <a:bodyPr/>
        <a:lstStyle/>
        <a:p>
          <a:endParaRPr lang="es-ES_tradnl" sz="1000">
            <a:latin typeface="Arial" charset="0"/>
            <a:ea typeface="Arial" charset="0"/>
            <a:cs typeface="Arial" charset="0"/>
          </a:endParaRPr>
        </a:p>
      </dgm:t>
    </dgm:pt>
    <dgm:pt modelId="{5D077A7F-17F1-824F-984C-38E170E41043}">
      <dgm:prSet phldrT="[Texto]" custT="1"/>
      <dgm:spPr/>
      <dgm:t>
        <a:bodyPr/>
        <a:lstStyle/>
        <a:p>
          <a:r>
            <a:rPr lang="es-ES_tradnl" sz="1000" dirty="0" smtClean="0">
              <a:latin typeface="Arial" charset="0"/>
              <a:ea typeface="Arial" charset="0"/>
              <a:cs typeface="Arial" charset="0"/>
            </a:rPr>
            <a:t>160 horas</a:t>
          </a:r>
          <a:endParaRPr lang="es-ES_tradnl" sz="1000" dirty="0">
            <a:latin typeface="Arial" charset="0"/>
            <a:ea typeface="Arial" charset="0"/>
            <a:cs typeface="Arial" charset="0"/>
          </a:endParaRPr>
        </a:p>
      </dgm:t>
    </dgm:pt>
    <dgm:pt modelId="{3AA853B2-C77F-484C-A8D8-0D8A3A426341}" type="parTrans" cxnId="{A91A2A8A-4BBB-B845-9F3B-3E9EA339FC60}">
      <dgm:prSet/>
      <dgm:spPr/>
      <dgm:t>
        <a:bodyPr/>
        <a:lstStyle/>
        <a:p>
          <a:endParaRPr lang="es-ES_tradnl" sz="1000">
            <a:latin typeface="Arial" charset="0"/>
            <a:ea typeface="Arial" charset="0"/>
            <a:cs typeface="Arial" charset="0"/>
          </a:endParaRPr>
        </a:p>
      </dgm:t>
    </dgm:pt>
    <dgm:pt modelId="{268DBCB5-49C8-0F4E-A6FE-65A6BF1FA6D2}" type="sibTrans" cxnId="{A91A2A8A-4BBB-B845-9F3B-3E9EA339FC60}">
      <dgm:prSet/>
      <dgm:spPr/>
      <dgm:t>
        <a:bodyPr/>
        <a:lstStyle/>
        <a:p>
          <a:endParaRPr lang="es-ES_tradnl" sz="1000">
            <a:latin typeface="Arial" charset="0"/>
            <a:ea typeface="Arial" charset="0"/>
            <a:cs typeface="Arial" charset="0"/>
          </a:endParaRPr>
        </a:p>
      </dgm:t>
    </dgm:pt>
    <dgm:pt modelId="{AF714D83-B89E-4B48-9E49-A70C779FBB82}" type="pres">
      <dgm:prSet presAssocID="{C9E765FB-4CC0-9643-92BC-C12491F48E38}" presName="Name0" presStyleCnt="0">
        <dgm:presLayoutVars>
          <dgm:dir/>
          <dgm:resizeHandles val="exact"/>
        </dgm:presLayoutVars>
      </dgm:prSet>
      <dgm:spPr/>
    </dgm:pt>
    <dgm:pt modelId="{46F7FC55-755D-A54B-83BC-CDFCF6CD3625}" type="pres">
      <dgm:prSet presAssocID="{46178F9E-E231-E447-B7AC-C8D507748DE9}" presName="node" presStyleLbl="node1" presStyleIdx="0" presStyleCnt="2">
        <dgm:presLayoutVars>
          <dgm:bulletEnabled val="1"/>
        </dgm:presLayoutVars>
      </dgm:prSet>
      <dgm:spPr/>
      <dgm:t>
        <a:bodyPr/>
        <a:lstStyle/>
        <a:p>
          <a:endParaRPr lang="es-ES_tradnl"/>
        </a:p>
      </dgm:t>
    </dgm:pt>
    <dgm:pt modelId="{F9B2DB81-FE45-424B-AB37-6D3E93A56C3B}" type="pres">
      <dgm:prSet presAssocID="{1F8D1695-D89E-3E47-A680-607FD19A7E3D}" presName="sibTrans" presStyleLbl="sibTrans2D1" presStyleIdx="0" presStyleCnt="1"/>
      <dgm:spPr/>
      <dgm:t>
        <a:bodyPr/>
        <a:lstStyle/>
        <a:p>
          <a:endParaRPr lang="es-ES_tradnl"/>
        </a:p>
      </dgm:t>
    </dgm:pt>
    <dgm:pt modelId="{A32DA03B-A833-684A-81F5-3B5C7E532D39}" type="pres">
      <dgm:prSet presAssocID="{1F8D1695-D89E-3E47-A680-607FD19A7E3D}" presName="connectorText" presStyleLbl="sibTrans2D1" presStyleIdx="0" presStyleCnt="1"/>
      <dgm:spPr/>
      <dgm:t>
        <a:bodyPr/>
        <a:lstStyle/>
        <a:p>
          <a:endParaRPr lang="es-ES_tradnl"/>
        </a:p>
      </dgm:t>
    </dgm:pt>
    <dgm:pt modelId="{6839381B-9352-C946-937F-9D54C5F57598}" type="pres">
      <dgm:prSet presAssocID="{5D077A7F-17F1-824F-984C-38E170E41043}" presName="node" presStyleLbl="node1" presStyleIdx="1" presStyleCnt="2">
        <dgm:presLayoutVars>
          <dgm:bulletEnabled val="1"/>
        </dgm:presLayoutVars>
      </dgm:prSet>
      <dgm:spPr/>
      <dgm:t>
        <a:bodyPr/>
        <a:lstStyle/>
        <a:p>
          <a:endParaRPr lang="es-ES_tradnl"/>
        </a:p>
      </dgm:t>
    </dgm:pt>
  </dgm:ptLst>
  <dgm:cxnLst>
    <dgm:cxn modelId="{0C7989AC-4464-9A49-AC23-F0EF758F9F57}" srcId="{C9E765FB-4CC0-9643-92BC-C12491F48E38}" destId="{46178F9E-E231-E447-B7AC-C8D507748DE9}" srcOrd="0" destOrd="0" parTransId="{F1A20647-D9E3-A944-8B34-063607AF7491}" sibTransId="{1F8D1695-D89E-3E47-A680-607FD19A7E3D}"/>
    <dgm:cxn modelId="{A91A2A8A-4BBB-B845-9F3B-3E9EA339FC60}" srcId="{C9E765FB-4CC0-9643-92BC-C12491F48E38}" destId="{5D077A7F-17F1-824F-984C-38E170E41043}" srcOrd="1" destOrd="0" parTransId="{3AA853B2-C77F-484C-A8D8-0D8A3A426341}" sibTransId="{268DBCB5-49C8-0F4E-A6FE-65A6BF1FA6D2}"/>
    <dgm:cxn modelId="{6B676BB9-D490-DC4D-990D-E5424B2FB5E8}" type="presOf" srcId="{46178F9E-E231-E447-B7AC-C8D507748DE9}" destId="{46F7FC55-755D-A54B-83BC-CDFCF6CD3625}" srcOrd="0" destOrd="0" presId="urn:microsoft.com/office/officeart/2005/8/layout/process1"/>
    <dgm:cxn modelId="{A4F0799B-E463-C749-B902-76C8F34C5405}" type="presOf" srcId="{C9E765FB-4CC0-9643-92BC-C12491F48E38}" destId="{AF714D83-B89E-4B48-9E49-A70C779FBB82}" srcOrd="0" destOrd="0" presId="urn:microsoft.com/office/officeart/2005/8/layout/process1"/>
    <dgm:cxn modelId="{BD1F6013-734F-2845-A041-B31C765B0606}" type="presOf" srcId="{1F8D1695-D89E-3E47-A680-607FD19A7E3D}" destId="{F9B2DB81-FE45-424B-AB37-6D3E93A56C3B}" srcOrd="0" destOrd="0" presId="urn:microsoft.com/office/officeart/2005/8/layout/process1"/>
    <dgm:cxn modelId="{4B95FF81-E124-B94C-93D4-2D3F100DBD95}" type="presOf" srcId="{5D077A7F-17F1-824F-984C-38E170E41043}" destId="{6839381B-9352-C946-937F-9D54C5F57598}" srcOrd="0" destOrd="0" presId="urn:microsoft.com/office/officeart/2005/8/layout/process1"/>
    <dgm:cxn modelId="{E623922D-37BA-E948-B48E-B2680107ADBB}" type="presOf" srcId="{1F8D1695-D89E-3E47-A680-607FD19A7E3D}" destId="{A32DA03B-A833-684A-81F5-3B5C7E532D39}" srcOrd="1" destOrd="0" presId="urn:microsoft.com/office/officeart/2005/8/layout/process1"/>
    <dgm:cxn modelId="{C137BC34-5E6E-E94A-9C34-FA2C9CB3C2E5}" type="presParOf" srcId="{AF714D83-B89E-4B48-9E49-A70C779FBB82}" destId="{46F7FC55-755D-A54B-83BC-CDFCF6CD3625}" srcOrd="0" destOrd="0" presId="urn:microsoft.com/office/officeart/2005/8/layout/process1"/>
    <dgm:cxn modelId="{D5810CBB-5400-3F48-9EF3-AB7B1750C146}" type="presParOf" srcId="{AF714D83-B89E-4B48-9E49-A70C779FBB82}" destId="{F9B2DB81-FE45-424B-AB37-6D3E93A56C3B}" srcOrd="1" destOrd="0" presId="urn:microsoft.com/office/officeart/2005/8/layout/process1"/>
    <dgm:cxn modelId="{8B42A994-56D8-F043-AD8B-2944DA98B2E8}" type="presParOf" srcId="{F9B2DB81-FE45-424B-AB37-6D3E93A56C3B}" destId="{A32DA03B-A833-684A-81F5-3B5C7E532D39}" srcOrd="0" destOrd="0" presId="urn:microsoft.com/office/officeart/2005/8/layout/process1"/>
    <dgm:cxn modelId="{78AD80B8-3097-704C-B2DA-B5FB8FB6AB94}" type="presParOf" srcId="{AF714D83-B89E-4B48-9E49-A70C779FBB82}" destId="{6839381B-9352-C946-937F-9D54C5F57598}" srcOrd="2" destOrd="0" presId="urn:microsoft.com/office/officeart/2005/8/layout/process1"/>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1F6DD3C-58C0-1645-A31B-D606563586C5}" type="doc">
      <dgm:prSet loTypeId="urn:microsoft.com/office/officeart/2005/8/layout/hierarchy2" loCatId="" qsTypeId="urn:microsoft.com/office/officeart/2005/8/quickstyle/simple3" qsCatId="simple" csTypeId="urn:microsoft.com/office/officeart/2005/8/colors/colorful2" csCatId="colorful" phldr="1"/>
      <dgm:spPr/>
      <dgm:t>
        <a:bodyPr/>
        <a:lstStyle/>
        <a:p>
          <a:endParaRPr lang="es-ES_tradnl"/>
        </a:p>
      </dgm:t>
    </dgm:pt>
    <dgm:pt modelId="{F3617483-CF26-0D47-AA5E-0771DCDDD779}">
      <dgm:prSet phldrT="[Texto]" custT="1"/>
      <dgm:spPr/>
      <dgm:t>
        <a:bodyPr/>
        <a:lstStyle/>
        <a:p>
          <a:r>
            <a:rPr lang="es-ES_tradnl" sz="1100" b="1" dirty="0" smtClean="0">
              <a:latin typeface="Arial" charset="0"/>
              <a:ea typeface="Arial" charset="0"/>
              <a:cs typeface="Arial" charset="0"/>
            </a:rPr>
            <a:t>Reducción emergente</a:t>
          </a:r>
          <a:endParaRPr lang="es-ES_tradnl" sz="1100" b="1" dirty="0">
            <a:latin typeface="Arial" charset="0"/>
            <a:ea typeface="Arial" charset="0"/>
            <a:cs typeface="Arial" charset="0"/>
          </a:endParaRPr>
        </a:p>
      </dgm:t>
    </dgm:pt>
    <dgm:pt modelId="{30BD3057-44EA-2F44-9662-34B4616CF876}" type="parTrans" cxnId="{AA318623-8058-884F-8DDC-AC49602C90DD}">
      <dgm:prSet/>
      <dgm:spPr/>
      <dgm:t>
        <a:bodyPr/>
        <a:lstStyle/>
        <a:p>
          <a:endParaRPr lang="es-ES_tradnl" sz="1100">
            <a:latin typeface="Arial" charset="0"/>
            <a:ea typeface="Arial" charset="0"/>
            <a:cs typeface="Arial" charset="0"/>
          </a:endParaRPr>
        </a:p>
      </dgm:t>
    </dgm:pt>
    <dgm:pt modelId="{51A8BDB2-59E3-064A-8276-2147328B87A0}" type="sibTrans" cxnId="{AA318623-8058-884F-8DDC-AC49602C90DD}">
      <dgm:prSet/>
      <dgm:spPr/>
      <dgm:t>
        <a:bodyPr/>
        <a:lstStyle/>
        <a:p>
          <a:endParaRPr lang="es-ES_tradnl" sz="1100">
            <a:latin typeface="Arial" charset="0"/>
            <a:ea typeface="Arial" charset="0"/>
            <a:cs typeface="Arial" charset="0"/>
          </a:endParaRPr>
        </a:p>
      </dgm:t>
    </dgm:pt>
    <dgm:pt modelId="{AA8FEB95-AF88-7740-A8C5-5619CFD471A7}">
      <dgm:prSet phldrT="[Texto]" custT="1"/>
      <dgm:spPr/>
      <dgm:t>
        <a:bodyPr/>
        <a:lstStyle/>
        <a:p>
          <a:r>
            <a:rPr lang="es-ES_tradnl" sz="1100" dirty="0" smtClean="0">
              <a:latin typeface="Arial" charset="0"/>
              <a:ea typeface="Arial" charset="0"/>
              <a:cs typeface="Arial" charset="0"/>
            </a:rPr>
            <a:t>Por un año y renovable una vez más </a:t>
          </a:r>
          <a:endParaRPr lang="es-ES_tradnl" sz="1100" dirty="0">
            <a:latin typeface="Arial" charset="0"/>
            <a:ea typeface="Arial" charset="0"/>
            <a:cs typeface="Arial" charset="0"/>
          </a:endParaRPr>
        </a:p>
      </dgm:t>
    </dgm:pt>
    <dgm:pt modelId="{1314A2B1-06C1-5948-9AA5-0735950D8264}" type="parTrans" cxnId="{73D5C650-298A-D746-83F2-14BB806C9F2B}">
      <dgm:prSet custT="1"/>
      <dgm:spPr/>
      <dgm:t>
        <a:bodyPr/>
        <a:lstStyle/>
        <a:p>
          <a:endParaRPr lang="es-ES_tradnl" sz="1100">
            <a:latin typeface="Arial" charset="0"/>
            <a:ea typeface="Arial" charset="0"/>
            <a:cs typeface="Arial" charset="0"/>
          </a:endParaRPr>
        </a:p>
      </dgm:t>
    </dgm:pt>
    <dgm:pt modelId="{91ED9CB6-F3C6-F04F-895A-00FFAA23F7AD}" type="sibTrans" cxnId="{73D5C650-298A-D746-83F2-14BB806C9F2B}">
      <dgm:prSet/>
      <dgm:spPr/>
      <dgm:t>
        <a:bodyPr/>
        <a:lstStyle/>
        <a:p>
          <a:endParaRPr lang="es-ES_tradnl" sz="1100">
            <a:latin typeface="Arial" charset="0"/>
            <a:ea typeface="Arial" charset="0"/>
            <a:cs typeface="Arial" charset="0"/>
          </a:endParaRPr>
        </a:p>
      </dgm:t>
    </dgm:pt>
    <dgm:pt modelId="{4DDC0F53-0DAF-8840-98CB-4DDEEE3D78F9}">
      <dgm:prSet phldrT="[Texto]" custT="1"/>
      <dgm:spPr/>
      <dgm:t>
        <a:bodyPr/>
        <a:lstStyle/>
        <a:p>
          <a:r>
            <a:rPr lang="es-ES_tradnl" sz="1100" dirty="0" smtClean="0">
              <a:latin typeface="Arial" charset="0"/>
              <a:ea typeface="Arial" charset="0"/>
              <a:cs typeface="Arial" charset="0"/>
            </a:rPr>
            <a:t>Máximo el 50% de la jornada laboral</a:t>
          </a:r>
          <a:endParaRPr lang="es-ES_tradnl" sz="1100" dirty="0">
            <a:latin typeface="Arial" charset="0"/>
            <a:ea typeface="Arial" charset="0"/>
            <a:cs typeface="Arial" charset="0"/>
          </a:endParaRPr>
        </a:p>
      </dgm:t>
    </dgm:pt>
    <dgm:pt modelId="{03BC75CD-D8AE-5340-9E5E-298E5EC95835}" type="parTrans" cxnId="{A8E7E37A-1827-544C-B8B9-D3DEC5B7A858}">
      <dgm:prSet custT="1"/>
      <dgm:spPr/>
      <dgm:t>
        <a:bodyPr/>
        <a:lstStyle/>
        <a:p>
          <a:endParaRPr lang="es-ES_tradnl" sz="1100">
            <a:latin typeface="Arial" charset="0"/>
            <a:ea typeface="Arial" charset="0"/>
            <a:cs typeface="Arial" charset="0"/>
          </a:endParaRPr>
        </a:p>
      </dgm:t>
    </dgm:pt>
    <dgm:pt modelId="{40E04978-5045-3D44-A6C1-2A56991D6726}" type="sibTrans" cxnId="{A8E7E37A-1827-544C-B8B9-D3DEC5B7A858}">
      <dgm:prSet/>
      <dgm:spPr/>
      <dgm:t>
        <a:bodyPr/>
        <a:lstStyle/>
        <a:p>
          <a:endParaRPr lang="es-ES_tradnl" sz="1100">
            <a:latin typeface="Arial" charset="0"/>
            <a:ea typeface="Arial" charset="0"/>
            <a:cs typeface="Arial" charset="0"/>
          </a:endParaRPr>
        </a:p>
      </dgm:t>
    </dgm:pt>
    <dgm:pt modelId="{BEB0A4C1-32F0-6445-BB12-4D538F80CD8A}">
      <dgm:prSet phldrT="[Texto]" custT="1"/>
      <dgm:spPr/>
      <dgm:t>
        <a:bodyPr/>
        <a:lstStyle/>
        <a:p>
          <a:r>
            <a:rPr lang="es-ES" sz="1100" dirty="0" smtClean="0">
              <a:latin typeface="Arial" charset="0"/>
              <a:ea typeface="Arial" charset="0"/>
              <a:cs typeface="Arial" charset="0"/>
            </a:rPr>
            <a:t>Remuneración no podrá ser menor al 55%</a:t>
          </a:r>
          <a:endParaRPr lang="es-ES_tradnl" sz="1100" dirty="0">
            <a:latin typeface="Arial" charset="0"/>
            <a:ea typeface="Arial" charset="0"/>
            <a:cs typeface="Arial" charset="0"/>
          </a:endParaRPr>
        </a:p>
      </dgm:t>
    </dgm:pt>
    <dgm:pt modelId="{A186EF76-18A6-E341-BEA7-3C1B56B7FC3B}" type="parTrans" cxnId="{1D4005C6-7399-4F49-BCBF-BDD318C666AE}">
      <dgm:prSet custT="1"/>
      <dgm:spPr/>
      <dgm:t>
        <a:bodyPr/>
        <a:lstStyle/>
        <a:p>
          <a:endParaRPr lang="es-ES_tradnl" sz="1100">
            <a:latin typeface="Arial" charset="0"/>
            <a:ea typeface="Arial" charset="0"/>
            <a:cs typeface="Arial" charset="0"/>
          </a:endParaRPr>
        </a:p>
      </dgm:t>
    </dgm:pt>
    <dgm:pt modelId="{A8C70449-ECE7-2A4C-A26B-37112F07E788}" type="sibTrans" cxnId="{1D4005C6-7399-4F49-BCBF-BDD318C666AE}">
      <dgm:prSet/>
      <dgm:spPr/>
      <dgm:t>
        <a:bodyPr/>
        <a:lstStyle/>
        <a:p>
          <a:endParaRPr lang="es-ES_tradnl" sz="1100">
            <a:latin typeface="Arial" charset="0"/>
            <a:ea typeface="Arial" charset="0"/>
            <a:cs typeface="Arial" charset="0"/>
          </a:endParaRPr>
        </a:p>
      </dgm:t>
    </dgm:pt>
    <dgm:pt modelId="{22DE4702-E87B-4E47-A082-11268AC18687}" type="pres">
      <dgm:prSet presAssocID="{11F6DD3C-58C0-1645-A31B-D606563586C5}" presName="diagram" presStyleCnt="0">
        <dgm:presLayoutVars>
          <dgm:chPref val="1"/>
          <dgm:dir/>
          <dgm:animOne val="branch"/>
          <dgm:animLvl val="lvl"/>
          <dgm:resizeHandles val="exact"/>
        </dgm:presLayoutVars>
      </dgm:prSet>
      <dgm:spPr/>
      <dgm:t>
        <a:bodyPr/>
        <a:lstStyle/>
        <a:p>
          <a:endParaRPr lang="es-ES_tradnl"/>
        </a:p>
      </dgm:t>
    </dgm:pt>
    <dgm:pt modelId="{1895C85B-ACA9-9D4F-86C7-E47716368E9D}" type="pres">
      <dgm:prSet presAssocID="{F3617483-CF26-0D47-AA5E-0771DCDDD779}" presName="root1" presStyleCnt="0"/>
      <dgm:spPr/>
    </dgm:pt>
    <dgm:pt modelId="{51FF8CA5-BBC7-A24A-9315-AEBB057C3721}" type="pres">
      <dgm:prSet presAssocID="{F3617483-CF26-0D47-AA5E-0771DCDDD779}" presName="LevelOneTextNode" presStyleLbl="node0" presStyleIdx="0" presStyleCnt="1" custScaleX="158474" custScaleY="143777" custLinFactNeighborX="607">
        <dgm:presLayoutVars>
          <dgm:chPref val="3"/>
        </dgm:presLayoutVars>
      </dgm:prSet>
      <dgm:spPr/>
      <dgm:t>
        <a:bodyPr/>
        <a:lstStyle/>
        <a:p>
          <a:endParaRPr lang="es-ES_tradnl"/>
        </a:p>
      </dgm:t>
    </dgm:pt>
    <dgm:pt modelId="{1CBBD48A-6818-0846-8FB9-A4B9BFEDCD91}" type="pres">
      <dgm:prSet presAssocID="{F3617483-CF26-0D47-AA5E-0771DCDDD779}" presName="level2hierChild" presStyleCnt="0"/>
      <dgm:spPr/>
    </dgm:pt>
    <dgm:pt modelId="{C8D51290-ADB6-DD44-BB82-7A1BB78FCBA0}" type="pres">
      <dgm:prSet presAssocID="{1314A2B1-06C1-5948-9AA5-0735950D8264}" presName="conn2-1" presStyleLbl="parChTrans1D2" presStyleIdx="0" presStyleCnt="3"/>
      <dgm:spPr/>
      <dgm:t>
        <a:bodyPr/>
        <a:lstStyle/>
        <a:p>
          <a:endParaRPr lang="es-ES_tradnl"/>
        </a:p>
      </dgm:t>
    </dgm:pt>
    <dgm:pt modelId="{1AC4575F-26CA-7E4E-B2CF-E99AE9CB52D3}" type="pres">
      <dgm:prSet presAssocID="{1314A2B1-06C1-5948-9AA5-0735950D8264}" presName="connTx" presStyleLbl="parChTrans1D2" presStyleIdx="0" presStyleCnt="3"/>
      <dgm:spPr/>
      <dgm:t>
        <a:bodyPr/>
        <a:lstStyle/>
        <a:p>
          <a:endParaRPr lang="es-ES_tradnl"/>
        </a:p>
      </dgm:t>
    </dgm:pt>
    <dgm:pt modelId="{6E5B04BD-D639-FD44-974D-369C09261EC0}" type="pres">
      <dgm:prSet presAssocID="{AA8FEB95-AF88-7740-A8C5-5619CFD471A7}" presName="root2" presStyleCnt="0"/>
      <dgm:spPr/>
    </dgm:pt>
    <dgm:pt modelId="{0F4A7E7E-FBFA-594B-9358-DA4AB72229F0}" type="pres">
      <dgm:prSet presAssocID="{AA8FEB95-AF88-7740-A8C5-5619CFD471A7}" presName="LevelTwoTextNode" presStyleLbl="node2" presStyleIdx="0" presStyleCnt="3" custScaleX="235795" custScaleY="110000">
        <dgm:presLayoutVars>
          <dgm:chPref val="3"/>
        </dgm:presLayoutVars>
      </dgm:prSet>
      <dgm:spPr/>
      <dgm:t>
        <a:bodyPr/>
        <a:lstStyle/>
        <a:p>
          <a:endParaRPr lang="es-ES_tradnl"/>
        </a:p>
      </dgm:t>
    </dgm:pt>
    <dgm:pt modelId="{0A81BFA1-6947-464D-81FE-E98F2FB59B4E}" type="pres">
      <dgm:prSet presAssocID="{AA8FEB95-AF88-7740-A8C5-5619CFD471A7}" presName="level3hierChild" presStyleCnt="0"/>
      <dgm:spPr/>
    </dgm:pt>
    <dgm:pt modelId="{05C03779-B6CD-4840-9580-4C30604D7E6A}" type="pres">
      <dgm:prSet presAssocID="{03BC75CD-D8AE-5340-9E5E-298E5EC95835}" presName="conn2-1" presStyleLbl="parChTrans1D2" presStyleIdx="1" presStyleCnt="3"/>
      <dgm:spPr/>
      <dgm:t>
        <a:bodyPr/>
        <a:lstStyle/>
        <a:p>
          <a:endParaRPr lang="es-ES_tradnl"/>
        </a:p>
      </dgm:t>
    </dgm:pt>
    <dgm:pt modelId="{BA4751C5-8B64-8348-A836-0B00AABC0331}" type="pres">
      <dgm:prSet presAssocID="{03BC75CD-D8AE-5340-9E5E-298E5EC95835}" presName="connTx" presStyleLbl="parChTrans1D2" presStyleIdx="1" presStyleCnt="3"/>
      <dgm:spPr/>
      <dgm:t>
        <a:bodyPr/>
        <a:lstStyle/>
        <a:p>
          <a:endParaRPr lang="es-ES_tradnl"/>
        </a:p>
      </dgm:t>
    </dgm:pt>
    <dgm:pt modelId="{C2C55DAE-98B2-644C-8DDE-7D29969F5E9E}" type="pres">
      <dgm:prSet presAssocID="{4DDC0F53-0DAF-8840-98CB-4DDEEE3D78F9}" presName="root2" presStyleCnt="0"/>
      <dgm:spPr/>
    </dgm:pt>
    <dgm:pt modelId="{B141F951-ADB4-E94D-9AD4-DA345FF830AE}" type="pres">
      <dgm:prSet presAssocID="{4DDC0F53-0DAF-8840-98CB-4DDEEE3D78F9}" presName="LevelTwoTextNode" presStyleLbl="node2" presStyleIdx="1" presStyleCnt="3" custScaleX="235795" custScaleY="110000">
        <dgm:presLayoutVars>
          <dgm:chPref val="3"/>
        </dgm:presLayoutVars>
      </dgm:prSet>
      <dgm:spPr/>
      <dgm:t>
        <a:bodyPr/>
        <a:lstStyle/>
        <a:p>
          <a:endParaRPr lang="es-ES_tradnl"/>
        </a:p>
      </dgm:t>
    </dgm:pt>
    <dgm:pt modelId="{1826BA53-1AEF-C940-80AE-18E2FEDC1163}" type="pres">
      <dgm:prSet presAssocID="{4DDC0F53-0DAF-8840-98CB-4DDEEE3D78F9}" presName="level3hierChild" presStyleCnt="0"/>
      <dgm:spPr/>
    </dgm:pt>
    <dgm:pt modelId="{CDBE8427-464C-0A45-9C62-7A0F0F89A721}" type="pres">
      <dgm:prSet presAssocID="{A186EF76-18A6-E341-BEA7-3C1B56B7FC3B}" presName="conn2-1" presStyleLbl="parChTrans1D2" presStyleIdx="2" presStyleCnt="3"/>
      <dgm:spPr/>
      <dgm:t>
        <a:bodyPr/>
        <a:lstStyle/>
        <a:p>
          <a:endParaRPr lang="es-ES_tradnl"/>
        </a:p>
      </dgm:t>
    </dgm:pt>
    <dgm:pt modelId="{6E9D154C-4434-114E-875B-0E5C219E1135}" type="pres">
      <dgm:prSet presAssocID="{A186EF76-18A6-E341-BEA7-3C1B56B7FC3B}" presName="connTx" presStyleLbl="parChTrans1D2" presStyleIdx="2" presStyleCnt="3"/>
      <dgm:spPr/>
      <dgm:t>
        <a:bodyPr/>
        <a:lstStyle/>
        <a:p>
          <a:endParaRPr lang="es-ES_tradnl"/>
        </a:p>
      </dgm:t>
    </dgm:pt>
    <dgm:pt modelId="{7F030DC7-48B8-2845-9F82-3CFD6CA7267B}" type="pres">
      <dgm:prSet presAssocID="{BEB0A4C1-32F0-6445-BB12-4D538F80CD8A}" presName="root2" presStyleCnt="0"/>
      <dgm:spPr/>
    </dgm:pt>
    <dgm:pt modelId="{1D22B6E2-7124-3144-B6C8-CE617E2614FE}" type="pres">
      <dgm:prSet presAssocID="{BEB0A4C1-32F0-6445-BB12-4D538F80CD8A}" presName="LevelTwoTextNode" presStyleLbl="node2" presStyleIdx="2" presStyleCnt="3" custScaleX="235795" custScaleY="110000">
        <dgm:presLayoutVars>
          <dgm:chPref val="3"/>
        </dgm:presLayoutVars>
      </dgm:prSet>
      <dgm:spPr/>
      <dgm:t>
        <a:bodyPr/>
        <a:lstStyle/>
        <a:p>
          <a:endParaRPr lang="es-ES_tradnl"/>
        </a:p>
      </dgm:t>
    </dgm:pt>
    <dgm:pt modelId="{4E5AA797-B6CC-B645-ADB2-C766A6F23462}" type="pres">
      <dgm:prSet presAssocID="{BEB0A4C1-32F0-6445-BB12-4D538F80CD8A}" presName="level3hierChild" presStyleCnt="0"/>
      <dgm:spPr/>
    </dgm:pt>
  </dgm:ptLst>
  <dgm:cxnLst>
    <dgm:cxn modelId="{E404DEEA-EBAB-3744-B5F4-57EDB5591837}" type="presOf" srcId="{4DDC0F53-0DAF-8840-98CB-4DDEEE3D78F9}" destId="{B141F951-ADB4-E94D-9AD4-DA345FF830AE}" srcOrd="0" destOrd="0" presId="urn:microsoft.com/office/officeart/2005/8/layout/hierarchy2"/>
    <dgm:cxn modelId="{73D5C650-298A-D746-83F2-14BB806C9F2B}" srcId="{F3617483-CF26-0D47-AA5E-0771DCDDD779}" destId="{AA8FEB95-AF88-7740-A8C5-5619CFD471A7}" srcOrd="0" destOrd="0" parTransId="{1314A2B1-06C1-5948-9AA5-0735950D8264}" sibTransId="{91ED9CB6-F3C6-F04F-895A-00FFAA23F7AD}"/>
    <dgm:cxn modelId="{5360B530-B968-5349-9484-53279A407A11}" type="presOf" srcId="{BEB0A4C1-32F0-6445-BB12-4D538F80CD8A}" destId="{1D22B6E2-7124-3144-B6C8-CE617E2614FE}" srcOrd="0" destOrd="0" presId="urn:microsoft.com/office/officeart/2005/8/layout/hierarchy2"/>
    <dgm:cxn modelId="{C8EC34A7-8288-0E4F-84BB-3738754C8D1A}" type="presOf" srcId="{AA8FEB95-AF88-7740-A8C5-5619CFD471A7}" destId="{0F4A7E7E-FBFA-594B-9358-DA4AB72229F0}" srcOrd="0" destOrd="0" presId="urn:microsoft.com/office/officeart/2005/8/layout/hierarchy2"/>
    <dgm:cxn modelId="{4594158E-5CE5-6B4B-958A-0530EDD66433}" type="presOf" srcId="{11F6DD3C-58C0-1645-A31B-D606563586C5}" destId="{22DE4702-E87B-4E47-A082-11268AC18687}" srcOrd="0" destOrd="0" presId="urn:microsoft.com/office/officeart/2005/8/layout/hierarchy2"/>
    <dgm:cxn modelId="{B0EBF4F6-2EAF-6140-AFD2-468E95BA1695}" type="presOf" srcId="{03BC75CD-D8AE-5340-9E5E-298E5EC95835}" destId="{05C03779-B6CD-4840-9580-4C30604D7E6A}" srcOrd="0" destOrd="0" presId="urn:microsoft.com/office/officeart/2005/8/layout/hierarchy2"/>
    <dgm:cxn modelId="{A8E7E37A-1827-544C-B8B9-D3DEC5B7A858}" srcId="{F3617483-CF26-0D47-AA5E-0771DCDDD779}" destId="{4DDC0F53-0DAF-8840-98CB-4DDEEE3D78F9}" srcOrd="1" destOrd="0" parTransId="{03BC75CD-D8AE-5340-9E5E-298E5EC95835}" sibTransId="{40E04978-5045-3D44-A6C1-2A56991D6726}"/>
    <dgm:cxn modelId="{AA318623-8058-884F-8DDC-AC49602C90DD}" srcId="{11F6DD3C-58C0-1645-A31B-D606563586C5}" destId="{F3617483-CF26-0D47-AA5E-0771DCDDD779}" srcOrd="0" destOrd="0" parTransId="{30BD3057-44EA-2F44-9662-34B4616CF876}" sibTransId="{51A8BDB2-59E3-064A-8276-2147328B87A0}"/>
    <dgm:cxn modelId="{78BE2A5F-074E-DF4C-9A1B-20B81E65600D}" type="presOf" srcId="{1314A2B1-06C1-5948-9AA5-0735950D8264}" destId="{1AC4575F-26CA-7E4E-B2CF-E99AE9CB52D3}" srcOrd="1" destOrd="0" presId="urn:microsoft.com/office/officeart/2005/8/layout/hierarchy2"/>
    <dgm:cxn modelId="{5F69C0EB-EE03-9341-894C-3008AAE5BA0E}" type="presOf" srcId="{03BC75CD-D8AE-5340-9E5E-298E5EC95835}" destId="{BA4751C5-8B64-8348-A836-0B00AABC0331}" srcOrd="1" destOrd="0" presId="urn:microsoft.com/office/officeart/2005/8/layout/hierarchy2"/>
    <dgm:cxn modelId="{4CAFF5AE-640D-974E-937E-1511406DD68F}" type="presOf" srcId="{A186EF76-18A6-E341-BEA7-3C1B56B7FC3B}" destId="{6E9D154C-4434-114E-875B-0E5C219E1135}" srcOrd="1" destOrd="0" presId="urn:microsoft.com/office/officeart/2005/8/layout/hierarchy2"/>
    <dgm:cxn modelId="{4D468249-C10E-1F4B-83B5-E9ECBAAC31D0}" type="presOf" srcId="{A186EF76-18A6-E341-BEA7-3C1B56B7FC3B}" destId="{CDBE8427-464C-0A45-9C62-7A0F0F89A721}" srcOrd="0" destOrd="0" presId="urn:microsoft.com/office/officeart/2005/8/layout/hierarchy2"/>
    <dgm:cxn modelId="{1D4005C6-7399-4F49-BCBF-BDD318C666AE}" srcId="{F3617483-CF26-0D47-AA5E-0771DCDDD779}" destId="{BEB0A4C1-32F0-6445-BB12-4D538F80CD8A}" srcOrd="2" destOrd="0" parTransId="{A186EF76-18A6-E341-BEA7-3C1B56B7FC3B}" sibTransId="{A8C70449-ECE7-2A4C-A26B-37112F07E788}"/>
    <dgm:cxn modelId="{F097BD64-38BB-CB40-B2C5-0F13557461C8}" type="presOf" srcId="{1314A2B1-06C1-5948-9AA5-0735950D8264}" destId="{C8D51290-ADB6-DD44-BB82-7A1BB78FCBA0}" srcOrd="0" destOrd="0" presId="urn:microsoft.com/office/officeart/2005/8/layout/hierarchy2"/>
    <dgm:cxn modelId="{1E02698B-C86F-3B42-AFBF-9F53B0B8D666}" type="presOf" srcId="{F3617483-CF26-0D47-AA5E-0771DCDDD779}" destId="{51FF8CA5-BBC7-A24A-9315-AEBB057C3721}" srcOrd="0" destOrd="0" presId="urn:microsoft.com/office/officeart/2005/8/layout/hierarchy2"/>
    <dgm:cxn modelId="{C6A31805-C3A1-B24D-A784-503CEEB12D4C}" type="presParOf" srcId="{22DE4702-E87B-4E47-A082-11268AC18687}" destId="{1895C85B-ACA9-9D4F-86C7-E47716368E9D}" srcOrd="0" destOrd="0" presId="urn:microsoft.com/office/officeart/2005/8/layout/hierarchy2"/>
    <dgm:cxn modelId="{0BB380D0-3576-BA41-971C-82E09BD2CFDA}" type="presParOf" srcId="{1895C85B-ACA9-9D4F-86C7-E47716368E9D}" destId="{51FF8CA5-BBC7-A24A-9315-AEBB057C3721}" srcOrd="0" destOrd="0" presId="urn:microsoft.com/office/officeart/2005/8/layout/hierarchy2"/>
    <dgm:cxn modelId="{D331C9F2-2F3F-1048-9254-C9F540A9A4CD}" type="presParOf" srcId="{1895C85B-ACA9-9D4F-86C7-E47716368E9D}" destId="{1CBBD48A-6818-0846-8FB9-A4B9BFEDCD91}" srcOrd="1" destOrd="0" presId="urn:microsoft.com/office/officeart/2005/8/layout/hierarchy2"/>
    <dgm:cxn modelId="{20DB3814-A392-FB4D-A81F-390094C940B1}" type="presParOf" srcId="{1CBBD48A-6818-0846-8FB9-A4B9BFEDCD91}" destId="{C8D51290-ADB6-DD44-BB82-7A1BB78FCBA0}" srcOrd="0" destOrd="0" presId="urn:microsoft.com/office/officeart/2005/8/layout/hierarchy2"/>
    <dgm:cxn modelId="{95AF71EE-1589-0042-AD16-BF950FE8CC2D}" type="presParOf" srcId="{C8D51290-ADB6-DD44-BB82-7A1BB78FCBA0}" destId="{1AC4575F-26CA-7E4E-B2CF-E99AE9CB52D3}" srcOrd="0" destOrd="0" presId="urn:microsoft.com/office/officeart/2005/8/layout/hierarchy2"/>
    <dgm:cxn modelId="{D9ECDBBB-2EF3-3348-BCE6-85BCDBF16EED}" type="presParOf" srcId="{1CBBD48A-6818-0846-8FB9-A4B9BFEDCD91}" destId="{6E5B04BD-D639-FD44-974D-369C09261EC0}" srcOrd="1" destOrd="0" presId="urn:microsoft.com/office/officeart/2005/8/layout/hierarchy2"/>
    <dgm:cxn modelId="{42B61BA4-3DB9-AF49-AA3C-44960E43CA64}" type="presParOf" srcId="{6E5B04BD-D639-FD44-974D-369C09261EC0}" destId="{0F4A7E7E-FBFA-594B-9358-DA4AB72229F0}" srcOrd="0" destOrd="0" presId="urn:microsoft.com/office/officeart/2005/8/layout/hierarchy2"/>
    <dgm:cxn modelId="{C745392B-598F-7C42-9490-364FDF341DC3}" type="presParOf" srcId="{6E5B04BD-D639-FD44-974D-369C09261EC0}" destId="{0A81BFA1-6947-464D-81FE-E98F2FB59B4E}" srcOrd="1" destOrd="0" presId="urn:microsoft.com/office/officeart/2005/8/layout/hierarchy2"/>
    <dgm:cxn modelId="{6BC4B0B3-3ABD-024F-A483-968F5F52A9DC}" type="presParOf" srcId="{1CBBD48A-6818-0846-8FB9-A4B9BFEDCD91}" destId="{05C03779-B6CD-4840-9580-4C30604D7E6A}" srcOrd="2" destOrd="0" presId="urn:microsoft.com/office/officeart/2005/8/layout/hierarchy2"/>
    <dgm:cxn modelId="{0C48319A-ECDA-004F-99C6-0548CC0C5FE4}" type="presParOf" srcId="{05C03779-B6CD-4840-9580-4C30604D7E6A}" destId="{BA4751C5-8B64-8348-A836-0B00AABC0331}" srcOrd="0" destOrd="0" presId="urn:microsoft.com/office/officeart/2005/8/layout/hierarchy2"/>
    <dgm:cxn modelId="{8E5F9194-22DF-A445-8B34-DB160E3418C1}" type="presParOf" srcId="{1CBBD48A-6818-0846-8FB9-A4B9BFEDCD91}" destId="{C2C55DAE-98B2-644C-8DDE-7D29969F5E9E}" srcOrd="3" destOrd="0" presId="urn:microsoft.com/office/officeart/2005/8/layout/hierarchy2"/>
    <dgm:cxn modelId="{AF1C63BA-206A-B144-A8DB-8C366AA7CBD0}" type="presParOf" srcId="{C2C55DAE-98B2-644C-8DDE-7D29969F5E9E}" destId="{B141F951-ADB4-E94D-9AD4-DA345FF830AE}" srcOrd="0" destOrd="0" presId="urn:microsoft.com/office/officeart/2005/8/layout/hierarchy2"/>
    <dgm:cxn modelId="{12430B22-C70F-A342-9F0F-933CC3B1E26B}" type="presParOf" srcId="{C2C55DAE-98B2-644C-8DDE-7D29969F5E9E}" destId="{1826BA53-1AEF-C940-80AE-18E2FEDC1163}" srcOrd="1" destOrd="0" presId="urn:microsoft.com/office/officeart/2005/8/layout/hierarchy2"/>
    <dgm:cxn modelId="{B7F24FFD-5E31-5A4E-A817-4406C4EB4A4F}" type="presParOf" srcId="{1CBBD48A-6818-0846-8FB9-A4B9BFEDCD91}" destId="{CDBE8427-464C-0A45-9C62-7A0F0F89A721}" srcOrd="4" destOrd="0" presId="urn:microsoft.com/office/officeart/2005/8/layout/hierarchy2"/>
    <dgm:cxn modelId="{4323DC96-5FD0-224C-96FB-46117C5B0D81}" type="presParOf" srcId="{CDBE8427-464C-0A45-9C62-7A0F0F89A721}" destId="{6E9D154C-4434-114E-875B-0E5C219E1135}" srcOrd="0" destOrd="0" presId="urn:microsoft.com/office/officeart/2005/8/layout/hierarchy2"/>
    <dgm:cxn modelId="{5A0C261B-44FC-C644-AA2E-30BE32C39660}" type="presParOf" srcId="{1CBBD48A-6818-0846-8FB9-A4B9BFEDCD91}" destId="{7F030DC7-48B8-2845-9F82-3CFD6CA7267B}" srcOrd="5" destOrd="0" presId="urn:microsoft.com/office/officeart/2005/8/layout/hierarchy2"/>
    <dgm:cxn modelId="{ABC31142-F518-DA4D-AB41-160031BD4C51}" type="presParOf" srcId="{7F030DC7-48B8-2845-9F82-3CFD6CA7267B}" destId="{1D22B6E2-7124-3144-B6C8-CE617E2614FE}" srcOrd="0" destOrd="0" presId="urn:microsoft.com/office/officeart/2005/8/layout/hierarchy2"/>
    <dgm:cxn modelId="{0457BB6F-0963-164A-B4FB-24069A3CA1A2}" type="presParOf" srcId="{7F030DC7-48B8-2845-9F82-3CFD6CA7267B}" destId="{4E5AA797-B6CC-B645-ADB2-C766A6F23462}" srcOrd="1" destOrd="0" presId="urn:microsoft.com/office/officeart/2005/8/layout/hierarchy2"/>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6D58764-B8A1-544E-B0EE-24B5FB3C24DF}" type="doc">
      <dgm:prSet loTypeId="urn:microsoft.com/office/officeart/2005/8/layout/lProcess1" loCatId="" qsTypeId="urn:microsoft.com/office/officeart/2005/8/quickstyle/simple4" qsCatId="simple" csTypeId="urn:microsoft.com/office/officeart/2005/8/colors/colorful2" csCatId="colorful" phldr="1"/>
      <dgm:spPr/>
      <dgm:t>
        <a:bodyPr/>
        <a:lstStyle/>
        <a:p>
          <a:endParaRPr lang="es-ES_tradnl"/>
        </a:p>
      </dgm:t>
    </dgm:pt>
    <dgm:pt modelId="{832087EC-5C6E-914C-8553-931583335AA9}">
      <dgm:prSet phldrT="[Texto]" custT="1"/>
      <dgm:spPr/>
      <dgm:t>
        <a:bodyPr/>
        <a:lstStyle/>
        <a:p>
          <a:r>
            <a:rPr lang="es-ES" sz="1000" dirty="0" smtClean="0">
              <a:latin typeface="Arial" charset="0"/>
              <a:ea typeface="Arial" charset="0"/>
              <a:cs typeface="Arial" charset="0"/>
            </a:rPr>
            <a:t>Mayo/junio de 2020</a:t>
          </a:r>
          <a:endParaRPr lang="es-ES_tradnl" sz="1000" dirty="0">
            <a:latin typeface="Arial" charset="0"/>
            <a:ea typeface="Arial" charset="0"/>
            <a:cs typeface="Arial" charset="0"/>
          </a:endParaRPr>
        </a:p>
      </dgm:t>
    </dgm:pt>
    <dgm:pt modelId="{64EAECAF-3882-4E4B-8A83-D6D24DF4C042}" type="parTrans" cxnId="{E3E6EF8F-ED6B-C14F-93AD-9701A3E7062C}">
      <dgm:prSet/>
      <dgm:spPr/>
      <dgm:t>
        <a:bodyPr/>
        <a:lstStyle/>
        <a:p>
          <a:endParaRPr lang="es-ES_tradnl" sz="1000">
            <a:latin typeface="Arial" charset="0"/>
            <a:ea typeface="Arial" charset="0"/>
            <a:cs typeface="Arial" charset="0"/>
          </a:endParaRPr>
        </a:p>
      </dgm:t>
    </dgm:pt>
    <dgm:pt modelId="{7FE1C026-3602-014D-820B-BD623527542B}" type="sibTrans" cxnId="{E3E6EF8F-ED6B-C14F-93AD-9701A3E7062C}">
      <dgm:prSet/>
      <dgm:spPr/>
      <dgm:t>
        <a:bodyPr/>
        <a:lstStyle/>
        <a:p>
          <a:endParaRPr lang="es-ES_tradnl" sz="1000">
            <a:latin typeface="Arial" charset="0"/>
            <a:ea typeface="Arial" charset="0"/>
            <a:cs typeface="Arial" charset="0"/>
          </a:endParaRPr>
        </a:p>
      </dgm:t>
    </dgm:pt>
    <dgm:pt modelId="{E69101C9-EE96-D648-947E-4A6F00D80417}">
      <dgm:prSet phldrT="[Texto]" custT="1"/>
      <dgm:spPr/>
      <dgm:t>
        <a:bodyPr/>
        <a:lstStyle/>
        <a:p>
          <a:r>
            <a:rPr lang="es-ES" sz="1000" dirty="0" smtClean="0">
              <a:latin typeface="Arial" charset="0"/>
              <a:ea typeface="Arial" charset="0"/>
              <a:cs typeface="Arial" charset="0"/>
            </a:rPr>
            <a:t>Disminuyó en 22,1% </a:t>
          </a:r>
          <a:endParaRPr lang="es-ES_tradnl" sz="1000" dirty="0">
            <a:latin typeface="Arial" charset="0"/>
            <a:ea typeface="Arial" charset="0"/>
            <a:cs typeface="Arial" charset="0"/>
          </a:endParaRPr>
        </a:p>
      </dgm:t>
    </dgm:pt>
    <dgm:pt modelId="{7CDFB381-7D2F-AB44-88C2-AD155B4F738C}" type="parTrans" cxnId="{643A03C5-F8D5-5F4A-B215-02B734A8E90C}">
      <dgm:prSet/>
      <dgm:spPr/>
      <dgm:t>
        <a:bodyPr/>
        <a:lstStyle/>
        <a:p>
          <a:endParaRPr lang="es-ES_tradnl" sz="1000">
            <a:latin typeface="Arial" charset="0"/>
            <a:ea typeface="Arial" charset="0"/>
            <a:cs typeface="Arial" charset="0"/>
          </a:endParaRPr>
        </a:p>
      </dgm:t>
    </dgm:pt>
    <dgm:pt modelId="{DD0F95B7-CA2C-E04E-9F60-055637927609}" type="sibTrans" cxnId="{643A03C5-F8D5-5F4A-B215-02B734A8E90C}">
      <dgm:prSet/>
      <dgm:spPr/>
      <dgm:t>
        <a:bodyPr/>
        <a:lstStyle/>
        <a:p>
          <a:endParaRPr lang="es-ES_tradnl" sz="1000">
            <a:latin typeface="Arial" charset="0"/>
            <a:ea typeface="Arial" charset="0"/>
            <a:cs typeface="Arial" charset="0"/>
          </a:endParaRPr>
        </a:p>
      </dgm:t>
    </dgm:pt>
    <dgm:pt modelId="{70EEC60C-0A6C-8E4D-B410-C3BD6713F048}">
      <dgm:prSet phldrT="[Texto]" custT="1"/>
      <dgm:spPr/>
      <dgm:t>
        <a:bodyPr/>
        <a:lstStyle/>
        <a:p>
          <a:r>
            <a:rPr lang="es-ES" sz="1000" dirty="0" smtClean="0">
              <a:latin typeface="Arial" charset="0"/>
              <a:ea typeface="Arial" charset="0"/>
              <a:cs typeface="Arial" charset="0"/>
            </a:rPr>
            <a:t>Aumentó en un 16,7%, </a:t>
          </a:r>
          <a:endParaRPr lang="es-ES_tradnl" sz="1000" dirty="0">
            <a:latin typeface="Arial" charset="0"/>
            <a:ea typeface="Arial" charset="0"/>
            <a:cs typeface="Arial" charset="0"/>
          </a:endParaRPr>
        </a:p>
      </dgm:t>
    </dgm:pt>
    <dgm:pt modelId="{981B6AC4-E4FA-FE47-B869-DA8BAE97F991}" type="parTrans" cxnId="{097663E4-D586-F848-AF6F-08D504269A58}">
      <dgm:prSet/>
      <dgm:spPr/>
      <dgm:t>
        <a:bodyPr/>
        <a:lstStyle/>
        <a:p>
          <a:endParaRPr lang="es-ES_tradnl" sz="1000">
            <a:latin typeface="Arial" charset="0"/>
            <a:ea typeface="Arial" charset="0"/>
            <a:cs typeface="Arial" charset="0"/>
          </a:endParaRPr>
        </a:p>
      </dgm:t>
    </dgm:pt>
    <dgm:pt modelId="{3C94F241-9635-854E-84C5-1460E42F5328}" type="sibTrans" cxnId="{097663E4-D586-F848-AF6F-08D504269A58}">
      <dgm:prSet/>
      <dgm:spPr/>
      <dgm:t>
        <a:bodyPr/>
        <a:lstStyle/>
        <a:p>
          <a:endParaRPr lang="es-ES_tradnl" sz="1000">
            <a:latin typeface="Arial" charset="0"/>
            <a:ea typeface="Arial" charset="0"/>
            <a:cs typeface="Arial" charset="0"/>
          </a:endParaRPr>
        </a:p>
      </dgm:t>
    </dgm:pt>
    <dgm:pt modelId="{2B85E4BB-10D2-1641-98AD-67632CD3D3A2}">
      <dgm:prSet phldrT="[Texto]" custT="1"/>
      <dgm:spPr/>
      <dgm:t>
        <a:bodyPr/>
        <a:lstStyle/>
        <a:p>
          <a:r>
            <a:rPr lang="es-ES" sz="1000" dirty="0" smtClean="0">
              <a:latin typeface="Arial" charset="0"/>
              <a:ea typeface="Arial" charset="0"/>
              <a:cs typeface="Arial" charset="0"/>
            </a:rPr>
            <a:t>Septiembre de 2020 </a:t>
          </a:r>
          <a:endParaRPr lang="es-ES_tradnl" sz="1000" dirty="0">
            <a:latin typeface="Arial" charset="0"/>
            <a:ea typeface="Arial" charset="0"/>
            <a:cs typeface="Arial" charset="0"/>
          </a:endParaRPr>
        </a:p>
      </dgm:t>
    </dgm:pt>
    <dgm:pt modelId="{A42511C5-6331-9440-AD30-F95FBC84F8B0}" type="parTrans" cxnId="{261BF234-A4DD-A547-A77E-4BCA2145432D}">
      <dgm:prSet/>
      <dgm:spPr/>
      <dgm:t>
        <a:bodyPr/>
        <a:lstStyle/>
        <a:p>
          <a:endParaRPr lang="es-ES_tradnl" sz="1000">
            <a:latin typeface="Arial" charset="0"/>
            <a:ea typeface="Arial" charset="0"/>
            <a:cs typeface="Arial" charset="0"/>
          </a:endParaRPr>
        </a:p>
      </dgm:t>
    </dgm:pt>
    <dgm:pt modelId="{7A355EEE-ABDB-AC41-8B80-10570EADC6AA}" type="sibTrans" cxnId="{261BF234-A4DD-A547-A77E-4BCA2145432D}">
      <dgm:prSet/>
      <dgm:spPr/>
      <dgm:t>
        <a:bodyPr/>
        <a:lstStyle/>
        <a:p>
          <a:endParaRPr lang="es-ES_tradnl" sz="1000">
            <a:latin typeface="Arial" charset="0"/>
            <a:ea typeface="Arial" charset="0"/>
            <a:cs typeface="Arial" charset="0"/>
          </a:endParaRPr>
        </a:p>
      </dgm:t>
    </dgm:pt>
    <dgm:pt modelId="{15219175-74FA-9548-8F94-7FF1CE2EADA2}">
      <dgm:prSet phldrT="[Texto]" custT="1"/>
      <dgm:spPr/>
      <dgm:t>
        <a:bodyPr/>
        <a:lstStyle/>
        <a:p>
          <a:r>
            <a:rPr lang="es-ES" sz="1000" dirty="0" smtClean="0">
              <a:latin typeface="Arial" charset="0"/>
              <a:ea typeface="Arial" charset="0"/>
              <a:cs typeface="Arial" charset="0"/>
            </a:rPr>
            <a:t>Se incrementó en 15,4%</a:t>
          </a:r>
          <a:endParaRPr lang="es-ES_tradnl" sz="1000" dirty="0">
            <a:latin typeface="Arial" charset="0"/>
            <a:ea typeface="Arial" charset="0"/>
            <a:cs typeface="Arial" charset="0"/>
          </a:endParaRPr>
        </a:p>
      </dgm:t>
    </dgm:pt>
    <dgm:pt modelId="{D3C79EB5-54A7-4B4C-9BCC-40D30D10884B}" type="parTrans" cxnId="{D4A48B39-1738-3F4C-AAB8-9BB2939D9D5C}">
      <dgm:prSet/>
      <dgm:spPr/>
      <dgm:t>
        <a:bodyPr/>
        <a:lstStyle/>
        <a:p>
          <a:endParaRPr lang="es-ES_tradnl" sz="1000">
            <a:latin typeface="Arial" charset="0"/>
            <a:ea typeface="Arial" charset="0"/>
            <a:cs typeface="Arial" charset="0"/>
          </a:endParaRPr>
        </a:p>
      </dgm:t>
    </dgm:pt>
    <dgm:pt modelId="{E5D838EB-7553-6E4B-8077-22E1AC7ED58F}" type="sibTrans" cxnId="{D4A48B39-1738-3F4C-AAB8-9BB2939D9D5C}">
      <dgm:prSet/>
      <dgm:spPr/>
      <dgm:t>
        <a:bodyPr/>
        <a:lstStyle/>
        <a:p>
          <a:endParaRPr lang="es-ES_tradnl" sz="1000">
            <a:latin typeface="Arial" charset="0"/>
            <a:ea typeface="Arial" charset="0"/>
            <a:cs typeface="Arial" charset="0"/>
          </a:endParaRPr>
        </a:p>
      </dgm:t>
    </dgm:pt>
    <dgm:pt modelId="{3AF76BFA-0B73-9845-9DC6-F20A066E2AA7}">
      <dgm:prSet phldrT="[Texto]" custT="1"/>
      <dgm:spPr/>
      <dgm:t>
        <a:bodyPr/>
        <a:lstStyle/>
        <a:p>
          <a:r>
            <a:rPr lang="es-ES" sz="1000" dirty="0" smtClean="0">
              <a:latin typeface="Arial" charset="0"/>
              <a:ea typeface="Arial" charset="0"/>
              <a:cs typeface="Arial" charset="0"/>
            </a:rPr>
            <a:t>Se redujo en 11,1%</a:t>
          </a:r>
          <a:endParaRPr lang="es-ES_tradnl" sz="1000" dirty="0">
            <a:latin typeface="Arial" charset="0"/>
            <a:ea typeface="Arial" charset="0"/>
            <a:cs typeface="Arial" charset="0"/>
          </a:endParaRPr>
        </a:p>
      </dgm:t>
    </dgm:pt>
    <dgm:pt modelId="{A2A348D4-BD77-0149-924E-5858C8A5D9BB}" type="parTrans" cxnId="{7C206619-4751-F944-8BBF-D270A254A5D2}">
      <dgm:prSet/>
      <dgm:spPr/>
      <dgm:t>
        <a:bodyPr/>
        <a:lstStyle/>
        <a:p>
          <a:endParaRPr lang="es-ES_tradnl" sz="1000">
            <a:latin typeface="Arial" charset="0"/>
            <a:ea typeface="Arial" charset="0"/>
            <a:cs typeface="Arial" charset="0"/>
          </a:endParaRPr>
        </a:p>
      </dgm:t>
    </dgm:pt>
    <dgm:pt modelId="{0AEAC754-542E-6247-A9E3-C5BA7BC86B54}" type="sibTrans" cxnId="{7C206619-4751-F944-8BBF-D270A254A5D2}">
      <dgm:prSet/>
      <dgm:spPr/>
      <dgm:t>
        <a:bodyPr/>
        <a:lstStyle/>
        <a:p>
          <a:endParaRPr lang="es-ES_tradnl" sz="1000">
            <a:latin typeface="Arial" charset="0"/>
            <a:ea typeface="Arial" charset="0"/>
            <a:cs typeface="Arial" charset="0"/>
          </a:endParaRPr>
        </a:p>
      </dgm:t>
    </dgm:pt>
    <dgm:pt modelId="{6518AF65-AEA1-A540-8E14-C0871D99267C}" type="pres">
      <dgm:prSet presAssocID="{86D58764-B8A1-544E-B0EE-24B5FB3C24DF}" presName="Name0" presStyleCnt="0">
        <dgm:presLayoutVars>
          <dgm:dir/>
          <dgm:animLvl val="lvl"/>
          <dgm:resizeHandles val="exact"/>
        </dgm:presLayoutVars>
      </dgm:prSet>
      <dgm:spPr/>
      <dgm:t>
        <a:bodyPr/>
        <a:lstStyle/>
        <a:p>
          <a:endParaRPr lang="es-ES_tradnl"/>
        </a:p>
      </dgm:t>
    </dgm:pt>
    <dgm:pt modelId="{EAB164BE-F9DD-7545-A3F0-2E347158B5A7}" type="pres">
      <dgm:prSet presAssocID="{832087EC-5C6E-914C-8553-931583335AA9}" presName="vertFlow" presStyleCnt="0"/>
      <dgm:spPr/>
    </dgm:pt>
    <dgm:pt modelId="{4FF7BD50-FC27-8949-83E8-D4C99314D21A}" type="pres">
      <dgm:prSet presAssocID="{832087EC-5C6E-914C-8553-931583335AA9}" presName="header" presStyleLbl="node1" presStyleIdx="0" presStyleCnt="2" custScaleY="110000"/>
      <dgm:spPr/>
      <dgm:t>
        <a:bodyPr/>
        <a:lstStyle/>
        <a:p>
          <a:endParaRPr lang="es-ES_tradnl"/>
        </a:p>
      </dgm:t>
    </dgm:pt>
    <dgm:pt modelId="{06802325-45AA-9742-B4C1-BB3208363C48}" type="pres">
      <dgm:prSet presAssocID="{7CDFB381-7D2F-AB44-88C2-AD155B4F738C}" presName="parTrans" presStyleLbl="sibTrans2D1" presStyleIdx="0" presStyleCnt="4"/>
      <dgm:spPr/>
      <dgm:t>
        <a:bodyPr/>
        <a:lstStyle/>
        <a:p>
          <a:endParaRPr lang="es-ES_tradnl"/>
        </a:p>
      </dgm:t>
    </dgm:pt>
    <dgm:pt modelId="{80A53424-DDC1-5146-89E1-3A2DFD910BA7}" type="pres">
      <dgm:prSet presAssocID="{E69101C9-EE96-D648-947E-4A6F00D80417}" presName="child" presStyleLbl="alignAccFollowNode1" presStyleIdx="0" presStyleCnt="4">
        <dgm:presLayoutVars>
          <dgm:chMax val="0"/>
          <dgm:bulletEnabled val="1"/>
        </dgm:presLayoutVars>
      </dgm:prSet>
      <dgm:spPr/>
      <dgm:t>
        <a:bodyPr/>
        <a:lstStyle/>
        <a:p>
          <a:endParaRPr lang="es-ES_tradnl"/>
        </a:p>
      </dgm:t>
    </dgm:pt>
    <dgm:pt modelId="{EE169DCC-6CA8-4A43-89E4-C945038395CD}" type="pres">
      <dgm:prSet presAssocID="{DD0F95B7-CA2C-E04E-9F60-055637927609}" presName="sibTrans" presStyleLbl="sibTrans2D1" presStyleIdx="1" presStyleCnt="4"/>
      <dgm:spPr/>
      <dgm:t>
        <a:bodyPr/>
        <a:lstStyle/>
        <a:p>
          <a:endParaRPr lang="es-ES_tradnl"/>
        </a:p>
      </dgm:t>
    </dgm:pt>
    <dgm:pt modelId="{34368EA6-C91C-2647-88E4-818A96B03B65}" type="pres">
      <dgm:prSet presAssocID="{70EEC60C-0A6C-8E4D-B410-C3BD6713F048}" presName="child" presStyleLbl="alignAccFollowNode1" presStyleIdx="1" presStyleCnt="4">
        <dgm:presLayoutVars>
          <dgm:chMax val="0"/>
          <dgm:bulletEnabled val="1"/>
        </dgm:presLayoutVars>
      </dgm:prSet>
      <dgm:spPr/>
      <dgm:t>
        <a:bodyPr/>
        <a:lstStyle/>
        <a:p>
          <a:endParaRPr lang="es-ES_tradnl"/>
        </a:p>
      </dgm:t>
    </dgm:pt>
    <dgm:pt modelId="{5C0A2015-A133-6344-A9AF-19479D8CFB6F}" type="pres">
      <dgm:prSet presAssocID="{832087EC-5C6E-914C-8553-931583335AA9}" presName="hSp" presStyleCnt="0"/>
      <dgm:spPr/>
    </dgm:pt>
    <dgm:pt modelId="{973A6970-6FAD-C242-A445-E6E820E8BD20}" type="pres">
      <dgm:prSet presAssocID="{2B85E4BB-10D2-1641-98AD-67632CD3D3A2}" presName="vertFlow" presStyleCnt="0"/>
      <dgm:spPr/>
    </dgm:pt>
    <dgm:pt modelId="{14A59DA0-8382-D043-8547-57FC3263CB2B}" type="pres">
      <dgm:prSet presAssocID="{2B85E4BB-10D2-1641-98AD-67632CD3D3A2}" presName="header" presStyleLbl="node1" presStyleIdx="1" presStyleCnt="2" custScaleY="110000"/>
      <dgm:spPr/>
      <dgm:t>
        <a:bodyPr/>
        <a:lstStyle/>
        <a:p>
          <a:endParaRPr lang="es-ES_tradnl"/>
        </a:p>
      </dgm:t>
    </dgm:pt>
    <dgm:pt modelId="{FE4E464F-17EE-C042-9753-4974C86261DB}" type="pres">
      <dgm:prSet presAssocID="{D3C79EB5-54A7-4B4C-9BCC-40D30D10884B}" presName="parTrans" presStyleLbl="sibTrans2D1" presStyleIdx="2" presStyleCnt="4"/>
      <dgm:spPr/>
      <dgm:t>
        <a:bodyPr/>
        <a:lstStyle/>
        <a:p>
          <a:endParaRPr lang="es-ES_tradnl"/>
        </a:p>
      </dgm:t>
    </dgm:pt>
    <dgm:pt modelId="{3B9D1BAC-61C3-D946-9605-160B6F2D78B0}" type="pres">
      <dgm:prSet presAssocID="{15219175-74FA-9548-8F94-7FF1CE2EADA2}" presName="child" presStyleLbl="alignAccFollowNode1" presStyleIdx="2" presStyleCnt="4">
        <dgm:presLayoutVars>
          <dgm:chMax val="0"/>
          <dgm:bulletEnabled val="1"/>
        </dgm:presLayoutVars>
      </dgm:prSet>
      <dgm:spPr/>
      <dgm:t>
        <a:bodyPr/>
        <a:lstStyle/>
        <a:p>
          <a:endParaRPr lang="es-ES_tradnl"/>
        </a:p>
      </dgm:t>
    </dgm:pt>
    <dgm:pt modelId="{5E4A34D8-28F0-F748-9B0A-167CEE834553}" type="pres">
      <dgm:prSet presAssocID="{E5D838EB-7553-6E4B-8077-22E1AC7ED58F}" presName="sibTrans" presStyleLbl="sibTrans2D1" presStyleIdx="3" presStyleCnt="4"/>
      <dgm:spPr/>
      <dgm:t>
        <a:bodyPr/>
        <a:lstStyle/>
        <a:p>
          <a:endParaRPr lang="es-ES_tradnl"/>
        </a:p>
      </dgm:t>
    </dgm:pt>
    <dgm:pt modelId="{38411F5C-1338-5E4C-BEB5-BFB9A1C9A093}" type="pres">
      <dgm:prSet presAssocID="{3AF76BFA-0B73-9845-9DC6-F20A066E2AA7}" presName="child" presStyleLbl="alignAccFollowNode1" presStyleIdx="3" presStyleCnt="4">
        <dgm:presLayoutVars>
          <dgm:chMax val="0"/>
          <dgm:bulletEnabled val="1"/>
        </dgm:presLayoutVars>
      </dgm:prSet>
      <dgm:spPr/>
      <dgm:t>
        <a:bodyPr/>
        <a:lstStyle/>
        <a:p>
          <a:endParaRPr lang="es-ES_tradnl"/>
        </a:p>
      </dgm:t>
    </dgm:pt>
  </dgm:ptLst>
  <dgm:cxnLst>
    <dgm:cxn modelId="{097663E4-D586-F848-AF6F-08D504269A58}" srcId="{832087EC-5C6E-914C-8553-931583335AA9}" destId="{70EEC60C-0A6C-8E4D-B410-C3BD6713F048}" srcOrd="1" destOrd="0" parTransId="{981B6AC4-E4FA-FE47-B869-DA8BAE97F991}" sibTransId="{3C94F241-9635-854E-84C5-1460E42F5328}"/>
    <dgm:cxn modelId="{F4CC0682-919E-5342-8826-D95BB71FD6AF}" type="presOf" srcId="{E69101C9-EE96-D648-947E-4A6F00D80417}" destId="{80A53424-DDC1-5146-89E1-3A2DFD910BA7}" srcOrd="0" destOrd="0" presId="urn:microsoft.com/office/officeart/2005/8/layout/lProcess1"/>
    <dgm:cxn modelId="{D4A48B39-1738-3F4C-AAB8-9BB2939D9D5C}" srcId="{2B85E4BB-10D2-1641-98AD-67632CD3D3A2}" destId="{15219175-74FA-9548-8F94-7FF1CE2EADA2}" srcOrd="0" destOrd="0" parTransId="{D3C79EB5-54A7-4B4C-9BCC-40D30D10884B}" sibTransId="{E5D838EB-7553-6E4B-8077-22E1AC7ED58F}"/>
    <dgm:cxn modelId="{06CBF6A9-CC04-7A48-B011-39A239F9CDD8}" type="presOf" srcId="{7CDFB381-7D2F-AB44-88C2-AD155B4F738C}" destId="{06802325-45AA-9742-B4C1-BB3208363C48}" srcOrd="0" destOrd="0" presId="urn:microsoft.com/office/officeart/2005/8/layout/lProcess1"/>
    <dgm:cxn modelId="{1B733E80-FF51-BD4D-A4CE-5CE7C003C46B}" type="presOf" srcId="{832087EC-5C6E-914C-8553-931583335AA9}" destId="{4FF7BD50-FC27-8949-83E8-D4C99314D21A}" srcOrd="0" destOrd="0" presId="urn:microsoft.com/office/officeart/2005/8/layout/lProcess1"/>
    <dgm:cxn modelId="{E3E6EF8F-ED6B-C14F-93AD-9701A3E7062C}" srcId="{86D58764-B8A1-544E-B0EE-24B5FB3C24DF}" destId="{832087EC-5C6E-914C-8553-931583335AA9}" srcOrd="0" destOrd="0" parTransId="{64EAECAF-3882-4E4B-8A83-D6D24DF4C042}" sibTransId="{7FE1C026-3602-014D-820B-BD623527542B}"/>
    <dgm:cxn modelId="{643A03C5-F8D5-5F4A-B215-02B734A8E90C}" srcId="{832087EC-5C6E-914C-8553-931583335AA9}" destId="{E69101C9-EE96-D648-947E-4A6F00D80417}" srcOrd="0" destOrd="0" parTransId="{7CDFB381-7D2F-AB44-88C2-AD155B4F738C}" sibTransId="{DD0F95B7-CA2C-E04E-9F60-055637927609}"/>
    <dgm:cxn modelId="{7C206619-4751-F944-8BBF-D270A254A5D2}" srcId="{2B85E4BB-10D2-1641-98AD-67632CD3D3A2}" destId="{3AF76BFA-0B73-9845-9DC6-F20A066E2AA7}" srcOrd="1" destOrd="0" parTransId="{A2A348D4-BD77-0149-924E-5858C8A5D9BB}" sibTransId="{0AEAC754-542E-6247-A9E3-C5BA7BC86B54}"/>
    <dgm:cxn modelId="{261BF234-A4DD-A547-A77E-4BCA2145432D}" srcId="{86D58764-B8A1-544E-B0EE-24B5FB3C24DF}" destId="{2B85E4BB-10D2-1641-98AD-67632CD3D3A2}" srcOrd="1" destOrd="0" parTransId="{A42511C5-6331-9440-AD30-F95FBC84F8B0}" sibTransId="{7A355EEE-ABDB-AC41-8B80-10570EADC6AA}"/>
    <dgm:cxn modelId="{98187CF2-841F-EE48-BC3D-D93C8762B94C}" type="presOf" srcId="{70EEC60C-0A6C-8E4D-B410-C3BD6713F048}" destId="{34368EA6-C91C-2647-88E4-818A96B03B65}" srcOrd="0" destOrd="0" presId="urn:microsoft.com/office/officeart/2005/8/layout/lProcess1"/>
    <dgm:cxn modelId="{C1798D74-E5FF-3349-AF70-FFAA6C53F874}" type="presOf" srcId="{2B85E4BB-10D2-1641-98AD-67632CD3D3A2}" destId="{14A59DA0-8382-D043-8547-57FC3263CB2B}" srcOrd="0" destOrd="0" presId="urn:microsoft.com/office/officeart/2005/8/layout/lProcess1"/>
    <dgm:cxn modelId="{73E7576F-EC4B-3140-8DFD-619988646918}" type="presOf" srcId="{D3C79EB5-54A7-4B4C-9BCC-40D30D10884B}" destId="{FE4E464F-17EE-C042-9753-4974C86261DB}" srcOrd="0" destOrd="0" presId="urn:microsoft.com/office/officeart/2005/8/layout/lProcess1"/>
    <dgm:cxn modelId="{54E544BC-8969-0544-B653-E48E41C63E36}" type="presOf" srcId="{3AF76BFA-0B73-9845-9DC6-F20A066E2AA7}" destId="{38411F5C-1338-5E4C-BEB5-BFB9A1C9A093}" srcOrd="0" destOrd="0" presId="urn:microsoft.com/office/officeart/2005/8/layout/lProcess1"/>
    <dgm:cxn modelId="{05AD7920-BE25-F946-97E9-580CF25FF645}" type="presOf" srcId="{15219175-74FA-9548-8F94-7FF1CE2EADA2}" destId="{3B9D1BAC-61C3-D946-9605-160B6F2D78B0}" srcOrd="0" destOrd="0" presId="urn:microsoft.com/office/officeart/2005/8/layout/lProcess1"/>
    <dgm:cxn modelId="{2D7E0606-019B-584B-838D-AC5AD386D96C}" type="presOf" srcId="{DD0F95B7-CA2C-E04E-9F60-055637927609}" destId="{EE169DCC-6CA8-4A43-89E4-C945038395CD}" srcOrd="0" destOrd="0" presId="urn:microsoft.com/office/officeart/2005/8/layout/lProcess1"/>
    <dgm:cxn modelId="{2EB662D5-9078-6946-B8F2-DAB33961F47E}" type="presOf" srcId="{E5D838EB-7553-6E4B-8077-22E1AC7ED58F}" destId="{5E4A34D8-28F0-F748-9B0A-167CEE834553}" srcOrd="0" destOrd="0" presId="urn:microsoft.com/office/officeart/2005/8/layout/lProcess1"/>
    <dgm:cxn modelId="{F6193F3B-0EFE-2441-9794-55F3AA4E58EF}" type="presOf" srcId="{86D58764-B8A1-544E-B0EE-24B5FB3C24DF}" destId="{6518AF65-AEA1-A540-8E14-C0871D99267C}" srcOrd="0" destOrd="0" presId="urn:microsoft.com/office/officeart/2005/8/layout/lProcess1"/>
    <dgm:cxn modelId="{E5F4ED7E-49E2-B641-8812-F694C838E0C5}" type="presParOf" srcId="{6518AF65-AEA1-A540-8E14-C0871D99267C}" destId="{EAB164BE-F9DD-7545-A3F0-2E347158B5A7}" srcOrd="0" destOrd="0" presId="urn:microsoft.com/office/officeart/2005/8/layout/lProcess1"/>
    <dgm:cxn modelId="{590075B2-241F-4A4C-9A31-1A53E9CEF56A}" type="presParOf" srcId="{EAB164BE-F9DD-7545-A3F0-2E347158B5A7}" destId="{4FF7BD50-FC27-8949-83E8-D4C99314D21A}" srcOrd="0" destOrd="0" presId="urn:microsoft.com/office/officeart/2005/8/layout/lProcess1"/>
    <dgm:cxn modelId="{8D0E5F3C-E000-1347-96E8-DC1E14AAFA07}" type="presParOf" srcId="{EAB164BE-F9DD-7545-A3F0-2E347158B5A7}" destId="{06802325-45AA-9742-B4C1-BB3208363C48}" srcOrd="1" destOrd="0" presId="urn:microsoft.com/office/officeart/2005/8/layout/lProcess1"/>
    <dgm:cxn modelId="{D4CC1626-CFEC-A043-B7B3-FC95BAB5D2D2}" type="presParOf" srcId="{EAB164BE-F9DD-7545-A3F0-2E347158B5A7}" destId="{80A53424-DDC1-5146-89E1-3A2DFD910BA7}" srcOrd="2" destOrd="0" presId="urn:microsoft.com/office/officeart/2005/8/layout/lProcess1"/>
    <dgm:cxn modelId="{D20FC118-7D62-C548-BB98-FCFCA314B05A}" type="presParOf" srcId="{EAB164BE-F9DD-7545-A3F0-2E347158B5A7}" destId="{EE169DCC-6CA8-4A43-89E4-C945038395CD}" srcOrd="3" destOrd="0" presId="urn:microsoft.com/office/officeart/2005/8/layout/lProcess1"/>
    <dgm:cxn modelId="{A757F388-BAE8-E041-ADB7-814596B17446}" type="presParOf" srcId="{EAB164BE-F9DD-7545-A3F0-2E347158B5A7}" destId="{34368EA6-C91C-2647-88E4-818A96B03B65}" srcOrd="4" destOrd="0" presId="urn:microsoft.com/office/officeart/2005/8/layout/lProcess1"/>
    <dgm:cxn modelId="{5C0A058C-3218-B243-9550-2C4871702618}" type="presParOf" srcId="{6518AF65-AEA1-A540-8E14-C0871D99267C}" destId="{5C0A2015-A133-6344-A9AF-19479D8CFB6F}" srcOrd="1" destOrd="0" presId="urn:microsoft.com/office/officeart/2005/8/layout/lProcess1"/>
    <dgm:cxn modelId="{59DEC744-154B-7B41-89D3-25A45448E5EC}" type="presParOf" srcId="{6518AF65-AEA1-A540-8E14-C0871D99267C}" destId="{973A6970-6FAD-C242-A445-E6E820E8BD20}" srcOrd="2" destOrd="0" presId="urn:microsoft.com/office/officeart/2005/8/layout/lProcess1"/>
    <dgm:cxn modelId="{49B38AC9-44CF-1549-B1E2-681F7894B623}" type="presParOf" srcId="{973A6970-6FAD-C242-A445-E6E820E8BD20}" destId="{14A59DA0-8382-D043-8547-57FC3263CB2B}" srcOrd="0" destOrd="0" presId="urn:microsoft.com/office/officeart/2005/8/layout/lProcess1"/>
    <dgm:cxn modelId="{6E08E70F-191F-304A-AA29-97D4A3DC0F72}" type="presParOf" srcId="{973A6970-6FAD-C242-A445-E6E820E8BD20}" destId="{FE4E464F-17EE-C042-9753-4974C86261DB}" srcOrd="1" destOrd="0" presId="urn:microsoft.com/office/officeart/2005/8/layout/lProcess1"/>
    <dgm:cxn modelId="{9E6DE460-3382-C84D-BD02-4A1A4C5B78F1}" type="presParOf" srcId="{973A6970-6FAD-C242-A445-E6E820E8BD20}" destId="{3B9D1BAC-61C3-D946-9605-160B6F2D78B0}" srcOrd="2" destOrd="0" presId="urn:microsoft.com/office/officeart/2005/8/layout/lProcess1"/>
    <dgm:cxn modelId="{CEB10DD8-B172-CD4F-9C1F-87443BE695C5}" type="presParOf" srcId="{973A6970-6FAD-C242-A445-E6E820E8BD20}" destId="{5E4A34D8-28F0-F748-9B0A-167CEE834553}" srcOrd="3" destOrd="0" presId="urn:microsoft.com/office/officeart/2005/8/layout/lProcess1"/>
    <dgm:cxn modelId="{9754AC5E-829C-3341-95F6-CE717F981FD7}" type="presParOf" srcId="{973A6970-6FAD-C242-A445-E6E820E8BD20}" destId="{38411F5C-1338-5E4C-BEB5-BFB9A1C9A093}" srcOrd="4" destOrd="0" presId="urn:microsoft.com/office/officeart/2005/8/layout/l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060D979-6A8B-924E-B498-53250F9C6CAD}" type="doc">
      <dgm:prSet loTypeId="urn:microsoft.com/office/officeart/2005/8/layout/lProcess3" loCatId="" qsTypeId="urn:microsoft.com/office/officeart/2005/8/quickstyle/simple4" qsCatId="simple" csTypeId="urn:microsoft.com/office/officeart/2005/8/colors/colorful4" csCatId="colorful" phldr="1"/>
      <dgm:spPr/>
      <dgm:t>
        <a:bodyPr/>
        <a:lstStyle/>
        <a:p>
          <a:endParaRPr lang="es-ES_tradnl"/>
        </a:p>
      </dgm:t>
    </dgm:pt>
    <dgm:pt modelId="{201DDB5A-A6F4-ED46-B858-40D9E81A8DE3}">
      <dgm:prSet phldrT="[Texto]" custT="1"/>
      <dgm:spPr/>
      <dgm:t>
        <a:bodyPr/>
        <a:lstStyle/>
        <a:p>
          <a:r>
            <a:rPr lang="es-ES_tradnl" sz="1000" b="1" dirty="0" smtClean="0">
              <a:latin typeface="Arial" charset="0"/>
              <a:ea typeface="Arial" charset="0"/>
              <a:cs typeface="Arial" charset="0"/>
            </a:rPr>
            <a:t>Tasa de empleo pleno</a:t>
          </a:r>
          <a:endParaRPr lang="es-ES_tradnl" sz="1000" b="1" dirty="0">
            <a:latin typeface="Arial" charset="0"/>
            <a:ea typeface="Arial" charset="0"/>
            <a:cs typeface="Arial" charset="0"/>
          </a:endParaRPr>
        </a:p>
      </dgm:t>
    </dgm:pt>
    <dgm:pt modelId="{D59E2E1E-42E6-7748-98E7-DAB206E1744F}" type="parTrans" cxnId="{FD1238F2-1251-E042-B346-BE1F3217CFDF}">
      <dgm:prSet/>
      <dgm:spPr/>
      <dgm:t>
        <a:bodyPr/>
        <a:lstStyle/>
        <a:p>
          <a:endParaRPr lang="es-ES_tradnl" sz="1100">
            <a:latin typeface="Arial" charset="0"/>
            <a:ea typeface="Arial" charset="0"/>
            <a:cs typeface="Arial" charset="0"/>
          </a:endParaRPr>
        </a:p>
      </dgm:t>
    </dgm:pt>
    <dgm:pt modelId="{D5CE884D-DCD8-3B48-ABE2-6EE3529DC916}" type="sibTrans" cxnId="{FD1238F2-1251-E042-B346-BE1F3217CFDF}">
      <dgm:prSet/>
      <dgm:spPr/>
      <dgm:t>
        <a:bodyPr/>
        <a:lstStyle/>
        <a:p>
          <a:endParaRPr lang="es-ES_tradnl" sz="1100">
            <a:latin typeface="Arial" charset="0"/>
            <a:ea typeface="Arial" charset="0"/>
            <a:cs typeface="Arial" charset="0"/>
          </a:endParaRPr>
        </a:p>
      </dgm:t>
    </dgm:pt>
    <dgm:pt modelId="{D247A886-7974-414E-98F6-1106ED11F7B7}">
      <dgm:prSet phldrT="[Texto]" custT="1"/>
      <dgm:spPr/>
      <dgm:t>
        <a:bodyPr/>
        <a:lstStyle/>
        <a:p>
          <a:r>
            <a:rPr lang="es-ES_tradnl" sz="1000" b="1" dirty="0" smtClean="0">
              <a:latin typeface="Arial" charset="0"/>
              <a:ea typeface="Arial" charset="0"/>
              <a:cs typeface="Arial" charset="0"/>
            </a:rPr>
            <a:t>Tasa de subempleo</a:t>
          </a:r>
          <a:endParaRPr lang="es-ES_tradnl" sz="1000" b="1" dirty="0">
            <a:latin typeface="Arial" charset="0"/>
            <a:ea typeface="Arial" charset="0"/>
            <a:cs typeface="Arial" charset="0"/>
          </a:endParaRPr>
        </a:p>
      </dgm:t>
    </dgm:pt>
    <dgm:pt modelId="{65748BBD-9AEC-CB42-9B12-DF8B56D5C938}" type="parTrans" cxnId="{6C4A2FCF-DBC2-D649-AA72-F8F1AF0D1680}">
      <dgm:prSet/>
      <dgm:spPr/>
      <dgm:t>
        <a:bodyPr/>
        <a:lstStyle/>
        <a:p>
          <a:endParaRPr lang="es-ES_tradnl" sz="1100">
            <a:latin typeface="Arial" charset="0"/>
            <a:ea typeface="Arial" charset="0"/>
            <a:cs typeface="Arial" charset="0"/>
          </a:endParaRPr>
        </a:p>
      </dgm:t>
    </dgm:pt>
    <dgm:pt modelId="{348019F4-9D5E-B540-91AC-389B03BF6B1B}" type="sibTrans" cxnId="{6C4A2FCF-DBC2-D649-AA72-F8F1AF0D1680}">
      <dgm:prSet/>
      <dgm:spPr/>
      <dgm:t>
        <a:bodyPr/>
        <a:lstStyle/>
        <a:p>
          <a:endParaRPr lang="es-ES_tradnl" sz="1100">
            <a:latin typeface="Arial" charset="0"/>
            <a:ea typeface="Arial" charset="0"/>
            <a:cs typeface="Arial" charset="0"/>
          </a:endParaRPr>
        </a:p>
      </dgm:t>
    </dgm:pt>
    <dgm:pt modelId="{A4AF82CA-EA42-B84A-9A53-C3B4F2DB6FAA}" type="pres">
      <dgm:prSet presAssocID="{3060D979-6A8B-924E-B498-53250F9C6CAD}" presName="Name0" presStyleCnt="0">
        <dgm:presLayoutVars>
          <dgm:chPref val="3"/>
          <dgm:dir/>
          <dgm:animLvl val="lvl"/>
          <dgm:resizeHandles/>
        </dgm:presLayoutVars>
      </dgm:prSet>
      <dgm:spPr/>
      <dgm:t>
        <a:bodyPr/>
        <a:lstStyle/>
        <a:p>
          <a:endParaRPr lang="es-ES_tradnl"/>
        </a:p>
      </dgm:t>
    </dgm:pt>
    <dgm:pt modelId="{AFAB81F2-E0EE-B444-98FC-FFD8C05BBE1D}" type="pres">
      <dgm:prSet presAssocID="{201DDB5A-A6F4-ED46-B858-40D9E81A8DE3}" presName="horFlow" presStyleCnt="0"/>
      <dgm:spPr/>
    </dgm:pt>
    <dgm:pt modelId="{CE6FB451-7DD0-FC4E-BA38-2C3A8D63F00C}" type="pres">
      <dgm:prSet presAssocID="{201DDB5A-A6F4-ED46-B858-40D9E81A8DE3}" presName="bigChev" presStyleLbl="node1" presStyleIdx="0" presStyleCnt="2" custScaleX="133100"/>
      <dgm:spPr/>
      <dgm:t>
        <a:bodyPr/>
        <a:lstStyle/>
        <a:p>
          <a:endParaRPr lang="es-ES_tradnl"/>
        </a:p>
      </dgm:t>
    </dgm:pt>
    <dgm:pt modelId="{854A35BA-0893-0A4F-A102-08F5BEF8A790}" type="pres">
      <dgm:prSet presAssocID="{201DDB5A-A6F4-ED46-B858-40D9E81A8DE3}" presName="vSp" presStyleCnt="0"/>
      <dgm:spPr/>
    </dgm:pt>
    <dgm:pt modelId="{13F05EBD-4D57-DB49-841B-23F6C80D087F}" type="pres">
      <dgm:prSet presAssocID="{D247A886-7974-414E-98F6-1106ED11F7B7}" presName="horFlow" presStyleCnt="0"/>
      <dgm:spPr/>
    </dgm:pt>
    <dgm:pt modelId="{F08C6B31-66B9-3D40-8835-3B2789C24017}" type="pres">
      <dgm:prSet presAssocID="{D247A886-7974-414E-98F6-1106ED11F7B7}" presName="bigChev" presStyleLbl="node1" presStyleIdx="1" presStyleCnt="2" custScaleX="133100"/>
      <dgm:spPr/>
      <dgm:t>
        <a:bodyPr/>
        <a:lstStyle/>
        <a:p>
          <a:endParaRPr lang="es-ES_tradnl"/>
        </a:p>
      </dgm:t>
    </dgm:pt>
  </dgm:ptLst>
  <dgm:cxnLst>
    <dgm:cxn modelId="{32E541FE-9ED3-8747-8221-F1FB94C06A47}" type="presOf" srcId="{3060D979-6A8B-924E-B498-53250F9C6CAD}" destId="{A4AF82CA-EA42-B84A-9A53-C3B4F2DB6FAA}" srcOrd="0" destOrd="0" presId="urn:microsoft.com/office/officeart/2005/8/layout/lProcess3"/>
    <dgm:cxn modelId="{6C4A2FCF-DBC2-D649-AA72-F8F1AF0D1680}" srcId="{3060D979-6A8B-924E-B498-53250F9C6CAD}" destId="{D247A886-7974-414E-98F6-1106ED11F7B7}" srcOrd="1" destOrd="0" parTransId="{65748BBD-9AEC-CB42-9B12-DF8B56D5C938}" sibTransId="{348019F4-9D5E-B540-91AC-389B03BF6B1B}"/>
    <dgm:cxn modelId="{6EFA36E3-A9B9-EB4B-BC41-5110EC48AF18}" type="presOf" srcId="{D247A886-7974-414E-98F6-1106ED11F7B7}" destId="{F08C6B31-66B9-3D40-8835-3B2789C24017}" srcOrd="0" destOrd="0" presId="urn:microsoft.com/office/officeart/2005/8/layout/lProcess3"/>
    <dgm:cxn modelId="{92C8B6F2-CCC7-264B-BD51-547D6346BB7E}" type="presOf" srcId="{201DDB5A-A6F4-ED46-B858-40D9E81A8DE3}" destId="{CE6FB451-7DD0-FC4E-BA38-2C3A8D63F00C}" srcOrd="0" destOrd="0" presId="urn:microsoft.com/office/officeart/2005/8/layout/lProcess3"/>
    <dgm:cxn modelId="{FD1238F2-1251-E042-B346-BE1F3217CFDF}" srcId="{3060D979-6A8B-924E-B498-53250F9C6CAD}" destId="{201DDB5A-A6F4-ED46-B858-40D9E81A8DE3}" srcOrd="0" destOrd="0" parTransId="{D59E2E1E-42E6-7748-98E7-DAB206E1744F}" sibTransId="{D5CE884D-DCD8-3B48-ABE2-6EE3529DC916}"/>
    <dgm:cxn modelId="{EC72B733-E9F9-554C-AA25-81304F559F66}" type="presParOf" srcId="{A4AF82CA-EA42-B84A-9A53-C3B4F2DB6FAA}" destId="{AFAB81F2-E0EE-B444-98FC-FFD8C05BBE1D}" srcOrd="0" destOrd="0" presId="urn:microsoft.com/office/officeart/2005/8/layout/lProcess3"/>
    <dgm:cxn modelId="{69F695B3-7B3A-4E4B-B56C-5ECF81C7665E}" type="presParOf" srcId="{AFAB81F2-E0EE-B444-98FC-FFD8C05BBE1D}" destId="{CE6FB451-7DD0-FC4E-BA38-2C3A8D63F00C}" srcOrd="0" destOrd="0" presId="urn:microsoft.com/office/officeart/2005/8/layout/lProcess3"/>
    <dgm:cxn modelId="{B0593684-6801-7F4B-BC5A-FEBF83E6F84D}" type="presParOf" srcId="{A4AF82CA-EA42-B84A-9A53-C3B4F2DB6FAA}" destId="{854A35BA-0893-0A4F-A102-08F5BEF8A790}" srcOrd="1" destOrd="0" presId="urn:microsoft.com/office/officeart/2005/8/layout/lProcess3"/>
    <dgm:cxn modelId="{C29274F9-AC59-EE4D-A000-5B11C331F952}" type="presParOf" srcId="{A4AF82CA-EA42-B84A-9A53-C3B4F2DB6FAA}" destId="{13F05EBD-4D57-DB49-841B-23F6C80D087F}" srcOrd="2" destOrd="0" presId="urn:microsoft.com/office/officeart/2005/8/layout/lProcess3"/>
    <dgm:cxn modelId="{78CE3F0C-49A7-EE4A-A0F1-BF138177E128}" type="presParOf" srcId="{13F05EBD-4D57-DB49-841B-23F6C80D087F}" destId="{F08C6B31-66B9-3D40-8835-3B2789C24017}" srcOrd="0"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2CEAB6-65FF-0D4E-AEA9-11CE6BC89752}" type="doc">
      <dgm:prSet loTypeId="urn:microsoft.com/office/officeart/2005/8/layout/lProcess1" loCatId="" qsTypeId="urn:microsoft.com/office/officeart/2005/8/quickstyle/simple4" qsCatId="simple" csTypeId="urn:microsoft.com/office/officeart/2005/8/colors/colorful2" csCatId="colorful" phldr="1"/>
      <dgm:spPr/>
      <dgm:t>
        <a:bodyPr/>
        <a:lstStyle/>
        <a:p>
          <a:endParaRPr lang="es-ES_tradnl"/>
        </a:p>
      </dgm:t>
    </dgm:pt>
    <dgm:pt modelId="{588EB441-B344-0F4B-9A5F-F9E785A44337}">
      <dgm:prSet phldrT="[Texto]" custT="1"/>
      <dgm:spPr/>
      <dgm:t>
        <a:bodyPr/>
        <a:lstStyle/>
        <a:p>
          <a:r>
            <a:rPr lang="es-ES" sz="1200" dirty="0" smtClean="0">
              <a:latin typeface="Arial" charset="0"/>
              <a:ea typeface="Arial" charset="0"/>
              <a:cs typeface="Arial" charset="0"/>
            </a:rPr>
            <a:t>Diciembre de 2007 a diciembre de 2019</a:t>
          </a:r>
          <a:endParaRPr lang="es-ES_tradnl" sz="1200" dirty="0">
            <a:latin typeface="Arial" charset="0"/>
            <a:ea typeface="Arial" charset="0"/>
            <a:cs typeface="Arial" charset="0"/>
          </a:endParaRPr>
        </a:p>
      </dgm:t>
    </dgm:pt>
    <dgm:pt modelId="{A3C013AC-737D-3749-B65E-268BDF43314D}" type="parTrans" cxnId="{FDF32366-D4D4-E648-B0BB-894593F66DCD}">
      <dgm:prSet/>
      <dgm:spPr/>
      <dgm:t>
        <a:bodyPr/>
        <a:lstStyle/>
        <a:p>
          <a:endParaRPr lang="es-ES_tradnl" sz="1200">
            <a:latin typeface="Arial" charset="0"/>
            <a:ea typeface="Arial" charset="0"/>
            <a:cs typeface="Arial" charset="0"/>
          </a:endParaRPr>
        </a:p>
      </dgm:t>
    </dgm:pt>
    <dgm:pt modelId="{56F3DB3D-17E8-3842-B49A-BB3972FA48D7}" type="sibTrans" cxnId="{FDF32366-D4D4-E648-B0BB-894593F66DCD}">
      <dgm:prSet/>
      <dgm:spPr/>
      <dgm:t>
        <a:bodyPr/>
        <a:lstStyle/>
        <a:p>
          <a:endParaRPr lang="es-ES_tradnl" sz="1200">
            <a:latin typeface="Arial" charset="0"/>
            <a:ea typeface="Arial" charset="0"/>
            <a:cs typeface="Arial" charset="0"/>
          </a:endParaRPr>
        </a:p>
      </dgm:t>
    </dgm:pt>
    <dgm:pt modelId="{885B30D8-BE46-7F4D-AB82-C888D8FD50DC}">
      <dgm:prSet phldrT="[Texto]" custT="1"/>
      <dgm:spPr/>
      <dgm:t>
        <a:bodyPr/>
        <a:lstStyle/>
        <a:p>
          <a:r>
            <a:rPr lang="es-ES" sz="1200" dirty="0" smtClean="0">
              <a:latin typeface="Arial" charset="0"/>
              <a:ea typeface="Arial" charset="0"/>
              <a:cs typeface="Arial" charset="0"/>
            </a:rPr>
            <a:t>&gt; 50% personas ocupadas</a:t>
          </a:r>
          <a:endParaRPr lang="es-ES_tradnl" sz="1200" dirty="0">
            <a:latin typeface="Arial" charset="0"/>
            <a:ea typeface="Arial" charset="0"/>
            <a:cs typeface="Arial" charset="0"/>
          </a:endParaRPr>
        </a:p>
      </dgm:t>
    </dgm:pt>
    <dgm:pt modelId="{4BFE5D46-50B3-3144-955F-789F9681133A}" type="parTrans" cxnId="{57241ECB-B2CE-3D45-BBC7-82AC7756C901}">
      <dgm:prSet/>
      <dgm:spPr/>
      <dgm:t>
        <a:bodyPr/>
        <a:lstStyle/>
        <a:p>
          <a:endParaRPr lang="es-ES_tradnl" sz="1200">
            <a:latin typeface="Arial" charset="0"/>
            <a:ea typeface="Arial" charset="0"/>
            <a:cs typeface="Arial" charset="0"/>
          </a:endParaRPr>
        </a:p>
      </dgm:t>
    </dgm:pt>
    <dgm:pt modelId="{EB948B14-9B12-E44E-939D-8F257A7A6D00}" type="sibTrans" cxnId="{57241ECB-B2CE-3D45-BBC7-82AC7756C901}">
      <dgm:prSet/>
      <dgm:spPr/>
      <dgm:t>
        <a:bodyPr/>
        <a:lstStyle/>
        <a:p>
          <a:endParaRPr lang="es-ES_tradnl" sz="1200">
            <a:latin typeface="Arial" charset="0"/>
            <a:ea typeface="Arial" charset="0"/>
            <a:cs typeface="Arial" charset="0"/>
          </a:endParaRPr>
        </a:p>
      </dgm:t>
    </dgm:pt>
    <mc:AlternateContent xmlns:mc="http://schemas.openxmlformats.org/markup-compatibility/2006" xmlns:a14="http://schemas.microsoft.com/office/drawing/2010/main">
      <mc:Choice Requires="a14">
        <dgm:pt modelId="{6CD6002B-9C37-2740-BA3A-05DA4217EFF0}">
          <dgm:prSet phldrT="[Texto]" custT="1"/>
          <dgm:spPr/>
          <dgm:t>
            <a:bodyPr/>
            <a:lstStyle/>
            <a:p>
              <a:r>
                <a:rPr lang="es-ES" sz="1200" dirty="0" smtClean="0">
                  <a:latin typeface="Arial" charset="0"/>
                  <a:ea typeface="Arial" charset="0"/>
                  <a:cs typeface="Arial" charset="0"/>
                </a:rPr>
                <a:t>Remuneración </a:t>
              </a:r>
              <a14:m>
                <m:oMath xmlns:m="http://schemas.openxmlformats.org/officeDocument/2006/math">
                  <m:r>
                    <a:rPr lang="es-ES_tradnl" sz="1200" i="1" smtClean="0">
                      <a:latin typeface="Cambria Math" charset="0"/>
                      <a:ea typeface="Arial" charset="0"/>
                      <a:cs typeface="Arial" charset="0"/>
                    </a:rPr>
                    <m:t>≥</m:t>
                  </m:r>
                </m:oMath>
              </a14:m>
              <a:r>
                <a:rPr lang="es-ES" sz="1200" dirty="0" smtClean="0">
                  <a:latin typeface="Arial" charset="0"/>
                  <a:ea typeface="Arial" charset="0"/>
                  <a:cs typeface="Arial" charset="0"/>
                </a:rPr>
                <a:t> Salario mínimo</a:t>
              </a:r>
              <a:endParaRPr lang="es-ES_tradnl" sz="1200" dirty="0">
                <a:latin typeface="Arial" charset="0"/>
                <a:ea typeface="Arial" charset="0"/>
                <a:cs typeface="Arial" charset="0"/>
              </a:endParaRPr>
            </a:p>
          </dgm:t>
        </dgm:pt>
      </mc:Choice>
      <mc:Fallback xmlns="">
        <dgm:pt modelId="{6CD6002B-9C37-2740-BA3A-05DA4217EFF0}">
          <dgm:prSet phldrT="[Texto]" custT="1"/>
          <dgm:spPr/>
          <dgm:t>
            <a:bodyPr/>
            <a:lstStyle/>
            <a:p>
              <a:r>
                <a:rPr lang="es-ES" sz="1200" dirty="0" smtClean="0">
                  <a:latin typeface="Arial" charset="0"/>
                  <a:ea typeface="Arial" charset="0"/>
                  <a:cs typeface="Arial" charset="0"/>
                </a:rPr>
                <a:t>Remuneración </a:t>
              </a:r>
              <a:r>
                <a:rPr lang="es-ES_tradnl" sz="1200" i="0" smtClean="0">
                  <a:latin typeface="Arial" charset="0"/>
                  <a:ea typeface="Arial" charset="0"/>
                  <a:cs typeface="Arial" charset="0"/>
                </a:rPr>
                <a:t>≥</a:t>
              </a:r>
              <a:r>
                <a:rPr lang="es-ES" sz="1200" dirty="0" smtClean="0">
                  <a:latin typeface="Arial" charset="0"/>
                  <a:ea typeface="Arial" charset="0"/>
                  <a:cs typeface="Arial" charset="0"/>
                </a:rPr>
                <a:t> Salario mínimo</a:t>
              </a:r>
              <a:endParaRPr lang="es-ES_tradnl" sz="1200" dirty="0">
                <a:latin typeface="Arial" charset="0"/>
                <a:ea typeface="Arial" charset="0"/>
                <a:cs typeface="Arial" charset="0"/>
              </a:endParaRPr>
            </a:p>
          </dgm:t>
        </dgm:pt>
      </mc:Fallback>
    </mc:AlternateContent>
    <dgm:pt modelId="{99DE539E-DF33-2144-A14B-C521DCFAF065}" type="parTrans" cxnId="{5AB75606-9416-5D45-8B36-65DE5C7DEBEC}">
      <dgm:prSet/>
      <dgm:spPr/>
      <dgm:t>
        <a:bodyPr/>
        <a:lstStyle/>
        <a:p>
          <a:endParaRPr lang="es-ES_tradnl" sz="1200">
            <a:latin typeface="Arial" charset="0"/>
            <a:ea typeface="Arial" charset="0"/>
            <a:cs typeface="Arial" charset="0"/>
          </a:endParaRPr>
        </a:p>
      </dgm:t>
    </dgm:pt>
    <dgm:pt modelId="{00494EE1-0FE9-6C4A-898A-70FB6EB2AD1A}" type="sibTrans" cxnId="{5AB75606-9416-5D45-8B36-65DE5C7DEBEC}">
      <dgm:prSet/>
      <dgm:spPr/>
      <dgm:t>
        <a:bodyPr/>
        <a:lstStyle/>
        <a:p>
          <a:endParaRPr lang="es-ES_tradnl" sz="1200">
            <a:latin typeface="Arial" charset="0"/>
            <a:ea typeface="Arial" charset="0"/>
            <a:cs typeface="Arial" charset="0"/>
          </a:endParaRPr>
        </a:p>
      </dgm:t>
    </dgm:pt>
    <dgm:pt modelId="{70712AA1-169C-2E4D-8EFE-FBADBB1085B7}">
      <dgm:prSet phldrT="[Texto]" custT="1"/>
      <dgm:spPr/>
      <dgm:t>
        <a:bodyPr/>
        <a:lstStyle/>
        <a:p>
          <a:r>
            <a:rPr lang="es-ES" sz="1200" dirty="0" smtClean="0">
              <a:latin typeface="Arial" charset="0"/>
              <a:ea typeface="Arial" charset="0"/>
              <a:cs typeface="Arial" charset="0"/>
            </a:rPr>
            <a:t>Porcentajes</a:t>
          </a:r>
          <a:endParaRPr lang="es-ES_tradnl" sz="1200" dirty="0">
            <a:latin typeface="Arial" charset="0"/>
            <a:ea typeface="Arial" charset="0"/>
            <a:cs typeface="Arial" charset="0"/>
          </a:endParaRPr>
        </a:p>
      </dgm:t>
    </dgm:pt>
    <dgm:pt modelId="{F0549D95-290B-7A4E-9CAB-61B633B804AF}" type="parTrans" cxnId="{4FD59F06-F41F-1B4B-A1AD-E4A2EFBA2245}">
      <dgm:prSet/>
      <dgm:spPr/>
      <dgm:t>
        <a:bodyPr/>
        <a:lstStyle/>
        <a:p>
          <a:endParaRPr lang="es-ES_tradnl" sz="1200">
            <a:latin typeface="Arial" charset="0"/>
            <a:ea typeface="Arial" charset="0"/>
            <a:cs typeface="Arial" charset="0"/>
          </a:endParaRPr>
        </a:p>
      </dgm:t>
    </dgm:pt>
    <dgm:pt modelId="{2ED3FC93-F97F-C643-870F-17EDE6B70DC3}" type="sibTrans" cxnId="{4FD59F06-F41F-1B4B-A1AD-E4A2EFBA2245}">
      <dgm:prSet/>
      <dgm:spPr/>
      <dgm:t>
        <a:bodyPr/>
        <a:lstStyle/>
        <a:p>
          <a:endParaRPr lang="es-ES_tradnl" sz="1200">
            <a:latin typeface="Arial" charset="0"/>
            <a:ea typeface="Arial" charset="0"/>
            <a:cs typeface="Arial" charset="0"/>
          </a:endParaRPr>
        </a:p>
      </dgm:t>
    </dgm:pt>
    <dgm:pt modelId="{4D4CFFA5-81D7-2F4C-92DF-AA2C6A7E28FC}">
      <dgm:prSet phldrT="[Texto]" custT="1"/>
      <dgm:spPr/>
      <dgm:t>
        <a:bodyPr/>
        <a:lstStyle/>
        <a:p>
          <a:r>
            <a:rPr lang="es-ES" sz="1200" dirty="0" smtClean="0">
              <a:latin typeface="Arial" charset="0"/>
              <a:ea typeface="Arial" charset="0"/>
              <a:cs typeface="Arial" charset="0"/>
            </a:rPr>
            <a:t>Empleo Adecuado/Pleno (del 37,9% al 49,3%)</a:t>
          </a:r>
          <a:endParaRPr lang="es-ES_tradnl" sz="1200" dirty="0">
            <a:latin typeface="Arial" charset="0"/>
            <a:ea typeface="Arial" charset="0"/>
            <a:cs typeface="Arial" charset="0"/>
          </a:endParaRPr>
        </a:p>
      </dgm:t>
    </dgm:pt>
    <dgm:pt modelId="{B1846FB4-A165-9344-A11A-66FDDFC52B1A}" type="parTrans" cxnId="{18D9A294-8CC3-AE4C-A22D-78E573A82FAE}">
      <dgm:prSet/>
      <dgm:spPr/>
      <dgm:t>
        <a:bodyPr/>
        <a:lstStyle/>
        <a:p>
          <a:endParaRPr lang="es-ES_tradnl" sz="1200">
            <a:latin typeface="Arial" charset="0"/>
            <a:ea typeface="Arial" charset="0"/>
            <a:cs typeface="Arial" charset="0"/>
          </a:endParaRPr>
        </a:p>
      </dgm:t>
    </dgm:pt>
    <dgm:pt modelId="{FC0F624A-6B68-124F-BEA9-F84A9AACD471}" type="sibTrans" cxnId="{18D9A294-8CC3-AE4C-A22D-78E573A82FAE}">
      <dgm:prSet/>
      <dgm:spPr/>
      <dgm:t>
        <a:bodyPr/>
        <a:lstStyle/>
        <a:p>
          <a:endParaRPr lang="es-ES_tradnl" sz="1200">
            <a:latin typeface="Arial" charset="0"/>
            <a:ea typeface="Arial" charset="0"/>
            <a:cs typeface="Arial" charset="0"/>
          </a:endParaRPr>
        </a:p>
      </dgm:t>
    </dgm:pt>
    <dgm:pt modelId="{1D1D9677-21C9-914A-A21E-3CFB67D3B58C}">
      <dgm:prSet phldrT="[Texto]" custT="1"/>
      <dgm:spPr/>
      <dgm:t>
        <a:bodyPr/>
        <a:lstStyle/>
        <a:p>
          <a:r>
            <a:rPr lang="es-ES" sz="1200" dirty="0" smtClean="0">
              <a:latin typeface="Arial" charset="0"/>
              <a:ea typeface="Arial" charset="0"/>
              <a:cs typeface="Arial" charset="0"/>
            </a:rPr>
            <a:t>Otras categorías (del 46,8% al 56,7%)</a:t>
          </a:r>
          <a:endParaRPr lang="es-ES_tradnl" sz="1200" dirty="0">
            <a:latin typeface="Arial" charset="0"/>
            <a:ea typeface="Arial" charset="0"/>
            <a:cs typeface="Arial" charset="0"/>
          </a:endParaRPr>
        </a:p>
      </dgm:t>
    </dgm:pt>
    <dgm:pt modelId="{C5012B25-FFF8-004B-B1A7-210462DCEBA7}" type="parTrans" cxnId="{BDD7EA13-5CB8-544A-845A-5890348936D8}">
      <dgm:prSet/>
      <dgm:spPr/>
      <dgm:t>
        <a:bodyPr/>
        <a:lstStyle/>
        <a:p>
          <a:endParaRPr lang="es-ES_tradnl" sz="1200">
            <a:latin typeface="Arial" charset="0"/>
            <a:ea typeface="Arial" charset="0"/>
            <a:cs typeface="Arial" charset="0"/>
          </a:endParaRPr>
        </a:p>
      </dgm:t>
    </dgm:pt>
    <dgm:pt modelId="{379552E7-3763-6449-81AB-EF236C2121D3}" type="sibTrans" cxnId="{BDD7EA13-5CB8-544A-845A-5890348936D8}">
      <dgm:prSet/>
      <dgm:spPr/>
      <dgm:t>
        <a:bodyPr/>
        <a:lstStyle/>
        <a:p>
          <a:endParaRPr lang="es-ES_tradnl" sz="1200">
            <a:latin typeface="Arial" charset="0"/>
            <a:ea typeface="Arial" charset="0"/>
            <a:cs typeface="Arial" charset="0"/>
          </a:endParaRPr>
        </a:p>
      </dgm:t>
    </dgm:pt>
    <dgm:pt modelId="{229287DC-9FC7-7E4B-886F-30544227FA27}" type="pres">
      <dgm:prSet presAssocID="{C12CEAB6-65FF-0D4E-AEA9-11CE6BC89752}" presName="Name0" presStyleCnt="0">
        <dgm:presLayoutVars>
          <dgm:dir/>
          <dgm:animLvl val="lvl"/>
          <dgm:resizeHandles val="exact"/>
        </dgm:presLayoutVars>
      </dgm:prSet>
      <dgm:spPr/>
      <dgm:t>
        <a:bodyPr/>
        <a:lstStyle/>
        <a:p>
          <a:endParaRPr lang="es-ES_tradnl"/>
        </a:p>
      </dgm:t>
    </dgm:pt>
    <dgm:pt modelId="{DB62B7E2-B03F-6F4C-962E-FF7044F8C0E3}" type="pres">
      <dgm:prSet presAssocID="{588EB441-B344-0F4B-9A5F-F9E785A44337}" presName="vertFlow" presStyleCnt="0"/>
      <dgm:spPr/>
      <dgm:t>
        <a:bodyPr/>
        <a:lstStyle/>
        <a:p>
          <a:endParaRPr lang="es-ES_tradnl"/>
        </a:p>
      </dgm:t>
    </dgm:pt>
    <dgm:pt modelId="{86AEDD43-A8D6-B640-A176-CE6FAE70E384}" type="pres">
      <dgm:prSet presAssocID="{588EB441-B344-0F4B-9A5F-F9E785A44337}" presName="header" presStyleLbl="node1" presStyleIdx="0" presStyleCnt="2"/>
      <dgm:spPr/>
      <dgm:t>
        <a:bodyPr/>
        <a:lstStyle/>
        <a:p>
          <a:endParaRPr lang="es-ES_tradnl"/>
        </a:p>
      </dgm:t>
    </dgm:pt>
    <dgm:pt modelId="{8D6C0ED2-A169-7644-A33C-66513BCE15E5}" type="pres">
      <dgm:prSet presAssocID="{4BFE5D46-50B3-3144-955F-789F9681133A}" presName="parTrans" presStyleLbl="sibTrans2D1" presStyleIdx="0" presStyleCnt="4"/>
      <dgm:spPr/>
      <dgm:t>
        <a:bodyPr/>
        <a:lstStyle/>
        <a:p>
          <a:endParaRPr lang="es-ES_tradnl"/>
        </a:p>
      </dgm:t>
    </dgm:pt>
    <dgm:pt modelId="{9BF352B1-BB19-A34C-9D8D-5ECBE2DDBED3}" type="pres">
      <dgm:prSet presAssocID="{885B30D8-BE46-7F4D-AB82-C888D8FD50DC}" presName="child" presStyleLbl="alignAccFollowNode1" presStyleIdx="0" presStyleCnt="4">
        <dgm:presLayoutVars>
          <dgm:chMax val="0"/>
          <dgm:bulletEnabled val="1"/>
        </dgm:presLayoutVars>
      </dgm:prSet>
      <dgm:spPr/>
      <dgm:t>
        <a:bodyPr/>
        <a:lstStyle/>
        <a:p>
          <a:endParaRPr lang="es-ES_tradnl"/>
        </a:p>
      </dgm:t>
    </dgm:pt>
    <dgm:pt modelId="{4FB06FD7-F531-B146-80C1-BFD6C536B13A}" type="pres">
      <dgm:prSet presAssocID="{EB948B14-9B12-E44E-939D-8F257A7A6D00}" presName="sibTrans" presStyleLbl="sibTrans2D1" presStyleIdx="1" presStyleCnt="4"/>
      <dgm:spPr/>
      <dgm:t>
        <a:bodyPr/>
        <a:lstStyle/>
        <a:p>
          <a:endParaRPr lang="es-ES_tradnl"/>
        </a:p>
      </dgm:t>
    </dgm:pt>
    <dgm:pt modelId="{E459420E-7948-7949-912B-C96E36F62C57}" type="pres">
      <dgm:prSet presAssocID="{6CD6002B-9C37-2740-BA3A-05DA4217EFF0}" presName="child" presStyleLbl="alignAccFollowNode1" presStyleIdx="1" presStyleCnt="4">
        <dgm:presLayoutVars>
          <dgm:chMax val="0"/>
          <dgm:bulletEnabled val="1"/>
        </dgm:presLayoutVars>
      </dgm:prSet>
      <dgm:spPr/>
      <dgm:t>
        <a:bodyPr/>
        <a:lstStyle/>
        <a:p>
          <a:endParaRPr lang="es-ES_tradnl"/>
        </a:p>
      </dgm:t>
    </dgm:pt>
    <dgm:pt modelId="{7994F5A1-AEF3-1347-8718-5CC3B4B15172}" type="pres">
      <dgm:prSet presAssocID="{588EB441-B344-0F4B-9A5F-F9E785A44337}" presName="hSp" presStyleCnt="0"/>
      <dgm:spPr/>
      <dgm:t>
        <a:bodyPr/>
        <a:lstStyle/>
        <a:p>
          <a:endParaRPr lang="es-ES_tradnl"/>
        </a:p>
      </dgm:t>
    </dgm:pt>
    <dgm:pt modelId="{7E2B45A4-87ED-DF41-BEFE-64D82B859EF8}" type="pres">
      <dgm:prSet presAssocID="{70712AA1-169C-2E4D-8EFE-FBADBB1085B7}" presName="vertFlow" presStyleCnt="0"/>
      <dgm:spPr/>
      <dgm:t>
        <a:bodyPr/>
        <a:lstStyle/>
        <a:p>
          <a:endParaRPr lang="es-ES_tradnl"/>
        </a:p>
      </dgm:t>
    </dgm:pt>
    <dgm:pt modelId="{922FDAC1-FB64-8C46-A462-C3CCE129597D}" type="pres">
      <dgm:prSet presAssocID="{70712AA1-169C-2E4D-8EFE-FBADBB1085B7}" presName="header" presStyleLbl="node1" presStyleIdx="1" presStyleCnt="2" custLinFactNeighborX="-3987"/>
      <dgm:spPr/>
      <dgm:t>
        <a:bodyPr/>
        <a:lstStyle/>
        <a:p>
          <a:endParaRPr lang="es-ES_tradnl"/>
        </a:p>
      </dgm:t>
    </dgm:pt>
    <dgm:pt modelId="{15F72E4A-96B8-6F4B-BF67-0C28D8657FD9}" type="pres">
      <dgm:prSet presAssocID="{B1846FB4-A165-9344-A11A-66FDDFC52B1A}" presName="parTrans" presStyleLbl="sibTrans2D1" presStyleIdx="2" presStyleCnt="4"/>
      <dgm:spPr/>
      <dgm:t>
        <a:bodyPr/>
        <a:lstStyle/>
        <a:p>
          <a:endParaRPr lang="es-ES_tradnl"/>
        </a:p>
      </dgm:t>
    </dgm:pt>
    <dgm:pt modelId="{4B6DE0A5-6EF2-ED4D-8C54-B66C435DEBE1}" type="pres">
      <dgm:prSet presAssocID="{4D4CFFA5-81D7-2F4C-92DF-AA2C6A7E28FC}" presName="child" presStyleLbl="alignAccFollowNode1" presStyleIdx="2" presStyleCnt="4" custLinFactNeighborX="-3987">
        <dgm:presLayoutVars>
          <dgm:chMax val="0"/>
          <dgm:bulletEnabled val="1"/>
        </dgm:presLayoutVars>
      </dgm:prSet>
      <dgm:spPr/>
      <dgm:t>
        <a:bodyPr/>
        <a:lstStyle/>
        <a:p>
          <a:endParaRPr lang="es-ES_tradnl"/>
        </a:p>
      </dgm:t>
    </dgm:pt>
    <dgm:pt modelId="{CC747C2B-9204-CC41-A50D-22DFDAA57B75}" type="pres">
      <dgm:prSet presAssocID="{FC0F624A-6B68-124F-BEA9-F84A9AACD471}" presName="sibTrans" presStyleLbl="sibTrans2D1" presStyleIdx="3" presStyleCnt="4"/>
      <dgm:spPr/>
      <dgm:t>
        <a:bodyPr/>
        <a:lstStyle/>
        <a:p>
          <a:endParaRPr lang="es-ES_tradnl"/>
        </a:p>
      </dgm:t>
    </dgm:pt>
    <dgm:pt modelId="{D74DDA16-360C-E74B-8D3A-41540EC6B4DF}" type="pres">
      <dgm:prSet presAssocID="{1D1D9677-21C9-914A-A21E-3CFB67D3B58C}" presName="child" presStyleLbl="alignAccFollowNode1" presStyleIdx="3" presStyleCnt="4" custLinFactNeighborX="-3987">
        <dgm:presLayoutVars>
          <dgm:chMax val="0"/>
          <dgm:bulletEnabled val="1"/>
        </dgm:presLayoutVars>
      </dgm:prSet>
      <dgm:spPr/>
      <dgm:t>
        <a:bodyPr/>
        <a:lstStyle/>
        <a:p>
          <a:endParaRPr lang="es-ES_tradnl"/>
        </a:p>
      </dgm:t>
    </dgm:pt>
  </dgm:ptLst>
  <dgm:cxnLst>
    <dgm:cxn modelId="{D068117E-3BDB-394A-B120-20C4F5B6DA55}" type="presOf" srcId="{4D4CFFA5-81D7-2F4C-92DF-AA2C6A7E28FC}" destId="{4B6DE0A5-6EF2-ED4D-8C54-B66C435DEBE1}" srcOrd="0" destOrd="0" presId="urn:microsoft.com/office/officeart/2005/8/layout/lProcess1"/>
    <dgm:cxn modelId="{D663801E-A861-5841-A160-37FED6C2CC7F}" type="presOf" srcId="{EB948B14-9B12-E44E-939D-8F257A7A6D00}" destId="{4FB06FD7-F531-B146-80C1-BFD6C536B13A}" srcOrd="0" destOrd="0" presId="urn:microsoft.com/office/officeart/2005/8/layout/lProcess1"/>
    <dgm:cxn modelId="{0D49D1F0-EE8F-C040-890C-C8F9AB340A42}" type="presOf" srcId="{6CD6002B-9C37-2740-BA3A-05DA4217EFF0}" destId="{E459420E-7948-7949-912B-C96E36F62C57}" srcOrd="0" destOrd="0" presId="urn:microsoft.com/office/officeart/2005/8/layout/lProcess1"/>
    <dgm:cxn modelId="{8CE97B0E-7652-1D46-ADA9-7A7B2A43D54F}" type="presOf" srcId="{885B30D8-BE46-7F4D-AB82-C888D8FD50DC}" destId="{9BF352B1-BB19-A34C-9D8D-5ECBE2DDBED3}" srcOrd="0" destOrd="0" presId="urn:microsoft.com/office/officeart/2005/8/layout/lProcess1"/>
    <dgm:cxn modelId="{58753762-0642-5549-9E36-0E0D41583284}" type="presOf" srcId="{1D1D9677-21C9-914A-A21E-3CFB67D3B58C}" destId="{D74DDA16-360C-E74B-8D3A-41540EC6B4DF}" srcOrd="0" destOrd="0" presId="urn:microsoft.com/office/officeart/2005/8/layout/lProcess1"/>
    <dgm:cxn modelId="{FDF32366-D4D4-E648-B0BB-894593F66DCD}" srcId="{C12CEAB6-65FF-0D4E-AEA9-11CE6BC89752}" destId="{588EB441-B344-0F4B-9A5F-F9E785A44337}" srcOrd="0" destOrd="0" parTransId="{A3C013AC-737D-3749-B65E-268BDF43314D}" sibTransId="{56F3DB3D-17E8-3842-B49A-BB3972FA48D7}"/>
    <dgm:cxn modelId="{BDD7EA13-5CB8-544A-845A-5890348936D8}" srcId="{70712AA1-169C-2E4D-8EFE-FBADBB1085B7}" destId="{1D1D9677-21C9-914A-A21E-3CFB67D3B58C}" srcOrd="1" destOrd="0" parTransId="{C5012B25-FFF8-004B-B1A7-210462DCEBA7}" sibTransId="{379552E7-3763-6449-81AB-EF236C2121D3}"/>
    <dgm:cxn modelId="{5AB75606-9416-5D45-8B36-65DE5C7DEBEC}" srcId="{588EB441-B344-0F4B-9A5F-F9E785A44337}" destId="{6CD6002B-9C37-2740-BA3A-05DA4217EFF0}" srcOrd="1" destOrd="0" parTransId="{99DE539E-DF33-2144-A14B-C521DCFAF065}" sibTransId="{00494EE1-0FE9-6C4A-898A-70FB6EB2AD1A}"/>
    <dgm:cxn modelId="{69F3C5F0-772A-F24C-A2AB-C9943AB9EF7C}" type="presOf" srcId="{588EB441-B344-0F4B-9A5F-F9E785A44337}" destId="{86AEDD43-A8D6-B640-A176-CE6FAE70E384}" srcOrd="0" destOrd="0" presId="urn:microsoft.com/office/officeart/2005/8/layout/lProcess1"/>
    <dgm:cxn modelId="{57241ECB-B2CE-3D45-BBC7-82AC7756C901}" srcId="{588EB441-B344-0F4B-9A5F-F9E785A44337}" destId="{885B30D8-BE46-7F4D-AB82-C888D8FD50DC}" srcOrd="0" destOrd="0" parTransId="{4BFE5D46-50B3-3144-955F-789F9681133A}" sibTransId="{EB948B14-9B12-E44E-939D-8F257A7A6D00}"/>
    <dgm:cxn modelId="{55E9F505-550F-7F47-81B2-66451BB15452}" type="presOf" srcId="{B1846FB4-A165-9344-A11A-66FDDFC52B1A}" destId="{15F72E4A-96B8-6F4B-BF67-0C28D8657FD9}" srcOrd="0" destOrd="0" presId="urn:microsoft.com/office/officeart/2005/8/layout/lProcess1"/>
    <dgm:cxn modelId="{CC41B24D-7595-EC4A-9BF2-F2ECFA1B4AC0}" type="presOf" srcId="{4BFE5D46-50B3-3144-955F-789F9681133A}" destId="{8D6C0ED2-A169-7644-A33C-66513BCE15E5}" srcOrd="0" destOrd="0" presId="urn:microsoft.com/office/officeart/2005/8/layout/lProcess1"/>
    <dgm:cxn modelId="{E1837A54-625E-DC42-873E-1E791C5DC2D9}" type="presOf" srcId="{70712AA1-169C-2E4D-8EFE-FBADBB1085B7}" destId="{922FDAC1-FB64-8C46-A462-C3CCE129597D}" srcOrd="0" destOrd="0" presId="urn:microsoft.com/office/officeart/2005/8/layout/lProcess1"/>
    <dgm:cxn modelId="{18D9A294-8CC3-AE4C-A22D-78E573A82FAE}" srcId="{70712AA1-169C-2E4D-8EFE-FBADBB1085B7}" destId="{4D4CFFA5-81D7-2F4C-92DF-AA2C6A7E28FC}" srcOrd="0" destOrd="0" parTransId="{B1846FB4-A165-9344-A11A-66FDDFC52B1A}" sibTransId="{FC0F624A-6B68-124F-BEA9-F84A9AACD471}"/>
    <dgm:cxn modelId="{B88317CD-47EA-A24C-841F-255E58C8E471}" type="presOf" srcId="{FC0F624A-6B68-124F-BEA9-F84A9AACD471}" destId="{CC747C2B-9204-CC41-A50D-22DFDAA57B75}" srcOrd="0" destOrd="0" presId="urn:microsoft.com/office/officeart/2005/8/layout/lProcess1"/>
    <dgm:cxn modelId="{EE152097-32AC-9546-BFDE-CCCE0B0E664B}" type="presOf" srcId="{C12CEAB6-65FF-0D4E-AEA9-11CE6BC89752}" destId="{229287DC-9FC7-7E4B-886F-30544227FA27}" srcOrd="0" destOrd="0" presId="urn:microsoft.com/office/officeart/2005/8/layout/lProcess1"/>
    <dgm:cxn modelId="{4FD59F06-F41F-1B4B-A1AD-E4A2EFBA2245}" srcId="{C12CEAB6-65FF-0D4E-AEA9-11CE6BC89752}" destId="{70712AA1-169C-2E4D-8EFE-FBADBB1085B7}" srcOrd="1" destOrd="0" parTransId="{F0549D95-290B-7A4E-9CAB-61B633B804AF}" sibTransId="{2ED3FC93-F97F-C643-870F-17EDE6B70DC3}"/>
    <dgm:cxn modelId="{B05AC176-F1A4-0D4D-8AE7-B0A261D5DAA3}" type="presParOf" srcId="{229287DC-9FC7-7E4B-886F-30544227FA27}" destId="{DB62B7E2-B03F-6F4C-962E-FF7044F8C0E3}" srcOrd="0" destOrd="0" presId="urn:microsoft.com/office/officeart/2005/8/layout/lProcess1"/>
    <dgm:cxn modelId="{8FEABFC0-5F0C-C34E-99FC-5182DAE933FC}" type="presParOf" srcId="{DB62B7E2-B03F-6F4C-962E-FF7044F8C0E3}" destId="{86AEDD43-A8D6-B640-A176-CE6FAE70E384}" srcOrd="0" destOrd="0" presId="urn:microsoft.com/office/officeart/2005/8/layout/lProcess1"/>
    <dgm:cxn modelId="{CE6FE8CC-F905-744D-85C1-4D917333BFB7}" type="presParOf" srcId="{DB62B7E2-B03F-6F4C-962E-FF7044F8C0E3}" destId="{8D6C0ED2-A169-7644-A33C-66513BCE15E5}" srcOrd="1" destOrd="0" presId="urn:microsoft.com/office/officeart/2005/8/layout/lProcess1"/>
    <dgm:cxn modelId="{DDA50C33-1546-F240-8DA6-6F30E72B124D}" type="presParOf" srcId="{DB62B7E2-B03F-6F4C-962E-FF7044F8C0E3}" destId="{9BF352B1-BB19-A34C-9D8D-5ECBE2DDBED3}" srcOrd="2" destOrd="0" presId="urn:microsoft.com/office/officeart/2005/8/layout/lProcess1"/>
    <dgm:cxn modelId="{DDCE9AD9-592D-FF47-AAC3-877BF5539351}" type="presParOf" srcId="{DB62B7E2-B03F-6F4C-962E-FF7044F8C0E3}" destId="{4FB06FD7-F531-B146-80C1-BFD6C536B13A}" srcOrd="3" destOrd="0" presId="urn:microsoft.com/office/officeart/2005/8/layout/lProcess1"/>
    <dgm:cxn modelId="{A92E2D12-7CA0-AA4E-83DB-8E6FA1A3328E}" type="presParOf" srcId="{DB62B7E2-B03F-6F4C-962E-FF7044F8C0E3}" destId="{E459420E-7948-7949-912B-C96E36F62C57}" srcOrd="4" destOrd="0" presId="urn:microsoft.com/office/officeart/2005/8/layout/lProcess1"/>
    <dgm:cxn modelId="{55BE2474-F077-B148-BDE0-6A154F2263C4}" type="presParOf" srcId="{229287DC-9FC7-7E4B-886F-30544227FA27}" destId="{7994F5A1-AEF3-1347-8718-5CC3B4B15172}" srcOrd="1" destOrd="0" presId="urn:microsoft.com/office/officeart/2005/8/layout/lProcess1"/>
    <dgm:cxn modelId="{565728AF-39BC-6C45-9349-F7C422BD5545}" type="presParOf" srcId="{229287DC-9FC7-7E4B-886F-30544227FA27}" destId="{7E2B45A4-87ED-DF41-BEFE-64D82B859EF8}" srcOrd="2" destOrd="0" presId="urn:microsoft.com/office/officeart/2005/8/layout/lProcess1"/>
    <dgm:cxn modelId="{A5E7E2EF-247C-1C44-8B2F-F7AA22B9D125}" type="presParOf" srcId="{7E2B45A4-87ED-DF41-BEFE-64D82B859EF8}" destId="{922FDAC1-FB64-8C46-A462-C3CCE129597D}" srcOrd="0" destOrd="0" presId="urn:microsoft.com/office/officeart/2005/8/layout/lProcess1"/>
    <dgm:cxn modelId="{2B7B8D3D-02A0-754A-9F8E-D61E113F3129}" type="presParOf" srcId="{7E2B45A4-87ED-DF41-BEFE-64D82B859EF8}" destId="{15F72E4A-96B8-6F4B-BF67-0C28D8657FD9}" srcOrd="1" destOrd="0" presId="urn:microsoft.com/office/officeart/2005/8/layout/lProcess1"/>
    <dgm:cxn modelId="{7D137C45-E6E2-D84B-BAF6-C92A57AEF806}" type="presParOf" srcId="{7E2B45A4-87ED-DF41-BEFE-64D82B859EF8}" destId="{4B6DE0A5-6EF2-ED4D-8C54-B66C435DEBE1}" srcOrd="2" destOrd="0" presId="urn:microsoft.com/office/officeart/2005/8/layout/lProcess1"/>
    <dgm:cxn modelId="{6FB6B811-8544-3A4A-BDB8-676AD90F6271}" type="presParOf" srcId="{7E2B45A4-87ED-DF41-BEFE-64D82B859EF8}" destId="{CC747C2B-9204-CC41-A50D-22DFDAA57B75}" srcOrd="3" destOrd="0" presId="urn:microsoft.com/office/officeart/2005/8/layout/lProcess1"/>
    <dgm:cxn modelId="{AF8DE557-857D-4240-9AA0-5CCBF11DE223}" type="presParOf" srcId="{7E2B45A4-87ED-DF41-BEFE-64D82B859EF8}" destId="{D74DDA16-360C-E74B-8D3A-41540EC6B4DF}" srcOrd="4" destOrd="0" presId="urn:microsoft.com/office/officeart/2005/8/layout/l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D0305F0-10AC-B942-8EF6-804554330879}" type="doc">
      <dgm:prSet loTypeId="urn:microsoft.com/office/officeart/2005/8/layout/StepDownProcess" loCatId="" qsTypeId="urn:microsoft.com/office/officeart/2005/8/quickstyle/simple3" qsCatId="simple" csTypeId="urn:microsoft.com/office/officeart/2005/8/colors/accent1_4" csCatId="accent1" phldr="1"/>
      <dgm:spPr/>
      <dgm:t>
        <a:bodyPr/>
        <a:lstStyle/>
        <a:p>
          <a:endParaRPr lang="es-ES_tradnl"/>
        </a:p>
      </dgm:t>
    </dgm:pt>
    <dgm:pt modelId="{81D08A12-2950-954F-A4A2-003504313D8C}">
      <dgm:prSet phldrT="[Texto]" custT="1"/>
      <dgm:spPr/>
      <dgm:t>
        <a:bodyPr/>
        <a:lstStyle/>
        <a:p>
          <a:r>
            <a:rPr lang="es-ES" sz="1000" dirty="0" smtClean="0">
              <a:latin typeface="Arial" charset="0"/>
              <a:ea typeface="Arial" charset="0"/>
              <a:cs typeface="Arial" charset="0"/>
            </a:rPr>
            <a:t>ENEMDU de mayo/junio 2020</a:t>
          </a:r>
          <a:endParaRPr lang="es-ES_tradnl" sz="1000" dirty="0">
            <a:latin typeface="Arial" charset="0"/>
            <a:ea typeface="Arial" charset="0"/>
            <a:cs typeface="Arial" charset="0"/>
          </a:endParaRPr>
        </a:p>
      </dgm:t>
    </dgm:pt>
    <dgm:pt modelId="{C48E203E-6171-6F4A-A0E9-08D3077EA151}" type="parTrans" cxnId="{6231696D-12BB-B24E-96E9-D014AE16B5F2}">
      <dgm:prSet/>
      <dgm:spPr/>
      <dgm:t>
        <a:bodyPr/>
        <a:lstStyle/>
        <a:p>
          <a:endParaRPr lang="es-ES_tradnl" sz="1000">
            <a:latin typeface="Arial" charset="0"/>
            <a:ea typeface="Arial" charset="0"/>
            <a:cs typeface="Arial" charset="0"/>
          </a:endParaRPr>
        </a:p>
      </dgm:t>
    </dgm:pt>
    <dgm:pt modelId="{EEEDDCB4-F2E5-AB4F-9006-269C51209940}" type="sibTrans" cxnId="{6231696D-12BB-B24E-96E9-D014AE16B5F2}">
      <dgm:prSet/>
      <dgm:spPr/>
      <dgm:t>
        <a:bodyPr/>
        <a:lstStyle/>
        <a:p>
          <a:endParaRPr lang="es-ES_tradnl" sz="1000">
            <a:latin typeface="Arial" charset="0"/>
            <a:ea typeface="Arial" charset="0"/>
            <a:cs typeface="Arial" charset="0"/>
          </a:endParaRPr>
        </a:p>
      </dgm:t>
    </dgm:pt>
    <dgm:pt modelId="{BD2293D3-3A87-1A46-BD05-6D77F60B7881}">
      <dgm:prSet phldrT="[Texto]" custT="1"/>
      <dgm:spPr/>
      <dgm:t>
        <a:bodyPr/>
        <a:lstStyle/>
        <a:p>
          <a:r>
            <a:rPr lang="es-ES" sz="1000" dirty="0" smtClean="0">
              <a:latin typeface="Arial" charset="0"/>
              <a:ea typeface="Arial" charset="0"/>
              <a:cs typeface="Arial" charset="0"/>
            </a:rPr>
            <a:t>% determinado para cada tasa</a:t>
          </a:r>
          <a:endParaRPr lang="es-ES_tradnl" sz="1000" dirty="0">
            <a:latin typeface="Arial" charset="0"/>
            <a:ea typeface="Arial" charset="0"/>
            <a:cs typeface="Arial" charset="0"/>
          </a:endParaRPr>
        </a:p>
      </dgm:t>
    </dgm:pt>
    <dgm:pt modelId="{A7A5DF54-A8B3-AC43-8D25-66B42898B271}" type="parTrans" cxnId="{BED0C175-2B3C-A74E-B0E7-3FB9B3C4A293}">
      <dgm:prSet/>
      <dgm:spPr/>
      <dgm:t>
        <a:bodyPr/>
        <a:lstStyle/>
        <a:p>
          <a:endParaRPr lang="es-ES_tradnl" sz="1000">
            <a:latin typeface="Arial" charset="0"/>
            <a:ea typeface="Arial" charset="0"/>
            <a:cs typeface="Arial" charset="0"/>
          </a:endParaRPr>
        </a:p>
      </dgm:t>
    </dgm:pt>
    <dgm:pt modelId="{1DD95BF0-DC5F-934A-8355-CFE0378E2309}" type="sibTrans" cxnId="{BED0C175-2B3C-A74E-B0E7-3FB9B3C4A293}">
      <dgm:prSet/>
      <dgm:spPr/>
      <dgm:t>
        <a:bodyPr/>
        <a:lstStyle/>
        <a:p>
          <a:endParaRPr lang="es-ES_tradnl" sz="1000">
            <a:latin typeface="Arial" charset="0"/>
            <a:ea typeface="Arial" charset="0"/>
            <a:cs typeface="Arial" charset="0"/>
          </a:endParaRPr>
        </a:p>
      </dgm:t>
    </dgm:pt>
    <dgm:pt modelId="{31E1A463-DA21-E547-AE2B-A07948BCC1DD}">
      <dgm:prSet phldrT="[Texto]" custT="1"/>
      <dgm:spPr/>
      <dgm:t>
        <a:bodyPr/>
        <a:lstStyle/>
        <a:p>
          <a:r>
            <a:rPr lang="es-ES" sz="1000" dirty="0" smtClean="0">
              <a:latin typeface="Arial" charset="0"/>
              <a:ea typeface="Arial" charset="0"/>
              <a:cs typeface="Arial" charset="0"/>
            </a:rPr>
            <a:t>Llamadas telefónicas</a:t>
          </a:r>
          <a:endParaRPr lang="es-ES_tradnl" sz="1000" dirty="0">
            <a:latin typeface="Arial" charset="0"/>
            <a:ea typeface="Arial" charset="0"/>
            <a:cs typeface="Arial" charset="0"/>
          </a:endParaRPr>
        </a:p>
      </dgm:t>
    </dgm:pt>
    <dgm:pt modelId="{236C0664-41EB-164A-A32F-243AF0C912F4}" type="parTrans" cxnId="{0C82B0DC-6389-6D49-A399-11F4F82B9E62}">
      <dgm:prSet/>
      <dgm:spPr/>
      <dgm:t>
        <a:bodyPr/>
        <a:lstStyle/>
        <a:p>
          <a:endParaRPr lang="es-ES_tradnl" sz="1000">
            <a:latin typeface="Arial" charset="0"/>
            <a:ea typeface="Arial" charset="0"/>
            <a:cs typeface="Arial" charset="0"/>
          </a:endParaRPr>
        </a:p>
      </dgm:t>
    </dgm:pt>
    <dgm:pt modelId="{802DA8FC-76BF-E749-9E15-4E0D4F790BDF}" type="sibTrans" cxnId="{0C82B0DC-6389-6D49-A399-11F4F82B9E62}">
      <dgm:prSet/>
      <dgm:spPr/>
      <dgm:t>
        <a:bodyPr/>
        <a:lstStyle/>
        <a:p>
          <a:endParaRPr lang="es-ES_tradnl" sz="1000">
            <a:latin typeface="Arial" charset="0"/>
            <a:ea typeface="Arial" charset="0"/>
            <a:cs typeface="Arial" charset="0"/>
          </a:endParaRPr>
        </a:p>
      </dgm:t>
    </dgm:pt>
    <dgm:pt modelId="{72F981DE-D7FC-A248-95D2-17E9F14E2C57}">
      <dgm:prSet phldrT="[Texto]" custT="1"/>
      <dgm:spPr/>
      <dgm:t>
        <a:bodyPr/>
        <a:lstStyle/>
        <a:p>
          <a:r>
            <a:rPr lang="es-ES" sz="1000" dirty="0" smtClean="0">
              <a:latin typeface="Arial" charset="0"/>
              <a:ea typeface="Arial" charset="0"/>
              <a:cs typeface="Arial" charset="0"/>
            </a:rPr>
            <a:t>Sobrestimado o subestimado</a:t>
          </a:r>
          <a:endParaRPr lang="es-ES_tradnl" sz="1000" dirty="0">
            <a:latin typeface="Arial" charset="0"/>
            <a:ea typeface="Arial" charset="0"/>
            <a:cs typeface="Arial" charset="0"/>
          </a:endParaRPr>
        </a:p>
      </dgm:t>
    </dgm:pt>
    <dgm:pt modelId="{C39B5C97-8214-C34E-8DA4-1E824B5DE84C}" type="parTrans" cxnId="{B08E2F4A-06B7-154E-A6C6-1789E5E0FCC5}">
      <dgm:prSet/>
      <dgm:spPr/>
      <dgm:t>
        <a:bodyPr/>
        <a:lstStyle/>
        <a:p>
          <a:endParaRPr lang="es-ES_tradnl" sz="1000">
            <a:latin typeface="Arial" charset="0"/>
            <a:ea typeface="Arial" charset="0"/>
            <a:cs typeface="Arial" charset="0"/>
          </a:endParaRPr>
        </a:p>
      </dgm:t>
    </dgm:pt>
    <dgm:pt modelId="{7202F1E2-5A37-2642-9048-1008EC05DD9C}" type="sibTrans" cxnId="{B08E2F4A-06B7-154E-A6C6-1789E5E0FCC5}">
      <dgm:prSet/>
      <dgm:spPr/>
      <dgm:t>
        <a:bodyPr/>
        <a:lstStyle/>
        <a:p>
          <a:endParaRPr lang="es-ES_tradnl" sz="1000">
            <a:latin typeface="Arial" charset="0"/>
            <a:ea typeface="Arial" charset="0"/>
            <a:cs typeface="Arial" charset="0"/>
          </a:endParaRPr>
        </a:p>
      </dgm:t>
    </dgm:pt>
    <dgm:pt modelId="{5B53E9E9-5B1A-8A4E-A870-E3398C21FC68}" type="pres">
      <dgm:prSet presAssocID="{1D0305F0-10AC-B942-8EF6-804554330879}" presName="rootnode" presStyleCnt="0">
        <dgm:presLayoutVars>
          <dgm:chMax/>
          <dgm:chPref/>
          <dgm:dir val="rev"/>
          <dgm:animLvl val="lvl"/>
        </dgm:presLayoutVars>
      </dgm:prSet>
      <dgm:spPr/>
      <dgm:t>
        <a:bodyPr/>
        <a:lstStyle/>
        <a:p>
          <a:endParaRPr lang="es-ES_tradnl"/>
        </a:p>
      </dgm:t>
    </dgm:pt>
    <dgm:pt modelId="{4AAE176B-D221-274C-95B3-F2D0C631CDFF}" type="pres">
      <dgm:prSet presAssocID="{81D08A12-2950-954F-A4A2-003504313D8C}" presName="composite" presStyleCnt="0"/>
      <dgm:spPr/>
    </dgm:pt>
    <dgm:pt modelId="{699C11F4-767F-3046-8117-9FE786D494C2}" type="pres">
      <dgm:prSet presAssocID="{81D08A12-2950-954F-A4A2-003504313D8C}" presName="bentUpArrow1" presStyleLbl="alignImgPlace1" presStyleIdx="0" presStyleCnt="1" custLinFactNeighborX="79221" custLinFactNeighborY="-14162"/>
      <dgm:spPr/>
    </dgm:pt>
    <dgm:pt modelId="{D17C0493-80C6-4543-8B7E-E38DA002A06A}" type="pres">
      <dgm:prSet presAssocID="{81D08A12-2950-954F-A4A2-003504313D8C}" presName="ParentText" presStyleLbl="node1" presStyleIdx="0" presStyleCnt="2" custScaleX="161051" custScaleY="82645" custLinFactNeighborX="22924" custLinFactNeighborY="3035">
        <dgm:presLayoutVars>
          <dgm:chMax val="1"/>
          <dgm:chPref val="1"/>
          <dgm:bulletEnabled val="1"/>
        </dgm:presLayoutVars>
      </dgm:prSet>
      <dgm:spPr/>
      <dgm:t>
        <a:bodyPr/>
        <a:lstStyle/>
        <a:p>
          <a:endParaRPr lang="es-ES_tradnl"/>
        </a:p>
      </dgm:t>
    </dgm:pt>
    <dgm:pt modelId="{8F8618BA-0795-6049-AEAF-3677EDEDC951}" type="pres">
      <dgm:prSet presAssocID="{81D08A12-2950-954F-A4A2-003504313D8C}" presName="ChildText" presStyleLbl="revTx" presStyleIdx="0" presStyleCnt="2" custScaleX="214359" custLinFactNeighborX="-4321" custLinFactNeighborY="-6037">
        <dgm:presLayoutVars>
          <dgm:chMax val="0"/>
          <dgm:chPref val="0"/>
          <dgm:bulletEnabled val="1"/>
        </dgm:presLayoutVars>
      </dgm:prSet>
      <dgm:spPr/>
      <dgm:t>
        <a:bodyPr/>
        <a:lstStyle/>
        <a:p>
          <a:endParaRPr lang="es-ES_tradnl"/>
        </a:p>
      </dgm:t>
    </dgm:pt>
    <dgm:pt modelId="{EC02B1A9-7ECA-7D47-8616-2446AC680D2B}" type="pres">
      <dgm:prSet presAssocID="{EEEDDCB4-F2E5-AB4F-9006-269C51209940}" presName="sibTrans" presStyleCnt="0"/>
      <dgm:spPr/>
    </dgm:pt>
    <dgm:pt modelId="{7C9AAD54-DD68-6C48-9B6A-0ED41A605FEE}" type="pres">
      <dgm:prSet presAssocID="{BD2293D3-3A87-1A46-BD05-6D77F60B7881}" presName="composite" presStyleCnt="0"/>
      <dgm:spPr/>
    </dgm:pt>
    <dgm:pt modelId="{7A508055-1C34-A04C-AEC0-58BD00761BEB}" type="pres">
      <dgm:prSet presAssocID="{BD2293D3-3A87-1A46-BD05-6D77F60B7881}" presName="ParentText" presStyleLbl="node1" presStyleIdx="1" presStyleCnt="2" custScaleX="142123" custScaleY="82645" custLinFactNeighborX="92027" custLinFactNeighborY="7979">
        <dgm:presLayoutVars>
          <dgm:chMax val="1"/>
          <dgm:chPref val="1"/>
          <dgm:bulletEnabled val="1"/>
        </dgm:presLayoutVars>
      </dgm:prSet>
      <dgm:spPr/>
      <dgm:t>
        <a:bodyPr/>
        <a:lstStyle/>
        <a:p>
          <a:endParaRPr lang="es-ES_tradnl"/>
        </a:p>
      </dgm:t>
    </dgm:pt>
    <dgm:pt modelId="{FD04BCBA-80B7-3043-91B4-E2E54FBBECEC}" type="pres">
      <dgm:prSet presAssocID="{BD2293D3-3A87-1A46-BD05-6D77F60B7881}" presName="FinalChildText" presStyleLbl="revTx" presStyleIdx="1" presStyleCnt="2" custScaleX="194872" custLinFactNeighborX="50744" custLinFactNeighborY="11061">
        <dgm:presLayoutVars>
          <dgm:chMax val="0"/>
          <dgm:chPref val="0"/>
          <dgm:bulletEnabled val="1"/>
        </dgm:presLayoutVars>
      </dgm:prSet>
      <dgm:spPr/>
      <dgm:t>
        <a:bodyPr/>
        <a:lstStyle/>
        <a:p>
          <a:endParaRPr lang="es-ES_tradnl"/>
        </a:p>
      </dgm:t>
    </dgm:pt>
  </dgm:ptLst>
  <dgm:cxnLst>
    <dgm:cxn modelId="{B08E2F4A-06B7-154E-A6C6-1789E5E0FCC5}" srcId="{BD2293D3-3A87-1A46-BD05-6D77F60B7881}" destId="{72F981DE-D7FC-A248-95D2-17E9F14E2C57}" srcOrd="0" destOrd="0" parTransId="{C39B5C97-8214-C34E-8DA4-1E824B5DE84C}" sibTransId="{7202F1E2-5A37-2642-9048-1008EC05DD9C}"/>
    <dgm:cxn modelId="{D9254737-EDEE-6546-B02C-2552EB730042}" type="presOf" srcId="{81D08A12-2950-954F-A4A2-003504313D8C}" destId="{D17C0493-80C6-4543-8B7E-E38DA002A06A}" srcOrd="0" destOrd="0" presId="urn:microsoft.com/office/officeart/2005/8/layout/StepDownProcess"/>
    <dgm:cxn modelId="{D3186C5D-CCBF-B947-8245-51F902F81E40}" type="presOf" srcId="{1D0305F0-10AC-B942-8EF6-804554330879}" destId="{5B53E9E9-5B1A-8A4E-A870-E3398C21FC68}" srcOrd="0" destOrd="0" presId="urn:microsoft.com/office/officeart/2005/8/layout/StepDownProcess"/>
    <dgm:cxn modelId="{7F04C39A-F92E-6C41-9069-7C6FCC9A9F3B}" type="presOf" srcId="{72F981DE-D7FC-A248-95D2-17E9F14E2C57}" destId="{FD04BCBA-80B7-3043-91B4-E2E54FBBECEC}" srcOrd="0" destOrd="0" presId="urn:microsoft.com/office/officeart/2005/8/layout/StepDownProcess"/>
    <dgm:cxn modelId="{8F842713-06D5-404D-8087-A834704F49A8}" type="presOf" srcId="{BD2293D3-3A87-1A46-BD05-6D77F60B7881}" destId="{7A508055-1C34-A04C-AEC0-58BD00761BEB}" srcOrd="0" destOrd="0" presId="urn:microsoft.com/office/officeart/2005/8/layout/StepDownProcess"/>
    <dgm:cxn modelId="{BED0C175-2B3C-A74E-B0E7-3FB9B3C4A293}" srcId="{1D0305F0-10AC-B942-8EF6-804554330879}" destId="{BD2293D3-3A87-1A46-BD05-6D77F60B7881}" srcOrd="1" destOrd="0" parTransId="{A7A5DF54-A8B3-AC43-8D25-66B42898B271}" sibTransId="{1DD95BF0-DC5F-934A-8355-CFE0378E2309}"/>
    <dgm:cxn modelId="{0C82B0DC-6389-6D49-A399-11F4F82B9E62}" srcId="{81D08A12-2950-954F-A4A2-003504313D8C}" destId="{31E1A463-DA21-E547-AE2B-A07948BCC1DD}" srcOrd="0" destOrd="0" parTransId="{236C0664-41EB-164A-A32F-243AF0C912F4}" sibTransId="{802DA8FC-76BF-E749-9E15-4E0D4F790BDF}"/>
    <dgm:cxn modelId="{BE47DDFE-A4B2-574F-82C6-51561830DA68}" type="presOf" srcId="{31E1A463-DA21-E547-AE2B-A07948BCC1DD}" destId="{8F8618BA-0795-6049-AEAF-3677EDEDC951}" srcOrd="0" destOrd="0" presId="urn:microsoft.com/office/officeart/2005/8/layout/StepDownProcess"/>
    <dgm:cxn modelId="{6231696D-12BB-B24E-96E9-D014AE16B5F2}" srcId="{1D0305F0-10AC-B942-8EF6-804554330879}" destId="{81D08A12-2950-954F-A4A2-003504313D8C}" srcOrd="0" destOrd="0" parTransId="{C48E203E-6171-6F4A-A0E9-08D3077EA151}" sibTransId="{EEEDDCB4-F2E5-AB4F-9006-269C51209940}"/>
    <dgm:cxn modelId="{9BD52677-D331-1F44-A9A0-4B904FFB4B1E}" type="presParOf" srcId="{5B53E9E9-5B1A-8A4E-A870-E3398C21FC68}" destId="{4AAE176B-D221-274C-95B3-F2D0C631CDFF}" srcOrd="0" destOrd="0" presId="urn:microsoft.com/office/officeart/2005/8/layout/StepDownProcess"/>
    <dgm:cxn modelId="{56C073DC-F164-684F-B541-66F5996FEF45}" type="presParOf" srcId="{4AAE176B-D221-274C-95B3-F2D0C631CDFF}" destId="{699C11F4-767F-3046-8117-9FE786D494C2}" srcOrd="0" destOrd="0" presId="urn:microsoft.com/office/officeart/2005/8/layout/StepDownProcess"/>
    <dgm:cxn modelId="{63EFE6D8-2619-0748-9B5C-1B8A1C484FC2}" type="presParOf" srcId="{4AAE176B-D221-274C-95B3-F2D0C631CDFF}" destId="{D17C0493-80C6-4543-8B7E-E38DA002A06A}" srcOrd="1" destOrd="0" presId="urn:microsoft.com/office/officeart/2005/8/layout/StepDownProcess"/>
    <dgm:cxn modelId="{A35D1699-5CBF-9A42-B92A-31AA88885F71}" type="presParOf" srcId="{4AAE176B-D221-274C-95B3-F2D0C631CDFF}" destId="{8F8618BA-0795-6049-AEAF-3677EDEDC951}" srcOrd="2" destOrd="0" presId="urn:microsoft.com/office/officeart/2005/8/layout/StepDownProcess"/>
    <dgm:cxn modelId="{F7F9020E-922F-5C46-9630-7BC38322FB3E}" type="presParOf" srcId="{5B53E9E9-5B1A-8A4E-A870-E3398C21FC68}" destId="{EC02B1A9-7ECA-7D47-8616-2446AC680D2B}" srcOrd="1" destOrd="0" presId="urn:microsoft.com/office/officeart/2005/8/layout/StepDownProcess"/>
    <dgm:cxn modelId="{FF4DD67C-6C58-6B4E-BF60-D9D76EEC2FE0}" type="presParOf" srcId="{5B53E9E9-5B1A-8A4E-A870-E3398C21FC68}" destId="{7C9AAD54-DD68-6C48-9B6A-0ED41A605FEE}" srcOrd="2" destOrd="0" presId="urn:microsoft.com/office/officeart/2005/8/layout/StepDownProcess"/>
    <dgm:cxn modelId="{6F5E0794-CADA-DA44-8E41-3405DCC71355}" type="presParOf" srcId="{7C9AAD54-DD68-6C48-9B6A-0ED41A605FEE}" destId="{7A508055-1C34-A04C-AEC0-58BD00761BEB}" srcOrd="0" destOrd="0" presId="urn:microsoft.com/office/officeart/2005/8/layout/StepDownProcess"/>
    <dgm:cxn modelId="{A3432A00-EE3E-5445-B238-C838F161E875}" type="presParOf" srcId="{7C9AAD54-DD68-6C48-9B6A-0ED41A605FEE}" destId="{FD04BCBA-80B7-3043-91B4-E2E54FBBECEC}" srcOrd="1" destOrd="0" presId="urn:microsoft.com/office/officeart/2005/8/layout/StepDownProcess"/>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434D84A-667E-D942-9256-16B0A09A840C}" type="doc">
      <dgm:prSet loTypeId="urn:microsoft.com/office/officeart/2008/layout/VerticalAccentList" loCatId="" qsTypeId="urn:microsoft.com/office/officeart/2005/8/quickstyle/simple3" qsCatId="simple" csTypeId="urn:microsoft.com/office/officeart/2005/8/colors/colorful4" csCatId="colorful" phldr="1"/>
      <dgm:spPr/>
      <dgm:t>
        <a:bodyPr/>
        <a:lstStyle/>
        <a:p>
          <a:endParaRPr lang="es-ES_tradnl"/>
        </a:p>
      </dgm:t>
    </dgm:pt>
    <dgm:pt modelId="{E6C51CDA-795B-DC45-9A94-00CC8D5E3FB6}">
      <dgm:prSet phldrT="[Texto]" custT="1"/>
      <dgm:spPr/>
      <dgm:t>
        <a:bodyPr/>
        <a:lstStyle/>
        <a:p>
          <a:r>
            <a:rPr lang="es-ES" sz="1000" dirty="0" smtClean="0">
              <a:latin typeface="Arial" charset="0"/>
              <a:ea typeface="Arial" charset="0"/>
              <a:cs typeface="Arial" charset="0"/>
            </a:rPr>
            <a:t>Reactivación de las actividades productivas</a:t>
          </a:r>
          <a:endParaRPr lang="es-ES_tradnl" sz="1000" dirty="0">
            <a:latin typeface="Arial" charset="0"/>
            <a:ea typeface="Arial" charset="0"/>
            <a:cs typeface="Arial" charset="0"/>
          </a:endParaRPr>
        </a:p>
      </dgm:t>
    </dgm:pt>
    <dgm:pt modelId="{896D53A6-6856-F146-9C2B-60DFF2B58D0E}" type="parTrans" cxnId="{2F78B234-6A18-E948-83FA-E3A6AF889B3F}">
      <dgm:prSet/>
      <dgm:spPr/>
      <dgm:t>
        <a:bodyPr/>
        <a:lstStyle/>
        <a:p>
          <a:endParaRPr lang="es-ES_tradnl" sz="1000">
            <a:latin typeface="Arial" charset="0"/>
            <a:ea typeface="Arial" charset="0"/>
            <a:cs typeface="Arial" charset="0"/>
          </a:endParaRPr>
        </a:p>
      </dgm:t>
    </dgm:pt>
    <dgm:pt modelId="{CDD906A0-F825-E847-A6D3-F2245DDC801E}" type="sibTrans" cxnId="{2F78B234-6A18-E948-83FA-E3A6AF889B3F}">
      <dgm:prSet/>
      <dgm:spPr/>
      <dgm:t>
        <a:bodyPr/>
        <a:lstStyle/>
        <a:p>
          <a:endParaRPr lang="es-ES_tradnl" sz="1000">
            <a:latin typeface="Arial" charset="0"/>
            <a:ea typeface="Arial" charset="0"/>
            <a:cs typeface="Arial" charset="0"/>
          </a:endParaRPr>
        </a:p>
      </dgm:t>
    </dgm:pt>
    <dgm:pt modelId="{5C1E009B-8A5B-B447-B7BC-27525CDAF96A}">
      <dgm:prSet phldrT="[Texto]" custT="1"/>
      <dgm:spPr/>
      <dgm:t>
        <a:bodyPr/>
        <a:lstStyle/>
        <a:p>
          <a:r>
            <a:rPr lang="es-ES" sz="1000" dirty="0" smtClean="0">
              <a:latin typeface="Arial" charset="0"/>
              <a:ea typeface="Arial" charset="0"/>
              <a:cs typeface="Arial" charset="0"/>
            </a:rPr>
            <a:t>Nuevas modalidades de contratos de trabajo </a:t>
          </a:r>
          <a:endParaRPr lang="es-ES_tradnl" sz="1000" dirty="0">
            <a:latin typeface="Arial" charset="0"/>
            <a:ea typeface="Arial" charset="0"/>
            <a:cs typeface="Arial" charset="0"/>
          </a:endParaRPr>
        </a:p>
      </dgm:t>
    </dgm:pt>
    <dgm:pt modelId="{C34F0596-1020-C747-8C85-623DB6094D88}" type="parTrans" cxnId="{FDDB9200-0884-DC40-956B-BE7C4BEAF1CC}">
      <dgm:prSet/>
      <dgm:spPr/>
      <dgm:t>
        <a:bodyPr/>
        <a:lstStyle/>
        <a:p>
          <a:endParaRPr lang="es-ES_tradnl" sz="1000">
            <a:latin typeface="Arial" charset="0"/>
            <a:ea typeface="Arial" charset="0"/>
            <a:cs typeface="Arial" charset="0"/>
          </a:endParaRPr>
        </a:p>
      </dgm:t>
    </dgm:pt>
    <dgm:pt modelId="{2CAC7F08-6D25-0048-A117-3BD5029E8B11}" type="sibTrans" cxnId="{FDDB9200-0884-DC40-956B-BE7C4BEAF1CC}">
      <dgm:prSet/>
      <dgm:spPr/>
      <dgm:t>
        <a:bodyPr/>
        <a:lstStyle/>
        <a:p>
          <a:endParaRPr lang="es-ES_tradnl" sz="1000">
            <a:latin typeface="Arial" charset="0"/>
            <a:ea typeface="Arial" charset="0"/>
            <a:cs typeface="Arial" charset="0"/>
          </a:endParaRPr>
        </a:p>
      </dgm:t>
    </dgm:pt>
    <dgm:pt modelId="{69B83B51-7097-074E-ACB0-0F98CF5DB26B}" type="pres">
      <dgm:prSet presAssocID="{A434D84A-667E-D942-9256-16B0A09A840C}" presName="Name0" presStyleCnt="0">
        <dgm:presLayoutVars>
          <dgm:chMax/>
          <dgm:chPref/>
          <dgm:dir/>
        </dgm:presLayoutVars>
      </dgm:prSet>
      <dgm:spPr/>
      <dgm:t>
        <a:bodyPr/>
        <a:lstStyle/>
        <a:p>
          <a:endParaRPr lang="es-ES_tradnl"/>
        </a:p>
      </dgm:t>
    </dgm:pt>
    <dgm:pt modelId="{F8C7A96D-14BD-F344-82BC-59CF46D07E88}" type="pres">
      <dgm:prSet presAssocID="{E6C51CDA-795B-DC45-9A94-00CC8D5E3FB6}" presName="parenttextcomposite" presStyleCnt="0"/>
      <dgm:spPr/>
    </dgm:pt>
    <dgm:pt modelId="{06083EF6-40FF-FC48-96A6-FCD77530D4EA}" type="pres">
      <dgm:prSet presAssocID="{E6C51CDA-795B-DC45-9A94-00CC8D5E3FB6}" presName="parenttext" presStyleLbl="revTx" presStyleIdx="0" presStyleCnt="2">
        <dgm:presLayoutVars>
          <dgm:chMax/>
          <dgm:chPref val="2"/>
          <dgm:bulletEnabled val="1"/>
        </dgm:presLayoutVars>
      </dgm:prSet>
      <dgm:spPr/>
      <dgm:t>
        <a:bodyPr/>
        <a:lstStyle/>
        <a:p>
          <a:endParaRPr lang="es-ES_tradnl"/>
        </a:p>
      </dgm:t>
    </dgm:pt>
    <dgm:pt modelId="{A0838132-E546-A041-A281-AB1883A2AD48}" type="pres">
      <dgm:prSet presAssocID="{E6C51CDA-795B-DC45-9A94-00CC8D5E3FB6}" presName="parallelogramComposite" presStyleCnt="0"/>
      <dgm:spPr/>
    </dgm:pt>
    <dgm:pt modelId="{C1985FAA-C602-9A4D-9008-636EA60D388E}" type="pres">
      <dgm:prSet presAssocID="{E6C51CDA-795B-DC45-9A94-00CC8D5E3FB6}" presName="parallelogram1" presStyleLbl="alignNode1" presStyleIdx="0" presStyleCnt="14"/>
      <dgm:spPr/>
    </dgm:pt>
    <dgm:pt modelId="{6DD7F68F-ADB8-C349-B242-DD88E54B55C4}" type="pres">
      <dgm:prSet presAssocID="{E6C51CDA-795B-DC45-9A94-00CC8D5E3FB6}" presName="parallelogram2" presStyleLbl="alignNode1" presStyleIdx="1" presStyleCnt="14"/>
      <dgm:spPr/>
    </dgm:pt>
    <dgm:pt modelId="{8E1FB58D-266B-9149-ABD5-D48A06430B3A}" type="pres">
      <dgm:prSet presAssocID="{E6C51CDA-795B-DC45-9A94-00CC8D5E3FB6}" presName="parallelogram3" presStyleLbl="alignNode1" presStyleIdx="2" presStyleCnt="14"/>
      <dgm:spPr/>
    </dgm:pt>
    <dgm:pt modelId="{F6E7D1DA-2D35-9849-92B2-9F29D5C8E9E2}" type="pres">
      <dgm:prSet presAssocID="{E6C51CDA-795B-DC45-9A94-00CC8D5E3FB6}" presName="parallelogram4" presStyleLbl="alignNode1" presStyleIdx="3" presStyleCnt="14"/>
      <dgm:spPr/>
    </dgm:pt>
    <dgm:pt modelId="{E85DF1EC-80FC-B54B-AAEB-9E7521168F6F}" type="pres">
      <dgm:prSet presAssocID="{E6C51CDA-795B-DC45-9A94-00CC8D5E3FB6}" presName="parallelogram5" presStyleLbl="alignNode1" presStyleIdx="4" presStyleCnt="14"/>
      <dgm:spPr/>
    </dgm:pt>
    <dgm:pt modelId="{104834AB-10C1-AC42-8BB9-A80EB9DA89C3}" type="pres">
      <dgm:prSet presAssocID="{E6C51CDA-795B-DC45-9A94-00CC8D5E3FB6}" presName="parallelogram6" presStyleLbl="alignNode1" presStyleIdx="5" presStyleCnt="14"/>
      <dgm:spPr/>
    </dgm:pt>
    <dgm:pt modelId="{ADF4D9E0-1F7C-074C-A602-2E8427CFAE2E}" type="pres">
      <dgm:prSet presAssocID="{E6C51CDA-795B-DC45-9A94-00CC8D5E3FB6}" presName="parallelogram7" presStyleLbl="alignNode1" presStyleIdx="6" presStyleCnt="14"/>
      <dgm:spPr/>
    </dgm:pt>
    <dgm:pt modelId="{C7295256-21A8-7F46-9AC6-30E68EEF7C11}" type="pres">
      <dgm:prSet presAssocID="{CDD906A0-F825-E847-A6D3-F2245DDC801E}" presName="sibTrans" presStyleCnt="0"/>
      <dgm:spPr/>
    </dgm:pt>
    <dgm:pt modelId="{A977EC68-21FD-FA48-B795-A2AAC04E6AAB}" type="pres">
      <dgm:prSet presAssocID="{5C1E009B-8A5B-B447-B7BC-27525CDAF96A}" presName="parenttextcomposite" presStyleCnt="0"/>
      <dgm:spPr/>
    </dgm:pt>
    <dgm:pt modelId="{C32E92C0-8A8B-434D-8522-FAE5CAC5127B}" type="pres">
      <dgm:prSet presAssocID="{5C1E009B-8A5B-B447-B7BC-27525CDAF96A}" presName="parenttext" presStyleLbl="revTx" presStyleIdx="1" presStyleCnt="2" custLinFactY="53930" custLinFactNeighborX="-1960" custLinFactNeighborY="100000">
        <dgm:presLayoutVars>
          <dgm:chMax/>
          <dgm:chPref val="2"/>
          <dgm:bulletEnabled val="1"/>
        </dgm:presLayoutVars>
      </dgm:prSet>
      <dgm:spPr/>
      <dgm:t>
        <a:bodyPr/>
        <a:lstStyle/>
        <a:p>
          <a:endParaRPr lang="es-ES_tradnl"/>
        </a:p>
      </dgm:t>
    </dgm:pt>
    <dgm:pt modelId="{3BB42F2B-670A-904B-BDF4-80A3723CA83B}" type="pres">
      <dgm:prSet presAssocID="{5C1E009B-8A5B-B447-B7BC-27525CDAF96A}" presName="parallelogramComposite" presStyleCnt="0"/>
      <dgm:spPr/>
    </dgm:pt>
    <dgm:pt modelId="{DF8CD81D-863B-0644-B70E-376161D8DB41}" type="pres">
      <dgm:prSet presAssocID="{5C1E009B-8A5B-B447-B7BC-27525CDAF96A}" presName="parallelogram1" presStyleLbl="alignNode1" presStyleIdx="7" presStyleCnt="14" custLinFactY="275615" custLinFactNeighborY="300000"/>
      <dgm:spPr/>
    </dgm:pt>
    <dgm:pt modelId="{4DB39AB4-A48F-104B-805D-C5DD42758450}" type="pres">
      <dgm:prSet presAssocID="{5C1E009B-8A5B-B447-B7BC-27525CDAF96A}" presName="parallelogram2" presStyleLbl="alignNode1" presStyleIdx="8" presStyleCnt="14" custLinFactY="275615" custLinFactNeighborY="300000"/>
      <dgm:spPr/>
    </dgm:pt>
    <dgm:pt modelId="{B662725B-E1E4-214D-ACB1-AB1FC628E468}" type="pres">
      <dgm:prSet presAssocID="{5C1E009B-8A5B-B447-B7BC-27525CDAF96A}" presName="parallelogram3" presStyleLbl="alignNode1" presStyleIdx="9" presStyleCnt="14" custLinFactY="275615" custLinFactNeighborY="300000"/>
      <dgm:spPr/>
    </dgm:pt>
    <dgm:pt modelId="{455E24E7-7DC0-484F-A4AA-58E82766EFD5}" type="pres">
      <dgm:prSet presAssocID="{5C1E009B-8A5B-B447-B7BC-27525CDAF96A}" presName="parallelogram4" presStyleLbl="alignNode1" presStyleIdx="10" presStyleCnt="14" custLinFactY="275615" custLinFactNeighborY="300000"/>
      <dgm:spPr/>
    </dgm:pt>
    <dgm:pt modelId="{4EECC4F7-B97D-BD4D-B586-46464B48912E}" type="pres">
      <dgm:prSet presAssocID="{5C1E009B-8A5B-B447-B7BC-27525CDAF96A}" presName="parallelogram5" presStyleLbl="alignNode1" presStyleIdx="11" presStyleCnt="14" custLinFactY="275615" custLinFactNeighborY="300000"/>
      <dgm:spPr/>
    </dgm:pt>
    <dgm:pt modelId="{038EF8E6-136D-7E4E-BA9D-FB69579911EB}" type="pres">
      <dgm:prSet presAssocID="{5C1E009B-8A5B-B447-B7BC-27525CDAF96A}" presName="parallelogram6" presStyleLbl="alignNode1" presStyleIdx="12" presStyleCnt="14" custLinFactY="275615" custLinFactNeighborY="300000"/>
      <dgm:spPr/>
    </dgm:pt>
    <dgm:pt modelId="{C19D105C-DC24-D94C-B2AD-2E3256F315B9}" type="pres">
      <dgm:prSet presAssocID="{5C1E009B-8A5B-B447-B7BC-27525CDAF96A}" presName="parallelogram7" presStyleLbl="alignNode1" presStyleIdx="13" presStyleCnt="14" custLinFactY="275615" custLinFactNeighborY="300000"/>
      <dgm:spPr/>
    </dgm:pt>
  </dgm:ptLst>
  <dgm:cxnLst>
    <dgm:cxn modelId="{F4544375-C071-1843-B869-2A2A4994E57F}" type="presOf" srcId="{A434D84A-667E-D942-9256-16B0A09A840C}" destId="{69B83B51-7097-074E-ACB0-0F98CF5DB26B}" srcOrd="0" destOrd="0" presId="urn:microsoft.com/office/officeart/2008/layout/VerticalAccentList"/>
    <dgm:cxn modelId="{8E9466F6-72E4-0F49-8D44-066C49D6F081}" type="presOf" srcId="{5C1E009B-8A5B-B447-B7BC-27525CDAF96A}" destId="{C32E92C0-8A8B-434D-8522-FAE5CAC5127B}" srcOrd="0" destOrd="0" presId="urn:microsoft.com/office/officeart/2008/layout/VerticalAccentList"/>
    <dgm:cxn modelId="{2F78B234-6A18-E948-83FA-E3A6AF889B3F}" srcId="{A434D84A-667E-D942-9256-16B0A09A840C}" destId="{E6C51CDA-795B-DC45-9A94-00CC8D5E3FB6}" srcOrd="0" destOrd="0" parTransId="{896D53A6-6856-F146-9C2B-60DFF2B58D0E}" sibTransId="{CDD906A0-F825-E847-A6D3-F2245DDC801E}"/>
    <dgm:cxn modelId="{FDDB9200-0884-DC40-956B-BE7C4BEAF1CC}" srcId="{A434D84A-667E-D942-9256-16B0A09A840C}" destId="{5C1E009B-8A5B-B447-B7BC-27525CDAF96A}" srcOrd="1" destOrd="0" parTransId="{C34F0596-1020-C747-8C85-623DB6094D88}" sibTransId="{2CAC7F08-6D25-0048-A117-3BD5029E8B11}"/>
    <dgm:cxn modelId="{C5C81D57-B7CC-D049-AFEB-90AEA8F1D428}" type="presOf" srcId="{E6C51CDA-795B-DC45-9A94-00CC8D5E3FB6}" destId="{06083EF6-40FF-FC48-96A6-FCD77530D4EA}" srcOrd="0" destOrd="0" presId="urn:microsoft.com/office/officeart/2008/layout/VerticalAccentList"/>
    <dgm:cxn modelId="{D99F10CD-5C90-B543-B2AA-9FD9642BDC7E}" type="presParOf" srcId="{69B83B51-7097-074E-ACB0-0F98CF5DB26B}" destId="{F8C7A96D-14BD-F344-82BC-59CF46D07E88}" srcOrd="0" destOrd="0" presId="urn:microsoft.com/office/officeart/2008/layout/VerticalAccentList"/>
    <dgm:cxn modelId="{F0D525D7-4F33-2046-A130-52953670A7A8}" type="presParOf" srcId="{F8C7A96D-14BD-F344-82BC-59CF46D07E88}" destId="{06083EF6-40FF-FC48-96A6-FCD77530D4EA}" srcOrd="0" destOrd="0" presId="urn:microsoft.com/office/officeart/2008/layout/VerticalAccentList"/>
    <dgm:cxn modelId="{F39007CC-345D-FF4C-87C1-379161FA2A31}" type="presParOf" srcId="{69B83B51-7097-074E-ACB0-0F98CF5DB26B}" destId="{A0838132-E546-A041-A281-AB1883A2AD48}" srcOrd="1" destOrd="0" presId="urn:microsoft.com/office/officeart/2008/layout/VerticalAccentList"/>
    <dgm:cxn modelId="{66FB4B47-D90E-574E-8C00-E4EE5BAA73C6}" type="presParOf" srcId="{A0838132-E546-A041-A281-AB1883A2AD48}" destId="{C1985FAA-C602-9A4D-9008-636EA60D388E}" srcOrd="0" destOrd="0" presId="urn:microsoft.com/office/officeart/2008/layout/VerticalAccentList"/>
    <dgm:cxn modelId="{D8A4D521-1094-8644-BA92-C853BFF0C2C1}" type="presParOf" srcId="{A0838132-E546-A041-A281-AB1883A2AD48}" destId="{6DD7F68F-ADB8-C349-B242-DD88E54B55C4}" srcOrd="1" destOrd="0" presId="urn:microsoft.com/office/officeart/2008/layout/VerticalAccentList"/>
    <dgm:cxn modelId="{B6651A16-E2A1-4349-B45C-3EB9B4BAE81A}" type="presParOf" srcId="{A0838132-E546-A041-A281-AB1883A2AD48}" destId="{8E1FB58D-266B-9149-ABD5-D48A06430B3A}" srcOrd="2" destOrd="0" presId="urn:microsoft.com/office/officeart/2008/layout/VerticalAccentList"/>
    <dgm:cxn modelId="{020CBE54-A74A-7F45-97A6-E6F55B8E53BB}" type="presParOf" srcId="{A0838132-E546-A041-A281-AB1883A2AD48}" destId="{F6E7D1DA-2D35-9849-92B2-9F29D5C8E9E2}" srcOrd="3" destOrd="0" presId="urn:microsoft.com/office/officeart/2008/layout/VerticalAccentList"/>
    <dgm:cxn modelId="{1FB32959-494D-E44B-BEA2-207637761517}" type="presParOf" srcId="{A0838132-E546-A041-A281-AB1883A2AD48}" destId="{E85DF1EC-80FC-B54B-AAEB-9E7521168F6F}" srcOrd="4" destOrd="0" presId="urn:microsoft.com/office/officeart/2008/layout/VerticalAccentList"/>
    <dgm:cxn modelId="{8DDEF523-12A5-E34F-8CDE-37ABC1970596}" type="presParOf" srcId="{A0838132-E546-A041-A281-AB1883A2AD48}" destId="{104834AB-10C1-AC42-8BB9-A80EB9DA89C3}" srcOrd="5" destOrd="0" presId="urn:microsoft.com/office/officeart/2008/layout/VerticalAccentList"/>
    <dgm:cxn modelId="{5CA2B2A3-6C21-9C41-A4C3-40355B34F613}" type="presParOf" srcId="{A0838132-E546-A041-A281-AB1883A2AD48}" destId="{ADF4D9E0-1F7C-074C-A602-2E8427CFAE2E}" srcOrd="6" destOrd="0" presId="urn:microsoft.com/office/officeart/2008/layout/VerticalAccentList"/>
    <dgm:cxn modelId="{B51B601F-3B15-944F-BF94-14DED8E27099}" type="presParOf" srcId="{69B83B51-7097-074E-ACB0-0F98CF5DB26B}" destId="{C7295256-21A8-7F46-9AC6-30E68EEF7C11}" srcOrd="2" destOrd="0" presId="urn:microsoft.com/office/officeart/2008/layout/VerticalAccentList"/>
    <dgm:cxn modelId="{58C7C74C-A29D-4941-8A87-2DA5A2B46EC7}" type="presParOf" srcId="{69B83B51-7097-074E-ACB0-0F98CF5DB26B}" destId="{A977EC68-21FD-FA48-B795-A2AAC04E6AAB}" srcOrd="3" destOrd="0" presId="urn:microsoft.com/office/officeart/2008/layout/VerticalAccentList"/>
    <dgm:cxn modelId="{00F2C9A1-599E-0C41-9D2B-054BD35BD542}" type="presParOf" srcId="{A977EC68-21FD-FA48-B795-A2AAC04E6AAB}" destId="{C32E92C0-8A8B-434D-8522-FAE5CAC5127B}" srcOrd="0" destOrd="0" presId="urn:microsoft.com/office/officeart/2008/layout/VerticalAccentList"/>
    <dgm:cxn modelId="{9AD2C530-DF43-8148-8EA1-0D8C7735CD94}" type="presParOf" srcId="{69B83B51-7097-074E-ACB0-0F98CF5DB26B}" destId="{3BB42F2B-670A-904B-BDF4-80A3723CA83B}" srcOrd="4" destOrd="0" presId="urn:microsoft.com/office/officeart/2008/layout/VerticalAccentList"/>
    <dgm:cxn modelId="{E171ACE7-4510-244F-B8A3-5B334C8712C9}" type="presParOf" srcId="{3BB42F2B-670A-904B-BDF4-80A3723CA83B}" destId="{DF8CD81D-863B-0644-B70E-376161D8DB41}" srcOrd="0" destOrd="0" presId="urn:microsoft.com/office/officeart/2008/layout/VerticalAccentList"/>
    <dgm:cxn modelId="{405F6D18-789F-5442-82A6-3CF8ED4DE092}" type="presParOf" srcId="{3BB42F2B-670A-904B-BDF4-80A3723CA83B}" destId="{4DB39AB4-A48F-104B-805D-C5DD42758450}" srcOrd="1" destOrd="0" presId="urn:microsoft.com/office/officeart/2008/layout/VerticalAccentList"/>
    <dgm:cxn modelId="{06CCFE95-916B-8A48-AC23-1089BC2C254E}" type="presParOf" srcId="{3BB42F2B-670A-904B-BDF4-80A3723CA83B}" destId="{B662725B-E1E4-214D-ACB1-AB1FC628E468}" srcOrd="2" destOrd="0" presId="urn:microsoft.com/office/officeart/2008/layout/VerticalAccentList"/>
    <dgm:cxn modelId="{DEB53B95-57D2-B645-B806-F318B9837E2C}" type="presParOf" srcId="{3BB42F2B-670A-904B-BDF4-80A3723CA83B}" destId="{455E24E7-7DC0-484F-A4AA-58E82766EFD5}" srcOrd="3" destOrd="0" presId="urn:microsoft.com/office/officeart/2008/layout/VerticalAccentList"/>
    <dgm:cxn modelId="{20596AF0-BCD8-B04B-A28E-E3A2485AAE7E}" type="presParOf" srcId="{3BB42F2B-670A-904B-BDF4-80A3723CA83B}" destId="{4EECC4F7-B97D-BD4D-B586-46464B48912E}" srcOrd="4" destOrd="0" presId="urn:microsoft.com/office/officeart/2008/layout/VerticalAccentList"/>
    <dgm:cxn modelId="{E65347AD-9080-6249-B67F-685FDD1C4762}" type="presParOf" srcId="{3BB42F2B-670A-904B-BDF4-80A3723CA83B}" destId="{038EF8E6-136D-7E4E-BA9D-FB69579911EB}" srcOrd="5" destOrd="0" presId="urn:microsoft.com/office/officeart/2008/layout/VerticalAccentList"/>
    <dgm:cxn modelId="{400AAD08-68F9-A64F-921A-E91966F0E5DB}" type="presParOf" srcId="{3BB42F2B-670A-904B-BDF4-80A3723CA83B}" destId="{C19D105C-DC24-D94C-B2AD-2E3256F315B9}" srcOrd="6" destOrd="0" presId="urn:microsoft.com/office/officeart/2008/layout/VerticalAccentList"/>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4FE8B6E-8290-1942-9FF2-ABED440B92F4}" type="doc">
      <dgm:prSet loTypeId="urn:microsoft.com/office/officeart/2005/8/layout/hList1" loCatId="" qsTypeId="urn:microsoft.com/office/officeart/2005/8/quickstyle/simple4" qsCatId="simple" csTypeId="urn:microsoft.com/office/officeart/2005/8/colors/colorful4" csCatId="colorful" phldr="1"/>
      <dgm:spPr/>
      <dgm:t>
        <a:bodyPr/>
        <a:lstStyle/>
        <a:p>
          <a:endParaRPr lang="es-ES_tradnl"/>
        </a:p>
      </dgm:t>
    </dgm:pt>
    <dgm:pt modelId="{D15DCE41-C925-F54A-953C-2A74EF6D170C}">
      <dgm:prSet phldrT="[Texto]" custT="1"/>
      <dgm:spPr/>
      <dgm:t>
        <a:bodyPr/>
        <a:lstStyle/>
        <a:p>
          <a:r>
            <a:rPr lang="es-ES" sz="1000" dirty="0" smtClean="0">
              <a:latin typeface="Arial" charset="0"/>
              <a:ea typeface="Arial" charset="0"/>
              <a:cs typeface="Arial" charset="0"/>
            </a:rPr>
            <a:t>“Contrato especial emergente</a:t>
          </a:r>
          <a:r>
            <a:rPr lang="es-ES_tradnl" sz="1000" dirty="0" smtClean="0">
              <a:latin typeface="Arial" charset="0"/>
              <a:ea typeface="Arial" charset="0"/>
              <a:cs typeface="Arial" charset="0"/>
            </a:rPr>
            <a:t>”</a:t>
          </a:r>
          <a:endParaRPr lang="es-ES_tradnl" sz="1000" dirty="0">
            <a:latin typeface="Arial" charset="0"/>
            <a:ea typeface="Arial" charset="0"/>
            <a:cs typeface="Arial" charset="0"/>
          </a:endParaRPr>
        </a:p>
      </dgm:t>
    </dgm:pt>
    <dgm:pt modelId="{1E150629-84A1-E045-BA4E-AFB87958E1F8}" type="parTrans" cxnId="{2B6120B2-DD07-9046-8FC1-8D6F6FBD0A0F}">
      <dgm:prSet/>
      <dgm:spPr/>
      <dgm:t>
        <a:bodyPr/>
        <a:lstStyle/>
        <a:p>
          <a:endParaRPr lang="es-ES_tradnl" sz="1000">
            <a:latin typeface="Arial" charset="0"/>
            <a:ea typeface="Arial" charset="0"/>
            <a:cs typeface="Arial" charset="0"/>
          </a:endParaRPr>
        </a:p>
      </dgm:t>
    </dgm:pt>
    <dgm:pt modelId="{E1CE2E54-72C0-FF43-9E6B-384AA4EF2ED3}" type="sibTrans" cxnId="{2B6120B2-DD07-9046-8FC1-8D6F6FBD0A0F}">
      <dgm:prSet/>
      <dgm:spPr/>
      <dgm:t>
        <a:bodyPr/>
        <a:lstStyle/>
        <a:p>
          <a:endParaRPr lang="es-ES_tradnl" sz="1000">
            <a:latin typeface="Arial" charset="0"/>
            <a:ea typeface="Arial" charset="0"/>
            <a:cs typeface="Arial" charset="0"/>
          </a:endParaRPr>
        </a:p>
      </dgm:t>
    </dgm:pt>
    <dgm:pt modelId="{4B75D880-94C6-1D43-92EB-3820341D5A09}">
      <dgm:prSet phldrT="[Texto]" custT="1"/>
      <dgm:spPr/>
      <dgm:t>
        <a:bodyPr/>
        <a:lstStyle/>
        <a:p>
          <a:r>
            <a:rPr lang="es-ES" sz="1000" dirty="0" smtClean="0">
              <a:latin typeface="Arial" charset="0"/>
              <a:ea typeface="Arial" charset="0"/>
              <a:cs typeface="Arial" charset="0"/>
            </a:rPr>
            <a:t>Ley Orgánica de Apoyo Humanitario</a:t>
          </a:r>
          <a:endParaRPr lang="es-ES_tradnl" sz="1000" dirty="0">
            <a:latin typeface="Arial" charset="0"/>
            <a:ea typeface="Arial" charset="0"/>
            <a:cs typeface="Arial" charset="0"/>
          </a:endParaRPr>
        </a:p>
      </dgm:t>
    </dgm:pt>
    <dgm:pt modelId="{E4371B29-5969-D041-B83B-7041B5CC00E5}" type="parTrans" cxnId="{CAB88386-46BC-8A4C-B3CC-42CEE6B8B38A}">
      <dgm:prSet/>
      <dgm:spPr/>
      <dgm:t>
        <a:bodyPr/>
        <a:lstStyle/>
        <a:p>
          <a:endParaRPr lang="es-ES_tradnl" sz="1000">
            <a:latin typeface="Arial" charset="0"/>
            <a:ea typeface="Arial" charset="0"/>
            <a:cs typeface="Arial" charset="0"/>
          </a:endParaRPr>
        </a:p>
      </dgm:t>
    </dgm:pt>
    <dgm:pt modelId="{50D0F707-E78A-3C48-996A-9CCB77B49E95}" type="sibTrans" cxnId="{CAB88386-46BC-8A4C-B3CC-42CEE6B8B38A}">
      <dgm:prSet/>
      <dgm:spPr/>
      <dgm:t>
        <a:bodyPr/>
        <a:lstStyle/>
        <a:p>
          <a:endParaRPr lang="es-ES_tradnl" sz="1000">
            <a:latin typeface="Arial" charset="0"/>
            <a:ea typeface="Arial" charset="0"/>
            <a:cs typeface="Arial" charset="0"/>
          </a:endParaRPr>
        </a:p>
      </dgm:t>
    </dgm:pt>
    <dgm:pt modelId="{15B3A538-69B4-8C41-ACEF-80CBF19CE7B9}" type="pres">
      <dgm:prSet presAssocID="{74FE8B6E-8290-1942-9FF2-ABED440B92F4}" presName="Name0" presStyleCnt="0">
        <dgm:presLayoutVars>
          <dgm:dir/>
          <dgm:animLvl val="lvl"/>
          <dgm:resizeHandles val="exact"/>
        </dgm:presLayoutVars>
      </dgm:prSet>
      <dgm:spPr/>
      <dgm:t>
        <a:bodyPr/>
        <a:lstStyle/>
        <a:p>
          <a:endParaRPr lang="es-ES_tradnl"/>
        </a:p>
      </dgm:t>
    </dgm:pt>
    <dgm:pt modelId="{1E4974C3-DB5C-3445-9160-5223FAD86884}" type="pres">
      <dgm:prSet presAssocID="{4B75D880-94C6-1D43-92EB-3820341D5A09}" presName="composite" presStyleCnt="0"/>
      <dgm:spPr/>
    </dgm:pt>
    <dgm:pt modelId="{BB8E99AA-7B4C-1D40-AD29-CE79AEDE014B}" type="pres">
      <dgm:prSet presAssocID="{4B75D880-94C6-1D43-92EB-3820341D5A09}" presName="parTx" presStyleLbl="alignNode1" presStyleIdx="0" presStyleCnt="1">
        <dgm:presLayoutVars>
          <dgm:chMax val="0"/>
          <dgm:chPref val="0"/>
          <dgm:bulletEnabled val="1"/>
        </dgm:presLayoutVars>
      </dgm:prSet>
      <dgm:spPr/>
      <dgm:t>
        <a:bodyPr/>
        <a:lstStyle/>
        <a:p>
          <a:endParaRPr lang="es-ES_tradnl"/>
        </a:p>
      </dgm:t>
    </dgm:pt>
    <dgm:pt modelId="{4B7CBC28-FFB1-A64C-9257-8A8019E9647C}" type="pres">
      <dgm:prSet presAssocID="{4B75D880-94C6-1D43-92EB-3820341D5A09}" presName="desTx" presStyleLbl="alignAccFollowNode1" presStyleIdx="0" presStyleCnt="1">
        <dgm:presLayoutVars>
          <dgm:bulletEnabled val="1"/>
        </dgm:presLayoutVars>
      </dgm:prSet>
      <dgm:spPr/>
      <dgm:t>
        <a:bodyPr/>
        <a:lstStyle/>
        <a:p>
          <a:endParaRPr lang="es-ES_tradnl"/>
        </a:p>
      </dgm:t>
    </dgm:pt>
  </dgm:ptLst>
  <dgm:cxnLst>
    <dgm:cxn modelId="{801A130C-ECC7-AE4F-BE82-22C8177CB8B4}" type="presOf" srcId="{4B75D880-94C6-1D43-92EB-3820341D5A09}" destId="{BB8E99AA-7B4C-1D40-AD29-CE79AEDE014B}" srcOrd="0" destOrd="0" presId="urn:microsoft.com/office/officeart/2005/8/layout/hList1"/>
    <dgm:cxn modelId="{CAB88386-46BC-8A4C-B3CC-42CEE6B8B38A}" srcId="{74FE8B6E-8290-1942-9FF2-ABED440B92F4}" destId="{4B75D880-94C6-1D43-92EB-3820341D5A09}" srcOrd="0" destOrd="0" parTransId="{E4371B29-5969-D041-B83B-7041B5CC00E5}" sibTransId="{50D0F707-E78A-3C48-996A-9CCB77B49E95}"/>
    <dgm:cxn modelId="{EC614EAB-16CC-4C4E-94F6-20D7E411717A}" type="presOf" srcId="{D15DCE41-C925-F54A-953C-2A74EF6D170C}" destId="{4B7CBC28-FFB1-A64C-9257-8A8019E9647C}" srcOrd="0" destOrd="0" presId="urn:microsoft.com/office/officeart/2005/8/layout/hList1"/>
    <dgm:cxn modelId="{2B6120B2-DD07-9046-8FC1-8D6F6FBD0A0F}" srcId="{4B75D880-94C6-1D43-92EB-3820341D5A09}" destId="{D15DCE41-C925-F54A-953C-2A74EF6D170C}" srcOrd="0" destOrd="0" parTransId="{1E150629-84A1-E045-BA4E-AFB87958E1F8}" sibTransId="{E1CE2E54-72C0-FF43-9E6B-384AA4EF2ED3}"/>
    <dgm:cxn modelId="{DEEA536D-D525-9A42-8583-F264D5344B9D}" type="presOf" srcId="{74FE8B6E-8290-1942-9FF2-ABED440B92F4}" destId="{15B3A538-69B4-8C41-ACEF-80CBF19CE7B9}" srcOrd="0" destOrd="0" presId="urn:microsoft.com/office/officeart/2005/8/layout/hList1"/>
    <dgm:cxn modelId="{19224322-82AA-4145-B17C-D20AC37E06E5}" type="presParOf" srcId="{15B3A538-69B4-8C41-ACEF-80CBF19CE7B9}" destId="{1E4974C3-DB5C-3445-9160-5223FAD86884}" srcOrd="0" destOrd="0" presId="urn:microsoft.com/office/officeart/2005/8/layout/hList1"/>
    <dgm:cxn modelId="{BEF9539B-F9E6-8F49-AE5B-3D1422128AAB}" type="presParOf" srcId="{1E4974C3-DB5C-3445-9160-5223FAD86884}" destId="{BB8E99AA-7B4C-1D40-AD29-CE79AEDE014B}" srcOrd="0" destOrd="0" presId="urn:microsoft.com/office/officeart/2005/8/layout/hList1"/>
    <dgm:cxn modelId="{582EEA82-92B0-EA47-A7F1-5BF0499E82CE}" type="presParOf" srcId="{1E4974C3-DB5C-3445-9160-5223FAD86884}" destId="{4B7CBC28-FFB1-A64C-9257-8A8019E9647C}" srcOrd="1" destOrd="0" presId="urn:microsoft.com/office/officeart/2005/8/layout/hList1"/>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4FE8B6E-8290-1942-9FF2-ABED440B92F4}" type="doc">
      <dgm:prSet loTypeId="urn:microsoft.com/office/officeart/2008/layout/SquareAccentList" loCatId="" qsTypeId="urn:microsoft.com/office/officeart/2005/8/quickstyle/simple4" qsCatId="simple" csTypeId="urn:microsoft.com/office/officeart/2005/8/colors/accent1_4" csCatId="accent1" phldr="1"/>
      <dgm:spPr/>
      <dgm:t>
        <a:bodyPr/>
        <a:lstStyle/>
        <a:p>
          <a:endParaRPr lang="es-ES_tradnl"/>
        </a:p>
      </dgm:t>
    </dgm:pt>
    <dgm:pt modelId="{3BEDCAB5-A221-6E40-BA94-20DA47E009C6}">
      <dgm:prSet phldrT="[Texto]" custT="1"/>
      <dgm:spPr/>
      <dgm:t>
        <a:bodyPr/>
        <a:lstStyle/>
        <a:p>
          <a:r>
            <a:rPr lang="es-ES" sz="1000" dirty="0" smtClean="0"/>
            <a:t>30 de octubre de 2020</a:t>
          </a:r>
          <a:endParaRPr lang="es-ES_tradnl" sz="1000" dirty="0"/>
        </a:p>
      </dgm:t>
    </dgm:pt>
    <dgm:pt modelId="{AE7F68D0-C484-7F4B-B0B2-D50D3750178B}" type="parTrans" cxnId="{CDE08EDB-33EB-8A43-8269-AB572BDD450A}">
      <dgm:prSet/>
      <dgm:spPr/>
      <dgm:t>
        <a:bodyPr/>
        <a:lstStyle/>
        <a:p>
          <a:endParaRPr lang="es-ES_tradnl" sz="1000"/>
        </a:p>
      </dgm:t>
    </dgm:pt>
    <dgm:pt modelId="{80A738B8-32B3-3446-AC34-3CE808603773}" type="sibTrans" cxnId="{CDE08EDB-33EB-8A43-8269-AB572BDD450A}">
      <dgm:prSet/>
      <dgm:spPr/>
      <dgm:t>
        <a:bodyPr/>
        <a:lstStyle/>
        <a:p>
          <a:endParaRPr lang="es-ES_tradnl" sz="1000"/>
        </a:p>
      </dgm:t>
    </dgm:pt>
    <dgm:pt modelId="{3997F88F-4FF1-9840-B856-98FA912CE548}">
      <dgm:prSet phldrT="[Texto]" custT="1"/>
      <dgm:spPr/>
      <dgm:t>
        <a:bodyPr/>
        <a:lstStyle/>
        <a:p>
          <a:r>
            <a:rPr lang="es-ES" sz="1000" dirty="0" smtClean="0"/>
            <a:t>“de emprendimiento” </a:t>
          </a:r>
          <a:endParaRPr lang="es-ES_tradnl" sz="1000" dirty="0"/>
        </a:p>
      </dgm:t>
    </dgm:pt>
    <dgm:pt modelId="{57278AFF-DAB6-614D-AFA0-F477126761BD}" type="parTrans" cxnId="{79F719D8-6499-AF4D-ABDA-4C9CE919ED2F}">
      <dgm:prSet/>
      <dgm:spPr/>
      <dgm:t>
        <a:bodyPr/>
        <a:lstStyle/>
        <a:p>
          <a:endParaRPr lang="es-ES_tradnl" sz="1000"/>
        </a:p>
      </dgm:t>
    </dgm:pt>
    <dgm:pt modelId="{6AB5E7E0-4A68-CE4C-8DD5-09EA2D30EF08}" type="sibTrans" cxnId="{79F719D8-6499-AF4D-ABDA-4C9CE919ED2F}">
      <dgm:prSet/>
      <dgm:spPr/>
      <dgm:t>
        <a:bodyPr/>
        <a:lstStyle/>
        <a:p>
          <a:endParaRPr lang="es-ES_tradnl" sz="1000"/>
        </a:p>
      </dgm:t>
    </dgm:pt>
    <dgm:pt modelId="{7763347F-1290-9F4A-BACD-0E38EAB32925}">
      <dgm:prSet phldrT="[Texto]" custT="1"/>
      <dgm:spPr/>
      <dgm:t>
        <a:bodyPr/>
        <a:lstStyle/>
        <a:p>
          <a:r>
            <a:rPr lang="es-ES" sz="1000" dirty="0" smtClean="0"/>
            <a:t>“productivo”</a:t>
          </a:r>
          <a:endParaRPr lang="es-ES_tradnl" sz="1000" dirty="0"/>
        </a:p>
      </dgm:t>
    </dgm:pt>
    <dgm:pt modelId="{CCB8FEB9-C12F-484C-9375-E02CA0A28061}" type="parTrans" cxnId="{728AA465-8D40-0744-8936-BE5431767B53}">
      <dgm:prSet/>
      <dgm:spPr/>
      <dgm:t>
        <a:bodyPr/>
        <a:lstStyle/>
        <a:p>
          <a:endParaRPr lang="es-ES_tradnl" sz="1000"/>
        </a:p>
      </dgm:t>
    </dgm:pt>
    <dgm:pt modelId="{B7162BA2-A63D-5944-AA72-31183572F708}" type="sibTrans" cxnId="{728AA465-8D40-0744-8936-BE5431767B53}">
      <dgm:prSet/>
      <dgm:spPr/>
      <dgm:t>
        <a:bodyPr/>
        <a:lstStyle/>
        <a:p>
          <a:endParaRPr lang="es-ES_tradnl" sz="1000"/>
        </a:p>
      </dgm:t>
    </dgm:pt>
    <dgm:pt modelId="{835C3F49-289A-FB4F-9923-44B662A6FCDE}">
      <dgm:prSet phldrT="[Texto]" custT="1"/>
      <dgm:spPr/>
      <dgm:t>
        <a:bodyPr/>
        <a:lstStyle/>
        <a:p>
          <a:r>
            <a:rPr lang="es-ES" sz="1000" dirty="0" smtClean="0"/>
            <a:t>“turístico y cultural”</a:t>
          </a:r>
          <a:endParaRPr lang="es-ES_tradnl" sz="1000" dirty="0"/>
        </a:p>
      </dgm:t>
    </dgm:pt>
    <dgm:pt modelId="{E84E493D-64F9-C949-849C-E5974F46B046}" type="parTrans" cxnId="{BB43B5A3-0632-AF4C-8F94-3F024A2511BD}">
      <dgm:prSet/>
      <dgm:spPr/>
      <dgm:t>
        <a:bodyPr/>
        <a:lstStyle/>
        <a:p>
          <a:endParaRPr lang="es-ES_tradnl" sz="1000"/>
        </a:p>
      </dgm:t>
    </dgm:pt>
    <dgm:pt modelId="{7CB79EFE-39A0-174C-90FD-B216BCBDCB29}" type="sibTrans" cxnId="{BB43B5A3-0632-AF4C-8F94-3F024A2511BD}">
      <dgm:prSet/>
      <dgm:spPr/>
      <dgm:t>
        <a:bodyPr/>
        <a:lstStyle/>
        <a:p>
          <a:endParaRPr lang="es-ES_tradnl" sz="1000"/>
        </a:p>
      </dgm:t>
    </dgm:pt>
    <dgm:pt modelId="{32679308-5E17-B542-B706-F58B526F610C}">
      <dgm:prSet phldrT="[Texto]" custT="1"/>
      <dgm:spPr/>
      <dgm:t>
        <a:bodyPr/>
        <a:lstStyle/>
        <a:p>
          <a:r>
            <a:rPr lang="es-ES" sz="1000" dirty="0" smtClean="0"/>
            <a:t> “joven y de formación”</a:t>
          </a:r>
          <a:endParaRPr lang="es-ES_tradnl" sz="1000" dirty="0"/>
        </a:p>
      </dgm:t>
    </dgm:pt>
    <dgm:pt modelId="{F4D30FDC-487E-2549-8D0D-4411F9490746}" type="parTrans" cxnId="{D7DD0745-2F03-5C4E-AFD1-4214378AC991}">
      <dgm:prSet/>
      <dgm:spPr/>
      <dgm:t>
        <a:bodyPr/>
        <a:lstStyle/>
        <a:p>
          <a:endParaRPr lang="es-ES_tradnl" sz="1000"/>
        </a:p>
      </dgm:t>
    </dgm:pt>
    <dgm:pt modelId="{5A7DC743-92E4-734F-8F4D-967660634044}" type="sibTrans" cxnId="{D7DD0745-2F03-5C4E-AFD1-4214378AC991}">
      <dgm:prSet/>
      <dgm:spPr/>
      <dgm:t>
        <a:bodyPr/>
        <a:lstStyle/>
        <a:p>
          <a:endParaRPr lang="es-ES_tradnl" sz="1000"/>
        </a:p>
      </dgm:t>
    </dgm:pt>
    <dgm:pt modelId="{85486A6B-1487-7948-9161-1F85056B67F7}" type="pres">
      <dgm:prSet presAssocID="{74FE8B6E-8290-1942-9FF2-ABED440B92F4}" presName="layout" presStyleCnt="0">
        <dgm:presLayoutVars>
          <dgm:chMax/>
          <dgm:chPref/>
          <dgm:dir/>
          <dgm:resizeHandles/>
        </dgm:presLayoutVars>
      </dgm:prSet>
      <dgm:spPr/>
      <dgm:t>
        <a:bodyPr/>
        <a:lstStyle/>
        <a:p>
          <a:endParaRPr lang="es-ES_tradnl"/>
        </a:p>
      </dgm:t>
    </dgm:pt>
    <dgm:pt modelId="{37B099CE-4BB8-E947-8458-015C0C268D4E}" type="pres">
      <dgm:prSet presAssocID="{3BEDCAB5-A221-6E40-BA94-20DA47E009C6}" presName="root" presStyleCnt="0">
        <dgm:presLayoutVars>
          <dgm:chMax/>
          <dgm:chPref/>
        </dgm:presLayoutVars>
      </dgm:prSet>
      <dgm:spPr/>
    </dgm:pt>
    <dgm:pt modelId="{A00379DE-0878-4345-ABC0-9B898C3D24A0}" type="pres">
      <dgm:prSet presAssocID="{3BEDCAB5-A221-6E40-BA94-20DA47E009C6}" presName="rootComposite" presStyleCnt="0">
        <dgm:presLayoutVars/>
      </dgm:prSet>
      <dgm:spPr/>
    </dgm:pt>
    <dgm:pt modelId="{52E3A9DD-21BF-734B-8DD2-B99E85876DA5}" type="pres">
      <dgm:prSet presAssocID="{3BEDCAB5-A221-6E40-BA94-20DA47E009C6}" presName="ParentAccent" presStyleLbl="alignNode1" presStyleIdx="0" presStyleCnt="1" custScaleX="177156" custScaleY="133100"/>
      <dgm:spPr/>
    </dgm:pt>
    <dgm:pt modelId="{9583A782-7D69-E24A-921C-4D207D5B60AF}" type="pres">
      <dgm:prSet presAssocID="{3BEDCAB5-A221-6E40-BA94-20DA47E009C6}" presName="ParentSmallAccent" presStyleLbl="fgAcc1" presStyleIdx="0" presStyleCnt="1" custLinFactX="-225667" custLinFactNeighborX="-300000"/>
      <dgm:spPr/>
    </dgm:pt>
    <dgm:pt modelId="{995FDFDC-1F9C-0F46-8050-3830D0A9DA5B}" type="pres">
      <dgm:prSet presAssocID="{3BEDCAB5-A221-6E40-BA94-20DA47E009C6}" presName="Parent" presStyleLbl="revTx" presStyleIdx="0" presStyleCnt="5" custScaleX="168578">
        <dgm:presLayoutVars>
          <dgm:chMax/>
          <dgm:chPref val="4"/>
          <dgm:bulletEnabled val="1"/>
        </dgm:presLayoutVars>
      </dgm:prSet>
      <dgm:spPr/>
      <dgm:t>
        <a:bodyPr/>
        <a:lstStyle/>
        <a:p>
          <a:endParaRPr lang="es-ES_tradnl"/>
        </a:p>
      </dgm:t>
    </dgm:pt>
    <dgm:pt modelId="{4E61F6CA-9174-064B-ACAC-F981E71126FF}" type="pres">
      <dgm:prSet presAssocID="{3BEDCAB5-A221-6E40-BA94-20DA47E009C6}" presName="childShape" presStyleCnt="0">
        <dgm:presLayoutVars>
          <dgm:chMax val="0"/>
          <dgm:chPref val="0"/>
        </dgm:presLayoutVars>
      </dgm:prSet>
      <dgm:spPr/>
    </dgm:pt>
    <dgm:pt modelId="{2ED91A64-094B-A04C-AEBA-E13C53F2D3DC}" type="pres">
      <dgm:prSet presAssocID="{3997F88F-4FF1-9840-B856-98FA912CE548}" presName="childComposite" presStyleCnt="0">
        <dgm:presLayoutVars>
          <dgm:chMax val="0"/>
          <dgm:chPref val="0"/>
        </dgm:presLayoutVars>
      </dgm:prSet>
      <dgm:spPr/>
    </dgm:pt>
    <dgm:pt modelId="{3F991B62-7955-6F4C-AF72-E333233A2FC7}" type="pres">
      <dgm:prSet presAssocID="{3997F88F-4FF1-9840-B856-98FA912CE548}" presName="ChildAccent" presStyleLbl="solidFgAcc1" presStyleIdx="0" presStyleCnt="4" custLinFactX="-267465" custLinFactNeighborX="-300000"/>
      <dgm:spPr/>
    </dgm:pt>
    <dgm:pt modelId="{1AEC7993-EAC2-B449-A352-7881540ACEC5}" type="pres">
      <dgm:prSet presAssocID="{3997F88F-4FF1-9840-B856-98FA912CE548}" presName="Child" presStyleLbl="revTx" presStyleIdx="1" presStyleCnt="5" custScaleX="204704" custScaleY="133211" custLinFactNeighborX="9305" custLinFactNeighborY="-6674">
        <dgm:presLayoutVars>
          <dgm:chMax val="0"/>
          <dgm:chPref val="0"/>
          <dgm:bulletEnabled val="1"/>
        </dgm:presLayoutVars>
      </dgm:prSet>
      <dgm:spPr/>
      <dgm:t>
        <a:bodyPr/>
        <a:lstStyle/>
        <a:p>
          <a:endParaRPr lang="es-ES_tradnl"/>
        </a:p>
      </dgm:t>
    </dgm:pt>
    <dgm:pt modelId="{3B423925-44D7-DA4C-B39C-7C192819060B}" type="pres">
      <dgm:prSet presAssocID="{7763347F-1290-9F4A-BACD-0E38EAB32925}" presName="childComposite" presStyleCnt="0">
        <dgm:presLayoutVars>
          <dgm:chMax val="0"/>
          <dgm:chPref val="0"/>
        </dgm:presLayoutVars>
      </dgm:prSet>
      <dgm:spPr/>
    </dgm:pt>
    <dgm:pt modelId="{17A186D4-E76A-C24D-A531-54C5757FD738}" type="pres">
      <dgm:prSet presAssocID="{7763347F-1290-9F4A-BACD-0E38EAB32925}" presName="ChildAccent" presStyleLbl="solidFgAcc1" presStyleIdx="1" presStyleCnt="4" custLinFactX="-267465" custLinFactNeighborX="-300000"/>
      <dgm:spPr/>
    </dgm:pt>
    <dgm:pt modelId="{1A10FB63-10C6-2F4B-AD90-7BF01A298646}" type="pres">
      <dgm:prSet presAssocID="{7763347F-1290-9F4A-BACD-0E38EAB32925}" presName="Child" presStyleLbl="revTx" presStyleIdx="2" presStyleCnt="5" custScaleX="204704" custScaleY="133211" custLinFactNeighborX="9305" custLinFactNeighborY="-6674">
        <dgm:presLayoutVars>
          <dgm:chMax val="0"/>
          <dgm:chPref val="0"/>
          <dgm:bulletEnabled val="1"/>
        </dgm:presLayoutVars>
      </dgm:prSet>
      <dgm:spPr/>
      <dgm:t>
        <a:bodyPr/>
        <a:lstStyle/>
        <a:p>
          <a:endParaRPr lang="es-ES_tradnl"/>
        </a:p>
      </dgm:t>
    </dgm:pt>
    <dgm:pt modelId="{45CEC9E6-78BA-B240-A30E-8EA1B1E8571D}" type="pres">
      <dgm:prSet presAssocID="{835C3F49-289A-FB4F-9923-44B662A6FCDE}" presName="childComposite" presStyleCnt="0">
        <dgm:presLayoutVars>
          <dgm:chMax val="0"/>
          <dgm:chPref val="0"/>
        </dgm:presLayoutVars>
      </dgm:prSet>
      <dgm:spPr/>
    </dgm:pt>
    <dgm:pt modelId="{52002506-24D7-1449-9A0E-646A83507840}" type="pres">
      <dgm:prSet presAssocID="{835C3F49-289A-FB4F-9923-44B662A6FCDE}" presName="ChildAccent" presStyleLbl="solidFgAcc1" presStyleIdx="2" presStyleCnt="4" custLinFactX="-267465" custLinFactNeighborX="-300000"/>
      <dgm:spPr/>
    </dgm:pt>
    <dgm:pt modelId="{A0106D45-A43B-4941-80C2-1101D7025F7F}" type="pres">
      <dgm:prSet presAssocID="{835C3F49-289A-FB4F-9923-44B662A6FCDE}" presName="Child" presStyleLbl="revTx" presStyleIdx="3" presStyleCnt="5" custScaleX="204704" custScaleY="133211" custLinFactNeighborX="9305" custLinFactNeighborY="-6674">
        <dgm:presLayoutVars>
          <dgm:chMax val="0"/>
          <dgm:chPref val="0"/>
          <dgm:bulletEnabled val="1"/>
        </dgm:presLayoutVars>
      </dgm:prSet>
      <dgm:spPr/>
      <dgm:t>
        <a:bodyPr/>
        <a:lstStyle/>
        <a:p>
          <a:endParaRPr lang="es-ES_tradnl"/>
        </a:p>
      </dgm:t>
    </dgm:pt>
    <dgm:pt modelId="{968BBFF9-BF6B-714D-AAB6-088D5F5F961F}" type="pres">
      <dgm:prSet presAssocID="{32679308-5E17-B542-B706-F58B526F610C}" presName="childComposite" presStyleCnt="0">
        <dgm:presLayoutVars>
          <dgm:chMax val="0"/>
          <dgm:chPref val="0"/>
        </dgm:presLayoutVars>
      </dgm:prSet>
      <dgm:spPr/>
    </dgm:pt>
    <dgm:pt modelId="{CB63E7F0-0947-B44F-974F-D293876116D2}" type="pres">
      <dgm:prSet presAssocID="{32679308-5E17-B542-B706-F58B526F610C}" presName="ChildAccent" presStyleLbl="solidFgAcc1" presStyleIdx="3" presStyleCnt="4" custLinFactX="-267465" custLinFactNeighborX="-300000"/>
      <dgm:spPr/>
    </dgm:pt>
    <dgm:pt modelId="{E2F843F3-AF92-0849-B91D-54EFA2AC3690}" type="pres">
      <dgm:prSet presAssocID="{32679308-5E17-B542-B706-F58B526F610C}" presName="Child" presStyleLbl="revTx" presStyleIdx="4" presStyleCnt="5" custScaleX="204704" custScaleY="133211" custLinFactNeighborX="9305" custLinFactNeighborY="-19109">
        <dgm:presLayoutVars>
          <dgm:chMax val="0"/>
          <dgm:chPref val="0"/>
          <dgm:bulletEnabled val="1"/>
        </dgm:presLayoutVars>
      </dgm:prSet>
      <dgm:spPr/>
      <dgm:t>
        <a:bodyPr/>
        <a:lstStyle/>
        <a:p>
          <a:endParaRPr lang="es-ES_tradnl"/>
        </a:p>
      </dgm:t>
    </dgm:pt>
  </dgm:ptLst>
  <dgm:cxnLst>
    <dgm:cxn modelId="{0CA69EDD-F964-954F-9A03-3366E181B2AC}" type="presOf" srcId="{3BEDCAB5-A221-6E40-BA94-20DA47E009C6}" destId="{995FDFDC-1F9C-0F46-8050-3830D0A9DA5B}" srcOrd="0" destOrd="0" presId="urn:microsoft.com/office/officeart/2008/layout/SquareAccentList"/>
    <dgm:cxn modelId="{D3644A6B-A361-DA4E-A7DD-4137864C462B}" type="presOf" srcId="{32679308-5E17-B542-B706-F58B526F610C}" destId="{E2F843F3-AF92-0849-B91D-54EFA2AC3690}" srcOrd="0" destOrd="0" presId="urn:microsoft.com/office/officeart/2008/layout/SquareAccentList"/>
    <dgm:cxn modelId="{CDE08EDB-33EB-8A43-8269-AB572BDD450A}" srcId="{74FE8B6E-8290-1942-9FF2-ABED440B92F4}" destId="{3BEDCAB5-A221-6E40-BA94-20DA47E009C6}" srcOrd="0" destOrd="0" parTransId="{AE7F68D0-C484-7F4B-B0B2-D50D3750178B}" sibTransId="{80A738B8-32B3-3446-AC34-3CE808603773}"/>
    <dgm:cxn modelId="{4277E8E2-A10D-C744-9AE8-781A22E184CF}" type="presOf" srcId="{3997F88F-4FF1-9840-B856-98FA912CE548}" destId="{1AEC7993-EAC2-B449-A352-7881540ACEC5}" srcOrd="0" destOrd="0" presId="urn:microsoft.com/office/officeart/2008/layout/SquareAccentList"/>
    <dgm:cxn modelId="{79F719D8-6499-AF4D-ABDA-4C9CE919ED2F}" srcId="{3BEDCAB5-A221-6E40-BA94-20DA47E009C6}" destId="{3997F88F-4FF1-9840-B856-98FA912CE548}" srcOrd="0" destOrd="0" parTransId="{57278AFF-DAB6-614D-AFA0-F477126761BD}" sibTransId="{6AB5E7E0-4A68-CE4C-8DD5-09EA2D30EF08}"/>
    <dgm:cxn modelId="{728AA465-8D40-0744-8936-BE5431767B53}" srcId="{3BEDCAB5-A221-6E40-BA94-20DA47E009C6}" destId="{7763347F-1290-9F4A-BACD-0E38EAB32925}" srcOrd="1" destOrd="0" parTransId="{CCB8FEB9-C12F-484C-9375-E02CA0A28061}" sibTransId="{B7162BA2-A63D-5944-AA72-31183572F708}"/>
    <dgm:cxn modelId="{64591707-4CCA-F942-B791-4E565826E017}" type="presOf" srcId="{835C3F49-289A-FB4F-9923-44B662A6FCDE}" destId="{A0106D45-A43B-4941-80C2-1101D7025F7F}" srcOrd="0" destOrd="0" presId="urn:microsoft.com/office/officeart/2008/layout/SquareAccentList"/>
    <dgm:cxn modelId="{BB43B5A3-0632-AF4C-8F94-3F024A2511BD}" srcId="{3BEDCAB5-A221-6E40-BA94-20DA47E009C6}" destId="{835C3F49-289A-FB4F-9923-44B662A6FCDE}" srcOrd="2" destOrd="0" parTransId="{E84E493D-64F9-C949-849C-E5974F46B046}" sibTransId="{7CB79EFE-39A0-174C-90FD-B216BCBDCB29}"/>
    <dgm:cxn modelId="{D7DD0745-2F03-5C4E-AFD1-4214378AC991}" srcId="{3BEDCAB5-A221-6E40-BA94-20DA47E009C6}" destId="{32679308-5E17-B542-B706-F58B526F610C}" srcOrd="3" destOrd="0" parTransId="{F4D30FDC-487E-2549-8D0D-4411F9490746}" sibTransId="{5A7DC743-92E4-734F-8F4D-967660634044}"/>
    <dgm:cxn modelId="{552118F9-8AF5-8A44-BE7E-BFFD6D1E2AF7}" type="presOf" srcId="{74FE8B6E-8290-1942-9FF2-ABED440B92F4}" destId="{85486A6B-1487-7948-9161-1F85056B67F7}" srcOrd="0" destOrd="0" presId="urn:microsoft.com/office/officeart/2008/layout/SquareAccentList"/>
    <dgm:cxn modelId="{202CA33D-65A8-3A4E-A00C-A9A80CEE122B}" type="presOf" srcId="{7763347F-1290-9F4A-BACD-0E38EAB32925}" destId="{1A10FB63-10C6-2F4B-AD90-7BF01A298646}" srcOrd="0" destOrd="0" presId="urn:microsoft.com/office/officeart/2008/layout/SquareAccentList"/>
    <dgm:cxn modelId="{9757FD09-94C4-9F4C-9F11-8EFC17FED0C9}" type="presParOf" srcId="{85486A6B-1487-7948-9161-1F85056B67F7}" destId="{37B099CE-4BB8-E947-8458-015C0C268D4E}" srcOrd="0" destOrd="0" presId="urn:microsoft.com/office/officeart/2008/layout/SquareAccentList"/>
    <dgm:cxn modelId="{918E179A-F7BF-DA4D-8870-65F3981EDE15}" type="presParOf" srcId="{37B099CE-4BB8-E947-8458-015C0C268D4E}" destId="{A00379DE-0878-4345-ABC0-9B898C3D24A0}" srcOrd="0" destOrd="0" presId="urn:microsoft.com/office/officeart/2008/layout/SquareAccentList"/>
    <dgm:cxn modelId="{5A0B80E1-E608-1942-8709-47682B467131}" type="presParOf" srcId="{A00379DE-0878-4345-ABC0-9B898C3D24A0}" destId="{52E3A9DD-21BF-734B-8DD2-B99E85876DA5}" srcOrd="0" destOrd="0" presId="urn:microsoft.com/office/officeart/2008/layout/SquareAccentList"/>
    <dgm:cxn modelId="{6629066F-0422-8A4E-AD88-66ECC3CF1C7B}" type="presParOf" srcId="{A00379DE-0878-4345-ABC0-9B898C3D24A0}" destId="{9583A782-7D69-E24A-921C-4D207D5B60AF}" srcOrd="1" destOrd="0" presId="urn:microsoft.com/office/officeart/2008/layout/SquareAccentList"/>
    <dgm:cxn modelId="{FBC11E7E-B941-D141-B7FC-382BF79C0105}" type="presParOf" srcId="{A00379DE-0878-4345-ABC0-9B898C3D24A0}" destId="{995FDFDC-1F9C-0F46-8050-3830D0A9DA5B}" srcOrd="2" destOrd="0" presId="urn:microsoft.com/office/officeart/2008/layout/SquareAccentList"/>
    <dgm:cxn modelId="{9684CF39-26B2-7040-AC29-76EA072782ED}" type="presParOf" srcId="{37B099CE-4BB8-E947-8458-015C0C268D4E}" destId="{4E61F6CA-9174-064B-ACAC-F981E71126FF}" srcOrd="1" destOrd="0" presId="urn:microsoft.com/office/officeart/2008/layout/SquareAccentList"/>
    <dgm:cxn modelId="{813EF3C3-574B-334D-A32C-282ED60C315F}" type="presParOf" srcId="{4E61F6CA-9174-064B-ACAC-F981E71126FF}" destId="{2ED91A64-094B-A04C-AEBA-E13C53F2D3DC}" srcOrd="0" destOrd="0" presId="urn:microsoft.com/office/officeart/2008/layout/SquareAccentList"/>
    <dgm:cxn modelId="{CC061BEF-802E-2C4F-A2FD-7F2FCD81EF66}" type="presParOf" srcId="{2ED91A64-094B-A04C-AEBA-E13C53F2D3DC}" destId="{3F991B62-7955-6F4C-AF72-E333233A2FC7}" srcOrd="0" destOrd="0" presId="urn:microsoft.com/office/officeart/2008/layout/SquareAccentList"/>
    <dgm:cxn modelId="{B123721E-BA6E-2647-BDE4-B4C5C38974DB}" type="presParOf" srcId="{2ED91A64-094B-A04C-AEBA-E13C53F2D3DC}" destId="{1AEC7993-EAC2-B449-A352-7881540ACEC5}" srcOrd="1" destOrd="0" presId="urn:microsoft.com/office/officeart/2008/layout/SquareAccentList"/>
    <dgm:cxn modelId="{0C1E64CA-7000-D144-B828-579AB0D69A88}" type="presParOf" srcId="{4E61F6CA-9174-064B-ACAC-F981E71126FF}" destId="{3B423925-44D7-DA4C-B39C-7C192819060B}" srcOrd="1" destOrd="0" presId="urn:microsoft.com/office/officeart/2008/layout/SquareAccentList"/>
    <dgm:cxn modelId="{F5FE96F8-402A-824E-96E8-8D5C4C5A2A3C}" type="presParOf" srcId="{3B423925-44D7-DA4C-B39C-7C192819060B}" destId="{17A186D4-E76A-C24D-A531-54C5757FD738}" srcOrd="0" destOrd="0" presId="urn:microsoft.com/office/officeart/2008/layout/SquareAccentList"/>
    <dgm:cxn modelId="{30FDA1D2-6F90-C148-A4F7-27175AD31171}" type="presParOf" srcId="{3B423925-44D7-DA4C-B39C-7C192819060B}" destId="{1A10FB63-10C6-2F4B-AD90-7BF01A298646}" srcOrd="1" destOrd="0" presId="urn:microsoft.com/office/officeart/2008/layout/SquareAccentList"/>
    <dgm:cxn modelId="{0364BC7A-B33A-7040-BEA4-7771CE0A0B12}" type="presParOf" srcId="{4E61F6CA-9174-064B-ACAC-F981E71126FF}" destId="{45CEC9E6-78BA-B240-A30E-8EA1B1E8571D}" srcOrd="2" destOrd="0" presId="urn:microsoft.com/office/officeart/2008/layout/SquareAccentList"/>
    <dgm:cxn modelId="{F35C3B48-E8E9-604E-929F-FC78C21C007C}" type="presParOf" srcId="{45CEC9E6-78BA-B240-A30E-8EA1B1E8571D}" destId="{52002506-24D7-1449-9A0E-646A83507840}" srcOrd="0" destOrd="0" presId="urn:microsoft.com/office/officeart/2008/layout/SquareAccentList"/>
    <dgm:cxn modelId="{84492897-D711-B24B-9680-1DD0577E1B9D}" type="presParOf" srcId="{45CEC9E6-78BA-B240-A30E-8EA1B1E8571D}" destId="{A0106D45-A43B-4941-80C2-1101D7025F7F}" srcOrd="1" destOrd="0" presId="urn:microsoft.com/office/officeart/2008/layout/SquareAccentList"/>
    <dgm:cxn modelId="{9A42707D-6908-5541-A673-C5824562C448}" type="presParOf" srcId="{4E61F6CA-9174-064B-ACAC-F981E71126FF}" destId="{968BBFF9-BF6B-714D-AAB6-088D5F5F961F}" srcOrd="3" destOrd="0" presId="urn:microsoft.com/office/officeart/2008/layout/SquareAccentList"/>
    <dgm:cxn modelId="{558AC223-82D5-2646-B65C-5BDA9DA6217F}" type="presParOf" srcId="{968BBFF9-BF6B-714D-AAB6-088D5F5F961F}" destId="{CB63E7F0-0947-B44F-974F-D293876116D2}" srcOrd="0" destOrd="0" presId="urn:microsoft.com/office/officeart/2008/layout/SquareAccentList"/>
    <dgm:cxn modelId="{480845A7-E245-864E-A8DB-F7958834C235}" type="presParOf" srcId="{968BBFF9-BF6B-714D-AAB6-088D5F5F961F}" destId="{E2F843F3-AF92-0849-B91D-54EFA2AC3690}" srcOrd="1" destOrd="0" presId="urn:microsoft.com/office/officeart/2008/layout/SquareAccentList"/>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4FE8B6E-8290-1942-9FF2-ABED440B92F4}" type="doc">
      <dgm:prSet loTypeId="urn:microsoft.com/office/officeart/2005/8/layout/hList1" loCatId="" qsTypeId="urn:microsoft.com/office/officeart/2005/8/quickstyle/simple4" qsCatId="simple" csTypeId="urn:microsoft.com/office/officeart/2005/8/colors/colorful2" csCatId="colorful" phldr="1"/>
      <dgm:spPr/>
      <dgm:t>
        <a:bodyPr/>
        <a:lstStyle/>
        <a:p>
          <a:endParaRPr lang="es-ES_tradnl"/>
        </a:p>
      </dgm:t>
    </dgm:pt>
    <dgm:pt modelId="{397B32AB-669C-AA47-A6C9-778EDBDCBB0A}">
      <dgm:prSet phldrT="[Texto]" custT="1"/>
      <dgm:spPr/>
      <dgm:t>
        <a:bodyPr/>
        <a:lstStyle/>
        <a:p>
          <a:r>
            <a:rPr lang="es-ES" sz="1000" dirty="0" smtClean="0">
              <a:latin typeface="Arial" charset="0"/>
              <a:ea typeface="Arial" charset="0"/>
              <a:cs typeface="Arial" charset="0"/>
            </a:rPr>
            <a:t>Acuerdo Ministerial MDT-2020-136</a:t>
          </a:r>
          <a:endParaRPr lang="es-ES_tradnl" sz="1000" dirty="0">
            <a:latin typeface="Arial" charset="0"/>
            <a:ea typeface="Arial" charset="0"/>
            <a:cs typeface="Arial" charset="0"/>
          </a:endParaRPr>
        </a:p>
      </dgm:t>
    </dgm:pt>
    <dgm:pt modelId="{0B60989F-3483-8246-83F6-88279B8FC970}" type="parTrans" cxnId="{81465B08-65C4-9F4D-95CE-29E3EBAB803A}">
      <dgm:prSet/>
      <dgm:spPr/>
      <dgm:t>
        <a:bodyPr/>
        <a:lstStyle/>
        <a:p>
          <a:endParaRPr lang="es-ES_tradnl" sz="1000">
            <a:latin typeface="Arial" charset="0"/>
            <a:ea typeface="Arial" charset="0"/>
            <a:cs typeface="Arial" charset="0"/>
          </a:endParaRPr>
        </a:p>
      </dgm:t>
    </dgm:pt>
    <dgm:pt modelId="{C769E265-4D57-DA47-B83B-508522641950}" type="sibTrans" cxnId="{81465B08-65C4-9F4D-95CE-29E3EBAB803A}">
      <dgm:prSet/>
      <dgm:spPr/>
      <dgm:t>
        <a:bodyPr/>
        <a:lstStyle/>
        <a:p>
          <a:endParaRPr lang="es-ES_tradnl" sz="1000">
            <a:latin typeface="Arial" charset="0"/>
            <a:ea typeface="Arial" charset="0"/>
            <a:cs typeface="Arial" charset="0"/>
          </a:endParaRPr>
        </a:p>
      </dgm:t>
    </dgm:pt>
    <dgm:pt modelId="{BDA11CB5-D39C-9F41-8F13-6F532177835F}">
      <dgm:prSet phldrT="[Texto]" custT="1"/>
      <dgm:spPr/>
      <dgm:t>
        <a:bodyPr/>
        <a:lstStyle/>
        <a:p>
          <a:r>
            <a:rPr lang="es-ES" sz="1000" dirty="0" smtClean="0">
              <a:latin typeface="Arial" charset="0"/>
              <a:ea typeface="Arial" charset="0"/>
              <a:cs typeface="Arial" charset="0"/>
            </a:rPr>
            <a:t>Reforma al “contrato por giro de negocio” </a:t>
          </a:r>
          <a:endParaRPr lang="es-ES_tradnl" sz="1000" dirty="0">
            <a:latin typeface="Arial" charset="0"/>
            <a:ea typeface="Arial" charset="0"/>
            <a:cs typeface="Arial" charset="0"/>
          </a:endParaRPr>
        </a:p>
      </dgm:t>
    </dgm:pt>
    <dgm:pt modelId="{CE715463-ED82-F843-832F-402D0A09E5A6}" type="parTrans" cxnId="{C09DA55F-FA47-DC4D-980D-ED8443A879F8}">
      <dgm:prSet/>
      <dgm:spPr/>
      <dgm:t>
        <a:bodyPr/>
        <a:lstStyle/>
        <a:p>
          <a:endParaRPr lang="es-ES_tradnl" sz="1000">
            <a:latin typeface="Arial" charset="0"/>
            <a:ea typeface="Arial" charset="0"/>
            <a:cs typeface="Arial" charset="0"/>
          </a:endParaRPr>
        </a:p>
      </dgm:t>
    </dgm:pt>
    <dgm:pt modelId="{4F018684-4527-784B-9F26-254E08134331}" type="sibTrans" cxnId="{C09DA55F-FA47-DC4D-980D-ED8443A879F8}">
      <dgm:prSet/>
      <dgm:spPr/>
      <dgm:t>
        <a:bodyPr/>
        <a:lstStyle/>
        <a:p>
          <a:endParaRPr lang="es-ES_tradnl" sz="1000">
            <a:latin typeface="Arial" charset="0"/>
            <a:ea typeface="Arial" charset="0"/>
            <a:cs typeface="Arial" charset="0"/>
          </a:endParaRPr>
        </a:p>
      </dgm:t>
    </dgm:pt>
    <dgm:pt modelId="{15B3A538-69B4-8C41-ACEF-80CBF19CE7B9}" type="pres">
      <dgm:prSet presAssocID="{74FE8B6E-8290-1942-9FF2-ABED440B92F4}" presName="Name0" presStyleCnt="0">
        <dgm:presLayoutVars>
          <dgm:dir/>
          <dgm:animLvl val="lvl"/>
          <dgm:resizeHandles val="exact"/>
        </dgm:presLayoutVars>
      </dgm:prSet>
      <dgm:spPr/>
      <dgm:t>
        <a:bodyPr/>
        <a:lstStyle/>
        <a:p>
          <a:endParaRPr lang="es-ES_tradnl"/>
        </a:p>
      </dgm:t>
    </dgm:pt>
    <dgm:pt modelId="{7FD750EA-3D62-2A44-8E20-5104BC31C6B1}" type="pres">
      <dgm:prSet presAssocID="{397B32AB-669C-AA47-A6C9-778EDBDCBB0A}" presName="composite" presStyleCnt="0"/>
      <dgm:spPr/>
    </dgm:pt>
    <dgm:pt modelId="{B563660F-A35A-3448-B202-920546AA0C66}" type="pres">
      <dgm:prSet presAssocID="{397B32AB-669C-AA47-A6C9-778EDBDCBB0A}" presName="parTx" presStyleLbl="alignNode1" presStyleIdx="0" presStyleCnt="1">
        <dgm:presLayoutVars>
          <dgm:chMax val="0"/>
          <dgm:chPref val="0"/>
          <dgm:bulletEnabled val="1"/>
        </dgm:presLayoutVars>
      </dgm:prSet>
      <dgm:spPr/>
      <dgm:t>
        <a:bodyPr/>
        <a:lstStyle/>
        <a:p>
          <a:endParaRPr lang="es-ES_tradnl"/>
        </a:p>
      </dgm:t>
    </dgm:pt>
    <dgm:pt modelId="{BF75A907-5226-7C4A-ABE8-80C0E850BFE4}" type="pres">
      <dgm:prSet presAssocID="{397B32AB-669C-AA47-A6C9-778EDBDCBB0A}" presName="desTx" presStyleLbl="alignAccFollowNode1" presStyleIdx="0" presStyleCnt="1">
        <dgm:presLayoutVars>
          <dgm:bulletEnabled val="1"/>
        </dgm:presLayoutVars>
      </dgm:prSet>
      <dgm:spPr/>
      <dgm:t>
        <a:bodyPr/>
        <a:lstStyle/>
        <a:p>
          <a:endParaRPr lang="es-ES_tradnl"/>
        </a:p>
      </dgm:t>
    </dgm:pt>
  </dgm:ptLst>
  <dgm:cxnLst>
    <dgm:cxn modelId="{C09DA55F-FA47-DC4D-980D-ED8443A879F8}" srcId="{397B32AB-669C-AA47-A6C9-778EDBDCBB0A}" destId="{BDA11CB5-D39C-9F41-8F13-6F532177835F}" srcOrd="0" destOrd="0" parTransId="{CE715463-ED82-F843-832F-402D0A09E5A6}" sibTransId="{4F018684-4527-784B-9F26-254E08134331}"/>
    <dgm:cxn modelId="{0A6122F9-D2F3-0B43-9E4F-AF5676AB0946}" type="presOf" srcId="{74FE8B6E-8290-1942-9FF2-ABED440B92F4}" destId="{15B3A538-69B4-8C41-ACEF-80CBF19CE7B9}" srcOrd="0" destOrd="0" presId="urn:microsoft.com/office/officeart/2005/8/layout/hList1"/>
    <dgm:cxn modelId="{81465B08-65C4-9F4D-95CE-29E3EBAB803A}" srcId="{74FE8B6E-8290-1942-9FF2-ABED440B92F4}" destId="{397B32AB-669C-AA47-A6C9-778EDBDCBB0A}" srcOrd="0" destOrd="0" parTransId="{0B60989F-3483-8246-83F6-88279B8FC970}" sibTransId="{C769E265-4D57-DA47-B83B-508522641950}"/>
    <dgm:cxn modelId="{50137F5D-0264-AD49-B783-564D034B6EF4}" type="presOf" srcId="{BDA11CB5-D39C-9F41-8F13-6F532177835F}" destId="{BF75A907-5226-7C4A-ABE8-80C0E850BFE4}" srcOrd="0" destOrd="0" presId="urn:microsoft.com/office/officeart/2005/8/layout/hList1"/>
    <dgm:cxn modelId="{EC7EACBC-5558-C34A-8804-E5F73E7F729F}" type="presOf" srcId="{397B32AB-669C-AA47-A6C9-778EDBDCBB0A}" destId="{B563660F-A35A-3448-B202-920546AA0C66}" srcOrd="0" destOrd="0" presId="urn:microsoft.com/office/officeart/2005/8/layout/hList1"/>
    <dgm:cxn modelId="{109404E0-D58F-7F40-997E-B6F5B8FC8813}" type="presParOf" srcId="{15B3A538-69B4-8C41-ACEF-80CBF19CE7B9}" destId="{7FD750EA-3D62-2A44-8E20-5104BC31C6B1}" srcOrd="0" destOrd="0" presId="urn:microsoft.com/office/officeart/2005/8/layout/hList1"/>
    <dgm:cxn modelId="{3C8B67A1-13A0-CB4E-B7BB-B9B07676F216}" type="presParOf" srcId="{7FD750EA-3D62-2A44-8E20-5104BC31C6B1}" destId="{B563660F-A35A-3448-B202-920546AA0C66}" srcOrd="0" destOrd="0" presId="urn:microsoft.com/office/officeart/2005/8/layout/hList1"/>
    <dgm:cxn modelId="{F0FA0726-445B-754E-AB64-AE450E7693D4}" type="presParOf" srcId="{7FD750EA-3D62-2A44-8E20-5104BC31C6B1}" destId="{BF75A907-5226-7C4A-ABE8-80C0E850BFE4}" srcOrd="1" destOrd="0" presId="urn:microsoft.com/office/officeart/2005/8/layout/hList1"/>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EB94847-4A5C-3743-81A6-8E23F9332A9E}" type="doc">
      <dgm:prSet loTypeId="urn:microsoft.com/office/officeart/2005/8/layout/hierarchy3" loCatId="" qsTypeId="urn:microsoft.com/office/officeart/2005/8/quickstyle/simple4" qsCatId="simple" csTypeId="urn:microsoft.com/office/officeart/2005/8/colors/colorful4" csCatId="colorful" phldr="1"/>
      <dgm:spPr/>
      <dgm:t>
        <a:bodyPr/>
        <a:lstStyle/>
        <a:p>
          <a:endParaRPr lang="es-ES_tradnl"/>
        </a:p>
      </dgm:t>
    </dgm:pt>
    <dgm:pt modelId="{53078845-1FED-B244-9424-F771885A1A26}">
      <dgm:prSet phldrT="[Texto]" custT="1"/>
      <dgm:spPr/>
      <dgm:t>
        <a:bodyPr/>
        <a:lstStyle/>
        <a:p>
          <a:r>
            <a:rPr lang="es-ES_tradnl" sz="1000" dirty="0" smtClean="0">
              <a:latin typeface="Arial" charset="0"/>
              <a:ea typeface="Arial" charset="0"/>
              <a:cs typeface="Arial" charset="0"/>
            </a:rPr>
            <a:t>Mayo/junio de 2020</a:t>
          </a:r>
          <a:endParaRPr lang="es-ES_tradnl" sz="1000" dirty="0">
            <a:latin typeface="Arial" charset="0"/>
            <a:ea typeface="Arial" charset="0"/>
            <a:cs typeface="Arial" charset="0"/>
          </a:endParaRPr>
        </a:p>
      </dgm:t>
    </dgm:pt>
    <dgm:pt modelId="{AC5E84A2-1064-8C4F-814C-44FCF0479536}" type="parTrans" cxnId="{D16171D5-8081-E740-8B66-CE86F6329F4E}">
      <dgm:prSet/>
      <dgm:spPr/>
      <dgm:t>
        <a:bodyPr/>
        <a:lstStyle/>
        <a:p>
          <a:endParaRPr lang="es-ES_tradnl" sz="1000">
            <a:latin typeface="Arial" charset="0"/>
            <a:ea typeface="Arial" charset="0"/>
            <a:cs typeface="Arial" charset="0"/>
          </a:endParaRPr>
        </a:p>
      </dgm:t>
    </dgm:pt>
    <dgm:pt modelId="{432416FF-F371-E741-917A-25E09715783E}" type="sibTrans" cxnId="{D16171D5-8081-E740-8B66-CE86F6329F4E}">
      <dgm:prSet/>
      <dgm:spPr/>
      <dgm:t>
        <a:bodyPr/>
        <a:lstStyle/>
        <a:p>
          <a:endParaRPr lang="es-ES_tradnl" sz="1000">
            <a:latin typeface="Arial" charset="0"/>
            <a:ea typeface="Arial" charset="0"/>
            <a:cs typeface="Arial" charset="0"/>
          </a:endParaRPr>
        </a:p>
      </dgm:t>
    </dgm:pt>
    <dgm:pt modelId="{F8EB9E28-C743-514F-8AE7-EB562B589963}">
      <dgm:prSet phldrT="[Texto]" custT="1"/>
      <dgm:spPr/>
      <dgm:t>
        <a:bodyPr/>
        <a:lstStyle/>
        <a:p>
          <a:r>
            <a:rPr lang="es-ES_tradnl" sz="1000" dirty="0" smtClean="0">
              <a:latin typeface="Arial" charset="0"/>
              <a:ea typeface="Arial" charset="0"/>
              <a:cs typeface="Arial" charset="0"/>
            </a:rPr>
            <a:t>Decisiones de índole laboral </a:t>
          </a:r>
          <a:endParaRPr lang="es-ES_tradnl" sz="1000" dirty="0">
            <a:latin typeface="Arial" charset="0"/>
            <a:ea typeface="Arial" charset="0"/>
            <a:cs typeface="Arial" charset="0"/>
          </a:endParaRPr>
        </a:p>
      </dgm:t>
    </dgm:pt>
    <dgm:pt modelId="{DABD0A1B-D7C9-2A44-95E8-16DAEC903C0C}" type="parTrans" cxnId="{65F0AFD8-230B-7F4A-B39E-1B046432DD56}">
      <dgm:prSet/>
      <dgm:spPr/>
      <dgm:t>
        <a:bodyPr/>
        <a:lstStyle/>
        <a:p>
          <a:endParaRPr lang="es-ES_tradnl" sz="1000">
            <a:latin typeface="Arial" charset="0"/>
            <a:ea typeface="Arial" charset="0"/>
            <a:cs typeface="Arial" charset="0"/>
          </a:endParaRPr>
        </a:p>
      </dgm:t>
    </dgm:pt>
    <dgm:pt modelId="{84BCB687-4BA0-0048-A4E5-AB885D23EDCF}" type="sibTrans" cxnId="{65F0AFD8-230B-7F4A-B39E-1B046432DD56}">
      <dgm:prSet/>
      <dgm:spPr/>
      <dgm:t>
        <a:bodyPr/>
        <a:lstStyle/>
        <a:p>
          <a:endParaRPr lang="es-ES_tradnl" sz="1000">
            <a:latin typeface="Arial" charset="0"/>
            <a:ea typeface="Arial" charset="0"/>
            <a:cs typeface="Arial" charset="0"/>
          </a:endParaRPr>
        </a:p>
      </dgm:t>
    </dgm:pt>
    <dgm:pt modelId="{5F32AE22-BDAB-B44E-AE93-F21A92524009}">
      <dgm:prSet phldrT="[Texto]" custT="1"/>
      <dgm:spPr/>
      <dgm:t>
        <a:bodyPr/>
        <a:lstStyle/>
        <a:p>
          <a:r>
            <a:rPr lang="es-ES_tradnl" sz="1000" dirty="0" smtClean="0">
              <a:latin typeface="Arial" charset="0"/>
              <a:ea typeface="Arial" charset="0"/>
              <a:cs typeface="Arial" charset="0"/>
            </a:rPr>
            <a:t>Septiembre de 2020</a:t>
          </a:r>
          <a:endParaRPr lang="es-ES_tradnl" sz="1000" dirty="0">
            <a:latin typeface="Arial" charset="0"/>
            <a:ea typeface="Arial" charset="0"/>
            <a:cs typeface="Arial" charset="0"/>
          </a:endParaRPr>
        </a:p>
      </dgm:t>
    </dgm:pt>
    <dgm:pt modelId="{5F1D9C99-D079-A547-9E12-591CB9A9D554}" type="parTrans" cxnId="{17607A2C-A0C4-2149-A7FE-C170724EFC20}">
      <dgm:prSet/>
      <dgm:spPr/>
      <dgm:t>
        <a:bodyPr/>
        <a:lstStyle/>
        <a:p>
          <a:endParaRPr lang="es-ES_tradnl" sz="1000">
            <a:latin typeface="Arial" charset="0"/>
            <a:ea typeface="Arial" charset="0"/>
            <a:cs typeface="Arial" charset="0"/>
          </a:endParaRPr>
        </a:p>
      </dgm:t>
    </dgm:pt>
    <dgm:pt modelId="{2762BEC2-3F0D-884C-B90A-EC52AC90047B}" type="sibTrans" cxnId="{17607A2C-A0C4-2149-A7FE-C170724EFC20}">
      <dgm:prSet/>
      <dgm:spPr/>
      <dgm:t>
        <a:bodyPr/>
        <a:lstStyle/>
        <a:p>
          <a:endParaRPr lang="es-ES_tradnl" sz="1000">
            <a:latin typeface="Arial" charset="0"/>
            <a:ea typeface="Arial" charset="0"/>
            <a:cs typeface="Arial" charset="0"/>
          </a:endParaRPr>
        </a:p>
      </dgm:t>
    </dgm:pt>
    <dgm:pt modelId="{4035CE6D-C7CC-574C-95A7-D231EE559E26}">
      <dgm:prSet phldrT="[Texto]" custT="1"/>
      <dgm:spPr/>
      <dgm:t>
        <a:bodyPr/>
        <a:lstStyle/>
        <a:p>
          <a:r>
            <a:rPr lang="es-ES_tradnl" sz="1000" dirty="0" smtClean="0">
              <a:latin typeface="Arial" charset="0"/>
              <a:ea typeface="Arial" charset="0"/>
              <a:cs typeface="Arial" charset="0"/>
            </a:rPr>
            <a:t>Se redujo en 6,7% </a:t>
          </a:r>
          <a:endParaRPr lang="es-ES_tradnl" sz="1000" dirty="0">
            <a:latin typeface="Arial" charset="0"/>
            <a:ea typeface="Arial" charset="0"/>
            <a:cs typeface="Arial" charset="0"/>
          </a:endParaRPr>
        </a:p>
      </dgm:t>
    </dgm:pt>
    <dgm:pt modelId="{241AABD2-3DCD-7B48-BA67-DB2E0CE94C5D}" type="parTrans" cxnId="{983A9399-2CC5-6548-88DF-26166F26A4C8}">
      <dgm:prSet/>
      <dgm:spPr/>
      <dgm:t>
        <a:bodyPr/>
        <a:lstStyle/>
        <a:p>
          <a:endParaRPr lang="es-ES_tradnl" sz="1000">
            <a:latin typeface="Arial" charset="0"/>
            <a:ea typeface="Arial" charset="0"/>
            <a:cs typeface="Arial" charset="0"/>
          </a:endParaRPr>
        </a:p>
      </dgm:t>
    </dgm:pt>
    <dgm:pt modelId="{C8B53569-80F2-154E-8EC2-5706157E20BD}" type="sibTrans" cxnId="{983A9399-2CC5-6548-88DF-26166F26A4C8}">
      <dgm:prSet/>
      <dgm:spPr/>
      <dgm:t>
        <a:bodyPr/>
        <a:lstStyle/>
        <a:p>
          <a:endParaRPr lang="es-ES_tradnl" sz="1000">
            <a:latin typeface="Arial" charset="0"/>
            <a:ea typeface="Arial" charset="0"/>
            <a:cs typeface="Arial" charset="0"/>
          </a:endParaRPr>
        </a:p>
      </dgm:t>
    </dgm:pt>
    <dgm:pt modelId="{E1BD1FA2-137E-6049-A931-05126654AA8D}">
      <dgm:prSet phldrT="[Texto]" custT="1"/>
      <dgm:spPr/>
      <dgm:t>
        <a:bodyPr/>
        <a:lstStyle/>
        <a:p>
          <a:r>
            <a:rPr lang="es-ES_tradnl" sz="1000" dirty="0" smtClean="0">
              <a:latin typeface="Arial" charset="0"/>
              <a:ea typeface="Arial" charset="0"/>
              <a:cs typeface="Arial" charset="0"/>
            </a:rPr>
            <a:t>Estrategias aplicadas por el gobierno</a:t>
          </a:r>
          <a:endParaRPr lang="es-ES_tradnl" sz="1000" dirty="0">
            <a:latin typeface="Arial" charset="0"/>
            <a:ea typeface="Arial" charset="0"/>
            <a:cs typeface="Arial" charset="0"/>
          </a:endParaRPr>
        </a:p>
      </dgm:t>
    </dgm:pt>
    <dgm:pt modelId="{0BE1BDEC-5936-FA43-AA7F-FB0847296555}" type="parTrans" cxnId="{169B8A9E-26C2-6B4A-915A-FE846959DF90}">
      <dgm:prSet/>
      <dgm:spPr/>
      <dgm:t>
        <a:bodyPr/>
        <a:lstStyle/>
        <a:p>
          <a:endParaRPr lang="es-ES_tradnl" sz="1000">
            <a:latin typeface="Arial" charset="0"/>
            <a:ea typeface="Arial" charset="0"/>
            <a:cs typeface="Arial" charset="0"/>
          </a:endParaRPr>
        </a:p>
      </dgm:t>
    </dgm:pt>
    <dgm:pt modelId="{0F3D2FFF-3561-5B4C-B866-95CDEA0D9C43}" type="sibTrans" cxnId="{169B8A9E-26C2-6B4A-915A-FE846959DF90}">
      <dgm:prSet/>
      <dgm:spPr/>
      <dgm:t>
        <a:bodyPr/>
        <a:lstStyle/>
        <a:p>
          <a:endParaRPr lang="es-ES_tradnl" sz="1000">
            <a:latin typeface="Arial" charset="0"/>
            <a:ea typeface="Arial" charset="0"/>
            <a:cs typeface="Arial" charset="0"/>
          </a:endParaRPr>
        </a:p>
      </dgm:t>
    </dgm:pt>
    <dgm:pt modelId="{D8E8B06D-AB4B-1F44-BF8E-DF3511DE9493}">
      <dgm:prSet phldrT="[Texto]" custT="1"/>
      <dgm:spPr/>
      <dgm:t>
        <a:bodyPr/>
        <a:lstStyle/>
        <a:p>
          <a:r>
            <a:rPr lang="es-ES_tradnl" sz="1000" dirty="0" smtClean="0">
              <a:latin typeface="Arial" charset="0"/>
              <a:ea typeface="Arial" charset="0"/>
              <a:cs typeface="Arial" charset="0"/>
            </a:rPr>
            <a:t>Crecimiento de 9,5%</a:t>
          </a:r>
          <a:endParaRPr lang="es-ES_tradnl" sz="1000" dirty="0">
            <a:latin typeface="Arial" charset="0"/>
            <a:ea typeface="Arial" charset="0"/>
            <a:cs typeface="Arial" charset="0"/>
          </a:endParaRPr>
        </a:p>
      </dgm:t>
    </dgm:pt>
    <dgm:pt modelId="{B1ADD82D-90A9-4247-BFFA-3036F080F1AB}" type="parTrans" cxnId="{FDA30B06-8881-4343-8FA3-CAE294636CF6}">
      <dgm:prSet/>
      <dgm:spPr/>
      <dgm:t>
        <a:bodyPr/>
        <a:lstStyle/>
        <a:p>
          <a:endParaRPr lang="es-ES_tradnl" sz="1000">
            <a:latin typeface="Arial" charset="0"/>
            <a:ea typeface="Arial" charset="0"/>
            <a:cs typeface="Arial" charset="0"/>
          </a:endParaRPr>
        </a:p>
      </dgm:t>
    </dgm:pt>
    <dgm:pt modelId="{65F10B71-CE07-6E47-9A29-5ADCFD017902}" type="sibTrans" cxnId="{FDA30B06-8881-4343-8FA3-CAE294636CF6}">
      <dgm:prSet/>
      <dgm:spPr/>
      <dgm:t>
        <a:bodyPr/>
        <a:lstStyle/>
        <a:p>
          <a:endParaRPr lang="es-ES_tradnl" sz="1000">
            <a:latin typeface="Arial" charset="0"/>
            <a:ea typeface="Arial" charset="0"/>
            <a:cs typeface="Arial" charset="0"/>
          </a:endParaRPr>
        </a:p>
      </dgm:t>
    </dgm:pt>
    <dgm:pt modelId="{F0BBCFA7-85FE-E748-B58C-FB36964D2DE0}" type="pres">
      <dgm:prSet presAssocID="{0EB94847-4A5C-3743-81A6-8E23F9332A9E}" presName="diagram" presStyleCnt="0">
        <dgm:presLayoutVars>
          <dgm:chPref val="1"/>
          <dgm:dir/>
          <dgm:animOne val="branch"/>
          <dgm:animLvl val="lvl"/>
          <dgm:resizeHandles/>
        </dgm:presLayoutVars>
      </dgm:prSet>
      <dgm:spPr/>
      <dgm:t>
        <a:bodyPr/>
        <a:lstStyle/>
        <a:p>
          <a:endParaRPr lang="es-ES_tradnl"/>
        </a:p>
      </dgm:t>
    </dgm:pt>
    <dgm:pt modelId="{E839B878-134E-AB46-B9F1-84CDCACD9568}" type="pres">
      <dgm:prSet presAssocID="{53078845-1FED-B244-9424-F771885A1A26}" presName="root" presStyleCnt="0"/>
      <dgm:spPr/>
    </dgm:pt>
    <dgm:pt modelId="{DF446E55-C0F1-B14D-9503-F87E8CC84F09}" type="pres">
      <dgm:prSet presAssocID="{53078845-1FED-B244-9424-F771885A1A26}" presName="rootComposite" presStyleCnt="0"/>
      <dgm:spPr/>
    </dgm:pt>
    <dgm:pt modelId="{38ED8EDE-20EE-DE4F-8E8F-533DC2E6A132}" type="pres">
      <dgm:prSet presAssocID="{53078845-1FED-B244-9424-F771885A1A26}" presName="rootText" presStyleLbl="node1" presStyleIdx="0" presStyleCnt="2" custScaleY="68302" custLinFactNeighborX="14243"/>
      <dgm:spPr/>
      <dgm:t>
        <a:bodyPr/>
        <a:lstStyle/>
        <a:p>
          <a:endParaRPr lang="es-ES_tradnl"/>
        </a:p>
      </dgm:t>
    </dgm:pt>
    <dgm:pt modelId="{F280D4A1-CA58-0248-8839-A6CB1905AC0F}" type="pres">
      <dgm:prSet presAssocID="{53078845-1FED-B244-9424-F771885A1A26}" presName="rootConnector" presStyleLbl="node1" presStyleIdx="0" presStyleCnt="2"/>
      <dgm:spPr/>
      <dgm:t>
        <a:bodyPr/>
        <a:lstStyle/>
        <a:p>
          <a:endParaRPr lang="es-ES_tradnl"/>
        </a:p>
      </dgm:t>
    </dgm:pt>
    <dgm:pt modelId="{692067A1-BFF7-A349-AB32-DD4E700A91B4}" type="pres">
      <dgm:prSet presAssocID="{53078845-1FED-B244-9424-F771885A1A26}" presName="childShape" presStyleCnt="0"/>
      <dgm:spPr/>
    </dgm:pt>
    <dgm:pt modelId="{F386703C-B5AC-AB4B-93AA-0001F6EEB10C}" type="pres">
      <dgm:prSet presAssocID="{B1ADD82D-90A9-4247-BFFA-3036F080F1AB}" presName="Name13" presStyleLbl="parChTrans1D2" presStyleIdx="0" presStyleCnt="4"/>
      <dgm:spPr/>
      <dgm:t>
        <a:bodyPr/>
        <a:lstStyle/>
        <a:p>
          <a:endParaRPr lang="es-ES_tradnl"/>
        </a:p>
      </dgm:t>
    </dgm:pt>
    <dgm:pt modelId="{9E3F70FF-1FE0-CC45-9D54-86C909240ECF}" type="pres">
      <dgm:prSet presAssocID="{D8E8B06D-AB4B-1F44-BF8E-DF3511DE9493}" presName="childText" presStyleLbl="bgAcc1" presStyleIdx="0" presStyleCnt="4" custScaleY="68302" custLinFactNeighborX="17802">
        <dgm:presLayoutVars>
          <dgm:bulletEnabled val="1"/>
        </dgm:presLayoutVars>
      </dgm:prSet>
      <dgm:spPr/>
      <dgm:t>
        <a:bodyPr/>
        <a:lstStyle/>
        <a:p>
          <a:endParaRPr lang="es-ES_tradnl"/>
        </a:p>
      </dgm:t>
    </dgm:pt>
    <dgm:pt modelId="{32213BB8-7BB3-BC4F-A26F-2721E61D3AF0}" type="pres">
      <dgm:prSet presAssocID="{DABD0A1B-D7C9-2A44-95E8-16DAEC903C0C}" presName="Name13" presStyleLbl="parChTrans1D2" presStyleIdx="1" presStyleCnt="4"/>
      <dgm:spPr/>
      <dgm:t>
        <a:bodyPr/>
        <a:lstStyle/>
        <a:p>
          <a:endParaRPr lang="es-ES_tradnl"/>
        </a:p>
      </dgm:t>
    </dgm:pt>
    <dgm:pt modelId="{8E6F494D-6490-1F4F-ACCD-B95DA07446A8}" type="pres">
      <dgm:prSet presAssocID="{F8EB9E28-C743-514F-8AE7-EB562B589963}" presName="childText" presStyleLbl="bgAcc1" presStyleIdx="1" presStyleCnt="4" custLinFactNeighborX="17802">
        <dgm:presLayoutVars>
          <dgm:bulletEnabled val="1"/>
        </dgm:presLayoutVars>
      </dgm:prSet>
      <dgm:spPr/>
      <dgm:t>
        <a:bodyPr/>
        <a:lstStyle/>
        <a:p>
          <a:endParaRPr lang="es-ES_tradnl"/>
        </a:p>
      </dgm:t>
    </dgm:pt>
    <dgm:pt modelId="{330C80DC-34B0-C849-9624-6D1C38D85AF7}" type="pres">
      <dgm:prSet presAssocID="{5F32AE22-BDAB-B44E-AE93-F21A92524009}" presName="root" presStyleCnt="0"/>
      <dgm:spPr/>
    </dgm:pt>
    <dgm:pt modelId="{4D0480AA-008F-7443-9FC3-165F85F38348}" type="pres">
      <dgm:prSet presAssocID="{5F32AE22-BDAB-B44E-AE93-F21A92524009}" presName="rootComposite" presStyleCnt="0"/>
      <dgm:spPr/>
    </dgm:pt>
    <dgm:pt modelId="{9DCF5DE3-9C82-1942-B067-2C8148910D16}" type="pres">
      <dgm:prSet presAssocID="{5F32AE22-BDAB-B44E-AE93-F21A92524009}" presName="rootText" presStyleLbl="node1" presStyleIdx="1" presStyleCnt="2" custScaleY="68302"/>
      <dgm:spPr/>
      <dgm:t>
        <a:bodyPr/>
        <a:lstStyle/>
        <a:p>
          <a:endParaRPr lang="es-ES_tradnl"/>
        </a:p>
      </dgm:t>
    </dgm:pt>
    <dgm:pt modelId="{5F7F543B-D11D-8A4E-B119-C0BC56406B9E}" type="pres">
      <dgm:prSet presAssocID="{5F32AE22-BDAB-B44E-AE93-F21A92524009}" presName="rootConnector" presStyleLbl="node1" presStyleIdx="1" presStyleCnt="2"/>
      <dgm:spPr/>
      <dgm:t>
        <a:bodyPr/>
        <a:lstStyle/>
        <a:p>
          <a:endParaRPr lang="es-ES_tradnl"/>
        </a:p>
      </dgm:t>
    </dgm:pt>
    <dgm:pt modelId="{4FD23320-1361-F449-8CF3-2AF3A59579A9}" type="pres">
      <dgm:prSet presAssocID="{5F32AE22-BDAB-B44E-AE93-F21A92524009}" presName="childShape" presStyleCnt="0"/>
      <dgm:spPr/>
    </dgm:pt>
    <dgm:pt modelId="{C530E400-A29D-2843-A5A6-98BA6A723A82}" type="pres">
      <dgm:prSet presAssocID="{241AABD2-3DCD-7B48-BA67-DB2E0CE94C5D}" presName="Name13" presStyleLbl="parChTrans1D2" presStyleIdx="2" presStyleCnt="4"/>
      <dgm:spPr/>
      <dgm:t>
        <a:bodyPr/>
        <a:lstStyle/>
        <a:p>
          <a:endParaRPr lang="es-ES_tradnl"/>
        </a:p>
      </dgm:t>
    </dgm:pt>
    <dgm:pt modelId="{B852B0AE-55F8-1847-85B5-17D74D5325AE}" type="pres">
      <dgm:prSet presAssocID="{4035CE6D-C7CC-574C-95A7-D231EE559E26}" presName="childText" presStyleLbl="bgAcc1" presStyleIdx="2" presStyleCnt="4" custScaleY="68302">
        <dgm:presLayoutVars>
          <dgm:bulletEnabled val="1"/>
        </dgm:presLayoutVars>
      </dgm:prSet>
      <dgm:spPr/>
      <dgm:t>
        <a:bodyPr/>
        <a:lstStyle/>
        <a:p>
          <a:endParaRPr lang="es-ES_tradnl"/>
        </a:p>
      </dgm:t>
    </dgm:pt>
    <dgm:pt modelId="{16F8BBBF-6146-DD41-9BF8-96B23EC8DFA6}" type="pres">
      <dgm:prSet presAssocID="{0BE1BDEC-5936-FA43-AA7F-FB0847296555}" presName="Name13" presStyleLbl="parChTrans1D2" presStyleIdx="3" presStyleCnt="4"/>
      <dgm:spPr/>
      <dgm:t>
        <a:bodyPr/>
        <a:lstStyle/>
        <a:p>
          <a:endParaRPr lang="es-ES_tradnl"/>
        </a:p>
      </dgm:t>
    </dgm:pt>
    <dgm:pt modelId="{44972CF3-1DC5-2B40-A0C7-951C8BECFAF2}" type="pres">
      <dgm:prSet presAssocID="{E1BD1FA2-137E-6049-A931-05126654AA8D}" presName="childText" presStyleLbl="bgAcc1" presStyleIdx="3" presStyleCnt="4">
        <dgm:presLayoutVars>
          <dgm:bulletEnabled val="1"/>
        </dgm:presLayoutVars>
      </dgm:prSet>
      <dgm:spPr/>
      <dgm:t>
        <a:bodyPr/>
        <a:lstStyle/>
        <a:p>
          <a:endParaRPr lang="es-ES_tradnl"/>
        </a:p>
      </dgm:t>
    </dgm:pt>
  </dgm:ptLst>
  <dgm:cxnLst>
    <dgm:cxn modelId="{17607A2C-A0C4-2149-A7FE-C170724EFC20}" srcId="{0EB94847-4A5C-3743-81A6-8E23F9332A9E}" destId="{5F32AE22-BDAB-B44E-AE93-F21A92524009}" srcOrd="1" destOrd="0" parTransId="{5F1D9C99-D079-A547-9E12-591CB9A9D554}" sibTransId="{2762BEC2-3F0D-884C-B90A-EC52AC90047B}"/>
    <dgm:cxn modelId="{2DFE9D59-6819-9E41-9EC0-472F85E81D94}" type="presOf" srcId="{5F32AE22-BDAB-B44E-AE93-F21A92524009}" destId="{9DCF5DE3-9C82-1942-B067-2C8148910D16}" srcOrd="0" destOrd="0" presId="urn:microsoft.com/office/officeart/2005/8/layout/hierarchy3"/>
    <dgm:cxn modelId="{19C6079C-683F-8C44-BCC7-EAE89D38914A}" type="presOf" srcId="{241AABD2-3DCD-7B48-BA67-DB2E0CE94C5D}" destId="{C530E400-A29D-2843-A5A6-98BA6A723A82}" srcOrd="0" destOrd="0" presId="urn:microsoft.com/office/officeart/2005/8/layout/hierarchy3"/>
    <dgm:cxn modelId="{0AEEC3A8-93A4-574F-8D78-09508DDF9216}" type="presOf" srcId="{0BE1BDEC-5936-FA43-AA7F-FB0847296555}" destId="{16F8BBBF-6146-DD41-9BF8-96B23EC8DFA6}" srcOrd="0" destOrd="0" presId="urn:microsoft.com/office/officeart/2005/8/layout/hierarchy3"/>
    <dgm:cxn modelId="{2D73393F-0260-3B4B-B3D2-68787A90C65E}" type="presOf" srcId="{E1BD1FA2-137E-6049-A931-05126654AA8D}" destId="{44972CF3-1DC5-2B40-A0C7-951C8BECFAF2}" srcOrd="0" destOrd="0" presId="urn:microsoft.com/office/officeart/2005/8/layout/hierarchy3"/>
    <dgm:cxn modelId="{E1C7C724-DDE0-AE47-9B02-EFA8819C0763}" type="presOf" srcId="{0EB94847-4A5C-3743-81A6-8E23F9332A9E}" destId="{F0BBCFA7-85FE-E748-B58C-FB36964D2DE0}" srcOrd="0" destOrd="0" presId="urn:microsoft.com/office/officeart/2005/8/layout/hierarchy3"/>
    <dgm:cxn modelId="{76F76F66-F14D-EE4B-939A-7CE74A73FECD}" type="presOf" srcId="{5F32AE22-BDAB-B44E-AE93-F21A92524009}" destId="{5F7F543B-D11D-8A4E-B119-C0BC56406B9E}" srcOrd="1" destOrd="0" presId="urn:microsoft.com/office/officeart/2005/8/layout/hierarchy3"/>
    <dgm:cxn modelId="{3F1E42B7-91DF-4F41-94CD-D630E6A5B9BF}" type="presOf" srcId="{53078845-1FED-B244-9424-F771885A1A26}" destId="{38ED8EDE-20EE-DE4F-8E8F-533DC2E6A132}" srcOrd="0" destOrd="0" presId="urn:microsoft.com/office/officeart/2005/8/layout/hierarchy3"/>
    <dgm:cxn modelId="{65F0AFD8-230B-7F4A-B39E-1B046432DD56}" srcId="{53078845-1FED-B244-9424-F771885A1A26}" destId="{F8EB9E28-C743-514F-8AE7-EB562B589963}" srcOrd="1" destOrd="0" parTransId="{DABD0A1B-D7C9-2A44-95E8-16DAEC903C0C}" sibTransId="{84BCB687-4BA0-0048-A4E5-AB885D23EDCF}"/>
    <dgm:cxn modelId="{2C0130F9-E488-E14A-BCD2-B5DC7601785D}" type="presOf" srcId="{4035CE6D-C7CC-574C-95A7-D231EE559E26}" destId="{B852B0AE-55F8-1847-85B5-17D74D5325AE}" srcOrd="0" destOrd="0" presId="urn:microsoft.com/office/officeart/2005/8/layout/hierarchy3"/>
    <dgm:cxn modelId="{169B8A9E-26C2-6B4A-915A-FE846959DF90}" srcId="{5F32AE22-BDAB-B44E-AE93-F21A92524009}" destId="{E1BD1FA2-137E-6049-A931-05126654AA8D}" srcOrd="1" destOrd="0" parTransId="{0BE1BDEC-5936-FA43-AA7F-FB0847296555}" sibTransId="{0F3D2FFF-3561-5B4C-B866-95CDEA0D9C43}"/>
    <dgm:cxn modelId="{FDA30B06-8881-4343-8FA3-CAE294636CF6}" srcId="{53078845-1FED-B244-9424-F771885A1A26}" destId="{D8E8B06D-AB4B-1F44-BF8E-DF3511DE9493}" srcOrd="0" destOrd="0" parTransId="{B1ADD82D-90A9-4247-BFFA-3036F080F1AB}" sibTransId="{65F10B71-CE07-6E47-9A29-5ADCFD017902}"/>
    <dgm:cxn modelId="{EDBB690F-5A26-6F49-A4A1-899D0C4A7489}" type="presOf" srcId="{D8E8B06D-AB4B-1F44-BF8E-DF3511DE9493}" destId="{9E3F70FF-1FE0-CC45-9D54-86C909240ECF}" srcOrd="0" destOrd="0" presId="urn:microsoft.com/office/officeart/2005/8/layout/hierarchy3"/>
    <dgm:cxn modelId="{EE2301FB-2965-ED44-8507-A03C4A2F34EE}" type="presOf" srcId="{DABD0A1B-D7C9-2A44-95E8-16DAEC903C0C}" destId="{32213BB8-7BB3-BC4F-A26F-2721E61D3AF0}" srcOrd="0" destOrd="0" presId="urn:microsoft.com/office/officeart/2005/8/layout/hierarchy3"/>
    <dgm:cxn modelId="{B4A36248-68FF-3D46-855C-2A645A3787B1}" type="presOf" srcId="{F8EB9E28-C743-514F-8AE7-EB562B589963}" destId="{8E6F494D-6490-1F4F-ACCD-B95DA07446A8}" srcOrd="0" destOrd="0" presId="urn:microsoft.com/office/officeart/2005/8/layout/hierarchy3"/>
    <dgm:cxn modelId="{D16171D5-8081-E740-8B66-CE86F6329F4E}" srcId="{0EB94847-4A5C-3743-81A6-8E23F9332A9E}" destId="{53078845-1FED-B244-9424-F771885A1A26}" srcOrd="0" destOrd="0" parTransId="{AC5E84A2-1064-8C4F-814C-44FCF0479536}" sibTransId="{432416FF-F371-E741-917A-25E09715783E}"/>
    <dgm:cxn modelId="{EEBDA02A-C331-DC45-8BC9-ED44E026E97E}" type="presOf" srcId="{B1ADD82D-90A9-4247-BFFA-3036F080F1AB}" destId="{F386703C-B5AC-AB4B-93AA-0001F6EEB10C}" srcOrd="0" destOrd="0" presId="urn:microsoft.com/office/officeart/2005/8/layout/hierarchy3"/>
    <dgm:cxn modelId="{983A9399-2CC5-6548-88DF-26166F26A4C8}" srcId="{5F32AE22-BDAB-B44E-AE93-F21A92524009}" destId="{4035CE6D-C7CC-574C-95A7-D231EE559E26}" srcOrd="0" destOrd="0" parTransId="{241AABD2-3DCD-7B48-BA67-DB2E0CE94C5D}" sibTransId="{C8B53569-80F2-154E-8EC2-5706157E20BD}"/>
    <dgm:cxn modelId="{2DD3447B-BB56-5746-958A-72F060B11352}" type="presOf" srcId="{53078845-1FED-B244-9424-F771885A1A26}" destId="{F280D4A1-CA58-0248-8839-A6CB1905AC0F}" srcOrd="1" destOrd="0" presId="urn:microsoft.com/office/officeart/2005/8/layout/hierarchy3"/>
    <dgm:cxn modelId="{3D03288F-A68D-664B-A8F5-91C1A4AB75CA}" type="presParOf" srcId="{F0BBCFA7-85FE-E748-B58C-FB36964D2DE0}" destId="{E839B878-134E-AB46-B9F1-84CDCACD9568}" srcOrd="0" destOrd="0" presId="urn:microsoft.com/office/officeart/2005/8/layout/hierarchy3"/>
    <dgm:cxn modelId="{35C685CD-BFCC-FE4B-893A-0C8A705FC939}" type="presParOf" srcId="{E839B878-134E-AB46-B9F1-84CDCACD9568}" destId="{DF446E55-C0F1-B14D-9503-F87E8CC84F09}" srcOrd="0" destOrd="0" presId="urn:microsoft.com/office/officeart/2005/8/layout/hierarchy3"/>
    <dgm:cxn modelId="{12EE503E-7E13-B347-981B-F00172F2C430}" type="presParOf" srcId="{DF446E55-C0F1-B14D-9503-F87E8CC84F09}" destId="{38ED8EDE-20EE-DE4F-8E8F-533DC2E6A132}" srcOrd="0" destOrd="0" presId="urn:microsoft.com/office/officeart/2005/8/layout/hierarchy3"/>
    <dgm:cxn modelId="{609BC60B-1B5E-B04D-9AF0-993D786BC460}" type="presParOf" srcId="{DF446E55-C0F1-B14D-9503-F87E8CC84F09}" destId="{F280D4A1-CA58-0248-8839-A6CB1905AC0F}" srcOrd="1" destOrd="0" presId="urn:microsoft.com/office/officeart/2005/8/layout/hierarchy3"/>
    <dgm:cxn modelId="{EEB3D044-C4D1-5247-82DD-CA25FD8F885C}" type="presParOf" srcId="{E839B878-134E-AB46-B9F1-84CDCACD9568}" destId="{692067A1-BFF7-A349-AB32-DD4E700A91B4}" srcOrd="1" destOrd="0" presId="urn:microsoft.com/office/officeart/2005/8/layout/hierarchy3"/>
    <dgm:cxn modelId="{BA812470-B7FE-FA4F-8290-670FFA809ABC}" type="presParOf" srcId="{692067A1-BFF7-A349-AB32-DD4E700A91B4}" destId="{F386703C-B5AC-AB4B-93AA-0001F6EEB10C}" srcOrd="0" destOrd="0" presId="urn:microsoft.com/office/officeart/2005/8/layout/hierarchy3"/>
    <dgm:cxn modelId="{8675D626-AD1F-5640-871C-11254970464A}" type="presParOf" srcId="{692067A1-BFF7-A349-AB32-DD4E700A91B4}" destId="{9E3F70FF-1FE0-CC45-9D54-86C909240ECF}" srcOrd="1" destOrd="0" presId="urn:microsoft.com/office/officeart/2005/8/layout/hierarchy3"/>
    <dgm:cxn modelId="{C025E687-4C88-5B41-9C21-328FFBA221B7}" type="presParOf" srcId="{692067A1-BFF7-A349-AB32-DD4E700A91B4}" destId="{32213BB8-7BB3-BC4F-A26F-2721E61D3AF0}" srcOrd="2" destOrd="0" presId="urn:microsoft.com/office/officeart/2005/8/layout/hierarchy3"/>
    <dgm:cxn modelId="{04C14B5E-3463-DC4B-96F8-8FCF3F3B0611}" type="presParOf" srcId="{692067A1-BFF7-A349-AB32-DD4E700A91B4}" destId="{8E6F494D-6490-1F4F-ACCD-B95DA07446A8}" srcOrd="3" destOrd="0" presId="urn:microsoft.com/office/officeart/2005/8/layout/hierarchy3"/>
    <dgm:cxn modelId="{25711FE4-6A4A-2448-8795-AE83D54955DF}" type="presParOf" srcId="{F0BBCFA7-85FE-E748-B58C-FB36964D2DE0}" destId="{330C80DC-34B0-C849-9624-6D1C38D85AF7}" srcOrd="1" destOrd="0" presId="urn:microsoft.com/office/officeart/2005/8/layout/hierarchy3"/>
    <dgm:cxn modelId="{6A0E94F0-B338-0B47-AA9C-E93642633245}" type="presParOf" srcId="{330C80DC-34B0-C849-9624-6D1C38D85AF7}" destId="{4D0480AA-008F-7443-9FC3-165F85F38348}" srcOrd="0" destOrd="0" presId="urn:microsoft.com/office/officeart/2005/8/layout/hierarchy3"/>
    <dgm:cxn modelId="{7925AA3E-4A41-1648-AF8E-05733665E9CD}" type="presParOf" srcId="{4D0480AA-008F-7443-9FC3-165F85F38348}" destId="{9DCF5DE3-9C82-1942-B067-2C8148910D16}" srcOrd="0" destOrd="0" presId="urn:microsoft.com/office/officeart/2005/8/layout/hierarchy3"/>
    <dgm:cxn modelId="{00D1ED01-78AB-B044-A4B4-E1003C2CE929}" type="presParOf" srcId="{4D0480AA-008F-7443-9FC3-165F85F38348}" destId="{5F7F543B-D11D-8A4E-B119-C0BC56406B9E}" srcOrd="1" destOrd="0" presId="urn:microsoft.com/office/officeart/2005/8/layout/hierarchy3"/>
    <dgm:cxn modelId="{3B5263F9-EE02-CD46-8546-EBAE7F1B93BC}" type="presParOf" srcId="{330C80DC-34B0-C849-9624-6D1C38D85AF7}" destId="{4FD23320-1361-F449-8CF3-2AF3A59579A9}" srcOrd="1" destOrd="0" presId="urn:microsoft.com/office/officeart/2005/8/layout/hierarchy3"/>
    <dgm:cxn modelId="{93C840F5-765B-5A4D-9CC4-6739FDBCD049}" type="presParOf" srcId="{4FD23320-1361-F449-8CF3-2AF3A59579A9}" destId="{C530E400-A29D-2843-A5A6-98BA6A723A82}" srcOrd="0" destOrd="0" presId="urn:microsoft.com/office/officeart/2005/8/layout/hierarchy3"/>
    <dgm:cxn modelId="{072B4BAF-8FE1-EA48-AAD0-1A324DDBB0E2}" type="presParOf" srcId="{4FD23320-1361-F449-8CF3-2AF3A59579A9}" destId="{B852B0AE-55F8-1847-85B5-17D74D5325AE}" srcOrd="1" destOrd="0" presId="urn:microsoft.com/office/officeart/2005/8/layout/hierarchy3"/>
    <dgm:cxn modelId="{B258B10C-EC5F-F940-9290-04CE0A598F2B}" type="presParOf" srcId="{4FD23320-1361-F449-8CF3-2AF3A59579A9}" destId="{16F8BBBF-6146-DD41-9BF8-96B23EC8DFA6}" srcOrd="2" destOrd="0" presId="urn:microsoft.com/office/officeart/2005/8/layout/hierarchy3"/>
    <dgm:cxn modelId="{30C54054-F271-0E43-8D67-0BFA116189BB}" type="presParOf" srcId="{4FD23320-1361-F449-8CF3-2AF3A59579A9}" destId="{44972CF3-1DC5-2B40-A0C7-951C8BECFAF2}" srcOrd="3" destOrd="0" presId="urn:microsoft.com/office/officeart/2005/8/layout/hierarchy3"/>
  </dgm:cxnLst>
  <dgm:bg/>
  <dgm:whole/>
  <dgm:extLst>
    <a:ext uri="http://schemas.microsoft.com/office/drawing/2008/diagram">
      <dsp:dataModelExt xmlns:dsp="http://schemas.microsoft.com/office/drawing/2008/diagram" relId="rId45"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6C24D65-1689-2541-A963-A0029E028FBD}" type="doc">
      <dgm:prSet loTypeId="urn:microsoft.com/office/officeart/2005/8/layout/hProcess4" loCatId="" qsTypeId="urn:microsoft.com/office/officeart/2005/8/quickstyle/simple4" qsCatId="simple" csTypeId="urn:microsoft.com/office/officeart/2005/8/colors/colorful2" csCatId="colorful" phldr="1"/>
      <dgm:spPr/>
      <dgm:t>
        <a:bodyPr/>
        <a:lstStyle/>
        <a:p>
          <a:endParaRPr lang="es-ES_tradnl"/>
        </a:p>
      </dgm:t>
    </dgm:pt>
    <dgm:pt modelId="{52945165-C685-1A4F-908F-AF8A1585E6FD}">
      <dgm:prSet phldrT="[Texto]" custT="1"/>
      <dgm:spPr/>
      <dgm:t>
        <a:bodyPr/>
        <a:lstStyle/>
        <a:p>
          <a:r>
            <a:rPr lang="es-ES_tradnl" sz="1000" dirty="0" smtClean="0">
              <a:latin typeface="Arial" charset="0"/>
              <a:ea typeface="Arial" charset="0"/>
              <a:cs typeface="Arial" charset="0"/>
            </a:rPr>
            <a:t>Posibilidad</a:t>
          </a:r>
          <a:endParaRPr lang="es-ES_tradnl" sz="1000" dirty="0">
            <a:latin typeface="Arial" charset="0"/>
            <a:ea typeface="Arial" charset="0"/>
            <a:cs typeface="Arial" charset="0"/>
          </a:endParaRPr>
        </a:p>
      </dgm:t>
    </dgm:pt>
    <dgm:pt modelId="{44435D8C-A4C8-FF4E-B72D-F37EB17FFAAB}" type="parTrans" cxnId="{4C0A0B00-0B18-0F4D-BBC1-4EDC181E0CF5}">
      <dgm:prSet/>
      <dgm:spPr/>
      <dgm:t>
        <a:bodyPr/>
        <a:lstStyle/>
        <a:p>
          <a:endParaRPr lang="es-ES_tradnl" sz="1000">
            <a:latin typeface="Arial" charset="0"/>
            <a:ea typeface="Arial" charset="0"/>
            <a:cs typeface="Arial" charset="0"/>
          </a:endParaRPr>
        </a:p>
      </dgm:t>
    </dgm:pt>
    <dgm:pt modelId="{32313C27-37E2-8C42-BB5F-E28A57C74468}" type="sibTrans" cxnId="{4C0A0B00-0B18-0F4D-BBC1-4EDC181E0CF5}">
      <dgm:prSet/>
      <dgm:spPr>
        <a:noFill/>
        <a:ln>
          <a:noFill/>
        </a:ln>
      </dgm:spPr>
      <dgm:t>
        <a:bodyPr/>
        <a:lstStyle/>
        <a:p>
          <a:endParaRPr lang="es-ES_tradnl" sz="1000">
            <a:latin typeface="Arial" charset="0"/>
            <a:ea typeface="Arial" charset="0"/>
            <a:cs typeface="Arial" charset="0"/>
          </a:endParaRPr>
        </a:p>
      </dgm:t>
    </dgm:pt>
    <dgm:pt modelId="{B9301DF6-1E0C-A346-9DD5-6645FF653453}">
      <dgm:prSet phldrT="[Texto]" custT="1"/>
      <dgm:spPr/>
      <dgm:t>
        <a:bodyPr/>
        <a:lstStyle/>
        <a:p>
          <a:r>
            <a:rPr lang="es-ES_tradnl" sz="1000" dirty="0" smtClean="0">
              <a:latin typeface="Arial" charset="0"/>
              <a:ea typeface="Arial" charset="0"/>
              <a:cs typeface="Arial" charset="0"/>
            </a:rPr>
            <a:t>Debido</a:t>
          </a:r>
          <a:endParaRPr lang="es-ES_tradnl" sz="1000" dirty="0">
            <a:latin typeface="Arial" charset="0"/>
            <a:ea typeface="Arial" charset="0"/>
            <a:cs typeface="Arial" charset="0"/>
          </a:endParaRPr>
        </a:p>
      </dgm:t>
    </dgm:pt>
    <dgm:pt modelId="{54BFDE25-7DD3-F244-95E6-C6125C9E398C}" type="parTrans" cxnId="{F20DFC60-BD91-FD47-B227-D044276EA53E}">
      <dgm:prSet/>
      <dgm:spPr/>
      <dgm:t>
        <a:bodyPr/>
        <a:lstStyle/>
        <a:p>
          <a:endParaRPr lang="es-ES_tradnl" sz="1000">
            <a:latin typeface="Arial" charset="0"/>
            <a:ea typeface="Arial" charset="0"/>
            <a:cs typeface="Arial" charset="0"/>
          </a:endParaRPr>
        </a:p>
      </dgm:t>
    </dgm:pt>
    <dgm:pt modelId="{15883581-896D-4343-A4AA-59FD39E3BE5C}" type="sibTrans" cxnId="{F20DFC60-BD91-FD47-B227-D044276EA53E}">
      <dgm:prSet/>
      <dgm:spPr/>
      <dgm:t>
        <a:bodyPr/>
        <a:lstStyle/>
        <a:p>
          <a:endParaRPr lang="es-ES_tradnl" sz="1000">
            <a:latin typeface="Arial" charset="0"/>
            <a:ea typeface="Arial" charset="0"/>
            <a:cs typeface="Arial" charset="0"/>
          </a:endParaRPr>
        </a:p>
      </dgm:t>
    </dgm:pt>
    <dgm:pt modelId="{2FE62092-27DD-FB41-B9EB-01F88F47710C}">
      <dgm:prSet phldrT="[Texto]" custT="1"/>
      <dgm:spPr/>
      <dgm:t>
        <a:bodyPr/>
        <a:lstStyle/>
        <a:p>
          <a:r>
            <a:rPr lang="es-ES_tradnl" sz="1000" dirty="0" smtClean="0">
              <a:latin typeface="Arial" charset="0"/>
              <a:ea typeface="Arial" charset="0"/>
              <a:cs typeface="Arial" charset="0"/>
            </a:rPr>
            <a:t>Cantidad mayor de despidos intempestivo </a:t>
          </a:r>
          <a:endParaRPr lang="es-ES_tradnl" sz="1000" dirty="0">
            <a:latin typeface="Arial" charset="0"/>
            <a:ea typeface="Arial" charset="0"/>
            <a:cs typeface="Arial" charset="0"/>
          </a:endParaRPr>
        </a:p>
      </dgm:t>
    </dgm:pt>
    <dgm:pt modelId="{249DCC79-BA3D-E448-ADD1-42EA316148BF}" type="parTrans" cxnId="{36029491-13E7-454C-AE89-1AAF0A4051FA}">
      <dgm:prSet/>
      <dgm:spPr/>
      <dgm:t>
        <a:bodyPr/>
        <a:lstStyle/>
        <a:p>
          <a:endParaRPr lang="es-ES_tradnl" sz="1000">
            <a:latin typeface="Arial" charset="0"/>
            <a:ea typeface="Arial" charset="0"/>
            <a:cs typeface="Arial" charset="0"/>
          </a:endParaRPr>
        </a:p>
      </dgm:t>
    </dgm:pt>
    <dgm:pt modelId="{7CB1FDB3-5DC2-AB44-B1CB-929AF360CF16}" type="sibTrans" cxnId="{36029491-13E7-454C-AE89-1AAF0A4051FA}">
      <dgm:prSet/>
      <dgm:spPr/>
      <dgm:t>
        <a:bodyPr/>
        <a:lstStyle/>
        <a:p>
          <a:endParaRPr lang="es-ES_tradnl" sz="1000">
            <a:latin typeface="Arial" charset="0"/>
            <a:ea typeface="Arial" charset="0"/>
            <a:cs typeface="Arial" charset="0"/>
          </a:endParaRPr>
        </a:p>
      </dgm:t>
    </dgm:pt>
    <dgm:pt modelId="{91E192AB-D5B1-2246-A674-660785665519}">
      <dgm:prSet phldrT="[Texto]" custT="1"/>
      <dgm:spPr/>
      <dgm:t>
        <a:bodyPr/>
        <a:lstStyle/>
        <a:p>
          <a:r>
            <a:rPr lang="es-ES_tradnl" sz="1000" dirty="0" smtClean="0">
              <a:latin typeface="Arial" charset="0"/>
              <a:ea typeface="Arial" charset="0"/>
              <a:cs typeface="Arial" charset="0"/>
            </a:rPr>
            <a:t>Actas “por caso fortuito o fuerza mayor”</a:t>
          </a:r>
          <a:endParaRPr lang="es-ES_tradnl" sz="1000" dirty="0">
            <a:latin typeface="Arial" charset="0"/>
            <a:ea typeface="Arial" charset="0"/>
            <a:cs typeface="Arial" charset="0"/>
          </a:endParaRPr>
        </a:p>
      </dgm:t>
    </dgm:pt>
    <dgm:pt modelId="{549A4BD4-0531-004F-9664-4CCAE6E3ED48}" type="parTrans" cxnId="{A0752B25-D295-594A-BB29-D6A7D148488E}">
      <dgm:prSet/>
      <dgm:spPr/>
      <dgm:t>
        <a:bodyPr/>
        <a:lstStyle/>
        <a:p>
          <a:endParaRPr lang="es-ES_tradnl" sz="1000">
            <a:latin typeface="Arial" charset="0"/>
            <a:ea typeface="Arial" charset="0"/>
            <a:cs typeface="Arial" charset="0"/>
          </a:endParaRPr>
        </a:p>
      </dgm:t>
    </dgm:pt>
    <dgm:pt modelId="{D9217DDF-0C4C-E444-87B2-379EC6AB7D36}" type="sibTrans" cxnId="{A0752B25-D295-594A-BB29-D6A7D148488E}">
      <dgm:prSet/>
      <dgm:spPr/>
      <dgm:t>
        <a:bodyPr/>
        <a:lstStyle/>
        <a:p>
          <a:endParaRPr lang="es-ES_tradnl" sz="1000">
            <a:latin typeface="Arial" charset="0"/>
            <a:ea typeface="Arial" charset="0"/>
            <a:cs typeface="Arial" charset="0"/>
          </a:endParaRPr>
        </a:p>
      </dgm:t>
    </dgm:pt>
    <dgm:pt modelId="{15F4239E-7657-144D-BAC4-28783C1847F8}">
      <dgm:prSet phldrT="[Texto]" custT="1"/>
      <dgm:spPr/>
      <dgm:t>
        <a:bodyPr/>
        <a:lstStyle/>
        <a:p>
          <a:r>
            <a:rPr lang="es-ES_tradnl" sz="1000" dirty="0" smtClean="0">
              <a:latin typeface="Arial" charset="0"/>
              <a:ea typeface="Arial" charset="0"/>
              <a:cs typeface="Arial" charset="0"/>
            </a:rPr>
            <a:t>Interpretación errónea de la ley</a:t>
          </a:r>
          <a:endParaRPr lang="es-ES_tradnl" sz="1000" dirty="0">
            <a:latin typeface="Arial" charset="0"/>
            <a:ea typeface="Arial" charset="0"/>
            <a:cs typeface="Arial" charset="0"/>
          </a:endParaRPr>
        </a:p>
      </dgm:t>
    </dgm:pt>
    <dgm:pt modelId="{EDF8FD68-3CE2-E741-96B2-5F8C78016ED8}" type="parTrans" cxnId="{F4DEE64A-1CE5-6C47-86CD-ECCA7DBE505E}">
      <dgm:prSet/>
      <dgm:spPr/>
      <dgm:t>
        <a:bodyPr/>
        <a:lstStyle/>
        <a:p>
          <a:endParaRPr lang="es-ES_tradnl" sz="1000">
            <a:latin typeface="Arial" charset="0"/>
            <a:ea typeface="Arial" charset="0"/>
            <a:cs typeface="Arial" charset="0"/>
          </a:endParaRPr>
        </a:p>
      </dgm:t>
    </dgm:pt>
    <dgm:pt modelId="{DA1B8FF3-BB7B-2841-9714-FBE4D4BE6281}" type="sibTrans" cxnId="{F4DEE64A-1CE5-6C47-86CD-ECCA7DBE505E}">
      <dgm:prSet/>
      <dgm:spPr/>
      <dgm:t>
        <a:bodyPr/>
        <a:lstStyle/>
        <a:p>
          <a:endParaRPr lang="es-ES_tradnl" sz="1000">
            <a:latin typeface="Arial" charset="0"/>
            <a:ea typeface="Arial" charset="0"/>
            <a:cs typeface="Arial" charset="0"/>
          </a:endParaRPr>
        </a:p>
      </dgm:t>
    </dgm:pt>
    <dgm:pt modelId="{29DFD0D1-4111-7C43-A160-4B0C7FDD3D97}">
      <dgm:prSet phldrT="[Texto]" custT="1"/>
      <dgm:spPr/>
      <dgm:t>
        <a:bodyPr/>
        <a:lstStyle/>
        <a:p>
          <a:r>
            <a:rPr lang="es-ES_tradnl" sz="1000" dirty="0" smtClean="0">
              <a:latin typeface="Arial" charset="0"/>
              <a:ea typeface="Arial" charset="0"/>
              <a:cs typeface="Arial" charset="0"/>
            </a:rPr>
            <a:t>Circunstancia denunciada</a:t>
          </a:r>
          <a:endParaRPr lang="es-ES_tradnl" sz="1000" dirty="0">
            <a:latin typeface="Arial" charset="0"/>
            <a:ea typeface="Arial" charset="0"/>
            <a:cs typeface="Arial" charset="0"/>
          </a:endParaRPr>
        </a:p>
      </dgm:t>
    </dgm:pt>
    <dgm:pt modelId="{12121059-56C3-5A42-91B2-D600102BA919}" type="parTrans" cxnId="{BDD871D5-A24F-0945-80B8-3BD5C7B05E59}">
      <dgm:prSet/>
      <dgm:spPr/>
      <dgm:t>
        <a:bodyPr/>
        <a:lstStyle/>
        <a:p>
          <a:endParaRPr lang="es-ES_tradnl" sz="1000">
            <a:latin typeface="Arial" charset="0"/>
            <a:ea typeface="Arial" charset="0"/>
            <a:cs typeface="Arial" charset="0"/>
          </a:endParaRPr>
        </a:p>
      </dgm:t>
    </dgm:pt>
    <dgm:pt modelId="{C9BA6542-3FF2-EB44-892C-F7CD81CC098E}" type="sibTrans" cxnId="{BDD871D5-A24F-0945-80B8-3BD5C7B05E59}">
      <dgm:prSet/>
      <dgm:spPr/>
      <dgm:t>
        <a:bodyPr/>
        <a:lstStyle/>
        <a:p>
          <a:endParaRPr lang="es-ES_tradnl" sz="1000">
            <a:latin typeface="Arial" charset="0"/>
            <a:ea typeface="Arial" charset="0"/>
            <a:cs typeface="Arial" charset="0"/>
          </a:endParaRPr>
        </a:p>
      </dgm:t>
    </dgm:pt>
    <dgm:pt modelId="{295433B1-2815-9445-B514-B1FB9958F39E}" type="pres">
      <dgm:prSet presAssocID="{06C24D65-1689-2541-A963-A0029E028FBD}" presName="Name0" presStyleCnt="0">
        <dgm:presLayoutVars>
          <dgm:dir/>
          <dgm:animLvl val="lvl"/>
          <dgm:resizeHandles val="exact"/>
        </dgm:presLayoutVars>
      </dgm:prSet>
      <dgm:spPr/>
      <dgm:t>
        <a:bodyPr/>
        <a:lstStyle/>
        <a:p>
          <a:endParaRPr lang="es-ES_tradnl"/>
        </a:p>
      </dgm:t>
    </dgm:pt>
    <dgm:pt modelId="{BAA5DD9F-F038-4D48-9B03-E56FF301AA9E}" type="pres">
      <dgm:prSet presAssocID="{06C24D65-1689-2541-A963-A0029E028FBD}" presName="tSp" presStyleCnt="0"/>
      <dgm:spPr/>
    </dgm:pt>
    <dgm:pt modelId="{FCC5FF94-73F7-AF46-9FD0-0578F0448D7E}" type="pres">
      <dgm:prSet presAssocID="{06C24D65-1689-2541-A963-A0029E028FBD}" presName="bSp" presStyleCnt="0"/>
      <dgm:spPr/>
    </dgm:pt>
    <dgm:pt modelId="{4A4E61CD-3F70-704A-98F8-38F7BD096F1D}" type="pres">
      <dgm:prSet presAssocID="{06C24D65-1689-2541-A963-A0029E028FBD}" presName="process" presStyleCnt="0"/>
      <dgm:spPr/>
    </dgm:pt>
    <dgm:pt modelId="{AABA62BC-393D-F845-A81F-566B57FF4F2C}" type="pres">
      <dgm:prSet presAssocID="{52945165-C685-1A4F-908F-AF8A1585E6FD}" presName="composite1" presStyleCnt="0"/>
      <dgm:spPr/>
    </dgm:pt>
    <dgm:pt modelId="{2022800D-E424-4C46-BE83-7BD3414EF73D}" type="pres">
      <dgm:prSet presAssocID="{52945165-C685-1A4F-908F-AF8A1585E6FD}" presName="dummyNode1" presStyleLbl="node1" presStyleIdx="0" presStyleCnt="2"/>
      <dgm:spPr/>
    </dgm:pt>
    <dgm:pt modelId="{A643BC93-FBC0-5C42-A996-FFF5E837CD3C}" type="pres">
      <dgm:prSet presAssocID="{52945165-C685-1A4F-908F-AF8A1585E6FD}" presName="childNode1" presStyleLbl="bgAcc1" presStyleIdx="0" presStyleCnt="2" custScaleX="214359" custScaleY="110000">
        <dgm:presLayoutVars>
          <dgm:bulletEnabled val="1"/>
        </dgm:presLayoutVars>
      </dgm:prSet>
      <dgm:spPr/>
      <dgm:t>
        <a:bodyPr/>
        <a:lstStyle/>
        <a:p>
          <a:endParaRPr lang="es-ES_tradnl"/>
        </a:p>
      </dgm:t>
    </dgm:pt>
    <dgm:pt modelId="{8F19D851-4772-AF44-A83A-CB957AFB225C}" type="pres">
      <dgm:prSet presAssocID="{52945165-C685-1A4F-908F-AF8A1585E6FD}" presName="childNode1tx" presStyleLbl="bgAcc1" presStyleIdx="0" presStyleCnt="2">
        <dgm:presLayoutVars>
          <dgm:bulletEnabled val="1"/>
        </dgm:presLayoutVars>
      </dgm:prSet>
      <dgm:spPr/>
      <dgm:t>
        <a:bodyPr/>
        <a:lstStyle/>
        <a:p>
          <a:endParaRPr lang="es-ES_tradnl"/>
        </a:p>
      </dgm:t>
    </dgm:pt>
    <dgm:pt modelId="{AB987BCD-8F86-7C44-9398-C27B18DA3BE8}" type="pres">
      <dgm:prSet presAssocID="{52945165-C685-1A4F-908F-AF8A1585E6FD}" presName="parentNode1" presStyleLbl="node1" presStyleIdx="0" presStyleCnt="2" custScaleX="146410" custLinFactNeighborX="31864" custLinFactNeighborY="47220">
        <dgm:presLayoutVars>
          <dgm:chMax val="1"/>
          <dgm:bulletEnabled val="1"/>
        </dgm:presLayoutVars>
      </dgm:prSet>
      <dgm:spPr/>
      <dgm:t>
        <a:bodyPr/>
        <a:lstStyle/>
        <a:p>
          <a:endParaRPr lang="es-ES_tradnl"/>
        </a:p>
      </dgm:t>
    </dgm:pt>
    <dgm:pt modelId="{B1E86143-466A-D247-B6D8-3A5901970B7A}" type="pres">
      <dgm:prSet presAssocID="{52945165-C685-1A4F-908F-AF8A1585E6FD}" presName="connSite1" presStyleCnt="0"/>
      <dgm:spPr/>
    </dgm:pt>
    <dgm:pt modelId="{259EA1AF-C05A-7D4A-85C5-83A87DFB6D62}" type="pres">
      <dgm:prSet presAssocID="{32313C27-37E2-8C42-BB5F-E28A57C74468}" presName="Name9" presStyleLbl="sibTrans2D1" presStyleIdx="0" presStyleCnt="1" custAng="191672" custScaleX="99524" custLinFactNeighborX="2429" custLinFactNeighborY="-23482"/>
      <dgm:spPr/>
      <dgm:t>
        <a:bodyPr/>
        <a:lstStyle/>
        <a:p>
          <a:endParaRPr lang="es-ES_tradnl"/>
        </a:p>
      </dgm:t>
    </dgm:pt>
    <dgm:pt modelId="{E166FFCD-7707-6643-9827-D1D585FE9AC3}" type="pres">
      <dgm:prSet presAssocID="{B9301DF6-1E0C-A346-9DD5-6645FF653453}" presName="composite2" presStyleCnt="0"/>
      <dgm:spPr/>
    </dgm:pt>
    <dgm:pt modelId="{9C8BEF92-E4DD-9A4F-AF9D-57ABE516271C}" type="pres">
      <dgm:prSet presAssocID="{B9301DF6-1E0C-A346-9DD5-6645FF653453}" presName="dummyNode2" presStyleLbl="node1" presStyleIdx="0" presStyleCnt="2"/>
      <dgm:spPr/>
    </dgm:pt>
    <dgm:pt modelId="{005F99D0-DD03-5447-9379-B22D95F32395}" type="pres">
      <dgm:prSet presAssocID="{B9301DF6-1E0C-A346-9DD5-6645FF653453}" presName="childNode2" presStyleLbl="bgAcc1" presStyleIdx="1" presStyleCnt="2" custScaleX="214359" custScaleY="110000">
        <dgm:presLayoutVars>
          <dgm:bulletEnabled val="1"/>
        </dgm:presLayoutVars>
      </dgm:prSet>
      <dgm:spPr/>
      <dgm:t>
        <a:bodyPr/>
        <a:lstStyle/>
        <a:p>
          <a:endParaRPr lang="es-ES_tradnl"/>
        </a:p>
      </dgm:t>
    </dgm:pt>
    <dgm:pt modelId="{EBB79975-BDE1-E441-B152-EB71332EB429}" type="pres">
      <dgm:prSet presAssocID="{B9301DF6-1E0C-A346-9DD5-6645FF653453}" presName="childNode2tx" presStyleLbl="bgAcc1" presStyleIdx="1" presStyleCnt="2">
        <dgm:presLayoutVars>
          <dgm:bulletEnabled val="1"/>
        </dgm:presLayoutVars>
      </dgm:prSet>
      <dgm:spPr/>
      <dgm:t>
        <a:bodyPr/>
        <a:lstStyle/>
        <a:p>
          <a:endParaRPr lang="es-ES_tradnl"/>
        </a:p>
      </dgm:t>
    </dgm:pt>
    <dgm:pt modelId="{52938DB7-A0D5-B148-BC46-A6D4049E8F85}" type="pres">
      <dgm:prSet presAssocID="{B9301DF6-1E0C-A346-9DD5-6645FF653453}" presName="parentNode2" presStyleLbl="node1" presStyleIdx="1" presStyleCnt="2" custScaleX="146410" custLinFactNeighborX="40765" custLinFactNeighborY="-42376">
        <dgm:presLayoutVars>
          <dgm:chMax val="0"/>
          <dgm:bulletEnabled val="1"/>
        </dgm:presLayoutVars>
      </dgm:prSet>
      <dgm:spPr/>
      <dgm:t>
        <a:bodyPr/>
        <a:lstStyle/>
        <a:p>
          <a:endParaRPr lang="es-ES_tradnl"/>
        </a:p>
      </dgm:t>
    </dgm:pt>
    <dgm:pt modelId="{C8CE014E-6D96-9B4C-862C-0DE9C3AAF68A}" type="pres">
      <dgm:prSet presAssocID="{B9301DF6-1E0C-A346-9DD5-6645FF653453}" presName="connSite2" presStyleCnt="0"/>
      <dgm:spPr/>
    </dgm:pt>
  </dgm:ptLst>
  <dgm:cxnLst>
    <dgm:cxn modelId="{CF676571-7531-AB4D-90AD-763624A42C76}" type="presOf" srcId="{15F4239E-7657-144D-BAC4-28783C1847F8}" destId="{005F99D0-DD03-5447-9379-B22D95F32395}" srcOrd="0" destOrd="0" presId="urn:microsoft.com/office/officeart/2005/8/layout/hProcess4"/>
    <dgm:cxn modelId="{FFBB3F03-37A1-3E4F-9FEF-68519E11220A}" type="presOf" srcId="{15F4239E-7657-144D-BAC4-28783C1847F8}" destId="{EBB79975-BDE1-E441-B152-EB71332EB429}" srcOrd="1" destOrd="0" presId="urn:microsoft.com/office/officeart/2005/8/layout/hProcess4"/>
    <dgm:cxn modelId="{96CF9B5A-9111-0E40-B1FB-114650069A04}" type="presOf" srcId="{91E192AB-D5B1-2246-A674-660785665519}" destId="{A643BC93-FBC0-5C42-A996-FFF5E837CD3C}" srcOrd="0" destOrd="1" presId="urn:microsoft.com/office/officeart/2005/8/layout/hProcess4"/>
    <dgm:cxn modelId="{4C0A0B00-0B18-0F4D-BBC1-4EDC181E0CF5}" srcId="{06C24D65-1689-2541-A963-A0029E028FBD}" destId="{52945165-C685-1A4F-908F-AF8A1585E6FD}" srcOrd="0" destOrd="0" parTransId="{44435D8C-A4C8-FF4E-B72D-F37EB17FFAAB}" sibTransId="{32313C27-37E2-8C42-BB5F-E28A57C74468}"/>
    <dgm:cxn modelId="{F4DEE64A-1CE5-6C47-86CD-ECCA7DBE505E}" srcId="{B9301DF6-1E0C-A346-9DD5-6645FF653453}" destId="{15F4239E-7657-144D-BAC4-28783C1847F8}" srcOrd="0" destOrd="0" parTransId="{EDF8FD68-3CE2-E741-96B2-5F8C78016ED8}" sibTransId="{DA1B8FF3-BB7B-2841-9714-FBE4D4BE6281}"/>
    <dgm:cxn modelId="{13CF2944-7559-6547-806A-D19636F9F0F9}" type="presOf" srcId="{2FE62092-27DD-FB41-B9EB-01F88F47710C}" destId="{8F19D851-4772-AF44-A83A-CB957AFB225C}" srcOrd="1" destOrd="0" presId="urn:microsoft.com/office/officeart/2005/8/layout/hProcess4"/>
    <dgm:cxn modelId="{F540A981-58DB-7941-8A67-38FBFACF15C6}" type="presOf" srcId="{29DFD0D1-4111-7C43-A160-4B0C7FDD3D97}" destId="{EBB79975-BDE1-E441-B152-EB71332EB429}" srcOrd="1" destOrd="1" presId="urn:microsoft.com/office/officeart/2005/8/layout/hProcess4"/>
    <dgm:cxn modelId="{66B23036-08D1-5746-84FC-276A3FE1E3A2}" type="presOf" srcId="{29DFD0D1-4111-7C43-A160-4B0C7FDD3D97}" destId="{005F99D0-DD03-5447-9379-B22D95F32395}" srcOrd="0" destOrd="1" presId="urn:microsoft.com/office/officeart/2005/8/layout/hProcess4"/>
    <dgm:cxn modelId="{BDD871D5-A24F-0945-80B8-3BD5C7B05E59}" srcId="{B9301DF6-1E0C-A346-9DD5-6645FF653453}" destId="{29DFD0D1-4111-7C43-A160-4B0C7FDD3D97}" srcOrd="1" destOrd="0" parTransId="{12121059-56C3-5A42-91B2-D600102BA919}" sibTransId="{C9BA6542-3FF2-EB44-892C-F7CD81CC098E}"/>
    <dgm:cxn modelId="{0F78018E-509A-FF4E-8744-C5925BD442B5}" type="presOf" srcId="{32313C27-37E2-8C42-BB5F-E28A57C74468}" destId="{259EA1AF-C05A-7D4A-85C5-83A87DFB6D62}" srcOrd="0" destOrd="0" presId="urn:microsoft.com/office/officeart/2005/8/layout/hProcess4"/>
    <dgm:cxn modelId="{36029491-13E7-454C-AE89-1AAF0A4051FA}" srcId="{52945165-C685-1A4F-908F-AF8A1585E6FD}" destId="{2FE62092-27DD-FB41-B9EB-01F88F47710C}" srcOrd="0" destOrd="0" parTransId="{249DCC79-BA3D-E448-ADD1-42EA316148BF}" sibTransId="{7CB1FDB3-5DC2-AB44-B1CB-929AF360CF16}"/>
    <dgm:cxn modelId="{44EE4D20-060D-7E4F-9738-9B85E9233F0A}" type="presOf" srcId="{2FE62092-27DD-FB41-B9EB-01F88F47710C}" destId="{A643BC93-FBC0-5C42-A996-FFF5E837CD3C}" srcOrd="0" destOrd="0" presId="urn:microsoft.com/office/officeart/2005/8/layout/hProcess4"/>
    <dgm:cxn modelId="{1B46E3F7-53AC-DD4E-A484-AD4026FD30EC}" type="presOf" srcId="{91E192AB-D5B1-2246-A674-660785665519}" destId="{8F19D851-4772-AF44-A83A-CB957AFB225C}" srcOrd="1" destOrd="1" presId="urn:microsoft.com/office/officeart/2005/8/layout/hProcess4"/>
    <dgm:cxn modelId="{F20DFC60-BD91-FD47-B227-D044276EA53E}" srcId="{06C24D65-1689-2541-A963-A0029E028FBD}" destId="{B9301DF6-1E0C-A346-9DD5-6645FF653453}" srcOrd="1" destOrd="0" parTransId="{54BFDE25-7DD3-F244-95E6-C6125C9E398C}" sibTransId="{15883581-896D-4343-A4AA-59FD39E3BE5C}"/>
    <dgm:cxn modelId="{096B59CB-C180-0B4F-A4BD-126991EFC019}" type="presOf" srcId="{06C24D65-1689-2541-A963-A0029E028FBD}" destId="{295433B1-2815-9445-B514-B1FB9958F39E}" srcOrd="0" destOrd="0" presId="urn:microsoft.com/office/officeart/2005/8/layout/hProcess4"/>
    <dgm:cxn modelId="{5F0023DF-993A-6948-839A-3A88EBAC628F}" type="presOf" srcId="{B9301DF6-1E0C-A346-9DD5-6645FF653453}" destId="{52938DB7-A0D5-B148-BC46-A6D4049E8F85}" srcOrd="0" destOrd="0" presId="urn:microsoft.com/office/officeart/2005/8/layout/hProcess4"/>
    <dgm:cxn modelId="{3CC3DBB0-5D53-C647-AC36-8342F3FC3061}" type="presOf" srcId="{52945165-C685-1A4F-908F-AF8A1585E6FD}" destId="{AB987BCD-8F86-7C44-9398-C27B18DA3BE8}" srcOrd="0" destOrd="0" presId="urn:microsoft.com/office/officeart/2005/8/layout/hProcess4"/>
    <dgm:cxn modelId="{A0752B25-D295-594A-BB29-D6A7D148488E}" srcId="{52945165-C685-1A4F-908F-AF8A1585E6FD}" destId="{91E192AB-D5B1-2246-A674-660785665519}" srcOrd="1" destOrd="0" parTransId="{549A4BD4-0531-004F-9664-4CCAE6E3ED48}" sibTransId="{D9217DDF-0C4C-E444-87B2-379EC6AB7D36}"/>
    <dgm:cxn modelId="{829CFF0B-2104-8949-B0E8-6D5EB3394112}" type="presParOf" srcId="{295433B1-2815-9445-B514-B1FB9958F39E}" destId="{BAA5DD9F-F038-4D48-9B03-E56FF301AA9E}" srcOrd="0" destOrd="0" presId="urn:microsoft.com/office/officeart/2005/8/layout/hProcess4"/>
    <dgm:cxn modelId="{2CCBA26F-BA7E-2B46-9BBA-54E20BB5A66A}" type="presParOf" srcId="{295433B1-2815-9445-B514-B1FB9958F39E}" destId="{FCC5FF94-73F7-AF46-9FD0-0578F0448D7E}" srcOrd="1" destOrd="0" presId="urn:microsoft.com/office/officeart/2005/8/layout/hProcess4"/>
    <dgm:cxn modelId="{B6E739A3-5C0C-F246-8EC1-08823DA3B934}" type="presParOf" srcId="{295433B1-2815-9445-B514-B1FB9958F39E}" destId="{4A4E61CD-3F70-704A-98F8-38F7BD096F1D}" srcOrd="2" destOrd="0" presId="urn:microsoft.com/office/officeart/2005/8/layout/hProcess4"/>
    <dgm:cxn modelId="{0265A939-1F1F-6A40-A0EC-A94A2B2A2988}" type="presParOf" srcId="{4A4E61CD-3F70-704A-98F8-38F7BD096F1D}" destId="{AABA62BC-393D-F845-A81F-566B57FF4F2C}" srcOrd="0" destOrd="0" presId="urn:microsoft.com/office/officeart/2005/8/layout/hProcess4"/>
    <dgm:cxn modelId="{413E6885-5BC3-BD45-89AB-474C420230F1}" type="presParOf" srcId="{AABA62BC-393D-F845-A81F-566B57FF4F2C}" destId="{2022800D-E424-4C46-BE83-7BD3414EF73D}" srcOrd="0" destOrd="0" presId="urn:microsoft.com/office/officeart/2005/8/layout/hProcess4"/>
    <dgm:cxn modelId="{C62BC157-2204-8B45-818E-3356088A6490}" type="presParOf" srcId="{AABA62BC-393D-F845-A81F-566B57FF4F2C}" destId="{A643BC93-FBC0-5C42-A996-FFF5E837CD3C}" srcOrd="1" destOrd="0" presId="urn:microsoft.com/office/officeart/2005/8/layout/hProcess4"/>
    <dgm:cxn modelId="{60E0A8DB-16E9-104D-9EBE-95541080C345}" type="presParOf" srcId="{AABA62BC-393D-F845-A81F-566B57FF4F2C}" destId="{8F19D851-4772-AF44-A83A-CB957AFB225C}" srcOrd="2" destOrd="0" presId="urn:microsoft.com/office/officeart/2005/8/layout/hProcess4"/>
    <dgm:cxn modelId="{BD7BACD8-080A-1744-973F-B64B7BD5FAD5}" type="presParOf" srcId="{AABA62BC-393D-F845-A81F-566B57FF4F2C}" destId="{AB987BCD-8F86-7C44-9398-C27B18DA3BE8}" srcOrd="3" destOrd="0" presId="urn:microsoft.com/office/officeart/2005/8/layout/hProcess4"/>
    <dgm:cxn modelId="{6E80D418-03D1-AA49-B611-DE2A36E967A9}" type="presParOf" srcId="{AABA62BC-393D-F845-A81F-566B57FF4F2C}" destId="{B1E86143-466A-D247-B6D8-3A5901970B7A}" srcOrd="4" destOrd="0" presId="urn:microsoft.com/office/officeart/2005/8/layout/hProcess4"/>
    <dgm:cxn modelId="{3911E6FB-F9E3-7E41-ADA7-F9393BCDAF6A}" type="presParOf" srcId="{4A4E61CD-3F70-704A-98F8-38F7BD096F1D}" destId="{259EA1AF-C05A-7D4A-85C5-83A87DFB6D62}" srcOrd="1" destOrd="0" presId="urn:microsoft.com/office/officeart/2005/8/layout/hProcess4"/>
    <dgm:cxn modelId="{CC093EAA-2D49-EA4F-BAFE-A3C24FF4F518}" type="presParOf" srcId="{4A4E61CD-3F70-704A-98F8-38F7BD096F1D}" destId="{E166FFCD-7707-6643-9827-D1D585FE9AC3}" srcOrd="2" destOrd="0" presId="urn:microsoft.com/office/officeart/2005/8/layout/hProcess4"/>
    <dgm:cxn modelId="{28F2BA27-2670-444D-81DC-528076F15A12}" type="presParOf" srcId="{E166FFCD-7707-6643-9827-D1D585FE9AC3}" destId="{9C8BEF92-E4DD-9A4F-AF9D-57ABE516271C}" srcOrd="0" destOrd="0" presId="urn:microsoft.com/office/officeart/2005/8/layout/hProcess4"/>
    <dgm:cxn modelId="{C80C07AC-93F8-D74F-958B-C98553C08EB8}" type="presParOf" srcId="{E166FFCD-7707-6643-9827-D1D585FE9AC3}" destId="{005F99D0-DD03-5447-9379-B22D95F32395}" srcOrd="1" destOrd="0" presId="urn:microsoft.com/office/officeart/2005/8/layout/hProcess4"/>
    <dgm:cxn modelId="{5148200C-0905-8245-AA39-9857A64A89B7}" type="presParOf" srcId="{E166FFCD-7707-6643-9827-D1D585FE9AC3}" destId="{EBB79975-BDE1-E441-B152-EB71332EB429}" srcOrd="2" destOrd="0" presId="urn:microsoft.com/office/officeart/2005/8/layout/hProcess4"/>
    <dgm:cxn modelId="{52B9E764-E11B-FA43-8764-C686DD845AA0}" type="presParOf" srcId="{E166FFCD-7707-6643-9827-D1D585FE9AC3}" destId="{52938DB7-A0D5-B148-BC46-A6D4049E8F85}" srcOrd="3" destOrd="0" presId="urn:microsoft.com/office/officeart/2005/8/layout/hProcess4"/>
    <dgm:cxn modelId="{8AC1A606-1D2A-C44A-8657-0C00AF9B3510}" type="presParOf" srcId="{E166FFCD-7707-6643-9827-D1D585FE9AC3}" destId="{C8CE014E-6D96-9B4C-862C-0DE9C3AAF68A}"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DBBFFE97-1CA4-6947-A095-62C49B08FFEB}" type="doc">
      <dgm:prSet loTypeId="urn:microsoft.com/office/officeart/2009/3/layout/HorizontalOrganizationChart" loCatId="" qsTypeId="urn:microsoft.com/office/officeart/2005/8/quickstyle/simple4" qsCatId="simple" csTypeId="urn:microsoft.com/office/officeart/2005/8/colors/colorful5" csCatId="colorful" phldr="1"/>
      <dgm:spPr/>
      <dgm:t>
        <a:bodyPr/>
        <a:lstStyle/>
        <a:p>
          <a:endParaRPr lang="es-ES_tradnl"/>
        </a:p>
      </dgm:t>
    </dgm:pt>
    <dgm:pt modelId="{99F71F33-7E3B-3A4B-8A68-3627EDD14436}">
      <dgm:prSet phldrT="[Texto]" custT="1"/>
      <dgm:spPr/>
      <dgm:t>
        <a:bodyPr/>
        <a:lstStyle/>
        <a:p>
          <a:r>
            <a:rPr lang="es-ES_tradnl" sz="1000" dirty="0" smtClean="0">
              <a:latin typeface="Arial" charset="0"/>
              <a:ea typeface="Arial" charset="0"/>
              <a:cs typeface="Arial" charset="0"/>
            </a:rPr>
            <a:t>Alcance</a:t>
          </a:r>
          <a:endParaRPr lang="es-ES_tradnl" sz="1000" dirty="0">
            <a:latin typeface="Arial" charset="0"/>
            <a:ea typeface="Arial" charset="0"/>
            <a:cs typeface="Arial" charset="0"/>
          </a:endParaRPr>
        </a:p>
      </dgm:t>
    </dgm:pt>
    <dgm:pt modelId="{6385FD66-A724-1A46-B650-33CCB85ED210}" type="parTrans" cxnId="{DD8F2C1F-EA96-1E45-9421-A51D66C74DB5}">
      <dgm:prSet/>
      <dgm:spPr/>
      <dgm:t>
        <a:bodyPr/>
        <a:lstStyle/>
        <a:p>
          <a:endParaRPr lang="es-ES_tradnl" sz="1000">
            <a:latin typeface="Arial" charset="0"/>
            <a:ea typeface="Arial" charset="0"/>
            <a:cs typeface="Arial" charset="0"/>
          </a:endParaRPr>
        </a:p>
      </dgm:t>
    </dgm:pt>
    <dgm:pt modelId="{513BAC2B-23BB-224B-BA5A-C803189A0B21}" type="sibTrans" cxnId="{DD8F2C1F-EA96-1E45-9421-A51D66C74DB5}">
      <dgm:prSet/>
      <dgm:spPr/>
      <dgm:t>
        <a:bodyPr/>
        <a:lstStyle/>
        <a:p>
          <a:endParaRPr lang="es-ES_tradnl" sz="1000">
            <a:latin typeface="Arial" charset="0"/>
            <a:ea typeface="Arial" charset="0"/>
            <a:cs typeface="Arial" charset="0"/>
          </a:endParaRPr>
        </a:p>
      </dgm:t>
    </dgm:pt>
    <dgm:pt modelId="{DFFD090B-246A-4B4E-BFCC-537B006CC71B}">
      <dgm:prSet phldrT="[Texto]" custT="1"/>
      <dgm:spPr/>
      <dgm:t>
        <a:bodyPr/>
        <a:lstStyle/>
        <a:p>
          <a:r>
            <a:rPr lang="es-ES" sz="1000" dirty="0" smtClean="0">
              <a:latin typeface="Arial" charset="0"/>
              <a:ea typeface="Arial" charset="0"/>
              <a:cs typeface="Arial" charset="0"/>
            </a:rPr>
            <a:t>Octubre de 2020</a:t>
          </a:r>
          <a:endParaRPr lang="es-ES_tradnl" sz="1000" dirty="0">
            <a:latin typeface="Arial" charset="0"/>
            <a:ea typeface="Arial" charset="0"/>
            <a:cs typeface="Arial" charset="0"/>
          </a:endParaRPr>
        </a:p>
      </dgm:t>
    </dgm:pt>
    <dgm:pt modelId="{BD0EFEFA-8835-9A43-83A3-5DA4CD852DA8}" type="parTrans" cxnId="{2B46CD97-5BE5-AC4D-95DF-245A3E13DF48}">
      <dgm:prSet/>
      <dgm:spPr/>
      <dgm:t>
        <a:bodyPr/>
        <a:lstStyle/>
        <a:p>
          <a:endParaRPr lang="es-ES_tradnl" sz="1000">
            <a:latin typeface="Arial" charset="0"/>
            <a:ea typeface="Arial" charset="0"/>
            <a:cs typeface="Arial" charset="0"/>
          </a:endParaRPr>
        </a:p>
      </dgm:t>
    </dgm:pt>
    <dgm:pt modelId="{5FB9C3CE-1BE7-4541-A191-59D13151E388}" type="sibTrans" cxnId="{2B46CD97-5BE5-AC4D-95DF-245A3E13DF48}">
      <dgm:prSet/>
      <dgm:spPr/>
      <dgm:t>
        <a:bodyPr/>
        <a:lstStyle/>
        <a:p>
          <a:endParaRPr lang="es-ES_tradnl" sz="1000">
            <a:latin typeface="Arial" charset="0"/>
            <a:ea typeface="Arial" charset="0"/>
            <a:cs typeface="Arial" charset="0"/>
          </a:endParaRPr>
        </a:p>
      </dgm:t>
    </dgm:pt>
    <dgm:pt modelId="{0B31C61F-2EE3-AB45-A87B-928A4F3CE15C}">
      <dgm:prSet phldrT="[Texto]" custT="1"/>
      <dgm:spPr/>
      <dgm:t>
        <a:bodyPr/>
        <a:lstStyle/>
        <a:p>
          <a:r>
            <a:rPr lang="es-ES" sz="1000" dirty="0" smtClean="0">
              <a:latin typeface="Arial" charset="0"/>
              <a:ea typeface="Arial" charset="0"/>
              <a:cs typeface="Arial" charset="0"/>
            </a:rPr>
            <a:t>229.602 sector público</a:t>
          </a:r>
          <a:endParaRPr lang="es-ES_tradnl" sz="1000" dirty="0">
            <a:latin typeface="Arial" charset="0"/>
            <a:ea typeface="Arial" charset="0"/>
            <a:cs typeface="Arial" charset="0"/>
          </a:endParaRPr>
        </a:p>
      </dgm:t>
    </dgm:pt>
    <dgm:pt modelId="{52511A33-E150-E641-88AD-835F780A6CEC}" type="parTrans" cxnId="{75E3087B-55CA-414C-A67B-0BB93859EB07}">
      <dgm:prSet/>
      <dgm:spPr/>
      <dgm:t>
        <a:bodyPr/>
        <a:lstStyle/>
        <a:p>
          <a:endParaRPr lang="es-ES_tradnl" sz="1000">
            <a:latin typeface="Arial" charset="0"/>
            <a:ea typeface="Arial" charset="0"/>
            <a:cs typeface="Arial" charset="0"/>
          </a:endParaRPr>
        </a:p>
      </dgm:t>
    </dgm:pt>
    <dgm:pt modelId="{7FBDFA1C-11F0-8F40-889E-1996903FB1FC}" type="sibTrans" cxnId="{75E3087B-55CA-414C-A67B-0BB93859EB07}">
      <dgm:prSet/>
      <dgm:spPr/>
      <dgm:t>
        <a:bodyPr/>
        <a:lstStyle/>
        <a:p>
          <a:endParaRPr lang="es-ES_tradnl" sz="1000">
            <a:latin typeface="Arial" charset="0"/>
            <a:ea typeface="Arial" charset="0"/>
            <a:cs typeface="Arial" charset="0"/>
          </a:endParaRPr>
        </a:p>
      </dgm:t>
    </dgm:pt>
    <dgm:pt modelId="{C5A067A4-C11A-0046-812D-4398F3F36C91}">
      <dgm:prSet phldrT="[Texto]" custT="1"/>
      <dgm:spPr/>
      <dgm:t>
        <a:bodyPr/>
        <a:lstStyle/>
        <a:p>
          <a:r>
            <a:rPr lang="es-ES" sz="1000" dirty="0" smtClean="0">
              <a:latin typeface="Arial" charset="0"/>
              <a:ea typeface="Arial" charset="0"/>
              <a:cs typeface="Arial" charset="0"/>
            </a:rPr>
            <a:t>468.278 sector privado</a:t>
          </a:r>
          <a:endParaRPr lang="es-ES_tradnl" sz="1000" dirty="0">
            <a:latin typeface="Arial" charset="0"/>
            <a:ea typeface="Arial" charset="0"/>
            <a:cs typeface="Arial" charset="0"/>
          </a:endParaRPr>
        </a:p>
      </dgm:t>
    </dgm:pt>
    <dgm:pt modelId="{5ECA983F-D9A7-6C40-ADB0-8C7F33BA3423}" type="parTrans" cxnId="{408A9E9E-D5FA-2D43-ACE6-9B99AED4F922}">
      <dgm:prSet/>
      <dgm:spPr/>
      <dgm:t>
        <a:bodyPr/>
        <a:lstStyle/>
        <a:p>
          <a:endParaRPr lang="es-ES_tradnl" sz="1000">
            <a:latin typeface="Arial" charset="0"/>
            <a:ea typeface="Arial" charset="0"/>
            <a:cs typeface="Arial" charset="0"/>
          </a:endParaRPr>
        </a:p>
      </dgm:t>
    </dgm:pt>
    <dgm:pt modelId="{B29EDE67-114A-214E-85AB-4423DB430DE5}" type="sibTrans" cxnId="{408A9E9E-D5FA-2D43-ACE6-9B99AED4F922}">
      <dgm:prSet/>
      <dgm:spPr/>
      <dgm:t>
        <a:bodyPr/>
        <a:lstStyle/>
        <a:p>
          <a:endParaRPr lang="es-ES_tradnl" sz="1000">
            <a:latin typeface="Arial" charset="0"/>
            <a:ea typeface="Arial" charset="0"/>
            <a:cs typeface="Arial" charset="0"/>
          </a:endParaRPr>
        </a:p>
      </dgm:t>
    </dgm:pt>
    <dgm:pt modelId="{2710BE45-0A4C-6249-9049-D6E15B04CAE5}">
      <dgm:prSet phldrT="[Texto]" custT="1"/>
      <dgm:spPr/>
      <dgm:t>
        <a:bodyPr/>
        <a:lstStyle/>
        <a:p>
          <a:r>
            <a:rPr lang="es-ES_tradnl" sz="1000" dirty="0" smtClean="0">
              <a:latin typeface="Arial" charset="0"/>
              <a:ea typeface="Arial" charset="0"/>
              <a:cs typeface="Arial" charset="0"/>
            </a:rPr>
            <a:t>“Reducción emergente de la jornada laboral”</a:t>
          </a:r>
          <a:endParaRPr lang="es-ES_tradnl" sz="1000" dirty="0">
            <a:latin typeface="Arial" charset="0"/>
            <a:ea typeface="Arial" charset="0"/>
            <a:cs typeface="Arial" charset="0"/>
          </a:endParaRPr>
        </a:p>
      </dgm:t>
    </dgm:pt>
    <dgm:pt modelId="{1480E23B-D22B-6A43-9B8F-C9635EBB3B30}" type="parTrans" cxnId="{4BEBE65A-4FB7-6440-BF68-95FA6DF82A6B}">
      <dgm:prSet/>
      <dgm:spPr/>
      <dgm:t>
        <a:bodyPr/>
        <a:lstStyle/>
        <a:p>
          <a:endParaRPr lang="es-ES_tradnl" sz="1000">
            <a:latin typeface="Arial" charset="0"/>
            <a:ea typeface="Arial" charset="0"/>
            <a:cs typeface="Arial" charset="0"/>
          </a:endParaRPr>
        </a:p>
      </dgm:t>
    </dgm:pt>
    <dgm:pt modelId="{A5FA4265-3D44-0A44-9547-14A2C939C64F}" type="sibTrans" cxnId="{4BEBE65A-4FB7-6440-BF68-95FA6DF82A6B}">
      <dgm:prSet/>
      <dgm:spPr/>
      <dgm:t>
        <a:bodyPr/>
        <a:lstStyle/>
        <a:p>
          <a:endParaRPr lang="es-ES_tradnl" sz="1000">
            <a:latin typeface="Arial" charset="0"/>
            <a:ea typeface="Arial" charset="0"/>
            <a:cs typeface="Arial" charset="0"/>
          </a:endParaRPr>
        </a:p>
      </dgm:t>
    </dgm:pt>
    <dgm:pt modelId="{49CFF2BB-02E9-B347-BD17-436DF0AE7771}">
      <dgm:prSet phldrT="[Texto]" custT="1"/>
      <dgm:spPr/>
      <dgm:t>
        <a:bodyPr/>
        <a:lstStyle/>
        <a:p>
          <a:r>
            <a:rPr lang="es-ES" sz="1000" dirty="0" smtClean="0">
              <a:latin typeface="Arial" charset="0"/>
              <a:ea typeface="Arial" charset="0"/>
              <a:cs typeface="Arial" charset="0"/>
            </a:rPr>
            <a:t>70.652 contratos</a:t>
          </a:r>
          <a:endParaRPr lang="es-ES_tradnl" sz="1000" dirty="0">
            <a:latin typeface="Arial" charset="0"/>
            <a:ea typeface="Arial" charset="0"/>
            <a:cs typeface="Arial" charset="0"/>
          </a:endParaRPr>
        </a:p>
      </dgm:t>
    </dgm:pt>
    <dgm:pt modelId="{59A6F3EE-E05A-BB49-A130-32E57D33FE78}" type="parTrans" cxnId="{79BEB41D-357A-E54A-BF4E-55DE722D9C82}">
      <dgm:prSet/>
      <dgm:spPr/>
      <dgm:t>
        <a:bodyPr/>
        <a:lstStyle/>
        <a:p>
          <a:endParaRPr lang="es-ES_tradnl" sz="1000">
            <a:latin typeface="Arial" charset="0"/>
            <a:ea typeface="Arial" charset="0"/>
            <a:cs typeface="Arial" charset="0"/>
          </a:endParaRPr>
        </a:p>
      </dgm:t>
    </dgm:pt>
    <dgm:pt modelId="{182DE783-18F2-0C43-9127-2FD8FF6A26C2}" type="sibTrans" cxnId="{79BEB41D-357A-E54A-BF4E-55DE722D9C82}">
      <dgm:prSet/>
      <dgm:spPr/>
      <dgm:t>
        <a:bodyPr/>
        <a:lstStyle/>
        <a:p>
          <a:endParaRPr lang="es-ES_tradnl" sz="1000">
            <a:latin typeface="Arial" charset="0"/>
            <a:ea typeface="Arial" charset="0"/>
            <a:cs typeface="Arial" charset="0"/>
          </a:endParaRPr>
        </a:p>
      </dgm:t>
    </dgm:pt>
    <dgm:pt modelId="{2E87349E-B047-C343-A8FA-028892D67DA0}">
      <dgm:prSet phldrT="[Texto]" custT="1"/>
      <dgm:spPr/>
      <dgm:t>
        <a:bodyPr/>
        <a:lstStyle/>
        <a:p>
          <a:r>
            <a:rPr lang="es-ES" sz="1000" dirty="0" smtClean="0">
              <a:latin typeface="Arial" charset="0"/>
              <a:ea typeface="Arial" charset="0"/>
              <a:cs typeface="Arial" charset="0"/>
            </a:rPr>
            <a:t>697.800 trabajadores a nivel nacional</a:t>
          </a:r>
          <a:endParaRPr lang="es-ES_tradnl" sz="1000" dirty="0">
            <a:latin typeface="Arial" charset="0"/>
            <a:ea typeface="Arial" charset="0"/>
            <a:cs typeface="Arial" charset="0"/>
          </a:endParaRPr>
        </a:p>
      </dgm:t>
    </dgm:pt>
    <dgm:pt modelId="{A6AA1F9D-BBFC-3341-8720-B34DFC74F5FD}" type="parTrans" cxnId="{A2B7E8B6-6248-9B46-A145-AE5C52CEFA20}">
      <dgm:prSet/>
      <dgm:spPr/>
      <dgm:t>
        <a:bodyPr/>
        <a:lstStyle/>
        <a:p>
          <a:endParaRPr lang="es-ES_tradnl" sz="1000">
            <a:latin typeface="Arial" charset="0"/>
            <a:ea typeface="Arial" charset="0"/>
            <a:cs typeface="Arial" charset="0"/>
          </a:endParaRPr>
        </a:p>
      </dgm:t>
    </dgm:pt>
    <dgm:pt modelId="{C2D62757-10B9-2642-8C7A-F68DBFB00163}" type="sibTrans" cxnId="{A2B7E8B6-6248-9B46-A145-AE5C52CEFA20}">
      <dgm:prSet/>
      <dgm:spPr/>
      <dgm:t>
        <a:bodyPr/>
        <a:lstStyle/>
        <a:p>
          <a:endParaRPr lang="es-ES_tradnl" sz="1000">
            <a:latin typeface="Arial" charset="0"/>
            <a:ea typeface="Arial" charset="0"/>
            <a:cs typeface="Arial" charset="0"/>
          </a:endParaRPr>
        </a:p>
      </dgm:t>
    </dgm:pt>
    <dgm:pt modelId="{B65C3533-99B1-704C-B9B6-0072ED5B53D2}">
      <dgm:prSet phldrT="[Texto]" custT="1"/>
      <dgm:spPr/>
      <dgm:t>
        <a:bodyPr/>
        <a:lstStyle/>
        <a:p>
          <a:r>
            <a:rPr lang="es-ES" sz="1000" dirty="0" smtClean="0">
              <a:latin typeface="Arial" charset="0"/>
              <a:ea typeface="Arial" charset="0"/>
              <a:cs typeface="Arial" charset="0"/>
            </a:rPr>
            <a:t>Entre el 22 de junio y el 10 de diciembre  de 2020</a:t>
          </a:r>
          <a:endParaRPr lang="es-ES_tradnl" sz="1000" dirty="0">
            <a:latin typeface="Arial" charset="0"/>
            <a:ea typeface="Arial" charset="0"/>
            <a:cs typeface="Arial" charset="0"/>
          </a:endParaRPr>
        </a:p>
      </dgm:t>
    </dgm:pt>
    <dgm:pt modelId="{8B069FC8-D2C4-E643-A8CC-FCB9B44A9E81}" type="parTrans" cxnId="{D3E4C09D-9424-7148-A03A-1463E9949967}">
      <dgm:prSet/>
      <dgm:spPr/>
      <dgm:t>
        <a:bodyPr/>
        <a:lstStyle/>
        <a:p>
          <a:endParaRPr lang="es-ES_tradnl" sz="1000">
            <a:latin typeface="Arial" charset="0"/>
            <a:ea typeface="Arial" charset="0"/>
            <a:cs typeface="Arial" charset="0"/>
          </a:endParaRPr>
        </a:p>
      </dgm:t>
    </dgm:pt>
    <dgm:pt modelId="{3B535506-0F96-6D48-A3D6-172F584C0BC3}" type="sibTrans" cxnId="{D3E4C09D-9424-7148-A03A-1463E9949967}">
      <dgm:prSet/>
      <dgm:spPr/>
      <dgm:t>
        <a:bodyPr/>
        <a:lstStyle/>
        <a:p>
          <a:endParaRPr lang="es-ES_tradnl" sz="1000">
            <a:latin typeface="Arial" charset="0"/>
            <a:ea typeface="Arial" charset="0"/>
            <a:cs typeface="Arial" charset="0"/>
          </a:endParaRPr>
        </a:p>
      </dgm:t>
    </dgm:pt>
    <dgm:pt modelId="{1FC62373-BFFA-9442-9859-2BFEB60B5918}" type="pres">
      <dgm:prSet presAssocID="{DBBFFE97-1CA4-6947-A095-62C49B08FFEB}" presName="hierChild1" presStyleCnt="0">
        <dgm:presLayoutVars>
          <dgm:orgChart val="1"/>
          <dgm:chPref val="1"/>
          <dgm:dir/>
          <dgm:animOne val="branch"/>
          <dgm:animLvl val="lvl"/>
          <dgm:resizeHandles/>
        </dgm:presLayoutVars>
      </dgm:prSet>
      <dgm:spPr/>
      <dgm:t>
        <a:bodyPr/>
        <a:lstStyle/>
        <a:p>
          <a:endParaRPr lang="es-ES_tradnl"/>
        </a:p>
      </dgm:t>
    </dgm:pt>
    <dgm:pt modelId="{3A875F8F-FD9E-804B-9A73-535D3860344F}" type="pres">
      <dgm:prSet presAssocID="{99F71F33-7E3B-3A4B-8A68-3627EDD14436}" presName="hierRoot1" presStyleCnt="0">
        <dgm:presLayoutVars>
          <dgm:hierBranch val="init"/>
        </dgm:presLayoutVars>
      </dgm:prSet>
      <dgm:spPr/>
    </dgm:pt>
    <dgm:pt modelId="{FC76D055-18EE-6E4F-9D1C-29910D51B9A2}" type="pres">
      <dgm:prSet presAssocID="{99F71F33-7E3B-3A4B-8A68-3627EDD14436}" presName="rootComposite1" presStyleCnt="0"/>
      <dgm:spPr/>
    </dgm:pt>
    <dgm:pt modelId="{6F1094BF-7FB1-6E49-9261-BA43F6E2BFF4}" type="pres">
      <dgm:prSet presAssocID="{99F71F33-7E3B-3A4B-8A68-3627EDD14436}" presName="rootText1" presStyleLbl="node0" presStyleIdx="0" presStyleCnt="1" custScaleY="133100" custLinFactNeighborX="-2446">
        <dgm:presLayoutVars>
          <dgm:chPref val="3"/>
        </dgm:presLayoutVars>
      </dgm:prSet>
      <dgm:spPr/>
      <dgm:t>
        <a:bodyPr/>
        <a:lstStyle/>
        <a:p>
          <a:endParaRPr lang="es-ES_tradnl"/>
        </a:p>
      </dgm:t>
    </dgm:pt>
    <dgm:pt modelId="{9D761DC2-E69E-6C48-A505-6BF29A203F60}" type="pres">
      <dgm:prSet presAssocID="{99F71F33-7E3B-3A4B-8A68-3627EDD14436}" presName="rootConnector1" presStyleLbl="node1" presStyleIdx="0" presStyleCnt="0"/>
      <dgm:spPr/>
      <dgm:t>
        <a:bodyPr/>
        <a:lstStyle/>
        <a:p>
          <a:endParaRPr lang="es-ES_tradnl"/>
        </a:p>
      </dgm:t>
    </dgm:pt>
    <dgm:pt modelId="{418EB16A-A70D-9D44-ABFC-828EB69B7504}" type="pres">
      <dgm:prSet presAssocID="{99F71F33-7E3B-3A4B-8A68-3627EDD14436}" presName="hierChild2" presStyleCnt="0"/>
      <dgm:spPr/>
    </dgm:pt>
    <dgm:pt modelId="{1E673090-C92F-DA4E-82F6-D8101A1F6782}" type="pres">
      <dgm:prSet presAssocID="{BD0EFEFA-8835-9A43-83A3-5DA4CD852DA8}" presName="Name64" presStyleLbl="parChTrans1D2" presStyleIdx="0" presStyleCnt="2"/>
      <dgm:spPr/>
      <dgm:t>
        <a:bodyPr/>
        <a:lstStyle/>
        <a:p>
          <a:endParaRPr lang="es-ES_tradnl"/>
        </a:p>
      </dgm:t>
    </dgm:pt>
    <dgm:pt modelId="{B9DEA268-2FA7-8D4A-A174-AD39914CE15F}" type="pres">
      <dgm:prSet presAssocID="{DFFD090B-246A-4B4E-BFCC-537B006CC71B}" presName="hierRoot2" presStyleCnt="0">
        <dgm:presLayoutVars>
          <dgm:hierBranch val="init"/>
        </dgm:presLayoutVars>
      </dgm:prSet>
      <dgm:spPr/>
    </dgm:pt>
    <dgm:pt modelId="{2006FFF2-474B-E247-B1D6-79390EA14E5F}" type="pres">
      <dgm:prSet presAssocID="{DFFD090B-246A-4B4E-BFCC-537B006CC71B}" presName="rootComposite" presStyleCnt="0"/>
      <dgm:spPr/>
    </dgm:pt>
    <dgm:pt modelId="{381B4AEB-518B-E042-93C5-B296EC176A34}" type="pres">
      <dgm:prSet presAssocID="{DFFD090B-246A-4B4E-BFCC-537B006CC71B}" presName="rootText" presStyleLbl="node2" presStyleIdx="0" presStyleCnt="2" custScaleX="161051" custScaleY="194872">
        <dgm:presLayoutVars>
          <dgm:chPref val="3"/>
        </dgm:presLayoutVars>
      </dgm:prSet>
      <dgm:spPr/>
      <dgm:t>
        <a:bodyPr/>
        <a:lstStyle/>
        <a:p>
          <a:endParaRPr lang="es-ES_tradnl"/>
        </a:p>
      </dgm:t>
    </dgm:pt>
    <dgm:pt modelId="{A1F0A168-96AF-1347-AD86-6F8E8E2F70B8}" type="pres">
      <dgm:prSet presAssocID="{DFFD090B-246A-4B4E-BFCC-537B006CC71B}" presName="rootConnector" presStyleLbl="node2" presStyleIdx="0" presStyleCnt="2"/>
      <dgm:spPr/>
      <dgm:t>
        <a:bodyPr/>
        <a:lstStyle/>
        <a:p>
          <a:endParaRPr lang="es-ES_tradnl"/>
        </a:p>
      </dgm:t>
    </dgm:pt>
    <dgm:pt modelId="{C2BCC4F6-0248-DC43-9C6F-C020FBC955FA}" type="pres">
      <dgm:prSet presAssocID="{DFFD090B-246A-4B4E-BFCC-537B006CC71B}" presName="hierChild4" presStyleCnt="0"/>
      <dgm:spPr/>
    </dgm:pt>
    <dgm:pt modelId="{3E24F278-4A56-C740-BB39-1A099096C9B3}" type="pres">
      <dgm:prSet presAssocID="{A6AA1F9D-BBFC-3341-8720-B34DFC74F5FD}" presName="Name64" presStyleLbl="parChTrans1D3" presStyleIdx="0" presStyleCnt="3"/>
      <dgm:spPr/>
      <dgm:t>
        <a:bodyPr/>
        <a:lstStyle/>
        <a:p>
          <a:endParaRPr lang="es-ES_tradnl"/>
        </a:p>
      </dgm:t>
    </dgm:pt>
    <dgm:pt modelId="{C5B2966F-5340-D249-9D7B-06A754C72FF3}" type="pres">
      <dgm:prSet presAssocID="{2E87349E-B047-C343-A8FA-028892D67DA0}" presName="hierRoot2" presStyleCnt="0">
        <dgm:presLayoutVars>
          <dgm:hierBranch val="init"/>
        </dgm:presLayoutVars>
      </dgm:prSet>
      <dgm:spPr/>
    </dgm:pt>
    <dgm:pt modelId="{34E6B196-05A4-1848-B0B2-F58ECF043C0C}" type="pres">
      <dgm:prSet presAssocID="{2E87349E-B047-C343-A8FA-028892D67DA0}" presName="rootComposite" presStyleCnt="0"/>
      <dgm:spPr/>
    </dgm:pt>
    <dgm:pt modelId="{4E746B13-88A6-FF4E-8501-2E3AEA434B47}" type="pres">
      <dgm:prSet presAssocID="{2E87349E-B047-C343-A8FA-028892D67DA0}" presName="rootText" presStyleLbl="node3" presStyleIdx="0" presStyleCnt="3" custScaleX="161051" custScaleY="194872">
        <dgm:presLayoutVars>
          <dgm:chPref val="3"/>
        </dgm:presLayoutVars>
      </dgm:prSet>
      <dgm:spPr/>
      <dgm:t>
        <a:bodyPr/>
        <a:lstStyle/>
        <a:p>
          <a:endParaRPr lang="es-ES_tradnl"/>
        </a:p>
      </dgm:t>
    </dgm:pt>
    <dgm:pt modelId="{CFA00A8B-3EDA-A441-8801-DB0B91F678E9}" type="pres">
      <dgm:prSet presAssocID="{2E87349E-B047-C343-A8FA-028892D67DA0}" presName="rootConnector" presStyleLbl="node3" presStyleIdx="0" presStyleCnt="3"/>
      <dgm:spPr/>
      <dgm:t>
        <a:bodyPr/>
        <a:lstStyle/>
        <a:p>
          <a:endParaRPr lang="es-ES_tradnl"/>
        </a:p>
      </dgm:t>
    </dgm:pt>
    <dgm:pt modelId="{C0477C6D-73B2-1E46-90A3-EA779312790B}" type="pres">
      <dgm:prSet presAssocID="{2E87349E-B047-C343-A8FA-028892D67DA0}" presName="hierChild4" presStyleCnt="0"/>
      <dgm:spPr/>
    </dgm:pt>
    <dgm:pt modelId="{A4CED88C-9C99-7243-A6DB-3AA6792ED799}" type="pres">
      <dgm:prSet presAssocID="{52511A33-E150-E641-88AD-835F780A6CEC}" presName="Name64" presStyleLbl="parChTrans1D4" presStyleIdx="0" presStyleCnt="2"/>
      <dgm:spPr/>
      <dgm:t>
        <a:bodyPr/>
        <a:lstStyle/>
        <a:p>
          <a:endParaRPr lang="es-ES_tradnl"/>
        </a:p>
      </dgm:t>
    </dgm:pt>
    <dgm:pt modelId="{6E0B341C-3A49-DF40-9AED-F382FC193335}" type="pres">
      <dgm:prSet presAssocID="{0B31C61F-2EE3-AB45-A87B-928A4F3CE15C}" presName="hierRoot2" presStyleCnt="0">
        <dgm:presLayoutVars>
          <dgm:hierBranch val="init"/>
        </dgm:presLayoutVars>
      </dgm:prSet>
      <dgm:spPr/>
    </dgm:pt>
    <dgm:pt modelId="{D507C7A2-195F-1143-8CAD-8D54F2827442}" type="pres">
      <dgm:prSet presAssocID="{0B31C61F-2EE3-AB45-A87B-928A4F3CE15C}" presName="rootComposite" presStyleCnt="0"/>
      <dgm:spPr/>
    </dgm:pt>
    <dgm:pt modelId="{563137E1-69EB-8D44-809C-3833041CEFB8}" type="pres">
      <dgm:prSet presAssocID="{0B31C61F-2EE3-AB45-A87B-928A4F3CE15C}" presName="rootText" presStyleLbl="node4" presStyleIdx="0" presStyleCnt="2" custScaleX="161051" custScaleY="194872">
        <dgm:presLayoutVars>
          <dgm:chPref val="3"/>
        </dgm:presLayoutVars>
      </dgm:prSet>
      <dgm:spPr/>
      <dgm:t>
        <a:bodyPr/>
        <a:lstStyle/>
        <a:p>
          <a:endParaRPr lang="es-ES_tradnl"/>
        </a:p>
      </dgm:t>
    </dgm:pt>
    <dgm:pt modelId="{D7A663B0-596D-9545-B70A-24690F39C54B}" type="pres">
      <dgm:prSet presAssocID="{0B31C61F-2EE3-AB45-A87B-928A4F3CE15C}" presName="rootConnector" presStyleLbl="node4" presStyleIdx="0" presStyleCnt="2"/>
      <dgm:spPr/>
      <dgm:t>
        <a:bodyPr/>
        <a:lstStyle/>
        <a:p>
          <a:endParaRPr lang="es-ES_tradnl"/>
        </a:p>
      </dgm:t>
    </dgm:pt>
    <dgm:pt modelId="{4EA587EC-1BE5-5141-A1E7-A7C18C30AC02}" type="pres">
      <dgm:prSet presAssocID="{0B31C61F-2EE3-AB45-A87B-928A4F3CE15C}" presName="hierChild4" presStyleCnt="0"/>
      <dgm:spPr/>
    </dgm:pt>
    <dgm:pt modelId="{C238900B-1F78-DC43-93B5-1EC4DF467642}" type="pres">
      <dgm:prSet presAssocID="{0B31C61F-2EE3-AB45-A87B-928A4F3CE15C}" presName="hierChild5" presStyleCnt="0"/>
      <dgm:spPr/>
    </dgm:pt>
    <dgm:pt modelId="{226CF3EB-D7F4-9D43-B45A-20696A2D2693}" type="pres">
      <dgm:prSet presAssocID="{5ECA983F-D9A7-6C40-ADB0-8C7F33BA3423}" presName="Name64" presStyleLbl="parChTrans1D4" presStyleIdx="1" presStyleCnt="2"/>
      <dgm:spPr/>
      <dgm:t>
        <a:bodyPr/>
        <a:lstStyle/>
        <a:p>
          <a:endParaRPr lang="es-ES_tradnl"/>
        </a:p>
      </dgm:t>
    </dgm:pt>
    <dgm:pt modelId="{6280791D-1B2E-B74A-B3D2-F2112B313F6D}" type="pres">
      <dgm:prSet presAssocID="{C5A067A4-C11A-0046-812D-4398F3F36C91}" presName="hierRoot2" presStyleCnt="0">
        <dgm:presLayoutVars>
          <dgm:hierBranch val="init"/>
        </dgm:presLayoutVars>
      </dgm:prSet>
      <dgm:spPr/>
    </dgm:pt>
    <dgm:pt modelId="{42598759-45A9-4644-95D3-B07F6D1E0B6B}" type="pres">
      <dgm:prSet presAssocID="{C5A067A4-C11A-0046-812D-4398F3F36C91}" presName="rootComposite" presStyleCnt="0"/>
      <dgm:spPr/>
    </dgm:pt>
    <dgm:pt modelId="{A7A46319-2E93-4343-A395-388C8182FF38}" type="pres">
      <dgm:prSet presAssocID="{C5A067A4-C11A-0046-812D-4398F3F36C91}" presName="rootText" presStyleLbl="node4" presStyleIdx="1" presStyleCnt="2" custScaleX="161051" custScaleY="194872">
        <dgm:presLayoutVars>
          <dgm:chPref val="3"/>
        </dgm:presLayoutVars>
      </dgm:prSet>
      <dgm:spPr/>
      <dgm:t>
        <a:bodyPr/>
        <a:lstStyle/>
        <a:p>
          <a:endParaRPr lang="es-ES_tradnl"/>
        </a:p>
      </dgm:t>
    </dgm:pt>
    <dgm:pt modelId="{0C334473-91D1-F341-8C11-DCA5C4647F5C}" type="pres">
      <dgm:prSet presAssocID="{C5A067A4-C11A-0046-812D-4398F3F36C91}" presName="rootConnector" presStyleLbl="node4" presStyleIdx="1" presStyleCnt="2"/>
      <dgm:spPr/>
      <dgm:t>
        <a:bodyPr/>
        <a:lstStyle/>
        <a:p>
          <a:endParaRPr lang="es-ES_tradnl"/>
        </a:p>
      </dgm:t>
    </dgm:pt>
    <dgm:pt modelId="{D101FF3E-C1D5-1644-997C-1337B2687F25}" type="pres">
      <dgm:prSet presAssocID="{C5A067A4-C11A-0046-812D-4398F3F36C91}" presName="hierChild4" presStyleCnt="0"/>
      <dgm:spPr/>
    </dgm:pt>
    <dgm:pt modelId="{C91C4E91-1629-D044-AB99-4A7C7D7DD56D}" type="pres">
      <dgm:prSet presAssocID="{C5A067A4-C11A-0046-812D-4398F3F36C91}" presName="hierChild5" presStyleCnt="0"/>
      <dgm:spPr/>
    </dgm:pt>
    <dgm:pt modelId="{BFB0F05D-1654-A244-B5D0-3D09F27AFD55}" type="pres">
      <dgm:prSet presAssocID="{2E87349E-B047-C343-A8FA-028892D67DA0}" presName="hierChild5" presStyleCnt="0"/>
      <dgm:spPr/>
    </dgm:pt>
    <dgm:pt modelId="{5EE46E5A-3CF2-ED4E-8F42-7C515DD17A3A}" type="pres">
      <dgm:prSet presAssocID="{DFFD090B-246A-4B4E-BFCC-537B006CC71B}" presName="hierChild5" presStyleCnt="0"/>
      <dgm:spPr/>
    </dgm:pt>
    <dgm:pt modelId="{2A48351D-DD20-E94C-B3FC-752170B50588}" type="pres">
      <dgm:prSet presAssocID="{8B069FC8-D2C4-E643-A8CC-FCB9B44A9E81}" presName="Name64" presStyleLbl="parChTrans1D2" presStyleIdx="1" presStyleCnt="2"/>
      <dgm:spPr/>
      <dgm:t>
        <a:bodyPr/>
        <a:lstStyle/>
        <a:p>
          <a:endParaRPr lang="es-ES_tradnl"/>
        </a:p>
      </dgm:t>
    </dgm:pt>
    <dgm:pt modelId="{D87234F0-4669-DB44-AE7E-219A8A97E0F3}" type="pres">
      <dgm:prSet presAssocID="{B65C3533-99B1-704C-B9B6-0072ED5B53D2}" presName="hierRoot2" presStyleCnt="0">
        <dgm:presLayoutVars>
          <dgm:hierBranch val="init"/>
        </dgm:presLayoutVars>
      </dgm:prSet>
      <dgm:spPr/>
    </dgm:pt>
    <dgm:pt modelId="{4EB932B6-809E-3F4D-A490-A36DF87C88B2}" type="pres">
      <dgm:prSet presAssocID="{B65C3533-99B1-704C-B9B6-0072ED5B53D2}" presName="rootComposite" presStyleCnt="0"/>
      <dgm:spPr/>
    </dgm:pt>
    <dgm:pt modelId="{2F775756-6433-0F4D-9571-6032BB5E79D1}" type="pres">
      <dgm:prSet presAssocID="{B65C3533-99B1-704C-B9B6-0072ED5B53D2}" presName="rootText" presStyleLbl="node2" presStyleIdx="1" presStyleCnt="2" custScaleX="161051" custScaleY="194872">
        <dgm:presLayoutVars>
          <dgm:chPref val="3"/>
        </dgm:presLayoutVars>
      </dgm:prSet>
      <dgm:spPr/>
      <dgm:t>
        <a:bodyPr/>
        <a:lstStyle/>
        <a:p>
          <a:endParaRPr lang="es-ES_tradnl"/>
        </a:p>
      </dgm:t>
    </dgm:pt>
    <dgm:pt modelId="{A25D2527-8807-2946-B58F-085CB53AF87D}" type="pres">
      <dgm:prSet presAssocID="{B65C3533-99B1-704C-B9B6-0072ED5B53D2}" presName="rootConnector" presStyleLbl="node2" presStyleIdx="1" presStyleCnt="2"/>
      <dgm:spPr/>
      <dgm:t>
        <a:bodyPr/>
        <a:lstStyle/>
        <a:p>
          <a:endParaRPr lang="es-ES_tradnl"/>
        </a:p>
      </dgm:t>
    </dgm:pt>
    <dgm:pt modelId="{75A2AA3F-96F7-AE48-863D-282F12303296}" type="pres">
      <dgm:prSet presAssocID="{B65C3533-99B1-704C-B9B6-0072ED5B53D2}" presName="hierChild4" presStyleCnt="0"/>
      <dgm:spPr/>
    </dgm:pt>
    <dgm:pt modelId="{4D17CAB8-C79C-BF40-9673-AF3E247455B1}" type="pres">
      <dgm:prSet presAssocID="{1480E23B-D22B-6A43-9B8F-C9635EBB3B30}" presName="Name64" presStyleLbl="parChTrans1D3" presStyleIdx="1" presStyleCnt="3"/>
      <dgm:spPr/>
      <dgm:t>
        <a:bodyPr/>
        <a:lstStyle/>
        <a:p>
          <a:endParaRPr lang="es-ES_tradnl"/>
        </a:p>
      </dgm:t>
    </dgm:pt>
    <dgm:pt modelId="{312E3FE9-A6CB-2A4E-91BA-B2BD132142CC}" type="pres">
      <dgm:prSet presAssocID="{2710BE45-0A4C-6249-9049-D6E15B04CAE5}" presName="hierRoot2" presStyleCnt="0">
        <dgm:presLayoutVars>
          <dgm:hierBranch val="init"/>
        </dgm:presLayoutVars>
      </dgm:prSet>
      <dgm:spPr/>
    </dgm:pt>
    <dgm:pt modelId="{733E65BB-8B24-054A-8E3B-C648E5835BA5}" type="pres">
      <dgm:prSet presAssocID="{2710BE45-0A4C-6249-9049-D6E15B04CAE5}" presName="rootComposite" presStyleCnt="0"/>
      <dgm:spPr/>
    </dgm:pt>
    <dgm:pt modelId="{50038E13-580F-7243-8622-BDEC74F5D8A9}" type="pres">
      <dgm:prSet presAssocID="{2710BE45-0A4C-6249-9049-D6E15B04CAE5}" presName="rootText" presStyleLbl="node3" presStyleIdx="1" presStyleCnt="3" custScaleX="161051" custScaleY="194872">
        <dgm:presLayoutVars>
          <dgm:chPref val="3"/>
        </dgm:presLayoutVars>
      </dgm:prSet>
      <dgm:spPr/>
      <dgm:t>
        <a:bodyPr/>
        <a:lstStyle/>
        <a:p>
          <a:endParaRPr lang="es-ES_tradnl"/>
        </a:p>
      </dgm:t>
    </dgm:pt>
    <dgm:pt modelId="{0BDADAC9-6C40-0E43-96DE-2366F44EB444}" type="pres">
      <dgm:prSet presAssocID="{2710BE45-0A4C-6249-9049-D6E15B04CAE5}" presName="rootConnector" presStyleLbl="node3" presStyleIdx="1" presStyleCnt="3"/>
      <dgm:spPr/>
      <dgm:t>
        <a:bodyPr/>
        <a:lstStyle/>
        <a:p>
          <a:endParaRPr lang="es-ES_tradnl"/>
        </a:p>
      </dgm:t>
    </dgm:pt>
    <dgm:pt modelId="{5C698C52-10EC-764D-A6FE-1C3E78D658E4}" type="pres">
      <dgm:prSet presAssocID="{2710BE45-0A4C-6249-9049-D6E15B04CAE5}" presName="hierChild4" presStyleCnt="0"/>
      <dgm:spPr/>
    </dgm:pt>
    <dgm:pt modelId="{9EB96E16-8C4F-C844-BDC3-0750CB6389AF}" type="pres">
      <dgm:prSet presAssocID="{2710BE45-0A4C-6249-9049-D6E15B04CAE5}" presName="hierChild5" presStyleCnt="0"/>
      <dgm:spPr/>
    </dgm:pt>
    <dgm:pt modelId="{8581F31D-5478-D742-B4CF-4A3C2C620DD6}" type="pres">
      <dgm:prSet presAssocID="{59A6F3EE-E05A-BB49-A130-32E57D33FE78}" presName="Name64" presStyleLbl="parChTrans1D3" presStyleIdx="2" presStyleCnt="3"/>
      <dgm:spPr/>
      <dgm:t>
        <a:bodyPr/>
        <a:lstStyle/>
        <a:p>
          <a:endParaRPr lang="es-ES_tradnl"/>
        </a:p>
      </dgm:t>
    </dgm:pt>
    <dgm:pt modelId="{24979BE5-9849-264B-8D57-A5C7D649F9AA}" type="pres">
      <dgm:prSet presAssocID="{49CFF2BB-02E9-B347-BD17-436DF0AE7771}" presName="hierRoot2" presStyleCnt="0">
        <dgm:presLayoutVars>
          <dgm:hierBranch val="init"/>
        </dgm:presLayoutVars>
      </dgm:prSet>
      <dgm:spPr/>
    </dgm:pt>
    <dgm:pt modelId="{C25B1288-5117-D743-B4B9-DE4F868DBAE6}" type="pres">
      <dgm:prSet presAssocID="{49CFF2BB-02E9-B347-BD17-436DF0AE7771}" presName="rootComposite" presStyleCnt="0"/>
      <dgm:spPr/>
    </dgm:pt>
    <dgm:pt modelId="{E039A734-E6C6-8F47-943A-E4A9D899DD64}" type="pres">
      <dgm:prSet presAssocID="{49CFF2BB-02E9-B347-BD17-436DF0AE7771}" presName="rootText" presStyleLbl="node3" presStyleIdx="2" presStyleCnt="3" custScaleX="161051" custScaleY="194872">
        <dgm:presLayoutVars>
          <dgm:chPref val="3"/>
        </dgm:presLayoutVars>
      </dgm:prSet>
      <dgm:spPr/>
      <dgm:t>
        <a:bodyPr/>
        <a:lstStyle/>
        <a:p>
          <a:endParaRPr lang="es-ES_tradnl"/>
        </a:p>
      </dgm:t>
    </dgm:pt>
    <dgm:pt modelId="{3FBDE04F-5061-3E44-A678-EFD042D6632B}" type="pres">
      <dgm:prSet presAssocID="{49CFF2BB-02E9-B347-BD17-436DF0AE7771}" presName="rootConnector" presStyleLbl="node3" presStyleIdx="2" presStyleCnt="3"/>
      <dgm:spPr/>
      <dgm:t>
        <a:bodyPr/>
        <a:lstStyle/>
        <a:p>
          <a:endParaRPr lang="es-ES_tradnl"/>
        </a:p>
      </dgm:t>
    </dgm:pt>
    <dgm:pt modelId="{A8EC1A95-7555-D94C-A340-C3F90DB4315B}" type="pres">
      <dgm:prSet presAssocID="{49CFF2BB-02E9-B347-BD17-436DF0AE7771}" presName="hierChild4" presStyleCnt="0"/>
      <dgm:spPr/>
    </dgm:pt>
    <dgm:pt modelId="{A6CBAB2D-FC19-EB4E-AE30-F373B5D54A3D}" type="pres">
      <dgm:prSet presAssocID="{49CFF2BB-02E9-B347-BD17-436DF0AE7771}" presName="hierChild5" presStyleCnt="0"/>
      <dgm:spPr/>
    </dgm:pt>
    <dgm:pt modelId="{651057E8-DFFF-4047-9D8D-B868F159D553}" type="pres">
      <dgm:prSet presAssocID="{B65C3533-99B1-704C-B9B6-0072ED5B53D2}" presName="hierChild5" presStyleCnt="0"/>
      <dgm:spPr/>
    </dgm:pt>
    <dgm:pt modelId="{456F1F84-719E-C341-B3FA-9A15C5606FA6}" type="pres">
      <dgm:prSet presAssocID="{99F71F33-7E3B-3A4B-8A68-3627EDD14436}" presName="hierChild3" presStyleCnt="0"/>
      <dgm:spPr/>
    </dgm:pt>
  </dgm:ptLst>
  <dgm:cxnLst>
    <dgm:cxn modelId="{79BEB41D-357A-E54A-BF4E-55DE722D9C82}" srcId="{B65C3533-99B1-704C-B9B6-0072ED5B53D2}" destId="{49CFF2BB-02E9-B347-BD17-436DF0AE7771}" srcOrd="1" destOrd="0" parTransId="{59A6F3EE-E05A-BB49-A130-32E57D33FE78}" sibTransId="{182DE783-18F2-0C43-9127-2FD8FF6A26C2}"/>
    <dgm:cxn modelId="{9CF08A77-BF9D-2749-AFA1-E2373F37D4F5}" type="presOf" srcId="{49CFF2BB-02E9-B347-BD17-436DF0AE7771}" destId="{E039A734-E6C6-8F47-943A-E4A9D899DD64}" srcOrd="0" destOrd="0" presId="urn:microsoft.com/office/officeart/2009/3/layout/HorizontalOrganizationChart"/>
    <dgm:cxn modelId="{AC745898-A439-E64E-BAB6-F23007B696F3}" type="presOf" srcId="{0B31C61F-2EE3-AB45-A87B-928A4F3CE15C}" destId="{D7A663B0-596D-9545-B70A-24690F39C54B}" srcOrd="1" destOrd="0" presId="urn:microsoft.com/office/officeart/2009/3/layout/HorizontalOrganizationChart"/>
    <dgm:cxn modelId="{52E367AF-F90E-CC40-BBB3-69730073F36A}" type="presOf" srcId="{59A6F3EE-E05A-BB49-A130-32E57D33FE78}" destId="{8581F31D-5478-D742-B4CF-4A3C2C620DD6}" srcOrd="0" destOrd="0" presId="urn:microsoft.com/office/officeart/2009/3/layout/HorizontalOrganizationChart"/>
    <dgm:cxn modelId="{22DF3AD6-E40A-C442-9E20-E3B06986EB5D}" type="presOf" srcId="{52511A33-E150-E641-88AD-835F780A6CEC}" destId="{A4CED88C-9C99-7243-A6DB-3AA6792ED799}" srcOrd="0" destOrd="0" presId="urn:microsoft.com/office/officeart/2009/3/layout/HorizontalOrganizationChart"/>
    <dgm:cxn modelId="{6A34D045-1934-1643-8EE8-A53EF5A352F9}" type="presOf" srcId="{B65C3533-99B1-704C-B9B6-0072ED5B53D2}" destId="{A25D2527-8807-2946-B58F-085CB53AF87D}" srcOrd="1" destOrd="0" presId="urn:microsoft.com/office/officeart/2009/3/layout/HorizontalOrganizationChart"/>
    <dgm:cxn modelId="{4BEBE65A-4FB7-6440-BF68-95FA6DF82A6B}" srcId="{B65C3533-99B1-704C-B9B6-0072ED5B53D2}" destId="{2710BE45-0A4C-6249-9049-D6E15B04CAE5}" srcOrd="0" destOrd="0" parTransId="{1480E23B-D22B-6A43-9B8F-C9635EBB3B30}" sibTransId="{A5FA4265-3D44-0A44-9547-14A2C939C64F}"/>
    <dgm:cxn modelId="{C2D88F20-B0F6-B34E-8DDF-2A3CB43D553F}" type="presOf" srcId="{2710BE45-0A4C-6249-9049-D6E15B04CAE5}" destId="{50038E13-580F-7243-8622-BDEC74F5D8A9}" srcOrd="0" destOrd="0" presId="urn:microsoft.com/office/officeart/2009/3/layout/HorizontalOrganizationChart"/>
    <dgm:cxn modelId="{5DB8151D-32D2-4145-B414-9E8503B6A3A6}" type="presOf" srcId="{A6AA1F9D-BBFC-3341-8720-B34DFC74F5FD}" destId="{3E24F278-4A56-C740-BB39-1A099096C9B3}" srcOrd="0" destOrd="0" presId="urn:microsoft.com/office/officeart/2009/3/layout/HorizontalOrganizationChart"/>
    <dgm:cxn modelId="{F13C5AAC-640D-5546-AD54-A85A5FDDF7D1}" type="presOf" srcId="{DFFD090B-246A-4B4E-BFCC-537B006CC71B}" destId="{381B4AEB-518B-E042-93C5-B296EC176A34}" srcOrd="0" destOrd="0" presId="urn:microsoft.com/office/officeart/2009/3/layout/HorizontalOrganizationChart"/>
    <dgm:cxn modelId="{D27C978E-9EA9-F541-A9A3-A2BEB9D63B96}" type="presOf" srcId="{2710BE45-0A4C-6249-9049-D6E15B04CAE5}" destId="{0BDADAC9-6C40-0E43-96DE-2366F44EB444}" srcOrd="1" destOrd="0" presId="urn:microsoft.com/office/officeart/2009/3/layout/HorizontalOrganizationChart"/>
    <dgm:cxn modelId="{567218D9-D66A-0F42-80B6-DD40494E06FC}" type="presOf" srcId="{B65C3533-99B1-704C-B9B6-0072ED5B53D2}" destId="{2F775756-6433-0F4D-9571-6032BB5E79D1}" srcOrd="0" destOrd="0" presId="urn:microsoft.com/office/officeart/2009/3/layout/HorizontalOrganizationChart"/>
    <dgm:cxn modelId="{0CB6F764-F48E-5F4C-B923-4420FBB223BC}" type="presOf" srcId="{49CFF2BB-02E9-B347-BD17-436DF0AE7771}" destId="{3FBDE04F-5061-3E44-A678-EFD042D6632B}" srcOrd="1" destOrd="0" presId="urn:microsoft.com/office/officeart/2009/3/layout/HorizontalOrganizationChart"/>
    <dgm:cxn modelId="{B14EBBEC-4206-EC41-A727-44E766EB2A8D}" type="presOf" srcId="{C5A067A4-C11A-0046-812D-4398F3F36C91}" destId="{A7A46319-2E93-4343-A395-388C8182FF38}" srcOrd="0" destOrd="0" presId="urn:microsoft.com/office/officeart/2009/3/layout/HorizontalOrganizationChart"/>
    <dgm:cxn modelId="{A2B7E8B6-6248-9B46-A145-AE5C52CEFA20}" srcId="{DFFD090B-246A-4B4E-BFCC-537B006CC71B}" destId="{2E87349E-B047-C343-A8FA-028892D67DA0}" srcOrd="0" destOrd="0" parTransId="{A6AA1F9D-BBFC-3341-8720-B34DFC74F5FD}" sibTransId="{C2D62757-10B9-2642-8C7A-F68DBFB00163}"/>
    <dgm:cxn modelId="{E301EE74-D0A2-2B46-B9D9-6336929D5EB5}" type="presOf" srcId="{BD0EFEFA-8835-9A43-83A3-5DA4CD852DA8}" destId="{1E673090-C92F-DA4E-82F6-D8101A1F6782}" srcOrd="0" destOrd="0" presId="urn:microsoft.com/office/officeart/2009/3/layout/HorizontalOrganizationChart"/>
    <dgm:cxn modelId="{927979DC-B398-EA42-AFAF-7DA1B6771689}" type="presOf" srcId="{8B069FC8-D2C4-E643-A8CC-FCB9B44A9E81}" destId="{2A48351D-DD20-E94C-B3FC-752170B50588}" srcOrd="0" destOrd="0" presId="urn:microsoft.com/office/officeart/2009/3/layout/HorizontalOrganizationChart"/>
    <dgm:cxn modelId="{D3E4C09D-9424-7148-A03A-1463E9949967}" srcId="{99F71F33-7E3B-3A4B-8A68-3627EDD14436}" destId="{B65C3533-99B1-704C-B9B6-0072ED5B53D2}" srcOrd="1" destOrd="0" parTransId="{8B069FC8-D2C4-E643-A8CC-FCB9B44A9E81}" sibTransId="{3B535506-0F96-6D48-A3D6-172F584C0BC3}"/>
    <dgm:cxn modelId="{E10D8BDB-8E47-F448-B75C-3DA334ED14E8}" type="presOf" srcId="{C5A067A4-C11A-0046-812D-4398F3F36C91}" destId="{0C334473-91D1-F341-8C11-DCA5C4647F5C}" srcOrd="1" destOrd="0" presId="urn:microsoft.com/office/officeart/2009/3/layout/HorizontalOrganizationChart"/>
    <dgm:cxn modelId="{E977215C-2E9F-0546-AC35-1A0153708A83}" type="presOf" srcId="{DBBFFE97-1CA4-6947-A095-62C49B08FFEB}" destId="{1FC62373-BFFA-9442-9859-2BFEB60B5918}" srcOrd="0" destOrd="0" presId="urn:microsoft.com/office/officeart/2009/3/layout/HorizontalOrganizationChart"/>
    <dgm:cxn modelId="{2B46CD97-5BE5-AC4D-95DF-245A3E13DF48}" srcId="{99F71F33-7E3B-3A4B-8A68-3627EDD14436}" destId="{DFFD090B-246A-4B4E-BFCC-537B006CC71B}" srcOrd="0" destOrd="0" parTransId="{BD0EFEFA-8835-9A43-83A3-5DA4CD852DA8}" sibTransId="{5FB9C3CE-1BE7-4541-A191-59D13151E388}"/>
    <dgm:cxn modelId="{256D4DF1-F050-0047-8993-358B8E488797}" type="presOf" srcId="{2E87349E-B047-C343-A8FA-028892D67DA0}" destId="{CFA00A8B-3EDA-A441-8801-DB0B91F678E9}" srcOrd="1" destOrd="0" presId="urn:microsoft.com/office/officeart/2009/3/layout/HorizontalOrganizationChart"/>
    <dgm:cxn modelId="{AA902588-7DE6-D844-882D-6B3902F3BE43}" type="presOf" srcId="{99F71F33-7E3B-3A4B-8A68-3627EDD14436}" destId="{6F1094BF-7FB1-6E49-9261-BA43F6E2BFF4}" srcOrd="0" destOrd="0" presId="urn:microsoft.com/office/officeart/2009/3/layout/HorizontalOrganizationChart"/>
    <dgm:cxn modelId="{BA394318-DBFA-454D-8336-8B2614AC81E8}" type="presOf" srcId="{0B31C61F-2EE3-AB45-A87B-928A4F3CE15C}" destId="{563137E1-69EB-8D44-809C-3833041CEFB8}" srcOrd="0" destOrd="0" presId="urn:microsoft.com/office/officeart/2009/3/layout/HorizontalOrganizationChart"/>
    <dgm:cxn modelId="{75E3087B-55CA-414C-A67B-0BB93859EB07}" srcId="{2E87349E-B047-C343-A8FA-028892D67DA0}" destId="{0B31C61F-2EE3-AB45-A87B-928A4F3CE15C}" srcOrd="0" destOrd="0" parTransId="{52511A33-E150-E641-88AD-835F780A6CEC}" sibTransId="{7FBDFA1C-11F0-8F40-889E-1996903FB1FC}"/>
    <dgm:cxn modelId="{DC08473A-2F8D-2F49-B70A-0E4EED10FF42}" type="presOf" srcId="{99F71F33-7E3B-3A4B-8A68-3627EDD14436}" destId="{9D761DC2-E69E-6C48-A505-6BF29A203F60}" srcOrd="1" destOrd="0" presId="urn:microsoft.com/office/officeart/2009/3/layout/HorizontalOrganizationChart"/>
    <dgm:cxn modelId="{AE99E71F-713B-224E-BF25-9352A5E0B473}" type="presOf" srcId="{DFFD090B-246A-4B4E-BFCC-537B006CC71B}" destId="{A1F0A168-96AF-1347-AD86-6F8E8E2F70B8}" srcOrd="1" destOrd="0" presId="urn:microsoft.com/office/officeart/2009/3/layout/HorizontalOrganizationChart"/>
    <dgm:cxn modelId="{408A9E9E-D5FA-2D43-ACE6-9B99AED4F922}" srcId="{2E87349E-B047-C343-A8FA-028892D67DA0}" destId="{C5A067A4-C11A-0046-812D-4398F3F36C91}" srcOrd="1" destOrd="0" parTransId="{5ECA983F-D9A7-6C40-ADB0-8C7F33BA3423}" sibTransId="{B29EDE67-114A-214E-85AB-4423DB430DE5}"/>
    <dgm:cxn modelId="{DD8F2C1F-EA96-1E45-9421-A51D66C74DB5}" srcId="{DBBFFE97-1CA4-6947-A095-62C49B08FFEB}" destId="{99F71F33-7E3B-3A4B-8A68-3627EDD14436}" srcOrd="0" destOrd="0" parTransId="{6385FD66-A724-1A46-B650-33CCB85ED210}" sibTransId="{513BAC2B-23BB-224B-BA5A-C803189A0B21}"/>
    <dgm:cxn modelId="{33A890C2-488A-5C4D-9D69-69A8A286D610}" type="presOf" srcId="{5ECA983F-D9A7-6C40-ADB0-8C7F33BA3423}" destId="{226CF3EB-D7F4-9D43-B45A-20696A2D2693}" srcOrd="0" destOrd="0" presId="urn:microsoft.com/office/officeart/2009/3/layout/HorizontalOrganizationChart"/>
    <dgm:cxn modelId="{B1D0C7D4-F477-5D41-8E5C-5E0256FCAAB5}" type="presOf" srcId="{2E87349E-B047-C343-A8FA-028892D67DA0}" destId="{4E746B13-88A6-FF4E-8501-2E3AEA434B47}" srcOrd="0" destOrd="0" presId="urn:microsoft.com/office/officeart/2009/3/layout/HorizontalOrganizationChart"/>
    <dgm:cxn modelId="{09EFC2D5-D09E-3B45-AC03-359B1CF9A141}" type="presOf" srcId="{1480E23B-D22B-6A43-9B8F-C9635EBB3B30}" destId="{4D17CAB8-C79C-BF40-9673-AF3E247455B1}" srcOrd="0" destOrd="0" presId="urn:microsoft.com/office/officeart/2009/3/layout/HorizontalOrganizationChart"/>
    <dgm:cxn modelId="{F8F49CAF-D8FA-FD44-903E-34703DBACA70}" type="presParOf" srcId="{1FC62373-BFFA-9442-9859-2BFEB60B5918}" destId="{3A875F8F-FD9E-804B-9A73-535D3860344F}" srcOrd="0" destOrd="0" presId="urn:microsoft.com/office/officeart/2009/3/layout/HorizontalOrganizationChart"/>
    <dgm:cxn modelId="{5C349A08-6F8F-1B42-B161-3687F8D5B491}" type="presParOf" srcId="{3A875F8F-FD9E-804B-9A73-535D3860344F}" destId="{FC76D055-18EE-6E4F-9D1C-29910D51B9A2}" srcOrd="0" destOrd="0" presId="urn:microsoft.com/office/officeart/2009/3/layout/HorizontalOrganizationChart"/>
    <dgm:cxn modelId="{363295A3-2D11-CB45-B384-9756DC248BBB}" type="presParOf" srcId="{FC76D055-18EE-6E4F-9D1C-29910D51B9A2}" destId="{6F1094BF-7FB1-6E49-9261-BA43F6E2BFF4}" srcOrd="0" destOrd="0" presId="urn:microsoft.com/office/officeart/2009/3/layout/HorizontalOrganizationChart"/>
    <dgm:cxn modelId="{28ECE012-19FF-8748-BA50-039C2AECDB1B}" type="presParOf" srcId="{FC76D055-18EE-6E4F-9D1C-29910D51B9A2}" destId="{9D761DC2-E69E-6C48-A505-6BF29A203F60}" srcOrd="1" destOrd="0" presId="urn:microsoft.com/office/officeart/2009/3/layout/HorizontalOrganizationChart"/>
    <dgm:cxn modelId="{7B0EC478-2A5D-384B-A2FB-DE2BA63697C5}" type="presParOf" srcId="{3A875F8F-FD9E-804B-9A73-535D3860344F}" destId="{418EB16A-A70D-9D44-ABFC-828EB69B7504}" srcOrd="1" destOrd="0" presId="urn:microsoft.com/office/officeart/2009/3/layout/HorizontalOrganizationChart"/>
    <dgm:cxn modelId="{4DDA4B25-2F42-2D4B-AF49-99959D159AA6}" type="presParOf" srcId="{418EB16A-A70D-9D44-ABFC-828EB69B7504}" destId="{1E673090-C92F-DA4E-82F6-D8101A1F6782}" srcOrd="0" destOrd="0" presId="urn:microsoft.com/office/officeart/2009/3/layout/HorizontalOrganizationChart"/>
    <dgm:cxn modelId="{096AAB22-5347-BB43-ACA3-180503CFD334}" type="presParOf" srcId="{418EB16A-A70D-9D44-ABFC-828EB69B7504}" destId="{B9DEA268-2FA7-8D4A-A174-AD39914CE15F}" srcOrd="1" destOrd="0" presId="urn:microsoft.com/office/officeart/2009/3/layout/HorizontalOrganizationChart"/>
    <dgm:cxn modelId="{6E096718-9256-AE46-8075-7ADB7A253F62}" type="presParOf" srcId="{B9DEA268-2FA7-8D4A-A174-AD39914CE15F}" destId="{2006FFF2-474B-E247-B1D6-79390EA14E5F}" srcOrd="0" destOrd="0" presId="urn:microsoft.com/office/officeart/2009/3/layout/HorizontalOrganizationChart"/>
    <dgm:cxn modelId="{104F3FDA-845B-AA4F-8A21-2D0BA3D992F9}" type="presParOf" srcId="{2006FFF2-474B-E247-B1D6-79390EA14E5F}" destId="{381B4AEB-518B-E042-93C5-B296EC176A34}" srcOrd="0" destOrd="0" presId="urn:microsoft.com/office/officeart/2009/3/layout/HorizontalOrganizationChart"/>
    <dgm:cxn modelId="{AB2D8051-FABA-F640-8888-0BA46E7683F9}" type="presParOf" srcId="{2006FFF2-474B-E247-B1D6-79390EA14E5F}" destId="{A1F0A168-96AF-1347-AD86-6F8E8E2F70B8}" srcOrd="1" destOrd="0" presId="urn:microsoft.com/office/officeart/2009/3/layout/HorizontalOrganizationChart"/>
    <dgm:cxn modelId="{E76E3BCE-B647-0444-A4C1-9F84842CAF1D}" type="presParOf" srcId="{B9DEA268-2FA7-8D4A-A174-AD39914CE15F}" destId="{C2BCC4F6-0248-DC43-9C6F-C020FBC955FA}" srcOrd="1" destOrd="0" presId="urn:microsoft.com/office/officeart/2009/3/layout/HorizontalOrganizationChart"/>
    <dgm:cxn modelId="{C0B19A29-B767-AB41-9B68-B539D15E9840}" type="presParOf" srcId="{C2BCC4F6-0248-DC43-9C6F-C020FBC955FA}" destId="{3E24F278-4A56-C740-BB39-1A099096C9B3}" srcOrd="0" destOrd="0" presId="urn:microsoft.com/office/officeart/2009/3/layout/HorizontalOrganizationChart"/>
    <dgm:cxn modelId="{1026677E-8A76-4146-80C3-8CAE73EDA7EF}" type="presParOf" srcId="{C2BCC4F6-0248-DC43-9C6F-C020FBC955FA}" destId="{C5B2966F-5340-D249-9D7B-06A754C72FF3}" srcOrd="1" destOrd="0" presId="urn:microsoft.com/office/officeart/2009/3/layout/HorizontalOrganizationChart"/>
    <dgm:cxn modelId="{C0EDF16B-CB32-704C-88F0-77BEE05CE853}" type="presParOf" srcId="{C5B2966F-5340-D249-9D7B-06A754C72FF3}" destId="{34E6B196-05A4-1848-B0B2-F58ECF043C0C}" srcOrd="0" destOrd="0" presId="urn:microsoft.com/office/officeart/2009/3/layout/HorizontalOrganizationChart"/>
    <dgm:cxn modelId="{984AD7EE-B604-0445-A8C0-B6B4E380B7C9}" type="presParOf" srcId="{34E6B196-05A4-1848-B0B2-F58ECF043C0C}" destId="{4E746B13-88A6-FF4E-8501-2E3AEA434B47}" srcOrd="0" destOrd="0" presId="urn:microsoft.com/office/officeart/2009/3/layout/HorizontalOrganizationChart"/>
    <dgm:cxn modelId="{D17371D6-D3A7-B847-9F61-F6AD514740F7}" type="presParOf" srcId="{34E6B196-05A4-1848-B0B2-F58ECF043C0C}" destId="{CFA00A8B-3EDA-A441-8801-DB0B91F678E9}" srcOrd="1" destOrd="0" presId="urn:microsoft.com/office/officeart/2009/3/layout/HorizontalOrganizationChart"/>
    <dgm:cxn modelId="{BAEBB831-1D7B-6346-820B-E46821DC20BC}" type="presParOf" srcId="{C5B2966F-5340-D249-9D7B-06A754C72FF3}" destId="{C0477C6D-73B2-1E46-90A3-EA779312790B}" srcOrd="1" destOrd="0" presId="urn:microsoft.com/office/officeart/2009/3/layout/HorizontalOrganizationChart"/>
    <dgm:cxn modelId="{62943C0E-C8C0-A849-8D03-4682E47CC6F6}" type="presParOf" srcId="{C0477C6D-73B2-1E46-90A3-EA779312790B}" destId="{A4CED88C-9C99-7243-A6DB-3AA6792ED799}" srcOrd="0" destOrd="0" presId="urn:microsoft.com/office/officeart/2009/3/layout/HorizontalOrganizationChart"/>
    <dgm:cxn modelId="{ECACAFAD-8622-B44B-90A2-1BB316393A4C}" type="presParOf" srcId="{C0477C6D-73B2-1E46-90A3-EA779312790B}" destId="{6E0B341C-3A49-DF40-9AED-F382FC193335}" srcOrd="1" destOrd="0" presId="urn:microsoft.com/office/officeart/2009/3/layout/HorizontalOrganizationChart"/>
    <dgm:cxn modelId="{2BE87A81-8958-8842-ABED-E6C41804A2D9}" type="presParOf" srcId="{6E0B341C-3A49-DF40-9AED-F382FC193335}" destId="{D507C7A2-195F-1143-8CAD-8D54F2827442}" srcOrd="0" destOrd="0" presId="urn:microsoft.com/office/officeart/2009/3/layout/HorizontalOrganizationChart"/>
    <dgm:cxn modelId="{EDEE1FE7-B9CD-EF43-9FB3-5D836A409665}" type="presParOf" srcId="{D507C7A2-195F-1143-8CAD-8D54F2827442}" destId="{563137E1-69EB-8D44-809C-3833041CEFB8}" srcOrd="0" destOrd="0" presId="urn:microsoft.com/office/officeart/2009/3/layout/HorizontalOrganizationChart"/>
    <dgm:cxn modelId="{F3A57F47-9EBD-C947-B9B1-31FED7198181}" type="presParOf" srcId="{D507C7A2-195F-1143-8CAD-8D54F2827442}" destId="{D7A663B0-596D-9545-B70A-24690F39C54B}" srcOrd="1" destOrd="0" presId="urn:microsoft.com/office/officeart/2009/3/layout/HorizontalOrganizationChart"/>
    <dgm:cxn modelId="{953DACD9-7F6F-634A-BB00-A8361783E862}" type="presParOf" srcId="{6E0B341C-3A49-DF40-9AED-F382FC193335}" destId="{4EA587EC-1BE5-5141-A1E7-A7C18C30AC02}" srcOrd="1" destOrd="0" presId="urn:microsoft.com/office/officeart/2009/3/layout/HorizontalOrganizationChart"/>
    <dgm:cxn modelId="{051CC279-8B34-CA40-B849-E5FB0F4AA9A8}" type="presParOf" srcId="{6E0B341C-3A49-DF40-9AED-F382FC193335}" destId="{C238900B-1F78-DC43-93B5-1EC4DF467642}" srcOrd="2" destOrd="0" presId="urn:microsoft.com/office/officeart/2009/3/layout/HorizontalOrganizationChart"/>
    <dgm:cxn modelId="{F624F3B6-6937-784D-857D-4F718E392B61}" type="presParOf" srcId="{C0477C6D-73B2-1E46-90A3-EA779312790B}" destId="{226CF3EB-D7F4-9D43-B45A-20696A2D2693}" srcOrd="2" destOrd="0" presId="urn:microsoft.com/office/officeart/2009/3/layout/HorizontalOrganizationChart"/>
    <dgm:cxn modelId="{372E007C-2957-194C-A584-9CA5C075F386}" type="presParOf" srcId="{C0477C6D-73B2-1E46-90A3-EA779312790B}" destId="{6280791D-1B2E-B74A-B3D2-F2112B313F6D}" srcOrd="3" destOrd="0" presId="urn:microsoft.com/office/officeart/2009/3/layout/HorizontalOrganizationChart"/>
    <dgm:cxn modelId="{A58B2302-80D4-1543-85AF-A1330F9B261D}" type="presParOf" srcId="{6280791D-1B2E-B74A-B3D2-F2112B313F6D}" destId="{42598759-45A9-4644-95D3-B07F6D1E0B6B}" srcOrd="0" destOrd="0" presId="urn:microsoft.com/office/officeart/2009/3/layout/HorizontalOrganizationChart"/>
    <dgm:cxn modelId="{25789F13-381A-9A43-8220-037BB4F6C429}" type="presParOf" srcId="{42598759-45A9-4644-95D3-B07F6D1E0B6B}" destId="{A7A46319-2E93-4343-A395-388C8182FF38}" srcOrd="0" destOrd="0" presId="urn:microsoft.com/office/officeart/2009/3/layout/HorizontalOrganizationChart"/>
    <dgm:cxn modelId="{03EDA5D3-84AF-A04B-BA59-C52F01781538}" type="presParOf" srcId="{42598759-45A9-4644-95D3-B07F6D1E0B6B}" destId="{0C334473-91D1-F341-8C11-DCA5C4647F5C}" srcOrd="1" destOrd="0" presId="urn:microsoft.com/office/officeart/2009/3/layout/HorizontalOrganizationChart"/>
    <dgm:cxn modelId="{7CEA9F4D-80BD-5F4E-889B-01FCDD03E7CF}" type="presParOf" srcId="{6280791D-1B2E-B74A-B3D2-F2112B313F6D}" destId="{D101FF3E-C1D5-1644-997C-1337B2687F25}" srcOrd="1" destOrd="0" presId="urn:microsoft.com/office/officeart/2009/3/layout/HorizontalOrganizationChart"/>
    <dgm:cxn modelId="{CACE14C7-D7E5-E341-A9BD-4DB4347B0DF1}" type="presParOf" srcId="{6280791D-1B2E-B74A-B3D2-F2112B313F6D}" destId="{C91C4E91-1629-D044-AB99-4A7C7D7DD56D}" srcOrd="2" destOrd="0" presId="urn:microsoft.com/office/officeart/2009/3/layout/HorizontalOrganizationChart"/>
    <dgm:cxn modelId="{394B9842-45CD-5744-9C33-F631D00FF568}" type="presParOf" srcId="{C5B2966F-5340-D249-9D7B-06A754C72FF3}" destId="{BFB0F05D-1654-A244-B5D0-3D09F27AFD55}" srcOrd="2" destOrd="0" presId="urn:microsoft.com/office/officeart/2009/3/layout/HorizontalOrganizationChart"/>
    <dgm:cxn modelId="{9C354266-93FB-E246-A99F-BA5A7C7DD827}" type="presParOf" srcId="{B9DEA268-2FA7-8D4A-A174-AD39914CE15F}" destId="{5EE46E5A-3CF2-ED4E-8F42-7C515DD17A3A}" srcOrd="2" destOrd="0" presId="urn:microsoft.com/office/officeart/2009/3/layout/HorizontalOrganizationChart"/>
    <dgm:cxn modelId="{EF78A51C-98CE-2C46-A068-3DA98D3FF500}" type="presParOf" srcId="{418EB16A-A70D-9D44-ABFC-828EB69B7504}" destId="{2A48351D-DD20-E94C-B3FC-752170B50588}" srcOrd="2" destOrd="0" presId="urn:microsoft.com/office/officeart/2009/3/layout/HorizontalOrganizationChart"/>
    <dgm:cxn modelId="{CBDFA7E2-6B6F-1044-903C-ED4517831870}" type="presParOf" srcId="{418EB16A-A70D-9D44-ABFC-828EB69B7504}" destId="{D87234F0-4669-DB44-AE7E-219A8A97E0F3}" srcOrd="3" destOrd="0" presId="urn:microsoft.com/office/officeart/2009/3/layout/HorizontalOrganizationChart"/>
    <dgm:cxn modelId="{EEE2A0C4-A3BB-C342-A34D-7ABB6234350E}" type="presParOf" srcId="{D87234F0-4669-DB44-AE7E-219A8A97E0F3}" destId="{4EB932B6-809E-3F4D-A490-A36DF87C88B2}" srcOrd="0" destOrd="0" presId="urn:microsoft.com/office/officeart/2009/3/layout/HorizontalOrganizationChart"/>
    <dgm:cxn modelId="{E4BF5259-CA92-BE48-BF5D-48882A3080FA}" type="presParOf" srcId="{4EB932B6-809E-3F4D-A490-A36DF87C88B2}" destId="{2F775756-6433-0F4D-9571-6032BB5E79D1}" srcOrd="0" destOrd="0" presId="urn:microsoft.com/office/officeart/2009/3/layout/HorizontalOrganizationChart"/>
    <dgm:cxn modelId="{73421CE4-03EA-584C-B241-FACB2838D293}" type="presParOf" srcId="{4EB932B6-809E-3F4D-A490-A36DF87C88B2}" destId="{A25D2527-8807-2946-B58F-085CB53AF87D}" srcOrd="1" destOrd="0" presId="urn:microsoft.com/office/officeart/2009/3/layout/HorizontalOrganizationChart"/>
    <dgm:cxn modelId="{A88C0CC9-B477-134E-A84E-ED4C0C714BD7}" type="presParOf" srcId="{D87234F0-4669-DB44-AE7E-219A8A97E0F3}" destId="{75A2AA3F-96F7-AE48-863D-282F12303296}" srcOrd="1" destOrd="0" presId="urn:microsoft.com/office/officeart/2009/3/layout/HorizontalOrganizationChart"/>
    <dgm:cxn modelId="{44480368-A1F2-914D-AFF4-C04888E8E5A0}" type="presParOf" srcId="{75A2AA3F-96F7-AE48-863D-282F12303296}" destId="{4D17CAB8-C79C-BF40-9673-AF3E247455B1}" srcOrd="0" destOrd="0" presId="urn:microsoft.com/office/officeart/2009/3/layout/HorizontalOrganizationChart"/>
    <dgm:cxn modelId="{D1D75802-6C72-4843-A419-F5BF808CC340}" type="presParOf" srcId="{75A2AA3F-96F7-AE48-863D-282F12303296}" destId="{312E3FE9-A6CB-2A4E-91BA-B2BD132142CC}" srcOrd="1" destOrd="0" presId="urn:microsoft.com/office/officeart/2009/3/layout/HorizontalOrganizationChart"/>
    <dgm:cxn modelId="{49FE17D7-B77F-CA45-A36C-7411CE1E2BD8}" type="presParOf" srcId="{312E3FE9-A6CB-2A4E-91BA-B2BD132142CC}" destId="{733E65BB-8B24-054A-8E3B-C648E5835BA5}" srcOrd="0" destOrd="0" presId="urn:microsoft.com/office/officeart/2009/3/layout/HorizontalOrganizationChart"/>
    <dgm:cxn modelId="{BD6D28F7-63A9-DC45-9594-8514F053C64F}" type="presParOf" srcId="{733E65BB-8B24-054A-8E3B-C648E5835BA5}" destId="{50038E13-580F-7243-8622-BDEC74F5D8A9}" srcOrd="0" destOrd="0" presId="urn:microsoft.com/office/officeart/2009/3/layout/HorizontalOrganizationChart"/>
    <dgm:cxn modelId="{5575D2F4-F100-4646-BCF3-ABD7294B15E9}" type="presParOf" srcId="{733E65BB-8B24-054A-8E3B-C648E5835BA5}" destId="{0BDADAC9-6C40-0E43-96DE-2366F44EB444}" srcOrd="1" destOrd="0" presId="urn:microsoft.com/office/officeart/2009/3/layout/HorizontalOrganizationChart"/>
    <dgm:cxn modelId="{3AD1C90F-BDBA-D942-8DA8-B8BFE743DB5A}" type="presParOf" srcId="{312E3FE9-A6CB-2A4E-91BA-B2BD132142CC}" destId="{5C698C52-10EC-764D-A6FE-1C3E78D658E4}" srcOrd="1" destOrd="0" presId="urn:microsoft.com/office/officeart/2009/3/layout/HorizontalOrganizationChart"/>
    <dgm:cxn modelId="{440CB457-92E4-3B42-A689-3BE52A45DC73}" type="presParOf" srcId="{312E3FE9-A6CB-2A4E-91BA-B2BD132142CC}" destId="{9EB96E16-8C4F-C844-BDC3-0750CB6389AF}" srcOrd="2" destOrd="0" presId="urn:microsoft.com/office/officeart/2009/3/layout/HorizontalOrganizationChart"/>
    <dgm:cxn modelId="{E15784A8-B45D-5048-903F-48BF9ADDA526}" type="presParOf" srcId="{75A2AA3F-96F7-AE48-863D-282F12303296}" destId="{8581F31D-5478-D742-B4CF-4A3C2C620DD6}" srcOrd="2" destOrd="0" presId="urn:microsoft.com/office/officeart/2009/3/layout/HorizontalOrganizationChart"/>
    <dgm:cxn modelId="{EDEB9E56-C834-D742-A928-273F1D194723}" type="presParOf" srcId="{75A2AA3F-96F7-AE48-863D-282F12303296}" destId="{24979BE5-9849-264B-8D57-A5C7D649F9AA}" srcOrd="3" destOrd="0" presId="urn:microsoft.com/office/officeart/2009/3/layout/HorizontalOrganizationChart"/>
    <dgm:cxn modelId="{70BE45DF-D720-D34E-AB89-E680CA67EC5C}" type="presParOf" srcId="{24979BE5-9849-264B-8D57-A5C7D649F9AA}" destId="{C25B1288-5117-D743-B4B9-DE4F868DBAE6}" srcOrd="0" destOrd="0" presId="urn:microsoft.com/office/officeart/2009/3/layout/HorizontalOrganizationChart"/>
    <dgm:cxn modelId="{F82190B8-5848-254C-A8DD-C283B5F06D9D}" type="presParOf" srcId="{C25B1288-5117-D743-B4B9-DE4F868DBAE6}" destId="{E039A734-E6C6-8F47-943A-E4A9D899DD64}" srcOrd="0" destOrd="0" presId="urn:microsoft.com/office/officeart/2009/3/layout/HorizontalOrganizationChart"/>
    <dgm:cxn modelId="{991D57DF-463F-F04C-BDDC-BAD418B356F4}" type="presParOf" srcId="{C25B1288-5117-D743-B4B9-DE4F868DBAE6}" destId="{3FBDE04F-5061-3E44-A678-EFD042D6632B}" srcOrd="1" destOrd="0" presId="urn:microsoft.com/office/officeart/2009/3/layout/HorizontalOrganizationChart"/>
    <dgm:cxn modelId="{55A1F85D-DCB6-1741-82E8-8097F45D4A8F}" type="presParOf" srcId="{24979BE5-9849-264B-8D57-A5C7D649F9AA}" destId="{A8EC1A95-7555-D94C-A340-C3F90DB4315B}" srcOrd="1" destOrd="0" presId="urn:microsoft.com/office/officeart/2009/3/layout/HorizontalOrganizationChart"/>
    <dgm:cxn modelId="{67928B0A-FC9E-6740-814F-9864D6573354}" type="presParOf" srcId="{24979BE5-9849-264B-8D57-A5C7D649F9AA}" destId="{A6CBAB2D-FC19-EB4E-AE30-F373B5D54A3D}" srcOrd="2" destOrd="0" presId="urn:microsoft.com/office/officeart/2009/3/layout/HorizontalOrganizationChart"/>
    <dgm:cxn modelId="{490C39A9-CF46-A14E-A9B5-EB50BCCE2A31}" type="presParOf" srcId="{D87234F0-4669-DB44-AE7E-219A8A97E0F3}" destId="{651057E8-DFFF-4047-9D8D-B868F159D553}" srcOrd="2" destOrd="0" presId="urn:microsoft.com/office/officeart/2009/3/layout/HorizontalOrganizationChart"/>
    <dgm:cxn modelId="{45A8216A-B5D3-4C49-9822-809EC1E9E1FB}" type="presParOf" srcId="{3A875F8F-FD9E-804B-9A73-535D3860344F}" destId="{456F1F84-719E-C341-B3FA-9A15C5606FA6}" srcOrd="2" destOrd="0" presId="urn:microsoft.com/office/officeart/2009/3/layout/HorizontalOrganizationChar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D78A0E68-0B32-CB41-90A8-B2525D74E0F7}"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s-ES_tradnl"/>
        </a:p>
      </dgm:t>
    </dgm:pt>
    <dgm:pt modelId="{A82ACCEA-E539-F647-8772-481885F5D5FE}">
      <dgm:prSet phldrT="[Texto]" custT="1"/>
      <dgm:spPr/>
      <dgm:t>
        <a:bodyPr/>
        <a:lstStyle/>
        <a:p>
          <a:r>
            <a:rPr lang="es-ES" sz="1000" dirty="0" smtClean="0">
              <a:latin typeface="Arial" charset="0"/>
              <a:ea typeface="Arial" charset="0"/>
              <a:cs typeface="Arial" charset="0"/>
            </a:rPr>
            <a:t>Economías familiares impactadas</a:t>
          </a:r>
          <a:endParaRPr lang="es-ES_tradnl" sz="1000" dirty="0">
            <a:latin typeface="Arial" charset="0"/>
            <a:ea typeface="Arial" charset="0"/>
            <a:cs typeface="Arial" charset="0"/>
          </a:endParaRPr>
        </a:p>
      </dgm:t>
    </dgm:pt>
    <dgm:pt modelId="{9FDF7797-4DF1-0C4E-93C8-4E5ABE9A0ABC}" type="parTrans" cxnId="{21B5C155-3570-0A45-8431-63F477A2CCEB}">
      <dgm:prSet/>
      <dgm:spPr/>
      <dgm:t>
        <a:bodyPr/>
        <a:lstStyle/>
        <a:p>
          <a:endParaRPr lang="es-ES_tradnl" sz="1000">
            <a:latin typeface="Arial" charset="0"/>
            <a:ea typeface="Arial" charset="0"/>
            <a:cs typeface="Arial" charset="0"/>
          </a:endParaRPr>
        </a:p>
      </dgm:t>
    </dgm:pt>
    <dgm:pt modelId="{83A44A87-DA8A-8F48-8D06-4C6368E2B581}" type="sibTrans" cxnId="{21B5C155-3570-0A45-8431-63F477A2CCEB}">
      <dgm:prSet/>
      <dgm:spPr/>
      <dgm:t>
        <a:bodyPr/>
        <a:lstStyle/>
        <a:p>
          <a:endParaRPr lang="es-ES_tradnl" sz="1000">
            <a:latin typeface="Arial" charset="0"/>
            <a:ea typeface="Arial" charset="0"/>
            <a:cs typeface="Arial" charset="0"/>
          </a:endParaRPr>
        </a:p>
      </dgm:t>
    </dgm:pt>
    <dgm:pt modelId="{D7ED7A65-D3C2-FC4D-B877-DC8B147E3912}">
      <dgm:prSet phldrT="[Texto]" custT="1"/>
      <dgm:spPr/>
      <dgm:t>
        <a:bodyPr/>
        <a:lstStyle/>
        <a:p>
          <a:r>
            <a:rPr lang="es-ES" sz="1000" dirty="0" smtClean="0">
              <a:latin typeface="Arial" charset="0"/>
              <a:ea typeface="Arial" charset="0"/>
              <a:cs typeface="Arial" charset="0"/>
            </a:rPr>
            <a:t>Variación de ingresos y gastos</a:t>
          </a:r>
          <a:endParaRPr lang="es-ES_tradnl" sz="1000" dirty="0">
            <a:latin typeface="Arial" charset="0"/>
            <a:ea typeface="Arial" charset="0"/>
            <a:cs typeface="Arial" charset="0"/>
          </a:endParaRPr>
        </a:p>
      </dgm:t>
    </dgm:pt>
    <dgm:pt modelId="{F15B09BB-BBB3-154B-93A9-D5D091D1F14E}" type="parTrans" cxnId="{E8E81A6E-4DBA-7E40-AF10-C8FF7A026DA7}">
      <dgm:prSet/>
      <dgm:spPr/>
      <dgm:t>
        <a:bodyPr/>
        <a:lstStyle/>
        <a:p>
          <a:endParaRPr lang="es-ES_tradnl" sz="1000">
            <a:latin typeface="Arial" charset="0"/>
            <a:ea typeface="Arial" charset="0"/>
            <a:cs typeface="Arial" charset="0"/>
          </a:endParaRPr>
        </a:p>
      </dgm:t>
    </dgm:pt>
    <dgm:pt modelId="{C43109CC-EB68-864E-AB1D-03E9CD10C880}" type="sibTrans" cxnId="{E8E81A6E-4DBA-7E40-AF10-C8FF7A026DA7}">
      <dgm:prSet/>
      <dgm:spPr/>
      <dgm:t>
        <a:bodyPr/>
        <a:lstStyle/>
        <a:p>
          <a:endParaRPr lang="es-ES_tradnl" sz="1000">
            <a:latin typeface="Arial" charset="0"/>
            <a:ea typeface="Arial" charset="0"/>
            <a:cs typeface="Arial" charset="0"/>
          </a:endParaRPr>
        </a:p>
      </dgm:t>
    </dgm:pt>
    <dgm:pt modelId="{9060916E-B40E-EE47-93D2-B43C5E3D0364}">
      <dgm:prSet phldrT="[Texto]" custT="1"/>
      <dgm:spPr/>
      <dgm:t>
        <a:bodyPr/>
        <a:lstStyle/>
        <a:p>
          <a:r>
            <a:rPr lang="es-ES" sz="1000" dirty="0" smtClean="0">
              <a:latin typeface="Arial" charset="0"/>
              <a:ea typeface="Arial" charset="0"/>
              <a:cs typeface="Arial" charset="0"/>
            </a:rPr>
            <a:t>Falta de educación financiera </a:t>
          </a:r>
          <a:endParaRPr lang="es-ES_tradnl" sz="1000" dirty="0">
            <a:latin typeface="Arial" charset="0"/>
            <a:ea typeface="Arial" charset="0"/>
            <a:cs typeface="Arial" charset="0"/>
          </a:endParaRPr>
        </a:p>
      </dgm:t>
    </dgm:pt>
    <dgm:pt modelId="{A80193E1-F7BE-1D4A-B4FF-B18902313F7F}" type="parTrans" cxnId="{27E3A6FA-7521-B544-9F1F-152B954853E9}">
      <dgm:prSet/>
      <dgm:spPr/>
      <dgm:t>
        <a:bodyPr/>
        <a:lstStyle/>
        <a:p>
          <a:endParaRPr lang="es-ES_tradnl" sz="1000">
            <a:latin typeface="Arial" charset="0"/>
            <a:ea typeface="Arial" charset="0"/>
            <a:cs typeface="Arial" charset="0"/>
          </a:endParaRPr>
        </a:p>
      </dgm:t>
    </dgm:pt>
    <dgm:pt modelId="{948C79F9-9970-8047-9490-5D84C5BD4D0C}" type="sibTrans" cxnId="{27E3A6FA-7521-B544-9F1F-152B954853E9}">
      <dgm:prSet/>
      <dgm:spPr/>
      <dgm:t>
        <a:bodyPr/>
        <a:lstStyle/>
        <a:p>
          <a:endParaRPr lang="es-ES_tradnl" sz="1000">
            <a:latin typeface="Arial" charset="0"/>
            <a:ea typeface="Arial" charset="0"/>
            <a:cs typeface="Arial" charset="0"/>
          </a:endParaRPr>
        </a:p>
      </dgm:t>
    </dgm:pt>
    <dgm:pt modelId="{B128EF73-9983-EA48-8398-BB337CDAF30E}">
      <dgm:prSet phldrT="[Texto]" custT="1"/>
      <dgm:spPr/>
      <dgm:t>
        <a:bodyPr/>
        <a:lstStyle/>
        <a:p>
          <a:r>
            <a:rPr lang="es-ES" sz="1000" dirty="0" smtClean="0">
              <a:latin typeface="Arial" charset="0"/>
              <a:ea typeface="Arial" charset="0"/>
              <a:cs typeface="Arial" charset="0"/>
            </a:rPr>
            <a:t>Presupuesto</a:t>
          </a:r>
          <a:endParaRPr lang="es-ES_tradnl" sz="1000" dirty="0">
            <a:latin typeface="Arial" charset="0"/>
            <a:ea typeface="Arial" charset="0"/>
            <a:cs typeface="Arial" charset="0"/>
          </a:endParaRPr>
        </a:p>
      </dgm:t>
    </dgm:pt>
    <dgm:pt modelId="{FFC90F84-3805-FF43-B14E-EC20FCFD7D4B}" type="parTrans" cxnId="{39AD86B3-70DC-154B-BA13-C427B631D23D}">
      <dgm:prSet/>
      <dgm:spPr/>
      <dgm:t>
        <a:bodyPr/>
        <a:lstStyle/>
        <a:p>
          <a:endParaRPr lang="es-ES_tradnl" sz="1000">
            <a:latin typeface="Arial" charset="0"/>
            <a:ea typeface="Arial" charset="0"/>
            <a:cs typeface="Arial" charset="0"/>
          </a:endParaRPr>
        </a:p>
      </dgm:t>
    </dgm:pt>
    <dgm:pt modelId="{E0DBDA68-9F06-404D-B7B9-A4B7D9169C04}" type="sibTrans" cxnId="{39AD86B3-70DC-154B-BA13-C427B631D23D}">
      <dgm:prSet/>
      <dgm:spPr/>
      <dgm:t>
        <a:bodyPr/>
        <a:lstStyle/>
        <a:p>
          <a:endParaRPr lang="es-ES_tradnl" sz="1000">
            <a:latin typeface="Arial" charset="0"/>
            <a:ea typeface="Arial" charset="0"/>
            <a:cs typeface="Arial" charset="0"/>
          </a:endParaRPr>
        </a:p>
      </dgm:t>
    </dgm:pt>
    <dgm:pt modelId="{1B3861AF-6906-1747-983F-E7AE294D3ADE}">
      <dgm:prSet phldrT="[Texto]" custT="1"/>
      <dgm:spPr/>
      <dgm:t>
        <a:bodyPr/>
        <a:lstStyle/>
        <a:p>
          <a:r>
            <a:rPr lang="es-ES" sz="1000" dirty="0" smtClean="0">
              <a:latin typeface="Arial" charset="0"/>
              <a:ea typeface="Arial" charset="0"/>
              <a:cs typeface="Arial" charset="0"/>
            </a:rPr>
            <a:t>Adaptarlo a las desviaciones</a:t>
          </a:r>
          <a:endParaRPr lang="es-ES_tradnl" sz="1000" dirty="0">
            <a:latin typeface="Arial" charset="0"/>
            <a:ea typeface="Arial" charset="0"/>
            <a:cs typeface="Arial" charset="0"/>
          </a:endParaRPr>
        </a:p>
      </dgm:t>
    </dgm:pt>
    <dgm:pt modelId="{15B9CABE-E715-B94D-8ED6-5154284D16F6}" type="parTrans" cxnId="{ACEADDEA-F3AC-4A4D-A7EF-C5137FB848EF}">
      <dgm:prSet/>
      <dgm:spPr/>
      <dgm:t>
        <a:bodyPr/>
        <a:lstStyle/>
        <a:p>
          <a:endParaRPr lang="es-ES_tradnl" sz="1000">
            <a:latin typeface="Arial" charset="0"/>
            <a:ea typeface="Arial" charset="0"/>
            <a:cs typeface="Arial" charset="0"/>
          </a:endParaRPr>
        </a:p>
      </dgm:t>
    </dgm:pt>
    <dgm:pt modelId="{0A197233-4017-7C4F-A191-883ED71A9363}" type="sibTrans" cxnId="{ACEADDEA-F3AC-4A4D-A7EF-C5137FB848EF}">
      <dgm:prSet/>
      <dgm:spPr/>
      <dgm:t>
        <a:bodyPr/>
        <a:lstStyle/>
        <a:p>
          <a:endParaRPr lang="es-ES_tradnl" sz="1000">
            <a:latin typeface="Arial" charset="0"/>
            <a:ea typeface="Arial" charset="0"/>
            <a:cs typeface="Arial" charset="0"/>
          </a:endParaRPr>
        </a:p>
      </dgm:t>
    </dgm:pt>
    <dgm:pt modelId="{3AABE22B-6201-F242-BD3F-08F10CF0D2D7}">
      <dgm:prSet phldrT="[Texto]" custT="1"/>
      <dgm:spPr/>
      <dgm:t>
        <a:bodyPr/>
        <a:lstStyle/>
        <a:p>
          <a:r>
            <a:rPr lang="es-ES" sz="1000" dirty="0" smtClean="0">
              <a:latin typeface="Arial" charset="0"/>
              <a:ea typeface="Arial" charset="0"/>
              <a:cs typeface="Arial" charset="0"/>
            </a:rPr>
            <a:t>No conservara un equilibro</a:t>
          </a:r>
          <a:endParaRPr lang="es-ES_tradnl" sz="1000" dirty="0">
            <a:latin typeface="Arial" charset="0"/>
            <a:ea typeface="Arial" charset="0"/>
            <a:cs typeface="Arial" charset="0"/>
          </a:endParaRPr>
        </a:p>
      </dgm:t>
    </dgm:pt>
    <dgm:pt modelId="{032EC274-9B5A-D948-A600-05699F290399}" type="parTrans" cxnId="{D8E3C94B-E0C5-E644-9604-8CD5D8FE0CC6}">
      <dgm:prSet/>
      <dgm:spPr/>
      <dgm:t>
        <a:bodyPr/>
        <a:lstStyle/>
        <a:p>
          <a:endParaRPr lang="es-ES_tradnl" sz="1000">
            <a:latin typeface="Arial" charset="0"/>
            <a:ea typeface="Arial" charset="0"/>
            <a:cs typeface="Arial" charset="0"/>
          </a:endParaRPr>
        </a:p>
      </dgm:t>
    </dgm:pt>
    <dgm:pt modelId="{5E06B427-4335-EF41-9F48-D9FD6B2085EA}" type="sibTrans" cxnId="{D8E3C94B-E0C5-E644-9604-8CD5D8FE0CC6}">
      <dgm:prSet/>
      <dgm:spPr/>
      <dgm:t>
        <a:bodyPr/>
        <a:lstStyle/>
        <a:p>
          <a:endParaRPr lang="es-ES_tradnl" sz="1000">
            <a:latin typeface="Arial" charset="0"/>
            <a:ea typeface="Arial" charset="0"/>
            <a:cs typeface="Arial" charset="0"/>
          </a:endParaRPr>
        </a:p>
      </dgm:t>
    </dgm:pt>
    <dgm:pt modelId="{16FA41F5-1FF4-1042-BBC2-05A89EA41B49}">
      <dgm:prSet phldrT="[Texto]" custT="1"/>
      <dgm:spPr/>
      <dgm:t>
        <a:bodyPr/>
        <a:lstStyle/>
        <a:p>
          <a:r>
            <a:rPr lang="es-ES" sz="1000" dirty="0" smtClean="0">
              <a:latin typeface="Arial" charset="0"/>
              <a:ea typeface="Arial" charset="0"/>
              <a:cs typeface="Arial" charset="0"/>
            </a:rPr>
            <a:t>Ahorros insuficientes para respaldarse</a:t>
          </a:r>
          <a:endParaRPr lang="es-ES_tradnl" sz="1000" dirty="0">
            <a:latin typeface="Arial" charset="0"/>
            <a:ea typeface="Arial" charset="0"/>
            <a:cs typeface="Arial" charset="0"/>
          </a:endParaRPr>
        </a:p>
      </dgm:t>
    </dgm:pt>
    <dgm:pt modelId="{5AB97856-5ABB-6647-884C-1D369307B916}" type="parTrans" cxnId="{BA4BB963-036D-EC4E-A685-0B749C35A224}">
      <dgm:prSet/>
      <dgm:spPr/>
      <dgm:t>
        <a:bodyPr/>
        <a:lstStyle/>
        <a:p>
          <a:endParaRPr lang="es-ES_tradnl" sz="1000">
            <a:latin typeface="Arial" charset="0"/>
            <a:ea typeface="Arial" charset="0"/>
            <a:cs typeface="Arial" charset="0"/>
          </a:endParaRPr>
        </a:p>
      </dgm:t>
    </dgm:pt>
    <dgm:pt modelId="{4AA78449-E449-6046-B5D9-0B2EBC760224}" type="sibTrans" cxnId="{BA4BB963-036D-EC4E-A685-0B749C35A224}">
      <dgm:prSet/>
      <dgm:spPr/>
      <dgm:t>
        <a:bodyPr/>
        <a:lstStyle/>
        <a:p>
          <a:endParaRPr lang="es-ES_tradnl" sz="1000">
            <a:latin typeface="Arial" charset="0"/>
            <a:ea typeface="Arial" charset="0"/>
            <a:cs typeface="Arial" charset="0"/>
          </a:endParaRPr>
        </a:p>
      </dgm:t>
    </dgm:pt>
    <dgm:pt modelId="{27230FD3-24D0-6842-9053-0E0FF4CBEBF4}" type="pres">
      <dgm:prSet presAssocID="{D78A0E68-0B32-CB41-90A8-B2525D74E0F7}" presName="Name0" presStyleCnt="0">
        <dgm:presLayoutVars>
          <dgm:dir/>
          <dgm:animLvl val="lvl"/>
          <dgm:resizeHandles val="exact"/>
        </dgm:presLayoutVars>
      </dgm:prSet>
      <dgm:spPr/>
      <dgm:t>
        <a:bodyPr/>
        <a:lstStyle/>
        <a:p>
          <a:endParaRPr lang="es-ES_tradnl"/>
        </a:p>
      </dgm:t>
    </dgm:pt>
    <dgm:pt modelId="{555DA1EF-6CDD-2B4E-95AB-36EDB08508B5}" type="pres">
      <dgm:prSet presAssocID="{B128EF73-9983-EA48-8398-BB337CDAF30E}" presName="boxAndChildren" presStyleCnt="0"/>
      <dgm:spPr/>
    </dgm:pt>
    <dgm:pt modelId="{35D1559E-72FD-D248-96AA-2FE1017748ED}" type="pres">
      <dgm:prSet presAssocID="{B128EF73-9983-EA48-8398-BB337CDAF30E}" presName="parentTextBox" presStyleLbl="node1" presStyleIdx="0" presStyleCnt="2"/>
      <dgm:spPr/>
      <dgm:t>
        <a:bodyPr/>
        <a:lstStyle/>
        <a:p>
          <a:endParaRPr lang="es-ES_tradnl"/>
        </a:p>
      </dgm:t>
    </dgm:pt>
    <dgm:pt modelId="{D3F7CEA7-0E1C-F14E-8990-41B7F9EC8E1D}" type="pres">
      <dgm:prSet presAssocID="{B128EF73-9983-EA48-8398-BB337CDAF30E}" presName="entireBox" presStyleLbl="node1" presStyleIdx="0" presStyleCnt="2"/>
      <dgm:spPr/>
      <dgm:t>
        <a:bodyPr/>
        <a:lstStyle/>
        <a:p>
          <a:endParaRPr lang="es-ES_tradnl"/>
        </a:p>
      </dgm:t>
    </dgm:pt>
    <dgm:pt modelId="{A8A2802C-F403-414F-BDCD-F4105948D891}" type="pres">
      <dgm:prSet presAssocID="{B128EF73-9983-EA48-8398-BB337CDAF30E}" presName="descendantBox" presStyleCnt="0"/>
      <dgm:spPr/>
    </dgm:pt>
    <dgm:pt modelId="{E95F3199-97CB-504A-BB43-CAA28A5B722D}" type="pres">
      <dgm:prSet presAssocID="{1B3861AF-6906-1747-983F-E7AE294D3ADE}" presName="childTextBox" presStyleLbl="fgAccFollowNode1" presStyleIdx="0" presStyleCnt="5">
        <dgm:presLayoutVars>
          <dgm:bulletEnabled val="1"/>
        </dgm:presLayoutVars>
      </dgm:prSet>
      <dgm:spPr/>
      <dgm:t>
        <a:bodyPr/>
        <a:lstStyle/>
        <a:p>
          <a:endParaRPr lang="es-ES_tradnl"/>
        </a:p>
      </dgm:t>
    </dgm:pt>
    <dgm:pt modelId="{0F94B7FA-868F-6D4D-BA9C-F0FB98BB1AA8}" type="pres">
      <dgm:prSet presAssocID="{3AABE22B-6201-F242-BD3F-08F10CF0D2D7}" presName="childTextBox" presStyleLbl="fgAccFollowNode1" presStyleIdx="1" presStyleCnt="5">
        <dgm:presLayoutVars>
          <dgm:bulletEnabled val="1"/>
        </dgm:presLayoutVars>
      </dgm:prSet>
      <dgm:spPr/>
      <dgm:t>
        <a:bodyPr/>
        <a:lstStyle/>
        <a:p>
          <a:endParaRPr lang="es-ES_tradnl"/>
        </a:p>
      </dgm:t>
    </dgm:pt>
    <dgm:pt modelId="{218C386F-EE96-F741-89D5-71565A2A4535}" type="pres">
      <dgm:prSet presAssocID="{16FA41F5-1FF4-1042-BBC2-05A89EA41B49}" presName="childTextBox" presStyleLbl="fgAccFollowNode1" presStyleIdx="2" presStyleCnt="5">
        <dgm:presLayoutVars>
          <dgm:bulletEnabled val="1"/>
        </dgm:presLayoutVars>
      </dgm:prSet>
      <dgm:spPr/>
      <dgm:t>
        <a:bodyPr/>
        <a:lstStyle/>
        <a:p>
          <a:endParaRPr lang="es-ES_tradnl"/>
        </a:p>
      </dgm:t>
    </dgm:pt>
    <dgm:pt modelId="{F3DA373E-3774-5849-8BC6-03679136EEDC}" type="pres">
      <dgm:prSet presAssocID="{83A44A87-DA8A-8F48-8D06-4C6368E2B581}" presName="sp" presStyleCnt="0"/>
      <dgm:spPr/>
    </dgm:pt>
    <dgm:pt modelId="{C92A453C-5E90-5C43-AB96-7DAE9E7482B0}" type="pres">
      <dgm:prSet presAssocID="{A82ACCEA-E539-F647-8772-481885F5D5FE}" presName="arrowAndChildren" presStyleCnt="0"/>
      <dgm:spPr/>
    </dgm:pt>
    <dgm:pt modelId="{171F995B-0B8B-224C-8CF6-EBE9DEFADD68}" type="pres">
      <dgm:prSet presAssocID="{A82ACCEA-E539-F647-8772-481885F5D5FE}" presName="parentTextArrow" presStyleLbl="node1" presStyleIdx="0" presStyleCnt="2"/>
      <dgm:spPr/>
      <dgm:t>
        <a:bodyPr/>
        <a:lstStyle/>
        <a:p>
          <a:endParaRPr lang="es-ES_tradnl"/>
        </a:p>
      </dgm:t>
    </dgm:pt>
    <dgm:pt modelId="{63B263E0-08B0-F84C-A982-89FB03D84EDE}" type="pres">
      <dgm:prSet presAssocID="{A82ACCEA-E539-F647-8772-481885F5D5FE}" presName="arrow" presStyleLbl="node1" presStyleIdx="1" presStyleCnt="2"/>
      <dgm:spPr/>
      <dgm:t>
        <a:bodyPr/>
        <a:lstStyle/>
        <a:p>
          <a:endParaRPr lang="es-ES_tradnl"/>
        </a:p>
      </dgm:t>
    </dgm:pt>
    <dgm:pt modelId="{395594D9-7D7C-CD4D-B8FB-BCB7E7891B4B}" type="pres">
      <dgm:prSet presAssocID="{A82ACCEA-E539-F647-8772-481885F5D5FE}" presName="descendantArrow" presStyleCnt="0"/>
      <dgm:spPr/>
    </dgm:pt>
    <dgm:pt modelId="{1E5B7030-65B9-3646-BCDB-B1BA52B0B387}" type="pres">
      <dgm:prSet presAssocID="{D7ED7A65-D3C2-FC4D-B877-DC8B147E3912}" presName="childTextArrow" presStyleLbl="fgAccFollowNode1" presStyleIdx="3" presStyleCnt="5">
        <dgm:presLayoutVars>
          <dgm:bulletEnabled val="1"/>
        </dgm:presLayoutVars>
      </dgm:prSet>
      <dgm:spPr/>
      <dgm:t>
        <a:bodyPr/>
        <a:lstStyle/>
        <a:p>
          <a:endParaRPr lang="es-ES_tradnl"/>
        </a:p>
      </dgm:t>
    </dgm:pt>
    <dgm:pt modelId="{24E1E29D-0FC7-1945-824D-2AB90480722B}" type="pres">
      <dgm:prSet presAssocID="{9060916E-B40E-EE47-93D2-B43C5E3D0364}" presName="childTextArrow" presStyleLbl="fgAccFollowNode1" presStyleIdx="4" presStyleCnt="5">
        <dgm:presLayoutVars>
          <dgm:bulletEnabled val="1"/>
        </dgm:presLayoutVars>
      </dgm:prSet>
      <dgm:spPr/>
      <dgm:t>
        <a:bodyPr/>
        <a:lstStyle/>
        <a:p>
          <a:endParaRPr lang="es-ES_tradnl"/>
        </a:p>
      </dgm:t>
    </dgm:pt>
  </dgm:ptLst>
  <dgm:cxnLst>
    <dgm:cxn modelId="{39AD86B3-70DC-154B-BA13-C427B631D23D}" srcId="{D78A0E68-0B32-CB41-90A8-B2525D74E0F7}" destId="{B128EF73-9983-EA48-8398-BB337CDAF30E}" srcOrd="1" destOrd="0" parTransId="{FFC90F84-3805-FF43-B14E-EC20FCFD7D4B}" sibTransId="{E0DBDA68-9F06-404D-B7B9-A4B7D9169C04}"/>
    <dgm:cxn modelId="{27E3A6FA-7521-B544-9F1F-152B954853E9}" srcId="{A82ACCEA-E539-F647-8772-481885F5D5FE}" destId="{9060916E-B40E-EE47-93D2-B43C5E3D0364}" srcOrd="1" destOrd="0" parTransId="{A80193E1-F7BE-1D4A-B4FF-B18902313F7F}" sibTransId="{948C79F9-9970-8047-9490-5D84C5BD4D0C}"/>
    <dgm:cxn modelId="{7ED53060-9AA7-1E42-B135-1D19CFC2F3EB}" type="presOf" srcId="{1B3861AF-6906-1747-983F-E7AE294D3ADE}" destId="{E95F3199-97CB-504A-BB43-CAA28A5B722D}" srcOrd="0" destOrd="0" presId="urn:microsoft.com/office/officeart/2005/8/layout/process4"/>
    <dgm:cxn modelId="{E8E81A6E-4DBA-7E40-AF10-C8FF7A026DA7}" srcId="{A82ACCEA-E539-F647-8772-481885F5D5FE}" destId="{D7ED7A65-D3C2-FC4D-B877-DC8B147E3912}" srcOrd="0" destOrd="0" parTransId="{F15B09BB-BBB3-154B-93A9-D5D091D1F14E}" sibTransId="{C43109CC-EB68-864E-AB1D-03E9CD10C880}"/>
    <dgm:cxn modelId="{D8E3C94B-E0C5-E644-9604-8CD5D8FE0CC6}" srcId="{B128EF73-9983-EA48-8398-BB337CDAF30E}" destId="{3AABE22B-6201-F242-BD3F-08F10CF0D2D7}" srcOrd="1" destOrd="0" parTransId="{032EC274-9B5A-D948-A600-05699F290399}" sibTransId="{5E06B427-4335-EF41-9F48-D9FD6B2085EA}"/>
    <dgm:cxn modelId="{1644D647-0D8D-9048-B1D5-0D768C5B251F}" type="presOf" srcId="{A82ACCEA-E539-F647-8772-481885F5D5FE}" destId="{63B263E0-08B0-F84C-A982-89FB03D84EDE}" srcOrd="1" destOrd="0" presId="urn:microsoft.com/office/officeart/2005/8/layout/process4"/>
    <dgm:cxn modelId="{02E6AA74-0420-3E4A-9495-E318887841A2}" type="presOf" srcId="{D78A0E68-0B32-CB41-90A8-B2525D74E0F7}" destId="{27230FD3-24D0-6842-9053-0E0FF4CBEBF4}" srcOrd="0" destOrd="0" presId="urn:microsoft.com/office/officeart/2005/8/layout/process4"/>
    <dgm:cxn modelId="{6762870F-A909-3842-A4ED-0BD198936619}" type="presOf" srcId="{16FA41F5-1FF4-1042-BBC2-05A89EA41B49}" destId="{218C386F-EE96-F741-89D5-71565A2A4535}" srcOrd="0" destOrd="0" presId="urn:microsoft.com/office/officeart/2005/8/layout/process4"/>
    <dgm:cxn modelId="{3510AA2C-9325-7C4D-9D4F-EDBC276C3E23}" type="presOf" srcId="{9060916E-B40E-EE47-93D2-B43C5E3D0364}" destId="{24E1E29D-0FC7-1945-824D-2AB90480722B}" srcOrd="0" destOrd="0" presId="urn:microsoft.com/office/officeart/2005/8/layout/process4"/>
    <dgm:cxn modelId="{8A165054-954C-BC45-904E-3FF1C092E4D9}" type="presOf" srcId="{A82ACCEA-E539-F647-8772-481885F5D5FE}" destId="{171F995B-0B8B-224C-8CF6-EBE9DEFADD68}" srcOrd="0" destOrd="0" presId="urn:microsoft.com/office/officeart/2005/8/layout/process4"/>
    <dgm:cxn modelId="{21B5C155-3570-0A45-8431-63F477A2CCEB}" srcId="{D78A0E68-0B32-CB41-90A8-B2525D74E0F7}" destId="{A82ACCEA-E539-F647-8772-481885F5D5FE}" srcOrd="0" destOrd="0" parTransId="{9FDF7797-4DF1-0C4E-93C8-4E5ABE9A0ABC}" sibTransId="{83A44A87-DA8A-8F48-8D06-4C6368E2B581}"/>
    <dgm:cxn modelId="{782D9313-B2F0-7F4F-8B63-E89C1635D798}" type="presOf" srcId="{B128EF73-9983-EA48-8398-BB337CDAF30E}" destId="{35D1559E-72FD-D248-96AA-2FE1017748ED}" srcOrd="0" destOrd="0" presId="urn:microsoft.com/office/officeart/2005/8/layout/process4"/>
    <dgm:cxn modelId="{C1A2FC1B-A569-AA47-853F-06DC73CAF7DC}" type="presOf" srcId="{3AABE22B-6201-F242-BD3F-08F10CF0D2D7}" destId="{0F94B7FA-868F-6D4D-BA9C-F0FB98BB1AA8}" srcOrd="0" destOrd="0" presId="urn:microsoft.com/office/officeart/2005/8/layout/process4"/>
    <dgm:cxn modelId="{9142930A-81A5-7248-B191-99AFBB9EF968}" type="presOf" srcId="{B128EF73-9983-EA48-8398-BB337CDAF30E}" destId="{D3F7CEA7-0E1C-F14E-8990-41B7F9EC8E1D}" srcOrd="1" destOrd="0" presId="urn:microsoft.com/office/officeart/2005/8/layout/process4"/>
    <dgm:cxn modelId="{ACEADDEA-F3AC-4A4D-A7EF-C5137FB848EF}" srcId="{B128EF73-9983-EA48-8398-BB337CDAF30E}" destId="{1B3861AF-6906-1747-983F-E7AE294D3ADE}" srcOrd="0" destOrd="0" parTransId="{15B9CABE-E715-B94D-8ED6-5154284D16F6}" sibTransId="{0A197233-4017-7C4F-A191-883ED71A9363}"/>
    <dgm:cxn modelId="{BA4BB963-036D-EC4E-A685-0B749C35A224}" srcId="{B128EF73-9983-EA48-8398-BB337CDAF30E}" destId="{16FA41F5-1FF4-1042-BBC2-05A89EA41B49}" srcOrd="2" destOrd="0" parTransId="{5AB97856-5ABB-6647-884C-1D369307B916}" sibTransId="{4AA78449-E449-6046-B5D9-0B2EBC760224}"/>
    <dgm:cxn modelId="{E73CAC8E-FD2D-DE46-9B9B-03B54B5D2112}" type="presOf" srcId="{D7ED7A65-D3C2-FC4D-B877-DC8B147E3912}" destId="{1E5B7030-65B9-3646-BCDB-B1BA52B0B387}" srcOrd="0" destOrd="0" presId="urn:microsoft.com/office/officeart/2005/8/layout/process4"/>
    <dgm:cxn modelId="{6DBD0A77-681D-CB4B-8ADD-42F3D0D598B0}" type="presParOf" srcId="{27230FD3-24D0-6842-9053-0E0FF4CBEBF4}" destId="{555DA1EF-6CDD-2B4E-95AB-36EDB08508B5}" srcOrd="0" destOrd="0" presId="urn:microsoft.com/office/officeart/2005/8/layout/process4"/>
    <dgm:cxn modelId="{5C1FE306-10CE-8E48-840F-2567E834A6C9}" type="presParOf" srcId="{555DA1EF-6CDD-2B4E-95AB-36EDB08508B5}" destId="{35D1559E-72FD-D248-96AA-2FE1017748ED}" srcOrd="0" destOrd="0" presId="urn:microsoft.com/office/officeart/2005/8/layout/process4"/>
    <dgm:cxn modelId="{717C920F-1860-D94B-9882-121D8689AA96}" type="presParOf" srcId="{555DA1EF-6CDD-2B4E-95AB-36EDB08508B5}" destId="{D3F7CEA7-0E1C-F14E-8990-41B7F9EC8E1D}" srcOrd="1" destOrd="0" presId="urn:microsoft.com/office/officeart/2005/8/layout/process4"/>
    <dgm:cxn modelId="{885408B7-CE8B-5F4E-BCE0-2C32BB3FBCFF}" type="presParOf" srcId="{555DA1EF-6CDD-2B4E-95AB-36EDB08508B5}" destId="{A8A2802C-F403-414F-BDCD-F4105948D891}" srcOrd="2" destOrd="0" presId="urn:microsoft.com/office/officeart/2005/8/layout/process4"/>
    <dgm:cxn modelId="{C5209172-419E-6D43-8343-EB60F8B684B8}" type="presParOf" srcId="{A8A2802C-F403-414F-BDCD-F4105948D891}" destId="{E95F3199-97CB-504A-BB43-CAA28A5B722D}" srcOrd="0" destOrd="0" presId="urn:microsoft.com/office/officeart/2005/8/layout/process4"/>
    <dgm:cxn modelId="{AE3E5358-8DE5-4D45-A193-83335424DA71}" type="presParOf" srcId="{A8A2802C-F403-414F-BDCD-F4105948D891}" destId="{0F94B7FA-868F-6D4D-BA9C-F0FB98BB1AA8}" srcOrd="1" destOrd="0" presId="urn:microsoft.com/office/officeart/2005/8/layout/process4"/>
    <dgm:cxn modelId="{65459E3F-F507-D441-9EC3-DF4C87A31C54}" type="presParOf" srcId="{A8A2802C-F403-414F-BDCD-F4105948D891}" destId="{218C386F-EE96-F741-89D5-71565A2A4535}" srcOrd="2" destOrd="0" presId="urn:microsoft.com/office/officeart/2005/8/layout/process4"/>
    <dgm:cxn modelId="{83968972-7662-E540-B92F-99F8B4A67D52}" type="presParOf" srcId="{27230FD3-24D0-6842-9053-0E0FF4CBEBF4}" destId="{F3DA373E-3774-5849-8BC6-03679136EEDC}" srcOrd="1" destOrd="0" presId="urn:microsoft.com/office/officeart/2005/8/layout/process4"/>
    <dgm:cxn modelId="{A6084A04-1857-F84A-852E-665DE52F9CB6}" type="presParOf" srcId="{27230FD3-24D0-6842-9053-0E0FF4CBEBF4}" destId="{C92A453C-5E90-5C43-AB96-7DAE9E7482B0}" srcOrd="2" destOrd="0" presId="urn:microsoft.com/office/officeart/2005/8/layout/process4"/>
    <dgm:cxn modelId="{ABF33E39-FC41-BE48-8320-3BA3B6BAB14A}" type="presParOf" srcId="{C92A453C-5E90-5C43-AB96-7DAE9E7482B0}" destId="{171F995B-0B8B-224C-8CF6-EBE9DEFADD68}" srcOrd="0" destOrd="0" presId="urn:microsoft.com/office/officeart/2005/8/layout/process4"/>
    <dgm:cxn modelId="{85903427-9DAE-2942-80AB-D39344D76BED}" type="presParOf" srcId="{C92A453C-5E90-5C43-AB96-7DAE9E7482B0}" destId="{63B263E0-08B0-F84C-A982-89FB03D84EDE}" srcOrd="1" destOrd="0" presId="urn:microsoft.com/office/officeart/2005/8/layout/process4"/>
    <dgm:cxn modelId="{4E5E7C88-6E0A-2946-9C17-610FADE86C5B}" type="presParOf" srcId="{C92A453C-5E90-5C43-AB96-7DAE9E7482B0}" destId="{395594D9-7D7C-CD4D-B8FB-BCB7E7891B4B}" srcOrd="2" destOrd="0" presId="urn:microsoft.com/office/officeart/2005/8/layout/process4"/>
    <dgm:cxn modelId="{E93BEF64-DBB2-774B-9ACA-25A72A9A5F76}" type="presParOf" srcId="{395594D9-7D7C-CD4D-B8FB-BCB7E7891B4B}" destId="{1E5B7030-65B9-3646-BCDB-B1BA52B0B387}" srcOrd="0" destOrd="0" presId="urn:microsoft.com/office/officeart/2005/8/layout/process4"/>
    <dgm:cxn modelId="{A630CFC1-F721-F345-8666-7286D51B5C9A}" type="presParOf" srcId="{395594D9-7D7C-CD4D-B8FB-BCB7E7891B4B}" destId="{24E1E29D-0FC7-1945-824D-2AB90480722B}"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39637F2A-8521-9C40-B349-2C136BAAE17F}" type="doc">
      <dgm:prSet loTypeId="urn:microsoft.com/office/officeart/2009/3/layout/PhasedProcess" loCatId="" qsTypeId="urn:microsoft.com/office/officeart/2005/8/quickstyle/simple3" qsCatId="simple" csTypeId="urn:microsoft.com/office/officeart/2005/8/colors/colorful4" csCatId="colorful" phldr="1"/>
      <dgm:spPr/>
      <dgm:t>
        <a:bodyPr/>
        <a:lstStyle/>
        <a:p>
          <a:endParaRPr lang="es-ES_tradnl"/>
        </a:p>
      </dgm:t>
    </dgm:pt>
    <dgm:pt modelId="{D526F344-2301-5047-81E4-04F4A025CD6F}">
      <dgm:prSet phldrT="[Texto]" custT="1"/>
      <dgm:spPr/>
      <dgm:t>
        <a:bodyPr/>
        <a:lstStyle/>
        <a:p>
          <a:r>
            <a:rPr lang="es-ES_tradnl" sz="1000" dirty="0" smtClean="0">
              <a:latin typeface="Arial" charset="0"/>
              <a:ea typeface="Arial" charset="0"/>
              <a:cs typeface="Arial" charset="0"/>
            </a:rPr>
            <a:t>Imprescindible</a:t>
          </a:r>
          <a:endParaRPr lang="es-ES_tradnl" sz="1000" dirty="0">
            <a:latin typeface="Arial" charset="0"/>
            <a:ea typeface="Arial" charset="0"/>
            <a:cs typeface="Arial" charset="0"/>
          </a:endParaRPr>
        </a:p>
      </dgm:t>
    </dgm:pt>
    <dgm:pt modelId="{F5993BA4-5A21-5140-9E34-7D78D22914DD}" type="parTrans" cxnId="{BD9338A2-96D4-D64A-8B9A-A6590691AE5B}">
      <dgm:prSet/>
      <dgm:spPr/>
      <dgm:t>
        <a:bodyPr/>
        <a:lstStyle/>
        <a:p>
          <a:endParaRPr lang="es-ES_tradnl" sz="900">
            <a:latin typeface="Arial" charset="0"/>
            <a:ea typeface="Arial" charset="0"/>
            <a:cs typeface="Arial" charset="0"/>
          </a:endParaRPr>
        </a:p>
      </dgm:t>
    </dgm:pt>
    <dgm:pt modelId="{87B6553B-3B9A-9349-9A16-FAC4D6F3FE03}" type="sibTrans" cxnId="{BD9338A2-96D4-D64A-8B9A-A6590691AE5B}">
      <dgm:prSet/>
      <dgm:spPr/>
      <dgm:t>
        <a:bodyPr/>
        <a:lstStyle/>
        <a:p>
          <a:endParaRPr lang="es-ES_tradnl" sz="900">
            <a:latin typeface="Arial" charset="0"/>
            <a:ea typeface="Arial" charset="0"/>
            <a:cs typeface="Arial" charset="0"/>
          </a:endParaRPr>
        </a:p>
      </dgm:t>
    </dgm:pt>
    <dgm:pt modelId="{7A4B7256-C2B1-C241-879F-1EB6943A8C19}">
      <dgm:prSet phldrT="[Texto]" custT="1"/>
      <dgm:spPr/>
      <dgm:t>
        <a:bodyPr/>
        <a:lstStyle/>
        <a:p>
          <a:r>
            <a:rPr lang="es-ES_tradnl" sz="900" dirty="0" smtClean="0">
              <a:latin typeface="Arial" charset="0"/>
              <a:ea typeface="Arial" charset="0"/>
              <a:cs typeface="Arial" charset="0"/>
            </a:rPr>
            <a:t>Capacidad de ahorro</a:t>
          </a:r>
          <a:endParaRPr lang="es-ES_tradnl" sz="900" dirty="0">
            <a:latin typeface="Arial" charset="0"/>
            <a:ea typeface="Arial" charset="0"/>
            <a:cs typeface="Arial" charset="0"/>
          </a:endParaRPr>
        </a:p>
      </dgm:t>
    </dgm:pt>
    <dgm:pt modelId="{0C943079-6DF3-4D41-8F36-BD5498589563}" type="parTrans" cxnId="{DB5486B3-9224-A446-B12C-9B71CBFEC448}">
      <dgm:prSet/>
      <dgm:spPr/>
      <dgm:t>
        <a:bodyPr/>
        <a:lstStyle/>
        <a:p>
          <a:endParaRPr lang="es-ES_tradnl" sz="900">
            <a:latin typeface="Arial" charset="0"/>
            <a:ea typeface="Arial" charset="0"/>
            <a:cs typeface="Arial" charset="0"/>
          </a:endParaRPr>
        </a:p>
      </dgm:t>
    </dgm:pt>
    <dgm:pt modelId="{AC3B7E45-CDA8-8341-B5AB-10E1DBD76E25}" type="sibTrans" cxnId="{DB5486B3-9224-A446-B12C-9B71CBFEC448}">
      <dgm:prSet/>
      <dgm:spPr/>
      <dgm:t>
        <a:bodyPr/>
        <a:lstStyle/>
        <a:p>
          <a:endParaRPr lang="es-ES_tradnl" sz="900">
            <a:latin typeface="Arial" charset="0"/>
            <a:ea typeface="Arial" charset="0"/>
            <a:cs typeface="Arial" charset="0"/>
          </a:endParaRPr>
        </a:p>
      </dgm:t>
    </dgm:pt>
    <dgm:pt modelId="{3EBF6D2C-FA3D-584E-8939-394C3C4CAF44}">
      <dgm:prSet phldrT="[Texto]" custT="1"/>
      <dgm:spPr/>
      <dgm:t>
        <a:bodyPr/>
        <a:lstStyle/>
        <a:p>
          <a:r>
            <a:rPr lang="es-ES_tradnl" sz="900" dirty="0" smtClean="0">
              <a:latin typeface="Arial" charset="0"/>
              <a:ea typeface="Arial" charset="0"/>
              <a:cs typeface="Arial" charset="0"/>
            </a:rPr>
            <a:t>Fondo</a:t>
          </a:r>
          <a:endParaRPr lang="es-ES_tradnl" sz="900" dirty="0">
            <a:latin typeface="Arial" charset="0"/>
            <a:ea typeface="Arial" charset="0"/>
            <a:cs typeface="Arial" charset="0"/>
          </a:endParaRPr>
        </a:p>
      </dgm:t>
    </dgm:pt>
    <dgm:pt modelId="{34F2B35F-F392-624B-821C-8C8435705284}" type="parTrans" cxnId="{124A529C-EF4F-2743-8F1B-EEC92FAB7289}">
      <dgm:prSet/>
      <dgm:spPr/>
      <dgm:t>
        <a:bodyPr/>
        <a:lstStyle/>
        <a:p>
          <a:endParaRPr lang="es-ES_tradnl" sz="900">
            <a:latin typeface="Arial" charset="0"/>
            <a:ea typeface="Arial" charset="0"/>
            <a:cs typeface="Arial" charset="0"/>
          </a:endParaRPr>
        </a:p>
      </dgm:t>
    </dgm:pt>
    <dgm:pt modelId="{5D7DB617-3401-7C40-A66D-6BC39D46575D}" type="sibTrans" cxnId="{124A529C-EF4F-2743-8F1B-EEC92FAB7289}">
      <dgm:prSet/>
      <dgm:spPr/>
      <dgm:t>
        <a:bodyPr/>
        <a:lstStyle/>
        <a:p>
          <a:endParaRPr lang="es-ES_tradnl" sz="900">
            <a:latin typeface="Arial" charset="0"/>
            <a:ea typeface="Arial" charset="0"/>
            <a:cs typeface="Arial" charset="0"/>
          </a:endParaRPr>
        </a:p>
      </dgm:t>
    </dgm:pt>
    <dgm:pt modelId="{4C604249-2477-5F40-851B-F962701A2C51}">
      <dgm:prSet phldrT="[Texto]" custT="1"/>
      <dgm:spPr/>
      <dgm:t>
        <a:bodyPr/>
        <a:lstStyle/>
        <a:p>
          <a:r>
            <a:rPr lang="es-ES_tradnl" sz="1000" dirty="0" smtClean="0">
              <a:latin typeface="Arial" charset="0"/>
              <a:ea typeface="Arial" charset="0"/>
              <a:cs typeface="Arial" charset="0"/>
            </a:rPr>
            <a:t>Metas</a:t>
          </a:r>
          <a:r>
            <a:rPr lang="es-ES" sz="1000" dirty="0" smtClean="0">
              <a:latin typeface="Arial" charset="0"/>
              <a:ea typeface="Arial" charset="0"/>
              <a:cs typeface="Arial" charset="0"/>
            </a:rPr>
            <a:t>/Gastos emergentes</a:t>
          </a:r>
          <a:endParaRPr lang="es-ES_tradnl" sz="1000" dirty="0">
            <a:latin typeface="Arial" charset="0"/>
            <a:ea typeface="Arial" charset="0"/>
            <a:cs typeface="Arial" charset="0"/>
          </a:endParaRPr>
        </a:p>
      </dgm:t>
    </dgm:pt>
    <dgm:pt modelId="{DF3D14F6-20FD-6449-AE31-B27506E82550}" type="parTrans" cxnId="{6DE7A1EA-D3B0-2640-AAC7-9FACBD0FFEAC}">
      <dgm:prSet/>
      <dgm:spPr/>
      <dgm:t>
        <a:bodyPr/>
        <a:lstStyle/>
        <a:p>
          <a:endParaRPr lang="es-ES_tradnl" sz="900">
            <a:latin typeface="Arial" charset="0"/>
            <a:ea typeface="Arial" charset="0"/>
            <a:cs typeface="Arial" charset="0"/>
          </a:endParaRPr>
        </a:p>
      </dgm:t>
    </dgm:pt>
    <dgm:pt modelId="{34AC810C-27B1-7344-B889-F1D716EDABA1}" type="sibTrans" cxnId="{6DE7A1EA-D3B0-2640-AAC7-9FACBD0FFEAC}">
      <dgm:prSet/>
      <dgm:spPr/>
      <dgm:t>
        <a:bodyPr/>
        <a:lstStyle/>
        <a:p>
          <a:endParaRPr lang="es-ES_tradnl" sz="900">
            <a:latin typeface="Arial" charset="0"/>
            <a:ea typeface="Arial" charset="0"/>
            <a:cs typeface="Arial" charset="0"/>
          </a:endParaRPr>
        </a:p>
      </dgm:t>
    </dgm:pt>
    <dgm:pt modelId="{845AD12D-BC60-4645-8E4D-049407616DE9}">
      <dgm:prSet phldrT="[Texto]" custT="1"/>
      <dgm:spPr/>
      <dgm:t>
        <a:bodyPr/>
        <a:lstStyle/>
        <a:p>
          <a:r>
            <a:rPr lang="es-ES_tradnl" sz="900" dirty="0" smtClean="0">
              <a:latin typeface="Arial" charset="0"/>
              <a:ea typeface="Arial" charset="0"/>
              <a:cs typeface="Arial" charset="0"/>
            </a:rPr>
            <a:t>Corto plazo</a:t>
          </a:r>
          <a:endParaRPr lang="es-ES_tradnl" sz="900" dirty="0">
            <a:latin typeface="Arial" charset="0"/>
            <a:ea typeface="Arial" charset="0"/>
            <a:cs typeface="Arial" charset="0"/>
          </a:endParaRPr>
        </a:p>
      </dgm:t>
    </dgm:pt>
    <dgm:pt modelId="{BE656B91-E47D-8F4C-A38A-39112883F8B7}" type="parTrans" cxnId="{6F7C5EF3-58B3-3447-B36B-7BC86F47D502}">
      <dgm:prSet/>
      <dgm:spPr/>
      <dgm:t>
        <a:bodyPr/>
        <a:lstStyle/>
        <a:p>
          <a:endParaRPr lang="es-ES_tradnl" sz="900">
            <a:latin typeface="Arial" charset="0"/>
            <a:ea typeface="Arial" charset="0"/>
            <a:cs typeface="Arial" charset="0"/>
          </a:endParaRPr>
        </a:p>
      </dgm:t>
    </dgm:pt>
    <dgm:pt modelId="{CD465C6F-1DED-F848-8172-714214034B40}" type="sibTrans" cxnId="{6F7C5EF3-58B3-3447-B36B-7BC86F47D502}">
      <dgm:prSet/>
      <dgm:spPr/>
      <dgm:t>
        <a:bodyPr/>
        <a:lstStyle/>
        <a:p>
          <a:endParaRPr lang="es-ES_tradnl" sz="900">
            <a:latin typeface="Arial" charset="0"/>
            <a:ea typeface="Arial" charset="0"/>
            <a:cs typeface="Arial" charset="0"/>
          </a:endParaRPr>
        </a:p>
      </dgm:t>
    </dgm:pt>
    <dgm:pt modelId="{1838F35B-E865-8843-95EE-AE130E344AC1}">
      <dgm:prSet phldrT="[Texto]" custT="1"/>
      <dgm:spPr/>
      <dgm:t>
        <a:bodyPr/>
        <a:lstStyle/>
        <a:p>
          <a:r>
            <a:rPr lang="es-ES_tradnl" sz="900" dirty="0" smtClean="0">
              <a:latin typeface="Arial" charset="0"/>
              <a:ea typeface="Arial" charset="0"/>
              <a:cs typeface="Arial" charset="0"/>
            </a:rPr>
            <a:t>Mediano plazo</a:t>
          </a:r>
          <a:endParaRPr lang="es-ES_tradnl" sz="900" dirty="0">
            <a:latin typeface="Arial" charset="0"/>
            <a:ea typeface="Arial" charset="0"/>
            <a:cs typeface="Arial" charset="0"/>
          </a:endParaRPr>
        </a:p>
      </dgm:t>
    </dgm:pt>
    <dgm:pt modelId="{4938599A-D519-184E-BE15-E6FD03E975FE}" type="parTrans" cxnId="{C5F70A20-E6CB-CD49-862B-5D6699912AE0}">
      <dgm:prSet/>
      <dgm:spPr/>
      <dgm:t>
        <a:bodyPr/>
        <a:lstStyle/>
        <a:p>
          <a:endParaRPr lang="es-ES_tradnl" sz="900">
            <a:latin typeface="Arial" charset="0"/>
            <a:ea typeface="Arial" charset="0"/>
            <a:cs typeface="Arial" charset="0"/>
          </a:endParaRPr>
        </a:p>
      </dgm:t>
    </dgm:pt>
    <dgm:pt modelId="{C736654C-CD21-C744-884D-337F19161256}" type="sibTrans" cxnId="{C5F70A20-E6CB-CD49-862B-5D6699912AE0}">
      <dgm:prSet/>
      <dgm:spPr/>
      <dgm:t>
        <a:bodyPr/>
        <a:lstStyle/>
        <a:p>
          <a:endParaRPr lang="es-ES_tradnl" sz="900">
            <a:latin typeface="Arial" charset="0"/>
            <a:ea typeface="Arial" charset="0"/>
            <a:cs typeface="Arial" charset="0"/>
          </a:endParaRPr>
        </a:p>
      </dgm:t>
    </dgm:pt>
    <dgm:pt modelId="{4D5E79B0-E542-3848-A509-FD1FA0B1B55D}">
      <dgm:prSet phldrT="[Texto]" custT="1"/>
      <dgm:spPr/>
      <dgm:t>
        <a:bodyPr/>
        <a:lstStyle/>
        <a:p>
          <a:r>
            <a:rPr lang="es-ES_tradnl" sz="900" dirty="0" smtClean="0">
              <a:latin typeface="Arial" charset="0"/>
              <a:ea typeface="Arial" charset="0"/>
              <a:cs typeface="Arial" charset="0"/>
            </a:rPr>
            <a:t>Largo plazo</a:t>
          </a:r>
          <a:endParaRPr lang="es-ES_tradnl" sz="900" dirty="0">
            <a:latin typeface="Arial" charset="0"/>
            <a:ea typeface="Arial" charset="0"/>
            <a:cs typeface="Arial" charset="0"/>
          </a:endParaRPr>
        </a:p>
      </dgm:t>
    </dgm:pt>
    <dgm:pt modelId="{C12EF082-B4F6-C542-9386-FACE0E7F87D1}" type="parTrans" cxnId="{67D6BB7E-ABA5-AC4A-9854-EBB5CF8DD8AE}">
      <dgm:prSet/>
      <dgm:spPr/>
      <dgm:t>
        <a:bodyPr/>
        <a:lstStyle/>
        <a:p>
          <a:endParaRPr lang="es-ES_tradnl" sz="900">
            <a:latin typeface="Arial" charset="0"/>
            <a:ea typeface="Arial" charset="0"/>
            <a:cs typeface="Arial" charset="0"/>
          </a:endParaRPr>
        </a:p>
      </dgm:t>
    </dgm:pt>
    <dgm:pt modelId="{E893AFA9-B4D6-7B42-8637-B0069F21269D}" type="sibTrans" cxnId="{67D6BB7E-ABA5-AC4A-9854-EBB5CF8DD8AE}">
      <dgm:prSet/>
      <dgm:spPr/>
      <dgm:t>
        <a:bodyPr/>
        <a:lstStyle/>
        <a:p>
          <a:endParaRPr lang="es-ES_tradnl" sz="900">
            <a:latin typeface="Arial" charset="0"/>
            <a:ea typeface="Arial" charset="0"/>
            <a:cs typeface="Arial" charset="0"/>
          </a:endParaRPr>
        </a:p>
      </dgm:t>
    </dgm:pt>
    <dgm:pt modelId="{47EDAC1B-D2D6-9A46-8F75-7189E6BB3204}" type="pres">
      <dgm:prSet presAssocID="{39637F2A-8521-9C40-B349-2C136BAAE17F}" presName="Name0" presStyleCnt="0">
        <dgm:presLayoutVars>
          <dgm:chMax val="3"/>
          <dgm:chPref val="3"/>
          <dgm:bulletEnabled val="1"/>
          <dgm:dir/>
          <dgm:animLvl val="lvl"/>
        </dgm:presLayoutVars>
      </dgm:prSet>
      <dgm:spPr/>
      <dgm:t>
        <a:bodyPr/>
        <a:lstStyle/>
        <a:p>
          <a:endParaRPr lang="es-ES_tradnl"/>
        </a:p>
      </dgm:t>
    </dgm:pt>
    <dgm:pt modelId="{BF81527B-5AEC-284A-A43C-DB44D98A8352}" type="pres">
      <dgm:prSet presAssocID="{39637F2A-8521-9C40-B349-2C136BAAE17F}" presName="arc1" presStyleLbl="node1" presStyleIdx="0" presStyleCnt="2"/>
      <dgm:spPr/>
    </dgm:pt>
    <dgm:pt modelId="{5978164F-9026-5544-B5F8-1947FDC67AC2}" type="pres">
      <dgm:prSet presAssocID="{39637F2A-8521-9C40-B349-2C136BAAE17F}" presName="arc3" presStyleLbl="node1" presStyleIdx="1" presStyleCnt="2"/>
      <dgm:spPr/>
    </dgm:pt>
    <dgm:pt modelId="{88CE75C6-B6FD-4A43-BE6D-513EBFF37918}" type="pres">
      <dgm:prSet presAssocID="{39637F2A-8521-9C40-B349-2C136BAAE17F}" presName="parentText2" presStyleLbl="revTx" presStyleIdx="0" presStyleCnt="2">
        <dgm:presLayoutVars>
          <dgm:chMax val="4"/>
          <dgm:chPref val="3"/>
          <dgm:bulletEnabled val="1"/>
        </dgm:presLayoutVars>
      </dgm:prSet>
      <dgm:spPr/>
      <dgm:t>
        <a:bodyPr/>
        <a:lstStyle/>
        <a:p>
          <a:endParaRPr lang="es-ES_tradnl"/>
        </a:p>
      </dgm:t>
    </dgm:pt>
    <dgm:pt modelId="{819E6765-1ED2-B340-86C1-2DA97853A622}" type="pres">
      <dgm:prSet presAssocID="{39637F2A-8521-9C40-B349-2C136BAAE17F}" presName="middleComposite" presStyleCnt="0"/>
      <dgm:spPr/>
    </dgm:pt>
    <dgm:pt modelId="{AB309F73-14DE-014C-B7BB-F4B2931EB7C3}" type="pres">
      <dgm:prSet presAssocID="{845AD12D-BC60-4645-8E4D-049407616DE9}" presName="circ1" presStyleLbl="vennNode1" presStyleIdx="0" presStyleCnt="8"/>
      <dgm:spPr/>
      <dgm:t>
        <a:bodyPr/>
        <a:lstStyle/>
        <a:p>
          <a:endParaRPr lang="es-ES_tradnl"/>
        </a:p>
      </dgm:t>
    </dgm:pt>
    <dgm:pt modelId="{B31950E5-6026-3B46-87B9-0F3F7C8CE4AE}" type="pres">
      <dgm:prSet presAssocID="{845AD12D-BC60-4645-8E4D-049407616DE9}" presName="circ1Tx" presStyleLbl="revTx" presStyleIdx="0" presStyleCnt="2">
        <dgm:presLayoutVars>
          <dgm:chMax val="0"/>
          <dgm:chPref val="0"/>
        </dgm:presLayoutVars>
      </dgm:prSet>
      <dgm:spPr/>
      <dgm:t>
        <a:bodyPr/>
        <a:lstStyle/>
        <a:p>
          <a:endParaRPr lang="es-ES_tradnl"/>
        </a:p>
      </dgm:t>
    </dgm:pt>
    <dgm:pt modelId="{84F7BC92-9E50-6346-8A09-0DBCB8C0466A}" type="pres">
      <dgm:prSet presAssocID="{1838F35B-E865-8843-95EE-AE130E344AC1}" presName="circ2" presStyleLbl="vennNode1" presStyleIdx="1" presStyleCnt="8"/>
      <dgm:spPr/>
      <dgm:t>
        <a:bodyPr/>
        <a:lstStyle/>
        <a:p>
          <a:endParaRPr lang="es-ES_tradnl"/>
        </a:p>
      </dgm:t>
    </dgm:pt>
    <dgm:pt modelId="{20E4BA40-EDF1-714C-BC00-97922B710734}" type="pres">
      <dgm:prSet presAssocID="{1838F35B-E865-8843-95EE-AE130E344AC1}" presName="circ2Tx" presStyleLbl="revTx" presStyleIdx="0" presStyleCnt="2">
        <dgm:presLayoutVars>
          <dgm:chMax val="0"/>
          <dgm:chPref val="0"/>
        </dgm:presLayoutVars>
      </dgm:prSet>
      <dgm:spPr/>
      <dgm:t>
        <a:bodyPr/>
        <a:lstStyle/>
        <a:p>
          <a:endParaRPr lang="es-ES_tradnl"/>
        </a:p>
      </dgm:t>
    </dgm:pt>
    <dgm:pt modelId="{DF5F2C66-FA8B-8046-B17E-9EF725DE437C}" type="pres">
      <dgm:prSet presAssocID="{4D5E79B0-E542-3848-A509-FD1FA0B1B55D}" presName="circ3" presStyleLbl="vennNode1" presStyleIdx="2" presStyleCnt="8"/>
      <dgm:spPr/>
      <dgm:t>
        <a:bodyPr/>
        <a:lstStyle/>
        <a:p>
          <a:endParaRPr lang="es-ES_tradnl"/>
        </a:p>
      </dgm:t>
    </dgm:pt>
    <dgm:pt modelId="{011F120B-2BD1-0D4D-A02A-BFC33A4F21A6}" type="pres">
      <dgm:prSet presAssocID="{4D5E79B0-E542-3848-A509-FD1FA0B1B55D}" presName="circ3Tx" presStyleLbl="revTx" presStyleIdx="0" presStyleCnt="2">
        <dgm:presLayoutVars>
          <dgm:chMax val="0"/>
          <dgm:chPref val="0"/>
        </dgm:presLayoutVars>
      </dgm:prSet>
      <dgm:spPr/>
      <dgm:t>
        <a:bodyPr/>
        <a:lstStyle/>
        <a:p>
          <a:endParaRPr lang="es-ES_tradnl"/>
        </a:p>
      </dgm:t>
    </dgm:pt>
    <dgm:pt modelId="{B1A638A9-D2E4-A640-BCFF-F38CD241742E}" type="pres">
      <dgm:prSet presAssocID="{39637F2A-8521-9C40-B349-2C136BAAE17F}" presName="leftComposite" presStyleCnt="0"/>
      <dgm:spPr/>
    </dgm:pt>
    <dgm:pt modelId="{2E4A201A-144B-154B-8468-20B1844E2833}" type="pres">
      <dgm:prSet presAssocID="{7A4B7256-C2B1-C241-879F-1EB6943A8C19}" presName="childText1_1" presStyleLbl="vennNode1" presStyleIdx="3" presStyleCnt="8" custScaleX="135381" custScaleY="137912">
        <dgm:presLayoutVars>
          <dgm:chMax val="0"/>
          <dgm:chPref val="0"/>
        </dgm:presLayoutVars>
      </dgm:prSet>
      <dgm:spPr/>
      <dgm:t>
        <a:bodyPr/>
        <a:lstStyle/>
        <a:p>
          <a:endParaRPr lang="es-ES_tradnl"/>
        </a:p>
      </dgm:t>
    </dgm:pt>
    <dgm:pt modelId="{CFFC4DF2-EDF2-6F4A-AE41-B85BD9D0CB1C}" type="pres">
      <dgm:prSet presAssocID="{7A4B7256-C2B1-C241-879F-1EB6943A8C19}" presName="ellipse1" presStyleLbl="vennNode1" presStyleIdx="4" presStyleCnt="8" custLinFactNeighborX="29712" custLinFactNeighborY="64081"/>
      <dgm:spPr/>
    </dgm:pt>
    <dgm:pt modelId="{2C201EC2-8671-1C4C-8B29-76F247A9C634}" type="pres">
      <dgm:prSet presAssocID="{7A4B7256-C2B1-C241-879F-1EB6943A8C19}" presName="ellipse2" presStyleLbl="vennNode1" presStyleIdx="5" presStyleCnt="8" custLinFactY="7689" custLinFactNeighborX="84032" custLinFactNeighborY="100000"/>
      <dgm:spPr/>
    </dgm:pt>
    <dgm:pt modelId="{0E137D2E-EED7-724E-AEBD-535CF97DCA69}" type="pres">
      <dgm:prSet presAssocID="{3EBF6D2C-FA3D-584E-8939-394C3C4CAF44}" presName="childText1_2" presStyleLbl="vennNode1" presStyleIdx="6" presStyleCnt="8">
        <dgm:presLayoutVars>
          <dgm:chMax val="0"/>
          <dgm:chPref val="0"/>
        </dgm:presLayoutVars>
      </dgm:prSet>
      <dgm:spPr/>
      <dgm:t>
        <a:bodyPr/>
        <a:lstStyle/>
        <a:p>
          <a:endParaRPr lang="es-ES_tradnl"/>
        </a:p>
      </dgm:t>
    </dgm:pt>
    <dgm:pt modelId="{890DC613-1A79-7C46-9A99-1DF1E509550F}" type="pres">
      <dgm:prSet presAssocID="{3EBF6D2C-FA3D-584E-8939-394C3C4CAF44}" presName="ellipse3" presStyleLbl="vennNode1" presStyleIdx="7" presStyleCnt="8"/>
      <dgm:spPr/>
    </dgm:pt>
    <dgm:pt modelId="{CCD7C3F1-74AD-CB48-A33C-1D6FAB981D8B}" type="pres">
      <dgm:prSet presAssocID="{39637F2A-8521-9C40-B349-2C136BAAE17F}" presName="parentText1" presStyleLbl="revTx" presStyleIdx="1" presStyleCnt="2">
        <dgm:presLayoutVars>
          <dgm:chMax val="4"/>
          <dgm:chPref val="3"/>
          <dgm:bulletEnabled val="1"/>
        </dgm:presLayoutVars>
      </dgm:prSet>
      <dgm:spPr/>
      <dgm:t>
        <a:bodyPr/>
        <a:lstStyle/>
        <a:p>
          <a:endParaRPr lang="es-ES_tradnl"/>
        </a:p>
      </dgm:t>
    </dgm:pt>
  </dgm:ptLst>
  <dgm:cxnLst>
    <dgm:cxn modelId="{E59F3919-65E7-8F47-9279-FA0342A82627}" type="presOf" srcId="{1838F35B-E865-8843-95EE-AE130E344AC1}" destId="{84F7BC92-9E50-6346-8A09-0DBCB8C0466A}" srcOrd="0" destOrd="0" presId="urn:microsoft.com/office/officeart/2009/3/layout/PhasedProcess"/>
    <dgm:cxn modelId="{A252D13C-A6A4-7341-892E-1E3BB31226BA}" type="presOf" srcId="{845AD12D-BC60-4645-8E4D-049407616DE9}" destId="{B31950E5-6026-3B46-87B9-0F3F7C8CE4AE}" srcOrd="1" destOrd="0" presId="urn:microsoft.com/office/officeart/2009/3/layout/PhasedProcess"/>
    <dgm:cxn modelId="{F84C29E8-7602-0748-B6CE-69E7608E0AFC}" type="presOf" srcId="{3EBF6D2C-FA3D-584E-8939-394C3C4CAF44}" destId="{0E137D2E-EED7-724E-AEBD-535CF97DCA69}" srcOrd="0" destOrd="0" presId="urn:microsoft.com/office/officeart/2009/3/layout/PhasedProcess"/>
    <dgm:cxn modelId="{52B5D1B8-6EAB-164B-945C-D01F3DA5FCEA}" type="presOf" srcId="{D526F344-2301-5047-81E4-04F4A025CD6F}" destId="{CCD7C3F1-74AD-CB48-A33C-1D6FAB981D8B}" srcOrd="0" destOrd="0" presId="urn:microsoft.com/office/officeart/2009/3/layout/PhasedProcess"/>
    <dgm:cxn modelId="{67D6BB7E-ABA5-AC4A-9854-EBB5CF8DD8AE}" srcId="{4C604249-2477-5F40-851B-F962701A2C51}" destId="{4D5E79B0-E542-3848-A509-FD1FA0B1B55D}" srcOrd="2" destOrd="0" parTransId="{C12EF082-B4F6-C542-9386-FACE0E7F87D1}" sibTransId="{E893AFA9-B4D6-7B42-8637-B0069F21269D}"/>
    <dgm:cxn modelId="{7B836961-E6FF-E347-B633-C171CB0FB9DB}" type="presOf" srcId="{7A4B7256-C2B1-C241-879F-1EB6943A8C19}" destId="{2E4A201A-144B-154B-8468-20B1844E2833}" srcOrd="0" destOrd="0" presId="urn:microsoft.com/office/officeart/2009/3/layout/PhasedProcess"/>
    <dgm:cxn modelId="{C355103F-6FCC-8F49-B4B0-9DEE3B8D51CF}" type="presOf" srcId="{4D5E79B0-E542-3848-A509-FD1FA0B1B55D}" destId="{DF5F2C66-FA8B-8046-B17E-9EF725DE437C}" srcOrd="0" destOrd="0" presId="urn:microsoft.com/office/officeart/2009/3/layout/PhasedProcess"/>
    <dgm:cxn modelId="{DB5486B3-9224-A446-B12C-9B71CBFEC448}" srcId="{D526F344-2301-5047-81E4-04F4A025CD6F}" destId="{7A4B7256-C2B1-C241-879F-1EB6943A8C19}" srcOrd="0" destOrd="0" parTransId="{0C943079-6DF3-4D41-8F36-BD5498589563}" sibTransId="{AC3B7E45-CDA8-8341-B5AB-10E1DBD76E25}"/>
    <dgm:cxn modelId="{18612AC1-B7B3-9A46-B531-14EE0750209F}" type="presOf" srcId="{4D5E79B0-E542-3848-A509-FD1FA0B1B55D}" destId="{011F120B-2BD1-0D4D-A02A-BFC33A4F21A6}" srcOrd="1" destOrd="0" presId="urn:microsoft.com/office/officeart/2009/3/layout/PhasedProcess"/>
    <dgm:cxn modelId="{EB3297BF-6DB9-E447-A3F4-CE314C4CC14A}" type="presOf" srcId="{1838F35B-E865-8843-95EE-AE130E344AC1}" destId="{20E4BA40-EDF1-714C-BC00-97922B710734}" srcOrd="1" destOrd="0" presId="urn:microsoft.com/office/officeart/2009/3/layout/PhasedProcess"/>
    <dgm:cxn modelId="{C5F70A20-E6CB-CD49-862B-5D6699912AE0}" srcId="{4C604249-2477-5F40-851B-F962701A2C51}" destId="{1838F35B-E865-8843-95EE-AE130E344AC1}" srcOrd="1" destOrd="0" parTransId="{4938599A-D519-184E-BE15-E6FD03E975FE}" sibTransId="{C736654C-CD21-C744-884D-337F19161256}"/>
    <dgm:cxn modelId="{68CF6406-F76F-404A-ADCA-9967B20F7407}" type="presOf" srcId="{4C604249-2477-5F40-851B-F962701A2C51}" destId="{88CE75C6-B6FD-4A43-BE6D-513EBFF37918}" srcOrd="0" destOrd="0" presId="urn:microsoft.com/office/officeart/2009/3/layout/PhasedProcess"/>
    <dgm:cxn modelId="{6F7C5EF3-58B3-3447-B36B-7BC86F47D502}" srcId="{4C604249-2477-5F40-851B-F962701A2C51}" destId="{845AD12D-BC60-4645-8E4D-049407616DE9}" srcOrd="0" destOrd="0" parTransId="{BE656B91-E47D-8F4C-A38A-39112883F8B7}" sibTransId="{CD465C6F-1DED-F848-8172-714214034B40}"/>
    <dgm:cxn modelId="{124A529C-EF4F-2743-8F1B-EEC92FAB7289}" srcId="{D526F344-2301-5047-81E4-04F4A025CD6F}" destId="{3EBF6D2C-FA3D-584E-8939-394C3C4CAF44}" srcOrd="1" destOrd="0" parTransId="{34F2B35F-F392-624B-821C-8C8435705284}" sibTransId="{5D7DB617-3401-7C40-A66D-6BC39D46575D}"/>
    <dgm:cxn modelId="{BD9338A2-96D4-D64A-8B9A-A6590691AE5B}" srcId="{39637F2A-8521-9C40-B349-2C136BAAE17F}" destId="{D526F344-2301-5047-81E4-04F4A025CD6F}" srcOrd="0" destOrd="0" parTransId="{F5993BA4-5A21-5140-9E34-7D78D22914DD}" sibTransId="{87B6553B-3B9A-9349-9A16-FAC4D6F3FE03}"/>
    <dgm:cxn modelId="{AB3A0688-FB11-624A-B0BF-AC1EF2FF0FD9}" type="presOf" srcId="{39637F2A-8521-9C40-B349-2C136BAAE17F}" destId="{47EDAC1B-D2D6-9A46-8F75-7189E6BB3204}" srcOrd="0" destOrd="0" presId="urn:microsoft.com/office/officeart/2009/3/layout/PhasedProcess"/>
    <dgm:cxn modelId="{A2CEFB4B-6A48-DC4F-8440-22D8D10C26CA}" type="presOf" srcId="{845AD12D-BC60-4645-8E4D-049407616DE9}" destId="{AB309F73-14DE-014C-B7BB-F4B2931EB7C3}" srcOrd="0" destOrd="0" presId="urn:microsoft.com/office/officeart/2009/3/layout/PhasedProcess"/>
    <dgm:cxn modelId="{6DE7A1EA-D3B0-2640-AAC7-9FACBD0FFEAC}" srcId="{39637F2A-8521-9C40-B349-2C136BAAE17F}" destId="{4C604249-2477-5F40-851B-F962701A2C51}" srcOrd="1" destOrd="0" parTransId="{DF3D14F6-20FD-6449-AE31-B27506E82550}" sibTransId="{34AC810C-27B1-7344-B889-F1D716EDABA1}"/>
    <dgm:cxn modelId="{8803F32A-1DA7-E741-B6C4-7277C3B2CC76}" type="presParOf" srcId="{47EDAC1B-D2D6-9A46-8F75-7189E6BB3204}" destId="{BF81527B-5AEC-284A-A43C-DB44D98A8352}" srcOrd="0" destOrd="0" presId="urn:microsoft.com/office/officeart/2009/3/layout/PhasedProcess"/>
    <dgm:cxn modelId="{5DD822FA-E703-8749-A07A-BEBAC51D26BD}" type="presParOf" srcId="{47EDAC1B-D2D6-9A46-8F75-7189E6BB3204}" destId="{5978164F-9026-5544-B5F8-1947FDC67AC2}" srcOrd="1" destOrd="0" presId="urn:microsoft.com/office/officeart/2009/3/layout/PhasedProcess"/>
    <dgm:cxn modelId="{8BA81E14-5858-9844-9998-B9A4173002A3}" type="presParOf" srcId="{47EDAC1B-D2D6-9A46-8F75-7189E6BB3204}" destId="{88CE75C6-B6FD-4A43-BE6D-513EBFF37918}" srcOrd="2" destOrd="0" presId="urn:microsoft.com/office/officeart/2009/3/layout/PhasedProcess"/>
    <dgm:cxn modelId="{2F2A15D6-D334-014D-9FD3-477D0AC3B175}" type="presParOf" srcId="{47EDAC1B-D2D6-9A46-8F75-7189E6BB3204}" destId="{819E6765-1ED2-B340-86C1-2DA97853A622}" srcOrd="3" destOrd="0" presId="urn:microsoft.com/office/officeart/2009/3/layout/PhasedProcess"/>
    <dgm:cxn modelId="{E8E36011-96A2-C145-B17C-111C23CA0382}" type="presParOf" srcId="{819E6765-1ED2-B340-86C1-2DA97853A622}" destId="{AB309F73-14DE-014C-B7BB-F4B2931EB7C3}" srcOrd="0" destOrd="0" presId="urn:microsoft.com/office/officeart/2009/3/layout/PhasedProcess"/>
    <dgm:cxn modelId="{91BE2CB9-D630-E04A-A504-1188F1A7A015}" type="presParOf" srcId="{819E6765-1ED2-B340-86C1-2DA97853A622}" destId="{B31950E5-6026-3B46-87B9-0F3F7C8CE4AE}" srcOrd="1" destOrd="0" presId="urn:microsoft.com/office/officeart/2009/3/layout/PhasedProcess"/>
    <dgm:cxn modelId="{18961908-856F-5A4A-BCC7-83F97C164765}" type="presParOf" srcId="{819E6765-1ED2-B340-86C1-2DA97853A622}" destId="{84F7BC92-9E50-6346-8A09-0DBCB8C0466A}" srcOrd="2" destOrd="0" presId="urn:microsoft.com/office/officeart/2009/3/layout/PhasedProcess"/>
    <dgm:cxn modelId="{25B4A3ED-F672-5E48-A012-07CE228A6CF5}" type="presParOf" srcId="{819E6765-1ED2-B340-86C1-2DA97853A622}" destId="{20E4BA40-EDF1-714C-BC00-97922B710734}" srcOrd="3" destOrd="0" presId="urn:microsoft.com/office/officeart/2009/3/layout/PhasedProcess"/>
    <dgm:cxn modelId="{0B31B2C8-80AE-1445-B113-188D12C3C276}" type="presParOf" srcId="{819E6765-1ED2-B340-86C1-2DA97853A622}" destId="{DF5F2C66-FA8B-8046-B17E-9EF725DE437C}" srcOrd="4" destOrd="0" presId="urn:microsoft.com/office/officeart/2009/3/layout/PhasedProcess"/>
    <dgm:cxn modelId="{D7A9DCC5-D808-6844-A02D-0D46C44B52DE}" type="presParOf" srcId="{819E6765-1ED2-B340-86C1-2DA97853A622}" destId="{011F120B-2BD1-0D4D-A02A-BFC33A4F21A6}" srcOrd="5" destOrd="0" presId="urn:microsoft.com/office/officeart/2009/3/layout/PhasedProcess"/>
    <dgm:cxn modelId="{43BAF1F6-87B7-CE40-AAA1-F5817A264C31}" type="presParOf" srcId="{47EDAC1B-D2D6-9A46-8F75-7189E6BB3204}" destId="{B1A638A9-D2E4-A640-BCFF-F38CD241742E}" srcOrd="4" destOrd="0" presId="urn:microsoft.com/office/officeart/2009/3/layout/PhasedProcess"/>
    <dgm:cxn modelId="{6C421988-6DE2-C141-AF36-723FC888CBC3}" type="presParOf" srcId="{B1A638A9-D2E4-A640-BCFF-F38CD241742E}" destId="{2E4A201A-144B-154B-8468-20B1844E2833}" srcOrd="0" destOrd="0" presId="urn:microsoft.com/office/officeart/2009/3/layout/PhasedProcess"/>
    <dgm:cxn modelId="{D8726ED1-3293-DA4F-B3A0-34264926D068}" type="presParOf" srcId="{B1A638A9-D2E4-A640-BCFF-F38CD241742E}" destId="{CFFC4DF2-EDF2-6F4A-AE41-B85BD9D0CB1C}" srcOrd="1" destOrd="0" presId="urn:microsoft.com/office/officeart/2009/3/layout/PhasedProcess"/>
    <dgm:cxn modelId="{3FED0BF3-EFD2-1E45-9DF4-91270D0099DE}" type="presParOf" srcId="{B1A638A9-D2E4-A640-BCFF-F38CD241742E}" destId="{2C201EC2-8671-1C4C-8B29-76F247A9C634}" srcOrd="2" destOrd="0" presId="urn:microsoft.com/office/officeart/2009/3/layout/PhasedProcess"/>
    <dgm:cxn modelId="{077E6F03-B65E-AD46-9070-6085D01E9894}" type="presParOf" srcId="{B1A638A9-D2E4-A640-BCFF-F38CD241742E}" destId="{0E137D2E-EED7-724E-AEBD-535CF97DCA69}" srcOrd="3" destOrd="0" presId="urn:microsoft.com/office/officeart/2009/3/layout/PhasedProcess"/>
    <dgm:cxn modelId="{13B6EBAF-ECD9-D748-BAD1-04C30EA36FDD}" type="presParOf" srcId="{B1A638A9-D2E4-A640-BCFF-F38CD241742E}" destId="{890DC613-1A79-7C46-9A99-1DF1E509550F}" srcOrd="4" destOrd="0" presId="urn:microsoft.com/office/officeart/2009/3/layout/PhasedProcess"/>
    <dgm:cxn modelId="{37703883-8919-3840-85D8-602BE0917E61}" type="presParOf" srcId="{47EDAC1B-D2D6-9A46-8F75-7189E6BB3204}" destId="{CCD7C3F1-74AD-CB48-A33C-1D6FAB981D8B}" srcOrd="5" destOrd="0" presId="urn:microsoft.com/office/officeart/2009/3/layout/Phased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2CEAB6-65FF-0D4E-AEA9-11CE6BC89752}" type="doc">
      <dgm:prSet loTypeId="urn:microsoft.com/office/officeart/2005/8/layout/lProcess1" loCatId="" qsTypeId="urn:microsoft.com/office/officeart/2005/8/quickstyle/simple4" qsCatId="simple" csTypeId="urn:microsoft.com/office/officeart/2005/8/colors/colorful2" csCatId="colorful" phldr="1"/>
      <dgm:spPr/>
      <dgm:t>
        <a:bodyPr/>
        <a:lstStyle/>
        <a:p>
          <a:endParaRPr lang="es-ES_tradnl"/>
        </a:p>
      </dgm:t>
    </dgm:pt>
    <dgm:pt modelId="{588EB441-B344-0F4B-9A5F-F9E785A44337}">
      <dgm:prSet phldrT="[Texto]" custT="1"/>
      <dgm:spPr/>
      <dgm:t>
        <a:bodyPr/>
        <a:lstStyle/>
        <a:p>
          <a:r>
            <a:rPr lang="es-ES" sz="1200" dirty="0" smtClean="0">
              <a:latin typeface="Arial" charset="0"/>
              <a:ea typeface="Arial" charset="0"/>
              <a:cs typeface="Arial" charset="0"/>
            </a:rPr>
            <a:t>Diciembre de 2007 a diciembre de 2019</a:t>
          </a:r>
          <a:endParaRPr lang="es-ES_tradnl" sz="1200" dirty="0">
            <a:latin typeface="Arial" charset="0"/>
            <a:ea typeface="Arial" charset="0"/>
            <a:cs typeface="Arial" charset="0"/>
          </a:endParaRPr>
        </a:p>
      </dgm:t>
    </dgm:pt>
    <dgm:pt modelId="{A3C013AC-737D-3749-B65E-268BDF43314D}" type="parTrans" cxnId="{FDF32366-D4D4-E648-B0BB-894593F66DCD}">
      <dgm:prSet/>
      <dgm:spPr/>
      <dgm:t>
        <a:bodyPr/>
        <a:lstStyle/>
        <a:p>
          <a:endParaRPr lang="es-ES_tradnl" sz="1200">
            <a:latin typeface="Arial" charset="0"/>
            <a:ea typeface="Arial" charset="0"/>
            <a:cs typeface="Arial" charset="0"/>
          </a:endParaRPr>
        </a:p>
      </dgm:t>
    </dgm:pt>
    <dgm:pt modelId="{56F3DB3D-17E8-3842-B49A-BB3972FA48D7}" type="sibTrans" cxnId="{FDF32366-D4D4-E648-B0BB-894593F66DCD}">
      <dgm:prSet/>
      <dgm:spPr/>
      <dgm:t>
        <a:bodyPr/>
        <a:lstStyle/>
        <a:p>
          <a:endParaRPr lang="es-ES_tradnl" sz="1200">
            <a:latin typeface="Arial" charset="0"/>
            <a:ea typeface="Arial" charset="0"/>
            <a:cs typeface="Arial" charset="0"/>
          </a:endParaRPr>
        </a:p>
      </dgm:t>
    </dgm:pt>
    <dgm:pt modelId="{885B30D8-BE46-7F4D-AB82-C888D8FD50DC}">
      <dgm:prSet phldrT="[Texto]" custT="1"/>
      <dgm:spPr/>
      <dgm:t>
        <a:bodyPr/>
        <a:lstStyle/>
        <a:p>
          <a:r>
            <a:rPr lang="es-ES" sz="1200" dirty="0" smtClean="0">
              <a:latin typeface="Arial" charset="0"/>
              <a:ea typeface="Arial" charset="0"/>
              <a:cs typeface="Arial" charset="0"/>
            </a:rPr>
            <a:t>&gt; 50% personas ocupadas</a:t>
          </a:r>
          <a:endParaRPr lang="es-ES_tradnl" sz="1200" dirty="0">
            <a:latin typeface="Arial" charset="0"/>
            <a:ea typeface="Arial" charset="0"/>
            <a:cs typeface="Arial" charset="0"/>
          </a:endParaRPr>
        </a:p>
      </dgm:t>
    </dgm:pt>
    <dgm:pt modelId="{4BFE5D46-50B3-3144-955F-789F9681133A}" type="parTrans" cxnId="{57241ECB-B2CE-3D45-BBC7-82AC7756C901}">
      <dgm:prSet/>
      <dgm:spPr/>
      <dgm:t>
        <a:bodyPr/>
        <a:lstStyle/>
        <a:p>
          <a:endParaRPr lang="es-ES_tradnl" sz="1200">
            <a:latin typeface="Arial" charset="0"/>
            <a:ea typeface="Arial" charset="0"/>
            <a:cs typeface="Arial" charset="0"/>
          </a:endParaRPr>
        </a:p>
      </dgm:t>
    </dgm:pt>
    <dgm:pt modelId="{EB948B14-9B12-E44E-939D-8F257A7A6D00}" type="sibTrans" cxnId="{57241ECB-B2CE-3D45-BBC7-82AC7756C901}">
      <dgm:prSet/>
      <dgm:spPr/>
      <dgm:t>
        <a:bodyPr/>
        <a:lstStyle/>
        <a:p>
          <a:endParaRPr lang="es-ES_tradnl" sz="1200">
            <a:latin typeface="Arial" charset="0"/>
            <a:ea typeface="Arial" charset="0"/>
            <a:cs typeface="Arial" charset="0"/>
          </a:endParaRPr>
        </a:p>
      </dgm:t>
    </dgm:pt>
    <dgm:pt modelId="{6CD6002B-9C37-2740-BA3A-05DA4217EFF0}">
      <dgm:prSet phldrT="[Texto]" custT="1"/>
      <dgm:spPr>
        <a:blipFill rotWithShape="0">
          <a:blip xmlns:r="http://schemas.openxmlformats.org/officeDocument/2006/relationships" r:embed="rId1"/>
          <a:stretch>
            <a:fillRect l="-2740" t="-1351" r="-3425" b="-4054"/>
          </a:stretch>
        </a:blipFill>
      </dgm:spPr>
      <dgm:t>
        <a:bodyPr/>
        <a:lstStyle/>
        <a:p>
          <a:r>
            <a:rPr lang="es-ES_tradnl">
              <a:noFill/>
            </a:rPr>
            <a:t> </a:t>
          </a:r>
        </a:p>
      </dgm:t>
    </dgm:pt>
    <dgm:pt modelId="{99DE539E-DF33-2144-A14B-C521DCFAF065}" type="parTrans" cxnId="{5AB75606-9416-5D45-8B36-65DE5C7DEBEC}">
      <dgm:prSet/>
      <dgm:spPr/>
      <dgm:t>
        <a:bodyPr/>
        <a:lstStyle/>
        <a:p>
          <a:endParaRPr lang="es-ES_tradnl" sz="1200">
            <a:latin typeface="Arial" charset="0"/>
            <a:ea typeface="Arial" charset="0"/>
            <a:cs typeface="Arial" charset="0"/>
          </a:endParaRPr>
        </a:p>
      </dgm:t>
    </dgm:pt>
    <dgm:pt modelId="{00494EE1-0FE9-6C4A-898A-70FB6EB2AD1A}" type="sibTrans" cxnId="{5AB75606-9416-5D45-8B36-65DE5C7DEBEC}">
      <dgm:prSet/>
      <dgm:spPr/>
      <dgm:t>
        <a:bodyPr/>
        <a:lstStyle/>
        <a:p>
          <a:endParaRPr lang="es-ES_tradnl" sz="1200">
            <a:latin typeface="Arial" charset="0"/>
            <a:ea typeface="Arial" charset="0"/>
            <a:cs typeface="Arial" charset="0"/>
          </a:endParaRPr>
        </a:p>
      </dgm:t>
    </dgm:pt>
    <dgm:pt modelId="{70712AA1-169C-2E4D-8EFE-FBADBB1085B7}">
      <dgm:prSet phldrT="[Texto]" custT="1"/>
      <dgm:spPr/>
      <dgm:t>
        <a:bodyPr/>
        <a:lstStyle/>
        <a:p>
          <a:r>
            <a:rPr lang="es-ES" sz="1200" dirty="0" smtClean="0">
              <a:latin typeface="Arial" charset="0"/>
              <a:ea typeface="Arial" charset="0"/>
              <a:cs typeface="Arial" charset="0"/>
            </a:rPr>
            <a:t>Porcentajes</a:t>
          </a:r>
          <a:endParaRPr lang="es-ES_tradnl" sz="1200" dirty="0">
            <a:latin typeface="Arial" charset="0"/>
            <a:ea typeface="Arial" charset="0"/>
            <a:cs typeface="Arial" charset="0"/>
          </a:endParaRPr>
        </a:p>
      </dgm:t>
    </dgm:pt>
    <dgm:pt modelId="{F0549D95-290B-7A4E-9CAB-61B633B804AF}" type="parTrans" cxnId="{4FD59F06-F41F-1B4B-A1AD-E4A2EFBA2245}">
      <dgm:prSet/>
      <dgm:spPr/>
      <dgm:t>
        <a:bodyPr/>
        <a:lstStyle/>
        <a:p>
          <a:endParaRPr lang="es-ES_tradnl" sz="1200">
            <a:latin typeface="Arial" charset="0"/>
            <a:ea typeface="Arial" charset="0"/>
            <a:cs typeface="Arial" charset="0"/>
          </a:endParaRPr>
        </a:p>
      </dgm:t>
    </dgm:pt>
    <dgm:pt modelId="{2ED3FC93-F97F-C643-870F-17EDE6B70DC3}" type="sibTrans" cxnId="{4FD59F06-F41F-1B4B-A1AD-E4A2EFBA2245}">
      <dgm:prSet/>
      <dgm:spPr/>
      <dgm:t>
        <a:bodyPr/>
        <a:lstStyle/>
        <a:p>
          <a:endParaRPr lang="es-ES_tradnl" sz="1200">
            <a:latin typeface="Arial" charset="0"/>
            <a:ea typeface="Arial" charset="0"/>
            <a:cs typeface="Arial" charset="0"/>
          </a:endParaRPr>
        </a:p>
      </dgm:t>
    </dgm:pt>
    <dgm:pt modelId="{4D4CFFA5-81D7-2F4C-92DF-AA2C6A7E28FC}">
      <dgm:prSet phldrT="[Texto]" custT="1"/>
      <dgm:spPr/>
      <dgm:t>
        <a:bodyPr/>
        <a:lstStyle/>
        <a:p>
          <a:r>
            <a:rPr lang="es-ES" sz="1200" dirty="0" smtClean="0">
              <a:latin typeface="Arial" charset="0"/>
              <a:ea typeface="Arial" charset="0"/>
              <a:cs typeface="Arial" charset="0"/>
            </a:rPr>
            <a:t>Empleo Adecuado/Pleno (del 37,9% al 49,3%)</a:t>
          </a:r>
          <a:endParaRPr lang="es-ES_tradnl" sz="1200" dirty="0">
            <a:latin typeface="Arial" charset="0"/>
            <a:ea typeface="Arial" charset="0"/>
            <a:cs typeface="Arial" charset="0"/>
          </a:endParaRPr>
        </a:p>
      </dgm:t>
    </dgm:pt>
    <dgm:pt modelId="{B1846FB4-A165-9344-A11A-66FDDFC52B1A}" type="parTrans" cxnId="{18D9A294-8CC3-AE4C-A22D-78E573A82FAE}">
      <dgm:prSet/>
      <dgm:spPr/>
      <dgm:t>
        <a:bodyPr/>
        <a:lstStyle/>
        <a:p>
          <a:endParaRPr lang="es-ES_tradnl" sz="1200">
            <a:latin typeface="Arial" charset="0"/>
            <a:ea typeface="Arial" charset="0"/>
            <a:cs typeface="Arial" charset="0"/>
          </a:endParaRPr>
        </a:p>
      </dgm:t>
    </dgm:pt>
    <dgm:pt modelId="{FC0F624A-6B68-124F-BEA9-F84A9AACD471}" type="sibTrans" cxnId="{18D9A294-8CC3-AE4C-A22D-78E573A82FAE}">
      <dgm:prSet/>
      <dgm:spPr/>
      <dgm:t>
        <a:bodyPr/>
        <a:lstStyle/>
        <a:p>
          <a:endParaRPr lang="es-ES_tradnl" sz="1200">
            <a:latin typeface="Arial" charset="0"/>
            <a:ea typeface="Arial" charset="0"/>
            <a:cs typeface="Arial" charset="0"/>
          </a:endParaRPr>
        </a:p>
      </dgm:t>
    </dgm:pt>
    <dgm:pt modelId="{1D1D9677-21C9-914A-A21E-3CFB67D3B58C}">
      <dgm:prSet phldrT="[Texto]" custT="1"/>
      <dgm:spPr/>
      <dgm:t>
        <a:bodyPr/>
        <a:lstStyle/>
        <a:p>
          <a:r>
            <a:rPr lang="es-ES" sz="1200" dirty="0" smtClean="0">
              <a:latin typeface="Arial" charset="0"/>
              <a:ea typeface="Arial" charset="0"/>
              <a:cs typeface="Arial" charset="0"/>
            </a:rPr>
            <a:t>Otras categorías (del 46,8% al 56,7%)</a:t>
          </a:r>
          <a:endParaRPr lang="es-ES_tradnl" sz="1200" dirty="0">
            <a:latin typeface="Arial" charset="0"/>
            <a:ea typeface="Arial" charset="0"/>
            <a:cs typeface="Arial" charset="0"/>
          </a:endParaRPr>
        </a:p>
      </dgm:t>
    </dgm:pt>
    <dgm:pt modelId="{C5012B25-FFF8-004B-B1A7-210462DCEBA7}" type="parTrans" cxnId="{BDD7EA13-5CB8-544A-845A-5890348936D8}">
      <dgm:prSet/>
      <dgm:spPr/>
      <dgm:t>
        <a:bodyPr/>
        <a:lstStyle/>
        <a:p>
          <a:endParaRPr lang="es-ES_tradnl" sz="1200">
            <a:latin typeface="Arial" charset="0"/>
            <a:ea typeface="Arial" charset="0"/>
            <a:cs typeface="Arial" charset="0"/>
          </a:endParaRPr>
        </a:p>
      </dgm:t>
    </dgm:pt>
    <dgm:pt modelId="{379552E7-3763-6449-81AB-EF236C2121D3}" type="sibTrans" cxnId="{BDD7EA13-5CB8-544A-845A-5890348936D8}">
      <dgm:prSet/>
      <dgm:spPr/>
      <dgm:t>
        <a:bodyPr/>
        <a:lstStyle/>
        <a:p>
          <a:endParaRPr lang="es-ES_tradnl" sz="1200">
            <a:latin typeface="Arial" charset="0"/>
            <a:ea typeface="Arial" charset="0"/>
            <a:cs typeface="Arial" charset="0"/>
          </a:endParaRPr>
        </a:p>
      </dgm:t>
    </dgm:pt>
    <dgm:pt modelId="{229287DC-9FC7-7E4B-886F-30544227FA27}" type="pres">
      <dgm:prSet presAssocID="{C12CEAB6-65FF-0D4E-AEA9-11CE6BC89752}" presName="Name0" presStyleCnt="0">
        <dgm:presLayoutVars>
          <dgm:dir/>
          <dgm:animLvl val="lvl"/>
          <dgm:resizeHandles val="exact"/>
        </dgm:presLayoutVars>
      </dgm:prSet>
      <dgm:spPr/>
      <dgm:t>
        <a:bodyPr/>
        <a:lstStyle/>
        <a:p>
          <a:endParaRPr lang="es-ES_tradnl"/>
        </a:p>
      </dgm:t>
    </dgm:pt>
    <dgm:pt modelId="{DB62B7E2-B03F-6F4C-962E-FF7044F8C0E3}" type="pres">
      <dgm:prSet presAssocID="{588EB441-B344-0F4B-9A5F-F9E785A44337}" presName="vertFlow" presStyleCnt="0"/>
      <dgm:spPr/>
      <dgm:t>
        <a:bodyPr/>
        <a:lstStyle/>
        <a:p>
          <a:endParaRPr lang="es-ES_tradnl"/>
        </a:p>
      </dgm:t>
    </dgm:pt>
    <dgm:pt modelId="{86AEDD43-A8D6-B640-A176-CE6FAE70E384}" type="pres">
      <dgm:prSet presAssocID="{588EB441-B344-0F4B-9A5F-F9E785A44337}" presName="header" presStyleLbl="node1" presStyleIdx="0" presStyleCnt="2"/>
      <dgm:spPr/>
      <dgm:t>
        <a:bodyPr/>
        <a:lstStyle/>
        <a:p>
          <a:endParaRPr lang="es-ES_tradnl"/>
        </a:p>
      </dgm:t>
    </dgm:pt>
    <dgm:pt modelId="{8D6C0ED2-A169-7644-A33C-66513BCE15E5}" type="pres">
      <dgm:prSet presAssocID="{4BFE5D46-50B3-3144-955F-789F9681133A}" presName="parTrans" presStyleLbl="sibTrans2D1" presStyleIdx="0" presStyleCnt="4"/>
      <dgm:spPr/>
      <dgm:t>
        <a:bodyPr/>
        <a:lstStyle/>
        <a:p>
          <a:endParaRPr lang="es-ES_tradnl"/>
        </a:p>
      </dgm:t>
    </dgm:pt>
    <dgm:pt modelId="{9BF352B1-BB19-A34C-9D8D-5ECBE2DDBED3}" type="pres">
      <dgm:prSet presAssocID="{885B30D8-BE46-7F4D-AB82-C888D8FD50DC}" presName="child" presStyleLbl="alignAccFollowNode1" presStyleIdx="0" presStyleCnt="4">
        <dgm:presLayoutVars>
          <dgm:chMax val="0"/>
          <dgm:bulletEnabled val="1"/>
        </dgm:presLayoutVars>
      </dgm:prSet>
      <dgm:spPr/>
      <dgm:t>
        <a:bodyPr/>
        <a:lstStyle/>
        <a:p>
          <a:endParaRPr lang="es-ES_tradnl"/>
        </a:p>
      </dgm:t>
    </dgm:pt>
    <dgm:pt modelId="{4FB06FD7-F531-B146-80C1-BFD6C536B13A}" type="pres">
      <dgm:prSet presAssocID="{EB948B14-9B12-E44E-939D-8F257A7A6D00}" presName="sibTrans" presStyleLbl="sibTrans2D1" presStyleIdx="1" presStyleCnt="4"/>
      <dgm:spPr/>
      <dgm:t>
        <a:bodyPr/>
        <a:lstStyle/>
        <a:p>
          <a:endParaRPr lang="es-ES_tradnl"/>
        </a:p>
      </dgm:t>
    </dgm:pt>
    <dgm:pt modelId="{E459420E-7948-7949-912B-C96E36F62C57}" type="pres">
      <dgm:prSet presAssocID="{6CD6002B-9C37-2740-BA3A-05DA4217EFF0}" presName="child" presStyleLbl="alignAccFollowNode1" presStyleIdx="1" presStyleCnt="4">
        <dgm:presLayoutVars>
          <dgm:chMax val="0"/>
          <dgm:bulletEnabled val="1"/>
        </dgm:presLayoutVars>
      </dgm:prSet>
      <dgm:spPr/>
      <dgm:t>
        <a:bodyPr/>
        <a:lstStyle/>
        <a:p>
          <a:endParaRPr lang="es-ES_tradnl"/>
        </a:p>
      </dgm:t>
    </dgm:pt>
    <dgm:pt modelId="{7994F5A1-AEF3-1347-8718-5CC3B4B15172}" type="pres">
      <dgm:prSet presAssocID="{588EB441-B344-0F4B-9A5F-F9E785A44337}" presName="hSp" presStyleCnt="0"/>
      <dgm:spPr/>
      <dgm:t>
        <a:bodyPr/>
        <a:lstStyle/>
        <a:p>
          <a:endParaRPr lang="es-ES_tradnl"/>
        </a:p>
      </dgm:t>
    </dgm:pt>
    <dgm:pt modelId="{7E2B45A4-87ED-DF41-BEFE-64D82B859EF8}" type="pres">
      <dgm:prSet presAssocID="{70712AA1-169C-2E4D-8EFE-FBADBB1085B7}" presName="vertFlow" presStyleCnt="0"/>
      <dgm:spPr/>
      <dgm:t>
        <a:bodyPr/>
        <a:lstStyle/>
        <a:p>
          <a:endParaRPr lang="es-ES_tradnl"/>
        </a:p>
      </dgm:t>
    </dgm:pt>
    <dgm:pt modelId="{922FDAC1-FB64-8C46-A462-C3CCE129597D}" type="pres">
      <dgm:prSet presAssocID="{70712AA1-169C-2E4D-8EFE-FBADBB1085B7}" presName="header" presStyleLbl="node1" presStyleIdx="1" presStyleCnt="2" custLinFactNeighborX="-3987"/>
      <dgm:spPr/>
      <dgm:t>
        <a:bodyPr/>
        <a:lstStyle/>
        <a:p>
          <a:endParaRPr lang="es-ES_tradnl"/>
        </a:p>
      </dgm:t>
    </dgm:pt>
    <dgm:pt modelId="{15F72E4A-96B8-6F4B-BF67-0C28D8657FD9}" type="pres">
      <dgm:prSet presAssocID="{B1846FB4-A165-9344-A11A-66FDDFC52B1A}" presName="parTrans" presStyleLbl="sibTrans2D1" presStyleIdx="2" presStyleCnt="4"/>
      <dgm:spPr/>
      <dgm:t>
        <a:bodyPr/>
        <a:lstStyle/>
        <a:p>
          <a:endParaRPr lang="es-ES_tradnl"/>
        </a:p>
      </dgm:t>
    </dgm:pt>
    <dgm:pt modelId="{4B6DE0A5-6EF2-ED4D-8C54-B66C435DEBE1}" type="pres">
      <dgm:prSet presAssocID="{4D4CFFA5-81D7-2F4C-92DF-AA2C6A7E28FC}" presName="child" presStyleLbl="alignAccFollowNode1" presStyleIdx="2" presStyleCnt="4" custLinFactNeighborX="-3987">
        <dgm:presLayoutVars>
          <dgm:chMax val="0"/>
          <dgm:bulletEnabled val="1"/>
        </dgm:presLayoutVars>
      </dgm:prSet>
      <dgm:spPr/>
      <dgm:t>
        <a:bodyPr/>
        <a:lstStyle/>
        <a:p>
          <a:endParaRPr lang="es-ES_tradnl"/>
        </a:p>
      </dgm:t>
    </dgm:pt>
    <dgm:pt modelId="{CC747C2B-9204-CC41-A50D-22DFDAA57B75}" type="pres">
      <dgm:prSet presAssocID="{FC0F624A-6B68-124F-BEA9-F84A9AACD471}" presName="sibTrans" presStyleLbl="sibTrans2D1" presStyleIdx="3" presStyleCnt="4"/>
      <dgm:spPr/>
      <dgm:t>
        <a:bodyPr/>
        <a:lstStyle/>
        <a:p>
          <a:endParaRPr lang="es-ES_tradnl"/>
        </a:p>
      </dgm:t>
    </dgm:pt>
    <dgm:pt modelId="{D74DDA16-360C-E74B-8D3A-41540EC6B4DF}" type="pres">
      <dgm:prSet presAssocID="{1D1D9677-21C9-914A-A21E-3CFB67D3B58C}" presName="child" presStyleLbl="alignAccFollowNode1" presStyleIdx="3" presStyleCnt="4" custLinFactNeighborX="-3987">
        <dgm:presLayoutVars>
          <dgm:chMax val="0"/>
          <dgm:bulletEnabled val="1"/>
        </dgm:presLayoutVars>
      </dgm:prSet>
      <dgm:spPr/>
      <dgm:t>
        <a:bodyPr/>
        <a:lstStyle/>
        <a:p>
          <a:endParaRPr lang="es-ES_tradnl"/>
        </a:p>
      </dgm:t>
    </dgm:pt>
  </dgm:ptLst>
  <dgm:cxnLst>
    <dgm:cxn modelId="{D068117E-3BDB-394A-B120-20C4F5B6DA55}" type="presOf" srcId="{4D4CFFA5-81D7-2F4C-92DF-AA2C6A7E28FC}" destId="{4B6DE0A5-6EF2-ED4D-8C54-B66C435DEBE1}" srcOrd="0" destOrd="0" presId="urn:microsoft.com/office/officeart/2005/8/layout/lProcess1"/>
    <dgm:cxn modelId="{D663801E-A861-5841-A160-37FED6C2CC7F}" type="presOf" srcId="{EB948B14-9B12-E44E-939D-8F257A7A6D00}" destId="{4FB06FD7-F531-B146-80C1-BFD6C536B13A}" srcOrd="0" destOrd="0" presId="urn:microsoft.com/office/officeart/2005/8/layout/lProcess1"/>
    <dgm:cxn modelId="{0D49D1F0-EE8F-C040-890C-C8F9AB340A42}" type="presOf" srcId="{6CD6002B-9C37-2740-BA3A-05DA4217EFF0}" destId="{E459420E-7948-7949-912B-C96E36F62C57}" srcOrd="0" destOrd="0" presId="urn:microsoft.com/office/officeart/2005/8/layout/lProcess1"/>
    <dgm:cxn modelId="{8CE97B0E-7652-1D46-ADA9-7A7B2A43D54F}" type="presOf" srcId="{885B30D8-BE46-7F4D-AB82-C888D8FD50DC}" destId="{9BF352B1-BB19-A34C-9D8D-5ECBE2DDBED3}" srcOrd="0" destOrd="0" presId="urn:microsoft.com/office/officeart/2005/8/layout/lProcess1"/>
    <dgm:cxn modelId="{58753762-0642-5549-9E36-0E0D41583284}" type="presOf" srcId="{1D1D9677-21C9-914A-A21E-3CFB67D3B58C}" destId="{D74DDA16-360C-E74B-8D3A-41540EC6B4DF}" srcOrd="0" destOrd="0" presId="urn:microsoft.com/office/officeart/2005/8/layout/lProcess1"/>
    <dgm:cxn modelId="{FDF32366-D4D4-E648-B0BB-894593F66DCD}" srcId="{C12CEAB6-65FF-0D4E-AEA9-11CE6BC89752}" destId="{588EB441-B344-0F4B-9A5F-F9E785A44337}" srcOrd="0" destOrd="0" parTransId="{A3C013AC-737D-3749-B65E-268BDF43314D}" sibTransId="{56F3DB3D-17E8-3842-B49A-BB3972FA48D7}"/>
    <dgm:cxn modelId="{BDD7EA13-5CB8-544A-845A-5890348936D8}" srcId="{70712AA1-169C-2E4D-8EFE-FBADBB1085B7}" destId="{1D1D9677-21C9-914A-A21E-3CFB67D3B58C}" srcOrd="1" destOrd="0" parTransId="{C5012B25-FFF8-004B-B1A7-210462DCEBA7}" sibTransId="{379552E7-3763-6449-81AB-EF236C2121D3}"/>
    <dgm:cxn modelId="{5AB75606-9416-5D45-8B36-65DE5C7DEBEC}" srcId="{588EB441-B344-0F4B-9A5F-F9E785A44337}" destId="{6CD6002B-9C37-2740-BA3A-05DA4217EFF0}" srcOrd="1" destOrd="0" parTransId="{99DE539E-DF33-2144-A14B-C521DCFAF065}" sibTransId="{00494EE1-0FE9-6C4A-898A-70FB6EB2AD1A}"/>
    <dgm:cxn modelId="{69F3C5F0-772A-F24C-A2AB-C9943AB9EF7C}" type="presOf" srcId="{588EB441-B344-0F4B-9A5F-F9E785A44337}" destId="{86AEDD43-A8D6-B640-A176-CE6FAE70E384}" srcOrd="0" destOrd="0" presId="urn:microsoft.com/office/officeart/2005/8/layout/lProcess1"/>
    <dgm:cxn modelId="{57241ECB-B2CE-3D45-BBC7-82AC7756C901}" srcId="{588EB441-B344-0F4B-9A5F-F9E785A44337}" destId="{885B30D8-BE46-7F4D-AB82-C888D8FD50DC}" srcOrd="0" destOrd="0" parTransId="{4BFE5D46-50B3-3144-955F-789F9681133A}" sibTransId="{EB948B14-9B12-E44E-939D-8F257A7A6D00}"/>
    <dgm:cxn modelId="{55E9F505-550F-7F47-81B2-66451BB15452}" type="presOf" srcId="{B1846FB4-A165-9344-A11A-66FDDFC52B1A}" destId="{15F72E4A-96B8-6F4B-BF67-0C28D8657FD9}" srcOrd="0" destOrd="0" presId="urn:microsoft.com/office/officeart/2005/8/layout/lProcess1"/>
    <dgm:cxn modelId="{CC41B24D-7595-EC4A-9BF2-F2ECFA1B4AC0}" type="presOf" srcId="{4BFE5D46-50B3-3144-955F-789F9681133A}" destId="{8D6C0ED2-A169-7644-A33C-66513BCE15E5}" srcOrd="0" destOrd="0" presId="urn:microsoft.com/office/officeart/2005/8/layout/lProcess1"/>
    <dgm:cxn modelId="{E1837A54-625E-DC42-873E-1E791C5DC2D9}" type="presOf" srcId="{70712AA1-169C-2E4D-8EFE-FBADBB1085B7}" destId="{922FDAC1-FB64-8C46-A462-C3CCE129597D}" srcOrd="0" destOrd="0" presId="urn:microsoft.com/office/officeart/2005/8/layout/lProcess1"/>
    <dgm:cxn modelId="{18D9A294-8CC3-AE4C-A22D-78E573A82FAE}" srcId="{70712AA1-169C-2E4D-8EFE-FBADBB1085B7}" destId="{4D4CFFA5-81D7-2F4C-92DF-AA2C6A7E28FC}" srcOrd="0" destOrd="0" parTransId="{B1846FB4-A165-9344-A11A-66FDDFC52B1A}" sibTransId="{FC0F624A-6B68-124F-BEA9-F84A9AACD471}"/>
    <dgm:cxn modelId="{B88317CD-47EA-A24C-841F-255E58C8E471}" type="presOf" srcId="{FC0F624A-6B68-124F-BEA9-F84A9AACD471}" destId="{CC747C2B-9204-CC41-A50D-22DFDAA57B75}" srcOrd="0" destOrd="0" presId="urn:microsoft.com/office/officeart/2005/8/layout/lProcess1"/>
    <dgm:cxn modelId="{EE152097-32AC-9546-BFDE-CCCE0B0E664B}" type="presOf" srcId="{C12CEAB6-65FF-0D4E-AEA9-11CE6BC89752}" destId="{229287DC-9FC7-7E4B-886F-30544227FA27}" srcOrd="0" destOrd="0" presId="urn:microsoft.com/office/officeart/2005/8/layout/lProcess1"/>
    <dgm:cxn modelId="{4FD59F06-F41F-1B4B-A1AD-E4A2EFBA2245}" srcId="{C12CEAB6-65FF-0D4E-AEA9-11CE6BC89752}" destId="{70712AA1-169C-2E4D-8EFE-FBADBB1085B7}" srcOrd="1" destOrd="0" parTransId="{F0549D95-290B-7A4E-9CAB-61B633B804AF}" sibTransId="{2ED3FC93-F97F-C643-870F-17EDE6B70DC3}"/>
    <dgm:cxn modelId="{B05AC176-F1A4-0D4D-8AE7-B0A261D5DAA3}" type="presParOf" srcId="{229287DC-9FC7-7E4B-886F-30544227FA27}" destId="{DB62B7E2-B03F-6F4C-962E-FF7044F8C0E3}" srcOrd="0" destOrd="0" presId="urn:microsoft.com/office/officeart/2005/8/layout/lProcess1"/>
    <dgm:cxn modelId="{8FEABFC0-5F0C-C34E-99FC-5182DAE933FC}" type="presParOf" srcId="{DB62B7E2-B03F-6F4C-962E-FF7044F8C0E3}" destId="{86AEDD43-A8D6-B640-A176-CE6FAE70E384}" srcOrd="0" destOrd="0" presId="urn:microsoft.com/office/officeart/2005/8/layout/lProcess1"/>
    <dgm:cxn modelId="{CE6FE8CC-F905-744D-85C1-4D917333BFB7}" type="presParOf" srcId="{DB62B7E2-B03F-6F4C-962E-FF7044F8C0E3}" destId="{8D6C0ED2-A169-7644-A33C-66513BCE15E5}" srcOrd="1" destOrd="0" presId="urn:microsoft.com/office/officeart/2005/8/layout/lProcess1"/>
    <dgm:cxn modelId="{DDA50C33-1546-F240-8DA6-6F30E72B124D}" type="presParOf" srcId="{DB62B7E2-B03F-6F4C-962E-FF7044F8C0E3}" destId="{9BF352B1-BB19-A34C-9D8D-5ECBE2DDBED3}" srcOrd="2" destOrd="0" presId="urn:microsoft.com/office/officeart/2005/8/layout/lProcess1"/>
    <dgm:cxn modelId="{DDCE9AD9-592D-FF47-AAC3-877BF5539351}" type="presParOf" srcId="{DB62B7E2-B03F-6F4C-962E-FF7044F8C0E3}" destId="{4FB06FD7-F531-B146-80C1-BFD6C536B13A}" srcOrd="3" destOrd="0" presId="urn:microsoft.com/office/officeart/2005/8/layout/lProcess1"/>
    <dgm:cxn modelId="{A92E2D12-7CA0-AA4E-83DB-8E6FA1A3328E}" type="presParOf" srcId="{DB62B7E2-B03F-6F4C-962E-FF7044F8C0E3}" destId="{E459420E-7948-7949-912B-C96E36F62C57}" srcOrd="4" destOrd="0" presId="urn:microsoft.com/office/officeart/2005/8/layout/lProcess1"/>
    <dgm:cxn modelId="{55BE2474-F077-B148-BDE0-6A154F2263C4}" type="presParOf" srcId="{229287DC-9FC7-7E4B-886F-30544227FA27}" destId="{7994F5A1-AEF3-1347-8718-5CC3B4B15172}" srcOrd="1" destOrd="0" presId="urn:microsoft.com/office/officeart/2005/8/layout/lProcess1"/>
    <dgm:cxn modelId="{565728AF-39BC-6C45-9349-F7C422BD5545}" type="presParOf" srcId="{229287DC-9FC7-7E4B-886F-30544227FA27}" destId="{7E2B45A4-87ED-DF41-BEFE-64D82B859EF8}" srcOrd="2" destOrd="0" presId="urn:microsoft.com/office/officeart/2005/8/layout/lProcess1"/>
    <dgm:cxn modelId="{A5E7E2EF-247C-1C44-8B2F-F7AA22B9D125}" type="presParOf" srcId="{7E2B45A4-87ED-DF41-BEFE-64D82B859EF8}" destId="{922FDAC1-FB64-8C46-A462-C3CCE129597D}" srcOrd="0" destOrd="0" presId="urn:microsoft.com/office/officeart/2005/8/layout/lProcess1"/>
    <dgm:cxn modelId="{2B7B8D3D-02A0-754A-9F8E-D61E113F3129}" type="presParOf" srcId="{7E2B45A4-87ED-DF41-BEFE-64D82B859EF8}" destId="{15F72E4A-96B8-6F4B-BF67-0C28D8657FD9}" srcOrd="1" destOrd="0" presId="urn:microsoft.com/office/officeart/2005/8/layout/lProcess1"/>
    <dgm:cxn modelId="{7D137C45-E6E2-D84B-BAF6-C92A57AEF806}" type="presParOf" srcId="{7E2B45A4-87ED-DF41-BEFE-64D82B859EF8}" destId="{4B6DE0A5-6EF2-ED4D-8C54-B66C435DEBE1}" srcOrd="2" destOrd="0" presId="urn:microsoft.com/office/officeart/2005/8/layout/lProcess1"/>
    <dgm:cxn modelId="{6FB6B811-8544-3A4A-BDB8-676AD90F6271}" type="presParOf" srcId="{7E2B45A4-87ED-DF41-BEFE-64D82B859EF8}" destId="{CC747C2B-9204-CC41-A50D-22DFDAA57B75}" srcOrd="3" destOrd="0" presId="urn:microsoft.com/office/officeart/2005/8/layout/lProcess1"/>
    <dgm:cxn modelId="{AF8DE557-857D-4240-9AA0-5CCBF11DE223}" type="presParOf" srcId="{7E2B45A4-87ED-DF41-BEFE-64D82B859EF8}" destId="{D74DDA16-360C-E74B-8D3A-41540EC6B4DF}" srcOrd="4" destOrd="0" presId="urn:microsoft.com/office/officeart/2005/8/layout/l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9AFE1838-D991-1D4D-92C6-A8013656F057}" type="doc">
      <dgm:prSet loTypeId="urn:microsoft.com/office/officeart/2005/8/layout/lProcess1" loCatId="" qsTypeId="urn:microsoft.com/office/officeart/2005/8/quickstyle/simple4" qsCatId="simple" csTypeId="urn:microsoft.com/office/officeart/2005/8/colors/colorful2" csCatId="colorful" phldr="1"/>
      <dgm:spPr/>
      <dgm:t>
        <a:bodyPr/>
        <a:lstStyle/>
        <a:p>
          <a:endParaRPr lang="es-ES_tradnl"/>
        </a:p>
      </dgm:t>
    </dgm:pt>
    <dgm:pt modelId="{9D0AA964-EA81-704E-9DE3-A7B83D33B50C}">
      <dgm:prSet phldrT="[Texto]" custT="1"/>
      <dgm:spPr/>
      <dgm:t>
        <a:bodyPr/>
        <a:lstStyle/>
        <a:p>
          <a:r>
            <a:rPr lang="es-ES_tradnl" sz="1100" dirty="0" smtClean="0">
              <a:latin typeface="Arial" charset="0"/>
              <a:ea typeface="Arial" charset="0"/>
              <a:cs typeface="Arial" charset="0"/>
            </a:rPr>
            <a:t>Composición</a:t>
          </a:r>
          <a:endParaRPr lang="es-ES_tradnl" sz="1100" dirty="0">
            <a:latin typeface="Arial" charset="0"/>
            <a:ea typeface="Arial" charset="0"/>
            <a:cs typeface="Arial" charset="0"/>
          </a:endParaRPr>
        </a:p>
      </dgm:t>
    </dgm:pt>
    <dgm:pt modelId="{209E7115-3D15-704B-97FF-DE2E86B264E4}" type="parTrans" cxnId="{73770004-2B79-2E4E-9417-FC396FBFCB66}">
      <dgm:prSet/>
      <dgm:spPr/>
      <dgm:t>
        <a:bodyPr/>
        <a:lstStyle/>
        <a:p>
          <a:endParaRPr lang="es-ES_tradnl" sz="1100">
            <a:latin typeface="Arial" charset="0"/>
            <a:ea typeface="Arial" charset="0"/>
            <a:cs typeface="Arial" charset="0"/>
          </a:endParaRPr>
        </a:p>
      </dgm:t>
    </dgm:pt>
    <dgm:pt modelId="{78DD7DA2-30B0-D347-9D9C-D9F0A7CA5673}" type="sibTrans" cxnId="{73770004-2B79-2E4E-9417-FC396FBFCB66}">
      <dgm:prSet/>
      <dgm:spPr/>
      <dgm:t>
        <a:bodyPr/>
        <a:lstStyle/>
        <a:p>
          <a:endParaRPr lang="es-ES_tradnl" sz="1100">
            <a:latin typeface="Arial" charset="0"/>
            <a:ea typeface="Arial" charset="0"/>
            <a:cs typeface="Arial" charset="0"/>
          </a:endParaRPr>
        </a:p>
      </dgm:t>
    </dgm:pt>
    <dgm:pt modelId="{6E3CE8E9-C83E-1B44-9E95-54CCAB92B098}">
      <dgm:prSet phldrT="[Texto]" custT="1"/>
      <dgm:spPr/>
      <dgm:t>
        <a:bodyPr/>
        <a:lstStyle/>
        <a:p>
          <a:r>
            <a:rPr lang="es-ES" sz="1100" b="1" dirty="0" smtClean="0">
              <a:latin typeface="Arial" charset="0"/>
              <a:ea typeface="Arial" charset="0"/>
              <a:cs typeface="Arial" charset="0"/>
            </a:rPr>
            <a:t>Porcentaje fijo de aporte </a:t>
          </a:r>
          <a:endParaRPr lang="es-ES_tradnl" sz="1100" b="1" dirty="0">
            <a:latin typeface="Arial" charset="0"/>
            <a:ea typeface="Arial" charset="0"/>
            <a:cs typeface="Arial" charset="0"/>
          </a:endParaRPr>
        </a:p>
      </dgm:t>
    </dgm:pt>
    <dgm:pt modelId="{95CE6BAC-1FA0-B243-B374-535ABE1F3E1A}" type="parTrans" cxnId="{5BDED102-5EEC-6843-8843-38BE845BEAED}">
      <dgm:prSet/>
      <dgm:spPr/>
      <dgm:t>
        <a:bodyPr/>
        <a:lstStyle/>
        <a:p>
          <a:endParaRPr lang="es-ES_tradnl" sz="1100">
            <a:latin typeface="Arial" charset="0"/>
            <a:ea typeface="Arial" charset="0"/>
            <a:cs typeface="Arial" charset="0"/>
          </a:endParaRPr>
        </a:p>
      </dgm:t>
    </dgm:pt>
    <dgm:pt modelId="{26DCB638-2520-8945-B62B-684D633E6DA7}" type="sibTrans" cxnId="{5BDED102-5EEC-6843-8843-38BE845BEAED}">
      <dgm:prSet/>
      <dgm:spPr/>
      <dgm:t>
        <a:bodyPr/>
        <a:lstStyle/>
        <a:p>
          <a:endParaRPr lang="es-ES_tradnl" sz="1100">
            <a:latin typeface="Arial" charset="0"/>
            <a:ea typeface="Arial" charset="0"/>
            <a:cs typeface="Arial" charset="0"/>
          </a:endParaRPr>
        </a:p>
      </dgm:t>
    </dgm:pt>
    <dgm:pt modelId="{1AEB02AE-8247-7E44-AC5F-66228D9E0E64}">
      <dgm:prSet phldrT="[Texto]" custT="1"/>
      <dgm:spPr/>
      <dgm:t>
        <a:bodyPr/>
        <a:lstStyle/>
        <a:p>
          <a:r>
            <a:rPr lang="es-ES" sz="1100" dirty="0" smtClean="0">
              <a:latin typeface="Arial" charset="0"/>
              <a:ea typeface="Arial" charset="0"/>
              <a:cs typeface="Arial" charset="0"/>
            </a:rPr>
            <a:t>Por lo menos 10% de los ingresos</a:t>
          </a:r>
          <a:endParaRPr lang="es-ES_tradnl" sz="1100" dirty="0">
            <a:latin typeface="Arial" charset="0"/>
            <a:ea typeface="Arial" charset="0"/>
            <a:cs typeface="Arial" charset="0"/>
          </a:endParaRPr>
        </a:p>
      </dgm:t>
    </dgm:pt>
    <dgm:pt modelId="{C5374C28-1507-434D-9583-7FD8CE6517C9}" type="parTrans" cxnId="{91269F78-11ED-AF40-B243-41BE3BAB2D78}">
      <dgm:prSet/>
      <dgm:spPr/>
      <dgm:t>
        <a:bodyPr/>
        <a:lstStyle/>
        <a:p>
          <a:endParaRPr lang="es-ES_tradnl" sz="1100">
            <a:latin typeface="Arial" charset="0"/>
            <a:ea typeface="Arial" charset="0"/>
            <a:cs typeface="Arial" charset="0"/>
          </a:endParaRPr>
        </a:p>
      </dgm:t>
    </dgm:pt>
    <dgm:pt modelId="{EBE673B2-D0F3-3B46-9ADC-7947F9D3CBB9}" type="sibTrans" cxnId="{91269F78-11ED-AF40-B243-41BE3BAB2D78}">
      <dgm:prSet/>
      <dgm:spPr/>
      <dgm:t>
        <a:bodyPr/>
        <a:lstStyle/>
        <a:p>
          <a:endParaRPr lang="es-ES_tradnl" sz="1100">
            <a:latin typeface="Arial" charset="0"/>
            <a:ea typeface="Arial" charset="0"/>
            <a:cs typeface="Arial" charset="0"/>
          </a:endParaRPr>
        </a:p>
      </dgm:t>
    </dgm:pt>
    <dgm:pt modelId="{4D05BEC6-1181-1744-899E-0F6D464B09F9}">
      <dgm:prSet phldrT="[Texto]" custT="1"/>
      <dgm:spPr/>
      <dgm:t>
        <a:bodyPr/>
        <a:lstStyle/>
        <a:p>
          <a:r>
            <a:rPr lang="es-ES" sz="1100" dirty="0" smtClean="0">
              <a:latin typeface="Arial" charset="0"/>
              <a:ea typeface="Arial" charset="0"/>
              <a:cs typeface="Arial" charset="0"/>
            </a:rPr>
            <a:t>Al inicio desde el 1% o 5%</a:t>
          </a:r>
          <a:endParaRPr lang="es-ES_tradnl" sz="1100" dirty="0">
            <a:latin typeface="Arial" charset="0"/>
            <a:ea typeface="Arial" charset="0"/>
            <a:cs typeface="Arial" charset="0"/>
          </a:endParaRPr>
        </a:p>
      </dgm:t>
    </dgm:pt>
    <dgm:pt modelId="{C2FD0881-2D72-9741-BD8A-221A8A58BB0A}" type="parTrans" cxnId="{F0972548-FA1A-4B4F-9FFC-87A5EB941ADE}">
      <dgm:prSet/>
      <dgm:spPr/>
      <dgm:t>
        <a:bodyPr/>
        <a:lstStyle/>
        <a:p>
          <a:endParaRPr lang="es-ES_tradnl" sz="1100">
            <a:latin typeface="Arial" charset="0"/>
            <a:ea typeface="Arial" charset="0"/>
            <a:cs typeface="Arial" charset="0"/>
          </a:endParaRPr>
        </a:p>
      </dgm:t>
    </dgm:pt>
    <dgm:pt modelId="{EA2CB8BA-C97C-E14C-9EBE-BBB795FB02AA}" type="sibTrans" cxnId="{F0972548-FA1A-4B4F-9FFC-87A5EB941ADE}">
      <dgm:prSet/>
      <dgm:spPr/>
      <dgm:t>
        <a:bodyPr/>
        <a:lstStyle/>
        <a:p>
          <a:endParaRPr lang="es-ES_tradnl" sz="1100">
            <a:latin typeface="Arial" charset="0"/>
            <a:ea typeface="Arial" charset="0"/>
            <a:cs typeface="Arial" charset="0"/>
          </a:endParaRPr>
        </a:p>
      </dgm:t>
    </dgm:pt>
    <dgm:pt modelId="{7209200E-1022-6442-BAB0-327752E93505}">
      <dgm:prSet phldrT="[Texto]" custT="1"/>
      <dgm:spPr/>
      <dgm:t>
        <a:bodyPr/>
        <a:lstStyle/>
        <a:p>
          <a:r>
            <a:rPr lang="es-ES_tradnl" sz="1100" dirty="0" smtClean="0">
              <a:latin typeface="Arial" charset="0"/>
              <a:ea typeface="Arial" charset="0"/>
              <a:cs typeface="Arial" charset="0"/>
            </a:rPr>
            <a:t>Ubicación</a:t>
          </a:r>
          <a:endParaRPr lang="es-ES_tradnl" sz="1100" dirty="0">
            <a:latin typeface="Arial" charset="0"/>
            <a:ea typeface="Arial" charset="0"/>
            <a:cs typeface="Arial" charset="0"/>
          </a:endParaRPr>
        </a:p>
      </dgm:t>
    </dgm:pt>
    <dgm:pt modelId="{AA9B78F5-8489-0D46-9A2D-BA980DDC881E}" type="parTrans" cxnId="{1B6E2E0B-AEA1-2A44-AF82-687A9EF3B630}">
      <dgm:prSet/>
      <dgm:spPr/>
      <dgm:t>
        <a:bodyPr/>
        <a:lstStyle/>
        <a:p>
          <a:endParaRPr lang="es-ES_tradnl" sz="1100">
            <a:latin typeface="Arial" charset="0"/>
            <a:ea typeface="Arial" charset="0"/>
            <a:cs typeface="Arial" charset="0"/>
          </a:endParaRPr>
        </a:p>
      </dgm:t>
    </dgm:pt>
    <dgm:pt modelId="{FEF49047-518B-7547-971D-B5F98CD69D34}" type="sibTrans" cxnId="{1B6E2E0B-AEA1-2A44-AF82-687A9EF3B630}">
      <dgm:prSet/>
      <dgm:spPr/>
      <dgm:t>
        <a:bodyPr/>
        <a:lstStyle/>
        <a:p>
          <a:endParaRPr lang="es-ES_tradnl" sz="1100">
            <a:latin typeface="Arial" charset="0"/>
            <a:ea typeface="Arial" charset="0"/>
            <a:cs typeface="Arial" charset="0"/>
          </a:endParaRPr>
        </a:p>
      </dgm:t>
    </dgm:pt>
    <dgm:pt modelId="{40717F10-E3CA-7542-8A37-AEB375356B2F}">
      <dgm:prSet phldrT="[Texto]" custT="1"/>
      <dgm:spPr/>
      <dgm:t>
        <a:bodyPr/>
        <a:lstStyle/>
        <a:p>
          <a:r>
            <a:rPr lang="es-ES_tradnl" sz="1100" dirty="0" smtClean="0">
              <a:latin typeface="Arial" charset="0"/>
              <a:ea typeface="Arial" charset="0"/>
              <a:cs typeface="Arial" charset="0"/>
            </a:rPr>
            <a:t>Antes de los gastos</a:t>
          </a:r>
          <a:endParaRPr lang="es-ES_tradnl" sz="1100" dirty="0">
            <a:latin typeface="Arial" charset="0"/>
            <a:ea typeface="Arial" charset="0"/>
            <a:cs typeface="Arial" charset="0"/>
          </a:endParaRPr>
        </a:p>
      </dgm:t>
    </dgm:pt>
    <dgm:pt modelId="{4CDC2F5B-EC1A-1A4C-900C-0C813EDADCC0}" type="parTrans" cxnId="{5EF4CF9C-6039-B141-896D-F24C5CB8FE4E}">
      <dgm:prSet/>
      <dgm:spPr/>
      <dgm:t>
        <a:bodyPr/>
        <a:lstStyle/>
        <a:p>
          <a:endParaRPr lang="es-ES_tradnl" sz="1100">
            <a:latin typeface="Arial" charset="0"/>
            <a:ea typeface="Arial" charset="0"/>
            <a:cs typeface="Arial" charset="0"/>
          </a:endParaRPr>
        </a:p>
      </dgm:t>
    </dgm:pt>
    <dgm:pt modelId="{203405F7-D32F-8145-B204-25F9283A6582}" type="sibTrans" cxnId="{5EF4CF9C-6039-B141-896D-F24C5CB8FE4E}">
      <dgm:prSet/>
      <dgm:spPr/>
      <dgm:t>
        <a:bodyPr/>
        <a:lstStyle/>
        <a:p>
          <a:endParaRPr lang="es-ES_tradnl" sz="1100">
            <a:latin typeface="Arial" charset="0"/>
            <a:ea typeface="Arial" charset="0"/>
            <a:cs typeface="Arial" charset="0"/>
          </a:endParaRPr>
        </a:p>
      </dgm:t>
    </dgm:pt>
    <dgm:pt modelId="{2D215C21-374F-AD4A-B486-5D39BA6C2BCC}">
      <dgm:prSet phldrT="[Texto]" custT="1"/>
      <dgm:spPr/>
      <dgm:t>
        <a:bodyPr/>
        <a:lstStyle/>
        <a:p>
          <a:r>
            <a:rPr lang="es-ES_tradnl" sz="1100" dirty="0" smtClean="0">
              <a:latin typeface="Arial" charset="0"/>
              <a:ea typeface="Arial" charset="0"/>
              <a:cs typeface="Arial" charset="0"/>
            </a:rPr>
            <a:t>Garantiza el aporte</a:t>
          </a:r>
          <a:endParaRPr lang="es-ES_tradnl" sz="1100" dirty="0">
            <a:latin typeface="Arial" charset="0"/>
            <a:ea typeface="Arial" charset="0"/>
            <a:cs typeface="Arial" charset="0"/>
          </a:endParaRPr>
        </a:p>
      </dgm:t>
    </dgm:pt>
    <dgm:pt modelId="{BB24FF42-D6E3-194C-A71F-78DFD1780757}" type="parTrans" cxnId="{04615AD6-EDEE-274D-80E2-40DD3A0837AE}">
      <dgm:prSet/>
      <dgm:spPr/>
      <dgm:t>
        <a:bodyPr/>
        <a:lstStyle/>
        <a:p>
          <a:endParaRPr lang="es-ES_tradnl" sz="1100">
            <a:latin typeface="Arial" charset="0"/>
            <a:ea typeface="Arial" charset="0"/>
            <a:cs typeface="Arial" charset="0"/>
          </a:endParaRPr>
        </a:p>
      </dgm:t>
    </dgm:pt>
    <dgm:pt modelId="{0C4BF23D-DF35-7A46-B3C1-E7E678ECFC9F}" type="sibTrans" cxnId="{04615AD6-EDEE-274D-80E2-40DD3A0837AE}">
      <dgm:prSet/>
      <dgm:spPr/>
      <dgm:t>
        <a:bodyPr/>
        <a:lstStyle/>
        <a:p>
          <a:endParaRPr lang="es-ES_tradnl" sz="1100">
            <a:latin typeface="Arial" charset="0"/>
            <a:ea typeface="Arial" charset="0"/>
            <a:cs typeface="Arial" charset="0"/>
          </a:endParaRPr>
        </a:p>
      </dgm:t>
    </dgm:pt>
    <dgm:pt modelId="{98B0BC92-208B-5041-A3E1-675E5D378DA4}" type="pres">
      <dgm:prSet presAssocID="{9AFE1838-D991-1D4D-92C6-A8013656F057}" presName="Name0" presStyleCnt="0">
        <dgm:presLayoutVars>
          <dgm:dir/>
          <dgm:animLvl val="lvl"/>
          <dgm:resizeHandles val="exact"/>
        </dgm:presLayoutVars>
      </dgm:prSet>
      <dgm:spPr/>
      <dgm:t>
        <a:bodyPr/>
        <a:lstStyle/>
        <a:p>
          <a:endParaRPr lang="es-ES_tradnl"/>
        </a:p>
      </dgm:t>
    </dgm:pt>
    <dgm:pt modelId="{1E6ECF35-162D-AF4D-A40E-E8C98B08C707}" type="pres">
      <dgm:prSet presAssocID="{9D0AA964-EA81-704E-9DE3-A7B83D33B50C}" presName="vertFlow" presStyleCnt="0"/>
      <dgm:spPr/>
    </dgm:pt>
    <dgm:pt modelId="{63B30AFC-CBBF-9B49-89F6-196B1580D356}" type="pres">
      <dgm:prSet presAssocID="{9D0AA964-EA81-704E-9DE3-A7B83D33B50C}" presName="header" presStyleLbl="node1" presStyleIdx="0" presStyleCnt="2"/>
      <dgm:spPr/>
      <dgm:t>
        <a:bodyPr/>
        <a:lstStyle/>
        <a:p>
          <a:endParaRPr lang="es-ES_tradnl"/>
        </a:p>
      </dgm:t>
    </dgm:pt>
    <dgm:pt modelId="{F597B086-9278-F543-B0DD-563D2C276A0E}" type="pres">
      <dgm:prSet presAssocID="{95CE6BAC-1FA0-B243-B374-535ABE1F3E1A}" presName="parTrans" presStyleLbl="sibTrans2D1" presStyleIdx="0" presStyleCnt="5"/>
      <dgm:spPr/>
      <dgm:t>
        <a:bodyPr/>
        <a:lstStyle/>
        <a:p>
          <a:endParaRPr lang="es-ES_tradnl"/>
        </a:p>
      </dgm:t>
    </dgm:pt>
    <dgm:pt modelId="{13DADC80-4269-C048-84BC-A53AE55864F3}" type="pres">
      <dgm:prSet presAssocID="{6E3CE8E9-C83E-1B44-9E95-54CCAB92B098}" presName="child" presStyleLbl="alignAccFollowNode1" presStyleIdx="0" presStyleCnt="5">
        <dgm:presLayoutVars>
          <dgm:chMax val="0"/>
          <dgm:bulletEnabled val="1"/>
        </dgm:presLayoutVars>
      </dgm:prSet>
      <dgm:spPr/>
      <dgm:t>
        <a:bodyPr/>
        <a:lstStyle/>
        <a:p>
          <a:endParaRPr lang="es-ES_tradnl"/>
        </a:p>
      </dgm:t>
    </dgm:pt>
    <dgm:pt modelId="{E8E7968E-8AAD-C946-87E8-7F9F54662060}" type="pres">
      <dgm:prSet presAssocID="{26DCB638-2520-8945-B62B-684D633E6DA7}" presName="sibTrans" presStyleLbl="sibTrans2D1" presStyleIdx="1" presStyleCnt="5"/>
      <dgm:spPr/>
      <dgm:t>
        <a:bodyPr/>
        <a:lstStyle/>
        <a:p>
          <a:endParaRPr lang="es-ES_tradnl"/>
        </a:p>
      </dgm:t>
    </dgm:pt>
    <dgm:pt modelId="{EBB4B731-CA1F-CB46-89AD-7CDFDDF7C480}" type="pres">
      <dgm:prSet presAssocID="{1AEB02AE-8247-7E44-AC5F-66228D9E0E64}" presName="child" presStyleLbl="alignAccFollowNode1" presStyleIdx="1" presStyleCnt="5">
        <dgm:presLayoutVars>
          <dgm:chMax val="0"/>
          <dgm:bulletEnabled val="1"/>
        </dgm:presLayoutVars>
      </dgm:prSet>
      <dgm:spPr/>
      <dgm:t>
        <a:bodyPr/>
        <a:lstStyle/>
        <a:p>
          <a:endParaRPr lang="es-ES_tradnl"/>
        </a:p>
      </dgm:t>
    </dgm:pt>
    <dgm:pt modelId="{423DB8D0-9D6A-4F45-ACDB-E77230527BB3}" type="pres">
      <dgm:prSet presAssocID="{EBE673B2-D0F3-3B46-9ADC-7947F9D3CBB9}" presName="sibTrans" presStyleLbl="sibTrans2D1" presStyleIdx="2" presStyleCnt="5"/>
      <dgm:spPr/>
      <dgm:t>
        <a:bodyPr/>
        <a:lstStyle/>
        <a:p>
          <a:endParaRPr lang="es-ES_tradnl"/>
        </a:p>
      </dgm:t>
    </dgm:pt>
    <dgm:pt modelId="{47099CC6-08AA-3B43-86BE-99FD6B42D81C}" type="pres">
      <dgm:prSet presAssocID="{4D05BEC6-1181-1744-899E-0F6D464B09F9}" presName="child" presStyleLbl="alignAccFollowNode1" presStyleIdx="2" presStyleCnt="5">
        <dgm:presLayoutVars>
          <dgm:chMax val="0"/>
          <dgm:bulletEnabled val="1"/>
        </dgm:presLayoutVars>
      </dgm:prSet>
      <dgm:spPr/>
      <dgm:t>
        <a:bodyPr/>
        <a:lstStyle/>
        <a:p>
          <a:endParaRPr lang="es-ES_tradnl"/>
        </a:p>
      </dgm:t>
    </dgm:pt>
    <dgm:pt modelId="{8AC1AE73-4E27-064F-A54F-BCC0466A4175}" type="pres">
      <dgm:prSet presAssocID="{9D0AA964-EA81-704E-9DE3-A7B83D33B50C}" presName="hSp" presStyleCnt="0"/>
      <dgm:spPr/>
    </dgm:pt>
    <dgm:pt modelId="{D3DE0426-BAA3-6A4A-ACE1-B85C9EAB6E57}" type="pres">
      <dgm:prSet presAssocID="{7209200E-1022-6442-BAB0-327752E93505}" presName="vertFlow" presStyleCnt="0"/>
      <dgm:spPr/>
    </dgm:pt>
    <dgm:pt modelId="{8E4342C2-9FE5-8645-9D10-F176A71CE9DE}" type="pres">
      <dgm:prSet presAssocID="{7209200E-1022-6442-BAB0-327752E93505}" presName="header" presStyleLbl="node1" presStyleIdx="1" presStyleCnt="2"/>
      <dgm:spPr/>
      <dgm:t>
        <a:bodyPr/>
        <a:lstStyle/>
        <a:p>
          <a:endParaRPr lang="es-ES_tradnl"/>
        </a:p>
      </dgm:t>
    </dgm:pt>
    <dgm:pt modelId="{1D5136B2-A460-644D-978E-9461058F9E04}" type="pres">
      <dgm:prSet presAssocID="{4CDC2F5B-EC1A-1A4C-900C-0C813EDADCC0}" presName="parTrans" presStyleLbl="sibTrans2D1" presStyleIdx="3" presStyleCnt="5"/>
      <dgm:spPr/>
      <dgm:t>
        <a:bodyPr/>
        <a:lstStyle/>
        <a:p>
          <a:endParaRPr lang="es-ES_tradnl"/>
        </a:p>
      </dgm:t>
    </dgm:pt>
    <dgm:pt modelId="{48A37EA4-2B02-8C43-9E52-C636AA9ADFA6}" type="pres">
      <dgm:prSet presAssocID="{40717F10-E3CA-7542-8A37-AEB375356B2F}" presName="child" presStyleLbl="alignAccFollowNode1" presStyleIdx="3" presStyleCnt="5">
        <dgm:presLayoutVars>
          <dgm:chMax val="0"/>
          <dgm:bulletEnabled val="1"/>
        </dgm:presLayoutVars>
      </dgm:prSet>
      <dgm:spPr/>
      <dgm:t>
        <a:bodyPr/>
        <a:lstStyle/>
        <a:p>
          <a:endParaRPr lang="es-ES_tradnl"/>
        </a:p>
      </dgm:t>
    </dgm:pt>
    <dgm:pt modelId="{5C41697C-0604-9A4C-BDA3-5AE09F0D2CCC}" type="pres">
      <dgm:prSet presAssocID="{203405F7-D32F-8145-B204-25F9283A6582}" presName="sibTrans" presStyleLbl="sibTrans2D1" presStyleIdx="4" presStyleCnt="5"/>
      <dgm:spPr/>
      <dgm:t>
        <a:bodyPr/>
        <a:lstStyle/>
        <a:p>
          <a:endParaRPr lang="es-ES_tradnl"/>
        </a:p>
      </dgm:t>
    </dgm:pt>
    <dgm:pt modelId="{572617D2-B428-124E-A09A-11DE82158EBB}" type="pres">
      <dgm:prSet presAssocID="{2D215C21-374F-AD4A-B486-5D39BA6C2BCC}" presName="child" presStyleLbl="alignAccFollowNode1" presStyleIdx="4" presStyleCnt="5">
        <dgm:presLayoutVars>
          <dgm:chMax val="0"/>
          <dgm:bulletEnabled val="1"/>
        </dgm:presLayoutVars>
      </dgm:prSet>
      <dgm:spPr/>
      <dgm:t>
        <a:bodyPr/>
        <a:lstStyle/>
        <a:p>
          <a:endParaRPr lang="es-ES_tradnl"/>
        </a:p>
      </dgm:t>
    </dgm:pt>
  </dgm:ptLst>
  <dgm:cxnLst>
    <dgm:cxn modelId="{5BDED102-5EEC-6843-8843-38BE845BEAED}" srcId="{9D0AA964-EA81-704E-9DE3-A7B83D33B50C}" destId="{6E3CE8E9-C83E-1B44-9E95-54CCAB92B098}" srcOrd="0" destOrd="0" parTransId="{95CE6BAC-1FA0-B243-B374-535ABE1F3E1A}" sibTransId="{26DCB638-2520-8945-B62B-684D633E6DA7}"/>
    <dgm:cxn modelId="{2CFFDDFA-5E82-F049-BA0C-F844D560D274}" type="presOf" srcId="{4D05BEC6-1181-1744-899E-0F6D464B09F9}" destId="{47099CC6-08AA-3B43-86BE-99FD6B42D81C}" srcOrd="0" destOrd="0" presId="urn:microsoft.com/office/officeart/2005/8/layout/lProcess1"/>
    <dgm:cxn modelId="{04615AD6-EDEE-274D-80E2-40DD3A0837AE}" srcId="{7209200E-1022-6442-BAB0-327752E93505}" destId="{2D215C21-374F-AD4A-B486-5D39BA6C2BCC}" srcOrd="1" destOrd="0" parTransId="{BB24FF42-D6E3-194C-A71F-78DFD1780757}" sibTransId="{0C4BF23D-DF35-7A46-B3C1-E7E678ECFC9F}"/>
    <dgm:cxn modelId="{90A1AAFC-C65E-A546-B10C-20B2728F74A8}" type="presOf" srcId="{9D0AA964-EA81-704E-9DE3-A7B83D33B50C}" destId="{63B30AFC-CBBF-9B49-89F6-196B1580D356}" srcOrd="0" destOrd="0" presId="urn:microsoft.com/office/officeart/2005/8/layout/lProcess1"/>
    <dgm:cxn modelId="{5EF4CF9C-6039-B141-896D-F24C5CB8FE4E}" srcId="{7209200E-1022-6442-BAB0-327752E93505}" destId="{40717F10-E3CA-7542-8A37-AEB375356B2F}" srcOrd="0" destOrd="0" parTransId="{4CDC2F5B-EC1A-1A4C-900C-0C813EDADCC0}" sibTransId="{203405F7-D32F-8145-B204-25F9283A6582}"/>
    <dgm:cxn modelId="{8ACD4457-D738-A842-9FB9-EF384F558747}" type="presOf" srcId="{203405F7-D32F-8145-B204-25F9283A6582}" destId="{5C41697C-0604-9A4C-BDA3-5AE09F0D2CCC}" srcOrd="0" destOrd="0" presId="urn:microsoft.com/office/officeart/2005/8/layout/lProcess1"/>
    <dgm:cxn modelId="{1B6E2E0B-AEA1-2A44-AF82-687A9EF3B630}" srcId="{9AFE1838-D991-1D4D-92C6-A8013656F057}" destId="{7209200E-1022-6442-BAB0-327752E93505}" srcOrd="1" destOrd="0" parTransId="{AA9B78F5-8489-0D46-9A2D-BA980DDC881E}" sibTransId="{FEF49047-518B-7547-971D-B5F98CD69D34}"/>
    <dgm:cxn modelId="{F0972548-FA1A-4B4F-9FFC-87A5EB941ADE}" srcId="{9D0AA964-EA81-704E-9DE3-A7B83D33B50C}" destId="{4D05BEC6-1181-1744-899E-0F6D464B09F9}" srcOrd="2" destOrd="0" parTransId="{C2FD0881-2D72-9741-BD8A-221A8A58BB0A}" sibTransId="{EA2CB8BA-C97C-E14C-9EBE-BBB795FB02AA}"/>
    <dgm:cxn modelId="{C53FF1E7-2FA5-034E-B7FC-24F83DD06252}" type="presOf" srcId="{7209200E-1022-6442-BAB0-327752E93505}" destId="{8E4342C2-9FE5-8645-9D10-F176A71CE9DE}" srcOrd="0" destOrd="0" presId="urn:microsoft.com/office/officeart/2005/8/layout/lProcess1"/>
    <dgm:cxn modelId="{EDD3D6FA-F566-B341-9D55-295A6E6A636D}" type="presOf" srcId="{4CDC2F5B-EC1A-1A4C-900C-0C813EDADCC0}" destId="{1D5136B2-A460-644D-978E-9461058F9E04}" srcOrd="0" destOrd="0" presId="urn:microsoft.com/office/officeart/2005/8/layout/lProcess1"/>
    <dgm:cxn modelId="{196788A5-704E-7742-AE74-11CDB7086C06}" type="presOf" srcId="{95CE6BAC-1FA0-B243-B374-535ABE1F3E1A}" destId="{F597B086-9278-F543-B0DD-563D2C276A0E}" srcOrd="0" destOrd="0" presId="urn:microsoft.com/office/officeart/2005/8/layout/lProcess1"/>
    <dgm:cxn modelId="{9225413C-9173-244E-88AC-9E81C5B91301}" type="presOf" srcId="{1AEB02AE-8247-7E44-AC5F-66228D9E0E64}" destId="{EBB4B731-CA1F-CB46-89AD-7CDFDDF7C480}" srcOrd="0" destOrd="0" presId="urn:microsoft.com/office/officeart/2005/8/layout/lProcess1"/>
    <dgm:cxn modelId="{73770004-2B79-2E4E-9417-FC396FBFCB66}" srcId="{9AFE1838-D991-1D4D-92C6-A8013656F057}" destId="{9D0AA964-EA81-704E-9DE3-A7B83D33B50C}" srcOrd="0" destOrd="0" parTransId="{209E7115-3D15-704B-97FF-DE2E86B264E4}" sibTransId="{78DD7DA2-30B0-D347-9D9C-D9F0A7CA5673}"/>
    <dgm:cxn modelId="{71E63A5F-DB21-6546-9E06-DF52638A8D38}" type="presOf" srcId="{9AFE1838-D991-1D4D-92C6-A8013656F057}" destId="{98B0BC92-208B-5041-A3E1-675E5D378DA4}" srcOrd="0" destOrd="0" presId="urn:microsoft.com/office/officeart/2005/8/layout/lProcess1"/>
    <dgm:cxn modelId="{38617F08-0290-8240-8FCE-BAE1E45BCEC5}" type="presOf" srcId="{26DCB638-2520-8945-B62B-684D633E6DA7}" destId="{E8E7968E-8AAD-C946-87E8-7F9F54662060}" srcOrd="0" destOrd="0" presId="urn:microsoft.com/office/officeart/2005/8/layout/lProcess1"/>
    <dgm:cxn modelId="{0177F491-4EB0-0E4D-A4F2-2359940E866D}" type="presOf" srcId="{6E3CE8E9-C83E-1B44-9E95-54CCAB92B098}" destId="{13DADC80-4269-C048-84BC-A53AE55864F3}" srcOrd="0" destOrd="0" presId="urn:microsoft.com/office/officeart/2005/8/layout/lProcess1"/>
    <dgm:cxn modelId="{2CCE842E-F306-A640-815D-36AA95E64D42}" type="presOf" srcId="{40717F10-E3CA-7542-8A37-AEB375356B2F}" destId="{48A37EA4-2B02-8C43-9E52-C636AA9ADFA6}" srcOrd="0" destOrd="0" presId="urn:microsoft.com/office/officeart/2005/8/layout/lProcess1"/>
    <dgm:cxn modelId="{31F1DED4-6395-5647-8871-7971857FA639}" type="presOf" srcId="{2D215C21-374F-AD4A-B486-5D39BA6C2BCC}" destId="{572617D2-B428-124E-A09A-11DE82158EBB}" srcOrd="0" destOrd="0" presId="urn:microsoft.com/office/officeart/2005/8/layout/lProcess1"/>
    <dgm:cxn modelId="{91269F78-11ED-AF40-B243-41BE3BAB2D78}" srcId="{9D0AA964-EA81-704E-9DE3-A7B83D33B50C}" destId="{1AEB02AE-8247-7E44-AC5F-66228D9E0E64}" srcOrd="1" destOrd="0" parTransId="{C5374C28-1507-434D-9583-7FD8CE6517C9}" sibTransId="{EBE673B2-D0F3-3B46-9ADC-7947F9D3CBB9}"/>
    <dgm:cxn modelId="{4F15CA30-1BBE-D847-AF11-C64B593E4453}" type="presOf" srcId="{EBE673B2-D0F3-3B46-9ADC-7947F9D3CBB9}" destId="{423DB8D0-9D6A-4F45-ACDB-E77230527BB3}" srcOrd="0" destOrd="0" presId="urn:microsoft.com/office/officeart/2005/8/layout/lProcess1"/>
    <dgm:cxn modelId="{927BA55C-6A3A-224C-8467-B87C030BB2E8}" type="presParOf" srcId="{98B0BC92-208B-5041-A3E1-675E5D378DA4}" destId="{1E6ECF35-162D-AF4D-A40E-E8C98B08C707}" srcOrd="0" destOrd="0" presId="urn:microsoft.com/office/officeart/2005/8/layout/lProcess1"/>
    <dgm:cxn modelId="{E7F666C3-37F9-8F42-9536-FAE7BDB17353}" type="presParOf" srcId="{1E6ECF35-162D-AF4D-A40E-E8C98B08C707}" destId="{63B30AFC-CBBF-9B49-89F6-196B1580D356}" srcOrd="0" destOrd="0" presId="urn:microsoft.com/office/officeart/2005/8/layout/lProcess1"/>
    <dgm:cxn modelId="{702DD517-F815-8248-8C06-882FCC36D7A4}" type="presParOf" srcId="{1E6ECF35-162D-AF4D-A40E-E8C98B08C707}" destId="{F597B086-9278-F543-B0DD-563D2C276A0E}" srcOrd="1" destOrd="0" presId="urn:microsoft.com/office/officeart/2005/8/layout/lProcess1"/>
    <dgm:cxn modelId="{F50F4FCA-D233-084D-A75D-556250279164}" type="presParOf" srcId="{1E6ECF35-162D-AF4D-A40E-E8C98B08C707}" destId="{13DADC80-4269-C048-84BC-A53AE55864F3}" srcOrd="2" destOrd="0" presId="urn:microsoft.com/office/officeart/2005/8/layout/lProcess1"/>
    <dgm:cxn modelId="{72710D92-04F1-3643-AF17-A26840AD4564}" type="presParOf" srcId="{1E6ECF35-162D-AF4D-A40E-E8C98B08C707}" destId="{E8E7968E-8AAD-C946-87E8-7F9F54662060}" srcOrd="3" destOrd="0" presId="urn:microsoft.com/office/officeart/2005/8/layout/lProcess1"/>
    <dgm:cxn modelId="{3891F449-2C15-854A-A369-AA3B5A07D51F}" type="presParOf" srcId="{1E6ECF35-162D-AF4D-A40E-E8C98B08C707}" destId="{EBB4B731-CA1F-CB46-89AD-7CDFDDF7C480}" srcOrd="4" destOrd="0" presId="urn:microsoft.com/office/officeart/2005/8/layout/lProcess1"/>
    <dgm:cxn modelId="{E72B1F82-473D-D04C-8196-96F67158156C}" type="presParOf" srcId="{1E6ECF35-162D-AF4D-A40E-E8C98B08C707}" destId="{423DB8D0-9D6A-4F45-ACDB-E77230527BB3}" srcOrd="5" destOrd="0" presId="urn:microsoft.com/office/officeart/2005/8/layout/lProcess1"/>
    <dgm:cxn modelId="{01ADAE06-B5B9-D641-8C75-389C2B183D05}" type="presParOf" srcId="{1E6ECF35-162D-AF4D-A40E-E8C98B08C707}" destId="{47099CC6-08AA-3B43-86BE-99FD6B42D81C}" srcOrd="6" destOrd="0" presId="urn:microsoft.com/office/officeart/2005/8/layout/lProcess1"/>
    <dgm:cxn modelId="{9B52A2D2-E26F-374F-91D1-92125CCEDC4E}" type="presParOf" srcId="{98B0BC92-208B-5041-A3E1-675E5D378DA4}" destId="{8AC1AE73-4E27-064F-A54F-BCC0466A4175}" srcOrd="1" destOrd="0" presId="urn:microsoft.com/office/officeart/2005/8/layout/lProcess1"/>
    <dgm:cxn modelId="{4CE7FB71-B9AE-414F-B867-1B14ED7D33FF}" type="presParOf" srcId="{98B0BC92-208B-5041-A3E1-675E5D378DA4}" destId="{D3DE0426-BAA3-6A4A-ACE1-B85C9EAB6E57}" srcOrd="2" destOrd="0" presId="urn:microsoft.com/office/officeart/2005/8/layout/lProcess1"/>
    <dgm:cxn modelId="{C030ECEB-5DC4-1940-87DA-3E6B8865EBFE}" type="presParOf" srcId="{D3DE0426-BAA3-6A4A-ACE1-B85C9EAB6E57}" destId="{8E4342C2-9FE5-8645-9D10-F176A71CE9DE}" srcOrd="0" destOrd="0" presId="urn:microsoft.com/office/officeart/2005/8/layout/lProcess1"/>
    <dgm:cxn modelId="{8EAAD397-CD7E-3B46-A36F-D4D039773426}" type="presParOf" srcId="{D3DE0426-BAA3-6A4A-ACE1-B85C9EAB6E57}" destId="{1D5136B2-A460-644D-978E-9461058F9E04}" srcOrd="1" destOrd="0" presId="urn:microsoft.com/office/officeart/2005/8/layout/lProcess1"/>
    <dgm:cxn modelId="{480C4170-E2C9-E946-9A6C-8F242033EA3E}" type="presParOf" srcId="{D3DE0426-BAA3-6A4A-ACE1-B85C9EAB6E57}" destId="{48A37EA4-2B02-8C43-9E52-C636AA9ADFA6}" srcOrd="2" destOrd="0" presId="urn:microsoft.com/office/officeart/2005/8/layout/lProcess1"/>
    <dgm:cxn modelId="{87A2B2BA-50A2-F34F-A959-E21B41DB6568}" type="presParOf" srcId="{D3DE0426-BAA3-6A4A-ACE1-B85C9EAB6E57}" destId="{5C41697C-0604-9A4C-BDA3-5AE09F0D2CCC}" srcOrd="3" destOrd="0" presId="urn:microsoft.com/office/officeart/2005/8/layout/lProcess1"/>
    <dgm:cxn modelId="{5434C52B-EE35-BB44-9FA8-3AC48A2BFAF0}" type="presParOf" srcId="{D3DE0426-BAA3-6A4A-ACE1-B85C9EAB6E57}" destId="{572617D2-B428-124E-A09A-11DE82158EBB}" srcOrd="4" destOrd="0" presId="urn:microsoft.com/office/officeart/2005/8/layout/l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26DB2C0-40F5-504A-8AA8-F0D92D254B96}" type="doc">
      <dgm:prSet loTypeId="urn:microsoft.com/office/officeart/2005/8/layout/lProcess3" loCatId="" qsTypeId="urn:microsoft.com/office/officeart/2005/8/quickstyle/simple4" qsCatId="simple" csTypeId="urn:microsoft.com/office/officeart/2005/8/colors/accent1_4" csCatId="accent1" phldr="1"/>
      <dgm:spPr/>
      <dgm:t>
        <a:bodyPr/>
        <a:lstStyle/>
        <a:p>
          <a:endParaRPr lang="es-ES_tradnl"/>
        </a:p>
      </dgm:t>
    </dgm:pt>
    <dgm:pt modelId="{4316D01F-5536-6C49-AA17-ED2633F87B55}">
      <dgm:prSet phldrT="[Texto]" custT="1"/>
      <dgm:spPr/>
      <dgm:t>
        <a:bodyPr/>
        <a:lstStyle/>
        <a:p>
          <a:r>
            <a:rPr lang="es-ES" sz="1100" dirty="0" smtClean="0">
              <a:latin typeface="Arial" charset="0"/>
              <a:ea typeface="Arial" charset="0"/>
              <a:cs typeface="Arial" charset="0"/>
            </a:rPr>
            <a:t>Alternativa viable</a:t>
          </a:r>
          <a:endParaRPr lang="es-ES_tradnl" sz="1100" dirty="0">
            <a:latin typeface="Arial" charset="0"/>
            <a:ea typeface="Arial" charset="0"/>
            <a:cs typeface="Arial" charset="0"/>
          </a:endParaRPr>
        </a:p>
      </dgm:t>
    </dgm:pt>
    <dgm:pt modelId="{3EFB6F36-DF3A-3045-BBBC-D8DC5995E4DD}" type="parTrans" cxnId="{FA384E67-D3B8-DB48-AC3F-E6606F17763D}">
      <dgm:prSet/>
      <dgm:spPr/>
      <dgm:t>
        <a:bodyPr/>
        <a:lstStyle/>
        <a:p>
          <a:endParaRPr lang="es-ES_tradnl" sz="1100">
            <a:latin typeface="Arial" charset="0"/>
            <a:ea typeface="Arial" charset="0"/>
            <a:cs typeface="Arial" charset="0"/>
          </a:endParaRPr>
        </a:p>
      </dgm:t>
    </dgm:pt>
    <dgm:pt modelId="{CAFD04FC-86F7-7D44-A27D-060642AD92FA}" type="sibTrans" cxnId="{FA384E67-D3B8-DB48-AC3F-E6606F17763D}">
      <dgm:prSet/>
      <dgm:spPr/>
      <dgm:t>
        <a:bodyPr/>
        <a:lstStyle/>
        <a:p>
          <a:endParaRPr lang="es-ES_tradnl" sz="1100">
            <a:latin typeface="Arial" charset="0"/>
            <a:ea typeface="Arial" charset="0"/>
            <a:cs typeface="Arial" charset="0"/>
          </a:endParaRPr>
        </a:p>
      </dgm:t>
    </dgm:pt>
    <dgm:pt modelId="{64131896-096F-E64E-BF76-17222E361E94}">
      <dgm:prSet phldrT="[Texto]" custT="1"/>
      <dgm:spPr/>
      <dgm:t>
        <a:bodyPr/>
        <a:lstStyle/>
        <a:p>
          <a:r>
            <a:rPr lang="es-ES_tradnl" sz="1100" i="1" dirty="0" smtClean="0">
              <a:latin typeface="Arial" charset="0"/>
              <a:ea typeface="Arial" charset="0"/>
              <a:cs typeface="Arial" charset="0"/>
            </a:rPr>
            <a:t>Ahorro programado</a:t>
          </a:r>
          <a:endParaRPr lang="es-ES_tradnl" sz="1100" i="1" dirty="0">
            <a:latin typeface="Arial" charset="0"/>
            <a:ea typeface="Arial" charset="0"/>
            <a:cs typeface="Arial" charset="0"/>
          </a:endParaRPr>
        </a:p>
      </dgm:t>
    </dgm:pt>
    <dgm:pt modelId="{7262E482-21FC-B246-9F21-8D129A699B42}" type="parTrans" cxnId="{1275F3BE-468E-C24B-92C0-4DD4FF238BCD}">
      <dgm:prSet/>
      <dgm:spPr/>
      <dgm:t>
        <a:bodyPr/>
        <a:lstStyle/>
        <a:p>
          <a:endParaRPr lang="es-ES_tradnl" sz="1100">
            <a:latin typeface="Arial" charset="0"/>
            <a:ea typeface="Arial" charset="0"/>
            <a:cs typeface="Arial" charset="0"/>
          </a:endParaRPr>
        </a:p>
      </dgm:t>
    </dgm:pt>
    <dgm:pt modelId="{54E9E815-F47E-2A41-B526-45DD811F0BAF}" type="sibTrans" cxnId="{1275F3BE-468E-C24B-92C0-4DD4FF238BCD}">
      <dgm:prSet/>
      <dgm:spPr/>
      <dgm:t>
        <a:bodyPr/>
        <a:lstStyle/>
        <a:p>
          <a:endParaRPr lang="es-ES_tradnl" sz="1100">
            <a:latin typeface="Arial" charset="0"/>
            <a:ea typeface="Arial" charset="0"/>
            <a:cs typeface="Arial" charset="0"/>
          </a:endParaRPr>
        </a:p>
      </dgm:t>
    </dgm:pt>
    <dgm:pt modelId="{365639C6-9FCD-8740-A230-296B5E4FC9E4}">
      <dgm:prSet phldrT="[Texto]" custT="1"/>
      <dgm:spPr/>
      <dgm:t>
        <a:bodyPr/>
        <a:lstStyle/>
        <a:p>
          <a:r>
            <a:rPr lang="es-ES" sz="1100" dirty="0" smtClean="0">
              <a:latin typeface="Arial" charset="0"/>
              <a:ea typeface="Arial" charset="0"/>
              <a:cs typeface="Arial" charset="0"/>
            </a:rPr>
            <a:t>Entidades del Sistema financiero</a:t>
          </a:r>
          <a:endParaRPr lang="es-ES_tradnl" sz="1100" dirty="0">
            <a:latin typeface="Arial" charset="0"/>
            <a:ea typeface="Arial" charset="0"/>
            <a:cs typeface="Arial" charset="0"/>
          </a:endParaRPr>
        </a:p>
      </dgm:t>
    </dgm:pt>
    <dgm:pt modelId="{D26196B3-1947-A047-AF4F-502CA1A6D319}" type="parTrans" cxnId="{76EA40BA-7F30-9E49-883B-9FCE66A497A5}">
      <dgm:prSet/>
      <dgm:spPr/>
      <dgm:t>
        <a:bodyPr/>
        <a:lstStyle/>
        <a:p>
          <a:endParaRPr lang="es-ES_tradnl" sz="1100">
            <a:latin typeface="Arial" charset="0"/>
            <a:ea typeface="Arial" charset="0"/>
            <a:cs typeface="Arial" charset="0"/>
          </a:endParaRPr>
        </a:p>
      </dgm:t>
    </dgm:pt>
    <dgm:pt modelId="{798D521C-0FFC-874E-805C-1626688EFADB}" type="sibTrans" cxnId="{76EA40BA-7F30-9E49-883B-9FCE66A497A5}">
      <dgm:prSet/>
      <dgm:spPr/>
      <dgm:t>
        <a:bodyPr/>
        <a:lstStyle/>
        <a:p>
          <a:endParaRPr lang="es-ES_tradnl" sz="1100">
            <a:latin typeface="Arial" charset="0"/>
            <a:ea typeface="Arial" charset="0"/>
            <a:cs typeface="Arial" charset="0"/>
          </a:endParaRPr>
        </a:p>
      </dgm:t>
    </dgm:pt>
    <dgm:pt modelId="{EB1752E3-47EA-5C42-8AB7-40B1041D5A2B}">
      <dgm:prSet phldrT="[Texto]" custT="1"/>
      <dgm:spPr/>
      <dgm:t>
        <a:bodyPr/>
        <a:lstStyle/>
        <a:p>
          <a:r>
            <a:rPr lang="es-ES_tradnl" sz="1100" dirty="0" smtClean="0">
              <a:latin typeface="Arial" charset="0"/>
              <a:ea typeface="Arial" charset="0"/>
              <a:cs typeface="Arial" charset="0"/>
            </a:rPr>
            <a:t>Bajo el control</a:t>
          </a:r>
          <a:endParaRPr lang="es-ES_tradnl" sz="1100" dirty="0">
            <a:latin typeface="Arial" charset="0"/>
            <a:ea typeface="Arial" charset="0"/>
            <a:cs typeface="Arial" charset="0"/>
          </a:endParaRPr>
        </a:p>
      </dgm:t>
    </dgm:pt>
    <dgm:pt modelId="{52DA79D8-4A82-3C4C-9082-C0F256CD213F}" type="parTrans" cxnId="{5B497549-409B-A747-AF34-0958BC6584B9}">
      <dgm:prSet/>
      <dgm:spPr/>
      <dgm:t>
        <a:bodyPr/>
        <a:lstStyle/>
        <a:p>
          <a:endParaRPr lang="es-ES_tradnl" sz="1100">
            <a:latin typeface="Arial" charset="0"/>
            <a:ea typeface="Arial" charset="0"/>
            <a:cs typeface="Arial" charset="0"/>
          </a:endParaRPr>
        </a:p>
      </dgm:t>
    </dgm:pt>
    <dgm:pt modelId="{CECC7B89-71B3-D54F-B9F9-2E69037D4F01}" type="sibTrans" cxnId="{5B497549-409B-A747-AF34-0958BC6584B9}">
      <dgm:prSet/>
      <dgm:spPr/>
      <dgm:t>
        <a:bodyPr/>
        <a:lstStyle/>
        <a:p>
          <a:endParaRPr lang="es-ES_tradnl" sz="1100">
            <a:latin typeface="Arial" charset="0"/>
            <a:ea typeface="Arial" charset="0"/>
            <a:cs typeface="Arial" charset="0"/>
          </a:endParaRPr>
        </a:p>
      </dgm:t>
    </dgm:pt>
    <dgm:pt modelId="{F8C92AFF-EECF-3142-BBB5-68C339710D49}">
      <dgm:prSet phldrT="[Texto]" custT="1"/>
      <dgm:spPr/>
      <dgm:t>
        <a:bodyPr/>
        <a:lstStyle/>
        <a:p>
          <a:r>
            <a:rPr lang="es-ES_tradnl" sz="1100" dirty="0" smtClean="0">
              <a:latin typeface="Arial" charset="0"/>
              <a:ea typeface="Arial" charset="0"/>
              <a:cs typeface="Arial" charset="0"/>
            </a:rPr>
            <a:t>SB</a:t>
          </a:r>
          <a:endParaRPr lang="es-ES_tradnl" sz="1100" dirty="0">
            <a:latin typeface="Arial" charset="0"/>
            <a:ea typeface="Arial" charset="0"/>
            <a:cs typeface="Arial" charset="0"/>
          </a:endParaRPr>
        </a:p>
      </dgm:t>
    </dgm:pt>
    <dgm:pt modelId="{83B76E1E-18E1-2540-9885-B6B41D269453}" type="parTrans" cxnId="{3A69E0DE-084C-3944-83A6-2ED2F0A471F6}">
      <dgm:prSet/>
      <dgm:spPr/>
      <dgm:t>
        <a:bodyPr/>
        <a:lstStyle/>
        <a:p>
          <a:endParaRPr lang="es-ES_tradnl" sz="1100">
            <a:latin typeface="Arial" charset="0"/>
            <a:ea typeface="Arial" charset="0"/>
            <a:cs typeface="Arial" charset="0"/>
          </a:endParaRPr>
        </a:p>
      </dgm:t>
    </dgm:pt>
    <dgm:pt modelId="{50DE1726-0F31-634D-A419-DF93F9E6C7DD}" type="sibTrans" cxnId="{3A69E0DE-084C-3944-83A6-2ED2F0A471F6}">
      <dgm:prSet/>
      <dgm:spPr/>
      <dgm:t>
        <a:bodyPr/>
        <a:lstStyle/>
        <a:p>
          <a:endParaRPr lang="es-ES_tradnl" sz="1100">
            <a:latin typeface="Arial" charset="0"/>
            <a:ea typeface="Arial" charset="0"/>
            <a:cs typeface="Arial" charset="0"/>
          </a:endParaRPr>
        </a:p>
      </dgm:t>
    </dgm:pt>
    <dgm:pt modelId="{4E82B30C-F54D-C846-9B34-B1EEBFB56556}">
      <dgm:prSet phldrT="[Texto]" custT="1"/>
      <dgm:spPr/>
      <dgm:t>
        <a:bodyPr/>
        <a:lstStyle/>
        <a:p>
          <a:r>
            <a:rPr lang="es-ES_tradnl" sz="1100" dirty="0" smtClean="0">
              <a:latin typeface="Arial" charset="0"/>
              <a:ea typeface="Arial" charset="0"/>
              <a:cs typeface="Arial" charset="0"/>
            </a:rPr>
            <a:t>SEPS</a:t>
          </a:r>
          <a:endParaRPr lang="es-ES_tradnl" sz="1100" dirty="0">
            <a:latin typeface="Arial" charset="0"/>
            <a:ea typeface="Arial" charset="0"/>
            <a:cs typeface="Arial" charset="0"/>
          </a:endParaRPr>
        </a:p>
      </dgm:t>
    </dgm:pt>
    <dgm:pt modelId="{2D90E439-A49E-9A42-AE34-E8A464AF0E15}" type="parTrans" cxnId="{B9849AAB-196C-4A4D-9CDA-45911418B934}">
      <dgm:prSet/>
      <dgm:spPr/>
      <dgm:t>
        <a:bodyPr/>
        <a:lstStyle/>
        <a:p>
          <a:endParaRPr lang="es-ES_tradnl" sz="1100">
            <a:latin typeface="Arial" charset="0"/>
            <a:ea typeface="Arial" charset="0"/>
            <a:cs typeface="Arial" charset="0"/>
          </a:endParaRPr>
        </a:p>
      </dgm:t>
    </dgm:pt>
    <dgm:pt modelId="{E27E9B36-4BF0-BD45-A07E-D62F784EA090}" type="sibTrans" cxnId="{B9849AAB-196C-4A4D-9CDA-45911418B934}">
      <dgm:prSet/>
      <dgm:spPr/>
      <dgm:t>
        <a:bodyPr/>
        <a:lstStyle/>
        <a:p>
          <a:endParaRPr lang="es-ES_tradnl" sz="1100">
            <a:latin typeface="Arial" charset="0"/>
            <a:ea typeface="Arial" charset="0"/>
            <a:cs typeface="Arial" charset="0"/>
          </a:endParaRPr>
        </a:p>
      </dgm:t>
    </dgm:pt>
    <dgm:pt modelId="{1D6EBE68-E4EF-B348-93D1-B6D83D2D0828}" type="pres">
      <dgm:prSet presAssocID="{C26DB2C0-40F5-504A-8AA8-F0D92D254B96}" presName="Name0" presStyleCnt="0">
        <dgm:presLayoutVars>
          <dgm:chPref val="3"/>
          <dgm:dir/>
          <dgm:animLvl val="lvl"/>
          <dgm:resizeHandles/>
        </dgm:presLayoutVars>
      </dgm:prSet>
      <dgm:spPr/>
      <dgm:t>
        <a:bodyPr/>
        <a:lstStyle/>
        <a:p>
          <a:endParaRPr lang="es-ES_tradnl"/>
        </a:p>
      </dgm:t>
    </dgm:pt>
    <dgm:pt modelId="{A1E1DB59-FBCA-CE43-9240-0E83331125FB}" type="pres">
      <dgm:prSet presAssocID="{4316D01F-5536-6C49-AA17-ED2633F87B55}" presName="horFlow" presStyleCnt="0"/>
      <dgm:spPr/>
    </dgm:pt>
    <dgm:pt modelId="{D1AD20F1-4F07-D74C-9FEF-D3405DBA5629}" type="pres">
      <dgm:prSet presAssocID="{4316D01F-5536-6C49-AA17-ED2633F87B55}" presName="bigChev" presStyleLbl="node1" presStyleIdx="0" presStyleCnt="2" custScaleX="90909"/>
      <dgm:spPr/>
      <dgm:t>
        <a:bodyPr/>
        <a:lstStyle/>
        <a:p>
          <a:endParaRPr lang="es-ES_tradnl"/>
        </a:p>
      </dgm:t>
    </dgm:pt>
    <dgm:pt modelId="{F440CE07-8152-E24D-A3A1-3B2F200CD57C}" type="pres">
      <dgm:prSet presAssocID="{7262E482-21FC-B246-9F21-8D129A699B42}" presName="parTrans" presStyleCnt="0"/>
      <dgm:spPr/>
    </dgm:pt>
    <dgm:pt modelId="{755EA1CD-73A7-7D4B-BCD8-74D97B850348}" type="pres">
      <dgm:prSet presAssocID="{64131896-096F-E64E-BF76-17222E361E94}" presName="node" presStyleLbl="alignAccFollowNode1" presStyleIdx="0" presStyleCnt="4">
        <dgm:presLayoutVars>
          <dgm:bulletEnabled val="1"/>
        </dgm:presLayoutVars>
      </dgm:prSet>
      <dgm:spPr/>
      <dgm:t>
        <a:bodyPr/>
        <a:lstStyle/>
        <a:p>
          <a:endParaRPr lang="es-ES_tradnl"/>
        </a:p>
      </dgm:t>
    </dgm:pt>
    <dgm:pt modelId="{0983371E-D73B-4C4D-B2EC-087F43134343}" type="pres">
      <dgm:prSet presAssocID="{54E9E815-F47E-2A41-B526-45DD811F0BAF}" presName="sibTrans" presStyleCnt="0"/>
      <dgm:spPr/>
    </dgm:pt>
    <dgm:pt modelId="{B6654AE2-20C0-964D-9561-C78D0765BE7B}" type="pres">
      <dgm:prSet presAssocID="{365639C6-9FCD-8740-A230-296B5E4FC9E4}" presName="node" presStyleLbl="alignAccFollowNode1" presStyleIdx="1" presStyleCnt="4">
        <dgm:presLayoutVars>
          <dgm:bulletEnabled val="1"/>
        </dgm:presLayoutVars>
      </dgm:prSet>
      <dgm:spPr/>
      <dgm:t>
        <a:bodyPr/>
        <a:lstStyle/>
        <a:p>
          <a:endParaRPr lang="es-ES_tradnl"/>
        </a:p>
      </dgm:t>
    </dgm:pt>
    <dgm:pt modelId="{D7997051-90B3-DC45-83AB-E75B0C50B856}" type="pres">
      <dgm:prSet presAssocID="{4316D01F-5536-6C49-AA17-ED2633F87B55}" presName="vSp" presStyleCnt="0"/>
      <dgm:spPr/>
    </dgm:pt>
    <dgm:pt modelId="{DA6550E9-089D-A942-9AB1-C8A37B70F39C}" type="pres">
      <dgm:prSet presAssocID="{EB1752E3-47EA-5C42-8AB7-40B1041D5A2B}" presName="horFlow" presStyleCnt="0"/>
      <dgm:spPr/>
    </dgm:pt>
    <dgm:pt modelId="{ABEF2895-007C-3144-ABC5-FF62BF43503C}" type="pres">
      <dgm:prSet presAssocID="{EB1752E3-47EA-5C42-8AB7-40B1041D5A2B}" presName="bigChev" presStyleLbl="node1" presStyleIdx="1" presStyleCnt="2" custScaleX="90909"/>
      <dgm:spPr/>
      <dgm:t>
        <a:bodyPr/>
        <a:lstStyle/>
        <a:p>
          <a:endParaRPr lang="es-ES_tradnl"/>
        </a:p>
      </dgm:t>
    </dgm:pt>
    <dgm:pt modelId="{4E2F1FE5-F05E-3B41-9ED0-EEE88744C3BF}" type="pres">
      <dgm:prSet presAssocID="{83B76E1E-18E1-2540-9885-B6B41D269453}" presName="parTrans" presStyleCnt="0"/>
      <dgm:spPr/>
    </dgm:pt>
    <dgm:pt modelId="{63084F4C-7A1C-DC4F-ADCF-E5CE295842A1}" type="pres">
      <dgm:prSet presAssocID="{F8C92AFF-EECF-3142-BBB5-68C339710D49}" presName="node" presStyleLbl="alignAccFollowNode1" presStyleIdx="2" presStyleCnt="4">
        <dgm:presLayoutVars>
          <dgm:bulletEnabled val="1"/>
        </dgm:presLayoutVars>
      </dgm:prSet>
      <dgm:spPr/>
      <dgm:t>
        <a:bodyPr/>
        <a:lstStyle/>
        <a:p>
          <a:endParaRPr lang="es-ES_tradnl"/>
        </a:p>
      </dgm:t>
    </dgm:pt>
    <dgm:pt modelId="{68B3955C-7D6D-CC40-AF43-37B2C3C03FD6}" type="pres">
      <dgm:prSet presAssocID="{50DE1726-0F31-634D-A419-DF93F9E6C7DD}" presName="sibTrans" presStyleCnt="0"/>
      <dgm:spPr/>
    </dgm:pt>
    <dgm:pt modelId="{38CC2FBC-A55B-F948-AC95-0EBCEAE07098}" type="pres">
      <dgm:prSet presAssocID="{4E82B30C-F54D-C846-9B34-B1EEBFB56556}" presName="node" presStyleLbl="alignAccFollowNode1" presStyleIdx="3" presStyleCnt="4">
        <dgm:presLayoutVars>
          <dgm:bulletEnabled val="1"/>
        </dgm:presLayoutVars>
      </dgm:prSet>
      <dgm:spPr/>
      <dgm:t>
        <a:bodyPr/>
        <a:lstStyle/>
        <a:p>
          <a:endParaRPr lang="es-ES_tradnl"/>
        </a:p>
      </dgm:t>
    </dgm:pt>
  </dgm:ptLst>
  <dgm:cxnLst>
    <dgm:cxn modelId="{5B497549-409B-A747-AF34-0958BC6584B9}" srcId="{C26DB2C0-40F5-504A-8AA8-F0D92D254B96}" destId="{EB1752E3-47EA-5C42-8AB7-40B1041D5A2B}" srcOrd="1" destOrd="0" parTransId="{52DA79D8-4A82-3C4C-9082-C0F256CD213F}" sibTransId="{CECC7B89-71B3-D54F-B9F9-2E69037D4F01}"/>
    <dgm:cxn modelId="{76EA40BA-7F30-9E49-883B-9FCE66A497A5}" srcId="{4316D01F-5536-6C49-AA17-ED2633F87B55}" destId="{365639C6-9FCD-8740-A230-296B5E4FC9E4}" srcOrd="1" destOrd="0" parTransId="{D26196B3-1947-A047-AF4F-502CA1A6D319}" sibTransId="{798D521C-0FFC-874E-805C-1626688EFADB}"/>
    <dgm:cxn modelId="{E8403F43-ACFD-9A45-B4D9-61078142004B}" type="presOf" srcId="{4316D01F-5536-6C49-AA17-ED2633F87B55}" destId="{D1AD20F1-4F07-D74C-9FEF-D3405DBA5629}" srcOrd="0" destOrd="0" presId="urn:microsoft.com/office/officeart/2005/8/layout/lProcess3"/>
    <dgm:cxn modelId="{A8A53EB7-A6CE-EB48-8D2E-C8001F045DFE}" type="presOf" srcId="{F8C92AFF-EECF-3142-BBB5-68C339710D49}" destId="{63084F4C-7A1C-DC4F-ADCF-E5CE295842A1}" srcOrd="0" destOrd="0" presId="urn:microsoft.com/office/officeart/2005/8/layout/lProcess3"/>
    <dgm:cxn modelId="{FA384E67-D3B8-DB48-AC3F-E6606F17763D}" srcId="{C26DB2C0-40F5-504A-8AA8-F0D92D254B96}" destId="{4316D01F-5536-6C49-AA17-ED2633F87B55}" srcOrd="0" destOrd="0" parTransId="{3EFB6F36-DF3A-3045-BBBC-D8DC5995E4DD}" sibTransId="{CAFD04FC-86F7-7D44-A27D-060642AD92FA}"/>
    <dgm:cxn modelId="{04F3AE77-C994-7344-B6A1-620B922AA876}" type="presOf" srcId="{64131896-096F-E64E-BF76-17222E361E94}" destId="{755EA1CD-73A7-7D4B-BCD8-74D97B850348}" srcOrd="0" destOrd="0" presId="urn:microsoft.com/office/officeart/2005/8/layout/lProcess3"/>
    <dgm:cxn modelId="{ED0D9F79-57EE-A947-8ED5-013C0C9D091B}" type="presOf" srcId="{4E82B30C-F54D-C846-9B34-B1EEBFB56556}" destId="{38CC2FBC-A55B-F948-AC95-0EBCEAE07098}" srcOrd="0" destOrd="0" presId="urn:microsoft.com/office/officeart/2005/8/layout/lProcess3"/>
    <dgm:cxn modelId="{1275F3BE-468E-C24B-92C0-4DD4FF238BCD}" srcId="{4316D01F-5536-6C49-AA17-ED2633F87B55}" destId="{64131896-096F-E64E-BF76-17222E361E94}" srcOrd="0" destOrd="0" parTransId="{7262E482-21FC-B246-9F21-8D129A699B42}" sibTransId="{54E9E815-F47E-2A41-B526-45DD811F0BAF}"/>
    <dgm:cxn modelId="{B9849AAB-196C-4A4D-9CDA-45911418B934}" srcId="{EB1752E3-47EA-5C42-8AB7-40B1041D5A2B}" destId="{4E82B30C-F54D-C846-9B34-B1EEBFB56556}" srcOrd="1" destOrd="0" parTransId="{2D90E439-A49E-9A42-AE34-E8A464AF0E15}" sibTransId="{E27E9B36-4BF0-BD45-A07E-D62F784EA090}"/>
    <dgm:cxn modelId="{3A69E0DE-084C-3944-83A6-2ED2F0A471F6}" srcId="{EB1752E3-47EA-5C42-8AB7-40B1041D5A2B}" destId="{F8C92AFF-EECF-3142-BBB5-68C339710D49}" srcOrd="0" destOrd="0" parTransId="{83B76E1E-18E1-2540-9885-B6B41D269453}" sibTransId="{50DE1726-0F31-634D-A419-DF93F9E6C7DD}"/>
    <dgm:cxn modelId="{9B1F6133-8C5A-BD4F-B0BB-48AE547EC857}" type="presOf" srcId="{EB1752E3-47EA-5C42-8AB7-40B1041D5A2B}" destId="{ABEF2895-007C-3144-ABC5-FF62BF43503C}" srcOrd="0" destOrd="0" presId="urn:microsoft.com/office/officeart/2005/8/layout/lProcess3"/>
    <dgm:cxn modelId="{89B38EE4-787B-814D-B994-2B59CA8C4A0E}" type="presOf" srcId="{365639C6-9FCD-8740-A230-296B5E4FC9E4}" destId="{B6654AE2-20C0-964D-9561-C78D0765BE7B}" srcOrd="0" destOrd="0" presId="urn:microsoft.com/office/officeart/2005/8/layout/lProcess3"/>
    <dgm:cxn modelId="{E3C9F855-F64A-8043-803C-7E93CA08C398}" type="presOf" srcId="{C26DB2C0-40F5-504A-8AA8-F0D92D254B96}" destId="{1D6EBE68-E4EF-B348-93D1-B6D83D2D0828}" srcOrd="0" destOrd="0" presId="urn:microsoft.com/office/officeart/2005/8/layout/lProcess3"/>
    <dgm:cxn modelId="{50CDDA53-B943-3842-9ED9-EE4CEFB2FE46}" type="presParOf" srcId="{1D6EBE68-E4EF-B348-93D1-B6D83D2D0828}" destId="{A1E1DB59-FBCA-CE43-9240-0E83331125FB}" srcOrd="0" destOrd="0" presId="urn:microsoft.com/office/officeart/2005/8/layout/lProcess3"/>
    <dgm:cxn modelId="{C10ED6A0-5978-3946-9474-8775F9156771}" type="presParOf" srcId="{A1E1DB59-FBCA-CE43-9240-0E83331125FB}" destId="{D1AD20F1-4F07-D74C-9FEF-D3405DBA5629}" srcOrd="0" destOrd="0" presId="urn:microsoft.com/office/officeart/2005/8/layout/lProcess3"/>
    <dgm:cxn modelId="{C5C68500-775A-2D4F-B3C7-F874A8BDA75D}" type="presParOf" srcId="{A1E1DB59-FBCA-CE43-9240-0E83331125FB}" destId="{F440CE07-8152-E24D-A3A1-3B2F200CD57C}" srcOrd="1" destOrd="0" presId="urn:microsoft.com/office/officeart/2005/8/layout/lProcess3"/>
    <dgm:cxn modelId="{9857A2B7-7437-EF4A-A918-059E8929B040}" type="presParOf" srcId="{A1E1DB59-FBCA-CE43-9240-0E83331125FB}" destId="{755EA1CD-73A7-7D4B-BCD8-74D97B850348}" srcOrd="2" destOrd="0" presId="urn:microsoft.com/office/officeart/2005/8/layout/lProcess3"/>
    <dgm:cxn modelId="{A74554D0-7307-9E4D-A440-9C6C2E0970F3}" type="presParOf" srcId="{A1E1DB59-FBCA-CE43-9240-0E83331125FB}" destId="{0983371E-D73B-4C4D-B2EC-087F43134343}" srcOrd="3" destOrd="0" presId="urn:microsoft.com/office/officeart/2005/8/layout/lProcess3"/>
    <dgm:cxn modelId="{2EE6330B-2786-C94A-A3C4-48C75A965203}" type="presParOf" srcId="{A1E1DB59-FBCA-CE43-9240-0E83331125FB}" destId="{B6654AE2-20C0-964D-9561-C78D0765BE7B}" srcOrd="4" destOrd="0" presId="urn:microsoft.com/office/officeart/2005/8/layout/lProcess3"/>
    <dgm:cxn modelId="{0AB719FA-5990-A24B-9070-EF405521BFF0}" type="presParOf" srcId="{1D6EBE68-E4EF-B348-93D1-B6D83D2D0828}" destId="{D7997051-90B3-DC45-83AB-E75B0C50B856}" srcOrd="1" destOrd="0" presId="urn:microsoft.com/office/officeart/2005/8/layout/lProcess3"/>
    <dgm:cxn modelId="{1AA4CD71-7D45-B949-8D64-45BF53325599}" type="presParOf" srcId="{1D6EBE68-E4EF-B348-93D1-B6D83D2D0828}" destId="{DA6550E9-089D-A942-9AB1-C8A37B70F39C}" srcOrd="2" destOrd="0" presId="urn:microsoft.com/office/officeart/2005/8/layout/lProcess3"/>
    <dgm:cxn modelId="{F545CF40-7EFF-9C4A-B4B2-45AB9DDD6646}" type="presParOf" srcId="{DA6550E9-089D-A942-9AB1-C8A37B70F39C}" destId="{ABEF2895-007C-3144-ABC5-FF62BF43503C}" srcOrd="0" destOrd="0" presId="urn:microsoft.com/office/officeart/2005/8/layout/lProcess3"/>
    <dgm:cxn modelId="{F9D1B01E-2D58-AA44-8A73-69849F6E484D}" type="presParOf" srcId="{DA6550E9-089D-A942-9AB1-C8A37B70F39C}" destId="{4E2F1FE5-F05E-3B41-9ED0-EEE88744C3BF}" srcOrd="1" destOrd="0" presId="urn:microsoft.com/office/officeart/2005/8/layout/lProcess3"/>
    <dgm:cxn modelId="{FC40D2EE-DD66-5A44-96E3-4C7288F33989}" type="presParOf" srcId="{DA6550E9-089D-A942-9AB1-C8A37B70F39C}" destId="{63084F4C-7A1C-DC4F-ADCF-E5CE295842A1}" srcOrd="2" destOrd="0" presId="urn:microsoft.com/office/officeart/2005/8/layout/lProcess3"/>
    <dgm:cxn modelId="{09471BFF-37CA-4541-A1AE-87C1A1FD5550}" type="presParOf" srcId="{DA6550E9-089D-A942-9AB1-C8A37B70F39C}" destId="{68B3955C-7D6D-CC40-AF43-37B2C3C03FD6}" srcOrd="3" destOrd="0" presId="urn:microsoft.com/office/officeart/2005/8/layout/lProcess3"/>
    <dgm:cxn modelId="{F77981B3-F7C7-2E49-AC8A-525B3204B2DC}" type="presParOf" srcId="{DA6550E9-089D-A942-9AB1-C8A37B70F39C}" destId="{38CC2FBC-A55B-F948-AC95-0EBCEAE07098}" srcOrd="4" destOrd="0" presId="urn:microsoft.com/office/officeart/2005/8/layout/l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FBDF4060-022B-7547-AAAC-86BEA0C25E5C}" type="doc">
      <dgm:prSet loTypeId="urn:microsoft.com/office/officeart/2009/3/layout/SubStepProcess" loCatId="" qsTypeId="urn:microsoft.com/office/officeart/2005/8/quickstyle/simple4" qsCatId="simple" csTypeId="urn:microsoft.com/office/officeart/2005/8/colors/colorful4" csCatId="colorful" phldr="1"/>
      <dgm:spPr/>
      <dgm:t>
        <a:bodyPr/>
        <a:lstStyle/>
        <a:p>
          <a:endParaRPr lang="es-ES_tradnl"/>
        </a:p>
      </dgm:t>
    </dgm:pt>
    <dgm:pt modelId="{692DD75C-AA43-C243-9204-9801F20B867B}">
      <dgm:prSet phldrT="[Texto]" custT="1"/>
      <dgm:spPr/>
      <dgm:t>
        <a:bodyPr/>
        <a:lstStyle/>
        <a:p>
          <a:r>
            <a:rPr lang="es-ES_tradnl" sz="1000" dirty="0" smtClean="0">
              <a:latin typeface="Arial" charset="0"/>
              <a:ea typeface="Arial" charset="0"/>
              <a:cs typeface="Arial" charset="0"/>
            </a:rPr>
            <a:t>Buscan</a:t>
          </a:r>
          <a:endParaRPr lang="es-ES_tradnl" sz="1000" dirty="0">
            <a:latin typeface="Arial" charset="0"/>
            <a:ea typeface="Arial" charset="0"/>
            <a:cs typeface="Arial" charset="0"/>
          </a:endParaRPr>
        </a:p>
      </dgm:t>
    </dgm:pt>
    <dgm:pt modelId="{785FD2C7-321C-AA44-982E-1FC0FA056122}" type="parTrans" cxnId="{1764A857-6C6E-D645-9D5D-44177DEDA27E}">
      <dgm:prSet/>
      <dgm:spPr/>
      <dgm:t>
        <a:bodyPr/>
        <a:lstStyle/>
        <a:p>
          <a:endParaRPr lang="es-ES_tradnl" sz="1000">
            <a:latin typeface="Arial" charset="0"/>
            <a:ea typeface="Arial" charset="0"/>
            <a:cs typeface="Arial" charset="0"/>
          </a:endParaRPr>
        </a:p>
      </dgm:t>
    </dgm:pt>
    <dgm:pt modelId="{53E616DE-859E-3143-8554-0AD4A1E635A5}" type="sibTrans" cxnId="{1764A857-6C6E-D645-9D5D-44177DEDA27E}">
      <dgm:prSet/>
      <dgm:spPr/>
      <dgm:t>
        <a:bodyPr/>
        <a:lstStyle/>
        <a:p>
          <a:endParaRPr lang="es-ES_tradnl" sz="1000">
            <a:latin typeface="Arial" charset="0"/>
            <a:ea typeface="Arial" charset="0"/>
            <a:cs typeface="Arial" charset="0"/>
          </a:endParaRPr>
        </a:p>
      </dgm:t>
    </dgm:pt>
    <dgm:pt modelId="{51EB4BF1-6EE8-0B4F-9269-DACF5513ACCC}">
      <dgm:prSet phldrT="[Texto]" custT="1"/>
      <dgm:spPr/>
      <dgm:t>
        <a:bodyPr/>
        <a:lstStyle/>
        <a:p>
          <a:r>
            <a:rPr lang="es-ES_tradnl" sz="1000" dirty="0" smtClean="0">
              <a:latin typeface="Arial" charset="0"/>
              <a:ea typeface="Arial" charset="0"/>
              <a:cs typeface="Arial" charset="0"/>
            </a:rPr>
            <a:t>Generar soluciones </a:t>
          </a:r>
          <a:endParaRPr lang="es-ES_tradnl" sz="1000" dirty="0">
            <a:latin typeface="Arial" charset="0"/>
            <a:ea typeface="Arial" charset="0"/>
            <a:cs typeface="Arial" charset="0"/>
          </a:endParaRPr>
        </a:p>
      </dgm:t>
    </dgm:pt>
    <dgm:pt modelId="{3B4ED13F-B988-6D4C-BA93-C2493C539452}" type="parTrans" cxnId="{BBD89063-0E71-2E4D-92B5-D8E08016D874}">
      <dgm:prSet/>
      <dgm:spPr/>
      <dgm:t>
        <a:bodyPr/>
        <a:lstStyle/>
        <a:p>
          <a:endParaRPr lang="es-ES_tradnl" sz="1000">
            <a:latin typeface="Arial" charset="0"/>
            <a:ea typeface="Arial" charset="0"/>
            <a:cs typeface="Arial" charset="0"/>
          </a:endParaRPr>
        </a:p>
      </dgm:t>
    </dgm:pt>
    <dgm:pt modelId="{A0BBC3ED-220A-CA49-BE4F-824DE5251947}" type="sibTrans" cxnId="{BBD89063-0E71-2E4D-92B5-D8E08016D874}">
      <dgm:prSet/>
      <dgm:spPr/>
      <dgm:t>
        <a:bodyPr/>
        <a:lstStyle/>
        <a:p>
          <a:endParaRPr lang="es-ES_tradnl" sz="1000">
            <a:latin typeface="Arial" charset="0"/>
            <a:ea typeface="Arial" charset="0"/>
            <a:cs typeface="Arial" charset="0"/>
          </a:endParaRPr>
        </a:p>
      </dgm:t>
    </dgm:pt>
    <dgm:pt modelId="{CB7AACD7-1923-4E4D-9190-24E3DC7F65F3}">
      <dgm:prSet phldrT="[Texto]" custT="1"/>
      <dgm:spPr/>
      <dgm:t>
        <a:bodyPr/>
        <a:lstStyle/>
        <a:p>
          <a:r>
            <a:rPr lang="es-ES_tradnl" sz="1000" dirty="0" smtClean="0">
              <a:latin typeface="Arial" charset="0"/>
              <a:ea typeface="Arial" charset="0"/>
              <a:cs typeface="Arial" charset="0"/>
            </a:rPr>
            <a:t>Satisfacer necesidades</a:t>
          </a:r>
          <a:endParaRPr lang="es-ES_tradnl" sz="1000" dirty="0">
            <a:latin typeface="Arial" charset="0"/>
            <a:ea typeface="Arial" charset="0"/>
            <a:cs typeface="Arial" charset="0"/>
          </a:endParaRPr>
        </a:p>
      </dgm:t>
    </dgm:pt>
    <dgm:pt modelId="{B7809D02-8D32-0E42-BA5D-2F382945BEF9}" type="parTrans" cxnId="{3B1C4263-15D7-3947-B543-0A33397F2748}">
      <dgm:prSet/>
      <dgm:spPr/>
      <dgm:t>
        <a:bodyPr/>
        <a:lstStyle/>
        <a:p>
          <a:endParaRPr lang="es-ES_tradnl" sz="1000">
            <a:latin typeface="Arial" charset="0"/>
            <a:ea typeface="Arial" charset="0"/>
            <a:cs typeface="Arial" charset="0"/>
          </a:endParaRPr>
        </a:p>
      </dgm:t>
    </dgm:pt>
    <dgm:pt modelId="{353D924C-5B75-A84B-B20C-7B2A601E4466}" type="sibTrans" cxnId="{3B1C4263-15D7-3947-B543-0A33397F2748}">
      <dgm:prSet/>
      <dgm:spPr/>
      <dgm:t>
        <a:bodyPr/>
        <a:lstStyle/>
        <a:p>
          <a:endParaRPr lang="es-ES_tradnl" sz="1000">
            <a:latin typeface="Arial" charset="0"/>
            <a:ea typeface="Arial" charset="0"/>
            <a:cs typeface="Arial" charset="0"/>
          </a:endParaRPr>
        </a:p>
      </dgm:t>
    </dgm:pt>
    <dgm:pt modelId="{426DF08C-F8D0-C340-9D3E-47564715A9F4}">
      <dgm:prSet phldrT="[Texto]" custT="1"/>
      <dgm:spPr/>
      <dgm:t>
        <a:bodyPr/>
        <a:lstStyle/>
        <a:p>
          <a:r>
            <a:rPr lang="es-ES_tradnl" sz="1000" dirty="0" smtClean="0">
              <a:latin typeface="Arial" charset="0"/>
              <a:ea typeface="Arial" charset="0"/>
              <a:cs typeface="Arial" charset="0"/>
            </a:rPr>
            <a:t>Desarrollo local</a:t>
          </a:r>
          <a:endParaRPr lang="es-ES_tradnl" sz="1000" dirty="0">
            <a:latin typeface="Arial" charset="0"/>
            <a:ea typeface="Arial" charset="0"/>
            <a:cs typeface="Arial" charset="0"/>
          </a:endParaRPr>
        </a:p>
      </dgm:t>
    </dgm:pt>
    <dgm:pt modelId="{01CBEBC9-5DBA-EB4B-9B62-FDD22B32623F}" type="parTrans" cxnId="{E7CBBB40-1FF9-B545-98C9-106EE6BE0D8F}">
      <dgm:prSet/>
      <dgm:spPr/>
      <dgm:t>
        <a:bodyPr/>
        <a:lstStyle/>
        <a:p>
          <a:endParaRPr lang="es-ES_tradnl" sz="1000">
            <a:latin typeface="Arial" charset="0"/>
            <a:ea typeface="Arial" charset="0"/>
            <a:cs typeface="Arial" charset="0"/>
          </a:endParaRPr>
        </a:p>
      </dgm:t>
    </dgm:pt>
    <dgm:pt modelId="{48062909-287B-4C42-A298-E7DCD022824F}" type="sibTrans" cxnId="{E7CBBB40-1FF9-B545-98C9-106EE6BE0D8F}">
      <dgm:prSet/>
      <dgm:spPr/>
      <dgm:t>
        <a:bodyPr/>
        <a:lstStyle/>
        <a:p>
          <a:endParaRPr lang="es-ES_tradnl" sz="1000">
            <a:latin typeface="Arial" charset="0"/>
            <a:ea typeface="Arial" charset="0"/>
            <a:cs typeface="Arial" charset="0"/>
          </a:endParaRPr>
        </a:p>
      </dgm:t>
    </dgm:pt>
    <dgm:pt modelId="{3C038A44-43B5-2D4E-B1DC-B0DAB06E2280}">
      <dgm:prSet phldrT="[Texto]" custT="1"/>
      <dgm:spPr/>
      <dgm:t>
        <a:bodyPr/>
        <a:lstStyle/>
        <a:p>
          <a:r>
            <a:rPr lang="es-ES_tradnl" sz="1000" dirty="0" smtClean="0">
              <a:latin typeface="Arial" charset="0"/>
              <a:ea typeface="Arial" charset="0"/>
              <a:cs typeface="Arial" charset="0"/>
            </a:rPr>
            <a:t>Todo integrante resulte beneficiado</a:t>
          </a:r>
          <a:endParaRPr lang="es-ES_tradnl" sz="1000" dirty="0">
            <a:latin typeface="Arial" charset="0"/>
            <a:ea typeface="Arial" charset="0"/>
            <a:cs typeface="Arial" charset="0"/>
          </a:endParaRPr>
        </a:p>
      </dgm:t>
    </dgm:pt>
    <dgm:pt modelId="{CD3CE350-FEA7-314B-ABCB-38EA0670F6EE}" type="parTrans" cxnId="{AC8C864E-4412-E944-AAC6-F77E5143603A}">
      <dgm:prSet/>
      <dgm:spPr/>
      <dgm:t>
        <a:bodyPr/>
        <a:lstStyle/>
        <a:p>
          <a:endParaRPr lang="es-ES_tradnl" sz="1000">
            <a:latin typeface="Arial" charset="0"/>
            <a:ea typeface="Arial" charset="0"/>
            <a:cs typeface="Arial" charset="0"/>
          </a:endParaRPr>
        </a:p>
      </dgm:t>
    </dgm:pt>
    <dgm:pt modelId="{E381BA51-6865-324E-B78B-F85BB4AE7270}" type="sibTrans" cxnId="{AC8C864E-4412-E944-AAC6-F77E5143603A}">
      <dgm:prSet/>
      <dgm:spPr/>
      <dgm:t>
        <a:bodyPr/>
        <a:lstStyle/>
        <a:p>
          <a:endParaRPr lang="es-ES_tradnl" sz="1000">
            <a:latin typeface="Arial" charset="0"/>
            <a:ea typeface="Arial" charset="0"/>
            <a:cs typeface="Arial" charset="0"/>
          </a:endParaRPr>
        </a:p>
      </dgm:t>
    </dgm:pt>
    <dgm:pt modelId="{368E8193-424F-A14F-8EAA-8DB211A2CDC3}" type="pres">
      <dgm:prSet presAssocID="{FBDF4060-022B-7547-AAAC-86BEA0C25E5C}" presName="Name0" presStyleCnt="0">
        <dgm:presLayoutVars>
          <dgm:chMax val="7"/>
          <dgm:dir/>
          <dgm:animOne val="branch"/>
        </dgm:presLayoutVars>
      </dgm:prSet>
      <dgm:spPr/>
      <dgm:t>
        <a:bodyPr/>
        <a:lstStyle/>
        <a:p>
          <a:endParaRPr lang="es-ES_tradnl"/>
        </a:p>
      </dgm:t>
    </dgm:pt>
    <dgm:pt modelId="{356AA81C-5DC6-5C40-BCAC-3173560910A2}" type="pres">
      <dgm:prSet presAssocID="{692DD75C-AA43-C243-9204-9801F20B867B}" presName="parTx1" presStyleLbl="node1" presStyleIdx="0" presStyleCnt="1" custScaleX="37152" custScaleY="37742"/>
      <dgm:spPr/>
      <dgm:t>
        <a:bodyPr/>
        <a:lstStyle/>
        <a:p>
          <a:endParaRPr lang="es-ES_tradnl"/>
        </a:p>
      </dgm:t>
    </dgm:pt>
    <dgm:pt modelId="{8A6AA8D8-F825-764D-8B17-7E276C073009}" type="pres">
      <dgm:prSet presAssocID="{692DD75C-AA43-C243-9204-9801F20B867B}" presName="spPre1" presStyleCnt="0"/>
      <dgm:spPr/>
    </dgm:pt>
    <dgm:pt modelId="{E83AF9E7-E392-4C4E-A5C0-728311F9D596}" type="pres">
      <dgm:prSet presAssocID="{692DD75C-AA43-C243-9204-9801F20B867B}" presName="chLin1" presStyleCnt="0"/>
      <dgm:spPr/>
    </dgm:pt>
    <dgm:pt modelId="{599B1B9B-F76A-4941-AF73-FEBA03020690}" type="pres">
      <dgm:prSet presAssocID="{3B4ED13F-B988-6D4C-BA93-C2493C539452}" presName="Name11" presStyleLbl="parChTrans1D1" presStyleIdx="0" presStyleCnt="8"/>
      <dgm:spPr/>
    </dgm:pt>
    <dgm:pt modelId="{D0AE7D76-87A6-1B42-9A73-DB227D39D57C}" type="pres">
      <dgm:prSet presAssocID="{51EB4BF1-6EE8-0B4F-9269-DACF5513ACCC}" presName="txAndLines1" presStyleCnt="0"/>
      <dgm:spPr/>
    </dgm:pt>
    <dgm:pt modelId="{65FF6FF2-EC5F-0640-A866-B2BEEC7CF3CC}" type="pres">
      <dgm:prSet presAssocID="{51EB4BF1-6EE8-0B4F-9269-DACF5513ACCC}" presName="anchor1" presStyleCnt="0"/>
      <dgm:spPr/>
    </dgm:pt>
    <dgm:pt modelId="{D8C60F6F-8DFF-034C-A7C6-49382B706478}" type="pres">
      <dgm:prSet presAssocID="{51EB4BF1-6EE8-0B4F-9269-DACF5513ACCC}" presName="backup1" presStyleCnt="0"/>
      <dgm:spPr/>
    </dgm:pt>
    <dgm:pt modelId="{A2868D0D-1E5D-0740-A184-2A326503F5E4}" type="pres">
      <dgm:prSet presAssocID="{51EB4BF1-6EE8-0B4F-9269-DACF5513ACCC}" presName="preLine1" presStyleLbl="parChTrans1D1" presStyleIdx="1" presStyleCnt="8"/>
      <dgm:spPr/>
    </dgm:pt>
    <dgm:pt modelId="{14364A1E-17CF-0C49-ACB8-17E68B9A5228}" type="pres">
      <dgm:prSet presAssocID="{51EB4BF1-6EE8-0B4F-9269-DACF5513ACCC}" presName="desTx1" presStyleLbl="revTx" presStyleIdx="0" presStyleCnt="0">
        <dgm:presLayoutVars>
          <dgm:bulletEnabled val="1"/>
        </dgm:presLayoutVars>
      </dgm:prSet>
      <dgm:spPr/>
      <dgm:t>
        <a:bodyPr/>
        <a:lstStyle/>
        <a:p>
          <a:endParaRPr lang="es-ES_tradnl"/>
        </a:p>
      </dgm:t>
    </dgm:pt>
    <dgm:pt modelId="{5E68AAA5-E3E1-2C43-A451-FAA65EB5A380}" type="pres">
      <dgm:prSet presAssocID="{B7809D02-8D32-0E42-BA5D-2F382945BEF9}" presName="Name11" presStyleLbl="parChTrans1D1" presStyleIdx="2" presStyleCnt="8"/>
      <dgm:spPr/>
    </dgm:pt>
    <dgm:pt modelId="{E3F93CFC-A13F-E145-9C28-B1B8633E45E7}" type="pres">
      <dgm:prSet presAssocID="{CB7AACD7-1923-4E4D-9190-24E3DC7F65F3}" presName="txAndLines1" presStyleCnt="0"/>
      <dgm:spPr/>
    </dgm:pt>
    <dgm:pt modelId="{7C7504B6-0730-274F-BBBD-C2A841867174}" type="pres">
      <dgm:prSet presAssocID="{CB7AACD7-1923-4E4D-9190-24E3DC7F65F3}" presName="anchor1" presStyleCnt="0"/>
      <dgm:spPr/>
    </dgm:pt>
    <dgm:pt modelId="{89EA0C67-4809-9A48-9556-AEEE7DBBE828}" type="pres">
      <dgm:prSet presAssocID="{CB7AACD7-1923-4E4D-9190-24E3DC7F65F3}" presName="backup1" presStyleCnt="0"/>
      <dgm:spPr/>
    </dgm:pt>
    <dgm:pt modelId="{3FA7DF17-BA44-0C4B-B35D-ECCAE41D8835}" type="pres">
      <dgm:prSet presAssocID="{CB7AACD7-1923-4E4D-9190-24E3DC7F65F3}" presName="preLine1" presStyleLbl="parChTrans1D1" presStyleIdx="3" presStyleCnt="8"/>
      <dgm:spPr/>
    </dgm:pt>
    <dgm:pt modelId="{E5FF7133-5546-F840-8865-7A5A2FA5C841}" type="pres">
      <dgm:prSet presAssocID="{CB7AACD7-1923-4E4D-9190-24E3DC7F65F3}" presName="desTx1" presStyleLbl="revTx" presStyleIdx="0" presStyleCnt="0">
        <dgm:presLayoutVars>
          <dgm:bulletEnabled val="1"/>
        </dgm:presLayoutVars>
      </dgm:prSet>
      <dgm:spPr/>
      <dgm:t>
        <a:bodyPr/>
        <a:lstStyle/>
        <a:p>
          <a:endParaRPr lang="es-ES_tradnl"/>
        </a:p>
      </dgm:t>
    </dgm:pt>
    <dgm:pt modelId="{5BC998B9-6668-2B4A-8776-272CDC5884A6}" type="pres">
      <dgm:prSet presAssocID="{01CBEBC9-5DBA-EB4B-9B62-FDD22B32623F}" presName="Name11" presStyleLbl="parChTrans1D1" presStyleIdx="4" presStyleCnt="8"/>
      <dgm:spPr/>
    </dgm:pt>
    <dgm:pt modelId="{D14A3A1B-D101-B445-9B5E-A66BDF3D14F7}" type="pres">
      <dgm:prSet presAssocID="{426DF08C-F8D0-C340-9D3E-47564715A9F4}" presName="txAndLines1" presStyleCnt="0"/>
      <dgm:spPr/>
    </dgm:pt>
    <dgm:pt modelId="{887B8192-26E9-444F-968D-D1D2E1E98874}" type="pres">
      <dgm:prSet presAssocID="{426DF08C-F8D0-C340-9D3E-47564715A9F4}" presName="anchor1" presStyleCnt="0"/>
      <dgm:spPr/>
    </dgm:pt>
    <dgm:pt modelId="{D8B367AB-CDE1-8949-86A4-A62C215299A0}" type="pres">
      <dgm:prSet presAssocID="{426DF08C-F8D0-C340-9D3E-47564715A9F4}" presName="backup1" presStyleCnt="0"/>
      <dgm:spPr/>
    </dgm:pt>
    <dgm:pt modelId="{609ACEDC-2C46-3143-B806-1FE148F21DB7}" type="pres">
      <dgm:prSet presAssocID="{426DF08C-F8D0-C340-9D3E-47564715A9F4}" presName="preLine1" presStyleLbl="parChTrans1D1" presStyleIdx="5" presStyleCnt="8"/>
      <dgm:spPr/>
    </dgm:pt>
    <dgm:pt modelId="{A67216D2-C980-2F4C-A6B7-DAC862A71F1F}" type="pres">
      <dgm:prSet presAssocID="{426DF08C-F8D0-C340-9D3E-47564715A9F4}" presName="desTx1" presStyleLbl="revTx" presStyleIdx="0" presStyleCnt="0">
        <dgm:presLayoutVars>
          <dgm:bulletEnabled val="1"/>
        </dgm:presLayoutVars>
      </dgm:prSet>
      <dgm:spPr/>
      <dgm:t>
        <a:bodyPr/>
        <a:lstStyle/>
        <a:p>
          <a:endParaRPr lang="es-ES_tradnl"/>
        </a:p>
      </dgm:t>
    </dgm:pt>
    <dgm:pt modelId="{9FC196A2-7D4D-0A44-9725-6F510338190B}" type="pres">
      <dgm:prSet presAssocID="{CD3CE350-FEA7-314B-ABCB-38EA0670F6EE}" presName="Name11" presStyleLbl="parChTrans1D1" presStyleIdx="6" presStyleCnt="8"/>
      <dgm:spPr/>
    </dgm:pt>
    <dgm:pt modelId="{C36EA057-178F-7B43-A581-99479257160C}" type="pres">
      <dgm:prSet presAssocID="{3C038A44-43B5-2D4E-B1DC-B0DAB06E2280}" presName="txAndLines1" presStyleCnt="0"/>
      <dgm:spPr/>
    </dgm:pt>
    <dgm:pt modelId="{2F9C5A8E-E931-074E-B21E-AEF968B0C61D}" type="pres">
      <dgm:prSet presAssocID="{3C038A44-43B5-2D4E-B1DC-B0DAB06E2280}" presName="anchor1" presStyleCnt="0"/>
      <dgm:spPr/>
    </dgm:pt>
    <dgm:pt modelId="{B76BCF1D-B387-7541-ADA6-7A826095FE41}" type="pres">
      <dgm:prSet presAssocID="{3C038A44-43B5-2D4E-B1DC-B0DAB06E2280}" presName="backup1" presStyleCnt="0"/>
      <dgm:spPr/>
    </dgm:pt>
    <dgm:pt modelId="{B9086075-7ACA-FD46-BC03-C42F9936619F}" type="pres">
      <dgm:prSet presAssocID="{3C038A44-43B5-2D4E-B1DC-B0DAB06E2280}" presName="preLine1" presStyleLbl="parChTrans1D1" presStyleIdx="7" presStyleCnt="8"/>
      <dgm:spPr/>
    </dgm:pt>
    <dgm:pt modelId="{A3B2F902-F660-C541-9930-3648D6C6C367}" type="pres">
      <dgm:prSet presAssocID="{3C038A44-43B5-2D4E-B1DC-B0DAB06E2280}" presName="desTx1" presStyleLbl="revTx" presStyleIdx="0" presStyleCnt="0">
        <dgm:presLayoutVars>
          <dgm:bulletEnabled val="1"/>
        </dgm:presLayoutVars>
      </dgm:prSet>
      <dgm:spPr/>
      <dgm:t>
        <a:bodyPr/>
        <a:lstStyle/>
        <a:p>
          <a:endParaRPr lang="es-ES_tradnl"/>
        </a:p>
      </dgm:t>
    </dgm:pt>
  </dgm:ptLst>
  <dgm:cxnLst>
    <dgm:cxn modelId="{F8672793-AC99-424E-8E99-BB8CF0C4FA19}" type="presOf" srcId="{FBDF4060-022B-7547-AAAC-86BEA0C25E5C}" destId="{368E8193-424F-A14F-8EAA-8DB211A2CDC3}" srcOrd="0" destOrd="0" presId="urn:microsoft.com/office/officeart/2009/3/layout/SubStepProcess"/>
    <dgm:cxn modelId="{D98B4C5B-347D-F349-B7C7-05D0D2281D4E}" type="presOf" srcId="{CB7AACD7-1923-4E4D-9190-24E3DC7F65F3}" destId="{E5FF7133-5546-F840-8865-7A5A2FA5C841}" srcOrd="0" destOrd="0" presId="urn:microsoft.com/office/officeart/2009/3/layout/SubStepProcess"/>
    <dgm:cxn modelId="{38E8C3DA-2E4A-4A4E-A07F-C6635FB63DF8}" type="presOf" srcId="{426DF08C-F8D0-C340-9D3E-47564715A9F4}" destId="{A67216D2-C980-2F4C-A6B7-DAC862A71F1F}" srcOrd="0" destOrd="0" presId="urn:microsoft.com/office/officeart/2009/3/layout/SubStepProcess"/>
    <dgm:cxn modelId="{1764A857-6C6E-D645-9D5D-44177DEDA27E}" srcId="{FBDF4060-022B-7547-AAAC-86BEA0C25E5C}" destId="{692DD75C-AA43-C243-9204-9801F20B867B}" srcOrd="0" destOrd="0" parTransId="{785FD2C7-321C-AA44-982E-1FC0FA056122}" sibTransId="{53E616DE-859E-3143-8554-0AD4A1E635A5}"/>
    <dgm:cxn modelId="{DA354C94-874E-9F4C-982B-446F6B30CD48}" type="presOf" srcId="{692DD75C-AA43-C243-9204-9801F20B867B}" destId="{356AA81C-5DC6-5C40-BCAC-3173560910A2}" srcOrd="0" destOrd="0" presId="urn:microsoft.com/office/officeart/2009/3/layout/SubStepProcess"/>
    <dgm:cxn modelId="{46AAC721-6FB0-E142-B9C5-8BBA2983B14E}" type="presOf" srcId="{51EB4BF1-6EE8-0B4F-9269-DACF5513ACCC}" destId="{14364A1E-17CF-0C49-ACB8-17E68B9A5228}" srcOrd="0" destOrd="0" presId="urn:microsoft.com/office/officeart/2009/3/layout/SubStepProcess"/>
    <dgm:cxn modelId="{AC8C864E-4412-E944-AAC6-F77E5143603A}" srcId="{692DD75C-AA43-C243-9204-9801F20B867B}" destId="{3C038A44-43B5-2D4E-B1DC-B0DAB06E2280}" srcOrd="3" destOrd="0" parTransId="{CD3CE350-FEA7-314B-ABCB-38EA0670F6EE}" sibTransId="{E381BA51-6865-324E-B78B-F85BB4AE7270}"/>
    <dgm:cxn modelId="{36AEC297-38CB-2342-8A8C-EB4E1DC4DAB1}" type="presOf" srcId="{3C038A44-43B5-2D4E-B1DC-B0DAB06E2280}" destId="{A3B2F902-F660-C541-9930-3648D6C6C367}" srcOrd="0" destOrd="0" presId="urn:microsoft.com/office/officeart/2009/3/layout/SubStepProcess"/>
    <dgm:cxn modelId="{E7CBBB40-1FF9-B545-98C9-106EE6BE0D8F}" srcId="{692DD75C-AA43-C243-9204-9801F20B867B}" destId="{426DF08C-F8D0-C340-9D3E-47564715A9F4}" srcOrd="2" destOrd="0" parTransId="{01CBEBC9-5DBA-EB4B-9B62-FDD22B32623F}" sibTransId="{48062909-287B-4C42-A298-E7DCD022824F}"/>
    <dgm:cxn modelId="{3B1C4263-15D7-3947-B543-0A33397F2748}" srcId="{692DD75C-AA43-C243-9204-9801F20B867B}" destId="{CB7AACD7-1923-4E4D-9190-24E3DC7F65F3}" srcOrd="1" destOrd="0" parTransId="{B7809D02-8D32-0E42-BA5D-2F382945BEF9}" sibTransId="{353D924C-5B75-A84B-B20C-7B2A601E4466}"/>
    <dgm:cxn modelId="{BBD89063-0E71-2E4D-92B5-D8E08016D874}" srcId="{692DD75C-AA43-C243-9204-9801F20B867B}" destId="{51EB4BF1-6EE8-0B4F-9269-DACF5513ACCC}" srcOrd="0" destOrd="0" parTransId="{3B4ED13F-B988-6D4C-BA93-C2493C539452}" sibTransId="{A0BBC3ED-220A-CA49-BE4F-824DE5251947}"/>
    <dgm:cxn modelId="{5C382F90-3CB8-A04A-91E0-DEF924B6363E}" type="presParOf" srcId="{368E8193-424F-A14F-8EAA-8DB211A2CDC3}" destId="{356AA81C-5DC6-5C40-BCAC-3173560910A2}" srcOrd="0" destOrd="0" presId="urn:microsoft.com/office/officeart/2009/3/layout/SubStepProcess"/>
    <dgm:cxn modelId="{FB4905C2-25B5-9449-A3E0-431517287091}" type="presParOf" srcId="{368E8193-424F-A14F-8EAA-8DB211A2CDC3}" destId="{8A6AA8D8-F825-764D-8B17-7E276C073009}" srcOrd="1" destOrd="0" presId="urn:microsoft.com/office/officeart/2009/3/layout/SubStepProcess"/>
    <dgm:cxn modelId="{18B97FD5-6E40-474A-A9C6-C715E50B357B}" type="presParOf" srcId="{368E8193-424F-A14F-8EAA-8DB211A2CDC3}" destId="{E83AF9E7-E392-4C4E-A5C0-728311F9D596}" srcOrd="2" destOrd="0" presId="urn:microsoft.com/office/officeart/2009/3/layout/SubStepProcess"/>
    <dgm:cxn modelId="{44FC8182-6304-2649-B35F-1251B6A54855}" type="presParOf" srcId="{E83AF9E7-E392-4C4E-A5C0-728311F9D596}" destId="{599B1B9B-F76A-4941-AF73-FEBA03020690}" srcOrd="0" destOrd="0" presId="urn:microsoft.com/office/officeart/2009/3/layout/SubStepProcess"/>
    <dgm:cxn modelId="{EB487487-433C-8942-8D71-40C19B79C038}" type="presParOf" srcId="{E83AF9E7-E392-4C4E-A5C0-728311F9D596}" destId="{D0AE7D76-87A6-1B42-9A73-DB227D39D57C}" srcOrd="1" destOrd="0" presId="urn:microsoft.com/office/officeart/2009/3/layout/SubStepProcess"/>
    <dgm:cxn modelId="{E06A19BA-AF3B-094C-8076-B94CAC9EC9C3}" type="presParOf" srcId="{D0AE7D76-87A6-1B42-9A73-DB227D39D57C}" destId="{65FF6FF2-EC5F-0640-A866-B2BEEC7CF3CC}" srcOrd="0" destOrd="0" presId="urn:microsoft.com/office/officeart/2009/3/layout/SubStepProcess"/>
    <dgm:cxn modelId="{95DDD5A9-A126-A745-8D3E-0D95993CD00B}" type="presParOf" srcId="{D0AE7D76-87A6-1B42-9A73-DB227D39D57C}" destId="{D8C60F6F-8DFF-034C-A7C6-49382B706478}" srcOrd="1" destOrd="0" presId="urn:microsoft.com/office/officeart/2009/3/layout/SubStepProcess"/>
    <dgm:cxn modelId="{A75C939D-DAA4-1149-B465-6681A1BBC60C}" type="presParOf" srcId="{D0AE7D76-87A6-1B42-9A73-DB227D39D57C}" destId="{A2868D0D-1E5D-0740-A184-2A326503F5E4}" srcOrd="2" destOrd="0" presId="urn:microsoft.com/office/officeart/2009/3/layout/SubStepProcess"/>
    <dgm:cxn modelId="{DBC27EFF-0662-FA48-9296-0BBBCBF1125C}" type="presParOf" srcId="{D0AE7D76-87A6-1B42-9A73-DB227D39D57C}" destId="{14364A1E-17CF-0C49-ACB8-17E68B9A5228}" srcOrd="3" destOrd="0" presId="urn:microsoft.com/office/officeart/2009/3/layout/SubStepProcess"/>
    <dgm:cxn modelId="{BDE691FC-FEE2-D948-A4E6-2769A08CE47A}" type="presParOf" srcId="{E83AF9E7-E392-4C4E-A5C0-728311F9D596}" destId="{5E68AAA5-E3E1-2C43-A451-FAA65EB5A380}" srcOrd="2" destOrd="0" presId="urn:microsoft.com/office/officeart/2009/3/layout/SubStepProcess"/>
    <dgm:cxn modelId="{7998B8BE-0457-5544-B960-9BDE3C8F69E2}" type="presParOf" srcId="{E83AF9E7-E392-4C4E-A5C0-728311F9D596}" destId="{E3F93CFC-A13F-E145-9C28-B1B8633E45E7}" srcOrd="3" destOrd="0" presId="urn:microsoft.com/office/officeart/2009/3/layout/SubStepProcess"/>
    <dgm:cxn modelId="{E03556CC-CDC0-B041-BEBC-0DD78C0DBE77}" type="presParOf" srcId="{E3F93CFC-A13F-E145-9C28-B1B8633E45E7}" destId="{7C7504B6-0730-274F-BBBD-C2A841867174}" srcOrd="0" destOrd="0" presId="urn:microsoft.com/office/officeart/2009/3/layout/SubStepProcess"/>
    <dgm:cxn modelId="{D5767813-2F10-B44A-807C-939BFC09930B}" type="presParOf" srcId="{E3F93CFC-A13F-E145-9C28-B1B8633E45E7}" destId="{89EA0C67-4809-9A48-9556-AEEE7DBBE828}" srcOrd="1" destOrd="0" presId="urn:microsoft.com/office/officeart/2009/3/layout/SubStepProcess"/>
    <dgm:cxn modelId="{57B2C90A-00B5-934D-AD9B-EB06900E589A}" type="presParOf" srcId="{E3F93CFC-A13F-E145-9C28-B1B8633E45E7}" destId="{3FA7DF17-BA44-0C4B-B35D-ECCAE41D8835}" srcOrd="2" destOrd="0" presId="urn:microsoft.com/office/officeart/2009/3/layout/SubStepProcess"/>
    <dgm:cxn modelId="{215E39A7-9D20-F540-97BB-A855E3F9264E}" type="presParOf" srcId="{E3F93CFC-A13F-E145-9C28-B1B8633E45E7}" destId="{E5FF7133-5546-F840-8865-7A5A2FA5C841}" srcOrd="3" destOrd="0" presId="urn:microsoft.com/office/officeart/2009/3/layout/SubStepProcess"/>
    <dgm:cxn modelId="{A96040BD-DF74-8C42-8855-87CBE2E0AB6F}" type="presParOf" srcId="{E83AF9E7-E392-4C4E-A5C0-728311F9D596}" destId="{5BC998B9-6668-2B4A-8776-272CDC5884A6}" srcOrd="4" destOrd="0" presId="urn:microsoft.com/office/officeart/2009/3/layout/SubStepProcess"/>
    <dgm:cxn modelId="{4857BE9B-59DA-8B41-A1D7-FE09436B13E5}" type="presParOf" srcId="{E83AF9E7-E392-4C4E-A5C0-728311F9D596}" destId="{D14A3A1B-D101-B445-9B5E-A66BDF3D14F7}" srcOrd="5" destOrd="0" presId="urn:microsoft.com/office/officeart/2009/3/layout/SubStepProcess"/>
    <dgm:cxn modelId="{55EBA031-F9AD-9D4F-A2DF-DE4BB3486403}" type="presParOf" srcId="{D14A3A1B-D101-B445-9B5E-A66BDF3D14F7}" destId="{887B8192-26E9-444F-968D-D1D2E1E98874}" srcOrd="0" destOrd="0" presId="urn:microsoft.com/office/officeart/2009/3/layout/SubStepProcess"/>
    <dgm:cxn modelId="{7AD3F8B9-E4F1-6649-9E42-45654424B416}" type="presParOf" srcId="{D14A3A1B-D101-B445-9B5E-A66BDF3D14F7}" destId="{D8B367AB-CDE1-8949-86A4-A62C215299A0}" srcOrd="1" destOrd="0" presId="urn:microsoft.com/office/officeart/2009/3/layout/SubStepProcess"/>
    <dgm:cxn modelId="{D208D96B-1FFB-994D-9798-3930E2CF250D}" type="presParOf" srcId="{D14A3A1B-D101-B445-9B5E-A66BDF3D14F7}" destId="{609ACEDC-2C46-3143-B806-1FE148F21DB7}" srcOrd="2" destOrd="0" presId="urn:microsoft.com/office/officeart/2009/3/layout/SubStepProcess"/>
    <dgm:cxn modelId="{8C15041B-566E-D248-BB39-2F86D9F470AB}" type="presParOf" srcId="{D14A3A1B-D101-B445-9B5E-A66BDF3D14F7}" destId="{A67216D2-C980-2F4C-A6B7-DAC862A71F1F}" srcOrd="3" destOrd="0" presId="urn:microsoft.com/office/officeart/2009/3/layout/SubStepProcess"/>
    <dgm:cxn modelId="{3318BDA2-59A3-E145-8D17-ABE9098619AF}" type="presParOf" srcId="{E83AF9E7-E392-4C4E-A5C0-728311F9D596}" destId="{9FC196A2-7D4D-0A44-9725-6F510338190B}" srcOrd="6" destOrd="0" presId="urn:microsoft.com/office/officeart/2009/3/layout/SubStepProcess"/>
    <dgm:cxn modelId="{32CEF862-297E-F141-84B6-2CDDADDB9E89}" type="presParOf" srcId="{E83AF9E7-E392-4C4E-A5C0-728311F9D596}" destId="{C36EA057-178F-7B43-A581-99479257160C}" srcOrd="7" destOrd="0" presId="urn:microsoft.com/office/officeart/2009/3/layout/SubStepProcess"/>
    <dgm:cxn modelId="{959F162D-85FC-4447-A7BD-4F5207C271F2}" type="presParOf" srcId="{C36EA057-178F-7B43-A581-99479257160C}" destId="{2F9C5A8E-E931-074E-B21E-AEF968B0C61D}" srcOrd="0" destOrd="0" presId="urn:microsoft.com/office/officeart/2009/3/layout/SubStepProcess"/>
    <dgm:cxn modelId="{802A61AC-9730-B041-B540-4C39A2E4F200}" type="presParOf" srcId="{C36EA057-178F-7B43-A581-99479257160C}" destId="{B76BCF1D-B387-7541-ADA6-7A826095FE41}" srcOrd="1" destOrd="0" presId="urn:microsoft.com/office/officeart/2009/3/layout/SubStepProcess"/>
    <dgm:cxn modelId="{6CF1C7FD-5A95-1446-8A71-E27030F33A9D}" type="presParOf" srcId="{C36EA057-178F-7B43-A581-99479257160C}" destId="{B9086075-7ACA-FD46-BC03-C42F9936619F}" srcOrd="2" destOrd="0" presId="urn:microsoft.com/office/officeart/2009/3/layout/SubStepProcess"/>
    <dgm:cxn modelId="{E789D8BD-405D-D34F-B3C3-92B2EBF3822D}" type="presParOf" srcId="{C36EA057-178F-7B43-A581-99479257160C}" destId="{A3B2F902-F660-C541-9930-3648D6C6C367}" srcOrd="3" destOrd="0" presId="urn:microsoft.com/office/officeart/2009/3/layout/SubStepProcess"/>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5A7117CD-F976-7746-AD5A-844741F02A8E}" type="doc">
      <dgm:prSet loTypeId="urn:microsoft.com/office/officeart/2005/8/layout/process4" loCatId="" qsTypeId="urn:microsoft.com/office/officeart/2005/8/quickstyle/simple4" qsCatId="simple" csTypeId="urn:microsoft.com/office/officeart/2005/8/colors/colorful4" csCatId="colorful" phldr="1"/>
      <dgm:spPr/>
      <dgm:t>
        <a:bodyPr/>
        <a:lstStyle/>
        <a:p>
          <a:endParaRPr lang="es-ES_tradnl"/>
        </a:p>
      </dgm:t>
    </dgm:pt>
    <dgm:pt modelId="{C4FFDE25-AC10-1B44-A442-92DC584D9D75}">
      <dgm:prSet phldrT="[Texto]" custT="1"/>
      <dgm:spPr/>
      <dgm:t>
        <a:bodyPr/>
        <a:lstStyle/>
        <a:p>
          <a:r>
            <a:rPr lang="es-ES_tradnl" sz="1200" b="1" dirty="0" smtClean="0">
              <a:latin typeface="Arial" charset="0"/>
              <a:ea typeface="Arial" charset="0"/>
              <a:cs typeface="Arial" charset="0"/>
            </a:rPr>
            <a:t>Enfoque mixto</a:t>
          </a:r>
          <a:endParaRPr lang="es-ES_tradnl" sz="1200" b="1" dirty="0">
            <a:latin typeface="Arial" charset="0"/>
            <a:ea typeface="Arial" charset="0"/>
            <a:cs typeface="Arial" charset="0"/>
          </a:endParaRPr>
        </a:p>
      </dgm:t>
    </dgm:pt>
    <dgm:pt modelId="{6043B881-C69A-B046-818B-A2CA6C6B7F5E}" type="parTrans" cxnId="{31F656B1-3E87-F84E-B21C-98F4059AA2E0}">
      <dgm:prSet/>
      <dgm:spPr/>
      <dgm:t>
        <a:bodyPr/>
        <a:lstStyle/>
        <a:p>
          <a:endParaRPr lang="es-ES_tradnl" sz="1200">
            <a:latin typeface="Arial" charset="0"/>
            <a:ea typeface="Arial" charset="0"/>
            <a:cs typeface="Arial" charset="0"/>
          </a:endParaRPr>
        </a:p>
      </dgm:t>
    </dgm:pt>
    <dgm:pt modelId="{C1D24E8A-8CCC-EE44-8701-C20ABA9E9553}" type="sibTrans" cxnId="{31F656B1-3E87-F84E-B21C-98F4059AA2E0}">
      <dgm:prSet/>
      <dgm:spPr/>
      <dgm:t>
        <a:bodyPr/>
        <a:lstStyle/>
        <a:p>
          <a:endParaRPr lang="es-ES_tradnl" sz="1200">
            <a:latin typeface="Arial" charset="0"/>
            <a:ea typeface="Arial" charset="0"/>
            <a:cs typeface="Arial" charset="0"/>
          </a:endParaRPr>
        </a:p>
      </dgm:t>
    </dgm:pt>
    <dgm:pt modelId="{AF492B39-849B-394A-A40F-CBB0ED8EC693}">
      <dgm:prSet phldrT="[Texto]" custT="1"/>
      <dgm:spPr/>
      <dgm:t>
        <a:bodyPr/>
        <a:lstStyle/>
        <a:p>
          <a:r>
            <a:rPr lang="es-ES_tradnl" sz="1200" dirty="0" smtClean="0">
              <a:latin typeface="Arial" charset="0"/>
              <a:ea typeface="Arial" charset="0"/>
              <a:cs typeface="Arial" charset="0"/>
            </a:rPr>
            <a:t>Cualitativo</a:t>
          </a:r>
          <a:endParaRPr lang="es-ES_tradnl" sz="1200" dirty="0">
            <a:latin typeface="Arial" charset="0"/>
            <a:ea typeface="Arial" charset="0"/>
            <a:cs typeface="Arial" charset="0"/>
          </a:endParaRPr>
        </a:p>
      </dgm:t>
    </dgm:pt>
    <dgm:pt modelId="{8E9E30F3-F2BF-094D-9BE4-4F87CF2FC826}" type="parTrans" cxnId="{4F9096DA-38F5-4B46-99AC-007EB39E83C0}">
      <dgm:prSet/>
      <dgm:spPr/>
      <dgm:t>
        <a:bodyPr/>
        <a:lstStyle/>
        <a:p>
          <a:endParaRPr lang="es-ES_tradnl" sz="1200">
            <a:latin typeface="Arial" charset="0"/>
            <a:ea typeface="Arial" charset="0"/>
            <a:cs typeface="Arial" charset="0"/>
          </a:endParaRPr>
        </a:p>
      </dgm:t>
    </dgm:pt>
    <dgm:pt modelId="{442825BB-9479-DF48-BFBC-3EB8028E313D}" type="sibTrans" cxnId="{4F9096DA-38F5-4B46-99AC-007EB39E83C0}">
      <dgm:prSet/>
      <dgm:spPr/>
      <dgm:t>
        <a:bodyPr/>
        <a:lstStyle/>
        <a:p>
          <a:endParaRPr lang="es-ES_tradnl" sz="1200">
            <a:latin typeface="Arial" charset="0"/>
            <a:ea typeface="Arial" charset="0"/>
            <a:cs typeface="Arial" charset="0"/>
          </a:endParaRPr>
        </a:p>
      </dgm:t>
    </dgm:pt>
    <dgm:pt modelId="{6260F5F4-86A5-0041-AB40-E4D1D5BC3B34}">
      <dgm:prSet phldrT="[Texto]" custT="1"/>
      <dgm:spPr/>
      <dgm:t>
        <a:bodyPr/>
        <a:lstStyle/>
        <a:p>
          <a:r>
            <a:rPr lang="es-ES_tradnl" sz="1200" dirty="0" smtClean="0">
              <a:latin typeface="Arial" charset="0"/>
              <a:ea typeface="Arial" charset="0"/>
              <a:cs typeface="Arial" charset="0"/>
            </a:rPr>
            <a:t>Cuantitativo</a:t>
          </a:r>
          <a:endParaRPr lang="es-ES_tradnl" sz="1200" dirty="0">
            <a:latin typeface="Arial" charset="0"/>
            <a:ea typeface="Arial" charset="0"/>
            <a:cs typeface="Arial" charset="0"/>
          </a:endParaRPr>
        </a:p>
      </dgm:t>
    </dgm:pt>
    <dgm:pt modelId="{63FCDCD6-288E-B341-8A89-690AFCBBAEFD}" type="parTrans" cxnId="{8CDACC51-8C18-C44B-A6D1-EA6925305643}">
      <dgm:prSet/>
      <dgm:spPr/>
      <dgm:t>
        <a:bodyPr/>
        <a:lstStyle/>
        <a:p>
          <a:endParaRPr lang="es-ES_tradnl" sz="1200">
            <a:latin typeface="Arial" charset="0"/>
            <a:ea typeface="Arial" charset="0"/>
            <a:cs typeface="Arial" charset="0"/>
          </a:endParaRPr>
        </a:p>
      </dgm:t>
    </dgm:pt>
    <dgm:pt modelId="{6FE6924E-492D-2E4B-9A36-22841618334E}" type="sibTrans" cxnId="{8CDACC51-8C18-C44B-A6D1-EA6925305643}">
      <dgm:prSet/>
      <dgm:spPr/>
      <dgm:t>
        <a:bodyPr/>
        <a:lstStyle/>
        <a:p>
          <a:endParaRPr lang="es-ES_tradnl" sz="1200">
            <a:latin typeface="Arial" charset="0"/>
            <a:ea typeface="Arial" charset="0"/>
            <a:cs typeface="Arial" charset="0"/>
          </a:endParaRPr>
        </a:p>
      </dgm:t>
    </dgm:pt>
    <dgm:pt modelId="{83513BD5-F431-7543-9AF3-7EB06820DC93}" type="pres">
      <dgm:prSet presAssocID="{5A7117CD-F976-7746-AD5A-844741F02A8E}" presName="Name0" presStyleCnt="0">
        <dgm:presLayoutVars>
          <dgm:dir/>
          <dgm:animLvl val="lvl"/>
          <dgm:resizeHandles val="exact"/>
        </dgm:presLayoutVars>
      </dgm:prSet>
      <dgm:spPr/>
      <dgm:t>
        <a:bodyPr/>
        <a:lstStyle/>
        <a:p>
          <a:endParaRPr lang="es-ES_tradnl"/>
        </a:p>
      </dgm:t>
    </dgm:pt>
    <dgm:pt modelId="{88E96D14-7F5C-8142-BF2D-10F4B59569A3}" type="pres">
      <dgm:prSet presAssocID="{C4FFDE25-AC10-1B44-A442-92DC584D9D75}" presName="boxAndChildren" presStyleCnt="0"/>
      <dgm:spPr/>
    </dgm:pt>
    <dgm:pt modelId="{917600C3-64EF-C945-9A57-A810B39CBAA6}" type="pres">
      <dgm:prSet presAssocID="{C4FFDE25-AC10-1B44-A442-92DC584D9D75}" presName="parentTextBox" presStyleLbl="node1" presStyleIdx="0" presStyleCnt="1"/>
      <dgm:spPr/>
      <dgm:t>
        <a:bodyPr/>
        <a:lstStyle/>
        <a:p>
          <a:endParaRPr lang="es-ES_tradnl"/>
        </a:p>
      </dgm:t>
    </dgm:pt>
    <dgm:pt modelId="{0755F8D6-89EB-874E-B25F-936009FE430A}" type="pres">
      <dgm:prSet presAssocID="{C4FFDE25-AC10-1B44-A442-92DC584D9D75}" presName="entireBox" presStyleLbl="node1" presStyleIdx="0" presStyleCnt="1"/>
      <dgm:spPr/>
      <dgm:t>
        <a:bodyPr/>
        <a:lstStyle/>
        <a:p>
          <a:endParaRPr lang="es-ES_tradnl"/>
        </a:p>
      </dgm:t>
    </dgm:pt>
    <dgm:pt modelId="{1765DA5B-A95B-4E45-BF9E-7CF4B56C36EA}" type="pres">
      <dgm:prSet presAssocID="{C4FFDE25-AC10-1B44-A442-92DC584D9D75}" presName="descendantBox" presStyleCnt="0"/>
      <dgm:spPr/>
    </dgm:pt>
    <dgm:pt modelId="{0D831162-346F-D543-8E6D-66636AAB5519}" type="pres">
      <dgm:prSet presAssocID="{AF492B39-849B-394A-A40F-CBB0ED8EC693}" presName="childTextBox" presStyleLbl="fgAccFollowNode1" presStyleIdx="0" presStyleCnt="2">
        <dgm:presLayoutVars>
          <dgm:bulletEnabled val="1"/>
        </dgm:presLayoutVars>
      </dgm:prSet>
      <dgm:spPr/>
      <dgm:t>
        <a:bodyPr/>
        <a:lstStyle/>
        <a:p>
          <a:endParaRPr lang="es-ES_tradnl"/>
        </a:p>
      </dgm:t>
    </dgm:pt>
    <dgm:pt modelId="{91884E1B-3144-CD49-8009-AC25371494C4}" type="pres">
      <dgm:prSet presAssocID="{6260F5F4-86A5-0041-AB40-E4D1D5BC3B34}" presName="childTextBox" presStyleLbl="fgAccFollowNode1" presStyleIdx="1" presStyleCnt="2">
        <dgm:presLayoutVars>
          <dgm:bulletEnabled val="1"/>
        </dgm:presLayoutVars>
      </dgm:prSet>
      <dgm:spPr/>
      <dgm:t>
        <a:bodyPr/>
        <a:lstStyle/>
        <a:p>
          <a:endParaRPr lang="es-ES_tradnl"/>
        </a:p>
      </dgm:t>
    </dgm:pt>
  </dgm:ptLst>
  <dgm:cxnLst>
    <dgm:cxn modelId="{8CDACC51-8C18-C44B-A6D1-EA6925305643}" srcId="{C4FFDE25-AC10-1B44-A442-92DC584D9D75}" destId="{6260F5F4-86A5-0041-AB40-E4D1D5BC3B34}" srcOrd="1" destOrd="0" parTransId="{63FCDCD6-288E-B341-8A89-690AFCBBAEFD}" sibTransId="{6FE6924E-492D-2E4B-9A36-22841618334E}"/>
    <dgm:cxn modelId="{3C018518-E7A0-284D-B609-8EB2E3D50BE0}" type="presOf" srcId="{5A7117CD-F976-7746-AD5A-844741F02A8E}" destId="{83513BD5-F431-7543-9AF3-7EB06820DC93}" srcOrd="0" destOrd="0" presId="urn:microsoft.com/office/officeart/2005/8/layout/process4"/>
    <dgm:cxn modelId="{31F656B1-3E87-F84E-B21C-98F4059AA2E0}" srcId="{5A7117CD-F976-7746-AD5A-844741F02A8E}" destId="{C4FFDE25-AC10-1B44-A442-92DC584D9D75}" srcOrd="0" destOrd="0" parTransId="{6043B881-C69A-B046-818B-A2CA6C6B7F5E}" sibTransId="{C1D24E8A-8CCC-EE44-8701-C20ABA9E9553}"/>
    <dgm:cxn modelId="{D3DB7452-C423-6648-98DE-0274FDDAABF0}" type="presOf" srcId="{AF492B39-849B-394A-A40F-CBB0ED8EC693}" destId="{0D831162-346F-D543-8E6D-66636AAB5519}" srcOrd="0" destOrd="0" presId="urn:microsoft.com/office/officeart/2005/8/layout/process4"/>
    <dgm:cxn modelId="{4F9096DA-38F5-4B46-99AC-007EB39E83C0}" srcId="{C4FFDE25-AC10-1B44-A442-92DC584D9D75}" destId="{AF492B39-849B-394A-A40F-CBB0ED8EC693}" srcOrd="0" destOrd="0" parTransId="{8E9E30F3-F2BF-094D-9BE4-4F87CF2FC826}" sibTransId="{442825BB-9479-DF48-BFBC-3EB8028E313D}"/>
    <dgm:cxn modelId="{E9B251D2-C021-7E46-90B7-4C23ED83A476}" type="presOf" srcId="{C4FFDE25-AC10-1B44-A442-92DC584D9D75}" destId="{917600C3-64EF-C945-9A57-A810B39CBAA6}" srcOrd="0" destOrd="0" presId="urn:microsoft.com/office/officeart/2005/8/layout/process4"/>
    <dgm:cxn modelId="{BABBD759-446B-FB43-8C2C-59021FED5643}" type="presOf" srcId="{6260F5F4-86A5-0041-AB40-E4D1D5BC3B34}" destId="{91884E1B-3144-CD49-8009-AC25371494C4}" srcOrd="0" destOrd="0" presId="urn:microsoft.com/office/officeart/2005/8/layout/process4"/>
    <dgm:cxn modelId="{8125F5D2-20D9-C34F-984B-1DEE5B9EBCFA}" type="presOf" srcId="{C4FFDE25-AC10-1B44-A442-92DC584D9D75}" destId="{0755F8D6-89EB-874E-B25F-936009FE430A}" srcOrd="1" destOrd="0" presId="urn:microsoft.com/office/officeart/2005/8/layout/process4"/>
    <dgm:cxn modelId="{E41E920F-2FC8-0B43-9FF9-E1C7EC5EEA22}" type="presParOf" srcId="{83513BD5-F431-7543-9AF3-7EB06820DC93}" destId="{88E96D14-7F5C-8142-BF2D-10F4B59569A3}" srcOrd="0" destOrd="0" presId="urn:microsoft.com/office/officeart/2005/8/layout/process4"/>
    <dgm:cxn modelId="{E129F307-CF3F-A344-8898-9B53022F789B}" type="presParOf" srcId="{88E96D14-7F5C-8142-BF2D-10F4B59569A3}" destId="{917600C3-64EF-C945-9A57-A810B39CBAA6}" srcOrd="0" destOrd="0" presId="urn:microsoft.com/office/officeart/2005/8/layout/process4"/>
    <dgm:cxn modelId="{D17D3FA2-2E3D-5D47-A527-29C0CB94FF9A}" type="presParOf" srcId="{88E96D14-7F5C-8142-BF2D-10F4B59569A3}" destId="{0755F8D6-89EB-874E-B25F-936009FE430A}" srcOrd="1" destOrd="0" presId="urn:microsoft.com/office/officeart/2005/8/layout/process4"/>
    <dgm:cxn modelId="{5D04B687-5F68-A04E-8064-E7B576F8D8D4}" type="presParOf" srcId="{88E96D14-7F5C-8142-BF2D-10F4B59569A3}" destId="{1765DA5B-A95B-4E45-BF9E-7CF4B56C36EA}" srcOrd="2" destOrd="0" presId="urn:microsoft.com/office/officeart/2005/8/layout/process4"/>
    <dgm:cxn modelId="{AD35F07C-5B94-CC4F-9077-8DD0AF4D96C4}" type="presParOf" srcId="{1765DA5B-A95B-4E45-BF9E-7CF4B56C36EA}" destId="{0D831162-346F-D543-8E6D-66636AAB5519}" srcOrd="0" destOrd="0" presId="urn:microsoft.com/office/officeart/2005/8/layout/process4"/>
    <dgm:cxn modelId="{8C4A00B9-3092-2C4F-B138-30E274DC718F}" type="presParOf" srcId="{1765DA5B-A95B-4E45-BF9E-7CF4B56C36EA}" destId="{91884E1B-3144-CD49-8009-AC25371494C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4C735FF2-636D-9640-BD1E-8FF7B629349C}" type="doc">
      <dgm:prSet loTypeId="urn:microsoft.com/office/officeart/2008/layout/SquareAccentList" loCatId="" qsTypeId="urn:microsoft.com/office/officeart/2005/8/quickstyle/simple4" qsCatId="simple" csTypeId="urn:microsoft.com/office/officeart/2005/8/colors/accent1_4" csCatId="accent1" phldr="1"/>
      <dgm:spPr/>
      <dgm:t>
        <a:bodyPr/>
        <a:lstStyle/>
        <a:p>
          <a:endParaRPr lang="es-ES_tradnl"/>
        </a:p>
      </dgm:t>
    </dgm:pt>
    <dgm:pt modelId="{AE1D5CAE-CCD3-4E4C-A52F-B0721B4B2C6B}">
      <dgm:prSet phldrT="[Texto]" custT="1"/>
      <dgm:spPr/>
      <dgm:t>
        <a:bodyPr/>
        <a:lstStyle/>
        <a:p>
          <a:pPr algn="ctr"/>
          <a:r>
            <a:rPr lang="es-ES_tradnl" sz="1200" b="1" dirty="0" smtClean="0">
              <a:latin typeface="Arial" charset="0"/>
              <a:ea typeface="Arial" charset="0"/>
              <a:cs typeface="Arial" charset="0"/>
            </a:rPr>
            <a:t>Métodos empíricos</a:t>
          </a:r>
          <a:endParaRPr lang="es-ES_tradnl" sz="1200" b="1" dirty="0">
            <a:latin typeface="Arial" charset="0"/>
            <a:ea typeface="Arial" charset="0"/>
            <a:cs typeface="Arial" charset="0"/>
          </a:endParaRPr>
        </a:p>
      </dgm:t>
    </dgm:pt>
    <dgm:pt modelId="{470C495E-5DFF-CB43-8C4F-28480B673557}" type="parTrans" cxnId="{47182999-9191-834C-B2ED-29186C279363}">
      <dgm:prSet/>
      <dgm:spPr/>
      <dgm:t>
        <a:bodyPr/>
        <a:lstStyle/>
        <a:p>
          <a:pPr algn="l"/>
          <a:endParaRPr lang="es-ES_tradnl" sz="1200">
            <a:latin typeface="Arial" charset="0"/>
            <a:ea typeface="Arial" charset="0"/>
            <a:cs typeface="Arial" charset="0"/>
          </a:endParaRPr>
        </a:p>
      </dgm:t>
    </dgm:pt>
    <dgm:pt modelId="{9BDC02AB-C5CA-5447-8DF9-2FFB567EB126}" type="sibTrans" cxnId="{47182999-9191-834C-B2ED-29186C279363}">
      <dgm:prSet/>
      <dgm:spPr/>
      <dgm:t>
        <a:bodyPr/>
        <a:lstStyle/>
        <a:p>
          <a:pPr algn="l"/>
          <a:endParaRPr lang="es-ES_tradnl" sz="1200">
            <a:latin typeface="Arial" charset="0"/>
            <a:ea typeface="Arial" charset="0"/>
            <a:cs typeface="Arial" charset="0"/>
          </a:endParaRPr>
        </a:p>
      </dgm:t>
    </dgm:pt>
    <dgm:pt modelId="{FDA4428E-614E-6846-90E0-BD1BCEA8D23B}">
      <dgm:prSet phldrT="[Texto]" custT="1"/>
      <dgm:spPr/>
      <dgm:t>
        <a:bodyPr/>
        <a:lstStyle/>
        <a:p>
          <a:pPr algn="l"/>
          <a:r>
            <a:rPr lang="es-ES_tradnl" sz="1200" dirty="0" smtClean="0">
              <a:latin typeface="Arial" charset="0"/>
              <a:ea typeface="Arial" charset="0"/>
              <a:cs typeface="Arial" charset="0"/>
            </a:rPr>
            <a:t>Observación científica</a:t>
          </a:r>
          <a:endParaRPr lang="es-ES_tradnl" sz="1200" dirty="0">
            <a:latin typeface="Arial" charset="0"/>
            <a:ea typeface="Arial" charset="0"/>
            <a:cs typeface="Arial" charset="0"/>
          </a:endParaRPr>
        </a:p>
      </dgm:t>
    </dgm:pt>
    <dgm:pt modelId="{F611D6D2-CEE1-5A44-BCAC-8740F815EE0A}" type="parTrans" cxnId="{C98A9CA3-631E-CB42-B751-2478A20EAF4D}">
      <dgm:prSet/>
      <dgm:spPr/>
      <dgm:t>
        <a:bodyPr/>
        <a:lstStyle/>
        <a:p>
          <a:pPr algn="l"/>
          <a:endParaRPr lang="es-ES_tradnl" sz="1200">
            <a:latin typeface="Arial" charset="0"/>
            <a:ea typeface="Arial" charset="0"/>
            <a:cs typeface="Arial" charset="0"/>
          </a:endParaRPr>
        </a:p>
      </dgm:t>
    </dgm:pt>
    <dgm:pt modelId="{7E6FE8C7-9599-CC45-AF05-174B3995FCC1}" type="sibTrans" cxnId="{C98A9CA3-631E-CB42-B751-2478A20EAF4D}">
      <dgm:prSet/>
      <dgm:spPr/>
      <dgm:t>
        <a:bodyPr/>
        <a:lstStyle/>
        <a:p>
          <a:pPr algn="l"/>
          <a:endParaRPr lang="es-ES_tradnl" sz="1200">
            <a:latin typeface="Arial" charset="0"/>
            <a:ea typeface="Arial" charset="0"/>
            <a:cs typeface="Arial" charset="0"/>
          </a:endParaRPr>
        </a:p>
      </dgm:t>
    </dgm:pt>
    <dgm:pt modelId="{E3072055-ABBA-9B42-ABFA-8B8F684C2D0D}">
      <dgm:prSet phldrT="[Texto]" custT="1"/>
      <dgm:spPr/>
      <dgm:t>
        <a:bodyPr/>
        <a:lstStyle/>
        <a:p>
          <a:pPr algn="l"/>
          <a:r>
            <a:rPr lang="es-ES_tradnl" sz="1200" dirty="0" smtClean="0">
              <a:latin typeface="Arial" charset="0"/>
              <a:ea typeface="Arial" charset="0"/>
              <a:cs typeface="Arial" charset="0"/>
            </a:rPr>
            <a:t>Medición</a:t>
          </a:r>
          <a:endParaRPr lang="es-ES_tradnl" sz="1200" dirty="0">
            <a:latin typeface="Arial" charset="0"/>
            <a:ea typeface="Arial" charset="0"/>
            <a:cs typeface="Arial" charset="0"/>
          </a:endParaRPr>
        </a:p>
      </dgm:t>
    </dgm:pt>
    <dgm:pt modelId="{0072C5D3-4DB5-DE47-8181-2F71A6760635}" type="parTrans" cxnId="{4ACEF4C6-A337-884F-90CB-DD315C1B5B45}">
      <dgm:prSet/>
      <dgm:spPr/>
      <dgm:t>
        <a:bodyPr/>
        <a:lstStyle/>
        <a:p>
          <a:pPr algn="l"/>
          <a:endParaRPr lang="es-ES_tradnl" sz="1200">
            <a:latin typeface="Arial" charset="0"/>
            <a:ea typeface="Arial" charset="0"/>
            <a:cs typeface="Arial" charset="0"/>
          </a:endParaRPr>
        </a:p>
      </dgm:t>
    </dgm:pt>
    <dgm:pt modelId="{9F9FF201-B0D0-C64A-8251-B9792CF2C711}" type="sibTrans" cxnId="{4ACEF4C6-A337-884F-90CB-DD315C1B5B45}">
      <dgm:prSet/>
      <dgm:spPr/>
      <dgm:t>
        <a:bodyPr/>
        <a:lstStyle/>
        <a:p>
          <a:pPr algn="l"/>
          <a:endParaRPr lang="es-ES_tradnl" sz="1200">
            <a:latin typeface="Arial" charset="0"/>
            <a:ea typeface="Arial" charset="0"/>
            <a:cs typeface="Arial" charset="0"/>
          </a:endParaRPr>
        </a:p>
      </dgm:t>
    </dgm:pt>
    <dgm:pt modelId="{6287C347-E20B-E14B-B5C7-558C05F36E60}" type="pres">
      <dgm:prSet presAssocID="{4C735FF2-636D-9640-BD1E-8FF7B629349C}" presName="layout" presStyleCnt="0">
        <dgm:presLayoutVars>
          <dgm:chMax/>
          <dgm:chPref/>
          <dgm:dir/>
          <dgm:resizeHandles/>
        </dgm:presLayoutVars>
      </dgm:prSet>
      <dgm:spPr/>
      <dgm:t>
        <a:bodyPr/>
        <a:lstStyle/>
        <a:p>
          <a:endParaRPr lang="es-ES_tradnl"/>
        </a:p>
      </dgm:t>
    </dgm:pt>
    <dgm:pt modelId="{AC7614D2-212A-AC41-96FE-C4771CA4FEC5}" type="pres">
      <dgm:prSet presAssocID="{AE1D5CAE-CCD3-4E4C-A52F-B0721B4B2C6B}" presName="root" presStyleCnt="0">
        <dgm:presLayoutVars>
          <dgm:chMax/>
          <dgm:chPref/>
        </dgm:presLayoutVars>
      </dgm:prSet>
      <dgm:spPr/>
    </dgm:pt>
    <dgm:pt modelId="{303EF381-C5BD-B84A-980B-707372FD6AC0}" type="pres">
      <dgm:prSet presAssocID="{AE1D5CAE-CCD3-4E4C-A52F-B0721B4B2C6B}" presName="rootComposite" presStyleCnt="0">
        <dgm:presLayoutVars/>
      </dgm:prSet>
      <dgm:spPr/>
    </dgm:pt>
    <dgm:pt modelId="{71C81108-71AE-0149-A43F-9DA5EACDBDAC}" type="pres">
      <dgm:prSet presAssocID="{AE1D5CAE-CCD3-4E4C-A52F-B0721B4B2C6B}" presName="ParentAccent" presStyleLbl="alignNode1" presStyleIdx="0" presStyleCnt="1" custLinFactNeighborX="-3308"/>
      <dgm:spPr/>
    </dgm:pt>
    <dgm:pt modelId="{81A334F5-1D6B-CA47-BD09-3FD0286A13A6}" type="pres">
      <dgm:prSet presAssocID="{AE1D5CAE-CCD3-4E4C-A52F-B0721B4B2C6B}" presName="ParentSmallAccent" presStyleLbl="fgAcc1" presStyleIdx="0" presStyleCnt="1"/>
      <dgm:spPr/>
    </dgm:pt>
    <dgm:pt modelId="{A7CE648D-6508-F249-8814-785FE1988F81}" type="pres">
      <dgm:prSet presAssocID="{AE1D5CAE-CCD3-4E4C-A52F-B0721B4B2C6B}" presName="Parent" presStyleLbl="revTx" presStyleIdx="0" presStyleCnt="3">
        <dgm:presLayoutVars>
          <dgm:chMax/>
          <dgm:chPref val="4"/>
          <dgm:bulletEnabled val="1"/>
        </dgm:presLayoutVars>
      </dgm:prSet>
      <dgm:spPr/>
      <dgm:t>
        <a:bodyPr/>
        <a:lstStyle/>
        <a:p>
          <a:endParaRPr lang="es-ES_tradnl"/>
        </a:p>
      </dgm:t>
    </dgm:pt>
    <dgm:pt modelId="{65DA360E-BDA4-BA4E-BE80-D0DCCF9A938F}" type="pres">
      <dgm:prSet presAssocID="{AE1D5CAE-CCD3-4E4C-A52F-B0721B4B2C6B}" presName="childShape" presStyleCnt="0">
        <dgm:presLayoutVars>
          <dgm:chMax val="0"/>
          <dgm:chPref val="0"/>
        </dgm:presLayoutVars>
      </dgm:prSet>
      <dgm:spPr/>
    </dgm:pt>
    <dgm:pt modelId="{7DC14E42-D94E-7A40-B90F-8D84CEA072F6}" type="pres">
      <dgm:prSet presAssocID="{FDA4428E-614E-6846-90E0-BD1BCEA8D23B}" presName="childComposite" presStyleCnt="0">
        <dgm:presLayoutVars>
          <dgm:chMax val="0"/>
          <dgm:chPref val="0"/>
        </dgm:presLayoutVars>
      </dgm:prSet>
      <dgm:spPr/>
    </dgm:pt>
    <dgm:pt modelId="{0EB9F437-8555-3F40-892E-33689EA3A26F}" type="pres">
      <dgm:prSet presAssocID="{FDA4428E-614E-6846-90E0-BD1BCEA8D23B}" presName="ChildAccent" presStyleLbl="solidFgAcc1" presStyleIdx="0" presStyleCnt="2"/>
      <dgm:spPr/>
    </dgm:pt>
    <dgm:pt modelId="{084F5861-FB6E-504A-9176-9B59D8E8EC5A}" type="pres">
      <dgm:prSet presAssocID="{FDA4428E-614E-6846-90E0-BD1BCEA8D23B}" presName="Child" presStyleLbl="revTx" presStyleIdx="1" presStyleCnt="3">
        <dgm:presLayoutVars>
          <dgm:chMax val="0"/>
          <dgm:chPref val="0"/>
          <dgm:bulletEnabled val="1"/>
        </dgm:presLayoutVars>
      </dgm:prSet>
      <dgm:spPr/>
      <dgm:t>
        <a:bodyPr/>
        <a:lstStyle/>
        <a:p>
          <a:endParaRPr lang="es-ES_tradnl"/>
        </a:p>
      </dgm:t>
    </dgm:pt>
    <dgm:pt modelId="{9A05F52E-7C83-2A44-911A-68B4A5D5238E}" type="pres">
      <dgm:prSet presAssocID="{E3072055-ABBA-9B42-ABFA-8B8F684C2D0D}" presName="childComposite" presStyleCnt="0">
        <dgm:presLayoutVars>
          <dgm:chMax val="0"/>
          <dgm:chPref val="0"/>
        </dgm:presLayoutVars>
      </dgm:prSet>
      <dgm:spPr/>
    </dgm:pt>
    <dgm:pt modelId="{52DEC3D4-E819-F74E-9CCB-29C3BF1A6CA8}" type="pres">
      <dgm:prSet presAssocID="{E3072055-ABBA-9B42-ABFA-8B8F684C2D0D}" presName="ChildAccent" presStyleLbl="solidFgAcc1" presStyleIdx="1" presStyleCnt="2"/>
      <dgm:spPr/>
    </dgm:pt>
    <dgm:pt modelId="{E6B71119-FB51-2E42-A4D6-9C984CEA5B2E}" type="pres">
      <dgm:prSet presAssocID="{E3072055-ABBA-9B42-ABFA-8B8F684C2D0D}" presName="Child" presStyleLbl="revTx" presStyleIdx="2" presStyleCnt="3">
        <dgm:presLayoutVars>
          <dgm:chMax val="0"/>
          <dgm:chPref val="0"/>
          <dgm:bulletEnabled val="1"/>
        </dgm:presLayoutVars>
      </dgm:prSet>
      <dgm:spPr/>
      <dgm:t>
        <a:bodyPr/>
        <a:lstStyle/>
        <a:p>
          <a:endParaRPr lang="es-ES_tradnl"/>
        </a:p>
      </dgm:t>
    </dgm:pt>
  </dgm:ptLst>
  <dgm:cxnLst>
    <dgm:cxn modelId="{50144FAC-CD47-3148-9DFC-9EE747D36DD3}" type="presOf" srcId="{FDA4428E-614E-6846-90E0-BD1BCEA8D23B}" destId="{084F5861-FB6E-504A-9176-9B59D8E8EC5A}" srcOrd="0" destOrd="0" presId="urn:microsoft.com/office/officeart/2008/layout/SquareAccentList"/>
    <dgm:cxn modelId="{408FC0AB-7391-E24B-BB8F-CA2B0B101C8D}" type="presOf" srcId="{E3072055-ABBA-9B42-ABFA-8B8F684C2D0D}" destId="{E6B71119-FB51-2E42-A4D6-9C984CEA5B2E}" srcOrd="0" destOrd="0" presId="urn:microsoft.com/office/officeart/2008/layout/SquareAccentList"/>
    <dgm:cxn modelId="{9470F806-99B9-024F-979E-54AD358790DF}" type="presOf" srcId="{AE1D5CAE-CCD3-4E4C-A52F-B0721B4B2C6B}" destId="{A7CE648D-6508-F249-8814-785FE1988F81}" srcOrd="0" destOrd="0" presId="urn:microsoft.com/office/officeart/2008/layout/SquareAccentList"/>
    <dgm:cxn modelId="{4ACEF4C6-A337-884F-90CB-DD315C1B5B45}" srcId="{AE1D5CAE-CCD3-4E4C-A52F-B0721B4B2C6B}" destId="{E3072055-ABBA-9B42-ABFA-8B8F684C2D0D}" srcOrd="1" destOrd="0" parTransId="{0072C5D3-4DB5-DE47-8181-2F71A6760635}" sibTransId="{9F9FF201-B0D0-C64A-8251-B9792CF2C711}"/>
    <dgm:cxn modelId="{47182999-9191-834C-B2ED-29186C279363}" srcId="{4C735FF2-636D-9640-BD1E-8FF7B629349C}" destId="{AE1D5CAE-CCD3-4E4C-A52F-B0721B4B2C6B}" srcOrd="0" destOrd="0" parTransId="{470C495E-5DFF-CB43-8C4F-28480B673557}" sibTransId="{9BDC02AB-C5CA-5447-8DF9-2FFB567EB126}"/>
    <dgm:cxn modelId="{C98A9CA3-631E-CB42-B751-2478A20EAF4D}" srcId="{AE1D5CAE-CCD3-4E4C-A52F-B0721B4B2C6B}" destId="{FDA4428E-614E-6846-90E0-BD1BCEA8D23B}" srcOrd="0" destOrd="0" parTransId="{F611D6D2-CEE1-5A44-BCAC-8740F815EE0A}" sibTransId="{7E6FE8C7-9599-CC45-AF05-174B3995FCC1}"/>
    <dgm:cxn modelId="{716FB5B0-C95B-154E-9930-A1D8A4E5F9E8}" type="presOf" srcId="{4C735FF2-636D-9640-BD1E-8FF7B629349C}" destId="{6287C347-E20B-E14B-B5C7-558C05F36E60}" srcOrd="0" destOrd="0" presId="urn:microsoft.com/office/officeart/2008/layout/SquareAccentList"/>
    <dgm:cxn modelId="{AA8D0594-1398-E34C-B76F-E0AC3EC92F19}" type="presParOf" srcId="{6287C347-E20B-E14B-B5C7-558C05F36E60}" destId="{AC7614D2-212A-AC41-96FE-C4771CA4FEC5}" srcOrd="0" destOrd="0" presId="urn:microsoft.com/office/officeart/2008/layout/SquareAccentList"/>
    <dgm:cxn modelId="{1027B5F5-1B8B-744A-80B6-3278C68CD02C}" type="presParOf" srcId="{AC7614D2-212A-AC41-96FE-C4771CA4FEC5}" destId="{303EF381-C5BD-B84A-980B-707372FD6AC0}" srcOrd="0" destOrd="0" presId="urn:microsoft.com/office/officeart/2008/layout/SquareAccentList"/>
    <dgm:cxn modelId="{887B470C-7D48-3D48-AA81-9C5B475271E4}" type="presParOf" srcId="{303EF381-C5BD-B84A-980B-707372FD6AC0}" destId="{71C81108-71AE-0149-A43F-9DA5EACDBDAC}" srcOrd="0" destOrd="0" presId="urn:microsoft.com/office/officeart/2008/layout/SquareAccentList"/>
    <dgm:cxn modelId="{F470AA17-E970-9D44-A4D6-0281E3CA03F1}" type="presParOf" srcId="{303EF381-C5BD-B84A-980B-707372FD6AC0}" destId="{81A334F5-1D6B-CA47-BD09-3FD0286A13A6}" srcOrd="1" destOrd="0" presId="urn:microsoft.com/office/officeart/2008/layout/SquareAccentList"/>
    <dgm:cxn modelId="{0CC81484-B8DE-8740-B0D6-EFE465B7F20D}" type="presParOf" srcId="{303EF381-C5BD-B84A-980B-707372FD6AC0}" destId="{A7CE648D-6508-F249-8814-785FE1988F81}" srcOrd="2" destOrd="0" presId="urn:microsoft.com/office/officeart/2008/layout/SquareAccentList"/>
    <dgm:cxn modelId="{0721E105-030C-4D43-A151-FA79F704DEE5}" type="presParOf" srcId="{AC7614D2-212A-AC41-96FE-C4771CA4FEC5}" destId="{65DA360E-BDA4-BA4E-BE80-D0DCCF9A938F}" srcOrd="1" destOrd="0" presId="urn:microsoft.com/office/officeart/2008/layout/SquareAccentList"/>
    <dgm:cxn modelId="{4BEB54B6-24D8-B643-ACA9-D79A2D6CB751}" type="presParOf" srcId="{65DA360E-BDA4-BA4E-BE80-D0DCCF9A938F}" destId="{7DC14E42-D94E-7A40-B90F-8D84CEA072F6}" srcOrd="0" destOrd="0" presId="urn:microsoft.com/office/officeart/2008/layout/SquareAccentList"/>
    <dgm:cxn modelId="{4F20A11D-BF03-C949-AB27-0E8CC289364C}" type="presParOf" srcId="{7DC14E42-D94E-7A40-B90F-8D84CEA072F6}" destId="{0EB9F437-8555-3F40-892E-33689EA3A26F}" srcOrd="0" destOrd="0" presId="urn:microsoft.com/office/officeart/2008/layout/SquareAccentList"/>
    <dgm:cxn modelId="{846B1C78-8FB1-D74D-8D89-5C4C894AA5CB}" type="presParOf" srcId="{7DC14E42-D94E-7A40-B90F-8D84CEA072F6}" destId="{084F5861-FB6E-504A-9176-9B59D8E8EC5A}" srcOrd="1" destOrd="0" presId="urn:microsoft.com/office/officeart/2008/layout/SquareAccentList"/>
    <dgm:cxn modelId="{02751873-43A0-5546-A33A-4020D52ECF38}" type="presParOf" srcId="{65DA360E-BDA4-BA4E-BE80-D0DCCF9A938F}" destId="{9A05F52E-7C83-2A44-911A-68B4A5D5238E}" srcOrd="1" destOrd="0" presId="urn:microsoft.com/office/officeart/2008/layout/SquareAccentList"/>
    <dgm:cxn modelId="{60EBD35C-29D9-5F44-AF40-8322C9736F69}" type="presParOf" srcId="{9A05F52E-7C83-2A44-911A-68B4A5D5238E}" destId="{52DEC3D4-E819-F74E-9CCB-29C3BF1A6CA8}" srcOrd="0" destOrd="0" presId="urn:microsoft.com/office/officeart/2008/layout/SquareAccentList"/>
    <dgm:cxn modelId="{60923D0D-5506-0D42-81B8-41990D3F274F}" type="presParOf" srcId="{9A05F52E-7C83-2A44-911A-68B4A5D5238E}" destId="{E6B71119-FB51-2E42-A4D6-9C984CEA5B2E}" srcOrd="1" destOrd="0" presId="urn:microsoft.com/office/officeart/2008/layout/Squa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FA623357-A267-C547-BF99-AE5379CD7A43}" type="doc">
      <dgm:prSet loTypeId="urn:microsoft.com/office/officeart/2005/8/layout/lProcess1" loCatId="" qsTypeId="urn:microsoft.com/office/officeart/2005/8/quickstyle/simple4" qsCatId="simple" csTypeId="urn:microsoft.com/office/officeart/2005/8/colors/colorful2" csCatId="colorful" phldr="1"/>
      <dgm:spPr/>
    </dgm:pt>
    <dgm:pt modelId="{D7880452-C5F0-524C-B84C-38E2E9ACF672}">
      <dgm:prSet phldrT="[Texto]" custT="1"/>
      <dgm:spPr/>
      <dgm:t>
        <a:bodyPr/>
        <a:lstStyle/>
        <a:p>
          <a:r>
            <a:rPr lang="es-ES_tradnl" sz="1200" b="1" dirty="0" smtClean="0">
              <a:latin typeface="Arial" charset="0"/>
              <a:ea typeface="Arial" charset="0"/>
              <a:cs typeface="Arial" charset="0"/>
            </a:rPr>
            <a:t>Descriptiva</a:t>
          </a:r>
          <a:endParaRPr lang="es-ES_tradnl" sz="1200" b="1" dirty="0">
            <a:latin typeface="Arial" charset="0"/>
            <a:ea typeface="Arial" charset="0"/>
            <a:cs typeface="Arial" charset="0"/>
          </a:endParaRPr>
        </a:p>
      </dgm:t>
    </dgm:pt>
    <dgm:pt modelId="{9D162747-4E67-3248-BB5E-BCB452D8DDEA}" type="parTrans" cxnId="{3C825B6D-4EBC-3348-B819-688E19783C84}">
      <dgm:prSet/>
      <dgm:spPr/>
      <dgm:t>
        <a:bodyPr/>
        <a:lstStyle/>
        <a:p>
          <a:endParaRPr lang="es-ES_tradnl" sz="1200" b="1">
            <a:latin typeface="Arial" charset="0"/>
            <a:ea typeface="Arial" charset="0"/>
            <a:cs typeface="Arial" charset="0"/>
          </a:endParaRPr>
        </a:p>
      </dgm:t>
    </dgm:pt>
    <dgm:pt modelId="{AC56FD7C-9ECE-2E41-A889-CA4870855043}" type="sibTrans" cxnId="{3C825B6D-4EBC-3348-B819-688E19783C84}">
      <dgm:prSet/>
      <dgm:spPr/>
      <dgm:t>
        <a:bodyPr/>
        <a:lstStyle/>
        <a:p>
          <a:endParaRPr lang="es-ES_tradnl" sz="1200" b="1">
            <a:latin typeface="Arial" charset="0"/>
            <a:ea typeface="Arial" charset="0"/>
            <a:cs typeface="Arial" charset="0"/>
          </a:endParaRPr>
        </a:p>
      </dgm:t>
    </dgm:pt>
    <dgm:pt modelId="{8584BEF3-A97A-8E44-9BC7-55B2287B4A55}">
      <dgm:prSet phldrT="[Texto]" custT="1"/>
      <dgm:spPr/>
      <dgm:t>
        <a:bodyPr/>
        <a:lstStyle/>
        <a:p>
          <a:r>
            <a:rPr lang="es-ES_tradnl" sz="1200" b="1" dirty="0" smtClean="0">
              <a:latin typeface="Arial" charset="0"/>
              <a:ea typeface="Arial" charset="0"/>
              <a:cs typeface="Arial" charset="0"/>
            </a:rPr>
            <a:t>Correlacional</a:t>
          </a:r>
          <a:endParaRPr lang="es-ES_tradnl" sz="1200" b="1" dirty="0">
            <a:latin typeface="Arial" charset="0"/>
            <a:ea typeface="Arial" charset="0"/>
            <a:cs typeface="Arial" charset="0"/>
          </a:endParaRPr>
        </a:p>
      </dgm:t>
    </dgm:pt>
    <dgm:pt modelId="{FF70A514-6BD5-8247-95E0-9EE020624F34}" type="parTrans" cxnId="{5FF73EA3-23AB-9B4F-97C6-A60470A94D26}">
      <dgm:prSet/>
      <dgm:spPr/>
      <dgm:t>
        <a:bodyPr/>
        <a:lstStyle/>
        <a:p>
          <a:endParaRPr lang="es-ES_tradnl" sz="1200" b="1">
            <a:latin typeface="Arial" charset="0"/>
            <a:ea typeface="Arial" charset="0"/>
            <a:cs typeface="Arial" charset="0"/>
          </a:endParaRPr>
        </a:p>
      </dgm:t>
    </dgm:pt>
    <dgm:pt modelId="{B678CC68-1E14-BB40-8632-A1F3EA6CD910}" type="sibTrans" cxnId="{5FF73EA3-23AB-9B4F-97C6-A60470A94D26}">
      <dgm:prSet/>
      <dgm:spPr/>
      <dgm:t>
        <a:bodyPr/>
        <a:lstStyle/>
        <a:p>
          <a:endParaRPr lang="es-ES_tradnl" sz="1200" b="1">
            <a:latin typeface="Arial" charset="0"/>
            <a:ea typeface="Arial" charset="0"/>
            <a:cs typeface="Arial" charset="0"/>
          </a:endParaRPr>
        </a:p>
      </dgm:t>
    </dgm:pt>
    <dgm:pt modelId="{8E33AB84-291C-BE42-B5FD-19B6502F7F5A}" type="pres">
      <dgm:prSet presAssocID="{FA623357-A267-C547-BF99-AE5379CD7A43}" presName="Name0" presStyleCnt="0">
        <dgm:presLayoutVars>
          <dgm:dir/>
          <dgm:animLvl val="lvl"/>
          <dgm:resizeHandles val="exact"/>
        </dgm:presLayoutVars>
      </dgm:prSet>
      <dgm:spPr/>
    </dgm:pt>
    <dgm:pt modelId="{50BE5F02-29DA-6743-8DEF-CC6D84482BE2}" type="pres">
      <dgm:prSet presAssocID="{D7880452-C5F0-524C-B84C-38E2E9ACF672}" presName="vertFlow" presStyleCnt="0"/>
      <dgm:spPr/>
    </dgm:pt>
    <dgm:pt modelId="{BA42BB31-5C5D-2A4E-9AD2-430EBF90BE1C}" type="pres">
      <dgm:prSet presAssocID="{D7880452-C5F0-524C-B84C-38E2E9ACF672}" presName="header" presStyleLbl="node1" presStyleIdx="0" presStyleCnt="1"/>
      <dgm:spPr/>
      <dgm:t>
        <a:bodyPr/>
        <a:lstStyle/>
        <a:p>
          <a:endParaRPr lang="es-ES_tradnl"/>
        </a:p>
      </dgm:t>
    </dgm:pt>
    <dgm:pt modelId="{0426225E-BA0E-954C-B4EE-B53BEFD64472}" type="pres">
      <dgm:prSet presAssocID="{FF70A514-6BD5-8247-95E0-9EE020624F34}" presName="parTrans" presStyleLbl="sibTrans2D1" presStyleIdx="0" presStyleCnt="1" custScaleX="213484" custScaleY="299748"/>
      <dgm:spPr/>
      <dgm:t>
        <a:bodyPr/>
        <a:lstStyle/>
        <a:p>
          <a:endParaRPr lang="es-ES_tradnl"/>
        </a:p>
      </dgm:t>
    </dgm:pt>
    <dgm:pt modelId="{97C06C81-14B3-354E-B98D-54C3A7242C3C}" type="pres">
      <dgm:prSet presAssocID="{8584BEF3-A97A-8E44-9BC7-55B2287B4A55}" presName="child" presStyleLbl="alignAccFollowNode1" presStyleIdx="0" presStyleCnt="1">
        <dgm:presLayoutVars>
          <dgm:chMax val="0"/>
          <dgm:bulletEnabled val="1"/>
        </dgm:presLayoutVars>
      </dgm:prSet>
      <dgm:spPr/>
      <dgm:t>
        <a:bodyPr/>
        <a:lstStyle/>
        <a:p>
          <a:endParaRPr lang="es-ES_tradnl"/>
        </a:p>
      </dgm:t>
    </dgm:pt>
  </dgm:ptLst>
  <dgm:cxnLst>
    <dgm:cxn modelId="{A314A043-CD30-214E-A8DE-983C1C52762A}" type="presOf" srcId="{FF70A514-6BD5-8247-95E0-9EE020624F34}" destId="{0426225E-BA0E-954C-B4EE-B53BEFD64472}" srcOrd="0" destOrd="0" presId="urn:microsoft.com/office/officeart/2005/8/layout/lProcess1"/>
    <dgm:cxn modelId="{E5E689BF-0DA8-9C46-B6D0-7C5897E23EB4}" type="presOf" srcId="{FA623357-A267-C547-BF99-AE5379CD7A43}" destId="{8E33AB84-291C-BE42-B5FD-19B6502F7F5A}" srcOrd="0" destOrd="0" presId="urn:microsoft.com/office/officeart/2005/8/layout/lProcess1"/>
    <dgm:cxn modelId="{434E3B75-5F8B-844F-965B-5A4CF85E4E05}" type="presOf" srcId="{D7880452-C5F0-524C-B84C-38E2E9ACF672}" destId="{BA42BB31-5C5D-2A4E-9AD2-430EBF90BE1C}" srcOrd="0" destOrd="0" presId="urn:microsoft.com/office/officeart/2005/8/layout/lProcess1"/>
    <dgm:cxn modelId="{3C825B6D-4EBC-3348-B819-688E19783C84}" srcId="{FA623357-A267-C547-BF99-AE5379CD7A43}" destId="{D7880452-C5F0-524C-B84C-38E2E9ACF672}" srcOrd="0" destOrd="0" parTransId="{9D162747-4E67-3248-BB5E-BCB452D8DDEA}" sibTransId="{AC56FD7C-9ECE-2E41-A889-CA4870855043}"/>
    <dgm:cxn modelId="{6154AF60-10E7-064E-B86E-DB2476708F16}" type="presOf" srcId="{8584BEF3-A97A-8E44-9BC7-55B2287B4A55}" destId="{97C06C81-14B3-354E-B98D-54C3A7242C3C}" srcOrd="0" destOrd="0" presId="urn:microsoft.com/office/officeart/2005/8/layout/lProcess1"/>
    <dgm:cxn modelId="{5FF73EA3-23AB-9B4F-97C6-A60470A94D26}" srcId="{D7880452-C5F0-524C-B84C-38E2E9ACF672}" destId="{8584BEF3-A97A-8E44-9BC7-55B2287B4A55}" srcOrd="0" destOrd="0" parTransId="{FF70A514-6BD5-8247-95E0-9EE020624F34}" sibTransId="{B678CC68-1E14-BB40-8632-A1F3EA6CD910}"/>
    <dgm:cxn modelId="{4314DCD3-71EB-494F-942A-BA6D41B9A1F6}" type="presParOf" srcId="{8E33AB84-291C-BE42-B5FD-19B6502F7F5A}" destId="{50BE5F02-29DA-6743-8DEF-CC6D84482BE2}" srcOrd="0" destOrd="0" presId="urn:microsoft.com/office/officeart/2005/8/layout/lProcess1"/>
    <dgm:cxn modelId="{853FCF2F-F0BA-E34E-B1F3-D3F08D0FFDD8}" type="presParOf" srcId="{50BE5F02-29DA-6743-8DEF-CC6D84482BE2}" destId="{BA42BB31-5C5D-2A4E-9AD2-430EBF90BE1C}" srcOrd="0" destOrd="0" presId="urn:microsoft.com/office/officeart/2005/8/layout/lProcess1"/>
    <dgm:cxn modelId="{D84E831F-C9B0-6D41-81C2-71FE3A071B2F}" type="presParOf" srcId="{50BE5F02-29DA-6743-8DEF-CC6D84482BE2}" destId="{0426225E-BA0E-954C-B4EE-B53BEFD64472}" srcOrd="1" destOrd="0" presId="urn:microsoft.com/office/officeart/2005/8/layout/lProcess1"/>
    <dgm:cxn modelId="{C8AF244E-24C7-AB40-8656-0FC97C2693BC}" type="presParOf" srcId="{50BE5F02-29DA-6743-8DEF-CC6D84482BE2}" destId="{97C06C81-14B3-354E-B98D-54C3A7242C3C}" srcOrd="2" destOrd="0" presId="urn:microsoft.com/office/officeart/2005/8/layout/l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3097A89-9926-D24D-856B-E7685E5F6A48}" type="doc">
      <dgm:prSet loTypeId="urn:microsoft.com/office/officeart/2005/8/layout/radial1" loCatId="" qsTypeId="urn:microsoft.com/office/officeart/2005/8/quickstyle/simple3" qsCatId="simple" csTypeId="urn:microsoft.com/office/officeart/2005/8/colors/colorful4" csCatId="colorful" phldr="1"/>
      <dgm:spPr/>
      <dgm:t>
        <a:bodyPr/>
        <a:lstStyle/>
        <a:p>
          <a:endParaRPr lang="es-ES_tradnl"/>
        </a:p>
      </dgm:t>
    </dgm:pt>
    <dgm:pt modelId="{EC7FFD43-98FE-AC47-9784-61A7D94CC7F9}">
      <dgm:prSet phldrT="[Texto]" custT="1"/>
      <dgm:spPr/>
      <dgm:t>
        <a:bodyPr/>
        <a:lstStyle/>
        <a:p>
          <a:r>
            <a:rPr lang="es-ES" sz="1100" b="1" dirty="0" smtClean="0">
              <a:latin typeface="Arial" charset="0"/>
              <a:ea typeface="Arial" charset="0"/>
              <a:cs typeface="Arial" charset="0"/>
            </a:rPr>
            <a:t>Metodología</a:t>
          </a:r>
          <a:endParaRPr lang="es-ES_tradnl" sz="1100" b="1" dirty="0">
            <a:latin typeface="Arial" charset="0"/>
            <a:ea typeface="Arial" charset="0"/>
            <a:cs typeface="Arial" charset="0"/>
          </a:endParaRPr>
        </a:p>
      </dgm:t>
    </dgm:pt>
    <dgm:pt modelId="{C99D8F19-9D32-414D-97A1-B13C591E2B56}" type="parTrans" cxnId="{461BF16C-9652-DE4C-AEC8-B3B69DDB8910}">
      <dgm:prSet/>
      <dgm:spPr/>
      <dgm:t>
        <a:bodyPr/>
        <a:lstStyle/>
        <a:p>
          <a:endParaRPr lang="es-ES_tradnl" sz="1100">
            <a:latin typeface="Arial" charset="0"/>
            <a:ea typeface="Arial" charset="0"/>
            <a:cs typeface="Arial" charset="0"/>
          </a:endParaRPr>
        </a:p>
      </dgm:t>
    </dgm:pt>
    <dgm:pt modelId="{D90F59D2-47CC-9B46-9915-06F433C05900}" type="sibTrans" cxnId="{461BF16C-9652-DE4C-AEC8-B3B69DDB8910}">
      <dgm:prSet/>
      <dgm:spPr/>
      <dgm:t>
        <a:bodyPr/>
        <a:lstStyle/>
        <a:p>
          <a:endParaRPr lang="es-ES_tradnl" sz="1100">
            <a:latin typeface="Arial" charset="0"/>
            <a:ea typeface="Arial" charset="0"/>
            <a:cs typeface="Arial" charset="0"/>
          </a:endParaRPr>
        </a:p>
      </dgm:t>
    </dgm:pt>
    <dgm:pt modelId="{2017B737-AAA8-BB42-B4D6-3400B60195E1}">
      <dgm:prSet phldrT="[Texto]" custT="1"/>
      <dgm:spPr/>
      <dgm:t>
        <a:bodyPr/>
        <a:lstStyle/>
        <a:p>
          <a:r>
            <a:rPr lang="es-ES_tradnl" sz="1100" dirty="0" smtClean="0">
              <a:latin typeface="Arial" charset="0"/>
              <a:ea typeface="Arial" charset="0"/>
              <a:cs typeface="Arial" charset="0"/>
            </a:rPr>
            <a:t>Enfoque de investigación</a:t>
          </a:r>
          <a:endParaRPr lang="es-ES_tradnl" sz="1100" dirty="0">
            <a:latin typeface="Arial" charset="0"/>
            <a:ea typeface="Arial" charset="0"/>
            <a:cs typeface="Arial" charset="0"/>
          </a:endParaRPr>
        </a:p>
      </dgm:t>
    </dgm:pt>
    <dgm:pt modelId="{1E529ABE-41D5-9745-B62A-EE65F786910F}" type="parTrans" cxnId="{7F482580-DF72-9243-90AD-B415EFC2FEC6}">
      <dgm:prSet custT="1"/>
      <dgm:spPr/>
      <dgm:t>
        <a:bodyPr/>
        <a:lstStyle/>
        <a:p>
          <a:endParaRPr lang="es-ES_tradnl" sz="1100">
            <a:latin typeface="Arial" charset="0"/>
            <a:ea typeface="Arial" charset="0"/>
            <a:cs typeface="Arial" charset="0"/>
          </a:endParaRPr>
        </a:p>
      </dgm:t>
    </dgm:pt>
    <dgm:pt modelId="{9E85619B-1D57-CC46-84E5-CCAED02DD740}" type="sibTrans" cxnId="{7F482580-DF72-9243-90AD-B415EFC2FEC6}">
      <dgm:prSet/>
      <dgm:spPr/>
      <dgm:t>
        <a:bodyPr/>
        <a:lstStyle/>
        <a:p>
          <a:endParaRPr lang="es-ES_tradnl" sz="1100">
            <a:latin typeface="Arial" charset="0"/>
            <a:ea typeface="Arial" charset="0"/>
            <a:cs typeface="Arial" charset="0"/>
          </a:endParaRPr>
        </a:p>
      </dgm:t>
    </dgm:pt>
    <dgm:pt modelId="{501952E8-17E3-E549-8F51-0E18A3D0C156}">
      <dgm:prSet phldrT="[Texto]" custT="1"/>
      <dgm:spPr/>
      <dgm:t>
        <a:bodyPr/>
        <a:lstStyle/>
        <a:p>
          <a:r>
            <a:rPr lang="es-ES" sz="1100" b="1" dirty="0" smtClean="0">
              <a:latin typeface="Arial" charset="0"/>
              <a:ea typeface="Arial" charset="0"/>
              <a:cs typeface="Arial" charset="0"/>
            </a:rPr>
            <a:t>Métodos científicos</a:t>
          </a:r>
          <a:endParaRPr lang="es-ES_tradnl" sz="1100" dirty="0">
            <a:latin typeface="Arial" charset="0"/>
            <a:ea typeface="Arial" charset="0"/>
            <a:cs typeface="Arial" charset="0"/>
          </a:endParaRPr>
        </a:p>
      </dgm:t>
    </dgm:pt>
    <dgm:pt modelId="{53D7109B-0170-D740-A00C-FDFE63816F8B}" type="parTrans" cxnId="{054D88AB-604F-3D4F-833E-89002E6481B2}">
      <dgm:prSet custT="1"/>
      <dgm:spPr/>
      <dgm:t>
        <a:bodyPr/>
        <a:lstStyle/>
        <a:p>
          <a:endParaRPr lang="es-ES_tradnl" sz="1100">
            <a:latin typeface="Arial" charset="0"/>
            <a:ea typeface="Arial" charset="0"/>
            <a:cs typeface="Arial" charset="0"/>
          </a:endParaRPr>
        </a:p>
      </dgm:t>
    </dgm:pt>
    <dgm:pt modelId="{D56906B3-8A81-7944-9903-649446B42211}" type="sibTrans" cxnId="{054D88AB-604F-3D4F-833E-89002E6481B2}">
      <dgm:prSet/>
      <dgm:spPr/>
      <dgm:t>
        <a:bodyPr/>
        <a:lstStyle/>
        <a:p>
          <a:endParaRPr lang="es-ES_tradnl" sz="1100">
            <a:latin typeface="Arial" charset="0"/>
            <a:ea typeface="Arial" charset="0"/>
            <a:cs typeface="Arial" charset="0"/>
          </a:endParaRPr>
        </a:p>
      </dgm:t>
    </dgm:pt>
    <dgm:pt modelId="{BFCDE8DD-66A4-FE4F-92D2-DA4D80A2D024}">
      <dgm:prSet phldrT="[Texto]" custT="1"/>
      <dgm:spPr/>
      <dgm:t>
        <a:bodyPr/>
        <a:lstStyle/>
        <a:p>
          <a:r>
            <a:rPr lang="es-ES_tradnl" sz="1100" dirty="0" smtClean="0">
              <a:latin typeface="Arial" charset="0"/>
              <a:ea typeface="Arial" charset="0"/>
              <a:cs typeface="Arial" charset="0"/>
            </a:rPr>
            <a:t>Tipo de investigación</a:t>
          </a:r>
          <a:endParaRPr lang="es-ES_tradnl" sz="1100" dirty="0">
            <a:latin typeface="Arial" charset="0"/>
            <a:ea typeface="Arial" charset="0"/>
            <a:cs typeface="Arial" charset="0"/>
          </a:endParaRPr>
        </a:p>
      </dgm:t>
    </dgm:pt>
    <dgm:pt modelId="{A6516DB2-6878-5C48-A012-BCEF5CB6C140}" type="parTrans" cxnId="{DDF30CBE-E0E7-954F-AFF4-1CB911F1E352}">
      <dgm:prSet custT="1"/>
      <dgm:spPr/>
      <dgm:t>
        <a:bodyPr/>
        <a:lstStyle/>
        <a:p>
          <a:endParaRPr lang="es-ES_tradnl" sz="1100">
            <a:latin typeface="Arial" charset="0"/>
            <a:ea typeface="Arial" charset="0"/>
            <a:cs typeface="Arial" charset="0"/>
          </a:endParaRPr>
        </a:p>
      </dgm:t>
    </dgm:pt>
    <dgm:pt modelId="{0478454E-2175-604B-808A-DF9D5331FD8E}" type="sibTrans" cxnId="{DDF30CBE-E0E7-954F-AFF4-1CB911F1E352}">
      <dgm:prSet/>
      <dgm:spPr/>
      <dgm:t>
        <a:bodyPr/>
        <a:lstStyle/>
        <a:p>
          <a:endParaRPr lang="es-ES_tradnl" sz="1100">
            <a:latin typeface="Arial" charset="0"/>
            <a:ea typeface="Arial" charset="0"/>
            <a:cs typeface="Arial" charset="0"/>
          </a:endParaRPr>
        </a:p>
      </dgm:t>
    </dgm:pt>
    <dgm:pt modelId="{AF17E11C-439D-EB4B-9F70-A110985D0FF4}" type="pres">
      <dgm:prSet presAssocID="{F3097A89-9926-D24D-856B-E7685E5F6A48}" presName="cycle" presStyleCnt="0">
        <dgm:presLayoutVars>
          <dgm:chMax val="1"/>
          <dgm:dir/>
          <dgm:animLvl val="ctr"/>
          <dgm:resizeHandles val="exact"/>
        </dgm:presLayoutVars>
      </dgm:prSet>
      <dgm:spPr/>
      <dgm:t>
        <a:bodyPr/>
        <a:lstStyle/>
        <a:p>
          <a:endParaRPr lang="es-ES_tradnl"/>
        </a:p>
      </dgm:t>
    </dgm:pt>
    <dgm:pt modelId="{FCBA5AE1-1AC3-E642-A9B8-0E40AF270F5B}" type="pres">
      <dgm:prSet presAssocID="{EC7FFD43-98FE-AC47-9784-61A7D94CC7F9}" presName="centerShape" presStyleLbl="node0" presStyleIdx="0" presStyleCnt="1" custScaleX="104340" custScaleY="97861"/>
      <dgm:spPr/>
      <dgm:t>
        <a:bodyPr/>
        <a:lstStyle/>
        <a:p>
          <a:endParaRPr lang="es-ES_tradnl"/>
        </a:p>
      </dgm:t>
    </dgm:pt>
    <dgm:pt modelId="{18C44D7C-87AC-CD4F-9BB7-1A7A1AB447BF}" type="pres">
      <dgm:prSet presAssocID="{1E529ABE-41D5-9745-B62A-EE65F786910F}" presName="Name9" presStyleLbl="parChTrans1D2" presStyleIdx="0" presStyleCnt="3"/>
      <dgm:spPr/>
      <dgm:t>
        <a:bodyPr/>
        <a:lstStyle/>
        <a:p>
          <a:endParaRPr lang="es-ES_tradnl"/>
        </a:p>
      </dgm:t>
    </dgm:pt>
    <dgm:pt modelId="{5004FF5D-A656-9F46-B713-EF64AE597D81}" type="pres">
      <dgm:prSet presAssocID="{1E529ABE-41D5-9745-B62A-EE65F786910F}" presName="connTx" presStyleLbl="parChTrans1D2" presStyleIdx="0" presStyleCnt="3"/>
      <dgm:spPr/>
      <dgm:t>
        <a:bodyPr/>
        <a:lstStyle/>
        <a:p>
          <a:endParaRPr lang="es-ES_tradnl"/>
        </a:p>
      </dgm:t>
    </dgm:pt>
    <dgm:pt modelId="{CF81B6BE-F814-CD43-A41E-8DB20A24428F}" type="pres">
      <dgm:prSet presAssocID="{2017B737-AAA8-BB42-B4D6-3400B60195E1}" presName="node" presStyleLbl="node1" presStyleIdx="0" presStyleCnt="3">
        <dgm:presLayoutVars>
          <dgm:bulletEnabled val="1"/>
        </dgm:presLayoutVars>
      </dgm:prSet>
      <dgm:spPr/>
      <dgm:t>
        <a:bodyPr/>
        <a:lstStyle/>
        <a:p>
          <a:endParaRPr lang="es-ES_tradnl"/>
        </a:p>
      </dgm:t>
    </dgm:pt>
    <dgm:pt modelId="{230692BF-56AC-D842-9873-4967F966630B}" type="pres">
      <dgm:prSet presAssocID="{53D7109B-0170-D740-A00C-FDFE63816F8B}" presName="Name9" presStyleLbl="parChTrans1D2" presStyleIdx="1" presStyleCnt="3"/>
      <dgm:spPr/>
      <dgm:t>
        <a:bodyPr/>
        <a:lstStyle/>
        <a:p>
          <a:endParaRPr lang="es-ES_tradnl"/>
        </a:p>
      </dgm:t>
    </dgm:pt>
    <dgm:pt modelId="{D0A97492-3F11-C64B-97F6-250D523C82C3}" type="pres">
      <dgm:prSet presAssocID="{53D7109B-0170-D740-A00C-FDFE63816F8B}" presName="connTx" presStyleLbl="parChTrans1D2" presStyleIdx="1" presStyleCnt="3"/>
      <dgm:spPr/>
      <dgm:t>
        <a:bodyPr/>
        <a:lstStyle/>
        <a:p>
          <a:endParaRPr lang="es-ES_tradnl"/>
        </a:p>
      </dgm:t>
    </dgm:pt>
    <dgm:pt modelId="{8384BAB5-CE4C-5A40-9EA2-A932DD7E659F}" type="pres">
      <dgm:prSet presAssocID="{501952E8-17E3-E549-8F51-0E18A3D0C156}" presName="node" presStyleLbl="node1" presStyleIdx="1" presStyleCnt="3">
        <dgm:presLayoutVars>
          <dgm:bulletEnabled val="1"/>
        </dgm:presLayoutVars>
      </dgm:prSet>
      <dgm:spPr/>
      <dgm:t>
        <a:bodyPr/>
        <a:lstStyle/>
        <a:p>
          <a:endParaRPr lang="es-ES_tradnl"/>
        </a:p>
      </dgm:t>
    </dgm:pt>
    <dgm:pt modelId="{5FC9F20E-6106-A448-B50A-9B24893EEDA5}" type="pres">
      <dgm:prSet presAssocID="{A6516DB2-6878-5C48-A012-BCEF5CB6C140}" presName="Name9" presStyleLbl="parChTrans1D2" presStyleIdx="2" presStyleCnt="3"/>
      <dgm:spPr/>
      <dgm:t>
        <a:bodyPr/>
        <a:lstStyle/>
        <a:p>
          <a:endParaRPr lang="es-ES_tradnl"/>
        </a:p>
      </dgm:t>
    </dgm:pt>
    <dgm:pt modelId="{0274C879-B1E8-C147-B6A5-F76E4FA8B1A2}" type="pres">
      <dgm:prSet presAssocID="{A6516DB2-6878-5C48-A012-BCEF5CB6C140}" presName="connTx" presStyleLbl="parChTrans1D2" presStyleIdx="2" presStyleCnt="3"/>
      <dgm:spPr/>
      <dgm:t>
        <a:bodyPr/>
        <a:lstStyle/>
        <a:p>
          <a:endParaRPr lang="es-ES_tradnl"/>
        </a:p>
      </dgm:t>
    </dgm:pt>
    <dgm:pt modelId="{40A32C1E-08B2-E94F-A976-E4AECDF35086}" type="pres">
      <dgm:prSet presAssocID="{BFCDE8DD-66A4-FE4F-92D2-DA4D80A2D024}" presName="node" presStyleLbl="node1" presStyleIdx="2" presStyleCnt="3">
        <dgm:presLayoutVars>
          <dgm:bulletEnabled val="1"/>
        </dgm:presLayoutVars>
      </dgm:prSet>
      <dgm:spPr/>
      <dgm:t>
        <a:bodyPr/>
        <a:lstStyle/>
        <a:p>
          <a:endParaRPr lang="es-ES_tradnl"/>
        </a:p>
      </dgm:t>
    </dgm:pt>
  </dgm:ptLst>
  <dgm:cxnLst>
    <dgm:cxn modelId="{054D88AB-604F-3D4F-833E-89002E6481B2}" srcId="{EC7FFD43-98FE-AC47-9784-61A7D94CC7F9}" destId="{501952E8-17E3-E549-8F51-0E18A3D0C156}" srcOrd="1" destOrd="0" parTransId="{53D7109B-0170-D740-A00C-FDFE63816F8B}" sibTransId="{D56906B3-8A81-7944-9903-649446B42211}"/>
    <dgm:cxn modelId="{42FF8453-5B36-3849-AB1F-ED40B3DF2C79}" type="presOf" srcId="{F3097A89-9926-D24D-856B-E7685E5F6A48}" destId="{AF17E11C-439D-EB4B-9F70-A110985D0FF4}" srcOrd="0" destOrd="0" presId="urn:microsoft.com/office/officeart/2005/8/layout/radial1"/>
    <dgm:cxn modelId="{EA3D2278-886E-7840-904E-71CDB69D24A4}" type="presOf" srcId="{1E529ABE-41D5-9745-B62A-EE65F786910F}" destId="{5004FF5D-A656-9F46-B713-EF64AE597D81}" srcOrd="1" destOrd="0" presId="urn:microsoft.com/office/officeart/2005/8/layout/radial1"/>
    <dgm:cxn modelId="{DDF30CBE-E0E7-954F-AFF4-1CB911F1E352}" srcId="{EC7FFD43-98FE-AC47-9784-61A7D94CC7F9}" destId="{BFCDE8DD-66A4-FE4F-92D2-DA4D80A2D024}" srcOrd="2" destOrd="0" parTransId="{A6516DB2-6878-5C48-A012-BCEF5CB6C140}" sibTransId="{0478454E-2175-604B-808A-DF9D5331FD8E}"/>
    <dgm:cxn modelId="{43219733-1022-DD41-94CB-4A1EE08069C9}" type="presOf" srcId="{501952E8-17E3-E549-8F51-0E18A3D0C156}" destId="{8384BAB5-CE4C-5A40-9EA2-A932DD7E659F}" srcOrd="0" destOrd="0" presId="urn:microsoft.com/office/officeart/2005/8/layout/radial1"/>
    <dgm:cxn modelId="{C335163C-0257-CF4E-B0B0-3F1B7F24E6F2}" type="presOf" srcId="{2017B737-AAA8-BB42-B4D6-3400B60195E1}" destId="{CF81B6BE-F814-CD43-A41E-8DB20A24428F}" srcOrd="0" destOrd="0" presId="urn:microsoft.com/office/officeart/2005/8/layout/radial1"/>
    <dgm:cxn modelId="{3E48D647-FABF-4345-81E1-166560A467F6}" type="presOf" srcId="{EC7FFD43-98FE-AC47-9784-61A7D94CC7F9}" destId="{FCBA5AE1-1AC3-E642-A9B8-0E40AF270F5B}" srcOrd="0" destOrd="0" presId="urn:microsoft.com/office/officeart/2005/8/layout/radial1"/>
    <dgm:cxn modelId="{7F482580-DF72-9243-90AD-B415EFC2FEC6}" srcId="{EC7FFD43-98FE-AC47-9784-61A7D94CC7F9}" destId="{2017B737-AAA8-BB42-B4D6-3400B60195E1}" srcOrd="0" destOrd="0" parTransId="{1E529ABE-41D5-9745-B62A-EE65F786910F}" sibTransId="{9E85619B-1D57-CC46-84E5-CCAED02DD740}"/>
    <dgm:cxn modelId="{3768FCC8-D04E-D542-B2A9-590A65CFD06A}" type="presOf" srcId="{A6516DB2-6878-5C48-A012-BCEF5CB6C140}" destId="{5FC9F20E-6106-A448-B50A-9B24893EEDA5}" srcOrd="0" destOrd="0" presId="urn:microsoft.com/office/officeart/2005/8/layout/radial1"/>
    <dgm:cxn modelId="{72B6D092-8BFF-A44E-9357-7DB57830EF4D}" type="presOf" srcId="{53D7109B-0170-D740-A00C-FDFE63816F8B}" destId="{D0A97492-3F11-C64B-97F6-250D523C82C3}" srcOrd="1" destOrd="0" presId="urn:microsoft.com/office/officeart/2005/8/layout/radial1"/>
    <dgm:cxn modelId="{461BF16C-9652-DE4C-AEC8-B3B69DDB8910}" srcId="{F3097A89-9926-D24D-856B-E7685E5F6A48}" destId="{EC7FFD43-98FE-AC47-9784-61A7D94CC7F9}" srcOrd="0" destOrd="0" parTransId="{C99D8F19-9D32-414D-97A1-B13C591E2B56}" sibTransId="{D90F59D2-47CC-9B46-9915-06F433C05900}"/>
    <dgm:cxn modelId="{84C95E00-4475-D94B-83BD-F1E9C7D9F003}" type="presOf" srcId="{A6516DB2-6878-5C48-A012-BCEF5CB6C140}" destId="{0274C879-B1E8-C147-B6A5-F76E4FA8B1A2}" srcOrd="1" destOrd="0" presId="urn:microsoft.com/office/officeart/2005/8/layout/radial1"/>
    <dgm:cxn modelId="{F7A37458-1CF8-4943-AA05-A8CE63758A7D}" type="presOf" srcId="{BFCDE8DD-66A4-FE4F-92D2-DA4D80A2D024}" destId="{40A32C1E-08B2-E94F-A976-E4AECDF35086}" srcOrd="0" destOrd="0" presId="urn:microsoft.com/office/officeart/2005/8/layout/radial1"/>
    <dgm:cxn modelId="{22702801-BB2A-874E-8C11-56456E48D87B}" type="presOf" srcId="{1E529ABE-41D5-9745-B62A-EE65F786910F}" destId="{18C44D7C-87AC-CD4F-9BB7-1A7A1AB447BF}" srcOrd="0" destOrd="0" presId="urn:microsoft.com/office/officeart/2005/8/layout/radial1"/>
    <dgm:cxn modelId="{DB84A125-F7EE-FD41-82B3-DFE5FD99B093}" type="presOf" srcId="{53D7109B-0170-D740-A00C-FDFE63816F8B}" destId="{230692BF-56AC-D842-9873-4967F966630B}" srcOrd="0" destOrd="0" presId="urn:microsoft.com/office/officeart/2005/8/layout/radial1"/>
    <dgm:cxn modelId="{81E44344-3126-434E-B4B7-9B7992EBC6AB}" type="presParOf" srcId="{AF17E11C-439D-EB4B-9F70-A110985D0FF4}" destId="{FCBA5AE1-1AC3-E642-A9B8-0E40AF270F5B}" srcOrd="0" destOrd="0" presId="urn:microsoft.com/office/officeart/2005/8/layout/radial1"/>
    <dgm:cxn modelId="{079A20FA-E5F6-E24B-B8F7-BAA77AFA2FDE}" type="presParOf" srcId="{AF17E11C-439D-EB4B-9F70-A110985D0FF4}" destId="{18C44D7C-87AC-CD4F-9BB7-1A7A1AB447BF}" srcOrd="1" destOrd="0" presId="urn:microsoft.com/office/officeart/2005/8/layout/radial1"/>
    <dgm:cxn modelId="{CE10F892-7B07-6945-84EF-8AC66A7DCBD4}" type="presParOf" srcId="{18C44D7C-87AC-CD4F-9BB7-1A7A1AB447BF}" destId="{5004FF5D-A656-9F46-B713-EF64AE597D81}" srcOrd="0" destOrd="0" presId="urn:microsoft.com/office/officeart/2005/8/layout/radial1"/>
    <dgm:cxn modelId="{41A80076-C76C-6C44-83BA-B9C9C49A35B1}" type="presParOf" srcId="{AF17E11C-439D-EB4B-9F70-A110985D0FF4}" destId="{CF81B6BE-F814-CD43-A41E-8DB20A24428F}" srcOrd="2" destOrd="0" presId="urn:microsoft.com/office/officeart/2005/8/layout/radial1"/>
    <dgm:cxn modelId="{30790463-1F34-5D4C-958F-4C3AEA9C5FAD}" type="presParOf" srcId="{AF17E11C-439D-EB4B-9F70-A110985D0FF4}" destId="{230692BF-56AC-D842-9873-4967F966630B}" srcOrd="3" destOrd="0" presId="urn:microsoft.com/office/officeart/2005/8/layout/radial1"/>
    <dgm:cxn modelId="{D1FE1EA7-9777-5C47-80D4-2F3B22726C2D}" type="presParOf" srcId="{230692BF-56AC-D842-9873-4967F966630B}" destId="{D0A97492-3F11-C64B-97F6-250D523C82C3}" srcOrd="0" destOrd="0" presId="urn:microsoft.com/office/officeart/2005/8/layout/radial1"/>
    <dgm:cxn modelId="{3F7382E3-B67E-AA4C-B2DF-ADD24D493F8D}" type="presParOf" srcId="{AF17E11C-439D-EB4B-9F70-A110985D0FF4}" destId="{8384BAB5-CE4C-5A40-9EA2-A932DD7E659F}" srcOrd="4" destOrd="0" presId="urn:microsoft.com/office/officeart/2005/8/layout/radial1"/>
    <dgm:cxn modelId="{4DFE8D5B-3F73-B649-9364-D04FBE0FEC48}" type="presParOf" srcId="{AF17E11C-439D-EB4B-9F70-A110985D0FF4}" destId="{5FC9F20E-6106-A448-B50A-9B24893EEDA5}" srcOrd="5" destOrd="0" presId="urn:microsoft.com/office/officeart/2005/8/layout/radial1"/>
    <dgm:cxn modelId="{B3B9CC8E-F74B-DB4E-9588-ADFC7622025D}" type="presParOf" srcId="{5FC9F20E-6106-A448-B50A-9B24893EEDA5}" destId="{0274C879-B1E8-C147-B6A5-F76E4FA8B1A2}" srcOrd="0" destOrd="0" presId="urn:microsoft.com/office/officeart/2005/8/layout/radial1"/>
    <dgm:cxn modelId="{E96EE28D-FF8D-5B41-B472-3FB1607C40C9}" type="presParOf" srcId="{AF17E11C-439D-EB4B-9F70-A110985D0FF4}" destId="{40A32C1E-08B2-E94F-A976-E4AECDF35086}" srcOrd="6" destOrd="0" presId="urn:microsoft.com/office/officeart/2005/8/layout/radial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4C735FF2-636D-9640-BD1E-8FF7B629349C}" type="doc">
      <dgm:prSet loTypeId="urn:microsoft.com/office/officeart/2008/layout/SquareAccentList" loCatId="" qsTypeId="urn:microsoft.com/office/officeart/2005/8/quickstyle/simple4" qsCatId="simple" csTypeId="urn:microsoft.com/office/officeart/2005/8/colors/colorful3" csCatId="colorful" phldr="1"/>
      <dgm:spPr/>
      <dgm:t>
        <a:bodyPr/>
        <a:lstStyle/>
        <a:p>
          <a:endParaRPr lang="es-ES_tradnl"/>
        </a:p>
      </dgm:t>
    </dgm:pt>
    <dgm:pt modelId="{A853BAE8-259F-9F45-803E-C1EF91C2F224}">
      <dgm:prSet phldrT="[Texto]" custT="1"/>
      <dgm:spPr/>
      <dgm:t>
        <a:bodyPr/>
        <a:lstStyle/>
        <a:p>
          <a:pPr algn="ctr"/>
          <a:r>
            <a:rPr lang="es-ES_tradnl" sz="1200" b="1" dirty="0" smtClean="0">
              <a:latin typeface="Arial" charset="0"/>
              <a:ea typeface="Arial" charset="0"/>
              <a:cs typeface="Arial" charset="0"/>
            </a:rPr>
            <a:t>Métodos teóricos</a:t>
          </a:r>
          <a:endParaRPr lang="es-ES_tradnl" sz="1200" b="1" dirty="0">
            <a:latin typeface="Arial" charset="0"/>
            <a:ea typeface="Arial" charset="0"/>
            <a:cs typeface="Arial" charset="0"/>
          </a:endParaRPr>
        </a:p>
      </dgm:t>
    </dgm:pt>
    <dgm:pt modelId="{CE4D2734-FB8D-1D43-8819-EC578DAAE262}" type="parTrans" cxnId="{223DA0D9-946D-7940-98FD-B832FD7CB2BB}">
      <dgm:prSet/>
      <dgm:spPr/>
      <dgm:t>
        <a:bodyPr/>
        <a:lstStyle/>
        <a:p>
          <a:pPr algn="l"/>
          <a:endParaRPr lang="es-ES_tradnl" sz="1200">
            <a:latin typeface="Arial" charset="0"/>
            <a:ea typeface="Arial" charset="0"/>
            <a:cs typeface="Arial" charset="0"/>
          </a:endParaRPr>
        </a:p>
      </dgm:t>
    </dgm:pt>
    <dgm:pt modelId="{8F663A6A-DB4F-2740-A499-DE8407072D3B}" type="sibTrans" cxnId="{223DA0D9-946D-7940-98FD-B832FD7CB2BB}">
      <dgm:prSet/>
      <dgm:spPr/>
      <dgm:t>
        <a:bodyPr/>
        <a:lstStyle/>
        <a:p>
          <a:pPr algn="l"/>
          <a:endParaRPr lang="es-ES_tradnl" sz="1200">
            <a:latin typeface="Arial" charset="0"/>
            <a:ea typeface="Arial" charset="0"/>
            <a:cs typeface="Arial" charset="0"/>
          </a:endParaRPr>
        </a:p>
      </dgm:t>
    </dgm:pt>
    <dgm:pt modelId="{DD2A632F-D12C-7443-8AAF-842271160FD0}">
      <dgm:prSet phldrT="[Texto]" custT="1"/>
      <dgm:spPr/>
      <dgm:t>
        <a:bodyPr/>
        <a:lstStyle/>
        <a:p>
          <a:pPr algn="l"/>
          <a:r>
            <a:rPr lang="es-ES_tradnl" sz="1200" dirty="0" smtClean="0">
              <a:latin typeface="Arial" charset="0"/>
              <a:ea typeface="Arial" charset="0"/>
              <a:cs typeface="Arial" charset="0"/>
            </a:rPr>
            <a:t>Investigación documental</a:t>
          </a:r>
          <a:endParaRPr lang="es-ES_tradnl" sz="1200" dirty="0">
            <a:latin typeface="Arial" charset="0"/>
            <a:ea typeface="Arial" charset="0"/>
            <a:cs typeface="Arial" charset="0"/>
          </a:endParaRPr>
        </a:p>
      </dgm:t>
    </dgm:pt>
    <dgm:pt modelId="{6A0C2EE7-334D-1342-8A8B-DDC1B99467CB}" type="parTrans" cxnId="{BE340C6D-3C0E-6442-B178-08814B4B478D}">
      <dgm:prSet/>
      <dgm:spPr/>
      <dgm:t>
        <a:bodyPr/>
        <a:lstStyle/>
        <a:p>
          <a:pPr algn="l"/>
          <a:endParaRPr lang="es-ES_tradnl" sz="1200">
            <a:latin typeface="Arial" charset="0"/>
            <a:ea typeface="Arial" charset="0"/>
            <a:cs typeface="Arial" charset="0"/>
          </a:endParaRPr>
        </a:p>
      </dgm:t>
    </dgm:pt>
    <dgm:pt modelId="{24CE0BB9-A542-A44F-927C-29EDB5260A63}" type="sibTrans" cxnId="{BE340C6D-3C0E-6442-B178-08814B4B478D}">
      <dgm:prSet/>
      <dgm:spPr/>
      <dgm:t>
        <a:bodyPr/>
        <a:lstStyle/>
        <a:p>
          <a:pPr algn="l"/>
          <a:endParaRPr lang="es-ES_tradnl" sz="1200">
            <a:latin typeface="Arial" charset="0"/>
            <a:ea typeface="Arial" charset="0"/>
            <a:cs typeface="Arial" charset="0"/>
          </a:endParaRPr>
        </a:p>
      </dgm:t>
    </dgm:pt>
    <dgm:pt modelId="{6287C347-E20B-E14B-B5C7-558C05F36E60}" type="pres">
      <dgm:prSet presAssocID="{4C735FF2-636D-9640-BD1E-8FF7B629349C}" presName="layout" presStyleCnt="0">
        <dgm:presLayoutVars>
          <dgm:chMax/>
          <dgm:chPref/>
          <dgm:dir/>
          <dgm:resizeHandles/>
        </dgm:presLayoutVars>
      </dgm:prSet>
      <dgm:spPr/>
      <dgm:t>
        <a:bodyPr/>
        <a:lstStyle/>
        <a:p>
          <a:endParaRPr lang="es-ES_tradnl"/>
        </a:p>
      </dgm:t>
    </dgm:pt>
    <dgm:pt modelId="{2A9E8DF2-C831-C240-ABDC-4FCBEF0B426C}" type="pres">
      <dgm:prSet presAssocID="{A853BAE8-259F-9F45-803E-C1EF91C2F224}" presName="root" presStyleCnt="0">
        <dgm:presLayoutVars>
          <dgm:chMax/>
          <dgm:chPref/>
        </dgm:presLayoutVars>
      </dgm:prSet>
      <dgm:spPr/>
    </dgm:pt>
    <dgm:pt modelId="{9BAC0172-3136-4D4A-A68A-42AA14137A20}" type="pres">
      <dgm:prSet presAssocID="{A853BAE8-259F-9F45-803E-C1EF91C2F224}" presName="rootComposite" presStyleCnt="0">
        <dgm:presLayoutVars/>
      </dgm:prSet>
      <dgm:spPr/>
    </dgm:pt>
    <dgm:pt modelId="{2550E64D-5F6D-4A47-B5BC-A55DFB556EEF}" type="pres">
      <dgm:prSet presAssocID="{A853BAE8-259F-9F45-803E-C1EF91C2F224}" presName="ParentAccent" presStyleLbl="alignNode1" presStyleIdx="0" presStyleCnt="1"/>
      <dgm:spPr/>
    </dgm:pt>
    <dgm:pt modelId="{C0EAE312-8D60-CA47-9BE9-8616A7721FF0}" type="pres">
      <dgm:prSet presAssocID="{A853BAE8-259F-9F45-803E-C1EF91C2F224}" presName="ParentSmallAccent" presStyleLbl="fgAcc1" presStyleIdx="0" presStyleCnt="1"/>
      <dgm:spPr/>
    </dgm:pt>
    <dgm:pt modelId="{828E6DAD-CC87-8844-8C10-5EFD2B1D520E}" type="pres">
      <dgm:prSet presAssocID="{A853BAE8-259F-9F45-803E-C1EF91C2F224}" presName="Parent" presStyleLbl="revTx" presStyleIdx="0" presStyleCnt="2">
        <dgm:presLayoutVars>
          <dgm:chMax/>
          <dgm:chPref val="4"/>
          <dgm:bulletEnabled val="1"/>
        </dgm:presLayoutVars>
      </dgm:prSet>
      <dgm:spPr/>
      <dgm:t>
        <a:bodyPr/>
        <a:lstStyle/>
        <a:p>
          <a:endParaRPr lang="es-ES_tradnl"/>
        </a:p>
      </dgm:t>
    </dgm:pt>
    <dgm:pt modelId="{F2EC87D5-745C-2443-8179-A357434DC333}" type="pres">
      <dgm:prSet presAssocID="{A853BAE8-259F-9F45-803E-C1EF91C2F224}" presName="childShape" presStyleCnt="0">
        <dgm:presLayoutVars>
          <dgm:chMax val="0"/>
          <dgm:chPref val="0"/>
        </dgm:presLayoutVars>
      </dgm:prSet>
      <dgm:spPr/>
    </dgm:pt>
    <dgm:pt modelId="{8017A69C-4645-2646-A89A-871A56A1FB6A}" type="pres">
      <dgm:prSet presAssocID="{DD2A632F-D12C-7443-8AAF-842271160FD0}" presName="childComposite" presStyleCnt="0">
        <dgm:presLayoutVars>
          <dgm:chMax val="0"/>
          <dgm:chPref val="0"/>
        </dgm:presLayoutVars>
      </dgm:prSet>
      <dgm:spPr/>
    </dgm:pt>
    <dgm:pt modelId="{8A0118CF-8453-4941-AC8F-B69FD325D951}" type="pres">
      <dgm:prSet presAssocID="{DD2A632F-D12C-7443-8AAF-842271160FD0}" presName="ChildAccent" presStyleLbl="solidFgAcc1" presStyleIdx="0" presStyleCnt="1"/>
      <dgm:spPr/>
    </dgm:pt>
    <dgm:pt modelId="{D5C22FB1-43BA-964F-8022-6379187B757D}" type="pres">
      <dgm:prSet presAssocID="{DD2A632F-D12C-7443-8AAF-842271160FD0}" presName="Child" presStyleLbl="revTx" presStyleIdx="1" presStyleCnt="2">
        <dgm:presLayoutVars>
          <dgm:chMax val="0"/>
          <dgm:chPref val="0"/>
          <dgm:bulletEnabled val="1"/>
        </dgm:presLayoutVars>
      </dgm:prSet>
      <dgm:spPr/>
      <dgm:t>
        <a:bodyPr/>
        <a:lstStyle/>
        <a:p>
          <a:endParaRPr lang="es-ES_tradnl"/>
        </a:p>
      </dgm:t>
    </dgm:pt>
  </dgm:ptLst>
  <dgm:cxnLst>
    <dgm:cxn modelId="{75F6FE58-EEA6-7040-B6E4-13639CF66D67}" type="presOf" srcId="{4C735FF2-636D-9640-BD1E-8FF7B629349C}" destId="{6287C347-E20B-E14B-B5C7-558C05F36E60}" srcOrd="0" destOrd="0" presId="urn:microsoft.com/office/officeart/2008/layout/SquareAccentList"/>
    <dgm:cxn modelId="{A8D113B9-4AE2-8642-8B9B-44E661D533B1}" type="presOf" srcId="{DD2A632F-D12C-7443-8AAF-842271160FD0}" destId="{D5C22FB1-43BA-964F-8022-6379187B757D}" srcOrd="0" destOrd="0" presId="urn:microsoft.com/office/officeart/2008/layout/SquareAccentList"/>
    <dgm:cxn modelId="{D103AA52-3F64-F043-A398-ABC93469DC06}" type="presOf" srcId="{A853BAE8-259F-9F45-803E-C1EF91C2F224}" destId="{828E6DAD-CC87-8844-8C10-5EFD2B1D520E}" srcOrd="0" destOrd="0" presId="urn:microsoft.com/office/officeart/2008/layout/SquareAccentList"/>
    <dgm:cxn modelId="{BE340C6D-3C0E-6442-B178-08814B4B478D}" srcId="{A853BAE8-259F-9F45-803E-C1EF91C2F224}" destId="{DD2A632F-D12C-7443-8AAF-842271160FD0}" srcOrd="0" destOrd="0" parTransId="{6A0C2EE7-334D-1342-8A8B-DDC1B99467CB}" sibTransId="{24CE0BB9-A542-A44F-927C-29EDB5260A63}"/>
    <dgm:cxn modelId="{223DA0D9-946D-7940-98FD-B832FD7CB2BB}" srcId="{4C735FF2-636D-9640-BD1E-8FF7B629349C}" destId="{A853BAE8-259F-9F45-803E-C1EF91C2F224}" srcOrd="0" destOrd="0" parTransId="{CE4D2734-FB8D-1D43-8819-EC578DAAE262}" sibTransId="{8F663A6A-DB4F-2740-A499-DE8407072D3B}"/>
    <dgm:cxn modelId="{77C60242-4F9B-794B-AD2C-53DAE2C59FF6}" type="presParOf" srcId="{6287C347-E20B-E14B-B5C7-558C05F36E60}" destId="{2A9E8DF2-C831-C240-ABDC-4FCBEF0B426C}" srcOrd="0" destOrd="0" presId="urn:microsoft.com/office/officeart/2008/layout/SquareAccentList"/>
    <dgm:cxn modelId="{8F56E5B1-4E79-9A46-94B0-A1D50968CAC3}" type="presParOf" srcId="{2A9E8DF2-C831-C240-ABDC-4FCBEF0B426C}" destId="{9BAC0172-3136-4D4A-A68A-42AA14137A20}" srcOrd="0" destOrd="0" presId="urn:microsoft.com/office/officeart/2008/layout/SquareAccentList"/>
    <dgm:cxn modelId="{8B2D121B-9EBF-7342-8401-0659F8C5B15E}" type="presParOf" srcId="{9BAC0172-3136-4D4A-A68A-42AA14137A20}" destId="{2550E64D-5F6D-4A47-B5BC-A55DFB556EEF}" srcOrd="0" destOrd="0" presId="urn:microsoft.com/office/officeart/2008/layout/SquareAccentList"/>
    <dgm:cxn modelId="{0195E732-4CFD-AC43-ADA8-3E69EB880AC2}" type="presParOf" srcId="{9BAC0172-3136-4D4A-A68A-42AA14137A20}" destId="{C0EAE312-8D60-CA47-9BE9-8616A7721FF0}" srcOrd="1" destOrd="0" presId="urn:microsoft.com/office/officeart/2008/layout/SquareAccentList"/>
    <dgm:cxn modelId="{345F5DA4-CA6F-7644-91D0-140F6BAC796E}" type="presParOf" srcId="{9BAC0172-3136-4D4A-A68A-42AA14137A20}" destId="{828E6DAD-CC87-8844-8C10-5EFD2B1D520E}" srcOrd="2" destOrd="0" presId="urn:microsoft.com/office/officeart/2008/layout/SquareAccentList"/>
    <dgm:cxn modelId="{D471CEC3-BAEB-9F44-9AA6-4AC781797627}" type="presParOf" srcId="{2A9E8DF2-C831-C240-ABDC-4FCBEF0B426C}" destId="{F2EC87D5-745C-2443-8179-A357434DC333}" srcOrd="1" destOrd="0" presId="urn:microsoft.com/office/officeart/2008/layout/SquareAccentList"/>
    <dgm:cxn modelId="{7ABFFE07-CFF2-5C40-B272-624027137C91}" type="presParOf" srcId="{F2EC87D5-745C-2443-8179-A357434DC333}" destId="{8017A69C-4645-2646-A89A-871A56A1FB6A}" srcOrd="0" destOrd="0" presId="urn:microsoft.com/office/officeart/2008/layout/SquareAccentList"/>
    <dgm:cxn modelId="{8440F86C-078E-DB40-9CAB-1B0855262BE3}" type="presParOf" srcId="{8017A69C-4645-2646-A89A-871A56A1FB6A}" destId="{8A0118CF-8453-4941-AC8F-B69FD325D951}" srcOrd="0" destOrd="0" presId="urn:microsoft.com/office/officeart/2008/layout/SquareAccentList"/>
    <dgm:cxn modelId="{B913DCB0-3104-D549-A45D-8C57FBAC53B3}" type="presParOf" srcId="{8017A69C-4645-2646-A89A-871A56A1FB6A}" destId="{D5C22FB1-43BA-964F-8022-6379187B757D}" srcOrd="1" destOrd="0" presId="urn:microsoft.com/office/officeart/2008/layout/SquareAccentLis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7F93B7DB-9EF2-5148-B301-829E4FB2A569}" type="doc">
      <dgm:prSet loTypeId="urn:microsoft.com/office/officeart/2005/8/layout/process1" loCatId="" qsTypeId="urn:microsoft.com/office/officeart/2005/8/quickstyle/simple3" qsCatId="simple" csTypeId="urn:microsoft.com/office/officeart/2005/8/colors/colorful2" csCatId="colorful" phldr="1"/>
      <dgm:spPr/>
      <dgm:t>
        <a:bodyPr/>
        <a:lstStyle/>
        <a:p>
          <a:endParaRPr lang="es-ES_tradnl"/>
        </a:p>
      </dgm:t>
    </dgm:pt>
    <dgm:pt modelId="{D2D229F2-FC52-D941-9DBF-8345C918ED5C}">
      <dgm:prSet phldrT="[Texto]" custT="1"/>
      <dgm:spPr/>
      <dgm:t>
        <a:bodyPr/>
        <a:lstStyle/>
        <a:p>
          <a:r>
            <a:rPr lang="es-ES" sz="1200" b="1" dirty="0" smtClean="0">
              <a:latin typeface="Arial" charset="0"/>
              <a:ea typeface="Arial" charset="0"/>
              <a:cs typeface="Arial" charset="0"/>
            </a:rPr>
            <a:t>Periodo académico</a:t>
          </a:r>
          <a:endParaRPr lang="es-ES_tradnl" sz="1200" b="1" dirty="0">
            <a:latin typeface="Arial" charset="0"/>
            <a:ea typeface="Arial" charset="0"/>
            <a:cs typeface="Arial" charset="0"/>
          </a:endParaRPr>
        </a:p>
      </dgm:t>
    </dgm:pt>
    <dgm:pt modelId="{6B9087AB-0DE9-8B41-92CD-38C06CDCA606}" type="parTrans" cxnId="{B71944C1-4AA9-9A4E-BDFD-0E1393F1F573}">
      <dgm:prSet/>
      <dgm:spPr/>
      <dgm:t>
        <a:bodyPr/>
        <a:lstStyle/>
        <a:p>
          <a:endParaRPr lang="es-ES_tradnl" sz="1200">
            <a:latin typeface="Arial" charset="0"/>
            <a:ea typeface="Arial" charset="0"/>
            <a:cs typeface="Arial" charset="0"/>
          </a:endParaRPr>
        </a:p>
      </dgm:t>
    </dgm:pt>
    <dgm:pt modelId="{7B75DE0F-A12E-F147-AE52-BE83A87C2D07}" type="sibTrans" cxnId="{B71944C1-4AA9-9A4E-BDFD-0E1393F1F573}">
      <dgm:prSet custT="1"/>
      <dgm:spPr/>
      <dgm:t>
        <a:bodyPr/>
        <a:lstStyle/>
        <a:p>
          <a:endParaRPr lang="es-ES_tradnl" sz="1200">
            <a:latin typeface="Arial" charset="0"/>
            <a:ea typeface="Arial" charset="0"/>
            <a:cs typeface="Arial" charset="0"/>
          </a:endParaRPr>
        </a:p>
      </dgm:t>
    </dgm:pt>
    <dgm:pt modelId="{50A3835B-607B-C949-8F65-FB5D6D70DC1B}">
      <dgm:prSet phldrT="[Texto]" custT="1"/>
      <dgm:spPr/>
      <dgm:t>
        <a:bodyPr/>
        <a:lstStyle/>
        <a:p>
          <a:r>
            <a:rPr lang="es-ES" sz="1200" dirty="0" smtClean="0">
              <a:latin typeface="Arial" charset="0"/>
              <a:ea typeface="Arial" charset="0"/>
              <a:cs typeface="Arial" charset="0"/>
            </a:rPr>
            <a:t>Mayo 2020 – Septiembre 2020</a:t>
          </a:r>
          <a:endParaRPr lang="es-ES_tradnl" sz="1200" dirty="0">
            <a:latin typeface="Arial" charset="0"/>
            <a:ea typeface="Arial" charset="0"/>
            <a:cs typeface="Arial" charset="0"/>
          </a:endParaRPr>
        </a:p>
      </dgm:t>
    </dgm:pt>
    <dgm:pt modelId="{DFA8A75C-962E-C84E-A561-90CAC503B260}" type="parTrans" cxnId="{6501DC85-6B06-A740-96EF-626BAD9F8B6F}">
      <dgm:prSet/>
      <dgm:spPr/>
      <dgm:t>
        <a:bodyPr/>
        <a:lstStyle/>
        <a:p>
          <a:endParaRPr lang="es-ES_tradnl" sz="1200">
            <a:latin typeface="Arial" charset="0"/>
            <a:ea typeface="Arial" charset="0"/>
            <a:cs typeface="Arial" charset="0"/>
          </a:endParaRPr>
        </a:p>
      </dgm:t>
    </dgm:pt>
    <dgm:pt modelId="{FEFAED77-AF93-AA41-A701-108286172947}" type="sibTrans" cxnId="{6501DC85-6B06-A740-96EF-626BAD9F8B6F}">
      <dgm:prSet/>
      <dgm:spPr/>
      <dgm:t>
        <a:bodyPr/>
        <a:lstStyle/>
        <a:p>
          <a:endParaRPr lang="es-ES_tradnl" sz="1200">
            <a:latin typeface="Arial" charset="0"/>
            <a:ea typeface="Arial" charset="0"/>
            <a:cs typeface="Arial" charset="0"/>
          </a:endParaRPr>
        </a:p>
      </dgm:t>
    </dgm:pt>
    <dgm:pt modelId="{9DB6B70B-AF32-3C40-A3AA-0F91B531C3F0}" type="pres">
      <dgm:prSet presAssocID="{7F93B7DB-9EF2-5148-B301-829E4FB2A569}" presName="Name0" presStyleCnt="0">
        <dgm:presLayoutVars>
          <dgm:dir/>
          <dgm:resizeHandles val="exact"/>
        </dgm:presLayoutVars>
      </dgm:prSet>
      <dgm:spPr/>
      <dgm:t>
        <a:bodyPr/>
        <a:lstStyle/>
        <a:p>
          <a:endParaRPr lang="es-ES_tradnl"/>
        </a:p>
      </dgm:t>
    </dgm:pt>
    <dgm:pt modelId="{AF85A6BB-8D28-BE4F-A237-FA0CAC260AD4}" type="pres">
      <dgm:prSet presAssocID="{D2D229F2-FC52-D941-9DBF-8345C918ED5C}" presName="node" presStyleLbl="node1" presStyleIdx="0" presStyleCnt="2">
        <dgm:presLayoutVars>
          <dgm:bulletEnabled val="1"/>
        </dgm:presLayoutVars>
      </dgm:prSet>
      <dgm:spPr/>
      <dgm:t>
        <a:bodyPr/>
        <a:lstStyle/>
        <a:p>
          <a:endParaRPr lang="es-ES_tradnl"/>
        </a:p>
      </dgm:t>
    </dgm:pt>
    <dgm:pt modelId="{5894A53A-73BA-EE44-B225-F5704BBC1594}" type="pres">
      <dgm:prSet presAssocID="{7B75DE0F-A12E-F147-AE52-BE83A87C2D07}" presName="sibTrans" presStyleLbl="sibTrans2D1" presStyleIdx="0" presStyleCnt="1"/>
      <dgm:spPr/>
      <dgm:t>
        <a:bodyPr/>
        <a:lstStyle/>
        <a:p>
          <a:endParaRPr lang="es-ES_tradnl"/>
        </a:p>
      </dgm:t>
    </dgm:pt>
    <dgm:pt modelId="{FE7DD0D6-7196-6C4A-BA4A-5DCBCFB1671D}" type="pres">
      <dgm:prSet presAssocID="{7B75DE0F-A12E-F147-AE52-BE83A87C2D07}" presName="connectorText" presStyleLbl="sibTrans2D1" presStyleIdx="0" presStyleCnt="1"/>
      <dgm:spPr/>
      <dgm:t>
        <a:bodyPr/>
        <a:lstStyle/>
        <a:p>
          <a:endParaRPr lang="es-ES_tradnl"/>
        </a:p>
      </dgm:t>
    </dgm:pt>
    <dgm:pt modelId="{E85E0638-78E3-DE42-9CBE-C171C1273E0C}" type="pres">
      <dgm:prSet presAssocID="{50A3835B-607B-C949-8F65-FB5D6D70DC1B}" presName="node" presStyleLbl="node1" presStyleIdx="1" presStyleCnt="2">
        <dgm:presLayoutVars>
          <dgm:bulletEnabled val="1"/>
        </dgm:presLayoutVars>
      </dgm:prSet>
      <dgm:spPr/>
      <dgm:t>
        <a:bodyPr/>
        <a:lstStyle/>
        <a:p>
          <a:endParaRPr lang="es-ES_tradnl"/>
        </a:p>
      </dgm:t>
    </dgm:pt>
  </dgm:ptLst>
  <dgm:cxnLst>
    <dgm:cxn modelId="{52CDC613-86A9-5442-8396-D0C1A9CE683D}" type="presOf" srcId="{7B75DE0F-A12E-F147-AE52-BE83A87C2D07}" destId="{FE7DD0D6-7196-6C4A-BA4A-5DCBCFB1671D}" srcOrd="1" destOrd="0" presId="urn:microsoft.com/office/officeart/2005/8/layout/process1"/>
    <dgm:cxn modelId="{DED1F274-D871-D34D-855E-CB1A2E039990}" type="presOf" srcId="{7F93B7DB-9EF2-5148-B301-829E4FB2A569}" destId="{9DB6B70B-AF32-3C40-A3AA-0F91B531C3F0}" srcOrd="0" destOrd="0" presId="urn:microsoft.com/office/officeart/2005/8/layout/process1"/>
    <dgm:cxn modelId="{4A4B9691-B613-C34D-9D0B-1B63910742CF}" type="presOf" srcId="{D2D229F2-FC52-D941-9DBF-8345C918ED5C}" destId="{AF85A6BB-8D28-BE4F-A237-FA0CAC260AD4}" srcOrd="0" destOrd="0" presId="urn:microsoft.com/office/officeart/2005/8/layout/process1"/>
    <dgm:cxn modelId="{6501DC85-6B06-A740-96EF-626BAD9F8B6F}" srcId="{7F93B7DB-9EF2-5148-B301-829E4FB2A569}" destId="{50A3835B-607B-C949-8F65-FB5D6D70DC1B}" srcOrd="1" destOrd="0" parTransId="{DFA8A75C-962E-C84E-A561-90CAC503B260}" sibTransId="{FEFAED77-AF93-AA41-A701-108286172947}"/>
    <dgm:cxn modelId="{3FD58E74-368A-1B4C-97D0-A4C05C650256}" type="presOf" srcId="{7B75DE0F-A12E-F147-AE52-BE83A87C2D07}" destId="{5894A53A-73BA-EE44-B225-F5704BBC1594}" srcOrd="0" destOrd="0" presId="urn:microsoft.com/office/officeart/2005/8/layout/process1"/>
    <dgm:cxn modelId="{E9B978F5-3D2C-7A41-8DAA-6CD540C93740}" type="presOf" srcId="{50A3835B-607B-C949-8F65-FB5D6D70DC1B}" destId="{E85E0638-78E3-DE42-9CBE-C171C1273E0C}" srcOrd="0" destOrd="0" presId="urn:microsoft.com/office/officeart/2005/8/layout/process1"/>
    <dgm:cxn modelId="{B71944C1-4AA9-9A4E-BDFD-0E1393F1F573}" srcId="{7F93B7DB-9EF2-5148-B301-829E4FB2A569}" destId="{D2D229F2-FC52-D941-9DBF-8345C918ED5C}" srcOrd="0" destOrd="0" parTransId="{6B9087AB-0DE9-8B41-92CD-38C06CDCA606}" sibTransId="{7B75DE0F-A12E-F147-AE52-BE83A87C2D07}"/>
    <dgm:cxn modelId="{7C84E04F-6998-A840-B785-4E1023D0111D}" type="presParOf" srcId="{9DB6B70B-AF32-3C40-A3AA-0F91B531C3F0}" destId="{AF85A6BB-8D28-BE4F-A237-FA0CAC260AD4}" srcOrd="0" destOrd="0" presId="urn:microsoft.com/office/officeart/2005/8/layout/process1"/>
    <dgm:cxn modelId="{8591030C-D95F-5E46-99C7-CE8ECCE91004}" type="presParOf" srcId="{9DB6B70B-AF32-3C40-A3AA-0F91B531C3F0}" destId="{5894A53A-73BA-EE44-B225-F5704BBC1594}" srcOrd="1" destOrd="0" presId="urn:microsoft.com/office/officeart/2005/8/layout/process1"/>
    <dgm:cxn modelId="{4426A0EB-66DB-744C-803B-7633C2B8E073}" type="presParOf" srcId="{5894A53A-73BA-EE44-B225-F5704BBC1594}" destId="{FE7DD0D6-7196-6C4A-BA4A-5DCBCFB1671D}" srcOrd="0" destOrd="0" presId="urn:microsoft.com/office/officeart/2005/8/layout/process1"/>
    <dgm:cxn modelId="{37564139-7EA3-6E43-BFD6-1490D1A9F35B}" type="presParOf" srcId="{9DB6B70B-AF32-3C40-A3AA-0F91B531C3F0}" destId="{E85E0638-78E3-DE42-9CBE-C171C1273E0C}"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7F93B7DB-9EF2-5148-B301-829E4FB2A569}" type="doc">
      <dgm:prSet loTypeId="urn:microsoft.com/office/officeart/2005/8/layout/process1" loCatId="" qsTypeId="urn:microsoft.com/office/officeart/2005/8/quickstyle/simple3" qsCatId="simple" csTypeId="urn:microsoft.com/office/officeart/2005/8/colors/colorful4" csCatId="colorful" phldr="1"/>
      <dgm:spPr/>
      <dgm:t>
        <a:bodyPr/>
        <a:lstStyle/>
        <a:p>
          <a:endParaRPr lang="es-ES_tradnl"/>
        </a:p>
      </dgm:t>
    </dgm:pt>
    <dgm:pt modelId="{D2D229F2-FC52-D941-9DBF-8345C918ED5C}">
      <dgm:prSet phldrT="[Texto]" custT="1"/>
      <dgm:spPr/>
      <dgm:t>
        <a:bodyPr/>
        <a:lstStyle/>
        <a:p>
          <a:r>
            <a:rPr lang="es-ES" sz="1200" b="1" dirty="0" smtClean="0">
              <a:latin typeface="Arial" charset="0"/>
              <a:ea typeface="Arial" charset="0"/>
              <a:cs typeface="Arial" charset="0"/>
            </a:rPr>
            <a:t>Nivel en pregrado</a:t>
          </a:r>
          <a:endParaRPr lang="es-ES_tradnl" sz="1200" b="1" dirty="0">
            <a:latin typeface="Arial" charset="0"/>
            <a:ea typeface="Arial" charset="0"/>
            <a:cs typeface="Arial" charset="0"/>
          </a:endParaRPr>
        </a:p>
      </dgm:t>
    </dgm:pt>
    <dgm:pt modelId="{6B9087AB-0DE9-8B41-92CD-38C06CDCA606}" type="parTrans" cxnId="{B71944C1-4AA9-9A4E-BDFD-0E1393F1F573}">
      <dgm:prSet/>
      <dgm:spPr/>
      <dgm:t>
        <a:bodyPr/>
        <a:lstStyle/>
        <a:p>
          <a:endParaRPr lang="es-ES_tradnl" sz="1200">
            <a:latin typeface="Arial" charset="0"/>
            <a:ea typeface="Arial" charset="0"/>
            <a:cs typeface="Arial" charset="0"/>
          </a:endParaRPr>
        </a:p>
      </dgm:t>
    </dgm:pt>
    <dgm:pt modelId="{7B75DE0F-A12E-F147-AE52-BE83A87C2D07}" type="sibTrans" cxnId="{B71944C1-4AA9-9A4E-BDFD-0E1393F1F573}">
      <dgm:prSet custT="1"/>
      <dgm:spPr/>
      <dgm:t>
        <a:bodyPr/>
        <a:lstStyle/>
        <a:p>
          <a:endParaRPr lang="es-ES_tradnl" sz="1200">
            <a:latin typeface="Arial" charset="0"/>
            <a:ea typeface="Arial" charset="0"/>
            <a:cs typeface="Arial" charset="0"/>
          </a:endParaRPr>
        </a:p>
      </dgm:t>
    </dgm:pt>
    <dgm:pt modelId="{272043F1-0CBB-474F-8141-FA8D998810D9}">
      <dgm:prSet phldrT="[Texto]" custT="1"/>
      <dgm:spPr/>
      <dgm:t>
        <a:bodyPr/>
        <a:lstStyle/>
        <a:p>
          <a:r>
            <a:rPr lang="es-ES" sz="1200" dirty="0" smtClean="0">
              <a:latin typeface="Arial" charset="0"/>
              <a:ea typeface="Arial" charset="0"/>
              <a:cs typeface="Arial" charset="0"/>
            </a:rPr>
            <a:t>Primero a décimo</a:t>
          </a:r>
          <a:endParaRPr lang="es-ES_tradnl" sz="1200" dirty="0">
            <a:latin typeface="Arial" charset="0"/>
            <a:ea typeface="Arial" charset="0"/>
            <a:cs typeface="Arial" charset="0"/>
          </a:endParaRPr>
        </a:p>
      </dgm:t>
    </dgm:pt>
    <dgm:pt modelId="{4CED967E-13B2-164D-A0DD-FA60D86635F3}" type="parTrans" cxnId="{589B3617-5C0C-7F44-BDA5-E2B2C5013852}">
      <dgm:prSet/>
      <dgm:spPr/>
      <dgm:t>
        <a:bodyPr/>
        <a:lstStyle/>
        <a:p>
          <a:endParaRPr lang="es-ES_tradnl" sz="1200">
            <a:latin typeface="Arial" charset="0"/>
            <a:ea typeface="Arial" charset="0"/>
            <a:cs typeface="Arial" charset="0"/>
          </a:endParaRPr>
        </a:p>
      </dgm:t>
    </dgm:pt>
    <dgm:pt modelId="{C9FC4E07-A6CF-544E-B67A-F8B8B0DFFE9A}" type="sibTrans" cxnId="{589B3617-5C0C-7F44-BDA5-E2B2C5013852}">
      <dgm:prSet/>
      <dgm:spPr/>
      <dgm:t>
        <a:bodyPr/>
        <a:lstStyle/>
        <a:p>
          <a:endParaRPr lang="es-ES_tradnl" sz="1200">
            <a:latin typeface="Arial" charset="0"/>
            <a:ea typeface="Arial" charset="0"/>
            <a:cs typeface="Arial" charset="0"/>
          </a:endParaRPr>
        </a:p>
      </dgm:t>
    </dgm:pt>
    <dgm:pt modelId="{9DB6B70B-AF32-3C40-A3AA-0F91B531C3F0}" type="pres">
      <dgm:prSet presAssocID="{7F93B7DB-9EF2-5148-B301-829E4FB2A569}" presName="Name0" presStyleCnt="0">
        <dgm:presLayoutVars>
          <dgm:dir/>
          <dgm:resizeHandles val="exact"/>
        </dgm:presLayoutVars>
      </dgm:prSet>
      <dgm:spPr/>
      <dgm:t>
        <a:bodyPr/>
        <a:lstStyle/>
        <a:p>
          <a:endParaRPr lang="es-ES_tradnl"/>
        </a:p>
      </dgm:t>
    </dgm:pt>
    <dgm:pt modelId="{AF85A6BB-8D28-BE4F-A237-FA0CAC260AD4}" type="pres">
      <dgm:prSet presAssocID="{D2D229F2-FC52-D941-9DBF-8345C918ED5C}" presName="node" presStyleLbl="node1" presStyleIdx="0" presStyleCnt="2">
        <dgm:presLayoutVars>
          <dgm:bulletEnabled val="1"/>
        </dgm:presLayoutVars>
      </dgm:prSet>
      <dgm:spPr/>
      <dgm:t>
        <a:bodyPr/>
        <a:lstStyle/>
        <a:p>
          <a:endParaRPr lang="es-ES_tradnl"/>
        </a:p>
      </dgm:t>
    </dgm:pt>
    <dgm:pt modelId="{5894A53A-73BA-EE44-B225-F5704BBC1594}" type="pres">
      <dgm:prSet presAssocID="{7B75DE0F-A12E-F147-AE52-BE83A87C2D07}" presName="sibTrans" presStyleLbl="sibTrans2D1" presStyleIdx="0" presStyleCnt="1"/>
      <dgm:spPr/>
      <dgm:t>
        <a:bodyPr/>
        <a:lstStyle/>
        <a:p>
          <a:endParaRPr lang="es-ES_tradnl"/>
        </a:p>
      </dgm:t>
    </dgm:pt>
    <dgm:pt modelId="{FE7DD0D6-7196-6C4A-BA4A-5DCBCFB1671D}" type="pres">
      <dgm:prSet presAssocID="{7B75DE0F-A12E-F147-AE52-BE83A87C2D07}" presName="connectorText" presStyleLbl="sibTrans2D1" presStyleIdx="0" presStyleCnt="1"/>
      <dgm:spPr/>
      <dgm:t>
        <a:bodyPr/>
        <a:lstStyle/>
        <a:p>
          <a:endParaRPr lang="es-ES_tradnl"/>
        </a:p>
      </dgm:t>
    </dgm:pt>
    <dgm:pt modelId="{098F42C6-FF84-484A-84F9-A0E9C4EB0404}" type="pres">
      <dgm:prSet presAssocID="{272043F1-0CBB-474F-8141-FA8D998810D9}" presName="node" presStyleLbl="node1" presStyleIdx="1" presStyleCnt="2">
        <dgm:presLayoutVars>
          <dgm:bulletEnabled val="1"/>
        </dgm:presLayoutVars>
      </dgm:prSet>
      <dgm:spPr/>
      <dgm:t>
        <a:bodyPr/>
        <a:lstStyle/>
        <a:p>
          <a:endParaRPr lang="es-ES_tradnl"/>
        </a:p>
      </dgm:t>
    </dgm:pt>
  </dgm:ptLst>
  <dgm:cxnLst>
    <dgm:cxn modelId="{589B3617-5C0C-7F44-BDA5-E2B2C5013852}" srcId="{7F93B7DB-9EF2-5148-B301-829E4FB2A569}" destId="{272043F1-0CBB-474F-8141-FA8D998810D9}" srcOrd="1" destOrd="0" parTransId="{4CED967E-13B2-164D-A0DD-FA60D86635F3}" sibTransId="{C9FC4E07-A6CF-544E-B67A-F8B8B0DFFE9A}"/>
    <dgm:cxn modelId="{562642D4-4C25-DC44-8472-64243FEA4300}" type="presOf" srcId="{7F93B7DB-9EF2-5148-B301-829E4FB2A569}" destId="{9DB6B70B-AF32-3C40-A3AA-0F91B531C3F0}" srcOrd="0" destOrd="0" presId="urn:microsoft.com/office/officeart/2005/8/layout/process1"/>
    <dgm:cxn modelId="{8F172D8F-EAD7-F441-8124-A28C193A4940}" type="presOf" srcId="{272043F1-0CBB-474F-8141-FA8D998810D9}" destId="{098F42C6-FF84-484A-84F9-A0E9C4EB0404}" srcOrd="0" destOrd="0" presId="urn:microsoft.com/office/officeart/2005/8/layout/process1"/>
    <dgm:cxn modelId="{CC0EBE82-E86F-014F-A47C-805E57051D97}" type="presOf" srcId="{7B75DE0F-A12E-F147-AE52-BE83A87C2D07}" destId="{FE7DD0D6-7196-6C4A-BA4A-5DCBCFB1671D}" srcOrd="1" destOrd="0" presId="urn:microsoft.com/office/officeart/2005/8/layout/process1"/>
    <dgm:cxn modelId="{EBE041EC-19F9-1548-B00C-E3555FCC4047}" type="presOf" srcId="{D2D229F2-FC52-D941-9DBF-8345C918ED5C}" destId="{AF85A6BB-8D28-BE4F-A237-FA0CAC260AD4}" srcOrd="0" destOrd="0" presId="urn:microsoft.com/office/officeart/2005/8/layout/process1"/>
    <dgm:cxn modelId="{1A4BF5C7-632A-4D4B-82D6-66DEB6FB6760}" type="presOf" srcId="{7B75DE0F-A12E-F147-AE52-BE83A87C2D07}" destId="{5894A53A-73BA-EE44-B225-F5704BBC1594}" srcOrd="0" destOrd="0" presId="urn:microsoft.com/office/officeart/2005/8/layout/process1"/>
    <dgm:cxn modelId="{B71944C1-4AA9-9A4E-BDFD-0E1393F1F573}" srcId="{7F93B7DB-9EF2-5148-B301-829E4FB2A569}" destId="{D2D229F2-FC52-D941-9DBF-8345C918ED5C}" srcOrd="0" destOrd="0" parTransId="{6B9087AB-0DE9-8B41-92CD-38C06CDCA606}" sibTransId="{7B75DE0F-A12E-F147-AE52-BE83A87C2D07}"/>
    <dgm:cxn modelId="{80D829AF-4B66-3946-A8AF-FE93FAF00B1F}" type="presParOf" srcId="{9DB6B70B-AF32-3C40-A3AA-0F91B531C3F0}" destId="{AF85A6BB-8D28-BE4F-A237-FA0CAC260AD4}" srcOrd="0" destOrd="0" presId="urn:microsoft.com/office/officeart/2005/8/layout/process1"/>
    <dgm:cxn modelId="{BF0270A1-1176-3540-BBF0-ADEF1E3B425B}" type="presParOf" srcId="{9DB6B70B-AF32-3C40-A3AA-0F91B531C3F0}" destId="{5894A53A-73BA-EE44-B225-F5704BBC1594}" srcOrd="1" destOrd="0" presId="urn:microsoft.com/office/officeart/2005/8/layout/process1"/>
    <dgm:cxn modelId="{3F71B3C2-9922-6A4D-A575-29C70A0D0874}" type="presParOf" srcId="{5894A53A-73BA-EE44-B225-F5704BBC1594}" destId="{FE7DD0D6-7196-6C4A-BA4A-5DCBCFB1671D}" srcOrd="0" destOrd="0" presId="urn:microsoft.com/office/officeart/2005/8/layout/process1"/>
    <dgm:cxn modelId="{3E2965AF-5A5B-5242-933E-404D5F2CC96C}" type="presParOf" srcId="{9DB6B70B-AF32-3C40-A3AA-0F91B531C3F0}" destId="{098F42C6-FF84-484A-84F9-A0E9C4EB0404}" srcOrd="2"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05CB88-A203-2645-9A4C-48C3210262B0}" type="doc">
      <dgm:prSet loTypeId="urn:microsoft.com/office/officeart/2008/layout/SquareAccentList" loCatId="" qsTypeId="urn:microsoft.com/office/officeart/2005/8/quickstyle/simple4" qsCatId="simple" csTypeId="urn:microsoft.com/office/officeart/2005/8/colors/accent6_4" csCatId="accent6" phldr="1"/>
      <dgm:spPr/>
      <dgm:t>
        <a:bodyPr/>
        <a:lstStyle/>
        <a:p>
          <a:endParaRPr lang="es-ES_tradnl"/>
        </a:p>
      </dgm:t>
    </dgm:pt>
    <dgm:pt modelId="{7959E3C1-BA38-4A41-ABB9-B37BE04747AE}">
      <dgm:prSet phldrT="[Texto]" custT="1"/>
      <dgm:spPr/>
      <dgm:t>
        <a:bodyPr/>
        <a:lstStyle/>
        <a:p>
          <a:pPr algn="ctr"/>
          <a:r>
            <a:rPr lang="es-ES_tradnl" sz="1100" b="1" dirty="0" smtClean="0">
              <a:latin typeface="Arial" charset="0"/>
              <a:ea typeface="Arial" charset="0"/>
              <a:cs typeface="Arial" charset="0"/>
            </a:rPr>
            <a:t>Tasa de desempleo</a:t>
          </a:r>
          <a:endParaRPr lang="es-ES_tradnl" sz="1100" b="1" dirty="0">
            <a:latin typeface="Arial" charset="0"/>
            <a:ea typeface="Arial" charset="0"/>
            <a:cs typeface="Arial" charset="0"/>
          </a:endParaRPr>
        </a:p>
      </dgm:t>
    </dgm:pt>
    <dgm:pt modelId="{0B069EE4-7E03-7146-93F7-2851B64F9537}" type="parTrans" cxnId="{C1A8E8E7-DF2E-0C47-860D-E0367CB808A1}">
      <dgm:prSet/>
      <dgm:spPr/>
      <dgm:t>
        <a:bodyPr/>
        <a:lstStyle/>
        <a:p>
          <a:pPr algn="ctr"/>
          <a:endParaRPr lang="es-ES_tradnl" sz="1100">
            <a:latin typeface="Arial" charset="0"/>
            <a:ea typeface="Arial" charset="0"/>
            <a:cs typeface="Arial" charset="0"/>
          </a:endParaRPr>
        </a:p>
      </dgm:t>
    </dgm:pt>
    <dgm:pt modelId="{96E69278-BB18-6E40-AC7F-35D7FD35E300}" type="sibTrans" cxnId="{C1A8E8E7-DF2E-0C47-860D-E0367CB808A1}">
      <dgm:prSet/>
      <dgm:spPr/>
      <dgm:t>
        <a:bodyPr/>
        <a:lstStyle/>
        <a:p>
          <a:pPr algn="ctr"/>
          <a:endParaRPr lang="es-ES_tradnl" sz="1100">
            <a:latin typeface="Arial" charset="0"/>
            <a:ea typeface="Arial" charset="0"/>
            <a:cs typeface="Arial" charset="0"/>
          </a:endParaRPr>
        </a:p>
      </dgm:t>
    </dgm:pt>
    <dgm:pt modelId="{8DA39580-EA31-FB48-AFAF-8C600A248D90}">
      <dgm:prSet phldrT="[Texto]" custT="1"/>
      <dgm:spPr/>
      <dgm:t>
        <a:bodyPr/>
        <a:lstStyle/>
        <a:p>
          <a:pPr algn="ctr"/>
          <a:r>
            <a:rPr lang="es-ES_tradnl" sz="1100" dirty="0" smtClean="0">
              <a:latin typeface="Arial" charset="0"/>
              <a:ea typeface="Arial" charset="0"/>
              <a:cs typeface="Arial" charset="0"/>
            </a:rPr>
            <a:t>PEA</a:t>
          </a:r>
          <a:endParaRPr lang="es-ES_tradnl" sz="1100" dirty="0">
            <a:latin typeface="Arial" charset="0"/>
            <a:ea typeface="Arial" charset="0"/>
            <a:cs typeface="Arial" charset="0"/>
          </a:endParaRPr>
        </a:p>
      </dgm:t>
    </dgm:pt>
    <dgm:pt modelId="{74C418D1-F8C0-7D4B-901E-6D2742079FB8}" type="parTrans" cxnId="{BDAC8602-AD8C-894E-8B1B-F102496C8F07}">
      <dgm:prSet/>
      <dgm:spPr/>
      <dgm:t>
        <a:bodyPr/>
        <a:lstStyle/>
        <a:p>
          <a:pPr algn="ctr"/>
          <a:endParaRPr lang="es-ES_tradnl" sz="1100">
            <a:latin typeface="Arial" charset="0"/>
            <a:ea typeface="Arial" charset="0"/>
            <a:cs typeface="Arial" charset="0"/>
          </a:endParaRPr>
        </a:p>
      </dgm:t>
    </dgm:pt>
    <dgm:pt modelId="{333520F2-BE43-724F-BA6C-CB54582FE352}" type="sibTrans" cxnId="{BDAC8602-AD8C-894E-8B1B-F102496C8F07}">
      <dgm:prSet/>
      <dgm:spPr/>
      <dgm:t>
        <a:bodyPr/>
        <a:lstStyle/>
        <a:p>
          <a:pPr algn="ctr"/>
          <a:endParaRPr lang="es-ES_tradnl" sz="1100">
            <a:latin typeface="Arial" charset="0"/>
            <a:ea typeface="Arial" charset="0"/>
            <a:cs typeface="Arial" charset="0"/>
          </a:endParaRPr>
        </a:p>
      </dgm:t>
    </dgm:pt>
    <dgm:pt modelId="{9C0E84FC-9333-ED4F-B00C-562D61F91ED8}" type="pres">
      <dgm:prSet presAssocID="{8305CB88-A203-2645-9A4C-48C3210262B0}" presName="layout" presStyleCnt="0">
        <dgm:presLayoutVars>
          <dgm:chMax/>
          <dgm:chPref/>
          <dgm:dir/>
          <dgm:resizeHandles/>
        </dgm:presLayoutVars>
      </dgm:prSet>
      <dgm:spPr/>
      <dgm:t>
        <a:bodyPr/>
        <a:lstStyle/>
        <a:p>
          <a:endParaRPr lang="es-ES_tradnl"/>
        </a:p>
      </dgm:t>
    </dgm:pt>
    <dgm:pt modelId="{00C862DD-EEDF-1A46-B591-3231CDF8CD30}" type="pres">
      <dgm:prSet presAssocID="{7959E3C1-BA38-4A41-ABB9-B37BE04747AE}" presName="root" presStyleCnt="0">
        <dgm:presLayoutVars>
          <dgm:chMax/>
          <dgm:chPref/>
        </dgm:presLayoutVars>
      </dgm:prSet>
      <dgm:spPr/>
    </dgm:pt>
    <dgm:pt modelId="{E59BF8BD-F09F-FC42-AC91-A89CE6E03FDC}" type="pres">
      <dgm:prSet presAssocID="{7959E3C1-BA38-4A41-ABB9-B37BE04747AE}" presName="rootComposite" presStyleCnt="0">
        <dgm:presLayoutVars/>
      </dgm:prSet>
      <dgm:spPr/>
    </dgm:pt>
    <dgm:pt modelId="{1D277285-4B08-B64B-ABDC-79A231623742}" type="pres">
      <dgm:prSet presAssocID="{7959E3C1-BA38-4A41-ABB9-B37BE04747AE}" presName="ParentAccent" presStyleLbl="alignNode1" presStyleIdx="0" presStyleCnt="1"/>
      <dgm:spPr/>
    </dgm:pt>
    <dgm:pt modelId="{FC0B89C7-A3D5-3242-85D6-D8401DA76E87}" type="pres">
      <dgm:prSet presAssocID="{7959E3C1-BA38-4A41-ABB9-B37BE04747AE}" presName="ParentSmallAccent" presStyleLbl="fgAcc1" presStyleIdx="0" presStyleCnt="1"/>
      <dgm:spPr/>
    </dgm:pt>
    <dgm:pt modelId="{F2CFA5A1-E591-634D-9732-30DE005D0958}" type="pres">
      <dgm:prSet presAssocID="{7959E3C1-BA38-4A41-ABB9-B37BE04747AE}" presName="Parent" presStyleLbl="revTx" presStyleIdx="0" presStyleCnt="2">
        <dgm:presLayoutVars>
          <dgm:chMax/>
          <dgm:chPref val="4"/>
          <dgm:bulletEnabled val="1"/>
        </dgm:presLayoutVars>
      </dgm:prSet>
      <dgm:spPr/>
      <dgm:t>
        <a:bodyPr/>
        <a:lstStyle/>
        <a:p>
          <a:endParaRPr lang="es-ES_tradnl"/>
        </a:p>
      </dgm:t>
    </dgm:pt>
    <dgm:pt modelId="{E4DC601B-1E5D-ED4E-8951-88928EAA2116}" type="pres">
      <dgm:prSet presAssocID="{7959E3C1-BA38-4A41-ABB9-B37BE04747AE}" presName="childShape" presStyleCnt="0">
        <dgm:presLayoutVars>
          <dgm:chMax val="0"/>
          <dgm:chPref val="0"/>
        </dgm:presLayoutVars>
      </dgm:prSet>
      <dgm:spPr/>
    </dgm:pt>
    <dgm:pt modelId="{881DF86F-CAB1-B246-996F-8D7644EF318E}" type="pres">
      <dgm:prSet presAssocID="{8DA39580-EA31-FB48-AFAF-8C600A248D90}" presName="childComposite" presStyleCnt="0">
        <dgm:presLayoutVars>
          <dgm:chMax val="0"/>
          <dgm:chPref val="0"/>
        </dgm:presLayoutVars>
      </dgm:prSet>
      <dgm:spPr/>
    </dgm:pt>
    <dgm:pt modelId="{346B6197-AC80-0A4A-9BF4-B48A91FC3CC8}" type="pres">
      <dgm:prSet presAssocID="{8DA39580-EA31-FB48-AFAF-8C600A248D90}" presName="ChildAccent" presStyleLbl="solidFgAcc1" presStyleIdx="0" presStyleCnt="1" custLinFactNeighborY="-42738"/>
      <dgm:spPr/>
    </dgm:pt>
    <dgm:pt modelId="{EA0813FA-6021-8B40-8218-C6BABACBECAD}" type="pres">
      <dgm:prSet presAssocID="{8DA39580-EA31-FB48-AFAF-8C600A248D90}" presName="Child" presStyleLbl="revTx" presStyleIdx="1" presStyleCnt="2" custLinFactNeighborY="-18335">
        <dgm:presLayoutVars>
          <dgm:chMax val="0"/>
          <dgm:chPref val="0"/>
          <dgm:bulletEnabled val="1"/>
        </dgm:presLayoutVars>
      </dgm:prSet>
      <dgm:spPr/>
      <dgm:t>
        <a:bodyPr/>
        <a:lstStyle/>
        <a:p>
          <a:endParaRPr lang="es-ES_tradnl"/>
        </a:p>
      </dgm:t>
    </dgm:pt>
  </dgm:ptLst>
  <dgm:cxnLst>
    <dgm:cxn modelId="{20B03E37-9A3F-FB4F-8D0F-AB95F9997C14}" type="presOf" srcId="{7959E3C1-BA38-4A41-ABB9-B37BE04747AE}" destId="{F2CFA5A1-E591-634D-9732-30DE005D0958}" srcOrd="0" destOrd="0" presId="urn:microsoft.com/office/officeart/2008/layout/SquareAccentList"/>
    <dgm:cxn modelId="{C8D9C837-67EA-D740-A52A-9AF683ADC3D4}" type="presOf" srcId="{8305CB88-A203-2645-9A4C-48C3210262B0}" destId="{9C0E84FC-9333-ED4F-B00C-562D61F91ED8}" srcOrd="0" destOrd="0" presId="urn:microsoft.com/office/officeart/2008/layout/SquareAccentList"/>
    <dgm:cxn modelId="{BDAC8602-AD8C-894E-8B1B-F102496C8F07}" srcId="{7959E3C1-BA38-4A41-ABB9-B37BE04747AE}" destId="{8DA39580-EA31-FB48-AFAF-8C600A248D90}" srcOrd="0" destOrd="0" parTransId="{74C418D1-F8C0-7D4B-901E-6D2742079FB8}" sibTransId="{333520F2-BE43-724F-BA6C-CB54582FE352}"/>
    <dgm:cxn modelId="{E293B714-C423-D545-8EF2-2BEB1589A37C}" type="presOf" srcId="{8DA39580-EA31-FB48-AFAF-8C600A248D90}" destId="{EA0813FA-6021-8B40-8218-C6BABACBECAD}" srcOrd="0" destOrd="0" presId="urn:microsoft.com/office/officeart/2008/layout/SquareAccentList"/>
    <dgm:cxn modelId="{C1A8E8E7-DF2E-0C47-860D-E0367CB808A1}" srcId="{8305CB88-A203-2645-9A4C-48C3210262B0}" destId="{7959E3C1-BA38-4A41-ABB9-B37BE04747AE}" srcOrd="0" destOrd="0" parTransId="{0B069EE4-7E03-7146-93F7-2851B64F9537}" sibTransId="{96E69278-BB18-6E40-AC7F-35D7FD35E300}"/>
    <dgm:cxn modelId="{110B696D-1619-2D4A-9E77-5AAB0669D861}" type="presParOf" srcId="{9C0E84FC-9333-ED4F-B00C-562D61F91ED8}" destId="{00C862DD-EEDF-1A46-B591-3231CDF8CD30}" srcOrd="0" destOrd="0" presId="urn:microsoft.com/office/officeart/2008/layout/SquareAccentList"/>
    <dgm:cxn modelId="{12F51EE5-D61F-7B49-9BA7-BED67DA04060}" type="presParOf" srcId="{00C862DD-EEDF-1A46-B591-3231CDF8CD30}" destId="{E59BF8BD-F09F-FC42-AC91-A89CE6E03FDC}" srcOrd="0" destOrd="0" presId="urn:microsoft.com/office/officeart/2008/layout/SquareAccentList"/>
    <dgm:cxn modelId="{A446F12A-BD75-3E49-A83E-1DB6C93B74E8}" type="presParOf" srcId="{E59BF8BD-F09F-FC42-AC91-A89CE6E03FDC}" destId="{1D277285-4B08-B64B-ABDC-79A231623742}" srcOrd="0" destOrd="0" presId="urn:microsoft.com/office/officeart/2008/layout/SquareAccentList"/>
    <dgm:cxn modelId="{546FAC99-4C8A-1442-8489-2B5FB7F4403D}" type="presParOf" srcId="{E59BF8BD-F09F-FC42-AC91-A89CE6E03FDC}" destId="{FC0B89C7-A3D5-3242-85D6-D8401DA76E87}" srcOrd="1" destOrd="0" presId="urn:microsoft.com/office/officeart/2008/layout/SquareAccentList"/>
    <dgm:cxn modelId="{793855FB-497D-0248-BEC9-D9688E827774}" type="presParOf" srcId="{E59BF8BD-F09F-FC42-AC91-A89CE6E03FDC}" destId="{F2CFA5A1-E591-634D-9732-30DE005D0958}" srcOrd="2" destOrd="0" presId="urn:microsoft.com/office/officeart/2008/layout/SquareAccentList"/>
    <dgm:cxn modelId="{104489A7-896F-6D44-9BCC-3B4D79029E42}" type="presParOf" srcId="{00C862DD-EEDF-1A46-B591-3231CDF8CD30}" destId="{E4DC601B-1E5D-ED4E-8951-88928EAA2116}" srcOrd="1" destOrd="0" presId="urn:microsoft.com/office/officeart/2008/layout/SquareAccentList"/>
    <dgm:cxn modelId="{37101DE6-1BB9-6944-BD13-DCC9E1F08169}" type="presParOf" srcId="{E4DC601B-1E5D-ED4E-8951-88928EAA2116}" destId="{881DF86F-CAB1-B246-996F-8D7644EF318E}" srcOrd="0" destOrd="0" presId="urn:microsoft.com/office/officeart/2008/layout/SquareAccentList"/>
    <dgm:cxn modelId="{03AB1E4E-D488-2C42-8627-3DA40ED9413A}" type="presParOf" srcId="{881DF86F-CAB1-B246-996F-8D7644EF318E}" destId="{346B6197-AC80-0A4A-9BF4-B48A91FC3CC8}" srcOrd="0" destOrd="0" presId="urn:microsoft.com/office/officeart/2008/layout/SquareAccentList"/>
    <dgm:cxn modelId="{908E0F43-73A9-A240-B56C-63545764454B}" type="presParOf" srcId="{881DF86F-CAB1-B246-996F-8D7644EF318E}" destId="{EA0813FA-6021-8B40-8218-C6BABACBECAD}" srcOrd="1" destOrd="0" presId="urn:microsoft.com/office/officeart/2008/layout/SquareAccent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7F93B7DB-9EF2-5148-B301-829E4FB2A569}" type="doc">
      <dgm:prSet loTypeId="urn:microsoft.com/office/officeart/2005/8/layout/process1" loCatId="" qsTypeId="urn:microsoft.com/office/officeart/2005/8/quickstyle/simple3" qsCatId="simple" csTypeId="urn:microsoft.com/office/officeart/2005/8/colors/colorful5" csCatId="colorful" phldr="1"/>
      <dgm:spPr/>
      <dgm:t>
        <a:bodyPr/>
        <a:lstStyle/>
        <a:p>
          <a:endParaRPr lang="es-ES_tradnl"/>
        </a:p>
      </dgm:t>
    </dgm:pt>
    <dgm:pt modelId="{D2D229F2-FC52-D941-9DBF-8345C918ED5C}">
      <dgm:prSet phldrT="[Texto]" custT="1"/>
      <dgm:spPr/>
      <dgm:t>
        <a:bodyPr/>
        <a:lstStyle/>
        <a:p>
          <a:r>
            <a:rPr lang="es-ES" sz="1200" b="1" dirty="0" smtClean="0">
              <a:latin typeface="Arial" charset="0"/>
              <a:ea typeface="Arial" charset="0"/>
              <a:cs typeface="Arial" charset="0"/>
            </a:rPr>
            <a:t>Modalidad</a:t>
          </a:r>
          <a:endParaRPr lang="es-ES_tradnl" sz="1200" b="1" dirty="0">
            <a:latin typeface="Arial" charset="0"/>
            <a:ea typeface="Arial" charset="0"/>
            <a:cs typeface="Arial" charset="0"/>
          </a:endParaRPr>
        </a:p>
      </dgm:t>
    </dgm:pt>
    <dgm:pt modelId="{6B9087AB-0DE9-8B41-92CD-38C06CDCA606}" type="parTrans" cxnId="{B71944C1-4AA9-9A4E-BDFD-0E1393F1F573}">
      <dgm:prSet/>
      <dgm:spPr/>
      <dgm:t>
        <a:bodyPr/>
        <a:lstStyle/>
        <a:p>
          <a:endParaRPr lang="es-ES_tradnl" sz="1200">
            <a:latin typeface="Arial" charset="0"/>
            <a:ea typeface="Arial" charset="0"/>
            <a:cs typeface="Arial" charset="0"/>
          </a:endParaRPr>
        </a:p>
      </dgm:t>
    </dgm:pt>
    <dgm:pt modelId="{7B75DE0F-A12E-F147-AE52-BE83A87C2D07}" type="sibTrans" cxnId="{B71944C1-4AA9-9A4E-BDFD-0E1393F1F573}">
      <dgm:prSet custT="1"/>
      <dgm:spPr/>
      <dgm:t>
        <a:bodyPr/>
        <a:lstStyle/>
        <a:p>
          <a:endParaRPr lang="es-ES_tradnl" sz="1200">
            <a:latin typeface="Arial" charset="0"/>
            <a:ea typeface="Arial" charset="0"/>
            <a:cs typeface="Arial" charset="0"/>
          </a:endParaRPr>
        </a:p>
      </dgm:t>
    </dgm:pt>
    <dgm:pt modelId="{8154D54A-F081-CD47-9449-2E57F7CE3A44}">
      <dgm:prSet phldrT="[Texto]" custT="1"/>
      <dgm:spPr/>
      <dgm:t>
        <a:bodyPr/>
        <a:lstStyle/>
        <a:p>
          <a:r>
            <a:rPr lang="es-ES" sz="1200" dirty="0" smtClean="0">
              <a:latin typeface="Arial" charset="0"/>
              <a:ea typeface="Arial" charset="0"/>
              <a:cs typeface="Arial" charset="0"/>
            </a:rPr>
            <a:t>Presencial</a:t>
          </a:r>
          <a:endParaRPr lang="es-ES_tradnl" sz="1200" dirty="0">
            <a:latin typeface="Arial" charset="0"/>
            <a:ea typeface="Arial" charset="0"/>
            <a:cs typeface="Arial" charset="0"/>
          </a:endParaRPr>
        </a:p>
      </dgm:t>
    </dgm:pt>
    <dgm:pt modelId="{9A5257A7-8B1A-5741-828D-6487D61111AD}" type="parTrans" cxnId="{92B0E36D-06A2-3A40-BBCF-22AEBFD4427D}">
      <dgm:prSet/>
      <dgm:spPr/>
      <dgm:t>
        <a:bodyPr/>
        <a:lstStyle/>
        <a:p>
          <a:endParaRPr lang="es-ES_tradnl" sz="1200">
            <a:latin typeface="Arial" charset="0"/>
            <a:ea typeface="Arial" charset="0"/>
            <a:cs typeface="Arial" charset="0"/>
          </a:endParaRPr>
        </a:p>
      </dgm:t>
    </dgm:pt>
    <dgm:pt modelId="{222BEB15-4F6B-E84C-B992-BDFFB23910DD}" type="sibTrans" cxnId="{92B0E36D-06A2-3A40-BBCF-22AEBFD4427D}">
      <dgm:prSet/>
      <dgm:spPr/>
      <dgm:t>
        <a:bodyPr/>
        <a:lstStyle/>
        <a:p>
          <a:endParaRPr lang="es-ES_tradnl" sz="1200">
            <a:latin typeface="Arial" charset="0"/>
            <a:ea typeface="Arial" charset="0"/>
            <a:cs typeface="Arial" charset="0"/>
          </a:endParaRPr>
        </a:p>
      </dgm:t>
    </dgm:pt>
    <dgm:pt modelId="{9DB6B70B-AF32-3C40-A3AA-0F91B531C3F0}" type="pres">
      <dgm:prSet presAssocID="{7F93B7DB-9EF2-5148-B301-829E4FB2A569}" presName="Name0" presStyleCnt="0">
        <dgm:presLayoutVars>
          <dgm:dir/>
          <dgm:resizeHandles val="exact"/>
        </dgm:presLayoutVars>
      </dgm:prSet>
      <dgm:spPr/>
      <dgm:t>
        <a:bodyPr/>
        <a:lstStyle/>
        <a:p>
          <a:endParaRPr lang="es-ES_tradnl"/>
        </a:p>
      </dgm:t>
    </dgm:pt>
    <dgm:pt modelId="{AF85A6BB-8D28-BE4F-A237-FA0CAC260AD4}" type="pres">
      <dgm:prSet presAssocID="{D2D229F2-FC52-D941-9DBF-8345C918ED5C}" presName="node" presStyleLbl="node1" presStyleIdx="0" presStyleCnt="2">
        <dgm:presLayoutVars>
          <dgm:bulletEnabled val="1"/>
        </dgm:presLayoutVars>
      </dgm:prSet>
      <dgm:spPr/>
      <dgm:t>
        <a:bodyPr/>
        <a:lstStyle/>
        <a:p>
          <a:endParaRPr lang="es-ES_tradnl"/>
        </a:p>
      </dgm:t>
    </dgm:pt>
    <dgm:pt modelId="{5894A53A-73BA-EE44-B225-F5704BBC1594}" type="pres">
      <dgm:prSet presAssocID="{7B75DE0F-A12E-F147-AE52-BE83A87C2D07}" presName="sibTrans" presStyleLbl="sibTrans2D1" presStyleIdx="0" presStyleCnt="1"/>
      <dgm:spPr/>
      <dgm:t>
        <a:bodyPr/>
        <a:lstStyle/>
        <a:p>
          <a:endParaRPr lang="es-ES_tradnl"/>
        </a:p>
      </dgm:t>
    </dgm:pt>
    <dgm:pt modelId="{FE7DD0D6-7196-6C4A-BA4A-5DCBCFB1671D}" type="pres">
      <dgm:prSet presAssocID="{7B75DE0F-A12E-F147-AE52-BE83A87C2D07}" presName="connectorText" presStyleLbl="sibTrans2D1" presStyleIdx="0" presStyleCnt="1"/>
      <dgm:spPr/>
      <dgm:t>
        <a:bodyPr/>
        <a:lstStyle/>
        <a:p>
          <a:endParaRPr lang="es-ES_tradnl"/>
        </a:p>
      </dgm:t>
    </dgm:pt>
    <dgm:pt modelId="{3D5D235E-70C6-4648-AE8C-B21E963DB200}" type="pres">
      <dgm:prSet presAssocID="{8154D54A-F081-CD47-9449-2E57F7CE3A44}" presName="node" presStyleLbl="node1" presStyleIdx="1" presStyleCnt="2">
        <dgm:presLayoutVars>
          <dgm:bulletEnabled val="1"/>
        </dgm:presLayoutVars>
      </dgm:prSet>
      <dgm:spPr/>
      <dgm:t>
        <a:bodyPr/>
        <a:lstStyle/>
        <a:p>
          <a:endParaRPr lang="es-ES_tradnl"/>
        </a:p>
      </dgm:t>
    </dgm:pt>
  </dgm:ptLst>
  <dgm:cxnLst>
    <dgm:cxn modelId="{92B0E36D-06A2-3A40-BBCF-22AEBFD4427D}" srcId="{7F93B7DB-9EF2-5148-B301-829E4FB2A569}" destId="{8154D54A-F081-CD47-9449-2E57F7CE3A44}" srcOrd="1" destOrd="0" parTransId="{9A5257A7-8B1A-5741-828D-6487D61111AD}" sibTransId="{222BEB15-4F6B-E84C-B992-BDFFB23910DD}"/>
    <dgm:cxn modelId="{88278D8F-693B-A44A-9671-AE253F2AD6A2}" type="presOf" srcId="{8154D54A-F081-CD47-9449-2E57F7CE3A44}" destId="{3D5D235E-70C6-4648-AE8C-B21E963DB200}" srcOrd="0" destOrd="0" presId="urn:microsoft.com/office/officeart/2005/8/layout/process1"/>
    <dgm:cxn modelId="{F1D1B29F-DE8B-CF4F-929F-DC8E629DD059}" type="presOf" srcId="{7B75DE0F-A12E-F147-AE52-BE83A87C2D07}" destId="{5894A53A-73BA-EE44-B225-F5704BBC1594}" srcOrd="0" destOrd="0" presId="urn:microsoft.com/office/officeart/2005/8/layout/process1"/>
    <dgm:cxn modelId="{B373123B-633A-DF4D-9F50-48EBE1B27A59}" type="presOf" srcId="{7F93B7DB-9EF2-5148-B301-829E4FB2A569}" destId="{9DB6B70B-AF32-3C40-A3AA-0F91B531C3F0}" srcOrd="0" destOrd="0" presId="urn:microsoft.com/office/officeart/2005/8/layout/process1"/>
    <dgm:cxn modelId="{B71944C1-4AA9-9A4E-BDFD-0E1393F1F573}" srcId="{7F93B7DB-9EF2-5148-B301-829E4FB2A569}" destId="{D2D229F2-FC52-D941-9DBF-8345C918ED5C}" srcOrd="0" destOrd="0" parTransId="{6B9087AB-0DE9-8B41-92CD-38C06CDCA606}" sibTransId="{7B75DE0F-A12E-F147-AE52-BE83A87C2D07}"/>
    <dgm:cxn modelId="{8C879E92-5A28-1349-A933-ADD6C5FD114F}" type="presOf" srcId="{D2D229F2-FC52-D941-9DBF-8345C918ED5C}" destId="{AF85A6BB-8D28-BE4F-A237-FA0CAC260AD4}" srcOrd="0" destOrd="0" presId="urn:microsoft.com/office/officeart/2005/8/layout/process1"/>
    <dgm:cxn modelId="{F823B29B-1215-F148-9289-8AE0E3B451A3}" type="presOf" srcId="{7B75DE0F-A12E-F147-AE52-BE83A87C2D07}" destId="{FE7DD0D6-7196-6C4A-BA4A-5DCBCFB1671D}" srcOrd="1" destOrd="0" presId="urn:microsoft.com/office/officeart/2005/8/layout/process1"/>
    <dgm:cxn modelId="{648C13E4-3EDC-7A4E-8BFA-79C58985A3DE}" type="presParOf" srcId="{9DB6B70B-AF32-3C40-A3AA-0F91B531C3F0}" destId="{AF85A6BB-8D28-BE4F-A237-FA0CAC260AD4}" srcOrd="0" destOrd="0" presId="urn:microsoft.com/office/officeart/2005/8/layout/process1"/>
    <dgm:cxn modelId="{D69C1D37-142A-5740-8A62-915595967F17}" type="presParOf" srcId="{9DB6B70B-AF32-3C40-A3AA-0F91B531C3F0}" destId="{5894A53A-73BA-EE44-B225-F5704BBC1594}" srcOrd="1" destOrd="0" presId="urn:microsoft.com/office/officeart/2005/8/layout/process1"/>
    <dgm:cxn modelId="{626D98C0-852D-724B-80F8-4959B83E3BC7}" type="presParOf" srcId="{5894A53A-73BA-EE44-B225-F5704BBC1594}" destId="{FE7DD0D6-7196-6C4A-BA4A-5DCBCFB1671D}" srcOrd="0" destOrd="0" presId="urn:microsoft.com/office/officeart/2005/8/layout/process1"/>
    <dgm:cxn modelId="{58A93F42-7988-5A41-9E07-D9D41102D1BF}" type="presParOf" srcId="{9DB6B70B-AF32-3C40-A3AA-0F91B531C3F0}" destId="{3D5D235E-70C6-4648-AE8C-B21E963DB200}" srcOrd="2"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25DDCBBB-E1DC-B94A-BBE0-126E62BE3743}" type="doc">
      <dgm:prSet loTypeId="urn:microsoft.com/office/officeart/2008/layout/SquareAccentList" loCatId="" qsTypeId="urn:microsoft.com/office/officeart/2005/8/quickstyle/simple4" qsCatId="simple" csTypeId="urn:microsoft.com/office/officeart/2005/8/colors/colorful4" csCatId="colorful" phldr="1"/>
      <dgm:spPr/>
      <dgm:t>
        <a:bodyPr/>
        <a:lstStyle/>
        <a:p>
          <a:endParaRPr lang="es-ES_tradnl"/>
        </a:p>
      </dgm:t>
    </dgm:pt>
    <dgm:pt modelId="{66F1B368-2BE1-3E41-B68F-70FF0422FB75}">
      <dgm:prSet phldrT="[Texto]" custT="1"/>
      <dgm:spPr/>
      <dgm:t>
        <a:bodyPr/>
        <a:lstStyle/>
        <a:p>
          <a:pPr algn="ctr"/>
          <a:r>
            <a:rPr lang="es-ES" sz="1200" b="1" i="1" dirty="0" smtClean="0"/>
            <a:t>Variable independiente</a:t>
          </a:r>
          <a:endParaRPr lang="es-ES_tradnl" sz="1200" dirty="0"/>
        </a:p>
      </dgm:t>
    </dgm:pt>
    <dgm:pt modelId="{F95FB052-8815-E04C-AF26-1C5E5730D7EE}" type="parTrans" cxnId="{C13F33EB-9B7C-5E45-AE18-013EC38256F3}">
      <dgm:prSet/>
      <dgm:spPr/>
      <dgm:t>
        <a:bodyPr/>
        <a:lstStyle/>
        <a:p>
          <a:endParaRPr lang="es-ES_tradnl" sz="1200"/>
        </a:p>
      </dgm:t>
    </dgm:pt>
    <dgm:pt modelId="{9CC1FB49-E046-6E4A-BAEF-988E41E2D1D1}" type="sibTrans" cxnId="{C13F33EB-9B7C-5E45-AE18-013EC38256F3}">
      <dgm:prSet/>
      <dgm:spPr/>
      <dgm:t>
        <a:bodyPr/>
        <a:lstStyle/>
        <a:p>
          <a:endParaRPr lang="es-ES_tradnl" sz="1200"/>
        </a:p>
      </dgm:t>
    </dgm:pt>
    <dgm:pt modelId="{47B78428-30AF-0A4D-867C-5EAEB56B660C}">
      <dgm:prSet custT="1"/>
      <dgm:spPr/>
      <dgm:t>
        <a:bodyPr/>
        <a:lstStyle/>
        <a:p>
          <a:r>
            <a:rPr lang="es-ES" sz="1200" dirty="0" smtClean="0"/>
            <a:t>Ingresos Familiares</a:t>
          </a:r>
          <a:endParaRPr lang="es-ES_tradnl" sz="1200" dirty="0"/>
        </a:p>
      </dgm:t>
    </dgm:pt>
    <dgm:pt modelId="{88632311-C98A-234B-B2E9-417A28650A86}" type="parTrans" cxnId="{FE9DE0FD-A40A-B744-8DA0-FEEC626F13F1}">
      <dgm:prSet/>
      <dgm:spPr/>
      <dgm:t>
        <a:bodyPr/>
        <a:lstStyle/>
        <a:p>
          <a:endParaRPr lang="es-ES_tradnl" sz="1200"/>
        </a:p>
      </dgm:t>
    </dgm:pt>
    <dgm:pt modelId="{2F9CF74F-2AEB-564D-ACD0-F710A9B4DA78}" type="sibTrans" cxnId="{FE9DE0FD-A40A-B744-8DA0-FEEC626F13F1}">
      <dgm:prSet/>
      <dgm:spPr/>
      <dgm:t>
        <a:bodyPr/>
        <a:lstStyle/>
        <a:p>
          <a:endParaRPr lang="es-ES_tradnl" sz="1200"/>
        </a:p>
      </dgm:t>
    </dgm:pt>
    <dgm:pt modelId="{2CE93CA5-A542-5845-AE81-EA79F1C55024}" type="pres">
      <dgm:prSet presAssocID="{25DDCBBB-E1DC-B94A-BBE0-126E62BE3743}" presName="layout" presStyleCnt="0">
        <dgm:presLayoutVars>
          <dgm:chMax/>
          <dgm:chPref/>
          <dgm:dir/>
          <dgm:resizeHandles/>
        </dgm:presLayoutVars>
      </dgm:prSet>
      <dgm:spPr/>
      <dgm:t>
        <a:bodyPr/>
        <a:lstStyle/>
        <a:p>
          <a:endParaRPr lang="es-ES_tradnl"/>
        </a:p>
      </dgm:t>
    </dgm:pt>
    <dgm:pt modelId="{1AFAE1D2-209B-CD41-A364-33A318F033AC}" type="pres">
      <dgm:prSet presAssocID="{66F1B368-2BE1-3E41-B68F-70FF0422FB75}" presName="root" presStyleCnt="0">
        <dgm:presLayoutVars>
          <dgm:chMax/>
          <dgm:chPref/>
        </dgm:presLayoutVars>
      </dgm:prSet>
      <dgm:spPr/>
    </dgm:pt>
    <dgm:pt modelId="{73F7DD2A-EFC1-2147-8036-F5995333FB01}" type="pres">
      <dgm:prSet presAssocID="{66F1B368-2BE1-3E41-B68F-70FF0422FB75}" presName="rootComposite" presStyleCnt="0">
        <dgm:presLayoutVars/>
      </dgm:prSet>
      <dgm:spPr/>
    </dgm:pt>
    <dgm:pt modelId="{1FA7EBE4-D6ED-5545-9003-127A3521D271}" type="pres">
      <dgm:prSet presAssocID="{66F1B368-2BE1-3E41-B68F-70FF0422FB75}" presName="ParentAccent" presStyleLbl="alignNode1" presStyleIdx="0" presStyleCnt="1"/>
      <dgm:spPr/>
    </dgm:pt>
    <dgm:pt modelId="{2AC6802A-C66E-DB4D-81F8-29894D222AEE}" type="pres">
      <dgm:prSet presAssocID="{66F1B368-2BE1-3E41-B68F-70FF0422FB75}" presName="ParentSmallAccent" presStyleLbl="fgAcc1" presStyleIdx="0" presStyleCnt="1"/>
      <dgm:spPr/>
    </dgm:pt>
    <dgm:pt modelId="{639F2A47-892B-2A4A-A485-8AFEA28AE20A}" type="pres">
      <dgm:prSet presAssocID="{66F1B368-2BE1-3E41-B68F-70FF0422FB75}" presName="Parent" presStyleLbl="revTx" presStyleIdx="0" presStyleCnt="2">
        <dgm:presLayoutVars>
          <dgm:chMax/>
          <dgm:chPref val="4"/>
          <dgm:bulletEnabled val="1"/>
        </dgm:presLayoutVars>
      </dgm:prSet>
      <dgm:spPr/>
      <dgm:t>
        <a:bodyPr/>
        <a:lstStyle/>
        <a:p>
          <a:endParaRPr lang="es-ES_tradnl"/>
        </a:p>
      </dgm:t>
    </dgm:pt>
    <dgm:pt modelId="{2101E5B7-D723-A940-891A-C7F64CF4B260}" type="pres">
      <dgm:prSet presAssocID="{66F1B368-2BE1-3E41-B68F-70FF0422FB75}" presName="childShape" presStyleCnt="0">
        <dgm:presLayoutVars>
          <dgm:chMax val="0"/>
          <dgm:chPref val="0"/>
        </dgm:presLayoutVars>
      </dgm:prSet>
      <dgm:spPr/>
    </dgm:pt>
    <dgm:pt modelId="{E76546A9-4293-E740-8A47-CFAFF62539F0}" type="pres">
      <dgm:prSet presAssocID="{47B78428-30AF-0A4D-867C-5EAEB56B660C}" presName="childComposite" presStyleCnt="0">
        <dgm:presLayoutVars>
          <dgm:chMax val="0"/>
          <dgm:chPref val="0"/>
        </dgm:presLayoutVars>
      </dgm:prSet>
      <dgm:spPr/>
    </dgm:pt>
    <dgm:pt modelId="{7F6D6F6C-EA14-1A4F-BF24-C7D7252B2D76}" type="pres">
      <dgm:prSet presAssocID="{47B78428-30AF-0A4D-867C-5EAEB56B660C}" presName="ChildAccent" presStyleLbl="solidFgAcc1" presStyleIdx="0" presStyleCnt="1"/>
      <dgm:spPr/>
    </dgm:pt>
    <dgm:pt modelId="{78436621-24BB-4447-B8EC-7FEF31BFAE8D}" type="pres">
      <dgm:prSet presAssocID="{47B78428-30AF-0A4D-867C-5EAEB56B660C}" presName="Child" presStyleLbl="revTx" presStyleIdx="1" presStyleCnt="2">
        <dgm:presLayoutVars>
          <dgm:chMax val="0"/>
          <dgm:chPref val="0"/>
          <dgm:bulletEnabled val="1"/>
        </dgm:presLayoutVars>
      </dgm:prSet>
      <dgm:spPr/>
      <dgm:t>
        <a:bodyPr/>
        <a:lstStyle/>
        <a:p>
          <a:endParaRPr lang="es-ES_tradnl"/>
        </a:p>
      </dgm:t>
    </dgm:pt>
  </dgm:ptLst>
  <dgm:cxnLst>
    <dgm:cxn modelId="{3229522F-3CC1-7B4D-8CA5-8707701E5326}" type="presOf" srcId="{66F1B368-2BE1-3E41-B68F-70FF0422FB75}" destId="{639F2A47-892B-2A4A-A485-8AFEA28AE20A}" srcOrd="0" destOrd="0" presId="urn:microsoft.com/office/officeart/2008/layout/SquareAccentList"/>
    <dgm:cxn modelId="{FE9DE0FD-A40A-B744-8DA0-FEEC626F13F1}" srcId="{66F1B368-2BE1-3E41-B68F-70FF0422FB75}" destId="{47B78428-30AF-0A4D-867C-5EAEB56B660C}" srcOrd="0" destOrd="0" parTransId="{88632311-C98A-234B-B2E9-417A28650A86}" sibTransId="{2F9CF74F-2AEB-564D-ACD0-F710A9B4DA78}"/>
    <dgm:cxn modelId="{C13F33EB-9B7C-5E45-AE18-013EC38256F3}" srcId="{25DDCBBB-E1DC-B94A-BBE0-126E62BE3743}" destId="{66F1B368-2BE1-3E41-B68F-70FF0422FB75}" srcOrd="0" destOrd="0" parTransId="{F95FB052-8815-E04C-AF26-1C5E5730D7EE}" sibTransId="{9CC1FB49-E046-6E4A-BAEF-988E41E2D1D1}"/>
    <dgm:cxn modelId="{73D99642-05FB-CB4C-91DC-5ACE6F3DDF82}" type="presOf" srcId="{25DDCBBB-E1DC-B94A-BBE0-126E62BE3743}" destId="{2CE93CA5-A542-5845-AE81-EA79F1C55024}" srcOrd="0" destOrd="0" presId="urn:microsoft.com/office/officeart/2008/layout/SquareAccentList"/>
    <dgm:cxn modelId="{C2A48483-347E-9F4A-8776-B27BBEA01F8F}" type="presOf" srcId="{47B78428-30AF-0A4D-867C-5EAEB56B660C}" destId="{78436621-24BB-4447-B8EC-7FEF31BFAE8D}" srcOrd="0" destOrd="0" presId="urn:microsoft.com/office/officeart/2008/layout/SquareAccentList"/>
    <dgm:cxn modelId="{BB947007-2FF6-9D4F-9F58-DFB419ADF365}" type="presParOf" srcId="{2CE93CA5-A542-5845-AE81-EA79F1C55024}" destId="{1AFAE1D2-209B-CD41-A364-33A318F033AC}" srcOrd="0" destOrd="0" presId="urn:microsoft.com/office/officeart/2008/layout/SquareAccentList"/>
    <dgm:cxn modelId="{7CCD6C65-BEE5-C345-8275-177F37EECB11}" type="presParOf" srcId="{1AFAE1D2-209B-CD41-A364-33A318F033AC}" destId="{73F7DD2A-EFC1-2147-8036-F5995333FB01}" srcOrd="0" destOrd="0" presId="urn:microsoft.com/office/officeart/2008/layout/SquareAccentList"/>
    <dgm:cxn modelId="{C9DEB1F7-3A36-5E42-AC41-BE405C04D15E}" type="presParOf" srcId="{73F7DD2A-EFC1-2147-8036-F5995333FB01}" destId="{1FA7EBE4-D6ED-5545-9003-127A3521D271}" srcOrd="0" destOrd="0" presId="urn:microsoft.com/office/officeart/2008/layout/SquareAccentList"/>
    <dgm:cxn modelId="{FBF62E22-491C-B24E-8026-3FA8058C65F7}" type="presParOf" srcId="{73F7DD2A-EFC1-2147-8036-F5995333FB01}" destId="{2AC6802A-C66E-DB4D-81F8-29894D222AEE}" srcOrd="1" destOrd="0" presId="urn:microsoft.com/office/officeart/2008/layout/SquareAccentList"/>
    <dgm:cxn modelId="{DC57257B-24B1-6F42-B092-BF3A36B6C1D9}" type="presParOf" srcId="{73F7DD2A-EFC1-2147-8036-F5995333FB01}" destId="{639F2A47-892B-2A4A-A485-8AFEA28AE20A}" srcOrd="2" destOrd="0" presId="urn:microsoft.com/office/officeart/2008/layout/SquareAccentList"/>
    <dgm:cxn modelId="{13D68012-D11B-1945-AB8E-7197C9E30476}" type="presParOf" srcId="{1AFAE1D2-209B-CD41-A364-33A318F033AC}" destId="{2101E5B7-D723-A940-891A-C7F64CF4B260}" srcOrd="1" destOrd="0" presId="urn:microsoft.com/office/officeart/2008/layout/SquareAccentList"/>
    <dgm:cxn modelId="{06AB51F2-4E58-B04B-A795-FB49F2368464}" type="presParOf" srcId="{2101E5B7-D723-A940-891A-C7F64CF4B260}" destId="{E76546A9-4293-E740-8A47-CFAFF62539F0}" srcOrd="0" destOrd="0" presId="urn:microsoft.com/office/officeart/2008/layout/SquareAccentList"/>
    <dgm:cxn modelId="{372F4F5F-4A78-CA47-8DB4-A525F0167B38}" type="presParOf" srcId="{E76546A9-4293-E740-8A47-CFAFF62539F0}" destId="{7F6D6F6C-EA14-1A4F-BF24-C7D7252B2D76}" srcOrd="0" destOrd="0" presId="urn:microsoft.com/office/officeart/2008/layout/SquareAccentList"/>
    <dgm:cxn modelId="{AD4DAD83-F6F5-824E-9E51-935B5E3CEA16}" type="presParOf" srcId="{E76546A9-4293-E740-8A47-CFAFF62539F0}" destId="{78436621-24BB-4447-B8EC-7FEF31BFAE8D}"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25DDCBBB-E1DC-B94A-BBE0-126E62BE3743}" type="doc">
      <dgm:prSet loTypeId="urn:microsoft.com/office/officeart/2008/layout/SquareAccentList" loCatId="" qsTypeId="urn:microsoft.com/office/officeart/2005/8/quickstyle/simple4" qsCatId="simple" csTypeId="urn:microsoft.com/office/officeart/2005/8/colors/accent1_4" csCatId="accent1" phldr="1"/>
      <dgm:spPr/>
      <dgm:t>
        <a:bodyPr/>
        <a:lstStyle/>
        <a:p>
          <a:endParaRPr lang="es-ES_tradnl"/>
        </a:p>
      </dgm:t>
    </dgm:pt>
    <dgm:pt modelId="{2258FEFF-E500-9047-BD8F-A77F1F3C9053}">
      <dgm:prSet custT="1"/>
      <dgm:spPr/>
      <dgm:t>
        <a:bodyPr/>
        <a:lstStyle/>
        <a:p>
          <a:pPr algn="ctr"/>
          <a:r>
            <a:rPr lang="es-ES" sz="1200" b="1" i="1" dirty="0" smtClean="0"/>
            <a:t>Variable dependiente</a:t>
          </a:r>
          <a:endParaRPr lang="es-ES_tradnl" sz="1200" b="1" dirty="0"/>
        </a:p>
      </dgm:t>
    </dgm:pt>
    <dgm:pt modelId="{B3C74151-5AB6-CE44-8298-C60A3A14EAC1}" type="parTrans" cxnId="{E3F3DE3F-AA37-184F-8AE5-52636E677EC7}">
      <dgm:prSet/>
      <dgm:spPr/>
      <dgm:t>
        <a:bodyPr/>
        <a:lstStyle/>
        <a:p>
          <a:endParaRPr lang="es-ES_tradnl" sz="1200"/>
        </a:p>
      </dgm:t>
    </dgm:pt>
    <dgm:pt modelId="{27527CEB-A20F-084D-BA4F-1E3721F41477}" type="sibTrans" cxnId="{E3F3DE3F-AA37-184F-8AE5-52636E677EC7}">
      <dgm:prSet/>
      <dgm:spPr/>
      <dgm:t>
        <a:bodyPr/>
        <a:lstStyle/>
        <a:p>
          <a:endParaRPr lang="es-ES_tradnl" sz="1200"/>
        </a:p>
      </dgm:t>
    </dgm:pt>
    <dgm:pt modelId="{5DCDD38A-7B3C-F444-80E9-616177E30496}">
      <dgm:prSet custT="1"/>
      <dgm:spPr/>
      <dgm:t>
        <a:bodyPr/>
        <a:lstStyle/>
        <a:p>
          <a:r>
            <a:rPr lang="es-ES" sz="1200" dirty="0" smtClean="0"/>
            <a:t>Estabilidad Financiera Familiar</a:t>
          </a:r>
          <a:endParaRPr lang="es-ES_tradnl" sz="1200" dirty="0"/>
        </a:p>
      </dgm:t>
    </dgm:pt>
    <dgm:pt modelId="{0F028E6E-73A2-F24B-9ABF-9DF988163728}" type="parTrans" cxnId="{E33F3D47-DA35-C242-8830-949A720181EF}">
      <dgm:prSet/>
      <dgm:spPr/>
      <dgm:t>
        <a:bodyPr/>
        <a:lstStyle/>
        <a:p>
          <a:endParaRPr lang="es-ES_tradnl" sz="1200"/>
        </a:p>
      </dgm:t>
    </dgm:pt>
    <dgm:pt modelId="{B866148D-246C-B342-A28F-4819F68A7342}" type="sibTrans" cxnId="{E33F3D47-DA35-C242-8830-949A720181EF}">
      <dgm:prSet/>
      <dgm:spPr/>
      <dgm:t>
        <a:bodyPr/>
        <a:lstStyle/>
        <a:p>
          <a:endParaRPr lang="es-ES_tradnl" sz="1200"/>
        </a:p>
      </dgm:t>
    </dgm:pt>
    <dgm:pt modelId="{2CE93CA5-A542-5845-AE81-EA79F1C55024}" type="pres">
      <dgm:prSet presAssocID="{25DDCBBB-E1DC-B94A-BBE0-126E62BE3743}" presName="layout" presStyleCnt="0">
        <dgm:presLayoutVars>
          <dgm:chMax/>
          <dgm:chPref/>
          <dgm:dir/>
          <dgm:resizeHandles/>
        </dgm:presLayoutVars>
      </dgm:prSet>
      <dgm:spPr/>
      <dgm:t>
        <a:bodyPr/>
        <a:lstStyle/>
        <a:p>
          <a:endParaRPr lang="es-ES_tradnl"/>
        </a:p>
      </dgm:t>
    </dgm:pt>
    <dgm:pt modelId="{50E3828B-43AE-C847-8ECD-7E422E3DFB22}" type="pres">
      <dgm:prSet presAssocID="{2258FEFF-E500-9047-BD8F-A77F1F3C9053}" presName="root" presStyleCnt="0">
        <dgm:presLayoutVars>
          <dgm:chMax/>
          <dgm:chPref/>
        </dgm:presLayoutVars>
      </dgm:prSet>
      <dgm:spPr/>
    </dgm:pt>
    <dgm:pt modelId="{E66B630A-0135-EF4B-9E13-DA1BD8290402}" type="pres">
      <dgm:prSet presAssocID="{2258FEFF-E500-9047-BD8F-A77F1F3C9053}" presName="rootComposite" presStyleCnt="0">
        <dgm:presLayoutVars/>
      </dgm:prSet>
      <dgm:spPr/>
    </dgm:pt>
    <dgm:pt modelId="{09983592-D71F-5B4A-AF3E-546300767578}" type="pres">
      <dgm:prSet presAssocID="{2258FEFF-E500-9047-BD8F-A77F1F3C9053}" presName="ParentAccent" presStyleLbl="alignNode1" presStyleIdx="0" presStyleCnt="1"/>
      <dgm:spPr/>
    </dgm:pt>
    <dgm:pt modelId="{B4272357-08F3-4641-9769-CB4B86E22ED0}" type="pres">
      <dgm:prSet presAssocID="{2258FEFF-E500-9047-BD8F-A77F1F3C9053}" presName="ParentSmallAccent" presStyleLbl="fgAcc1" presStyleIdx="0" presStyleCnt="1"/>
      <dgm:spPr/>
    </dgm:pt>
    <dgm:pt modelId="{62219B54-C521-974F-9A8A-266CB1B0E3F1}" type="pres">
      <dgm:prSet presAssocID="{2258FEFF-E500-9047-BD8F-A77F1F3C9053}" presName="Parent" presStyleLbl="revTx" presStyleIdx="0" presStyleCnt="2">
        <dgm:presLayoutVars>
          <dgm:chMax/>
          <dgm:chPref val="4"/>
          <dgm:bulletEnabled val="1"/>
        </dgm:presLayoutVars>
      </dgm:prSet>
      <dgm:spPr/>
      <dgm:t>
        <a:bodyPr/>
        <a:lstStyle/>
        <a:p>
          <a:endParaRPr lang="es-ES_tradnl"/>
        </a:p>
      </dgm:t>
    </dgm:pt>
    <dgm:pt modelId="{ACFCDAA4-E038-2A4A-BF6C-185D29455278}" type="pres">
      <dgm:prSet presAssocID="{2258FEFF-E500-9047-BD8F-A77F1F3C9053}" presName="childShape" presStyleCnt="0">
        <dgm:presLayoutVars>
          <dgm:chMax val="0"/>
          <dgm:chPref val="0"/>
        </dgm:presLayoutVars>
      </dgm:prSet>
      <dgm:spPr/>
    </dgm:pt>
    <dgm:pt modelId="{B1B16F33-C58E-4341-BF2A-0156DAA1361E}" type="pres">
      <dgm:prSet presAssocID="{5DCDD38A-7B3C-F444-80E9-616177E30496}" presName="childComposite" presStyleCnt="0">
        <dgm:presLayoutVars>
          <dgm:chMax val="0"/>
          <dgm:chPref val="0"/>
        </dgm:presLayoutVars>
      </dgm:prSet>
      <dgm:spPr/>
    </dgm:pt>
    <dgm:pt modelId="{4068C285-07F5-2340-B998-B40C9FB33E1B}" type="pres">
      <dgm:prSet presAssocID="{5DCDD38A-7B3C-F444-80E9-616177E30496}" presName="ChildAccent" presStyleLbl="solidFgAcc1" presStyleIdx="0" presStyleCnt="1"/>
      <dgm:spPr/>
    </dgm:pt>
    <dgm:pt modelId="{8FC48981-3E9A-714F-AC6E-85FC5EA6FA09}" type="pres">
      <dgm:prSet presAssocID="{5DCDD38A-7B3C-F444-80E9-616177E30496}" presName="Child" presStyleLbl="revTx" presStyleIdx="1" presStyleCnt="2">
        <dgm:presLayoutVars>
          <dgm:chMax val="0"/>
          <dgm:chPref val="0"/>
          <dgm:bulletEnabled val="1"/>
        </dgm:presLayoutVars>
      </dgm:prSet>
      <dgm:spPr/>
      <dgm:t>
        <a:bodyPr/>
        <a:lstStyle/>
        <a:p>
          <a:endParaRPr lang="es-ES_tradnl"/>
        </a:p>
      </dgm:t>
    </dgm:pt>
  </dgm:ptLst>
  <dgm:cxnLst>
    <dgm:cxn modelId="{EE3B84E7-2678-3A40-95F5-762328ABAF54}" type="presOf" srcId="{25DDCBBB-E1DC-B94A-BBE0-126E62BE3743}" destId="{2CE93CA5-A542-5845-AE81-EA79F1C55024}" srcOrd="0" destOrd="0" presId="urn:microsoft.com/office/officeart/2008/layout/SquareAccentList"/>
    <dgm:cxn modelId="{5307A170-14DD-5E43-B6FB-F17B68C7099E}" type="presOf" srcId="{5DCDD38A-7B3C-F444-80E9-616177E30496}" destId="{8FC48981-3E9A-714F-AC6E-85FC5EA6FA09}" srcOrd="0" destOrd="0" presId="urn:microsoft.com/office/officeart/2008/layout/SquareAccentList"/>
    <dgm:cxn modelId="{31D6AAA3-414F-4B46-9E2D-B2570E07CB76}" type="presOf" srcId="{2258FEFF-E500-9047-BD8F-A77F1F3C9053}" destId="{62219B54-C521-974F-9A8A-266CB1B0E3F1}" srcOrd="0" destOrd="0" presId="urn:microsoft.com/office/officeart/2008/layout/SquareAccentList"/>
    <dgm:cxn modelId="{E33F3D47-DA35-C242-8830-949A720181EF}" srcId="{2258FEFF-E500-9047-BD8F-A77F1F3C9053}" destId="{5DCDD38A-7B3C-F444-80E9-616177E30496}" srcOrd="0" destOrd="0" parTransId="{0F028E6E-73A2-F24B-9ABF-9DF988163728}" sibTransId="{B866148D-246C-B342-A28F-4819F68A7342}"/>
    <dgm:cxn modelId="{E3F3DE3F-AA37-184F-8AE5-52636E677EC7}" srcId="{25DDCBBB-E1DC-B94A-BBE0-126E62BE3743}" destId="{2258FEFF-E500-9047-BD8F-A77F1F3C9053}" srcOrd="0" destOrd="0" parTransId="{B3C74151-5AB6-CE44-8298-C60A3A14EAC1}" sibTransId="{27527CEB-A20F-084D-BA4F-1E3721F41477}"/>
    <dgm:cxn modelId="{87A480FD-0935-C64B-8BF3-6AB0A45F4EF6}" type="presParOf" srcId="{2CE93CA5-A542-5845-AE81-EA79F1C55024}" destId="{50E3828B-43AE-C847-8ECD-7E422E3DFB22}" srcOrd="0" destOrd="0" presId="urn:microsoft.com/office/officeart/2008/layout/SquareAccentList"/>
    <dgm:cxn modelId="{D61F6B3B-6266-A146-8B03-B1342FA51C04}" type="presParOf" srcId="{50E3828B-43AE-C847-8ECD-7E422E3DFB22}" destId="{E66B630A-0135-EF4B-9E13-DA1BD8290402}" srcOrd="0" destOrd="0" presId="urn:microsoft.com/office/officeart/2008/layout/SquareAccentList"/>
    <dgm:cxn modelId="{1B662CEE-DC51-2640-98BF-92DBAEF02321}" type="presParOf" srcId="{E66B630A-0135-EF4B-9E13-DA1BD8290402}" destId="{09983592-D71F-5B4A-AF3E-546300767578}" srcOrd="0" destOrd="0" presId="urn:microsoft.com/office/officeart/2008/layout/SquareAccentList"/>
    <dgm:cxn modelId="{CE4408C6-6317-C04F-9003-F26AA7C112B9}" type="presParOf" srcId="{E66B630A-0135-EF4B-9E13-DA1BD8290402}" destId="{B4272357-08F3-4641-9769-CB4B86E22ED0}" srcOrd="1" destOrd="0" presId="urn:microsoft.com/office/officeart/2008/layout/SquareAccentList"/>
    <dgm:cxn modelId="{1B7F2BC8-DCBE-024E-9EC2-F22A967AAD10}" type="presParOf" srcId="{E66B630A-0135-EF4B-9E13-DA1BD8290402}" destId="{62219B54-C521-974F-9A8A-266CB1B0E3F1}" srcOrd="2" destOrd="0" presId="urn:microsoft.com/office/officeart/2008/layout/SquareAccentList"/>
    <dgm:cxn modelId="{5E76505C-C09F-4B4A-BBEB-83E2F389FFFC}" type="presParOf" srcId="{50E3828B-43AE-C847-8ECD-7E422E3DFB22}" destId="{ACFCDAA4-E038-2A4A-BF6C-185D29455278}" srcOrd="1" destOrd="0" presId="urn:microsoft.com/office/officeart/2008/layout/SquareAccentList"/>
    <dgm:cxn modelId="{05CC6120-BE18-4043-BBEB-5A69BE42042E}" type="presParOf" srcId="{ACFCDAA4-E038-2A4A-BF6C-185D29455278}" destId="{B1B16F33-C58E-4341-BF2A-0156DAA1361E}" srcOrd="0" destOrd="0" presId="urn:microsoft.com/office/officeart/2008/layout/SquareAccentList"/>
    <dgm:cxn modelId="{0CC06FC2-5D2D-8B41-8D05-4A977CD740B6}" type="presParOf" srcId="{B1B16F33-C58E-4341-BF2A-0156DAA1361E}" destId="{4068C285-07F5-2340-B998-B40C9FB33E1B}" srcOrd="0" destOrd="0" presId="urn:microsoft.com/office/officeart/2008/layout/SquareAccentList"/>
    <dgm:cxn modelId="{6BF5D61C-7309-784F-A3EA-652E5AEF7BDC}" type="presParOf" srcId="{B1B16F33-C58E-4341-BF2A-0156DAA1361E}" destId="{8FC48981-3E9A-714F-AC6E-85FC5EA6FA09}" srcOrd="1" destOrd="0" presId="urn:microsoft.com/office/officeart/2008/layout/SquareAccent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C04187D-395B-834E-9E28-98A3AB73526A}" type="doc">
      <dgm:prSet loTypeId="urn:microsoft.com/office/officeart/2005/8/layout/list1" loCatId="" qsTypeId="urn:microsoft.com/office/officeart/2005/8/quickstyle/simple3" qsCatId="simple" csTypeId="urn:microsoft.com/office/officeart/2005/8/colors/accent1_4" csCatId="accent1" phldr="1"/>
      <dgm:spPr/>
      <dgm:t>
        <a:bodyPr/>
        <a:lstStyle/>
        <a:p>
          <a:endParaRPr lang="es-ES_tradnl"/>
        </a:p>
      </dgm:t>
    </dgm:pt>
    <dgm:pt modelId="{9F655ABD-6822-1044-83A5-D638E8D84982}">
      <dgm:prSet phldrT="[Texto]" custT="1"/>
      <dgm:spPr/>
      <dgm:t>
        <a:bodyPr/>
        <a:lstStyle/>
        <a:p>
          <a:r>
            <a:rPr lang="es-ES" sz="1200" b="1" dirty="0" smtClean="0">
              <a:latin typeface="Arial" charset="0"/>
              <a:ea typeface="Arial" charset="0"/>
              <a:cs typeface="Arial" charset="0"/>
            </a:rPr>
            <a:t>H</a:t>
          </a:r>
          <a:r>
            <a:rPr lang="es-ES" sz="1200" b="1" baseline="-25000" dirty="0" smtClean="0">
              <a:latin typeface="Arial" charset="0"/>
              <a:ea typeface="Arial" charset="0"/>
              <a:cs typeface="Arial" charset="0"/>
            </a:rPr>
            <a:t>1</a:t>
          </a:r>
          <a:endParaRPr lang="es-ES_tradnl" sz="1200" dirty="0">
            <a:latin typeface="Arial" charset="0"/>
            <a:ea typeface="Arial" charset="0"/>
            <a:cs typeface="Arial" charset="0"/>
          </a:endParaRPr>
        </a:p>
      </dgm:t>
    </dgm:pt>
    <dgm:pt modelId="{E4E738C8-C382-D641-A796-AD5DCB90836C}" type="parTrans" cxnId="{208C3516-82FC-E045-B37F-FAC0F028F154}">
      <dgm:prSet/>
      <dgm:spPr/>
      <dgm:t>
        <a:bodyPr/>
        <a:lstStyle/>
        <a:p>
          <a:endParaRPr lang="es-ES_tradnl" sz="1200">
            <a:latin typeface="Arial" charset="0"/>
            <a:ea typeface="Arial" charset="0"/>
            <a:cs typeface="Arial" charset="0"/>
          </a:endParaRPr>
        </a:p>
      </dgm:t>
    </dgm:pt>
    <dgm:pt modelId="{458341CC-2B4B-214D-A993-888EB513F6DA}" type="sibTrans" cxnId="{208C3516-82FC-E045-B37F-FAC0F028F154}">
      <dgm:prSet/>
      <dgm:spPr/>
      <dgm:t>
        <a:bodyPr/>
        <a:lstStyle/>
        <a:p>
          <a:endParaRPr lang="es-ES_tradnl" sz="1200">
            <a:latin typeface="Arial" charset="0"/>
            <a:ea typeface="Arial" charset="0"/>
            <a:cs typeface="Arial" charset="0"/>
          </a:endParaRPr>
        </a:p>
      </dgm:t>
    </dgm:pt>
    <dgm:pt modelId="{64D10603-B502-204C-81E1-6EA5F2DA432F}">
      <dgm:prSet phldrT="[Texto]" custT="1"/>
      <dgm:spPr/>
      <dgm:t>
        <a:bodyPr/>
        <a:lstStyle/>
        <a:p>
          <a:r>
            <a:rPr lang="es-ES" sz="1200" dirty="0" smtClean="0">
              <a:latin typeface="Arial" charset="0"/>
              <a:ea typeface="Arial" charset="0"/>
              <a:cs typeface="Arial" charset="0"/>
            </a:rPr>
            <a:t>La variación en los ingresos familiares de los estudiantes de modalidad presencial de la Universidad de las Fuerzas Armadas – Matriz Sangolquí debido a las decisiones laborales implementadas durante la pandemia Covid-19, impactó en su estabilidad financiera familiar </a:t>
          </a:r>
          <a:endParaRPr lang="es-ES_tradnl" sz="1200" dirty="0">
            <a:latin typeface="Arial" charset="0"/>
            <a:ea typeface="Arial" charset="0"/>
            <a:cs typeface="Arial" charset="0"/>
          </a:endParaRPr>
        </a:p>
      </dgm:t>
    </dgm:pt>
    <dgm:pt modelId="{8858F457-A4F6-AD41-974A-1BB27B905030}" type="parTrans" cxnId="{E6C70898-4445-AD4D-B2B8-D7E2006FE1A2}">
      <dgm:prSet/>
      <dgm:spPr/>
      <dgm:t>
        <a:bodyPr/>
        <a:lstStyle/>
        <a:p>
          <a:endParaRPr lang="es-ES_tradnl" sz="1200">
            <a:latin typeface="Arial" charset="0"/>
            <a:ea typeface="Arial" charset="0"/>
            <a:cs typeface="Arial" charset="0"/>
          </a:endParaRPr>
        </a:p>
      </dgm:t>
    </dgm:pt>
    <dgm:pt modelId="{939D2145-8367-E041-95B8-0F66349F2242}" type="sibTrans" cxnId="{E6C70898-4445-AD4D-B2B8-D7E2006FE1A2}">
      <dgm:prSet/>
      <dgm:spPr/>
      <dgm:t>
        <a:bodyPr/>
        <a:lstStyle/>
        <a:p>
          <a:endParaRPr lang="es-ES_tradnl" sz="1200">
            <a:latin typeface="Arial" charset="0"/>
            <a:ea typeface="Arial" charset="0"/>
            <a:cs typeface="Arial" charset="0"/>
          </a:endParaRPr>
        </a:p>
      </dgm:t>
    </dgm:pt>
    <dgm:pt modelId="{4DFA0E8B-FD6B-1C4A-A646-240978021666}" type="pres">
      <dgm:prSet presAssocID="{4C04187D-395B-834E-9E28-98A3AB73526A}" presName="linear" presStyleCnt="0">
        <dgm:presLayoutVars>
          <dgm:dir/>
          <dgm:animLvl val="lvl"/>
          <dgm:resizeHandles val="exact"/>
        </dgm:presLayoutVars>
      </dgm:prSet>
      <dgm:spPr/>
      <dgm:t>
        <a:bodyPr/>
        <a:lstStyle/>
        <a:p>
          <a:endParaRPr lang="es-ES_tradnl"/>
        </a:p>
      </dgm:t>
    </dgm:pt>
    <dgm:pt modelId="{9F951316-15A2-694D-968F-EC281C8FB200}" type="pres">
      <dgm:prSet presAssocID="{9F655ABD-6822-1044-83A5-D638E8D84982}" presName="parentLin" presStyleCnt="0"/>
      <dgm:spPr/>
    </dgm:pt>
    <dgm:pt modelId="{F5F2129B-B740-8C4C-B480-5928138C6545}" type="pres">
      <dgm:prSet presAssocID="{9F655ABD-6822-1044-83A5-D638E8D84982}" presName="parentLeftMargin" presStyleLbl="node1" presStyleIdx="0" presStyleCnt="1"/>
      <dgm:spPr/>
      <dgm:t>
        <a:bodyPr/>
        <a:lstStyle/>
        <a:p>
          <a:endParaRPr lang="es-ES_tradnl"/>
        </a:p>
      </dgm:t>
    </dgm:pt>
    <dgm:pt modelId="{3CAA41EF-5040-014C-81BD-2611DEBF9AA5}" type="pres">
      <dgm:prSet presAssocID="{9F655ABD-6822-1044-83A5-D638E8D84982}" presName="parentText" presStyleLbl="node1" presStyleIdx="0" presStyleCnt="1">
        <dgm:presLayoutVars>
          <dgm:chMax val="0"/>
          <dgm:bulletEnabled val="1"/>
        </dgm:presLayoutVars>
      </dgm:prSet>
      <dgm:spPr/>
      <dgm:t>
        <a:bodyPr/>
        <a:lstStyle/>
        <a:p>
          <a:endParaRPr lang="es-ES_tradnl"/>
        </a:p>
      </dgm:t>
    </dgm:pt>
    <dgm:pt modelId="{CA53202D-B2D5-5A4C-8513-F1028AC11956}" type="pres">
      <dgm:prSet presAssocID="{9F655ABD-6822-1044-83A5-D638E8D84982}" presName="negativeSpace" presStyleCnt="0"/>
      <dgm:spPr/>
    </dgm:pt>
    <dgm:pt modelId="{87F129FC-145C-4A4E-8503-FDF6265D0F80}" type="pres">
      <dgm:prSet presAssocID="{9F655ABD-6822-1044-83A5-D638E8D84982}" presName="childText" presStyleLbl="conFgAcc1" presStyleIdx="0" presStyleCnt="1">
        <dgm:presLayoutVars>
          <dgm:bulletEnabled val="1"/>
        </dgm:presLayoutVars>
      </dgm:prSet>
      <dgm:spPr/>
      <dgm:t>
        <a:bodyPr/>
        <a:lstStyle/>
        <a:p>
          <a:endParaRPr lang="es-ES_tradnl"/>
        </a:p>
      </dgm:t>
    </dgm:pt>
  </dgm:ptLst>
  <dgm:cxnLst>
    <dgm:cxn modelId="{E6C70898-4445-AD4D-B2B8-D7E2006FE1A2}" srcId="{9F655ABD-6822-1044-83A5-D638E8D84982}" destId="{64D10603-B502-204C-81E1-6EA5F2DA432F}" srcOrd="0" destOrd="0" parTransId="{8858F457-A4F6-AD41-974A-1BB27B905030}" sibTransId="{939D2145-8367-E041-95B8-0F66349F2242}"/>
    <dgm:cxn modelId="{208C3516-82FC-E045-B37F-FAC0F028F154}" srcId="{4C04187D-395B-834E-9E28-98A3AB73526A}" destId="{9F655ABD-6822-1044-83A5-D638E8D84982}" srcOrd="0" destOrd="0" parTransId="{E4E738C8-C382-D641-A796-AD5DCB90836C}" sibTransId="{458341CC-2B4B-214D-A993-888EB513F6DA}"/>
    <dgm:cxn modelId="{7166F8A5-3069-7E47-85C1-B07B2BBE0FA0}" type="presOf" srcId="{4C04187D-395B-834E-9E28-98A3AB73526A}" destId="{4DFA0E8B-FD6B-1C4A-A646-240978021666}" srcOrd="0" destOrd="0" presId="urn:microsoft.com/office/officeart/2005/8/layout/list1"/>
    <dgm:cxn modelId="{97212877-E902-1145-85DB-DA4AA98D84B9}" type="presOf" srcId="{9F655ABD-6822-1044-83A5-D638E8D84982}" destId="{F5F2129B-B740-8C4C-B480-5928138C6545}" srcOrd="0" destOrd="0" presId="urn:microsoft.com/office/officeart/2005/8/layout/list1"/>
    <dgm:cxn modelId="{A1239647-A3AC-D141-9F50-6506E22817D7}" type="presOf" srcId="{9F655ABD-6822-1044-83A5-D638E8D84982}" destId="{3CAA41EF-5040-014C-81BD-2611DEBF9AA5}" srcOrd="1" destOrd="0" presId="urn:microsoft.com/office/officeart/2005/8/layout/list1"/>
    <dgm:cxn modelId="{C1840F86-E2D5-EB4B-AFAA-2ED6A9038FAD}" type="presOf" srcId="{64D10603-B502-204C-81E1-6EA5F2DA432F}" destId="{87F129FC-145C-4A4E-8503-FDF6265D0F80}" srcOrd="0" destOrd="0" presId="urn:microsoft.com/office/officeart/2005/8/layout/list1"/>
    <dgm:cxn modelId="{AC6AA9B7-5C99-7C49-92AE-4615BBD210DD}" type="presParOf" srcId="{4DFA0E8B-FD6B-1C4A-A646-240978021666}" destId="{9F951316-15A2-694D-968F-EC281C8FB200}" srcOrd="0" destOrd="0" presId="urn:microsoft.com/office/officeart/2005/8/layout/list1"/>
    <dgm:cxn modelId="{805E1F06-665B-6C4F-84D9-BDF2E419E2E0}" type="presParOf" srcId="{9F951316-15A2-694D-968F-EC281C8FB200}" destId="{F5F2129B-B740-8C4C-B480-5928138C6545}" srcOrd="0" destOrd="0" presId="urn:microsoft.com/office/officeart/2005/8/layout/list1"/>
    <dgm:cxn modelId="{5DBE3C51-4802-4944-BDAC-D7F29604F667}" type="presParOf" srcId="{9F951316-15A2-694D-968F-EC281C8FB200}" destId="{3CAA41EF-5040-014C-81BD-2611DEBF9AA5}" srcOrd="1" destOrd="0" presId="urn:microsoft.com/office/officeart/2005/8/layout/list1"/>
    <dgm:cxn modelId="{77B17A16-D55E-AD4D-822D-B13325D3B52D}" type="presParOf" srcId="{4DFA0E8B-FD6B-1C4A-A646-240978021666}" destId="{CA53202D-B2D5-5A4C-8513-F1028AC11956}" srcOrd="1" destOrd="0" presId="urn:microsoft.com/office/officeart/2005/8/layout/list1"/>
    <dgm:cxn modelId="{29A4A597-4CE4-5E4E-87EC-DDA6B4315D44}" type="presParOf" srcId="{4DFA0E8B-FD6B-1C4A-A646-240978021666}" destId="{87F129FC-145C-4A4E-8503-FDF6265D0F80}" srcOrd="2"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C04187D-395B-834E-9E28-98A3AB73526A}" type="doc">
      <dgm:prSet loTypeId="urn:microsoft.com/office/officeart/2005/8/layout/list1" loCatId="" qsTypeId="urn:microsoft.com/office/officeart/2005/8/quickstyle/simple4" qsCatId="simple" csTypeId="urn:microsoft.com/office/officeart/2005/8/colors/colorful5" csCatId="colorful" phldr="1"/>
      <dgm:spPr/>
      <dgm:t>
        <a:bodyPr/>
        <a:lstStyle/>
        <a:p>
          <a:endParaRPr lang="es-ES_tradnl"/>
        </a:p>
      </dgm:t>
    </dgm:pt>
    <dgm:pt modelId="{2EDF4335-B16F-6E43-B461-5F93FEFFEF97}">
      <dgm:prSet phldrT="[Texto]" custT="1"/>
      <dgm:spPr/>
      <dgm:t>
        <a:bodyPr/>
        <a:lstStyle/>
        <a:p>
          <a:r>
            <a:rPr lang="es-ES" sz="1200" b="1" dirty="0" smtClean="0">
              <a:latin typeface="Arial" charset="0"/>
              <a:ea typeface="Arial" charset="0"/>
              <a:cs typeface="Arial" charset="0"/>
            </a:rPr>
            <a:t>H</a:t>
          </a:r>
          <a:r>
            <a:rPr lang="es-ES" sz="1200" b="1" baseline="-25000" dirty="0" smtClean="0">
              <a:latin typeface="Arial" charset="0"/>
              <a:ea typeface="Arial" charset="0"/>
              <a:cs typeface="Arial" charset="0"/>
            </a:rPr>
            <a:t>0</a:t>
          </a:r>
          <a:endParaRPr lang="es-ES_tradnl" sz="1200" dirty="0">
            <a:latin typeface="Arial" charset="0"/>
            <a:ea typeface="Arial" charset="0"/>
            <a:cs typeface="Arial" charset="0"/>
          </a:endParaRPr>
        </a:p>
      </dgm:t>
    </dgm:pt>
    <dgm:pt modelId="{8407F41A-A4DC-9949-B32A-A869F04FCA59}" type="parTrans" cxnId="{95E18BBB-6CFA-7847-9E8D-3BF4863FC190}">
      <dgm:prSet/>
      <dgm:spPr/>
      <dgm:t>
        <a:bodyPr/>
        <a:lstStyle/>
        <a:p>
          <a:endParaRPr lang="es-ES_tradnl" sz="1200">
            <a:latin typeface="Arial" charset="0"/>
            <a:ea typeface="Arial" charset="0"/>
            <a:cs typeface="Arial" charset="0"/>
          </a:endParaRPr>
        </a:p>
      </dgm:t>
    </dgm:pt>
    <dgm:pt modelId="{54B1FD2C-7F2D-B84A-BAFF-6C80A47EDC82}" type="sibTrans" cxnId="{95E18BBB-6CFA-7847-9E8D-3BF4863FC190}">
      <dgm:prSet/>
      <dgm:spPr/>
      <dgm:t>
        <a:bodyPr/>
        <a:lstStyle/>
        <a:p>
          <a:endParaRPr lang="es-ES_tradnl" sz="1200">
            <a:latin typeface="Arial" charset="0"/>
            <a:ea typeface="Arial" charset="0"/>
            <a:cs typeface="Arial" charset="0"/>
          </a:endParaRPr>
        </a:p>
      </dgm:t>
    </dgm:pt>
    <dgm:pt modelId="{39973F8C-7568-7E4C-9FA1-18C76FEFC4E7}">
      <dgm:prSet phldrT="[Texto]" custT="1"/>
      <dgm:spPr/>
      <dgm:t>
        <a:bodyPr/>
        <a:lstStyle/>
        <a:p>
          <a:r>
            <a:rPr lang="es-ES" sz="1200" dirty="0" smtClean="0">
              <a:latin typeface="Arial" charset="0"/>
              <a:ea typeface="Arial" charset="0"/>
              <a:cs typeface="Arial" charset="0"/>
            </a:rPr>
            <a:t>La variación en los ingresos familiares de los estudiantes de modalidad presencial de la Universidad de las Fuerzas Armadas – Matriz Sangolquí debido a las decisiones laborales implementadas durante la pandemia Covid-19, no impactó en su estabilidad financiera familiar</a:t>
          </a:r>
          <a:endParaRPr lang="es-ES_tradnl" sz="1200" dirty="0">
            <a:latin typeface="Arial" charset="0"/>
            <a:ea typeface="Arial" charset="0"/>
            <a:cs typeface="Arial" charset="0"/>
          </a:endParaRPr>
        </a:p>
      </dgm:t>
    </dgm:pt>
    <dgm:pt modelId="{3F1742AA-6338-5348-BD9A-E53E5F0C02E5}" type="parTrans" cxnId="{C6E5F768-621D-DE43-A164-4F8FBBCB2DDA}">
      <dgm:prSet/>
      <dgm:spPr/>
      <dgm:t>
        <a:bodyPr/>
        <a:lstStyle/>
        <a:p>
          <a:endParaRPr lang="es-ES_tradnl" sz="1200">
            <a:latin typeface="Arial" charset="0"/>
            <a:ea typeface="Arial" charset="0"/>
            <a:cs typeface="Arial" charset="0"/>
          </a:endParaRPr>
        </a:p>
      </dgm:t>
    </dgm:pt>
    <dgm:pt modelId="{A7958EB4-5551-B541-BD4F-A6EA9838A3F3}" type="sibTrans" cxnId="{C6E5F768-621D-DE43-A164-4F8FBBCB2DDA}">
      <dgm:prSet/>
      <dgm:spPr/>
      <dgm:t>
        <a:bodyPr/>
        <a:lstStyle/>
        <a:p>
          <a:endParaRPr lang="es-ES_tradnl" sz="1200">
            <a:latin typeface="Arial" charset="0"/>
            <a:ea typeface="Arial" charset="0"/>
            <a:cs typeface="Arial" charset="0"/>
          </a:endParaRPr>
        </a:p>
      </dgm:t>
    </dgm:pt>
    <dgm:pt modelId="{4DFA0E8B-FD6B-1C4A-A646-240978021666}" type="pres">
      <dgm:prSet presAssocID="{4C04187D-395B-834E-9E28-98A3AB73526A}" presName="linear" presStyleCnt="0">
        <dgm:presLayoutVars>
          <dgm:dir/>
          <dgm:animLvl val="lvl"/>
          <dgm:resizeHandles val="exact"/>
        </dgm:presLayoutVars>
      </dgm:prSet>
      <dgm:spPr/>
      <dgm:t>
        <a:bodyPr/>
        <a:lstStyle/>
        <a:p>
          <a:endParaRPr lang="es-ES_tradnl"/>
        </a:p>
      </dgm:t>
    </dgm:pt>
    <dgm:pt modelId="{2A313C2A-3EDE-5542-B16D-E2959C5A726B}" type="pres">
      <dgm:prSet presAssocID="{2EDF4335-B16F-6E43-B461-5F93FEFFEF97}" presName="parentLin" presStyleCnt="0"/>
      <dgm:spPr/>
    </dgm:pt>
    <dgm:pt modelId="{1D275B17-7410-4A4E-AC97-8A97ED8A8606}" type="pres">
      <dgm:prSet presAssocID="{2EDF4335-B16F-6E43-B461-5F93FEFFEF97}" presName="parentLeftMargin" presStyleLbl="node1" presStyleIdx="0" presStyleCnt="1"/>
      <dgm:spPr/>
      <dgm:t>
        <a:bodyPr/>
        <a:lstStyle/>
        <a:p>
          <a:endParaRPr lang="es-ES_tradnl"/>
        </a:p>
      </dgm:t>
    </dgm:pt>
    <dgm:pt modelId="{06516C90-4082-1946-8C1B-E91E505E221C}" type="pres">
      <dgm:prSet presAssocID="{2EDF4335-B16F-6E43-B461-5F93FEFFEF97}" presName="parentText" presStyleLbl="node1" presStyleIdx="0" presStyleCnt="1">
        <dgm:presLayoutVars>
          <dgm:chMax val="0"/>
          <dgm:bulletEnabled val="1"/>
        </dgm:presLayoutVars>
      </dgm:prSet>
      <dgm:spPr/>
      <dgm:t>
        <a:bodyPr/>
        <a:lstStyle/>
        <a:p>
          <a:endParaRPr lang="es-ES_tradnl"/>
        </a:p>
      </dgm:t>
    </dgm:pt>
    <dgm:pt modelId="{3CF0F546-D558-FD43-8223-7CFEFFC3B5D9}" type="pres">
      <dgm:prSet presAssocID="{2EDF4335-B16F-6E43-B461-5F93FEFFEF97}" presName="negativeSpace" presStyleCnt="0"/>
      <dgm:spPr/>
    </dgm:pt>
    <dgm:pt modelId="{0E4A90B4-62DA-814E-84CA-00A1DF49D381}" type="pres">
      <dgm:prSet presAssocID="{2EDF4335-B16F-6E43-B461-5F93FEFFEF97}" presName="childText" presStyleLbl="conFgAcc1" presStyleIdx="0" presStyleCnt="1">
        <dgm:presLayoutVars>
          <dgm:bulletEnabled val="1"/>
        </dgm:presLayoutVars>
      </dgm:prSet>
      <dgm:spPr/>
      <dgm:t>
        <a:bodyPr/>
        <a:lstStyle/>
        <a:p>
          <a:endParaRPr lang="es-ES_tradnl"/>
        </a:p>
      </dgm:t>
    </dgm:pt>
  </dgm:ptLst>
  <dgm:cxnLst>
    <dgm:cxn modelId="{C7DAC36F-16B2-8948-A720-C2E0BCC15DD4}" type="presOf" srcId="{2EDF4335-B16F-6E43-B461-5F93FEFFEF97}" destId="{06516C90-4082-1946-8C1B-E91E505E221C}" srcOrd="1" destOrd="0" presId="urn:microsoft.com/office/officeart/2005/8/layout/list1"/>
    <dgm:cxn modelId="{4262BA10-5E09-5F4A-8988-3CD48D26E9DA}" type="presOf" srcId="{39973F8C-7568-7E4C-9FA1-18C76FEFC4E7}" destId="{0E4A90B4-62DA-814E-84CA-00A1DF49D381}" srcOrd="0" destOrd="0" presId="urn:microsoft.com/office/officeart/2005/8/layout/list1"/>
    <dgm:cxn modelId="{8DFC9577-E060-B441-927B-D60B16A36C31}" type="presOf" srcId="{2EDF4335-B16F-6E43-B461-5F93FEFFEF97}" destId="{1D275B17-7410-4A4E-AC97-8A97ED8A8606}" srcOrd="0" destOrd="0" presId="urn:microsoft.com/office/officeart/2005/8/layout/list1"/>
    <dgm:cxn modelId="{BA6D247A-771C-7346-8571-1254A82CFFFF}" type="presOf" srcId="{4C04187D-395B-834E-9E28-98A3AB73526A}" destId="{4DFA0E8B-FD6B-1C4A-A646-240978021666}" srcOrd="0" destOrd="0" presId="urn:microsoft.com/office/officeart/2005/8/layout/list1"/>
    <dgm:cxn modelId="{C6E5F768-621D-DE43-A164-4F8FBBCB2DDA}" srcId="{2EDF4335-B16F-6E43-B461-5F93FEFFEF97}" destId="{39973F8C-7568-7E4C-9FA1-18C76FEFC4E7}" srcOrd="0" destOrd="0" parTransId="{3F1742AA-6338-5348-BD9A-E53E5F0C02E5}" sibTransId="{A7958EB4-5551-B541-BD4F-A6EA9838A3F3}"/>
    <dgm:cxn modelId="{95E18BBB-6CFA-7847-9E8D-3BF4863FC190}" srcId="{4C04187D-395B-834E-9E28-98A3AB73526A}" destId="{2EDF4335-B16F-6E43-B461-5F93FEFFEF97}" srcOrd="0" destOrd="0" parTransId="{8407F41A-A4DC-9949-B32A-A869F04FCA59}" sibTransId="{54B1FD2C-7F2D-B84A-BAFF-6C80A47EDC82}"/>
    <dgm:cxn modelId="{80D5F099-31C6-C243-AD72-18C871B866ED}" type="presParOf" srcId="{4DFA0E8B-FD6B-1C4A-A646-240978021666}" destId="{2A313C2A-3EDE-5542-B16D-E2959C5A726B}" srcOrd="0" destOrd="0" presId="urn:microsoft.com/office/officeart/2005/8/layout/list1"/>
    <dgm:cxn modelId="{38FA802A-3E19-F741-8463-4CE36155D217}" type="presParOf" srcId="{2A313C2A-3EDE-5542-B16D-E2959C5A726B}" destId="{1D275B17-7410-4A4E-AC97-8A97ED8A8606}" srcOrd="0" destOrd="0" presId="urn:microsoft.com/office/officeart/2005/8/layout/list1"/>
    <dgm:cxn modelId="{A52890D1-9DD2-D44D-9A68-92558C80496F}" type="presParOf" srcId="{2A313C2A-3EDE-5542-B16D-E2959C5A726B}" destId="{06516C90-4082-1946-8C1B-E91E505E221C}" srcOrd="1" destOrd="0" presId="urn:microsoft.com/office/officeart/2005/8/layout/list1"/>
    <dgm:cxn modelId="{A9B4D84A-3C3F-344F-8587-57F9E8C3E34C}" type="presParOf" srcId="{4DFA0E8B-FD6B-1C4A-A646-240978021666}" destId="{3CF0F546-D558-FD43-8223-7CFEFFC3B5D9}" srcOrd="1" destOrd="0" presId="urn:microsoft.com/office/officeart/2005/8/layout/list1"/>
    <dgm:cxn modelId="{8E807E58-5AF0-E444-874D-CB5E14C35EB2}" type="presParOf" srcId="{4DFA0E8B-FD6B-1C4A-A646-240978021666}" destId="{0E4A90B4-62DA-814E-84CA-00A1DF49D381}" srcOrd="2" destOrd="0" presId="urn:microsoft.com/office/officeart/2005/8/layout/list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58B24AC9-CD97-524F-9915-0FB94F8A91D4}" type="doc">
      <dgm:prSet loTypeId="urn:microsoft.com/office/officeart/2005/8/layout/lProcess3" loCatId="" qsTypeId="urn:microsoft.com/office/officeart/2005/8/quickstyle/simple4" qsCatId="simple" csTypeId="urn:microsoft.com/office/officeart/2005/8/colors/colorful5" csCatId="colorful" phldr="1"/>
      <dgm:spPr/>
      <dgm:t>
        <a:bodyPr/>
        <a:lstStyle/>
        <a:p>
          <a:endParaRPr lang="es-ES_tradnl"/>
        </a:p>
      </dgm:t>
    </dgm:pt>
    <dgm:pt modelId="{FEBA1535-9377-D942-93D8-0CE1D5D53FD5}">
      <dgm:prSet phldrT="[Texto]" custT="1"/>
      <dgm:spPr/>
      <dgm:t>
        <a:bodyPr/>
        <a:lstStyle/>
        <a:p>
          <a:r>
            <a:rPr lang="es-ES" sz="1200" dirty="0" smtClean="0">
              <a:latin typeface="Arial" charset="0"/>
              <a:ea typeface="Arial" charset="0"/>
              <a:cs typeface="Arial" charset="0"/>
            </a:rPr>
            <a:t>Recurso</a:t>
          </a:r>
          <a:endParaRPr lang="es-ES_tradnl" sz="1200" dirty="0">
            <a:latin typeface="Arial" charset="0"/>
            <a:ea typeface="Arial" charset="0"/>
            <a:cs typeface="Arial" charset="0"/>
          </a:endParaRPr>
        </a:p>
      </dgm:t>
    </dgm:pt>
    <dgm:pt modelId="{786B0F9D-72E7-6B42-A703-1049F08BC7F6}" type="parTrans" cxnId="{0B2F0E93-F8B9-2945-B6C4-50BA8E661F9A}">
      <dgm:prSet/>
      <dgm:spPr/>
      <dgm:t>
        <a:bodyPr/>
        <a:lstStyle/>
        <a:p>
          <a:endParaRPr lang="es-ES_tradnl" sz="1200">
            <a:latin typeface="Arial" charset="0"/>
            <a:ea typeface="Arial" charset="0"/>
            <a:cs typeface="Arial" charset="0"/>
          </a:endParaRPr>
        </a:p>
      </dgm:t>
    </dgm:pt>
    <dgm:pt modelId="{EEB4A739-EE53-F646-BED0-9F1414F5C8BA}" type="sibTrans" cxnId="{0B2F0E93-F8B9-2945-B6C4-50BA8E661F9A}">
      <dgm:prSet/>
      <dgm:spPr/>
      <dgm:t>
        <a:bodyPr/>
        <a:lstStyle/>
        <a:p>
          <a:endParaRPr lang="es-ES_tradnl" sz="1200">
            <a:latin typeface="Arial" charset="0"/>
            <a:ea typeface="Arial" charset="0"/>
            <a:cs typeface="Arial" charset="0"/>
          </a:endParaRPr>
        </a:p>
      </dgm:t>
    </dgm:pt>
    <dgm:pt modelId="{D2422467-6677-ED41-83B9-6C5BF3142B67}">
      <dgm:prSet phldrT="[Texto]" custT="1"/>
      <dgm:spPr/>
      <dgm:t>
        <a:bodyPr/>
        <a:lstStyle/>
        <a:p>
          <a:r>
            <a:rPr lang="es-ES" sz="1200" dirty="0" smtClean="0">
              <a:latin typeface="Arial" charset="0"/>
              <a:ea typeface="Arial" charset="0"/>
              <a:cs typeface="Arial" charset="0"/>
            </a:rPr>
            <a:t>Registrar información</a:t>
          </a:r>
          <a:endParaRPr lang="es-ES_tradnl" sz="1200" dirty="0">
            <a:latin typeface="Arial" charset="0"/>
            <a:ea typeface="Arial" charset="0"/>
            <a:cs typeface="Arial" charset="0"/>
          </a:endParaRPr>
        </a:p>
      </dgm:t>
    </dgm:pt>
    <dgm:pt modelId="{155041D9-F220-6E47-8AA2-6DD288058777}" type="parTrans" cxnId="{9782ACB4-2B62-D345-A5B2-CC84DF016767}">
      <dgm:prSet/>
      <dgm:spPr/>
      <dgm:t>
        <a:bodyPr/>
        <a:lstStyle/>
        <a:p>
          <a:endParaRPr lang="es-ES_tradnl" sz="1200">
            <a:latin typeface="Arial" charset="0"/>
            <a:ea typeface="Arial" charset="0"/>
            <a:cs typeface="Arial" charset="0"/>
          </a:endParaRPr>
        </a:p>
      </dgm:t>
    </dgm:pt>
    <dgm:pt modelId="{FAA0C528-6C1C-AF42-B591-B2EB46190CA5}" type="sibTrans" cxnId="{9782ACB4-2B62-D345-A5B2-CC84DF016767}">
      <dgm:prSet/>
      <dgm:spPr/>
      <dgm:t>
        <a:bodyPr/>
        <a:lstStyle/>
        <a:p>
          <a:endParaRPr lang="es-ES_tradnl" sz="1200">
            <a:latin typeface="Arial" charset="0"/>
            <a:ea typeface="Arial" charset="0"/>
            <a:cs typeface="Arial" charset="0"/>
          </a:endParaRPr>
        </a:p>
      </dgm:t>
    </dgm:pt>
    <dgm:pt modelId="{CAB6F3DD-576B-014D-8FF2-7F4D581FD4AD}">
      <dgm:prSet phldrT="[Texto]" custT="1"/>
      <dgm:spPr/>
      <dgm:t>
        <a:bodyPr/>
        <a:lstStyle/>
        <a:p>
          <a:r>
            <a:rPr lang="es-ES" sz="1200" dirty="0" smtClean="0">
              <a:latin typeface="Arial" charset="0"/>
              <a:ea typeface="Arial" charset="0"/>
              <a:cs typeface="Arial" charset="0"/>
            </a:rPr>
            <a:t>Sobre las variables</a:t>
          </a:r>
          <a:endParaRPr lang="es-ES_tradnl" sz="1200" dirty="0">
            <a:latin typeface="Arial" charset="0"/>
            <a:ea typeface="Arial" charset="0"/>
            <a:cs typeface="Arial" charset="0"/>
          </a:endParaRPr>
        </a:p>
      </dgm:t>
    </dgm:pt>
    <dgm:pt modelId="{8A27C784-5924-074A-A4D4-EDEE18B79FF9}" type="parTrans" cxnId="{9882844F-DF6C-B947-805A-66F7E997D56E}">
      <dgm:prSet/>
      <dgm:spPr/>
      <dgm:t>
        <a:bodyPr/>
        <a:lstStyle/>
        <a:p>
          <a:endParaRPr lang="es-ES_tradnl" sz="1200">
            <a:latin typeface="Arial" charset="0"/>
            <a:ea typeface="Arial" charset="0"/>
            <a:cs typeface="Arial" charset="0"/>
          </a:endParaRPr>
        </a:p>
      </dgm:t>
    </dgm:pt>
    <dgm:pt modelId="{2239AEA2-1D71-8941-8A9A-7F49008A1C84}" type="sibTrans" cxnId="{9882844F-DF6C-B947-805A-66F7E997D56E}">
      <dgm:prSet/>
      <dgm:spPr/>
      <dgm:t>
        <a:bodyPr/>
        <a:lstStyle/>
        <a:p>
          <a:endParaRPr lang="es-ES_tradnl" sz="1200">
            <a:latin typeface="Arial" charset="0"/>
            <a:ea typeface="Arial" charset="0"/>
            <a:cs typeface="Arial" charset="0"/>
          </a:endParaRPr>
        </a:p>
      </dgm:t>
    </dgm:pt>
    <dgm:pt modelId="{77F97C5D-9AF1-3042-9DBC-5500F4CBB425}" type="pres">
      <dgm:prSet presAssocID="{58B24AC9-CD97-524F-9915-0FB94F8A91D4}" presName="Name0" presStyleCnt="0">
        <dgm:presLayoutVars>
          <dgm:chPref val="3"/>
          <dgm:dir/>
          <dgm:animLvl val="lvl"/>
          <dgm:resizeHandles/>
        </dgm:presLayoutVars>
      </dgm:prSet>
      <dgm:spPr/>
      <dgm:t>
        <a:bodyPr/>
        <a:lstStyle/>
        <a:p>
          <a:endParaRPr lang="es-ES_tradnl"/>
        </a:p>
      </dgm:t>
    </dgm:pt>
    <dgm:pt modelId="{54E6A407-CBAD-B44B-951C-8266880FF9C8}" type="pres">
      <dgm:prSet presAssocID="{FEBA1535-9377-D942-93D8-0CE1D5D53FD5}" presName="horFlow" presStyleCnt="0"/>
      <dgm:spPr/>
    </dgm:pt>
    <dgm:pt modelId="{87CB2AD0-6EDC-8E41-9B3D-99C511D263A3}" type="pres">
      <dgm:prSet presAssocID="{FEBA1535-9377-D942-93D8-0CE1D5D53FD5}" presName="bigChev" presStyleLbl="node1" presStyleIdx="0" presStyleCnt="1"/>
      <dgm:spPr/>
      <dgm:t>
        <a:bodyPr/>
        <a:lstStyle/>
        <a:p>
          <a:endParaRPr lang="es-ES_tradnl"/>
        </a:p>
      </dgm:t>
    </dgm:pt>
    <dgm:pt modelId="{590FEAB1-DE3B-8F49-89DC-888BF8AC1BEE}" type="pres">
      <dgm:prSet presAssocID="{155041D9-F220-6E47-8AA2-6DD288058777}" presName="parTrans" presStyleCnt="0"/>
      <dgm:spPr/>
    </dgm:pt>
    <dgm:pt modelId="{49FB0D6E-4EDA-DD41-BA54-A71B2581EEFA}" type="pres">
      <dgm:prSet presAssocID="{D2422467-6677-ED41-83B9-6C5BF3142B67}" presName="node" presStyleLbl="alignAccFollowNode1" presStyleIdx="0" presStyleCnt="2">
        <dgm:presLayoutVars>
          <dgm:bulletEnabled val="1"/>
        </dgm:presLayoutVars>
      </dgm:prSet>
      <dgm:spPr/>
      <dgm:t>
        <a:bodyPr/>
        <a:lstStyle/>
        <a:p>
          <a:endParaRPr lang="es-ES_tradnl"/>
        </a:p>
      </dgm:t>
    </dgm:pt>
    <dgm:pt modelId="{C772E100-7C22-9547-BF8A-EA2BA3B75C9C}" type="pres">
      <dgm:prSet presAssocID="{FAA0C528-6C1C-AF42-B591-B2EB46190CA5}" presName="sibTrans" presStyleCnt="0"/>
      <dgm:spPr/>
    </dgm:pt>
    <dgm:pt modelId="{8458BF1C-18D5-C446-BD26-3D4D19F501FF}" type="pres">
      <dgm:prSet presAssocID="{CAB6F3DD-576B-014D-8FF2-7F4D581FD4AD}" presName="node" presStyleLbl="alignAccFollowNode1" presStyleIdx="1" presStyleCnt="2">
        <dgm:presLayoutVars>
          <dgm:bulletEnabled val="1"/>
        </dgm:presLayoutVars>
      </dgm:prSet>
      <dgm:spPr/>
      <dgm:t>
        <a:bodyPr/>
        <a:lstStyle/>
        <a:p>
          <a:endParaRPr lang="es-ES_tradnl"/>
        </a:p>
      </dgm:t>
    </dgm:pt>
  </dgm:ptLst>
  <dgm:cxnLst>
    <dgm:cxn modelId="{017760B6-0E13-8940-A724-B646B8222FC2}" type="presOf" srcId="{FEBA1535-9377-D942-93D8-0CE1D5D53FD5}" destId="{87CB2AD0-6EDC-8E41-9B3D-99C511D263A3}" srcOrd="0" destOrd="0" presId="urn:microsoft.com/office/officeart/2005/8/layout/lProcess3"/>
    <dgm:cxn modelId="{DCE168B7-295C-684E-A790-802C58935BED}" type="presOf" srcId="{D2422467-6677-ED41-83B9-6C5BF3142B67}" destId="{49FB0D6E-4EDA-DD41-BA54-A71B2581EEFA}" srcOrd="0" destOrd="0" presId="urn:microsoft.com/office/officeart/2005/8/layout/lProcess3"/>
    <dgm:cxn modelId="{E3DB9EB8-3490-874A-8F5D-2FB0CE321E6D}" type="presOf" srcId="{58B24AC9-CD97-524F-9915-0FB94F8A91D4}" destId="{77F97C5D-9AF1-3042-9DBC-5500F4CBB425}" srcOrd="0" destOrd="0" presId="urn:microsoft.com/office/officeart/2005/8/layout/lProcess3"/>
    <dgm:cxn modelId="{0B2F0E93-F8B9-2945-B6C4-50BA8E661F9A}" srcId="{58B24AC9-CD97-524F-9915-0FB94F8A91D4}" destId="{FEBA1535-9377-D942-93D8-0CE1D5D53FD5}" srcOrd="0" destOrd="0" parTransId="{786B0F9D-72E7-6B42-A703-1049F08BC7F6}" sibTransId="{EEB4A739-EE53-F646-BED0-9F1414F5C8BA}"/>
    <dgm:cxn modelId="{9782ACB4-2B62-D345-A5B2-CC84DF016767}" srcId="{FEBA1535-9377-D942-93D8-0CE1D5D53FD5}" destId="{D2422467-6677-ED41-83B9-6C5BF3142B67}" srcOrd="0" destOrd="0" parTransId="{155041D9-F220-6E47-8AA2-6DD288058777}" sibTransId="{FAA0C528-6C1C-AF42-B591-B2EB46190CA5}"/>
    <dgm:cxn modelId="{99019593-F82C-D14F-A301-829695E48E59}" type="presOf" srcId="{CAB6F3DD-576B-014D-8FF2-7F4D581FD4AD}" destId="{8458BF1C-18D5-C446-BD26-3D4D19F501FF}" srcOrd="0" destOrd="0" presId="urn:microsoft.com/office/officeart/2005/8/layout/lProcess3"/>
    <dgm:cxn modelId="{9882844F-DF6C-B947-805A-66F7E997D56E}" srcId="{FEBA1535-9377-D942-93D8-0CE1D5D53FD5}" destId="{CAB6F3DD-576B-014D-8FF2-7F4D581FD4AD}" srcOrd="1" destOrd="0" parTransId="{8A27C784-5924-074A-A4D4-EDEE18B79FF9}" sibTransId="{2239AEA2-1D71-8941-8A9A-7F49008A1C84}"/>
    <dgm:cxn modelId="{05A891D1-D1A6-4146-B5D4-84534367106E}" type="presParOf" srcId="{77F97C5D-9AF1-3042-9DBC-5500F4CBB425}" destId="{54E6A407-CBAD-B44B-951C-8266880FF9C8}" srcOrd="0" destOrd="0" presId="urn:microsoft.com/office/officeart/2005/8/layout/lProcess3"/>
    <dgm:cxn modelId="{139648A2-F5C1-7640-A683-D13A7286D244}" type="presParOf" srcId="{54E6A407-CBAD-B44B-951C-8266880FF9C8}" destId="{87CB2AD0-6EDC-8E41-9B3D-99C511D263A3}" srcOrd="0" destOrd="0" presId="urn:microsoft.com/office/officeart/2005/8/layout/lProcess3"/>
    <dgm:cxn modelId="{BCAA34AC-23DE-4F4E-95B7-2C0D76AA2279}" type="presParOf" srcId="{54E6A407-CBAD-B44B-951C-8266880FF9C8}" destId="{590FEAB1-DE3B-8F49-89DC-888BF8AC1BEE}" srcOrd="1" destOrd="0" presId="urn:microsoft.com/office/officeart/2005/8/layout/lProcess3"/>
    <dgm:cxn modelId="{07841E6C-3775-334D-B064-6236DBB1CDD0}" type="presParOf" srcId="{54E6A407-CBAD-B44B-951C-8266880FF9C8}" destId="{49FB0D6E-4EDA-DD41-BA54-A71B2581EEFA}" srcOrd="2" destOrd="0" presId="urn:microsoft.com/office/officeart/2005/8/layout/lProcess3"/>
    <dgm:cxn modelId="{32F9A4E4-B825-1348-8923-3F7379359ED5}" type="presParOf" srcId="{54E6A407-CBAD-B44B-951C-8266880FF9C8}" destId="{C772E100-7C22-9547-BF8A-EA2BA3B75C9C}" srcOrd="3" destOrd="0" presId="urn:microsoft.com/office/officeart/2005/8/layout/lProcess3"/>
    <dgm:cxn modelId="{389700B9-D9B3-5341-9B91-C72C09562734}" type="presParOf" srcId="{54E6A407-CBAD-B44B-951C-8266880FF9C8}" destId="{8458BF1C-18D5-C446-BD26-3D4D19F501FF}"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6EBC763B-153F-964D-9CC4-715819B8AE9B}" type="doc">
      <dgm:prSet loTypeId="urn:microsoft.com/office/officeart/2005/8/layout/hList9" loCatId="" qsTypeId="urn:microsoft.com/office/officeart/2005/8/quickstyle/simple4" qsCatId="simple" csTypeId="urn:microsoft.com/office/officeart/2005/8/colors/colorful4" csCatId="colorful" phldr="1"/>
      <dgm:spPr/>
      <dgm:t>
        <a:bodyPr/>
        <a:lstStyle/>
        <a:p>
          <a:endParaRPr lang="es-ES_tradnl"/>
        </a:p>
      </dgm:t>
    </dgm:pt>
    <dgm:pt modelId="{D2DE8D37-EE38-994A-A6F6-CE40245EB5A5}">
      <dgm:prSet phldrT="[Texto]" custT="1"/>
      <dgm:spPr/>
      <dgm:t>
        <a:bodyPr/>
        <a:lstStyle/>
        <a:p>
          <a:r>
            <a:rPr lang="es-ES_tradnl" sz="1100" b="1" dirty="0" smtClean="0">
              <a:latin typeface="Arial" charset="0"/>
              <a:ea typeface="Arial" charset="0"/>
              <a:cs typeface="Arial" charset="0"/>
            </a:rPr>
            <a:t>1. </a:t>
          </a:r>
          <a:endParaRPr lang="es-ES_tradnl" sz="1100" b="1" dirty="0">
            <a:latin typeface="Arial" charset="0"/>
            <a:ea typeface="Arial" charset="0"/>
            <a:cs typeface="Arial" charset="0"/>
          </a:endParaRPr>
        </a:p>
      </dgm:t>
    </dgm:pt>
    <dgm:pt modelId="{755DC11E-6A00-4244-95E2-F04AFF2AEB79}" type="parTrans" cxnId="{DDDF99DA-8DF2-2940-8A42-B8C68C76F026}">
      <dgm:prSet/>
      <dgm:spPr/>
      <dgm:t>
        <a:bodyPr/>
        <a:lstStyle/>
        <a:p>
          <a:endParaRPr lang="es-ES_tradnl" sz="1100">
            <a:latin typeface="Arial" charset="0"/>
            <a:ea typeface="Arial" charset="0"/>
            <a:cs typeface="Arial" charset="0"/>
          </a:endParaRPr>
        </a:p>
      </dgm:t>
    </dgm:pt>
    <dgm:pt modelId="{74355799-ABAF-2146-8491-A958F3377447}" type="sibTrans" cxnId="{DDDF99DA-8DF2-2940-8A42-B8C68C76F026}">
      <dgm:prSet/>
      <dgm:spPr/>
      <dgm:t>
        <a:bodyPr/>
        <a:lstStyle/>
        <a:p>
          <a:endParaRPr lang="es-ES_tradnl" sz="1100">
            <a:latin typeface="Arial" charset="0"/>
            <a:ea typeface="Arial" charset="0"/>
            <a:cs typeface="Arial" charset="0"/>
          </a:endParaRPr>
        </a:p>
      </dgm:t>
    </dgm:pt>
    <dgm:pt modelId="{C4AB348D-40E7-C149-B062-925F80F9363F}">
      <dgm:prSet phldrT="[Texto]" custT="1"/>
      <dgm:spPr/>
      <dgm:t>
        <a:bodyPr/>
        <a:lstStyle/>
        <a:p>
          <a:r>
            <a:rPr lang="es-ES_tradnl" sz="1100" dirty="0" smtClean="0">
              <a:latin typeface="Arial" charset="0"/>
              <a:ea typeface="Arial" charset="0"/>
              <a:cs typeface="Arial" charset="0"/>
            </a:rPr>
            <a:t>Resultados permiten medir</a:t>
          </a:r>
          <a:endParaRPr lang="es-ES_tradnl" sz="1100" dirty="0">
            <a:latin typeface="Arial" charset="0"/>
            <a:ea typeface="Arial" charset="0"/>
            <a:cs typeface="Arial" charset="0"/>
          </a:endParaRPr>
        </a:p>
      </dgm:t>
    </dgm:pt>
    <dgm:pt modelId="{8E2B138D-6F6C-F940-9CB6-599714B75AF2}" type="parTrans" cxnId="{1105F9FE-C21C-E34E-85DE-528DCD025274}">
      <dgm:prSet/>
      <dgm:spPr/>
      <dgm:t>
        <a:bodyPr/>
        <a:lstStyle/>
        <a:p>
          <a:endParaRPr lang="es-ES_tradnl" sz="1100">
            <a:latin typeface="Arial" charset="0"/>
            <a:ea typeface="Arial" charset="0"/>
            <a:cs typeface="Arial" charset="0"/>
          </a:endParaRPr>
        </a:p>
      </dgm:t>
    </dgm:pt>
    <dgm:pt modelId="{8FE76187-D31A-EA42-AAF7-633E6693F0CE}" type="sibTrans" cxnId="{1105F9FE-C21C-E34E-85DE-528DCD025274}">
      <dgm:prSet/>
      <dgm:spPr/>
      <dgm:t>
        <a:bodyPr/>
        <a:lstStyle/>
        <a:p>
          <a:endParaRPr lang="es-ES_tradnl" sz="1100">
            <a:latin typeface="Arial" charset="0"/>
            <a:ea typeface="Arial" charset="0"/>
            <a:cs typeface="Arial" charset="0"/>
          </a:endParaRPr>
        </a:p>
      </dgm:t>
    </dgm:pt>
    <dgm:pt modelId="{35784AE6-5660-D24C-8EA3-655CC42E1D20}">
      <dgm:prSet phldrT="[Texto]" custT="1"/>
      <dgm:spPr/>
      <dgm:t>
        <a:bodyPr/>
        <a:lstStyle/>
        <a:p>
          <a:r>
            <a:rPr lang="es-ES_tradnl" sz="1100" dirty="0" smtClean="0">
              <a:latin typeface="Arial" charset="0"/>
              <a:ea typeface="Arial" charset="0"/>
              <a:cs typeface="Arial" charset="0"/>
            </a:rPr>
            <a:t>Variables contempladas en la hipótesis</a:t>
          </a:r>
          <a:endParaRPr lang="es-ES_tradnl" sz="1100" dirty="0">
            <a:latin typeface="Arial" charset="0"/>
            <a:ea typeface="Arial" charset="0"/>
            <a:cs typeface="Arial" charset="0"/>
          </a:endParaRPr>
        </a:p>
      </dgm:t>
    </dgm:pt>
    <dgm:pt modelId="{6E434893-63C8-4343-B9C4-0344F07F673A}" type="parTrans" cxnId="{EF0C7BB0-9C7D-5942-80AF-C6ECF9DA1B87}">
      <dgm:prSet/>
      <dgm:spPr/>
      <dgm:t>
        <a:bodyPr/>
        <a:lstStyle/>
        <a:p>
          <a:endParaRPr lang="es-ES_tradnl" sz="1100">
            <a:latin typeface="Arial" charset="0"/>
            <a:ea typeface="Arial" charset="0"/>
            <a:cs typeface="Arial" charset="0"/>
          </a:endParaRPr>
        </a:p>
      </dgm:t>
    </dgm:pt>
    <dgm:pt modelId="{76E32ABA-C8AF-334D-810E-477BA5DFDA80}" type="sibTrans" cxnId="{EF0C7BB0-9C7D-5942-80AF-C6ECF9DA1B87}">
      <dgm:prSet/>
      <dgm:spPr/>
      <dgm:t>
        <a:bodyPr/>
        <a:lstStyle/>
        <a:p>
          <a:endParaRPr lang="es-ES_tradnl" sz="1100">
            <a:latin typeface="Arial" charset="0"/>
            <a:ea typeface="Arial" charset="0"/>
            <a:cs typeface="Arial" charset="0"/>
          </a:endParaRPr>
        </a:p>
      </dgm:t>
    </dgm:pt>
    <dgm:pt modelId="{28FA1748-5A50-0B47-8AF4-59C80B453ADB}">
      <dgm:prSet phldrT="[Texto]" custT="1"/>
      <dgm:spPr/>
      <dgm:t>
        <a:bodyPr/>
        <a:lstStyle/>
        <a:p>
          <a:r>
            <a:rPr lang="es-ES_tradnl" sz="1100" b="1" dirty="0" smtClean="0">
              <a:latin typeface="Arial" charset="0"/>
              <a:ea typeface="Arial" charset="0"/>
              <a:cs typeface="Arial" charset="0"/>
            </a:rPr>
            <a:t>2.</a:t>
          </a:r>
          <a:endParaRPr lang="es-ES_tradnl" sz="1100" b="1" dirty="0">
            <a:latin typeface="Arial" charset="0"/>
            <a:ea typeface="Arial" charset="0"/>
            <a:cs typeface="Arial" charset="0"/>
          </a:endParaRPr>
        </a:p>
      </dgm:t>
    </dgm:pt>
    <dgm:pt modelId="{8E460105-87F0-DD42-B5B3-7CB79E59D2ED}" type="parTrans" cxnId="{282C6A2D-43AE-3546-B3E3-CB73C973FC55}">
      <dgm:prSet/>
      <dgm:spPr/>
      <dgm:t>
        <a:bodyPr/>
        <a:lstStyle/>
        <a:p>
          <a:endParaRPr lang="es-ES_tradnl" sz="1100">
            <a:latin typeface="Arial" charset="0"/>
            <a:ea typeface="Arial" charset="0"/>
            <a:cs typeface="Arial" charset="0"/>
          </a:endParaRPr>
        </a:p>
      </dgm:t>
    </dgm:pt>
    <dgm:pt modelId="{95A91D75-8807-0640-9B65-D900C76D2415}" type="sibTrans" cxnId="{282C6A2D-43AE-3546-B3E3-CB73C973FC55}">
      <dgm:prSet/>
      <dgm:spPr/>
      <dgm:t>
        <a:bodyPr/>
        <a:lstStyle/>
        <a:p>
          <a:endParaRPr lang="es-ES_tradnl" sz="1100">
            <a:latin typeface="Arial" charset="0"/>
            <a:ea typeface="Arial" charset="0"/>
            <a:cs typeface="Arial" charset="0"/>
          </a:endParaRPr>
        </a:p>
      </dgm:t>
    </dgm:pt>
    <dgm:pt modelId="{52231EAE-80D7-E441-B4BF-6325169732AF}">
      <dgm:prSet phldrT="[Texto]" custT="1"/>
      <dgm:spPr/>
      <dgm:t>
        <a:bodyPr/>
        <a:lstStyle/>
        <a:p>
          <a:r>
            <a:rPr lang="es-ES_tradnl" sz="1100" dirty="0" smtClean="0">
              <a:latin typeface="Arial" charset="0"/>
              <a:ea typeface="Arial" charset="0"/>
              <a:cs typeface="Arial" charset="0"/>
            </a:rPr>
            <a:t>Objetivo</a:t>
          </a:r>
          <a:endParaRPr lang="es-ES_tradnl" sz="1100" dirty="0">
            <a:latin typeface="Arial" charset="0"/>
            <a:ea typeface="Arial" charset="0"/>
            <a:cs typeface="Arial" charset="0"/>
          </a:endParaRPr>
        </a:p>
      </dgm:t>
    </dgm:pt>
    <dgm:pt modelId="{0F05CBFE-4B29-894F-BA87-54B1F32E8CC4}" type="parTrans" cxnId="{658353E8-4989-C04B-B9EF-6BAEAAD164E6}">
      <dgm:prSet/>
      <dgm:spPr/>
      <dgm:t>
        <a:bodyPr/>
        <a:lstStyle/>
        <a:p>
          <a:endParaRPr lang="es-ES_tradnl" sz="1100">
            <a:latin typeface="Arial" charset="0"/>
            <a:ea typeface="Arial" charset="0"/>
            <a:cs typeface="Arial" charset="0"/>
          </a:endParaRPr>
        </a:p>
      </dgm:t>
    </dgm:pt>
    <dgm:pt modelId="{EB6BE70F-D8CE-6B46-B2BE-8C3A76981FAA}" type="sibTrans" cxnId="{658353E8-4989-C04B-B9EF-6BAEAAD164E6}">
      <dgm:prSet/>
      <dgm:spPr/>
      <dgm:t>
        <a:bodyPr/>
        <a:lstStyle/>
        <a:p>
          <a:endParaRPr lang="es-ES_tradnl" sz="1100">
            <a:latin typeface="Arial" charset="0"/>
            <a:ea typeface="Arial" charset="0"/>
            <a:cs typeface="Arial" charset="0"/>
          </a:endParaRPr>
        </a:p>
      </dgm:t>
    </dgm:pt>
    <dgm:pt modelId="{A5FD6AF7-974C-2349-8B95-2AC159273050}">
      <dgm:prSet phldrT="[Texto]" custT="1"/>
      <dgm:spPr/>
      <dgm:t>
        <a:bodyPr/>
        <a:lstStyle/>
        <a:p>
          <a:r>
            <a:rPr lang="es-ES_tradnl" sz="1100" dirty="0" smtClean="0">
              <a:latin typeface="Arial" charset="0"/>
              <a:ea typeface="Arial" charset="0"/>
              <a:cs typeface="Arial" charset="0"/>
            </a:rPr>
            <a:t>Opiniones del investigador no influyen en el contenido</a:t>
          </a:r>
          <a:endParaRPr lang="es-ES_tradnl" sz="1100" dirty="0">
            <a:latin typeface="Arial" charset="0"/>
            <a:ea typeface="Arial" charset="0"/>
            <a:cs typeface="Arial" charset="0"/>
          </a:endParaRPr>
        </a:p>
      </dgm:t>
    </dgm:pt>
    <dgm:pt modelId="{E84FDD98-998F-9F40-9FA5-8649E0BF6D55}" type="parTrans" cxnId="{F23D414F-425A-E948-8863-FE674621D375}">
      <dgm:prSet/>
      <dgm:spPr/>
      <dgm:t>
        <a:bodyPr/>
        <a:lstStyle/>
        <a:p>
          <a:endParaRPr lang="es-ES_tradnl" sz="1100">
            <a:latin typeface="Arial" charset="0"/>
            <a:ea typeface="Arial" charset="0"/>
            <a:cs typeface="Arial" charset="0"/>
          </a:endParaRPr>
        </a:p>
      </dgm:t>
    </dgm:pt>
    <dgm:pt modelId="{CAF06354-C0F8-4840-B8FA-EAB73ABB5B68}" type="sibTrans" cxnId="{F23D414F-425A-E948-8863-FE674621D375}">
      <dgm:prSet/>
      <dgm:spPr/>
      <dgm:t>
        <a:bodyPr/>
        <a:lstStyle/>
        <a:p>
          <a:endParaRPr lang="es-ES_tradnl" sz="1100">
            <a:latin typeface="Arial" charset="0"/>
            <a:ea typeface="Arial" charset="0"/>
            <a:cs typeface="Arial" charset="0"/>
          </a:endParaRPr>
        </a:p>
      </dgm:t>
    </dgm:pt>
    <dgm:pt modelId="{B62308B1-5691-D24D-9812-FED4A7089F89}" type="pres">
      <dgm:prSet presAssocID="{6EBC763B-153F-964D-9CC4-715819B8AE9B}" presName="list" presStyleCnt="0">
        <dgm:presLayoutVars>
          <dgm:dir/>
          <dgm:animLvl val="lvl"/>
        </dgm:presLayoutVars>
      </dgm:prSet>
      <dgm:spPr/>
      <dgm:t>
        <a:bodyPr/>
        <a:lstStyle/>
        <a:p>
          <a:endParaRPr lang="es-ES_tradnl"/>
        </a:p>
      </dgm:t>
    </dgm:pt>
    <dgm:pt modelId="{9A64BA50-09B9-AE48-A64F-25552196471B}" type="pres">
      <dgm:prSet presAssocID="{D2DE8D37-EE38-994A-A6F6-CE40245EB5A5}" presName="posSpace" presStyleCnt="0"/>
      <dgm:spPr/>
    </dgm:pt>
    <dgm:pt modelId="{BF8761FF-7B83-5D46-92CB-1BC648513BB8}" type="pres">
      <dgm:prSet presAssocID="{D2DE8D37-EE38-994A-A6F6-CE40245EB5A5}" presName="vertFlow" presStyleCnt="0"/>
      <dgm:spPr/>
    </dgm:pt>
    <dgm:pt modelId="{F37C08C1-A075-7842-969F-1F485262274B}" type="pres">
      <dgm:prSet presAssocID="{D2DE8D37-EE38-994A-A6F6-CE40245EB5A5}" presName="topSpace" presStyleCnt="0"/>
      <dgm:spPr/>
    </dgm:pt>
    <dgm:pt modelId="{43E99C5A-A22A-D346-9383-BB9CE7DCCD5B}" type="pres">
      <dgm:prSet presAssocID="{D2DE8D37-EE38-994A-A6F6-CE40245EB5A5}" presName="firstComp" presStyleCnt="0"/>
      <dgm:spPr/>
    </dgm:pt>
    <dgm:pt modelId="{3F5C74BF-8C60-1A4F-8A74-C3819C0A07E3}" type="pres">
      <dgm:prSet presAssocID="{D2DE8D37-EE38-994A-A6F6-CE40245EB5A5}" presName="firstChild" presStyleLbl="bgAccFollowNode1" presStyleIdx="0" presStyleCnt="4"/>
      <dgm:spPr/>
      <dgm:t>
        <a:bodyPr/>
        <a:lstStyle/>
        <a:p>
          <a:endParaRPr lang="es-ES_tradnl"/>
        </a:p>
      </dgm:t>
    </dgm:pt>
    <dgm:pt modelId="{90181386-F991-7546-A075-F907B55504DF}" type="pres">
      <dgm:prSet presAssocID="{D2DE8D37-EE38-994A-A6F6-CE40245EB5A5}" presName="firstChildTx" presStyleLbl="bgAccFollowNode1" presStyleIdx="0" presStyleCnt="4">
        <dgm:presLayoutVars>
          <dgm:bulletEnabled val="1"/>
        </dgm:presLayoutVars>
      </dgm:prSet>
      <dgm:spPr/>
      <dgm:t>
        <a:bodyPr/>
        <a:lstStyle/>
        <a:p>
          <a:endParaRPr lang="es-ES_tradnl"/>
        </a:p>
      </dgm:t>
    </dgm:pt>
    <dgm:pt modelId="{DB7B3ECD-3B39-144B-BDB4-AFE7749EE13C}" type="pres">
      <dgm:prSet presAssocID="{35784AE6-5660-D24C-8EA3-655CC42E1D20}" presName="comp" presStyleCnt="0"/>
      <dgm:spPr/>
    </dgm:pt>
    <dgm:pt modelId="{4B0A7A34-840F-8D42-B3F7-B64A56FD6E92}" type="pres">
      <dgm:prSet presAssocID="{35784AE6-5660-D24C-8EA3-655CC42E1D20}" presName="child" presStyleLbl="bgAccFollowNode1" presStyleIdx="1" presStyleCnt="4"/>
      <dgm:spPr/>
      <dgm:t>
        <a:bodyPr/>
        <a:lstStyle/>
        <a:p>
          <a:endParaRPr lang="es-ES_tradnl"/>
        </a:p>
      </dgm:t>
    </dgm:pt>
    <dgm:pt modelId="{5C07B6F1-06D1-0644-8F3F-08C044C2F792}" type="pres">
      <dgm:prSet presAssocID="{35784AE6-5660-D24C-8EA3-655CC42E1D20}" presName="childTx" presStyleLbl="bgAccFollowNode1" presStyleIdx="1" presStyleCnt="4">
        <dgm:presLayoutVars>
          <dgm:bulletEnabled val="1"/>
        </dgm:presLayoutVars>
      </dgm:prSet>
      <dgm:spPr/>
      <dgm:t>
        <a:bodyPr/>
        <a:lstStyle/>
        <a:p>
          <a:endParaRPr lang="es-ES_tradnl"/>
        </a:p>
      </dgm:t>
    </dgm:pt>
    <dgm:pt modelId="{08C72CC3-2E33-DD43-AD32-7AB93ACD9977}" type="pres">
      <dgm:prSet presAssocID="{D2DE8D37-EE38-994A-A6F6-CE40245EB5A5}" presName="negSpace" presStyleCnt="0"/>
      <dgm:spPr/>
    </dgm:pt>
    <dgm:pt modelId="{169F5176-7D5F-0643-BA64-7802FA41293C}" type="pres">
      <dgm:prSet presAssocID="{D2DE8D37-EE38-994A-A6F6-CE40245EB5A5}" presName="circle" presStyleLbl="node1" presStyleIdx="0" presStyleCnt="2"/>
      <dgm:spPr/>
      <dgm:t>
        <a:bodyPr/>
        <a:lstStyle/>
        <a:p>
          <a:endParaRPr lang="es-ES_tradnl"/>
        </a:p>
      </dgm:t>
    </dgm:pt>
    <dgm:pt modelId="{81C6514B-9E72-DF41-A4C6-6807E5F4C83C}" type="pres">
      <dgm:prSet presAssocID="{74355799-ABAF-2146-8491-A958F3377447}" presName="transSpace" presStyleCnt="0"/>
      <dgm:spPr/>
    </dgm:pt>
    <dgm:pt modelId="{A48E611D-FB5F-6841-9330-C868412A5DB5}" type="pres">
      <dgm:prSet presAssocID="{28FA1748-5A50-0B47-8AF4-59C80B453ADB}" presName="posSpace" presStyleCnt="0"/>
      <dgm:spPr/>
    </dgm:pt>
    <dgm:pt modelId="{72269737-F19D-2740-AE3D-59418E5A353F}" type="pres">
      <dgm:prSet presAssocID="{28FA1748-5A50-0B47-8AF4-59C80B453ADB}" presName="vertFlow" presStyleCnt="0"/>
      <dgm:spPr/>
    </dgm:pt>
    <dgm:pt modelId="{9AEA0393-42A2-B14A-89D8-0817EBA99BA3}" type="pres">
      <dgm:prSet presAssocID="{28FA1748-5A50-0B47-8AF4-59C80B453ADB}" presName="topSpace" presStyleCnt="0"/>
      <dgm:spPr/>
    </dgm:pt>
    <dgm:pt modelId="{160BC9A3-4A29-1942-A2AA-A4AAB8CD1CE8}" type="pres">
      <dgm:prSet presAssocID="{28FA1748-5A50-0B47-8AF4-59C80B453ADB}" presName="firstComp" presStyleCnt="0"/>
      <dgm:spPr/>
    </dgm:pt>
    <dgm:pt modelId="{BD5A8F05-E442-9D47-85FE-422B645EDD8F}" type="pres">
      <dgm:prSet presAssocID="{28FA1748-5A50-0B47-8AF4-59C80B453ADB}" presName="firstChild" presStyleLbl="bgAccFollowNode1" presStyleIdx="2" presStyleCnt="4"/>
      <dgm:spPr/>
      <dgm:t>
        <a:bodyPr/>
        <a:lstStyle/>
        <a:p>
          <a:endParaRPr lang="es-ES_tradnl"/>
        </a:p>
      </dgm:t>
    </dgm:pt>
    <dgm:pt modelId="{34A6EAFA-3A71-8D4D-843D-F3ECFC3EC29C}" type="pres">
      <dgm:prSet presAssocID="{28FA1748-5A50-0B47-8AF4-59C80B453ADB}" presName="firstChildTx" presStyleLbl="bgAccFollowNode1" presStyleIdx="2" presStyleCnt="4">
        <dgm:presLayoutVars>
          <dgm:bulletEnabled val="1"/>
        </dgm:presLayoutVars>
      </dgm:prSet>
      <dgm:spPr/>
      <dgm:t>
        <a:bodyPr/>
        <a:lstStyle/>
        <a:p>
          <a:endParaRPr lang="es-ES_tradnl"/>
        </a:p>
      </dgm:t>
    </dgm:pt>
    <dgm:pt modelId="{ED50BDE4-5849-4E46-AA98-FF1D4D94229F}" type="pres">
      <dgm:prSet presAssocID="{A5FD6AF7-974C-2349-8B95-2AC159273050}" presName="comp" presStyleCnt="0"/>
      <dgm:spPr/>
    </dgm:pt>
    <dgm:pt modelId="{62F8F28D-C9FF-974C-87A0-2541D11B2EA1}" type="pres">
      <dgm:prSet presAssocID="{A5FD6AF7-974C-2349-8B95-2AC159273050}" presName="child" presStyleLbl="bgAccFollowNode1" presStyleIdx="3" presStyleCnt="4"/>
      <dgm:spPr/>
      <dgm:t>
        <a:bodyPr/>
        <a:lstStyle/>
        <a:p>
          <a:endParaRPr lang="es-ES_tradnl"/>
        </a:p>
      </dgm:t>
    </dgm:pt>
    <dgm:pt modelId="{827C4EC2-0F5F-2747-9213-7F16CE6FABAD}" type="pres">
      <dgm:prSet presAssocID="{A5FD6AF7-974C-2349-8B95-2AC159273050}" presName="childTx" presStyleLbl="bgAccFollowNode1" presStyleIdx="3" presStyleCnt="4">
        <dgm:presLayoutVars>
          <dgm:bulletEnabled val="1"/>
        </dgm:presLayoutVars>
      </dgm:prSet>
      <dgm:spPr/>
      <dgm:t>
        <a:bodyPr/>
        <a:lstStyle/>
        <a:p>
          <a:endParaRPr lang="es-ES_tradnl"/>
        </a:p>
      </dgm:t>
    </dgm:pt>
    <dgm:pt modelId="{9F04231E-C82C-4D46-9174-58F2BB82A7D5}" type="pres">
      <dgm:prSet presAssocID="{28FA1748-5A50-0B47-8AF4-59C80B453ADB}" presName="negSpace" presStyleCnt="0"/>
      <dgm:spPr/>
    </dgm:pt>
    <dgm:pt modelId="{B4BF38B6-A488-6D42-A524-80D0FD98A3CA}" type="pres">
      <dgm:prSet presAssocID="{28FA1748-5A50-0B47-8AF4-59C80B453ADB}" presName="circle" presStyleLbl="node1" presStyleIdx="1" presStyleCnt="2"/>
      <dgm:spPr/>
      <dgm:t>
        <a:bodyPr/>
        <a:lstStyle/>
        <a:p>
          <a:endParaRPr lang="es-ES_tradnl"/>
        </a:p>
      </dgm:t>
    </dgm:pt>
  </dgm:ptLst>
  <dgm:cxnLst>
    <dgm:cxn modelId="{EF0C7BB0-9C7D-5942-80AF-C6ECF9DA1B87}" srcId="{D2DE8D37-EE38-994A-A6F6-CE40245EB5A5}" destId="{35784AE6-5660-D24C-8EA3-655CC42E1D20}" srcOrd="1" destOrd="0" parTransId="{6E434893-63C8-4343-B9C4-0344F07F673A}" sibTransId="{76E32ABA-C8AF-334D-810E-477BA5DFDA80}"/>
    <dgm:cxn modelId="{630979E3-449D-B648-A039-B3EBD5386B70}" type="presOf" srcId="{52231EAE-80D7-E441-B4BF-6325169732AF}" destId="{34A6EAFA-3A71-8D4D-843D-F3ECFC3EC29C}" srcOrd="1" destOrd="0" presId="urn:microsoft.com/office/officeart/2005/8/layout/hList9"/>
    <dgm:cxn modelId="{AC25A8BF-5FE9-D249-A6A5-3695550141B8}" type="presOf" srcId="{C4AB348D-40E7-C149-B062-925F80F9363F}" destId="{3F5C74BF-8C60-1A4F-8A74-C3819C0A07E3}" srcOrd="0" destOrd="0" presId="urn:microsoft.com/office/officeart/2005/8/layout/hList9"/>
    <dgm:cxn modelId="{A343B7CA-1A31-AB48-B5ED-6DF8DAE7C54C}" type="presOf" srcId="{D2DE8D37-EE38-994A-A6F6-CE40245EB5A5}" destId="{169F5176-7D5F-0643-BA64-7802FA41293C}" srcOrd="0" destOrd="0" presId="urn:microsoft.com/office/officeart/2005/8/layout/hList9"/>
    <dgm:cxn modelId="{604EF153-6F85-C447-83A6-3A9593CAFA17}" type="presOf" srcId="{6EBC763B-153F-964D-9CC4-715819B8AE9B}" destId="{B62308B1-5691-D24D-9812-FED4A7089F89}" srcOrd="0" destOrd="0" presId="urn:microsoft.com/office/officeart/2005/8/layout/hList9"/>
    <dgm:cxn modelId="{5EFFF25F-F479-5A4F-BA3B-44828B044EFB}" type="presOf" srcId="{35784AE6-5660-D24C-8EA3-655CC42E1D20}" destId="{5C07B6F1-06D1-0644-8F3F-08C044C2F792}" srcOrd="1" destOrd="0" presId="urn:microsoft.com/office/officeart/2005/8/layout/hList9"/>
    <dgm:cxn modelId="{4BC698AD-1AC9-B143-9F67-2A185ABE5F33}" type="presOf" srcId="{A5FD6AF7-974C-2349-8B95-2AC159273050}" destId="{827C4EC2-0F5F-2747-9213-7F16CE6FABAD}" srcOrd="1" destOrd="0" presId="urn:microsoft.com/office/officeart/2005/8/layout/hList9"/>
    <dgm:cxn modelId="{F23D414F-425A-E948-8863-FE674621D375}" srcId="{28FA1748-5A50-0B47-8AF4-59C80B453ADB}" destId="{A5FD6AF7-974C-2349-8B95-2AC159273050}" srcOrd="1" destOrd="0" parTransId="{E84FDD98-998F-9F40-9FA5-8649E0BF6D55}" sibTransId="{CAF06354-C0F8-4840-B8FA-EAB73ABB5B68}"/>
    <dgm:cxn modelId="{00EF3A2C-4D9D-AA4D-B948-C3F9BF1BD91F}" type="presOf" srcId="{28FA1748-5A50-0B47-8AF4-59C80B453ADB}" destId="{B4BF38B6-A488-6D42-A524-80D0FD98A3CA}" srcOrd="0" destOrd="0" presId="urn:microsoft.com/office/officeart/2005/8/layout/hList9"/>
    <dgm:cxn modelId="{DDDF99DA-8DF2-2940-8A42-B8C68C76F026}" srcId="{6EBC763B-153F-964D-9CC4-715819B8AE9B}" destId="{D2DE8D37-EE38-994A-A6F6-CE40245EB5A5}" srcOrd="0" destOrd="0" parTransId="{755DC11E-6A00-4244-95E2-F04AFF2AEB79}" sibTransId="{74355799-ABAF-2146-8491-A958F3377447}"/>
    <dgm:cxn modelId="{1105F9FE-C21C-E34E-85DE-528DCD025274}" srcId="{D2DE8D37-EE38-994A-A6F6-CE40245EB5A5}" destId="{C4AB348D-40E7-C149-B062-925F80F9363F}" srcOrd="0" destOrd="0" parTransId="{8E2B138D-6F6C-F940-9CB6-599714B75AF2}" sibTransId="{8FE76187-D31A-EA42-AAF7-633E6693F0CE}"/>
    <dgm:cxn modelId="{95292995-3F96-2B4E-957E-AA3D704A458B}" type="presOf" srcId="{A5FD6AF7-974C-2349-8B95-2AC159273050}" destId="{62F8F28D-C9FF-974C-87A0-2541D11B2EA1}" srcOrd="0" destOrd="0" presId="urn:microsoft.com/office/officeart/2005/8/layout/hList9"/>
    <dgm:cxn modelId="{701819EB-81BF-A943-8E21-42FFB588E054}" type="presOf" srcId="{52231EAE-80D7-E441-B4BF-6325169732AF}" destId="{BD5A8F05-E442-9D47-85FE-422B645EDD8F}" srcOrd="0" destOrd="0" presId="urn:microsoft.com/office/officeart/2005/8/layout/hList9"/>
    <dgm:cxn modelId="{4F9A7517-33E6-FD48-B8BD-70C9C6947757}" type="presOf" srcId="{35784AE6-5660-D24C-8EA3-655CC42E1D20}" destId="{4B0A7A34-840F-8D42-B3F7-B64A56FD6E92}" srcOrd="0" destOrd="0" presId="urn:microsoft.com/office/officeart/2005/8/layout/hList9"/>
    <dgm:cxn modelId="{282C6A2D-43AE-3546-B3E3-CB73C973FC55}" srcId="{6EBC763B-153F-964D-9CC4-715819B8AE9B}" destId="{28FA1748-5A50-0B47-8AF4-59C80B453ADB}" srcOrd="1" destOrd="0" parTransId="{8E460105-87F0-DD42-B5B3-7CB79E59D2ED}" sibTransId="{95A91D75-8807-0640-9B65-D900C76D2415}"/>
    <dgm:cxn modelId="{E84D78C1-2F40-2341-AA29-68A31AB90B73}" type="presOf" srcId="{C4AB348D-40E7-C149-B062-925F80F9363F}" destId="{90181386-F991-7546-A075-F907B55504DF}" srcOrd="1" destOrd="0" presId="urn:microsoft.com/office/officeart/2005/8/layout/hList9"/>
    <dgm:cxn modelId="{658353E8-4989-C04B-B9EF-6BAEAAD164E6}" srcId="{28FA1748-5A50-0B47-8AF4-59C80B453ADB}" destId="{52231EAE-80D7-E441-B4BF-6325169732AF}" srcOrd="0" destOrd="0" parTransId="{0F05CBFE-4B29-894F-BA87-54B1F32E8CC4}" sibTransId="{EB6BE70F-D8CE-6B46-B2BE-8C3A76981FAA}"/>
    <dgm:cxn modelId="{F3ABCE85-EF77-8941-9E13-5064BDC13570}" type="presParOf" srcId="{B62308B1-5691-D24D-9812-FED4A7089F89}" destId="{9A64BA50-09B9-AE48-A64F-25552196471B}" srcOrd="0" destOrd="0" presId="urn:microsoft.com/office/officeart/2005/8/layout/hList9"/>
    <dgm:cxn modelId="{14163E53-35F7-ED4D-BBEC-8BB171ECA41E}" type="presParOf" srcId="{B62308B1-5691-D24D-9812-FED4A7089F89}" destId="{BF8761FF-7B83-5D46-92CB-1BC648513BB8}" srcOrd="1" destOrd="0" presId="urn:microsoft.com/office/officeart/2005/8/layout/hList9"/>
    <dgm:cxn modelId="{2CE5E6FB-3280-0E45-9282-36B020DF5017}" type="presParOf" srcId="{BF8761FF-7B83-5D46-92CB-1BC648513BB8}" destId="{F37C08C1-A075-7842-969F-1F485262274B}" srcOrd="0" destOrd="0" presId="urn:microsoft.com/office/officeart/2005/8/layout/hList9"/>
    <dgm:cxn modelId="{DD2185BA-6034-2B49-8D2B-FE59DD62136C}" type="presParOf" srcId="{BF8761FF-7B83-5D46-92CB-1BC648513BB8}" destId="{43E99C5A-A22A-D346-9383-BB9CE7DCCD5B}" srcOrd="1" destOrd="0" presId="urn:microsoft.com/office/officeart/2005/8/layout/hList9"/>
    <dgm:cxn modelId="{C6C3CE75-D8C9-5E4D-9325-1B33CB5CCB52}" type="presParOf" srcId="{43E99C5A-A22A-D346-9383-BB9CE7DCCD5B}" destId="{3F5C74BF-8C60-1A4F-8A74-C3819C0A07E3}" srcOrd="0" destOrd="0" presId="urn:microsoft.com/office/officeart/2005/8/layout/hList9"/>
    <dgm:cxn modelId="{FF519677-0403-C147-B1FC-0DC2506860CE}" type="presParOf" srcId="{43E99C5A-A22A-D346-9383-BB9CE7DCCD5B}" destId="{90181386-F991-7546-A075-F907B55504DF}" srcOrd="1" destOrd="0" presId="urn:microsoft.com/office/officeart/2005/8/layout/hList9"/>
    <dgm:cxn modelId="{8980DF6A-B7A3-9942-88E2-4E6276B5962E}" type="presParOf" srcId="{BF8761FF-7B83-5D46-92CB-1BC648513BB8}" destId="{DB7B3ECD-3B39-144B-BDB4-AFE7749EE13C}" srcOrd="2" destOrd="0" presId="urn:microsoft.com/office/officeart/2005/8/layout/hList9"/>
    <dgm:cxn modelId="{37D3D67B-DC9D-8747-BFBB-24A74AC79D03}" type="presParOf" srcId="{DB7B3ECD-3B39-144B-BDB4-AFE7749EE13C}" destId="{4B0A7A34-840F-8D42-B3F7-B64A56FD6E92}" srcOrd="0" destOrd="0" presId="urn:microsoft.com/office/officeart/2005/8/layout/hList9"/>
    <dgm:cxn modelId="{F1A6901E-BABF-E344-A6EA-7B059636E36F}" type="presParOf" srcId="{DB7B3ECD-3B39-144B-BDB4-AFE7749EE13C}" destId="{5C07B6F1-06D1-0644-8F3F-08C044C2F792}" srcOrd="1" destOrd="0" presId="urn:microsoft.com/office/officeart/2005/8/layout/hList9"/>
    <dgm:cxn modelId="{730EBFAC-A9C1-1948-8433-E6BBFA861F31}" type="presParOf" srcId="{B62308B1-5691-D24D-9812-FED4A7089F89}" destId="{08C72CC3-2E33-DD43-AD32-7AB93ACD9977}" srcOrd="2" destOrd="0" presId="urn:microsoft.com/office/officeart/2005/8/layout/hList9"/>
    <dgm:cxn modelId="{21BAB21C-5BBD-834F-9D25-C9A4DA11F68D}" type="presParOf" srcId="{B62308B1-5691-D24D-9812-FED4A7089F89}" destId="{169F5176-7D5F-0643-BA64-7802FA41293C}" srcOrd="3" destOrd="0" presId="urn:microsoft.com/office/officeart/2005/8/layout/hList9"/>
    <dgm:cxn modelId="{C23AF228-9870-2D4A-93E5-D5A3E973F4CD}" type="presParOf" srcId="{B62308B1-5691-D24D-9812-FED4A7089F89}" destId="{81C6514B-9E72-DF41-A4C6-6807E5F4C83C}" srcOrd="4" destOrd="0" presId="urn:microsoft.com/office/officeart/2005/8/layout/hList9"/>
    <dgm:cxn modelId="{34776AC7-BF94-6543-9978-FABD3E614466}" type="presParOf" srcId="{B62308B1-5691-D24D-9812-FED4A7089F89}" destId="{A48E611D-FB5F-6841-9330-C868412A5DB5}" srcOrd="5" destOrd="0" presId="urn:microsoft.com/office/officeart/2005/8/layout/hList9"/>
    <dgm:cxn modelId="{FC0847A8-546D-124C-AEBC-2940FE7E4942}" type="presParOf" srcId="{B62308B1-5691-D24D-9812-FED4A7089F89}" destId="{72269737-F19D-2740-AE3D-59418E5A353F}" srcOrd="6" destOrd="0" presId="urn:microsoft.com/office/officeart/2005/8/layout/hList9"/>
    <dgm:cxn modelId="{5655C1A2-7571-864B-B05C-40A712C16EE2}" type="presParOf" srcId="{72269737-F19D-2740-AE3D-59418E5A353F}" destId="{9AEA0393-42A2-B14A-89D8-0817EBA99BA3}" srcOrd="0" destOrd="0" presId="urn:microsoft.com/office/officeart/2005/8/layout/hList9"/>
    <dgm:cxn modelId="{03586B10-9EF4-BE4E-B774-E03F0A47ED5C}" type="presParOf" srcId="{72269737-F19D-2740-AE3D-59418E5A353F}" destId="{160BC9A3-4A29-1942-A2AA-A4AAB8CD1CE8}" srcOrd="1" destOrd="0" presId="urn:microsoft.com/office/officeart/2005/8/layout/hList9"/>
    <dgm:cxn modelId="{B93DA46B-E8EA-6F4B-AA48-B84BE16743E4}" type="presParOf" srcId="{160BC9A3-4A29-1942-A2AA-A4AAB8CD1CE8}" destId="{BD5A8F05-E442-9D47-85FE-422B645EDD8F}" srcOrd="0" destOrd="0" presId="urn:microsoft.com/office/officeart/2005/8/layout/hList9"/>
    <dgm:cxn modelId="{96DEF489-9B28-3247-A519-1623674D19B9}" type="presParOf" srcId="{160BC9A3-4A29-1942-A2AA-A4AAB8CD1CE8}" destId="{34A6EAFA-3A71-8D4D-843D-F3ECFC3EC29C}" srcOrd="1" destOrd="0" presId="urn:microsoft.com/office/officeart/2005/8/layout/hList9"/>
    <dgm:cxn modelId="{81DB2427-D1E5-2540-AD5C-ADC37DA69DD8}" type="presParOf" srcId="{72269737-F19D-2740-AE3D-59418E5A353F}" destId="{ED50BDE4-5849-4E46-AA98-FF1D4D94229F}" srcOrd="2" destOrd="0" presId="urn:microsoft.com/office/officeart/2005/8/layout/hList9"/>
    <dgm:cxn modelId="{05CA3781-3FAB-A24D-AE3E-381573A1AAC2}" type="presParOf" srcId="{ED50BDE4-5849-4E46-AA98-FF1D4D94229F}" destId="{62F8F28D-C9FF-974C-87A0-2541D11B2EA1}" srcOrd="0" destOrd="0" presId="urn:microsoft.com/office/officeart/2005/8/layout/hList9"/>
    <dgm:cxn modelId="{807E30A0-7DA2-2346-B4B0-F90438EBBBF2}" type="presParOf" srcId="{ED50BDE4-5849-4E46-AA98-FF1D4D94229F}" destId="{827C4EC2-0F5F-2747-9213-7F16CE6FABAD}" srcOrd="1" destOrd="0" presId="urn:microsoft.com/office/officeart/2005/8/layout/hList9"/>
    <dgm:cxn modelId="{8247CF8E-D702-804C-B77E-1E263743E483}" type="presParOf" srcId="{B62308B1-5691-D24D-9812-FED4A7089F89}" destId="{9F04231E-C82C-4D46-9174-58F2BB82A7D5}" srcOrd="7" destOrd="0" presId="urn:microsoft.com/office/officeart/2005/8/layout/hList9"/>
    <dgm:cxn modelId="{B19580C8-3F5A-9140-BAEE-53F2365C1C53}" type="presParOf" srcId="{B62308B1-5691-D24D-9812-FED4A7089F89}" destId="{B4BF38B6-A488-6D42-A524-80D0FD98A3CA}" srcOrd="8"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9B3DBB58-B8C2-5C47-AB78-546DCE08B509}" type="doc">
      <dgm:prSet loTypeId="urn:microsoft.com/office/officeart/2009/3/layout/SubStepProcess" loCatId="" qsTypeId="urn:microsoft.com/office/officeart/2005/8/quickstyle/simple4" qsCatId="simple" csTypeId="urn:microsoft.com/office/officeart/2005/8/colors/colorful5" csCatId="colorful" phldr="1"/>
      <dgm:spPr/>
      <dgm:t>
        <a:bodyPr/>
        <a:lstStyle/>
        <a:p>
          <a:endParaRPr lang="es-ES_tradnl"/>
        </a:p>
      </dgm:t>
    </dgm:pt>
    <dgm:pt modelId="{FCB3110E-A7C6-5F4A-BD3D-EF434A1AF6C5}">
      <dgm:prSet phldrT="[Texto]" custT="1"/>
      <dgm:spPr/>
      <dgm:t>
        <a:bodyPr/>
        <a:lstStyle/>
        <a:p>
          <a:r>
            <a:rPr lang="es-ES_tradnl" sz="1200" dirty="0" smtClean="0">
              <a:latin typeface="Arial" charset="0"/>
              <a:ea typeface="Arial" charset="0"/>
              <a:cs typeface="Arial" charset="0"/>
            </a:rPr>
            <a:t>Proporcionar datos</a:t>
          </a:r>
          <a:endParaRPr lang="es-ES_tradnl" sz="1200" dirty="0">
            <a:latin typeface="Arial" charset="0"/>
            <a:ea typeface="Arial" charset="0"/>
            <a:cs typeface="Arial" charset="0"/>
          </a:endParaRPr>
        </a:p>
      </dgm:t>
    </dgm:pt>
    <dgm:pt modelId="{620C7D9D-2CA9-2547-A307-B7ED3F669D5A}" type="parTrans" cxnId="{6D5E2F93-5E7A-384C-A5D2-BC78503F849B}">
      <dgm:prSet/>
      <dgm:spPr/>
      <dgm:t>
        <a:bodyPr/>
        <a:lstStyle/>
        <a:p>
          <a:endParaRPr lang="es-ES_tradnl" sz="1200">
            <a:latin typeface="Arial" charset="0"/>
            <a:ea typeface="Arial" charset="0"/>
            <a:cs typeface="Arial" charset="0"/>
          </a:endParaRPr>
        </a:p>
      </dgm:t>
    </dgm:pt>
    <dgm:pt modelId="{C315C130-F05F-964D-B7A3-FDFEA5850272}" type="sibTrans" cxnId="{6D5E2F93-5E7A-384C-A5D2-BC78503F849B}">
      <dgm:prSet/>
      <dgm:spPr/>
      <dgm:t>
        <a:bodyPr/>
        <a:lstStyle/>
        <a:p>
          <a:endParaRPr lang="es-ES_tradnl" sz="1200">
            <a:latin typeface="Arial" charset="0"/>
            <a:ea typeface="Arial" charset="0"/>
            <a:cs typeface="Arial" charset="0"/>
          </a:endParaRPr>
        </a:p>
      </dgm:t>
    </dgm:pt>
    <dgm:pt modelId="{22A7CDE3-FED4-7D4E-8146-F26CC77347B8}">
      <dgm:prSet phldrT="[Texto]" custT="1"/>
      <dgm:spPr/>
      <dgm:t>
        <a:bodyPr/>
        <a:lstStyle/>
        <a:p>
          <a:r>
            <a:rPr lang="es-ES_tradnl" sz="1200" dirty="0" smtClean="0">
              <a:latin typeface="Arial" charset="0"/>
              <a:ea typeface="Arial" charset="0"/>
              <a:cs typeface="Arial" charset="0"/>
            </a:rPr>
            <a:t>Confiables</a:t>
          </a:r>
          <a:endParaRPr lang="es-ES_tradnl" sz="1200" dirty="0">
            <a:latin typeface="Arial" charset="0"/>
            <a:ea typeface="Arial" charset="0"/>
            <a:cs typeface="Arial" charset="0"/>
          </a:endParaRPr>
        </a:p>
      </dgm:t>
    </dgm:pt>
    <dgm:pt modelId="{7F404313-BF92-5744-833D-0FCE7AE1AE17}" type="parTrans" cxnId="{09008190-3E7D-2F4E-8529-D757ED6DD906}">
      <dgm:prSet/>
      <dgm:spPr/>
      <dgm:t>
        <a:bodyPr/>
        <a:lstStyle/>
        <a:p>
          <a:endParaRPr lang="es-ES_tradnl" sz="1200">
            <a:latin typeface="Arial" charset="0"/>
            <a:ea typeface="Arial" charset="0"/>
            <a:cs typeface="Arial" charset="0"/>
          </a:endParaRPr>
        </a:p>
      </dgm:t>
    </dgm:pt>
    <dgm:pt modelId="{557F897B-38DA-DE4B-83F3-3634F5DAB177}" type="sibTrans" cxnId="{09008190-3E7D-2F4E-8529-D757ED6DD906}">
      <dgm:prSet/>
      <dgm:spPr/>
      <dgm:t>
        <a:bodyPr/>
        <a:lstStyle/>
        <a:p>
          <a:endParaRPr lang="es-ES_tradnl" sz="1200">
            <a:latin typeface="Arial" charset="0"/>
            <a:ea typeface="Arial" charset="0"/>
            <a:cs typeface="Arial" charset="0"/>
          </a:endParaRPr>
        </a:p>
      </dgm:t>
    </dgm:pt>
    <dgm:pt modelId="{4ED97DC9-F4A8-B64C-9C58-3BE13466F24E}">
      <dgm:prSet phldrT="[Texto]" custT="1"/>
      <dgm:spPr/>
      <dgm:t>
        <a:bodyPr/>
        <a:lstStyle/>
        <a:p>
          <a:r>
            <a:rPr lang="es-ES_tradnl" sz="1200" dirty="0" smtClean="0">
              <a:latin typeface="Arial" charset="0"/>
              <a:ea typeface="Arial" charset="0"/>
              <a:cs typeface="Arial" charset="0"/>
            </a:rPr>
            <a:t>Coherentes</a:t>
          </a:r>
          <a:endParaRPr lang="es-ES_tradnl" sz="1200" dirty="0">
            <a:latin typeface="Arial" charset="0"/>
            <a:ea typeface="Arial" charset="0"/>
            <a:cs typeface="Arial" charset="0"/>
          </a:endParaRPr>
        </a:p>
      </dgm:t>
    </dgm:pt>
    <dgm:pt modelId="{95F2D782-108A-5A46-AB49-22CFD2356283}" type="parTrans" cxnId="{1B3C9504-9D86-4641-983E-D824A70B28A2}">
      <dgm:prSet/>
      <dgm:spPr/>
      <dgm:t>
        <a:bodyPr/>
        <a:lstStyle/>
        <a:p>
          <a:endParaRPr lang="es-ES_tradnl" sz="1200">
            <a:latin typeface="Arial" charset="0"/>
            <a:ea typeface="Arial" charset="0"/>
            <a:cs typeface="Arial" charset="0"/>
          </a:endParaRPr>
        </a:p>
      </dgm:t>
    </dgm:pt>
    <dgm:pt modelId="{644A48C4-CBB2-4D4B-86BF-8A7545A0CD82}" type="sibTrans" cxnId="{1B3C9504-9D86-4641-983E-D824A70B28A2}">
      <dgm:prSet/>
      <dgm:spPr/>
      <dgm:t>
        <a:bodyPr/>
        <a:lstStyle/>
        <a:p>
          <a:endParaRPr lang="es-ES_tradnl" sz="1200">
            <a:latin typeface="Arial" charset="0"/>
            <a:ea typeface="Arial" charset="0"/>
            <a:cs typeface="Arial" charset="0"/>
          </a:endParaRPr>
        </a:p>
      </dgm:t>
    </dgm:pt>
    <dgm:pt modelId="{BB7377A0-D3A3-5943-A47E-8121E8BCB158}">
      <dgm:prSet phldrT="[Texto]" custT="1"/>
      <dgm:spPr/>
      <dgm:t>
        <a:bodyPr/>
        <a:lstStyle/>
        <a:p>
          <a:r>
            <a:rPr lang="es-ES_tradnl" sz="1200" dirty="0" smtClean="0">
              <a:latin typeface="Arial" charset="0"/>
              <a:ea typeface="Arial" charset="0"/>
              <a:cs typeface="Arial" charset="0"/>
            </a:rPr>
            <a:t>Consistentes</a:t>
          </a:r>
          <a:endParaRPr lang="es-ES_tradnl" sz="1200" dirty="0">
            <a:latin typeface="Arial" charset="0"/>
            <a:ea typeface="Arial" charset="0"/>
            <a:cs typeface="Arial" charset="0"/>
          </a:endParaRPr>
        </a:p>
      </dgm:t>
    </dgm:pt>
    <dgm:pt modelId="{087869A3-91C6-D948-B309-3C55993ACDAA}" type="parTrans" cxnId="{1AD34FF1-5749-2947-9A0E-CBD90A9C6839}">
      <dgm:prSet/>
      <dgm:spPr/>
      <dgm:t>
        <a:bodyPr/>
        <a:lstStyle/>
        <a:p>
          <a:endParaRPr lang="es-ES_tradnl" sz="1200">
            <a:latin typeface="Arial" charset="0"/>
            <a:ea typeface="Arial" charset="0"/>
            <a:cs typeface="Arial" charset="0"/>
          </a:endParaRPr>
        </a:p>
      </dgm:t>
    </dgm:pt>
    <dgm:pt modelId="{1D30812B-B0D0-4B4E-A8BE-2DC892E396C9}" type="sibTrans" cxnId="{1AD34FF1-5749-2947-9A0E-CBD90A9C6839}">
      <dgm:prSet/>
      <dgm:spPr/>
      <dgm:t>
        <a:bodyPr/>
        <a:lstStyle/>
        <a:p>
          <a:endParaRPr lang="es-ES_tradnl" sz="1200">
            <a:latin typeface="Arial" charset="0"/>
            <a:ea typeface="Arial" charset="0"/>
            <a:cs typeface="Arial" charset="0"/>
          </a:endParaRPr>
        </a:p>
      </dgm:t>
    </dgm:pt>
    <dgm:pt modelId="{FFB05606-FE5B-634B-B7C7-59E96380E7E5}" type="pres">
      <dgm:prSet presAssocID="{9B3DBB58-B8C2-5C47-AB78-546DCE08B509}" presName="Name0" presStyleCnt="0">
        <dgm:presLayoutVars>
          <dgm:chMax val="7"/>
          <dgm:dir/>
          <dgm:animOne val="branch"/>
        </dgm:presLayoutVars>
      </dgm:prSet>
      <dgm:spPr/>
      <dgm:t>
        <a:bodyPr/>
        <a:lstStyle/>
        <a:p>
          <a:endParaRPr lang="es-ES_tradnl"/>
        </a:p>
      </dgm:t>
    </dgm:pt>
    <dgm:pt modelId="{F89C9A0E-FE83-C04C-AC13-0A9997224B48}" type="pres">
      <dgm:prSet presAssocID="{FCB3110E-A7C6-5F4A-BD3D-EF434A1AF6C5}" presName="parTx1" presStyleLbl="node1" presStyleIdx="0" presStyleCnt="1"/>
      <dgm:spPr/>
      <dgm:t>
        <a:bodyPr/>
        <a:lstStyle/>
        <a:p>
          <a:endParaRPr lang="es-ES_tradnl"/>
        </a:p>
      </dgm:t>
    </dgm:pt>
    <dgm:pt modelId="{40A35B6B-763A-3441-9BD6-ACE3E14FC76D}" type="pres">
      <dgm:prSet presAssocID="{FCB3110E-A7C6-5F4A-BD3D-EF434A1AF6C5}" presName="spPre1" presStyleCnt="0"/>
      <dgm:spPr/>
    </dgm:pt>
    <dgm:pt modelId="{F1E73B1A-B3C4-424F-B662-FBA21FAA7718}" type="pres">
      <dgm:prSet presAssocID="{FCB3110E-A7C6-5F4A-BD3D-EF434A1AF6C5}" presName="chLin1" presStyleCnt="0"/>
      <dgm:spPr/>
    </dgm:pt>
    <dgm:pt modelId="{7ECE0031-F5C8-5C44-ABEE-8F3E2E17A21D}" type="pres">
      <dgm:prSet presAssocID="{7F404313-BF92-5744-833D-0FCE7AE1AE17}" presName="Name11" presStyleLbl="parChTrans1D1" presStyleIdx="0" presStyleCnt="6"/>
      <dgm:spPr/>
    </dgm:pt>
    <dgm:pt modelId="{C9768B7C-133F-5244-A60D-3275DF55BD3E}" type="pres">
      <dgm:prSet presAssocID="{22A7CDE3-FED4-7D4E-8146-F26CC77347B8}" presName="txAndLines1" presStyleCnt="0"/>
      <dgm:spPr/>
    </dgm:pt>
    <dgm:pt modelId="{5CED5938-2CD6-D444-905A-09CEB5B7B2CA}" type="pres">
      <dgm:prSet presAssocID="{22A7CDE3-FED4-7D4E-8146-F26CC77347B8}" presName="anchor1" presStyleCnt="0"/>
      <dgm:spPr/>
    </dgm:pt>
    <dgm:pt modelId="{255A2E08-D1BD-EE48-A34E-A900567193A2}" type="pres">
      <dgm:prSet presAssocID="{22A7CDE3-FED4-7D4E-8146-F26CC77347B8}" presName="backup1" presStyleCnt="0"/>
      <dgm:spPr/>
    </dgm:pt>
    <dgm:pt modelId="{C643C2B0-E830-F641-91D9-263CFC96AC7D}" type="pres">
      <dgm:prSet presAssocID="{22A7CDE3-FED4-7D4E-8146-F26CC77347B8}" presName="preLine1" presStyleLbl="parChTrans1D1" presStyleIdx="1" presStyleCnt="6"/>
      <dgm:spPr/>
    </dgm:pt>
    <dgm:pt modelId="{C41EFBB4-BBF3-AA44-9FFB-D67EB08F697E}" type="pres">
      <dgm:prSet presAssocID="{22A7CDE3-FED4-7D4E-8146-F26CC77347B8}" presName="desTx1" presStyleLbl="revTx" presStyleIdx="0" presStyleCnt="0">
        <dgm:presLayoutVars>
          <dgm:bulletEnabled val="1"/>
        </dgm:presLayoutVars>
      </dgm:prSet>
      <dgm:spPr/>
      <dgm:t>
        <a:bodyPr/>
        <a:lstStyle/>
        <a:p>
          <a:endParaRPr lang="es-ES_tradnl"/>
        </a:p>
      </dgm:t>
    </dgm:pt>
    <dgm:pt modelId="{643D6243-1F6F-C843-B569-234C4C333F27}" type="pres">
      <dgm:prSet presAssocID="{95F2D782-108A-5A46-AB49-22CFD2356283}" presName="Name11" presStyleLbl="parChTrans1D1" presStyleIdx="2" presStyleCnt="6"/>
      <dgm:spPr/>
    </dgm:pt>
    <dgm:pt modelId="{27FFE984-D688-A54E-A681-E5C463510A57}" type="pres">
      <dgm:prSet presAssocID="{4ED97DC9-F4A8-B64C-9C58-3BE13466F24E}" presName="txAndLines1" presStyleCnt="0"/>
      <dgm:spPr/>
    </dgm:pt>
    <dgm:pt modelId="{237BA6F8-220B-C74D-A562-7CE514603B9F}" type="pres">
      <dgm:prSet presAssocID="{4ED97DC9-F4A8-B64C-9C58-3BE13466F24E}" presName="anchor1" presStyleCnt="0"/>
      <dgm:spPr/>
    </dgm:pt>
    <dgm:pt modelId="{19F072F0-AEE5-904F-88C4-E3BF62FDAE82}" type="pres">
      <dgm:prSet presAssocID="{4ED97DC9-F4A8-B64C-9C58-3BE13466F24E}" presName="backup1" presStyleCnt="0"/>
      <dgm:spPr/>
    </dgm:pt>
    <dgm:pt modelId="{928BB6F1-4A7B-B449-9936-D34426CFAA01}" type="pres">
      <dgm:prSet presAssocID="{4ED97DC9-F4A8-B64C-9C58-3BE13466F24E}" presName="preLine1" presStyleLbl="parChTrans1D1" presStyleIdx="3" presStyleCnt="6"/>
      <dgm:spPr/>
    </dgm:pt>
    <dgm:pt modelId="{EDDA5188-FC4D-DE44-BFB3-4F16415D15F6}" type="pres">
      <dgm:prSet presAssocID="{4ED97DC9-F4A8-B64C-9C58-3BE13466F24E}" presName="desTx1" presStyleLbl="revTx" presStyleIdx="0" presStyleCnt="0">
        <dgm:presLayoutVars>
          <dgm:bulletEnabled val="1"/>
        </dgm:presLayoutVars>
      </dgm:prSet>
      <dgm:spPr/>
      <dgm:t>
        <a:bodyPr/>
        <a:lstStyle/>
        <a:p>
          <a:endParaRPr lang="es-ES_tradnl"/>
        </a:p>
      </dgm:t>
    </dgm:pt>
    <dgm:pt modelId="{AAB2CF5D-CE91-2B48-9223-F9A23AE3C9DA}" type="pres">
      <dgm:prSet presAssocID="{087869A3-91C6-D948-B309-3C55993ACDAA}" presName="Name11" presStyleLbl="parChTrans1D1" presStyleIdx="4" presStyleCnt="6"/>
      <dgm:spPr/>
    </dgm:pt>
    <dgm:pt modelId="{389BADC1-1E40-4E4A-9CB7-8A67CDF0D891}" type="pres">
      <dgm:prSet presAssocID="{BB7377A0-D3A3-5943-A47E-8121E8BCB158}" presName="txAndLines1" presStyleCnt="0"/>
      <dgm:spPr/>
    </dgm:pt>
    <dgm:pt modelId="{BAA25A04-497F-8847-810B-14302630FC44}" type="pres">
      <dgm:prSet presAssocID="{BB7377A0-D3A3-5943-A47E-8121E8BCB158}" presName="anchor1" presStyleCnt="0"/>
      <dgm:spPr/>
    </dgm:pt>
    <dgm:pt modelId="{14524DD6-B7AC-A042-AC34-4FE6B5BC7432}" type="pres">
      <dgm:prSet presAssocID="{BB7377A0-D3A3-5943-A47E-8121E8BCB158}" presName="backup1" presStyleCnt="0"/>
      <dgm:spPr/>
    </dgm:pt>
    <dgm:pt modelId="{4EBE3741-A17A-EE44-BBBA-33CF08B7733F}" type="pres">
      <dgm:prSet presAssocID="{BB7377A0-D3A3-5943-A47E-8121E8BCB158}" presName="preLine1" presStyleLbl="parChTrans1D1" presStyleIdx="5" presStyleCnt="6"/>
      <dgm:spPr/>
    </dgm:pt>
    <dgm:pt modelId="{A72050D0-EEC2-224B-804F-C5C11871EA91}" type="pres">
      <dgm:prSet presAssocID="{BB7377A0-D3A3-5943-A47E-8121E8BCB158}" presName="desTx1" presStyleLbl="revTx" presStyleIdx="0" presStyleCnt="0">
        <dgm:presLayoutVars>
          <dgm:bulletEnabled val="1"/>
        </dgm:presLayoutVars>
      </dgm:prSet>
      <dgm:spPr/>
      <dgm:t>
        <a:bodyPr/>
        <a:lstStyle/>
        <a:p>
          <a:endParaRPr lang="es-ES_tradnl"/>
        </a:p>
      </dgm:t>
    </dgm:pt>
  </dgm:ptLst>
  <dgm:cxnLst>
    <dgm:cxn modelId="{BA05568A-23B6-1B4E-90F6-3600140A2A0D}" type="presOf" srcId="{BB7377A0-D3A3-5943-A47E-8121E8BCB158}" destId="{A72050D0-EEC2-224B-804F-C5C11871EA91}" srcOrd="0" destOrd="0" presId="urn:microsoft.com/office/officeart/2009/3/layout/SubStepProcess"/>
    <dgm:cxn modelId="{931C702D-1A21-3342-A7D3-315E06E5E497}" type="presOf" srcId="{9B3DBB58-B8C2-5C47-AB78-546DCE08B509}" destId="{FFB05606-FE5B-634B-B7C7-59E96380E7E5}" srcOrd="0" destOrd="0" presId="urn:microsoft.com/office/officeart/2009/3/layout/SubStepProcess"/>
    <dgm:cxn modelId="{11DE3CEA-C227-4B4C-AE36-84DD701BF99A}" type="presOf" srcId="{FCB3110E-A7C6-5F4A-BD3D-EF434A1AF6C5}" destId="{F89C9A0E-FE83-C04C-AC13-0A9997224B48}" srcOrd="0" destOrd="0" presId="urn:microsoft.com/office/officeart/2009/3/layout/SubStepProcess"/>
    <dgm:cxn modelId="{09008190-3E7D-2F4E-8529-D757ED6DD906}" srcId="{FCB3110E-A7C6-5F4A-BD3D-EF434A1AF6C5}" destId="{22A7CDE3-FED4-7D4E-8146-F26CC77347B8}" srcOrd="0" destOrd="0" parTransId="{7F404313-BF92-5744-833D-0FCE7AE1AE17}" sibTransId="{557F897B-38DA-DE4B-83F3-3634F5DAB177}"/>
    <dgm:cxn modelId="{279002F3-68CE-3943-9681-BBD913FA88FF}" type="presOf" srcId="{22A7CDE3-FED4-7D4E-8146-F26CC77347B8}" destId="{C41EFBB4-BBF3-AA44-9FFB-D67EB08F697E}" srcOrd="0" destOrd="0" presId="urn:microsoft.com/office/officeart/2009/3/layout/SubStepProcess"/>
    <dgm:cxn modelId="{6D5E2F93-5E7A-384C-A5D2-BC78503F849B}" srcId="{9B3DBB58-B8C2-5C47-AB78-546DCE08B509}" destId="{FCB3110E-A7C6-5F4A-BD3D-EF434A1AF6C5}" srcOrd="0" destOrd="0" parTransId="{620C7D9D-2CA9-2547-A307-B7ED3F669D5A}" sibTransId="{C315C130-F05F-964D-B7A3-FDFEA5850272}"/>
    <dgm:cxn modelId="{1AD34FF1-5749-2947-9A0E-CBD90A9C6839}" srcId="{FCB3110E-A7C6-5F4A-BD3D-EF434A1AF6C5}" destId="{BB7377A0-D3A3-5943-A47E-8121E8BCB158}" srcOrd="2" destOrd="0" parTransId="{087869A3-91C6-D948-B309-3C55993ACDAA}" sibTransId="{1D30812B-B0D0-4B4E-A8BE-2DC892E396C9}"/>
    <dgm:cxn modelId="{1B3C9504-9D86-4641-983E-D824A70B28A2}" srcId="{FCB3110E-A7C6-5F4A-BD3D-EF434A1AF6C5}" destId="{4ED97DC9-F4A8-B64C-9C58-3BE13466F24E}" srcOrd="1" destOrd="0" parTransId="{95F2D782-108A-5A46-AB49-22CFD2356283}" sibTransId="{644A48C4-CBB2-4D4B-86BF-8A7545A0CD82}"/>
    <dgm:cxn modelId="{F765F87E-1FE0-E647-98BE-78767E0EA7D0}" type="presOf" srcId="{4ED97DC9-F4A8-B64C-9C58-3BE13466F24E}" destId="{EDDA5188-FC4D-DE44-BFB3-4F16415D15F6}" srcOrd="0" destOrd="0" presId="urn:microsoft.com/office/officeart/2009/3/layout/SubStepProcess"/>
    <dgm:cxn modelId="{64B637F3-B764-824D-B2C7-4262BFE56A51}" type="presParOf" srcId="{FFB05606-FE5B-634B-B7C7-59E96380E7E5}" destId="{F89C9A0E-FE83-C04C-AC13-0A9997224B48}" srcOrd="0" destOrd="0" presId="urn:microsoft.com/office/officeart/2009/3/layout/SubStepProcess"/>
    <dgm:cxn modelId="{B58D07DA-9656-9D4A-AA18-40AE60482D92}" type="presParOf" srcId="{FFB05606-FE5B-634B-B7C7-59E96380E7E5}" destId="{40A35B6B-763A-3441-9BD6-ACE3E14FC76D}" srcOrd="1" destOrd="0" presId="urn:microsoft.com/office/officeart/2009/3/layout/SubStepProcess"/>
    <dgm:cxn modelId="{F65A5A29-777F-4E41-8897-5F0958F675C2}" type="presParOf" srcId="{FFB05606-FE5B-634B-B7C7-59E96380E7E5}" destId="{F1E73B1A-B3C4-424F-B662-FBA21FAA7718}" srcOrd="2" destOrd="0" presId="urn:microsoft.com/office/officeart/2009/3/layout/SubStepProcess"/>
    <dgm:cxn modelId="{705D3877-1FD8-7346-B696-C6E46827779D}" type="presParOf" srcId="{F1E73B1A-B3C4-424F-B662-FBA21FAA7718}" destId="{7ECE0031-F5C8-5C44-ABEE-8F3E2E17A21D}" srcOrd="0" destOrd="0" presId="urn:microsoft.com/office/officeart/2009/3/layout/SubStepProcess"/>
    <dgm:cxn modelId="{6D08C1AD-8746-454B-90CD-5335613841F5}" type="presParOf" srcId="{F1E73B1A-B3C4-424F-B662-FBA21FAA7718}" destId="{C9768B7C-133F-5244-A60D-3275DF55BD3E}" srcOrd="1" destOrd="0" presId="urn:microsoft.com/office/officeart/2009/3/layout/SubStepProcess"/>
    <dgm:cxn modelId="{682890CF-9C8E-2844-B57E-C05C7316D390}" type="presParOf" srcId="{C9768B7C-133F-5244-A60D-3275DF55BD3E}" destId="{5CED5938-2CD6-D444-905A-09CEB5B7B2CA}" srcOrd="0" destOrd="0" presId="urn:microsoft.com/office/officeart/2009/3/layout/SubStepProcess"/>
    <dgm:cxn modelId="{ED9C12CA-8B15-8F43-801B-1D5AFD041E9A}" type="presParOf" srcId="{C9768B7C-133F-5244-A60D-3275DF55BD3E}" destId="{255A2E08-D1BD-EE48-A34E-A900567193A2}" srcOrd="1" destOrd="0" presId="urn:microsoft.com/office/officeart/2009/3/layout/SubStepProcess"/>
    <dgm:cxn modelId="{4B45A389-65E1-DE40-A441-60537226B6F7}" type="presParOf" srcId="{C9768B7C-133F-5244-A60D-3275DF55BD3E}" destId="{C643C2B0-E830-F641-91D9-263CFC96AC7D}" srcOrd="2" destOrd="0" presId="urn:microsoft.com/office/officeart/2009/3/layout/SubStepProcess"/>
    <dgm:cxn modelId="{9D028F11-9D9A-E546-A1CE-47E611D73EC3}" type="presParOf" srcId="{C9768B7C-133F-5244-A60D-3275DF55BD3E}" destId="{C41EFBB4-BBF3-AA44-9FFB-D67EB08F697E}" srcOrd="3" destOrd="0" presId="urn:microsoft.com/office/officeart/2009/3/layout/SubStepProcess"/>
    <dgm:cxn modelId="{88CCE9E8-91FF-BD40-8FE7-D9224D79D948}" type="presParOf" srcId="{F1E73B1A-B3C4-424F-B662-FBA21FAA7718}" destId="{643D6243-1F6F-C843-B569-234C4C333F27}" srcOrd="2" destOrd="0" presId="urn:microsoft.com/office/officeart/2009/3/layout/SubStepProcess"/>
    <dgm:cxn modelId="{2D7525CE-FE40-194D-90E9-31751587BCFA}" type="presParOf" srcId="{F1E73B1A-B3C4-424F-B662-FBA21FAA7718}" destId="{27FFE984-D688-A54E-A681-E5C463510A57}" srcOrd="3" destOrd="0" presId="urn:microsoft.com/office/officeart/2009/3/layout/SubStepProcess"/>
    <dgm:cxn modelId="{D5E09D5B-9177-A14B-829E-704E3A86F37F}" type="presParOf" srcId="{27FFE984-D688-A54E-A681-E5C463510A57}" destId="{237BA6F8-220B-C74D-A562-7CE514603B9F}" srcOrd="0" destOrd="0" presId="urn:microsoft.com/office/officeart/2009/3/layout/SubStepProcess"/>
    <dgm:cxn modelId="{EEFD35F1-B13B-614C-9BCB-3AC513D22C86}" type="presParOf" srcId="{27FFE984-D688-A54E-A681-E5C463510A57}" destId="{19F072F0-AEE5-904F-88C4-E3BF62FDAE82}" srcOrd="1" destOrd="0" presId="urn:microsoft.com/office/officeart/2009/3/layout/SubStepProcess"/>
    <dgm:cxn modelId="{546159DF-3896-B145-9554-D080427D6154}" type="presParOf" srcId="{27FFE984-D688-A54E-A681-E5C463510A57}" destId="{928BB6F1-4A7B-B449-9936-D34426CFAA01}" srcOrd="2" destOrd="0" presId="urn:microsoft.com/office/officeart/2009/3/layout/SubStepProcess"/>
    <dgm:cxn modelId="{D4E6BE50-D0DC-634C-90BD-5D16EB06AF44}" type="presParOf" srcId="{27FFE984-D688-A54E-A681-E5C463510A57}" destId="{EDDA5188-FC4D-DE44-BFB3-4F16415D15F6}" srcOrd="3" destOrd="0" presId="urn:microsoft.com/office/officeart/2009/3/layout/SubStepProcess"/>
    <dgm:cxn modelId="{6DC99B74-99FD-A243-9F9A-32A4E6D3E733}" type="presParOf" srcId="{F1E73B1A-B3C4-424F-B662-FBA21FAA7718}" destId="{AAB2CF5D-CE91-2B48-9223-F9A23AE3C9DA}" srcOrd="4" destOrd="0" presId="urn:microsoft.com/office/officeart/2009/3/layout/SubStepProcess"/>
    <dgm:cxn modelId="{45CED799-ACE4-7E41-A4CB-35A3E87797BF}" type="presParOf" srcId="{F1E73B1A-B3C4-424F-B662-FBA21FAA7718}" destId="{389BADC1-1E40-4E4A-9CB7-8A67CDF0D891}" srcOrd="5" destOrd="0" presId="urn:microsoft.com/office/officeart/2009/3/layout/SubStepProcess"/>
    <dgm:cxn modelId="{7D746405-AA04-7D4D-85A1-E9703C1C4EEF}" type="presParOf" srcId="{389BADC1-1E40-4E4A-9CB7-8A67CDF0D891}" destId="{BAA25A04-497F-8847-810B-14302630FC44}" srcOrd="0" destOrd="0" presId="urn:microsoft.com/office/officeart/2009/3/layout/SubStepProcess"/>
    <dgm:cxn modelId="{FEF0F072-E761-7A40-A227-1AA18B5958B5}" type="presParOf" srcId="{389BADC1-1E40-4E4A-9CB7-8A67CDF0D891}" destId="{14524DD6-B7AC-A042-AC34-4FE6B5BC7432}" srcOrd="1" destOrd="0" presId="urn:microsoft.com/office/officeart/2009/3/layout/SubStepProcess"/>
    <dgm:cxn modelId="{328B85F4-D86D-1741-8F3F-C4C6DB2DF630}" type="presParOf" srcId="{389BADC1-1E40-4E4A-9CB7-8A67CDF0D891}" destId="{4EBE3741-A17A-EE44-BBBA-33CF08B7733F}" srcOrd="2" destOrd="0" presId="urn:microsoft.com/office/officeart/2009/3/layout/SubStepProcess"/>
    <dgm:cxn modelId="{ECDC9887-5C59-1247-9C5D-75C783D25965}" type="presParOf" srcId="{389BADC1-1E40-4E4A-9CB7-8A67CDF0D891}" destId="{A72050D0-EEC2-224B-804F-C5C11871EA91}" srcOrd="3" destOrd="0" presId="urn:microsoft.com/office/officeart/2009/3/layout/SubStep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EB2D770D-4104-204C-A5B3-CFDFE72605F4}" type="doc">
      <dgm:prSet loTypeId="urn:microsoft.com/office/officeart/2005/8/layout/hierarchy1" loCatId="" qsTypeId="urn:microsoft.com/office/officeart/2005/8/quickstyle/simple4" qsCatId="simple" csTypeId="urn:microsoft.com/office/officeart/2005/8/colors/colorful3" csCatId="colorful" phldr="1"/>
      <dgm:spPr/>
      <dgm:t>
        <a:bodyPr/>
        <a:lstStyle/>
        <a:p>
          <a:endParaRPr lang="es-ES_tradnl"/>
        </a:p>
      </dgm:t>
    </dgm:pt>
    <dgm:pt modelId="{69ED4F7C-4557-D342-9896-5AE960DB3FBD}">
      <dgm:prSet phldrT="[Texto]" custT="1"/>
      <dgm:spPr/>
      <dgm:t>
        <a:bodyPr/>
        <a:lstStyle/>
        <a:p>
          <a:r>
            <a:rPr lang="es-ES_tradnl" sz="1050" b="1" dirty="0" smtClean="0">
              <a:latin typeface="Arial" charset="0"/>
              <a:ea typeface="Arial" charset="0"/>
              <a:cs typeface="Arial" charset="0"/>
            </a:rPr>
            <a:t>Encuesta</a:t>
          </a:r>
          <a:endParaRPr lang="es-ES_tradnl" sz="1050" b="1" dirty="0">
            <a:latin typeface="Arial" charset="0"/>
            <a:ea typeface="Arial" charset="0"/>
            <a:cs typeface="Arial" charset="0"/>
          </a:endParaRPr>
        </a:p>
      </dgm:t>
    </dgm:pt>
    <dgm:pt modelId="{209BF0B6-3B0A-A646-9551-E31562386209}" type="parTrans" cxnId="{7CF0BA19-7B1D-A443-A8B7-78DE540F712F}">
      <dgm:prSet/>
      <dgm:spPr/>
      <dgm:t>
        <a:bodyPr/>
        <a:lstStyle/>
        <a:p>
          <a:endParaRPr lang="es-ES_tradnl" sz="1000">
            <a:latin typeface="Arial" charset="0"/>
            <a:ea typeface="Arial" charset="0"/>
            <a:cs typeface="Arial" charset="0"/>
          </a:endParaRPr>
        </a:p>
      </dgm:t>
    </dgm:pt>
    <dgm:pt modelId="{1AC6985A-75B4-4A4E-956D-D425A8C73732}" type="sibTrans" cxnId="{7CF0BA19-7B1D-A443-A8B7-78DE540F712F}">
      <dgm:prSet/>
      <dgm:spPr/>
      <dgm:t>
        <a:bodyPr/>
        <a:lstStyle/>
        <a:p>
          <a:endParaRPr lang="es-ES_tradnl" sz="1000">
            <a:latin typeface="Arial" charset="0"/>
            <a:ea typeface="Arial" charset="0"/>
            <a:cs typeface="Arial" charset="0"/>
          </a:endParaRPr>
        </a:p>
      </dgm:t>
    </dgm:pt>
    <dgm:pt modelId="{1C4A992D-BD04-5342-AAAF-3469B9A676B8}">
      <dgm:prSet phldrT="[Texto]" custT="1"/>
      <dgm:spPr/>
      <dgm:t>
        <a:bodyPr/>
        <a:lstStyle/>
        <a:p>
          <a:r>
            <a:rPr lang="es-ES_tradnl" sz="1000" dirty="0" smtClean="0">
              <a:latin typeface="Arial" charset="0"/>
              <a:ea typeface="Arial" charset="0"/>
              <a:cs typeface="Arial" charset="0"/>
            </a:rPr>
            <a:t>Estudiantes</a:t>
          </a:r>
          <a:endParaRPr lang="es-ES_tradnl" sz="1000" dirty="0">
            <a:latin typeface="Arial" charset="0"/>
            <a:ea typeface="Arial" charset="0"/>
            <a:cs typeface="Arial" charset="0"/>
          </a:endParaRPr>
        </a:p>
      </dgm:t>
    </dgm:pt>
    <dgm:pt modelId="{CE9FDF9A-17B7-0C42-90D6-D55397DD9EE5}" type="parTrans" cxnId="{122E98BF-F43B-E146-B65F-19AB43A8DAA1}">
      <dgm:prSet/>
      <dgm:spPr/>
      <dgm:t>
        <a:bodyPr/>
        <a:lstStyle/>
        <a:p>
          <a:endParaRPr lang="es-ES_tradnl" sz="1000">
            <a:latin typeface="Arial" charset="0"/>
            <a:ea typeface="Arial" charset="0"/>
            <a:cs typeface="Arial" charset="0"/>
          </a:endParaRPr>
        </a:p>
      </dgm:t>
    </dgm:pt>
    <dgm:pt modelId="{C1BAC1E9-3D36-0D46-8F2D-AFAFFEC7F388}" type="sibTrans" cxnId="{122E98BF-F43B-E146-B65F-19AB43A8DAA1}">
      <dgm:prSet/>
      <dgm:spPr/>
      <dgm:t>
        <a:bodyPr/>
        <a:lstStyle/>
        <a:p>
          <a:endParaRPr lang="es-ES_tradnl" sz="1000">
            <a:latin typeface="Arial" charset="0"/>
            <a:ea typeface="Arial" charset="0"/>
            <a:cs typeface="Arial" charset="0"/>
          </a:endParaRPr>
        </a:p>
      </dgm:t>
    </dgm:pt>
    <dgm:pt modelId="{29CDE089-ABDB-5A49-98FC-87CF27B8C4A0}">
      <dgm:prSet phldrT="[Texto]" custT="1"/>
      <dgm:spPr/>
      <dgm:t>
        <a:bodyPr/>
        <a:lstStyle/>
        <a:p>
          <a:r>
            <a:rPr lang="es-ES_tradnl" sz="1000" dirty="0" smtClean="0">
              <a:latin typeface="Arial" charset="0"/>
              <a:ea typeface="Arial" charset="0"/>
              <a:cs typeface="Arial" charset="0"/>
            </a:rPr>
            <a:t>Preguntas</a:t>
          </a:r>
          <a:endParaRPr lang="es-ES_tradnl" sz="1000" dirty="0">
            <a:latin typeface="Arial" charset="0"/>
            <a:ea typeface="Arial" charset="0"/>
            <a:cs typeface="Arial" charset="0"/>
          </a:endParaRPr>
        </a:p>
      </dgm:t>
    </dgm:pt>
    <dgm:pt modelId="{602E8E80-A977-5244-94E1-329BC4499F3E}" type="parTrans" cxnId="{436971A2-18C3-9C44-8C0C-6AB146EFC471}">
      <dgm:prSet/>
      <dgm:spPr/>
      <dgm:t>
        <a:bodyPr/>
        <a:lstStyle/>
        <a:p>
          <a:endParaRPr lang="es-ES_tradnl" sz="1000">
            <a:latin typeface="Arial" charset="0"/>
            <a:ea typeface="Arial" charset="0"/>
            <a:cs typeface="Arial" charset="0"/>
          </a:endParaRPr>
        </a:p>
      </dgm:t>
    </dgm:pt>
    <dgm:pt modelId="{D9E45BFB-87AC-A647-879A-7F52C65FE68F}" type="sibTrans" cxnId="{436971A2-18C3-9C44-8C0C-6AB146EFC471}">
      <dgm:prSet/>
      <dgm:spPr/>
      <dgm:t>
        <a:bodyPr/>
        <a:lstStyle/>
        <a:p>
          <a:endParaRPr lang="es-ES_tradnl" sz="1000">
            <a:latin typeface="Arial" charset="0"/>
            <a:ea typeface="Arial" charset="0"/>
            <a:cs typeface="Arial" charset="0"/>
          </a:endParaRPr>
        </a:p>
      </dgm:t>
    </dgm:pt>
    <dgm:pt modelId="{77F9A646-D012-A54F-ACDB-7C802544402F}">
      <dgm:prSet phldrT="[Texto]" custT="1"/>
      <dgm:spPr/>
      <dgm:t>
        <a:bodyPr/>
        <a:lstStyle/>
        <a:p>
          <a:r>
            <a:rPr lang="es-ES_tradnl" sz="1000" dirty="0" smtClean="0">
              <a:latin typeface="Arial" charset="0"/>
              <a:ea typeface="Arial" charset="0"/>
              <a:cs typeface="Arial" charset="0"/>
            </a:rPr>
            <a:t>Cerradas</a:t>
          </a:r>
          <a:endParaRPr lang="es-ES_tradnl" sz="1000" dirty="0">
            <a:latin typeface="Arial" charset="0"/>
            <a:ea typeface="Arial" charset="0"/>
            <a:cs typeface="Arial" charset="0"/>
          </a:endParaRPr>
        </a:p>
      </dgm:t>
    </dgm:pt>
    <dgm:pt modelId="{31A1568B-BE13-6041-A013-C0AF3B5DDB3E}" type="parTrans" cxnId="{E30BADF0-D753-DD4A-8953-4EF9E3837A91}">
      <dgm:prSet/>
      <dgm:spPr/>
      <dgm:t>
        <a:bodyPr/>
        <a:lstStyle/>
        <a:p>
          <a:endParaRPr lang="es-ES_tradnl" sz="1000">
            <a:latin typeface="Arial" charset="0"/>
            <a:ea typeface="Arial" charset="0"/>
            <a:cs typeface="Arial" charset="0"/>
          </a:endParaRPr>
        </a:p>
      </dgm:t>
    </dgm:pt>
    <dgm:pt modelId="{B5FAAE5C-DF03-9047-BC9A-B9E5E9FD20CF}" type="sibTrans" cxnId="{E30BADF0-D753-DD4A-8953-4EF9E3837A91}">
      <dgm:prSet/>
      <dgm:spPr/>
      <dgm:t>
        <a:bodyPr/>
        <a:lstStyle/>
        <a:p>
          <a:endParaRPr lang="es-ES_tradnl" sz="1000">
            <a:latin typeface="Arial" charset="0"/>
            <a:ea typeface="Arial" charset="0"/>
            <a:cs typeface="Arial" charset="0"/>
          </a:endParaRPr>
        </a:p>
      </dgm:t>
    </dgm:pt>
    <dgm:pt modelId="{AFCB74F9-A182-284B-A2D8-7993193198BD}">
      <dgm:prSet phldrT="[Texto]" custT="1"/>
      <dgm:spPr/>
      <dgm:t>
        <a:bodyPr/>
        <a:lstStyle/>
        <a:p>
          <a:r>
            <a:rPr lang="es-ES_tradnl" sz="1000" dirty="0" smtClean="0">
              <a:latin typeface="Arial" charset="0"/>
              <a:ea typeface="Arial" charset="0"/>
              <a:cs typeface="Arial" charset="0"/>
            </a:rPr>
            <a:t>Modalidad presencial</a:t>
          </a:r>
          <a:endParaRPr lang="es-ES_tradnl" sz="1000" dirty="0">
            <a:latin typeface="Arial" charset="0"/>
            <a:ea typeface="Arial" charset="0"/>
            <a:cs typeface="Arial" charset="0"/>
          </a:endParaRPr>
        </a:p>
      </dgm:t>
    </dgm:pt>
    <dgm:pt modelId="{4BA9F961-0734-0247-9282-A71CFCEE5472}" type="parTrans" cxnId="{5D5A0768-DB99-F847-B8EB-68481C644E79}">
      <dgm:prSet/>
      <dgm:spPr/>
      <dgm:t>
        <a:bodyPr/>
        <a:lstStyle/>
        <a:p>
          <a:endParaRPr lang="es-ES_tradnl" sz="1000">
            <a:latin typeface="Arial" charset="0"/>
            <a:ea typeface="Arial" charset="0"/>
            <a:cs typeface="Arial" charset="0"/>
          </a:endParaRPr>
        </a:p>
      </dgm:t>
    </dgm:pt>
    <dgm:pt modelId="{C2295002-69B3-3D42-ABB9-537371448501}" type="sibTrans" cxnId="{5D5A0768-DB99-F847-B8EB-68481C644E79}">
      <dgm:prSet/>
      <dgm:spPr/>
      <dgm:t>
        <a:bodyPr/>
        <a:lstStyle/>
        <a:p>
          <a:endParaRPr lang="es-ES_tradnl" sz="1000">
            <a:latin typeface="Arial" charset="0"/>
            <a:ea typeface="Arial" charset="0"/>
            <a:cs typeface="Arial" charset="0"/>
          </a:endParaRPr>
        </a:p>
      </dgm:t>
    </dgm:pt>
    <dgm:pt modelId="{CA34A448-9336-0647-ADDC-AFDA4FF9E635}">
      <dgm:prSet phldrT="[Texto]" custT="1"/>
      <dgm:spPr/>
      <dgm:t>
        <a:bodyPr/>
        <a:lstStyle/>
        <a:p>
          <a:r>
            <a:rPr lang="es-ES_tradnl" sz="1000" dirty="0" smtClean="0">
              <a:latin typeface="Arial" charset="0"/>
              <a:ea typeface="Arial" charset="0"/>
              <a:cs typeface="Arial" charset="0"/>
            </a:rPr>
            <a:t>Universidad de las Fuerzas Armadas</a:t>
          </a:r>
          <a:endParaRPr lang="es-ES_tradnl" sz="1000" dirty="0">
            <a:latin typeface="Arial" charset="0"/>
            <a:ea typeface="Arial" charset="0"/>
            <a:cs typeface="Arial" charset="0"/>
          </a:endParaRPr>
        </a:p>
      </dgm:t>
    </dgm:pt>
    <dgm:pt modelId="{6F8C3263-35FA-7242-8BFF-985DD4219D6C}" type="parTrans" cxnId="{BCAB2767-D8EF-4449-A8B1-93D6172ED740}">
      <dgm:prSet/>
      <dgm:spPr/>
      <dgm:t>
        <a:bodyPr/>
        <a:lstStyle/>
        <a:p>
          <a:endParaRPr lang="es-ES_tradnl" sz="1000">
            <a:latin typeface="Arial" charset="0"/>
            <a:ea typeface="Arial" charset="0"/>
            <a:cs typeface="Arial" charset="0"/>
          </a:endParaRPr>
        </a:p>
      </dgm:t>
    </dgm:pt>
    <dgm:pt modelId="{456004ED-6AB8-DC41-A240-BBE3FD6B2FA4}" type="sibTrans" cxnId="{BCAB2767-D8EF-4449-A8B1-93D6172ED740}">
      <dgm:prSet/>
      <dgm:spPr/>
      <dgm:t>
        <a:bodyPr/>
        <a:lstStyle/>
        <a:p>
          <a:endParaRPr lang="es-ES_tradnl" sz="1000">
            <a:latin typeface="Arial" charset="0"/>
            <a:ea typeface="Arial" charset="0"/>
            <a:cs typeface="Arial" charset="0"/>
          </a:endParaRPr>
        </a:p>
      </dgm:t>
    </dgm:pt>
    <dgm:pt modelId="{637499A5-DCDB-EB4F-BDB2-7859CBFD73EE}">
      <dgm:prSet phldrT="[Texto]" custT="1"/>
      <dgm:spPr/>
      <dgm:t>
        <a:bodyPr/>
        <a:lstStyle/>
        <a:p>
          <a:r>
            <a:rPr lang="es-ES_tradnl" sz="1000" dirty="0" smtClean="0">
              <a:latin typeface="Arial" charset="0"/>
              <a:ea typeface="Arial" charset="0"/>
              <a:cs typeface="Arial" charset="0"/>
            </a:rPr>
            <a:t>De opción múltiple</a:t>
          </a:r>
          <a:endParaRPr lang="es-ES_tradnl" sz="1000" dirty="0">
            <a:latin typeface="Arial" charset="0"/>
            <a:ea typeface="Arial" charset="0"/>
            <a:cs typeface="Arial" charset="0"/>
          </a:endParaRPr>
        </a:p>
      </dgm:t>
    </dgm:pt>
    <dgm:pt modelId="{098A8FD5-7EF1-704C-BF3F-0E54B9347933}" type="parTrans" cxnId="{CA55FD97-C0E1-A149-8FDA-45137A4ED459}">
      <dgm:prSet/>
      <dgm:spPr/>
      <dgm:t>
        <a:bodyPr/>
        <a:lstStyle/>
        <a:p>
          <a:endParaRPr lang="es-ES_tradnl" sz="1000">
            <a:latin typeface="Arial" charset="0"/>
            <a:ea typeface="Arial" charset="0"/>
            <a:cs typeface="Arial" charset="0"/>
          </a:endParaRPr>
        </a:p>
      </dgm:t>
    </dgm:pt>
    <dgm:pt modelId="{18B6718E-9E77-D745-ABD5-CA16BD20C0FF}" type="sibTrans" cxnId="{CA55FD97-C0E1-A149-8FDA-45137A4ED459}">
      <dgm:prSet/>
      <dgm:spPr/>
      <dgm:t>
        <a:bodyPr/>
        <a:lstStyle/>
        <a:p>
          <a:endParaRPr lang="es-ES_tradnl" sz="1000">
            <a:latin typeface="Arial" charset="0"/>
            <a:ea typeface="Arial" charset="0"/>
            <a:cs typeface="Arial" charset="0"/>
          </a:endParaRPr>
        </a:p>
      </dgm:t>
    </dgm:pt>
    <dgm:pt modelId="{DDC10220-3D55-7F41-B834-721FABB2355B}">
      <dgm:prSet phldrT="[Texto]" custT="1"/>
      <dgm:spPr/>
      <dgm:t>
        <a:bodyPr/>
        <a:lstStyle/>
        <a:p>
          <a:r>
            <a:rPr lang="es-ES_tradnl" sz="1000" dirty="0" smtClean="0">
              <a:latin typeface="Arial" charset="0"/>
              <a:ea typeface="Arial" charset="0"/>
              <a:cs typeface="Arial" charset="0"/>
            </a:rPr>
            <a:t>5 - Datos Informativos</a:t>
          </a:r>
          <a:endParaRPr lang="es-ES_tradnl" sz="1000" dirty="0">
            <a:latin typeface="Arial" charset="0"/>
            <a:ea typeface="Arial" charset="0"/>
            <a:cs typeface="Arial" charset="0"/>
          </a:endParaRPr>
        </a:p>
      </dgm:t>
    </dgm:pt>
    <dgm:pt modelId="{4586D3F0-9B09-404C-96B7-71C93C7D9ED1}" type="parTrans" cxnId="{1436E1BD-4EAB-C149-A79C-F37D3E0D9617}">
      <dgm:prSet/>
      <dgm:spPr/>
      <dgm:t>
        <a:bodyPr/>
        <a:lstStyle/>
        <a:p>
          <a:endParaRPr lang="es-ES_tradnl" sz="1000">
            <a:latin typeface="Arial" charset="0"/>
            <a:ea typeface="Arial" charset="0"/>
            <a:cs typeface="Arial" charset="0"/>
          </a:endParaRPr>
        </a:p>
      </dgm:t>
    </dgm:pt>
    <dgm:pt modelId="{D3337713-43DD-5D45-844F-DC8F68E9F209}" type="sibTrans" cxnId="{1436E1BD-4EAB-C149-A79C-F37D3E0D9617}">
      <dgm:prSet/>
      <dgm:spPr/>
      <dgm:t>
        <a:bodyPr/>
        <a:lstStyle/>
        <a:p>
          <a:endParaRPr lang="es-ES_tradnl" sz="1000">
            <a:latin typeface="Arial" charset="0"/>
            <a:ea typeface="Arial" charset="0"/>
            <a:cs typeface="Arial" charset="0"/>
          </a:endParaRPr>
        </a:p>
      </dgm:t>
    </dgm:pt>
    <dgm:pt modelId="{80F932AE-D29D-9E4C-9697-A4540562D00D}">
      <dgm:prSet phldrT="[Texto]" custT="1"/>
      <dgm:spPr/>
      <dgm:t>
        <a:bodyPr/>
        <a:lstStyle/>
        <a:p>
          <a:r>
            <a:rPr lang="es-ES_tradnl" sz="1000" dirty="0" smtClean="0">
              <a:latin typeface="Arial" charset="0"/>
              <a:ea typeface="Arial" charset="0"/>
              <a:cs typeface="Arial" charset="0"/>
            </a:rPr>
            <a:t>24 - Asociadas al tema</a:t>
          </a:r>
          <a:endParaRPr lang="es-ES_tradnl" sz="1000" dirty="0">
            <a:latin typeface="Arial" charset="0"/>
            <a:ea typeface="Arial" charset="0"/>
            <a:cs typeface="Arial" charset="0"/>
          </a:endParaRPr>
        </a:p>
      </dgm:t>
    </dgm:pt>
    <dgm:pt modelId="{0F6EBC9B-3CF5-064A-BF15-B89BCDE86D8D}" type="parTrans" cxnId="{D0CB65D2-545F-264F-9F7A-6A4F7C32A7F0}">
      <dgm:prSet/>
      <dgm:spPr/>
      <dgm:t>
        <a:bodyPr/>
        <a:lstStyle/>
        <a:p>
          <a:endParaRPr lang="es-ES_tradnl" sz="1000">
            <a:latin typeface="Arial" charset="0"/>
            <a:ea typeface="Arial" charset="0"/>
            <a:cs typeface="Arial" charset="0"/>
          </a:endParaRPr>
        </a:p>
      </dgm:t>
    </dgm:pt>
    <dgm:pt modelId="{9D275CB5-34FB-E141-A675-20CC05BB4EB1}" type="sibTrans" cxnId="{D0CB65D2-545F-264F-9F7A-6A4F7C32A7F0}">
      <dgm:prSet/>
      <dgm:spPr/>
      <dgm:t>
        <a:bodyPr/>
        <a:lstStyle/>
        <a:p>
          <a:endParaRPr lang="es-ES_tradnl" sz="1000">
            <a:latin typeface="Arial" charset="0"/>
            <a:ea typeface="Arial" charset="0"/>
            <a:cs typeface="Arial" charset="0"/>
          </a:endParaRPr>
        </a:p>
      </dgm:t>
    </dgm:pt>
    <dgm:pt modelId="{469B8DB2-BDA8-374B-9C1A-5E55478AB5BA}">
      <dgm:prSet phldrT="[Texto]" custT="1"/>
      <dgm:spPr/>
      <dgm:t>
        <a:bodyPr/>
        <a:lstStyle/>
        <a:p>
          <a:r>
            <a:rPr lang="es-ES_tradnl" sz="1000" dirty="0" smtClean="0">
              <a:latin typeface="Arial" charset="0"/>
              <a:ea typeface="Arial" charset="0"/>
              <a:cs typeface="Arial" charset="0"/>
            </a:rPr>
            <a:t>Matriz Sangolquí</a:t>
          </a:r>
          <a:endParaRPr lang="es-ES_tradnl" sz="1000" dirty="0">
            <a:latin typeface="Arial" charset="0"/>
            <a:ea typeface="Arial" charset="0"/>
            <a:cs typeface="Arial" charset="0"/>
          </a:endParaRPr>
        </a:p>
      </dgm:t>
    </dgm:pt>
    <dgm:pt modelId="{85F74CBF-3DEB-1249-9E67-85ACFDE184B1}" type="parTrans" cxnId="{A639BE83-0E6D-8840-BC34-3181EA3F21BD}">
      <dgm:prSet/>
      <dgm:spPr/>
      <dgm:t>
        <a:bodyPr/>
        <a:lstStyle/>
        <a:p>
          <a:endParaRPr lang="es-ES_tradnl"/>
        </a:p>
      </dgm:t>
    </dgm:pt>
    <dgm:pt modelId="{60D5937D-B6EF-6C42-B74C-3781762FFD7C}" type="sibTrans" cxnId="{A639BE83-0E6D-8840-BC34-3181EA3F21BD}">
      <dgm:prSet/>
      <dgm:spPr/>
      <dgm:t>
        <a:bodyPr/>
        <a:lstStyle/>
        <a:p>
          <a:endParaRPr lang="es-ES_tradnl"/>
        </a:p>
      </dgm:t>
    </dgm:pt>
    <dgm:pt modelId="{E25D4D60-330B-8E4D-9338-27291C802138}" type="pres">
      <dgm:prSet presAssocID="{EB2D770D-4104-204C-A5B3-CFDFE72605F4}" presName="hierChild1" presStyleCnt="0">
        <dgm:presLayoutVars>
          <dgm:chPref val="1"/>
          <dgm:dir/>
          <dgm:animOne val="branch"/>
          <dgm:animLvl val="lvl"/>
          <dgm:resizeHandles/>
        </dgm:presLayoutVars>
      </dgm:prSet>
      <dgm:spPr/>
      <dgm:t>
        <a:bodyPr/>
        <a:lstStyle/>
        <a:p>
          <a:endParaRPr lang="es-ES_tradnl"/>
        </a:p>
      </dgm:t>
    </dgm:pt>
    <dgm:pt modelId="{8F439D7D-F597-AF43-AFE4-20B6BB68B557}" type="pres">
      <dgm:prSet presAssocID="{69ED4F7C-4557-D342-9896-5AE960DB3FBD}" presName="hierRoot1" presStyleCnt="0"/>
      <dgm:spPr/>
    </dgm:pt>
    <dgm:pt modelId="{6F774175-EBC3-CE4B-B8FA-E180BE90FE6C}" type="pres">
      <dgm:prSet presAssocID="{69ED4F7C-4557-D342-9896-5AE960DB3FBD}" presName="composite" presStyleCnt="0"/>
      <dgm:spPr/>
    </dgm:pt>
    <dgm:pt modelId="{8660AAF9-C986-3742-9A45-DF2D00EC3704}" type="pres">
      <dgm:prSet presAssocID="{69ED4F7C-4557-D342-9896-5AE960DB3FBD}" presName="background" presStyleLbl="node0" presStyleIdx="0" presStyleCnt="1"/>
      <dgm:spPr/>
    </dgm:pt>
    <dgm:pt modelId="{21055B95-3A33-B645-B1D2-6EB5705FBB9D}" type="pres">
      <dgm:prSet presAssocID="{69ED4F7C-4557-D342-9896-5AE960DB3FBD}" presName="text" presStyleLbl="fgAcc0" presStyleIdx="0" presStyleCnt="1">
        <dgm:presLayoutVars>
          <dgm:chPref val="3"/>
        </dgm:presLayoutVars>
      </dgm:prSet>
      <dgm:spPr/>
      <dgm:t>
        <a:bodyPr/>
        <a:lstStyle/>
        <a:p>
          <a:endParaRPr lang="es-ES_tradnl"/>
        </a:p>
      </dgm:t>
    </dgm:pt>
    <dgm:pt modelId="{0B0EEC60-DD70-A94D-B737-8A84EC92E7E4}" type="pres">
      <dgm:prSet presAssocID="{69ED4F7C-4557-D342-9896-5AE960DB3FBD}" presName="hierChild2" presStyleCnt="0"/>
      <dgm:spPr/>
    </dgm:pt>
    <dgm:pt modelId="{79CDC48C-243C-BE41-8321-7F875BF23C77}" type="pres">
      <dgm:prSet presAssocID="{CE9FDF9A-17B7-0C42-90D6-D55397DD9EE5}" presName="Name10" presStyleLbl="parChTrans1D2" presStyleIdx="0" presStyleCnt="2"/>
      <dgm:spPr/>
      <dgm:t>
        <a:bodyPr/>
        <a:lstStyle/>
        <a:p>
          <a:endParaRPr lang="es-ES_tradnl"/>
        </a:p>
      </dgm:t>
    </dgm:pt>
    <dgm:pt modelId="{986C5C1E-38B2-5046-AF32-A89980BB2DED}" type="pres">
      <dgm:prSet presAssocID="{1C4A992D-BD04-5342-AAAF-3469B9A676B8}" presName="hierRoot2" presStyleCnt="0"/>
      <dgm:spPr/>
    </dgm:pt>
    <dgm:pt modelId="{A4D1890E-E7A3-1349-9348-C6E2A29F837A}" type="pres">
      <dgm:prSet presAssocID="{1C4A992D-BD04-5342-AAAF-3469B9A676B8}" presName="composite2" presStyleCnt="0"/>
      <dgm:spPr/>
    </dgm:pt>
    <dgm:pt modelId="{7BCEA414-2124-6C4C-8FA1-13E211227692}" type="pres">
      <dgm:prSet presAssocID="{1C4A992D-BD04-5342-AAAF-3469B9A676B8}" presName="background2" presStyleLbl="node2" presStyleIdx="0" presStyleCnt="2"/>
      <dgm:spPr/>
    </dgm:pt>
    <dgm:pt modelId="{DAD78B9D-D4D6-AB4B-9698-7D1A8CBF571F}" type="pres">
      <dgm:prSet presAssocID="{1C4A992D-BD04-5342-AAAF-3469B9A676B8}" presName="text2" presStyleLbl="fgAcc2" presStyleIdx="0" presStyleCnt="2">
        <dgm:presLayoutVars>
          <dgm:chPref val="3"/>
        </dgm:presLayoutVars>
      </dgm:prSet>
      <dgm:spPr/>
      <dgm:t>
        <a:bodyPr/>
        <a:lstStyle/>
        <a:p>
          <a:endParaRPr lang="es-ES_tradnl"/>
        </a:p>
      </dgm:t>
    </dgm:pt>
    <dgm:pt modelId="{FFC194B2-D4C5-DC43-A59E-0E4984C0A0A7}" type="pres">
      <dgm:prSet presAssocID="{1C4A992D-BD04-5342-AAAF-3469B9A676B8}" presName="hierChild3" presStyleCnt="0"/>
      <dgm:spPr/>
    </dgm:pt>
    <dgm:pt modelId="{EC740824-DBBC-7042-B5C7-934DA5D2E609}" type="pres">
      <dgm:prSet presAssocID="{4BA9F961-0734-0247-9282-A71CFCEE5472}" presName="Name17" presStyleLbl="parChTrans1D3" presStyleIdx="0" presStyleCnt="4"/>
      <dgm:spPr/>
      <dgm:t>
        <a:bodyPr/>
        <a:lstStyle/>
        <a:p>
          <a:endParaRPr lang="es-ES_tradnl"/>
        </a:p>
      </dgm:t>
    </dgm:pt>
    <dgm:pt modelId="{B30B818A-DB28-ED47-804C-EEDCD183F3A0}" type="pres">
      <dgm:prSet presAssocID="{AFCB74F9-A182-284B-A2D8-7993193198BD}" presName="hierRoot3" presStyleCnt="0"/>
      <dgm:spPr/>
    </dgm:pt>
    <dgm:pt modelId="{CBE94AED-A991-6247-82F4-0340DEABE526}" type="pres">
      <dgm:prSet presAssocID="{AFCB74F9-A182-284B-A2D8-7993193198BD}" presName="composite3" presStyleCnt="0"/>
      <dgm:spPr/>
    </dgm:pt>
    <dgm:pt modelId="{83F3FC19-2229-494D-B513-6A0E9591B897}" type="pres">
      <dgm:prSet presAssocID="{AFCB74F9-A182-284B-A2D8-7993193198BD}" presName="background3" presStyleLbl="node3" presStyleIdx="0" presStyleCnt="4"/>
      <dgm:spPr/>
    </dgm:pt>
    <dgm:pt modelId="{3E193A86-9785-FF40-8768-31757E8CEDD1}" type="pres">
      <dgm:prSet presAssocID="{AFCB74F9-A182-284B-A2D8-7993193198BD}" presName="text3" presStyleLbl="fgAcc3" presStyleIdx="0" presStyleCnt="4">
        <dgm:presLayoutVars>
          <dgm:chPref val="3"/>
        </dgm:presLayoutVars>
      </dgm:prSet>
      <dgm:spPr/>
      <dgm:t>
        <a:bodyPr/>
        <a:lstStyle/>
        <a:p>
          <a:endParaRPr lang="es-ES_tradnl"/>
        </a:p>
      </dgm:t>
    </dgm:pt>
    <dgm:pt modelId="{206FB09C-C4A6-7345-9168-E73DBC158592}" type="pres">
      <dgm:prSet presAssocID="{AFCB74F9-A182-284B-A2D8-7993193198BD}" presName="hierChild4" presStyleCnt="0"/>
      <dgm:spPr/>
    </dgm:pt>
    <dgm:pt modelId="{8D5EA222-F3E2-6443-B9D8-B47528BD571B}" type="pres">
      <dgm:prSet presAssocID="{6F8C3263-35FA-7242-8BFF-985DD4219D6C}" presName="Name17" presStyleLbl="parChTrans1D3" presStyleIdx="1" presStyleCnt="4"/>
      <dgm:spPr/>
      <dgm:t>
        <a:bodyPr/>
        <a:lstStyle/>
        <a:p>
          <a:endParaRPr lang="es-ES_tradnl"/>
        </a:p>
      </dgm:t>
    </dgm:pt>
    <dgm:pt modelId="{A1CB3B14-9315-124D-B343-799FBF9660A7}" type="pres">
      <dgm:prSet presAssocID="{CA34A448-9336-0647-ADDC-AFDA4FF9E635}" presName="hierRoot3" presStyleCnt="0"/>
      <dgm:spPr/>
    </dgm:pt>
    <dgm:pt modelId="{214D2AF5-AEAB-1442-B497-00BF2E8EE129}" type="pres">
      <dgm:prSet presAssocID="{CA34A448-9336-0647-ADDC-AFDA4FF9E635}" presName="composite3" presStyleCnt="0"/>
      <dgm:spPr/>
    </dgm:pt>
    <dgm:pt modelId="{BF849F59-501F-5C4D-9A33-BADDE8E674B2}" type="pres">
      <dgm:prSet presAssocID="{CA34A448-9336-0647-ADDC-AFDA4FF9E635}" presName="background3" presStyleLbl="node3" presStyleIdx="1" presStyleCnt="4"/>
      <dgm:spPr/>
    </dgm:pt>
    <dgm:pt modelId="{4E3BD817-1B5D-D24C-ADA2-8F329C43EF2D}" type="pres">
      <dgm:prSet presAssocID="{CA34A448-9336-0647-ADDC-AFDA4FF9E635}" presName="text3" presStyleLbl="fgAcc3" presStyleIdx="1" presStyleCnt="4">
        <dgm:presLayoutVars>
          <dgm:chPref val="3"/>
        </dgm:presLayoutVars>
      </dgm:prSet>
      <dgm:spPr/>
      <dgm:t>
        <a:bodyPr/>
        <a:lstStyle/>
        <a:p>
          <a:endParaRPr lang="es-ES_tradnl"/>
        </a:p>
      </dgm:t>
    </dgm:pt>
    <dgm:pt modelId="{664DBA5E-D9F5-5B45-857A-0487C955B9F9}" type="pres">
      <dgm:prSet presAssocID="{CA34A448-9336-0647-ADDC-AFDA4FF9E635}" presName="hierChild4" presStyleCnt="0"/>
      <dgm:spPr/>
    </dgm:pt>
    <dgm:pt modelId="{1936A928-E621-654D-BDA4-D5ABDAC9658A}" type="pres">
      <dgm:prSet presAssocID="{85F74CBF-3DEB-1249-9E67-85ACFDE184B1}" presName="Name23" presStyleLbl="parChTrans1D4" presStyleIdx="0" presStyleCnt="3"/>
      <dgm:spPr/>
      <dgm:t>
        <a:bodyPr/>
        <a:lstStyle/>
        <a:p>
          <a:endParaRPr lang="es-ES_tradnl"/>
        </a:p>
      </dgm:t>
    </dgm:pt>
    <dgm:pt modelId="{BB91131D-6230-5945-B9D2-EAEC554EBC35}" type="pres">
      <dgm:prSet presAssocID="{469B8DB2-BDA8-374B-9C1A-5E55478AB5BA}" presName="hierRoot4" presStyleCnt="0"/>
      <dgm:spPr/>
    </dgm:pt>
    <dgm:pt modelId="{8A4F7572-332D-B043-9B7A-56371EE1F885}" type="pres">
      <dgm:prSet presAssocID="{469B8DB2-BDA8-374B-9C1A-5E55478AB5BA}" presName="composite4" presStyleCnt="0"/>
      <dgm:spPr/>
    </dgm:pt>
    <dgm:pt modelId="{8EF79746-F764-FE47-8029-8274E2DE8ECB}" type="pres">
      <dgm:prSet presAssocID="{469B8DB2-BDA8-374B-9C1A-5E55478AB5BA}" presName="background4" presStyleLbl="node4" presStyleIdx="0" presStyleCnt="3"/>
      <dgm:spPr/>
    </dgm:pt>
    <dgm:pt modelId="{5EAAB1A9-F7E6-A14D-83D6-F3BAA92DD12D}" type="pres">
      <dgm:prSet presAssocID="{469B8DB2-BDA8-374B-9C1A-5E55478AB5BA}" presName="text4" presStyleLbl="fgAcc4" presStyleIdx="0" presStyleCnt="3">
        <dgm:presLayoutVars>
          <dgm:chPref val="3"/>
        </dgm:presLayoutVars>
      </dgm:prSet>
      <dgm:spPr/>
      <dgm:t>
        <a:bodyPr/>
        <a:lstStyle/>
        <a:p>
          <a:endParaRPr lang="es-ES_tradnl"/>
        </a:p>
      </dgm:t>
    </dgm:pt>
    <dgm:pt modelId="{0D111266-3AF7-BD49-B786-E9057B64C99F}" type="pres">
      <dgm:prSet presAssocID="{469B8DB2-BDA8-374B-9C1A-5E55478AB5BA}" presName="hierChild5" presStyleCnt="0"/>
      <dgm:spPr/>
    </dgm:pt>
    <dgm:pt modelId="{308F0537-B66F-CD48-AD02-626CC60D3BCA}" type="pres">
      <dgm:prSet presAssocID="{602E8E80-A977-5244-94E1-329BC4499F3E}" presName="Name10" presStyleLbl="parChTrans1D2" presStyleIdx="1" presStyleCnt="2"/>
      <dgm:spPr/>
      <dgm:t>
        <a:bodyPr/>
        <a:lstStyle/>
        <a:p>
          <a:endParaRPr lang="es-ES_tradnl"/>
        </a:p>
      </dgm:t>
    </dgm:pt>
    <dgm:pt modelId="{2FE1E0EB-E694-414F-85CD-ACCBCEE3DC91}" type="pres">
      <dgm:prSet presAssocID="{29CDE089-ABDB-5A49-98FC-87CF27B8C4A0}" presName="hierRoot2" presStyleCnt="0"/>
      <dgm:spPr/>
    </dgm:pt>
    <dgm:pt modelId="{5ADE9FFD-A186-4048-971C-A09663FC4E41}" type="pres">
      <dgm:prSet presAssocID="{29CDE089-ABDB-5A49-98FC-87CF27B8C4A0}" presName="composite2" presStyleCnt="0"/>
      <dgm:spPr/>
    </dgm:pt>
    <dgm:pt modelId="{5E94CA2D-8C2C-F540-A885-A855B8CB02AA}" type="pres">
      <dgm:prSet presAssocID="{29CDE089-ABDB-5A49-98FC-87CF27B8C4A0}" presName="background2" presStyleLbl="node2" presStyleIdx="1" presStyleCnt="2"/>
      <dgm:spPr/>
    </dgm:pt>
    <dgm:pt modelId="{261C2691-F4E3-4942-90FD-EE1D50DCD109}" type="pres">
      <dgm:prSet presAssocID="{29CDE089-ABDB-5A49-98FC-87CF27B8C4A0}" presName="text2" presStyleLbl="fgAcc2" presStyleIdx="1" presStyleCnt="2">
        <dgm:presLayoutVars>
          <dgm:chPref val="3"/>
        </dgm:presLayoutVars>
      </dgm:prSet>
      <dgm:spPr/>
      <dgm:t>
        <a:bodyPr/>
        <a:lstStyle/>
        <a:p>
          <a:endParaRPr lang="es-ES_tradnl"/>
        </a:p>
      </dgm:t>
    </dgm:pt>
    <dgm:pt modelId="{F3593E0C-D384-F147-AC82-0FAF9D13D485}" type="pres">
      <dgm:prSet presAssocID="{29CDE089-ABDB-5A49-98FC-87CF27B8C4A0}" presName="hierChild3" presStyleCnt="0"/>
      <dgm:spPr/>
    </dgm:pt>
    <dgm:pt modelId="{14E3FF81-600E-344C-BE37-212246A182E6}" type="pres">
      <dgm:prSet presAssocID="{31A1568B-BE13-6041-A013-C0AF3B5DDB3E}" presName="Name17" presStyleLbl="parChTrans1D3" presStyleIdx="2" presStyleCnt="4"/>
      <dgm:spPr/>
      <dgm:t>
        <a:bodyPr/>
        <a:lstStyle/>
        <a:p>
          <a:endParaRPr lang="es-ES_tradnl"/>
        </a:p>
      </dgm:t>
    </dgm:pt>
    <dgm:pt modelId="{AC8922A6-E97C-9044-9F92-9F73D83F463F}" type="pres">
      <dgm:prSet presAssocID="{77F9A646-D012-A54F-ACDB-7C802544402F}" presName="hierRoot3" presStyleCnt="0"/>
      <dgm:spPr/>
    </dgm:pt>
    <dgm:pt modelId="{364CB9B8-1048-6140-8632-AD046A841E56}" type="pres">
      <dgm:prSet presAssocID="{77F9A646-D012-A54F-ACDB-7C802544402F}" presName="composite3" presStyleCnt="0"/>
      <dgm:spPr/>
    </dgm:pt>
    <dgm:pt modelId="{DAEB70B7-581A-6D4C-807C-3D7FB761F5E7}" type="pres">
      <dgm:prSet presAssocID="{77F9A646-D012-A54F-ACDB-7C802544402F}" presName="background3" presStyleLbl="node3" presStyleIdx="2" presStyleCnt="4"/>
      <dgm:spPr/>
    </dgm:pt>
    <dgm:pt modelId="{AF83F5A3-EB25-6D4A-AB74-9EE1F0A9FC45}" type="pres">
      <dgm:prSet presAssocID="{77F9A646-D012-A54F-ACDB-7C802544402F}" presName="text3" presStyleLbl="fgAcc3" presStyleIdx="2" presStyleCnt="4">
        <dgm:presLayoutVars>
          <dgm:chPref val="3"/>
        </dgm:presLayoutVars>
      </dgm:prSet>
      <dgm:spPr/>
      <dgm:t>
        <a:bodyPr/>
        <a:lstStyle/>
        <a:p>
          <a:endParaRPr lang="es-ES_tradnl"/>
        </a:p>
      </dgm:t>
    </dgm:pt>
    <dgm:pt modelId="{0AD42EC0-D1E7-9E40-A794-3B2324152A27}" type="pres">
      <dgm:prSet presAssocID="{77F9A646-D012-A54F-ACDB-7C802544402F}" presName="hierChild4" presStyleCnt="0"/>
      <dgm:spPr/>
    </dgm:pt>
    <dgm:pt modelId="{CC888846-91D1-D148-A2E7-CA7FA4354666}" type="pres">
      <dgm:prSet presAssocID="{098A8FD5-7EF1-704C-BF3F-0E54B9347933}" presName="Name23" presStyleLbl="parChTrans1D4" presStyleIdx="1" presStyleCnt="3"/>
      <dgm:spPr/>
      <dgm:t>
        <a:bodyPr/>
        <a:lstStyle/>
        <a:p>
          <a:endParaRPr lang="es-ES_tradnl"/>
        </a:p>
      </dgm:t>
    </dgm:pt>
    <dgm:pt modelId="{3A5AD298-32C9-E14C-B9BF-98D8A0D7D075}" type="pres">
      <dgm:prSet presAssocID="{637499A5-DCDB-EB4F-BDB2-7859CBFD73EE}" presName="hierRoot4" presStyleCnt="0"/>
      <dgm:spPr/>
    </dgm:pt>
    <dgm:pt modelId="{2A9EE46B-3CCE-C542-9B70-DB2FB344E5C1}" type="pres">
      <dgm:prSet presAssocID="{637499A5-DCDB-EB4F-BDB2-7859CBFD73EE}" presName="composite4" presStyleCnt="0"/>
      <dgm:spPr/>
    </dgm:pt>
    <dgm:pt modelId="{80C950E3-6496-5549-92CB-661D65D5D2EB}" type="pres">
      <dgm:prSet presAssocID="{637499A5-DCDB-EB4F-BDB2-7859CBFD73EE}" presName="background4" presStyleLbl="node4" presStyleIdx="1" presStyleCnt="3"/>
      <dgm:spPr/>
    </dgm:pt>
    <dgm:pt modelId="{3D114067-F8AF-D041-B8D9-53B09FA7D9D9}" type="pres">
      <dgm:prSet presAssocID="{637499A5-DCDB-EB4F-BDB2-7859CBFD73EE}" presName="text4" presStyleLbl="fgAcc4" presStyleIdx="1" presStyleCnt="3">
        <dgm:presLayoutVars>
          <dgm:chPref val="3"/>
        </dgm:presLayoutVars>
      </dgm:prSet>
      <dgm:spPr/>
      <dgm:t>
        <a:bodyPr/>
        <a:lstStyle/>
        <a:p>
          <a:endParaRPr lang="es-ES_tradnl"/>
        </a:p>
      </dgm:t>
    </dgm:pt>
    <dgm:pt modelId="{DD46D9BF-16F2-694D-8446-74A9B840742D}" type="pres">
      <dgm:prSet presAssocID="{637499A5-DCDB-EB4F-BDB2-7859CBFD73EE}" presName="hierChild5" presStyleCnt="0"/>
      <dgm:spPr/>
    </dgm:pt>
    <dgm:pt modelId="{ED998461-8C76-5F44-8309-D76B79F5A4E8}" type="pres">
      <dgm:prSet presAssocID="{4586D3F0-9B09-404C-96B7-71C93C7D9ED1}" presName="Name17" presStyleLbl="parChTrans1D3" presStyleIdx="3" presStyleCnt="4"/>
      <dgm:spPr/>
      <dgm:t>
        <a:bodyPr/>
        <a:lstStyle/>
        <a:p>
          <a:endParaRPr lang="es-ES_tradnl"/>
        </a:p>
      </dgm:t>
    </dgm:pt>
    <dgm:pt modelId="{B9FFDBF9-1B75-CF46-8568-8B0EB6288179}" type="pres">
      <dgm:prSet presAssocID="{DDC10220-3D55-7F41-B834-721FABB2355B}" presName="hierRoot3" presStyleCnt="0"/>
      <dgm:spPr/>
    </dgm:pt>
    <dgm:pt modelId="{3E458BD3-83EA-FD4A-B26C-2C5BA9AA8F4F}" type="pres">
      <dgm:prSet presAssocID="{DDC10220-3D55-7F41-B834-721FABB2355B}" presName="composite3" presStyleCnt="0"/>
      <dgm:spPr/>
    </dgm:pt>
    <dgm:pt modelId="{1F1044A7-D421-CD4F-AD51-EB4958A7CBE1}" type="pres">
      <dgm:prSet presAssocID="{DDC10220-3D55-7F41-B834-721FABB2355B}" presName="background3" presStyleLbl="node3" presStyleIdx="3" presStyleCnt="4"/>
      <dgm:spPr/>
    </dgm:pt>
    <dgm:pt modelId="{21744360-C45E-D440-83EA-C3C132301925}" type="pres">
      <dgm:prSet presAssocID="{DDC10220-3D55-7F41-B834-721FABB2355B}" presName="text3" presStyleLbl="fgAcc3" presStyleIdx="3" presStyleCnt="4">
        <dgm:presLayoutVars>
          <dgm:chPref val="3"/>
        </dgm:presLayoutVars>
      </dgm:prSet>
      <dgm:spPr/>
      <dgm:t>
        <a:bodyPr/>
        <a:lstStyle/>
        <a:p>
          <a:endParaRPr lang="es-ES_tradnl"/>
        </a:p>
      </dgm:t>
    </dgm:pt>
    <dgm:pt modelId="{1F43F60B-6D29-EE40-B167-8DFA5B9A2431}" type="pres">
      <dgm:prSet presAssocID="{DDC10220-3D55-7F41-B834-721FABB2355B}" presName="hierChild4" presStyleCnt="0"/>
      <dgm:spPr/>
    </dgm:pt>
    <dgm:pt modelId="{C90B3A1E-5593-EA4D-A66D-193D379957D9}" type="pres">
      <dgm:prSet presAssocID="{0F6EBC9B-3CF5-064A-BF15-B89BCDE86D8D}" presName="Name23" presStyleLbl="parChTrans1D4" presStyleIdx="2" presStyleCnt="3"/>
      <dgm:spPr/>
      <dgm:t>
        <a:bodyPr/>
        <a:lstStyle/>
        <a:p>
          <a:endParaRPr lang="es-ES_tradnl"/>
        </a:p>
      </dgm:t>
    </dgm:pt>
    <dgm:pt modelId="{B9E9C530-C931-9D43-A6A2-521D70824F52}" type="pres">
      <dgm:prSet presAssocID="{80F932AE-D29D-9E4C-9697-A4540562D00D}" presName="hierRoot4" presStyleCnt="0"/>
      <dgm:spPr/>
    </dgm:pt>
    <dgm:pt modelId="{E5AA6E60-4FD6-864D-BBE7-98800715DE11}" type="pres">
      <dgm:prSet presAssocID="{80F932AE-D29D-9E4C-9697-A4540562D00D}" presName="composite4" presStyleCnt="0"/>
      <dgm:spPr/>
    </dgm:pt>
    <dgm:pt modelId="{689ED322-569E-854F-A7A8-2AA3AC6B4C6D}" type="pres">
      <dgm:prSet presAssocID="{80F932AE-D29D-9E4C-9697-A4540562D00D}" presName="background4" presStyleLbl="node4" presStyleIdx="2" presStyleCnt="3"/>
      <dgm:spPr/>
    </dgm:pt>
    <dgm:pt modelId="{BBB7EB21-C287-7F4B-BAD5-C150735C5B49}" type="pres">
      <dgm:prSet presAssocID="{80F932AE-D29D-9E4C-9697-A4540562D00D}" presName="text4" presStyleLbl="fgAcc4" presStyleIdx="2" presStyleCnt="3">
        <dgm:presLayoutVars>
          <dgm:chPref val="3"/>
        </dgm:presLayoutVars>
      </dgm:prSet>
      <dgm:spPr/>
      <dgm:t>
        <a:bodyPr/>
        <a:lstStyle/>
        <a:p>
          <a:endParaRPr lang="es-ES_tradnl"/>
        </a:p>
      </dgm:t>
    </dgm:pt>
    <dgm:pt modelId="{810D5198-5480-4C41-9A65-B40CD614C7D0}" type="pres">
      <dgm:prSet presAssocID="{80F932AE-D29D-9E4C-9697-A4540562D00D}" presName="hierChild5" presStyleCnt="0"/>
      <dgm:spPr/>
    </dgm:pt>
  </dgm:ptLst>
  <dgm:cxnLst>
    <dgm:cxn modelId="{D6E719CE-06EF-EB4F-BDB8-2DA4B97F7911}" type="presOf" srcId="{29CDE089-ABDB-5A49-98FC-87CF27B8C4A0}" destId="{261C2691-F4E3-4942-90FD-EE1D50DCD109}" srcOrd="0" destOrd="0" presId="urn:microsoft.com/office/officeart/2005/8/layout/hierarchy1"/>
    <dgm:cxn modelId="{B721866F-CBBE-244B-84C9-24A5A43E86BA}" type="presOf" srcId="{EB2D770D-4104-204C-A5B3-CFDFE72605F4}" destId="{E25D4D60-330B-8E4D-9338-27291C802138}" srcOrd="0" destOrd="0" presId="urn:microsoft.com/office/officeart/2005/8/layout/hierarchy1"/>
    <dgm:cxn modelId="{AF7B4B99-771D-794E-9A78-F5F1235A8E01}" type="presOf" srcId="{1C4A992D-BD04-5342-AAAF-3469B9A676B8}" destId="{DAD78B9D-D4D6-AB4B-9698-7D1A8CBF571F}" srcOrd="0" destOrd="0" presId="urn:microsoft.com/office/officeart/2005/8/layout/hierarchy1"/>
    <dgm:cxn modelId="{0D911702-271B-8D43-856D-CFA81BE2291F}" type="presOf" srcId="{69ED4F7C-4557-D342-9896-5AE960DB3FBD}" destId="{21055B95-3A33-B645-B1D2-6EB5705FBB9D}" srcOrd="0" destOrd="0" presId="urn:microsoft.com/office/officeart/2005/8/layout/hierarchy1"/>
    <dgm:cxn modelId="{1B488F3A-8030-4145-BCD8-FBF21CC79DD1}" type="presOf" srcId="{469B8DB2-BDA8-374B-9C1A-5E55478AB5BA}" destId="{5EAAB1A9-F7E6-A14D-83D6-F3BAA92DD12D}" srcOrd="0" destOrd="0" presId="urn:microsoft.com/office/officeart/2005/8/layout/hierarchy1"/>
    <dgm:cxn modelId="{1436E1BD-4EAB-C149-A79C-F37D3E0D9617}" srcId="{29CDE089-ABDB-5A49-98FC-87CF27B8C4A0}" destId="{DDC10220-3D55-7F41-B834-721FABB2355B}" srcOrd="1" destOrd="0" parTransId="{4586D3F0-9B09-404C-96B7-71C93C7D9ED1}" sibTransId="{D3337713-43DD-5D45-844F-DC8F68E9F209}"/>
    <dgm:cxn modelId="{122E98BF-F43B-E146-B65F-19AB43A8DAA1}" srcId="{69ED4F7C-4557-D342-9896-5AE960DB3FBD}" destId="{1C4A992D-BD04-5342-AAAF-3469B9A676B8}" srcOrd="0" destOrd="0" parTransId="{CE9FDF9A-17B7-0C42-90D6-D55397DD9EE5}" sibTransId="{C1BAC1E9-3D36-0D46-8F2D-AFAFFEC7F388}"/>
    <dgm:cxn modelId="{A639BE83-0E6D-8840-BC34-3181EA3F21BD}" srcId="{CA34A448-9336-0647-ADDC-AFDA4FF9E635}" destId="{469B8DB2-BDA8-374B-9C1A-5E55478AB5BA}" srcOrd="0" destOrd="0" parTransId="{85F74CBF-3DEB-1249-9E67-85ACFDE184B1}" sibTransId="{60D5937D-B6EF-6C42-B74C-3781762FFD7C}"/>
    <dgm:cxn modelId="{A9471F0E-2757-1F4E-AB21-DE4177716CEA}" type="presOf" srcId="{4586D3F0-9B09-404C-96B7-71C93C7D9ED1}" destId="{ED998461-8C76-5F44-8309-D76B79F5A4E8}" srcOrd="0" destOrd="0" presId="urn:microsoft.com/office/officeart/2005/8/layout/hierarchy1"/>
    <dgm:cxn modelId="{757A45B8-9E77-5748-9B8A-987A47DE8516}" type="presOf" srcId="{AFCB74F9-A182-284B-A2D8-7993193198BD}" destId="{3E193A86-9785-FF40-8768-31757E8CEDD1}" srcOrd="0" destOrd="0" presId="urn:microsoft.com/office/officeart/2005/8/layout/hierarchy1"/>
    <dgm:cxn modelId="{7CF0BA19-7B1D-A443-A8B7-78DE540F712F}" srcId="{EB2D770D-4104-204C-A5B3-CFDFE72605F4}" destId="{69ED4F7C-4557-D342-9896-5AE960DB3FBD}" srcOrd="0" destOrd="0" parTransId="{209BF0B6-3B0A-A646-9551-E31562386209}" sibTransId="{1AC6985A-75B4-4A4E-956D-D425A8C73732}"/>
    <dgm:cxn modelId="{148966A4-3BE8-D948-AFBC-54815C3F5770}" type="presOf" srcId="{77F9A646-D012-A54F-ACDB-7C802544402F}" destId="{AF83F5A3-EB25-6D4A-AB74-9EE1F0A9FC45}" srcOrd="0" destOrd="0" presId="urn:microsoft.com/office/officeart/2005/8/layout/hierarchy1"/>
    <dgm:cxn modelId="{75E82350-617E-5449-8316-EA98C70DC6F8}" type="presOf" srcId="{CA34A448-9336-0647-ADDC-AFDA4FF9E635}" destId="{4E3BD817-1B5D-D24C-ADA2-8F329C43EF2D}" srcOrd="0" destOrd="0" presId="urn:microsoft.com/office/officeart/2005/8/layout/hierarchy1"/>
    <dgm:cxn modelId="{436971A2-18C3-9C44-8C0C-6AB146EFC471}" srcId="{69ED4F7C-4557-D342-9896-5AE960DB3FBD}" destId="{29CDE089-ABDB-5A49-98FC-87CF27B8C4A0}" srcOrd="1" destOrd="0" parTransId="{602E8E80-A977-5244-94E1-329BC4499F3E}" sibTransId="{D9E45BFB-87AC-A647-879A-7F52C65FE68F}"/>
    <dgm:cxn modelId="{DF4332A7-2E09-BE42-A7E1-454B244453B3}" type="presOf" srcId="{098A8FD5-7EF1-704C-BF3F-0E54B9347933}" destId="{CC888846-91D1-D148-A2E7-CA7FA4354666}" srcOrd="0" destOrd="0" presId="urn:microsoft.com/office/officeart/2005/8/layout/hierarchy1"/>
    <dgm:cxn modelId="{BCAB2767-D8EF-4449-A8B1-93D6172ED740}" srcId="{1C4A992D-BD04-5342-AAAF-3469B9A676B8}" destId="{CA34A448-9336-0647-ADDC-AFDA4FF9E635}" srcOrd="1" destOrd="0" parTransId="{6F8C3263-35FA-7242-8BFF-985DD4219D6C}" sibTransId="{456004ED-6AB8-DC41-A240-BBE3FD6B2FA4}"/>
    <dgm:cxn modelId="{D0CB65D2-545F-264F-9F7A-6A4F7C32A7F0}" srcId="{DDC10220-3D55-7F41-B834-721FABB2355B}" destId="{80F932AE-D29D-9E4C-9697-A4540562D00D}" srcOrd="0" destOrd="0" parTransId="{0F6EBC9B-3CF5-064A-BF15-B89BCDE86D8D}" sibTransId="{9D275CB5-34FB-E141-A675-20CC05BB4EB1}"/>
    <dgm:cxn modelId="{E30BADF0-D753-DD4A-8953-4EF9E3837A91}" srcId="{29CDE089-ABDB-5A49-98FC-87CF27B8C4A0}" destId="{77F9A646-D012-A54F-ACDB-7C802544402F}" srcOrd="0" destOrd="0" parTransId="{31A1568B-BE13-6041-A013-C0AF3B5DDB3E}" sibTransId="{B5FAAE5C-DF03-9047-BC9A-B9E5E9FD20CF}"/>
    <dgm:cxn modelId="{2F0B6D72-F703-3A4F-87FA-B459F3FB2CAD}" type="presOf" srcId="{31A1568B-BE13-6041-A013-C0AF3B5DDB3E}" destId="{14E3FF81-600E-344C-BE37-212246A182E6}" srcOrd="0" destOrd="0" presId="urn:microsoft.com/office/officeart/2005/8/layout/hierarchy1"/>
    <dgm:cxn modelId="{BDE795E2-76F1-AF42-B7D3-69A7B6EAA114}" type="presOf" srcId="{602E8E80-A977-5244-94E1-329BC4499F3E}" destId="{308F0537-B66F-CD48-AD02-626CC60D3BCA}" srcOrd="0" destOrd="0" presId="urn:microsoft.com/office/officeart/2005/8/layout/hierarchy1"/>
    <dgm:cxn modelId="{14DEA41F-3E59-2A4E-A40B-79A6C9B23803}" type="presOf" srcId="{80F932AE-D29D-9E4C-9697-A4540562D00D}" destId="{BBB7EB21-C287-7F4B-BAD5-C150735C5B49}" srcOrd="0" destOrd="0" presId="urn:microsoft.com/office/officeart/2005/8/layout/hierarchy1"/>
    <dgm:cxn modelId="{BBDC4C69-78CC-2C4C-AE6F-CB24EFE3D7F2}" type="presOf" srcId="{4BA9F961-0734-0247-9282-A71CFCEE5472}" destId="{EC740824-DBBC-7042-B5C7-934DA5D2E609}" srcOrd="0" destOrd="0" presId="urn:microsoft.com/office/officeart/2005/8/layout/hierarchy1"/>
    <dgm:cxn modelId="{92F07ED1-EB5A-1A4E-8E78-DF35E88B2E21}" type="presOf" srcId="{85F74CBF-3DEB-1249-9E67-85ACFDE184B1}" destId="{1936A928-E621-654D-BDA4-D5ABDAC9658A}" srcOrd="0" destOrd="0" presId="urn:microsoft.com/office/officeart/2005/8/layout/hierarchy1"/>
    <dgm:cxn modelId="{5C57FB69-F66B-3848-93F2-F01A075EC2DD}" type="presOf" srcId="{6F8C3263-35FA-7242-8BFF-985DD4219D6C}" destId="{8D5EA222-F3E2-6443-B9D8-B47528BD571B}" srcOrd="0" destOrd="0" presId="urn:microsoft.com/office/officeart/2005/8/layout/hierarchy1"/>
    <dgm:cxn modelId="{CCE1D958-A1A1-C848-A88B-1D60C2ED34D4}" type="presOf" srcId="{DDC10220-3D55-7F41-B834-721FABB2355B}" destId="{21744360-C45E-D440-83EA-C3C132301925}" srcOrd="0" destOrd="0" presId="urn:microsoft.com/office/officeart/2005/8/layout/hierarchy1"/>
    <dgm:cxn modelId="{F6E431F0-708B-C644-B224-5F6799E22187}" type="presOf" srcId="{CE9FDF9A-17B7-0C42-90D6-D55397DD9EE5}" destId="{79CDC48C-243C-BE41-8321-7F875BF23C77}" srcOrd="0" destOrd="0" presId="urn:microsoft.com/office/officeart/2005/8/layout/hierarchy1"/>
    <dgm:cxn modelId="{5D5A0768-DB99-F847-B8EB-68481C644E79}" srcId="{1C4A992D-BD04-5342-AAAF-3469B9A676B8}" destId="{AFCB74F9-A182-284B-A2D8-7993193198BD}" srcOrd="0" destOrd="0" parTransId="{4BA9F961-0734-0247-9282-A71CFCEE5472}" sibTransId="{C2295002-69B3-3D42-ABB9-537371448501}"/>
    <dgm:cxn modelId="{E0692D3F-7314-EE48-95F2-3BE36E81AD8C}" type="presOf" srcId="{0F6EBC9B-3CF5-064A-BF15-B89BCDE86D8D}" destId="{C90B3A1E-5593-EA4D-A66D-193D379957D9}" srcOrd="0" destOrd="0" presId="urn:microsoft.com/office/officeart/2005/8/layout/hierarchy1"/>
    <dgm:cxn modelId="{CA55FD97-C0E1-A149-8FDA-45137A4ED459}" srcId="{77F9A646-D012-A54F-ACDB-7C802544402F}" destId="{637499A5-DCDB-EB4F-BDB2-7859CBFD73EE}" srcOrd="0" destOrd="0" parTransId="{098A8FD5-7EF1-704C-BF3F-0E54B9347933}" sibTransId="{18B6718E-9E77-D745-ABD5-CA16BD20C0FF}"/>
    <dgm:cxn modelId="{5928CEFC-866C-E648-A515-A8D742E3C01B}" type="presOf" srcId="{637499A5-DCDB-EB4F-BDB2-7859CBFD73EE}" destId="{3D114067-F8AF-D041-B8D9-53B09FA7D9D9}" srcOrd="0" destOrd="0" presId="urn:microsoft.com/office/officeart/2005/8/layout/hierarchy1"/>
    <dgm:cxn modelId="{DEED723D-EFB2-304E-9396-5FE465BD59D4}" type="presParOf" srcId="{E25D4D60-330B-8E4D-9338-27291C802138}" destId="{8F439D7D-F597-AF43-AFE4-20B6BB68B557}" srcOrd="0" destOrd="0" presId="urn:microsoft.com/office/officeart/2005/8/layout/hierarchy1"/>
    <dgm:cxn modelId="{BD810E46-81CC-094F-A7BE-1D13FD24F8B0}" type="presParOf" srcId="{8F439D7D-F597-AF43-AFE4-20B6BB68B557}" destId="{6F774175-EBC3-CE4B-B8FA-E180BE90FE6C}" srcOrd="0" destOrd="0" presId="urn:microsoft.com/office/officeart/2005/8/layout/hierarchy1"/>
    <dgm:cxn modelId="{FCFA4A8D-B36D-0B45-B7EC-F4A5D0736847}" type="presParOf" srcId="{6F774175-EBC3-CE4B-B8FA-E180BE90FE6C}" destId="{8660AAF9-C986-3742-9A45-DF2D00EC3704}" srcOrd="0" destOrd="0" presId="urn:microsoft.com/office/officeart/2005/8/layout/hierarchy1"/>
    <dgm:cxn modelId="{7CF26BE6-2EF3-C64B-A0DD-90BED9522D7F}" type="presParOf" srcId="{6F774175-EBC3-CE4B-B8FA-E180BE90FE6C}" destId="{21055B95-3A33-B645-B1D2-6EB5705FBB9D}" srcOrd="1" destOrd="0" presId="urn:microsoft.com/office/officeart/2005/8/layout/hierarchy1"/>
    <dgm:cxn modelId="{AB603AC6-6C41-F34C-9224-087AE1BA8372}" type="presParOf" srcId="{8F439D7D-F597-AF43-AFE4-20B6BB68B557}" destId="{0B0EEC60-DD70-A94D-B737-8A84EC92E7E4}" srcOrd="1" destOrd="0" presId="urn:microsoft.com/office/officeart/2005/8/layout/hierarchy1"/>
    <dgm:cxn modelId="{3603FBF9-1E4E-4C49-A368-BE622B20E9B9}" type="presParOf" srcId="{0B0EEC60-DD70-A94D-B737-8A84EC92E7E4}" destId="{79CDC48C-243C-BE41-8321-7F875BF23C77}" srcOrd="0" destOrd="0" presId="urn:microsoft.com/office/officeart/2005/8/layout/hierarchy1"/>
    <dgm:cxn modelId="{A0E721EF-BA10-2740-AD61-BD6A5A7B7D3A}" type="presParOf" srcId="{0B0EEC60-DD70-A94D-B737-8A84EC92E7E4}" destId="{986C5C1E-38B2-5046-AF32-A89980BB2DED}" srcOrd="1" destOrd="0" presId="urn:microsoft.com/office/officeart/2005/8/layout/hierarchy1"/>
    <dgm:cxn modelId="{F2D2F2F5-734C-A348-A93D-87FDDD48F82D}" type="presParOf" srcId="{986C5C1E-38B2-5046-AF32-A89980BB2DED}" destId="{A4D1890E-E7A3-1349-9348-C6E2A29F837A}" srcOrd="0" destOrd="0" presId="urn:microsoft.com/office/officeart/2005/8/layout/hierarchy1"/>
    <dgm:cxn modelId="{E341FA59-8209-534A-A9AF-C6006B9E1D18}" type="presParOf" srcId="{A4D1890E-E7A3-1349-9348-C6E2A29F837A}" destId="{7BCEA414-2124-6C4C-8FA1-13E211227692}" srcOrd="0" destOrd="0" presId="urn:microsoft.com/office/officeart/2005/8/layout/hierarchy1"/>
    <dgm:cxn modelId="{0160055E-2D89-0C44-9540-3D8295EFD18F}" type="presParOf" srcId="{A4D1890E-E7A3-1349-9348-C6E2A29F837A}" destId="{DAD78B9D-D4D6-AB4B-9698-7D1A8CBF571F}" srcOrd="1" destOrd="0" presId="urn:microsoft.com/office/officeart/2005/8/layout/hierarchy1"/>
    <dgm:cxn modelId="{161DC0B2-4544-694B-8358-9DC4566A48E1}" type="presParOf" srcId="{986C5C1E-38B2-5046-AF32-A89980BB2DED}" destId="{FFC194B2-D4C5-DC43-A59E-0E4984C0A0A7}" srcOrd="1" destOrd="0" presId="urn:microsoft.com/office/officeart/2005/8/layout/hierarchy1"/>
    <dgm:cxn modelId="{A8D2A8A0-76D8-9540-9EBB-A5A7288EDBF0}" type="presParOf" srcId="{FFC194B2-D4C5-DC43-A59E-0E4984C0A0A7}" destId="{EC740824-DBBC-7042-B5C7-934DA5D2E609}" srcOrd="0" destOrd="0" presId="urn:microsoft.com/office/officeart/2005/8/layout/hierarchy1"/>
    <dgm:cxn modelId="{0E56E498-2C28-8946-A200-DDC2B8BD4443}" type="presParOf" srcId="{FFC194B2-D4C5-DC43-A59E-0E4984C0A0A7}" destId="{B30B818A-DB28-ED47-804C-EEDCD183F3A0}" srcOrd="1" destOrd="0" presId="urn:microsoft.com/office/officeart/2005/8/layout/hierarchy1"/>
    <dgm:cxn modelId="{6F8E691C-BEC4-AF40-ACE4-1123F8FB4AA2}" type="presParOf" srcId="{B30B818A-DB28-ED47-804C-EEDCD183F3A0}" destId="{CBE94AED-A991-6247-82F4-0340DEABE526}" srcOrd="0" destOrd="0" presId="urn:microsoft.com/office/officeart/2005/8/layout/hierarchy1"/>
    <dgm:cxn modelId="{580FBB27-9A04-6745-936E-AA4C514E6814}" type="presParOf" srcId="{CBE94AED-A991-6247-82F4-0340DEABE526}" destId="{83F3FC19-2229-494D-B513-6A0E9591B897}" srcOrd="0" destOrd="0" presId="urn:microsoft.com/office/officeart/2005/8/layout/hierarchy1"/>
    <dgm:cxn modelId="{F2CB6571-F5E4-6A4A-890E-416657C1D392}" type="presParOf" srcId="{CBE94AED-A991-6247-82F4-0340DEABE526}" destId="{3E193A86-9785-FF40-8768-31757E8CEDD1}" srcOrd="1" destOrd="0" presId="urn:microsoft.com/office/officeart/2005/8/layout/hierarchy1"/>
    <dgm:cxn modelId="{E4D9D40E-7162-544F-99A3-6221976DA1B2}" type="presParOf" srcId="{B30B818A-DB28-ED47-804C-EEDCD183F3A0}" destId="{206FB09C-C4A6-7345-9168-E73DBC158592}" srcOrd="1" destOrd="0" presId="urn:microsoft.com/office/officeart/2005/8/layout/hierarchy1"/>
    <dgm:cxn modelId="{7B41F6CE-72F3-ED41-843D-5704AF799054}" type="presParOf" srcId="{FFC194B2-D4C5-DC43-A59E-0E4984C0A0A7}" destId="{8D5EA222-F3E2-6443-B9D8-B47528BD571B}" srcOrd="2" destOrd="0" presId="urn:microsoft.com/office/officeart/2005/8/layout/hierarchy1"/>
    <dgm:cxn modelId="{4B97A866-7F90-B548-88F1-2B3E9A813BE4}" type="presParOf" srcId="{FFC194B2-D4C5-DC43-A59E-0E4984C0A0A7}" destId="{A1CB3B14-9315-124D-B343-799FBF9660A7}" srcOrd="3" destOrd="0" presId="urn:microsoft.com/office/officeart/2005/8/layout/hierarchy1"/>
    <dgm:cxn modelId="{02CB31F4-7794-2E48-9B3B-5A716FFA9A6F}" type="presParOf" srcId="{A1CB3B14-9315-124D-B343-799FBF9660A7}" destId="{214D2AF5-AEAB-1442-B497-00BF2E8EE129}" srcOrd="0" destOrd="0" presId="urn:microsoft.com/office/officeart/2005/8/layout/hierarchy1"/>
    <dgm:cxn modelId="{E3260924-6F8F-224E-9C38-A22F14BEFC43}" type="presParOf" srcId="{214D2AF5-AEAB-1442-B497-00BF2E8EE129}" destId="{BF849F59-501F-5C4D-9A33-BADDE8E674B2}" srcOrd="0" destOrd="0" presId="urn:microsoft.com/office/officeart/2005/8/layout/hierarchy1"/>
    <dgm:cxn modelId="{00D223D1-796C-EA42-9A31-E10D6306670D}" type="presParOf" srcId="{214D2AF5-AEAB-1442-B497-00BF2E8EE129}" destId="{4E3BD817-1B5D-D24C-ADA2-8F329C43EF2D}" srcOrd="1" destOrd="0" presId="urn:microsoft.com/office/officeart/2005/8/layout/hierarchy1"/>
    <dgm:cxn modelId="{2BB5E1A9-8361-9B42-A55A-1AF7DDFA36A0}" type="presParOf" srcId="{A1CB3B14-9315-124D-B343-799FBF9660A7}" destId="{664DBA5E-D9F5-5B45-857A-0487C955B9F9}" srcOrd="1" destOrd="0" presId="urn:microsoft.com/office/officeart/2005/8/layout/hierarchy1"/>
    <dgm:cxn modelId="{70243EB3-B721-E34E-9974-60B67622B51D}" type="presParOf" srcId="{664DBA5E-D9F5-5B45-857A-0487C955B9F9}" destId="{1936A928-E621-654D-BDA4-D5ABDAC9658A}" srcOrd="0" destOrd="0" presId="urn:microsoft.com/office/officeart/2005/8/layout/hierarchy1"/>
    <dgm:cxn modelId="{BCFF9C88-CE8F-5843-BC04-0F2AE92E3747}" type="presParOf" srcId="{664DBA5E-D9F5-5B45-857A-0487C955B9F9}" destId="{BB91131D-6230-5945-B9D2-EAEC554EBC35}" srcOrd="1" destOrd="0" presId="urn:microsoft.com/office/officeart/2005/8/layout/hierarchy1"/>
    <dgm:cxn modelId="{7CDC8C19-0868-B14A-830C-9EE75F716443}" type="presParOf" srcId="{BB91131D-6230-5945-B9D2-EAEC554EBC35}" destId="{8A4F7572-332D-B043-9B7A-56371EE1F885}" srcOrd="0" destOrd="0" presId="urn:microsoft.com/office/officeart/2005/8/layout/hierarchy1"/>
    <dgm:cxn modelId="{C79164B3-1EB5-BF49-822B-B8986CCFC79C}" type="presParOf" srcId="{8A4F7572-332D-B043-9B7A-56371EE1F885}" destId="{8EF79746-F764-FE47-8029-8274E2DE8ECB}" srcOrd="0" destOrd="0" presId="urn:microsoft.com/office/officeart/2005/8/layout/hierarchy1"/>
    <dgm:cxn modelId="{27DD03C6-CEFA-6241-973C-D1059AE12D97}" type="presParOf" srcId="{8A4F7572-332D-B043-9B7A-56371EE1F885}" destId="{5EAAB1A9-F7E6-A14D-83D6-F3BAA92DD12D}" srcOrd="1" destOrd="0" presId="urn:microsoft.com/office/officeart/2005/8/layout/hierarchy1"/>
    <dgm:cxn modelId="{82AF5022-EDBD-A64B-8191-C30DB7550F05}" type="presParOf" srcId="{BB91131D-6230-5945-B9D2-EAEC554EBC35}" destId="{0D111266-3AF7-BD49-B786-E9057B64C99F}" srcOrd="1" destOrd="0" presId="urn:microsoft.com/office/officeart/2005/8/layout/hierarchy1"/>
    <dgm:cxn modelId="{B87EA735-AC87-FD4A-A0F0-AE4FD7BADA16}" type="presParOf" srcId="{0B0EEC60-DD70-A94D-B737-8A84EC92E7E4}" destId="{308F0537-B66F-CD48-AD02-626CC60D3BCA}" srcOrd="2" destOrd="0" presId="urn:microsoft.com/office/officeart/2005/8/layout/hierarchy1"/>
    <dgm:cxn modelId="{4CB4B648-89A1-4F4C-A769-545C79809168}" type="presParOf" srcId="{0B0EEC60-DD70-A94D-B737-8A84EC92E7E4}" destId="{2FE1E0EB-E694-414F-85CD-ACCBCEE3DC91}" srcOrd="3" destOrd="0" presId="urn:microsoft.com/office/officeart/2005/8/layout/hierarchy1"/>
    <dgm:cxn modelId="{5A2E9FD3-D693-B941-9E01-B7FCB6E946EE}" type="presParOf" srcId="{2FE1E0EB-E694-414F-85CD-ACCBCEE3DC91}" destId="{5ADE9FFD-A186-4048-971C-A09663FC4E41}" srcOrd="0" destOrd="0" presId="urn:microsoft.com/office/officeart/2005/8/layout/hierarchy1"/>
    <dgm:cxn modelId="{508E3DF3-5E4E-9C47-BF09-BF57FD59379D}" type="presParOf" srcId="{5ADE9FFD-A186-4048-971C-A09663FC4E41}" destId="{5E94CA2D-8C2C-F540-A885-A855B8CB02AA}" srcOrd="0" destOrd="0" presId="urn:microsoft.com/office/officeart/2005/8/layout/hierarchy1"/>
    <dgm:cxn modelId="{E7043756-875B-6D47-8E4B-AE46B3D24EDD}" type="presParOf" srcId="{5ADE9FFD-A186-4048-971C-A09663FC4E41}" destId="{261C2691-F4E3-4942-90FD-EE1D50DCD109}" srcOrd="1" destOrd="0" presId="urn:microsoft.com/office/officeart/2005/8/layout/hierarchy1"/>
    <dgm:cxn modelId="{B3C9C2E5-3468-F14C-B03B-550243C28533}" type="presParOf" srcId="{2FE1E0EB-E694-414F-85CD-ACCBCEE3DC91}" destId="{F3593E0C-D384-F147-AC82-0FAF9D13D485}" srcOrd="1" destOrd="0" presId="urn:microsoft.com/office/officeart/2005/8/layout/hierarchy1"/>
    <dgm:cxn modelId="{73A52106-7F38-A448-94E2-73D2C88EB924}" type="presParOf" srcId="{F3593E0C-D384-F147-AC82-0FAF9D13D485}" destId="{14E3FF81-600E-344C-BE37-212246A182E6}" srcOrd="0" destOrd="0" presId="urn:microsoft.com/office/officeart/2005/8/layout/hierarchy1"/>
    <dgm:cxn modelId="{8FBD6CC3-E5B2-0146-9CC1-5014B9769BF7}" type="presParOf" srcId="{F3593E0C-D384-F147-AC82-0FAF9D13D485}" destId="{AC8922A6-E97C-9044-9F92-9F73D83F463F}" srcOrd="1" destOrd="0" presId="urn:microsoft.com/office/officeart/2005/8/layout/hierarchy1"/>
    <dgm:cxn modelId="{1D330EED-2508-FE4D-A2F7-65E4E3DEA280}" type="presParOf" srcId="{AC8922A6-E97C-9044-9F92-9F73D83F463F}" destId="{364CB9B8-1048-6140-8632-AD046A841E56}" srcOrd="0" destOrd="0" presId="urn:microsoft.com/office/officeart/2005/8/layout/hierarchy1"/>
    <dgm:cxn modelId="{E91A2A4E-2A35-2249-BAAE-C8A9178243D7}" type="presParOf" srcId="{364CB9B8-1048-6140-8632-AD046A841E56}" destId="{DAEB70B7-581A-6D4C-807C-3D7FB761F5E7}" srcOrd="0" destOrd="0" presId="urn:microsoft.com/office/officeart/2005/8/layout/hierarchy1"/>
    <dgm:cxn modelId="{144C2805-60D3-C042-84D2-8620EF07EAA8}" type="presParOf" srcId="{364CB9B8-1048-6140-8632-AD046A841E56}" destId="{AF83F5A3-EB25-6D4A-AB74-9EE1F0A9FC45}" srcOrd="1" destOrd="0" presId="urn:microsoft.com/office/officeart/2005/8/layout/hierarchy1"/>
    <dgm:cxn modelId="{8CBB8210-2AEE-EA43-BE74-6B43A2DBEDCC}" type="presParOf" srcId="{AC8922A6-E97C-9044-9F92-9F73D83F463F}" destId="{0AD42EC0-D1E7-9E40-A794-3B2324152A27}" srcOrd="1" destOrd="0" presId="urn:microsoft.com/office/officeart/2005/8/layout/hierarchy1"/>
    <dgm:cxn modelId="{A2CED9B4-9FDF-D348-AB79-8612C8C936EF}" type="presParOf" srcId="{0AD42EC0-D1E7-9E40-A794-3B2324152A27}" destId="{CC888846-91D1-D148-A2E7-CA7FA4354666}" srcOrd="0" destOrd="0" presId="urn:microsoft.com/office/officeart/2005/8/layout/hierarchy1"/>
    <dgm:cxn modelId="{8A24535A-B86A-C84F-A03F-4AD0CC232916}" type="presParOf" srcId="{0AD42EC0-D1E7-9E40-A794-3B2324152A27}" destId="{3A5AD298-32C9-E14C-B9BF-98D8A0D7D075}" srcOrd="1" destOrd="0" presId="urn:microsoft.com/office/officeart/2005/8/layout/hierarchy1"/>
    <dgm:cxn modelId="{72D750CF-EFD8-7743-A321-0A0C6E1069A0}" type="presParOf" srcId="{3A5AD298-32C9-E14C-B9BF-98D8A0D7D075}" destId="{2A9EE46B-3CCE-C542-9B70-DB2FB344E5C1}" srcOrd="0" destOrd="0" presId="urn:microsoft.com/office/officeart/2005/8/layout/hierarchy1"/>
    <dgm:cxn modelId="{B0C6C613-89AA-8840-93BE-C0BEEC19AA78}" type="presParOf" srcId="{2A9EE46B-3CCE-C542-9B70-DB2FB344E5C1}" destId="{80C950E3-6496-5549-92CB-661D65D5D2EB}" srcOrd="0" destOrd="0" presId="urn:microsoft.com/office/officeart/2005/8/layout/hierarchy1"/>
    <dgm:cxn modelId="{B5131BA9-2F86-204F-84D6-2FEE9F22EC2E}" type="presParOf" srcId="{2A9EE46B-3CCE-C542-9B70-DB2FB344E5C1}" destId="{3D114067-F8AF-D041-B8D9-53B09FA7D9D9}" srcOrd="1" destOrd="0" presId="urn:microsoft.com/office/officeart/2005/8/layout/hierarchy1"/>
    <dgm:cxn modelId="{0B89D852-F758-AD43-B81A-350BD4864CC5}" type="presParOf" srcId="{3A5AD298-32C9-E14C-B9BF-98D8A0D7D075}" destId="{DD46D9BF-16F2-694D-8446-74A9B840742D}" srcOrd="1" destOrd="0" presId="urn:microsoft.com/office/officeart/2005/8/layout/hierarchy1"/>
    <dgm:cxn modelId="{A9C50B78-A1A8-514F-ABAB-93F6568398A7}" type="presParOf" srcId="{F3593E0C-D384-F147-AC82-0FAF9D13D485}" destId="{ED998461-8C76-5F44-8309-D76B79F5A4E8}" srcOrd="2" destOrd="0" presId="urn:microsoft.com/office/officeart/2005/8/layout/hierarchy1"/>
    <dgm:cxn modelId="{BB4D1989-EA1D-E740-94C9-A51E03B8BBB9}" type="presParOf" srcId="{F3593E0C-D384-F147-AC82-0FAF9D13D485}" destId="{B9FFDBF9-1B75-CF46-8568-8B0EB6288179}" srcOrd="3" destOrd="0" presId="urn:microsoft.com/office/officeart/2005/8/layout/hierarchy1"/>
    <dgm:cxn modelId="{5F02D31C-1E67-5943-B268-3A2FECD44459}" type="presParOf" srcId="{B9FFDBF9-1B75-CF46-8568-8B0EB6288179}" destId="{3E458BD3-83EA-FD4A-B26C-2C5BA9AA8F4F}" srcOrd="0" destOrd="0" presId="urn:microsoft.com/office/officeart/2005/8/layout/hierarchy1"/>
    <dgm:cxn modelId="{071D7DDA-3E80-DA4E-81CB-301A52061CF5}" type="presParOf" srcId="{3E458BD3-83EA-FD4A-B26C-2C5BA9AA8F4F}" destId="{1F1044A7-D421-CD4F-AD51-EB4958A7CBE1}" srcOrd="0" destOrd="0" presId="urn:microsoft.com/office/officeart/2005/8/layout/hierarchy1"/>
    <dgm:cxn modelId="{4B82A70C-D1AB-1D41-BDE9-AEB9D12E918E}" type="presParOf" srcId="{3E458BD3-83EA-FD4A-B26C-2C5BA9AA8F4F}" destId="{21744360-C45E-D440-83EA-C3C132301925}" srcOrd="1" destOrd="0" presId="urn:microsoft.com/office/officeart/2005/8/layout/hierarchy1"/>
    <dgm:cxn modelId="{D6AB6C6A-3F97-E645-9BAC-A84C03F9E353}" type="presParOf" srcId="{B9FFDBF9-1B75-CF46-8568-8B0EB6288179}" destId="{1F43F60B-6D29-EE40-B167-8DFA5B9A2431}" srcOrd="1" destOrd="0" presId="urn:microsoft.com/office/officeart/2005/8/layout/hierarchy1"/>
    <dgm:cxn modelId="{8841B0B6-FC4A-F34E-9F85-8507F2CD2D43}" type="presParOf" srcId="{1F43F60B-6D29-EE40-B167-8DFA5B9A2431}" destId="{C90B3A1E-5593-EA4D-A66D-193D379957D9}" srcOrd="0" destOrd="0" presId="urn:microsoft.com/office/officeart/2005/8/layout/hierarchy1"/>
    <dgm:cxn modelId="{7CDE7B37-1405-AE4D-B1A6-C841BBA3472C}" type="presParOf" srcId="{1F43F60B-6D29-EE40-B167-8DFA5B9A2431}" destId="{B9E9C530-C931-9D43-A6A2-521D70824F52}" srcOrd="1" destOrd="0" presId="urn:microsoft.com/office/officeart/2005/8/layout/hierarchy1"/>
    <dgm:cxn modelId="{B0A04FD9-5D8C-7040-8D4C-9D1232B97202}" type="presParOf" srcId="{B9E9C530-C931-9D43-A6A2-521D70824F52}" destId="{E5AA6E60-4FD6-864D-BBE7-98800715DE11}" srcOrd="0" destOrd="0" presId="urn:microsoft.com/office/officeart/2005/8/layout/hierarchy1"/>
    <dgm:cxn modelId="{F09D3924-DC21-4C43-A346-486E76E0C192}" type="presParOf" srcId="{E5AA6E60-4FD6-864D-BBE7-98800715DE11}" destId="{689ED322-569E-854F-A7A8-2AA3AC6B4C6D}" srcOrd="0" destOrd="0" presId="urn:microsoft.com/office/officeart/2005/8/layout/hierarchy1"/>
    <dgm:cxn modelId="{C7F0945F-8FCC-B840-A7B7-47434D35B846}" type="presParOf" srcId="{E5AA6E60-4FD6-864D-BBE7-98800715DE11}" destId="{BBB7EB21-C287-7F4B-BAD5-C150735C5B49}" srcOrd="1" destOrd="0" presId="urn:microsoft.com/office/officeart/2005/8/layout/hierarchy1"/>
    <dgm:cxn modelId="{4F6BA09D-A46E-8241-A00F-EE7DE5531C96}" type="presParOf" srcId="{B9E9C530-C931-9D43-A6A2-521D70824F52}" destId="{810D5198-5480-4C41-9A65-B40CD614C7D0}" srcOrd="1" destOrd="0" presId="urn:microsoft.com/office/officeart/2005/8/layout/hierarchy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D031FBFD-96FE-4E40-9364-887EA0F9A6F4}" type="doc">
      <dgm:prSet loTypeId="urn:microsoft.com/office/officeart/2005/8/layout/process4" loCatId="" qsTypeId="urn:microsoft.com/office/officeart/2005/8/quickstyle/simple4" qsCatId="simple" csTypeId="urn:microsoft.com/office/officeart/2005/8/colors/colorful4" csCatId="colorful" phldr="1"/>
      <dgm:spPr/>
      <dgm:t>
        <a:bodyPr/>
        <a:lstStyle/>
        <a:p>
          <a:endParaRPr lang="es-ES_tradnl"/>
        </a:p>
      </dgm:t>
    </dgm:pt>
    <dgm:pt modelId="{8A41071D-DAFA-5749-AD9E-1A3C5602AE4A}">
      <dgm:prSet phldrT="[Texto]" custT="1"/>
      <dgm:spPr/>
      <dgm:t>
        <a:bodyPr/>
        <a:lstStyle/>
        <a:p>
          <a:r>
            <a:rPr lang="es-ES" sz="1100" b="1" dirty="0" smtClean="0">
              <a:latin typeface="Arial" charset="0"/>
              <a:ea typeface="Arial" charset="0"/>
              <a:cs typeface="Arial" charset="0"/>
            </a:rPr>
            <a:t>Procedimientos para la recopilación y el análisis de la información</a:t>
          </a:r>
          <a:endParaRPr lang="es-ES_tradnl" sz="1100" b="1" dirty="0">
            <a:latin typeface="Arial" charset="0"/>
            <a:ea typeface="Arial" charset="0"/>
            <a:cs typeface="Arial" charset="0"/>
          </a:endParaRPr>
        </a:p>
      </dgm:t>
    </dgm:pt>
    <dgm:pt modelId="{21F32E63-62C7-9344-BD1F-D5EAA3C371D9}" type="parTrans" cxnId="{75E3B83C-25D4-3D43-B6DC-6F2E275072A1}">
      <dgm:prSet/>
      <dgm:spPr/>
      <dgm:t>
        <a:bodyPr/>
        <a:lstStyle/>
        <a:p>
          <a:endParaRPr lang="es-ES_tradnl" sz="1100" b="0">
            <a:latin typeface="Arial" charset="0"/>
            <a:ea typeface="Arial" charset="0"/>
            <a:cs typeface="Arial" charset="0"/>
          </a:endParaRPr>
        </a:p>
      </dgm:t>
    </dgm:pt>
    <dgm:pt modelId="{6280D641-88C5-F843-8201-5997C5E2341B}" type="sibTrans" cxnId="{75E3B83C-25D4-3D43-B6DC-6F2E275072A1}">
      <dgm:prSet/>
      <dgm:spPr/>
      <dgm:t>
        <a:bodyPr/>
        <a:lstStyle/>
        <a:p>
          <a:endParaRPr lang="es-ES_tradnl" sz="1100" b="0">
            <a:latin typeface="Arial" charset="0"/>
            <a:ea typeface="Arial" charset="0"/>
            <a:cs typeface="Arial" charset="0"/>
          </a:endParaRPr>
        </a:p>
      </dgm:t>
    </dgm:pt>
    <dgm:pt modelId="{4B2FA121-83BC-8E41-9AA2-60178C5A9706}">
      <dgm:prSet phldrT="[Texto]" custT="1"/>
      <dgm:spPr/>
      <dgm:t>
        <a:bodyPr/>
        <a:lstStyle/>
        <a:p>
          <a:r>
            <a:rPr lang="es-ES" sz="1000" b="0" i="1" dirty="0" smtClean="0">
              <a:latin typeface="Arial" charset="0"/>
              <a:ea typeface="Arial" charset="0"/>
              <a:cs typeface="Arial" charset="0"/>
            </a:rPr>
            <a:t>Tratamiento estadístico y análisis de los datos</a:t>
          </a:r>
          <a:endParaRPr lang="es-ES_tradnl" sz="1000" b="0" dirty="0">
            <a:latin typeface="Arial" charset="0"/>
            <a:ea typeface="Arial" charset="0"/>
            <a:cs typeface="Arial" charset="0"/>
          </a:endParaRPr>
        </a:p>
      </dgm:t>
    </dgm:pt>
    <dgm:pt modelId="{F3962402-3DCC-C745-B812-21D520A04D82}" type="parTrans" cxnId="{6B194C25-9B3D-774B-A7FD-CE38B16484DA}">
      <dgm:prSet/>
      <dgm:spPr/>
      <dgm:t>
        <a:bodyPr/>
        <a:lstStyle/>
        <a:p>
          <a:endParaRPr lang="es-ES_tradnl" sz="1100" b="0">
            <a:latin typeface="Arial" charset="0"/>
            <a:ea typeface="Arial" charset="0"/>
            <a:cs typeface="Arial" charset="0"/>
          </a:endParaRPr>
        </a:p>
      </dgm:t>
    </dgm:pt>
    <dgm:pt modelId="{E42CDD3F-268B-6B4D-A0FC-971A68BE5880}" type="sibTrans" cxnId="{6B194C25-9B3D-774B-A7FD-CE38B16484DA}">
      <dgm:prSet/>
      <dgm:spPr/>
      <dgm:t>
        <a:bodyPr/>
        <a:lstStyle/>
        <a:p>
          <a:endParaRPr lang="es-ES_tradnl" sz="1100" b="0">
            <a:latin typeface="Arial" charset="0"/>
            <a:ea typeface="Arial" charset="0"/>
            <a:cs typeface="Arial" charset="0"/>
          </a:endParaRPr>
        </a:p>
      </dgm:t>
    </dgm:pt>
    <dgm:pt modelId="{E1EE5C28-F499-0A4E-924C-9FBDF9B303BA}">
      <dgm:prSet custT="1"/>
      <dgm:spPr/>
      <dgm:t>
        <a:bodyPr/>
        <a:lstStyle/>
        <a:p>
          <a:r>
            <a:rPr lang="es-ES" sz="1000" b="0" i="1" dirty="0" smtClean="0">
              <a:latin typeface="Arial" charset="0"/>
              <a:ea typeface="Arial" charset="0"/>
              <a:cs typeface="Arial" charset="0"/>
            </a:rPr>
            <a:t>Recolección de datos</a:t>
          </a:r>
          <a:endParaRPr lang="es-ES_tradnl" sz="1000" b="0" dirty="0">
            <a:latin typeface="Arial" charset="0"/>
            <a:ea typeface="Arial" charset="0"/>
            <a:cs typeface="Arial" charset="0"/>
          </a:endParaRPr>
        </a:p>
      </dgm:t>
    </dgm:pt>
    <dgm:pt modelId="{4951EFA9-14F2-574C-BAB4-0A94D44E1FD9}" type="parTrans" cxnId="{7D65FAC6-E257-0248-A3CB-40C8FADE49C3}">
      <dgm:prSet/>
      <dgm:spPr/>
      <dgm:t>
        <a:bodyPr/>
        <a:lstStyle/>
        <a:p>
          <a:endParaRPr lang="es-ES_tradnl" sz="1100" b="0">
            <a:latin typeface="Arial" charset="0"/>
            <a:ea typeface="Arial" charset="0"/>
            <a:cs typeface="Arial" charset="0"/>
          </a:endParaRPr>
        </a:p>
      </dgm:t>
    </dgm:pt>
    <dgm:pt modelId="{0AB1FCC4-930D-9A4D-9241-27E0390E1CCA}" type="sibTrans" cxnId="{7D65FAC6-E257-0248-A3CB-40C8FADE49C3}">
      <dgm:prSet/>
      <dgm:spPr/>
      <dgm:t>
        <a:bodyPr/>
        <a:lstStyle/>
        <a:p>
          <a:endParaRPr lang="es-ES_tradnl" sz="1100" b="0">
            <a:latin typeface="Arial" charset="0"/>
            <a:ea typeface="Arial" charset="0"/>
            <a:cs typeface="Arial" charset="0"/>
          </a:endParaRPr>
        </a:p>
      </dgm:t>
    </dgm:pt>
    <dgm:pt modelId="{DC9B10D4-A115-9C48-8F7A-1DE237679780}">
      <dgm:prSet custT="1"/>
      <dgm:spPr/>
      <dgm:t>
        <a:bodyPr/>
        <a:lstStyle/>
        <a:p>
          <a:r>
            <a:rPr lang="es-ES" sz="1000" b="0" i="1" dirty="0" smtClean="0">
              <a:latin typeface="Arial" charset="0"/>
              <a:ea typeface="Arial" charset="0"/>
              <a:cs typeface="Arial" charset="0"/>
            </a:rPr>
            <a:t>Clasificación y presentación de la información</a:t>
          </a:r>
          <a:endParaRPr lang="es-ES_tradnl" sz="1000" b="0" dirty="0">
            <a:latin typeface="Arial" charset="0"/>
            <a:ea typeface="Arial" charset="0"/>
            <a:cs typeface="Arial" charset="0"/>
          </a:endParaRPr>
        </a:p>
      </dgm:t>
    </dgm:pt>
    <dgm:pt modelId="{8C9A953D-8BDA-2C44-9DDC-9ED0C47C769D}" type="parTrans" cxnId="{E73EE778-F56A-CE48-9BED-9D870DDB3CC5}">
      <dgm:prSet/>
      <dgm:spPr/>
      <dgm:t>
        <a:bodyPr/>
        <a:lstStyle/>
        <a:p>
          <a:endParaRPr lang="es-ES_tradnl" sz="1100" b="0">
            <a:latin typeface="Arial" charset="0"/>
            <a:ea typeface="Arial" charset="0"/>
            <a:cs typeface="Arial" charset="0"/>
          </a:endParaRPr>
        </a:p>
      </dgm:t>
    </dgm:pt>
    <dgm:pt modelId="{9AC4EF94-024C-444F-B844-BD40803E9A9C}" type="sibTrans" cxnId="{E73EE778-F56A-CE48-9BED-9D870DDB3CC5}">
      <dgm:prSet/>
      <dgm:spPr/>
      <dgm:t>
        <a:bodyPr/>
        <a:lstStyle/>
        <a:p>
          <a:endParaRPr lang="es-ES_tradnl" sz="1100" b="0">
            <a:latin typeface="Arial" charset="0"/>
            <a:ea typeface="Arial" charset="0"/>
            <a:cs typeface="Arial" charset="0"/>
          </a:endParaRPr>
        </a:p>
      </dgm:t>
    </dgm:pt>
    <dgm:pt modelId="{490FECE6-69AB-8545-B1AA-9AF803364BDE}" type="pres">
      <dgm:prSet presAssocID="{D031FBFD-96FE-4E40-9364-887EA0F9A6F4}" presName="Name0" presStyleCnt="0">
        <dgm:presLayoutVars>
          <dgm:dir/>
          <dgm:animLvl val="lvl"/>
          <dgm:resizeHandles val="exact"/>
        </dgm:presLayoutVars>
      </dgm:prSet>
      <dgm:spPr/>
      <dgm:t>
        <a:bodyPr/>
        <a:lstStyle/>
        <a:p>
          <a:endParaRPr lang="es-ES_tradnl"/>
        </a:p>
      </dgm:t>
    </dgm:pt>
    <dgm:pt modelId="{BD101953-E226-B045-BC3D-D7C761EB3032}" type="pres">
      <dgm:prSet presAssocID="{8A41071D-DAFA-5749-AD9E-1A3C5602AE4A}" presName="boxAndChildren" presStyleCnt="0"/>
      <dgm:spPr/>
    </dgm:pt>
    <dgm:pt modelId="{D8516FCC-AEDA-7342-99FA-0E475F096289}" type="pres">
      <dgm:prSet presAssocID="{8A41071D-DAFA-5749-AD9E-1A3C5602AE4A}" presName="parentTextBox" presStyleLbl="node1" presStyleIdx="0" presStyleCnt="1"/>
      <dgm:spPr/>
      <dgm:t>
        <a:bodyPr/>
        <a:lstStyle/>
        <a:p>
          <a:endParaRPr lang="es-ES_tradnl"/>
        </a:p>
      </dgm:t>
    </dgm:pt>
    <dgm:pt modelId="{E16DB583-FD15-9C4E-AE04-D1E704CEE1BE}" type="pres">
      <dgm:prSet presAssocID="{8A41071D-DAFA-5749-AD9E-1A3C5602AE4A}" presName="entireBox" presStyleLbl="node1" presStyleIdx="0" presStyleCnt="1"/>
      <dgm:spPr/>
      <dgm:t>
        <a:bodyPr/>
        <a:lstStyle/>
        <a:p>
          <a:endParaRPr lang="es-ES_tradnl"/>
        </a:p>
      </dgm:t>
    </dgm:pt>
    <dgm:pt modelId="{BEC130D8-6C75-494E-B83A-ECE4D727F14E}" type="pres">
      <dgm:prSet presAssocID="{8A41071D-DAFA-5749-AD9E-1A3C5602AE4A}" presName="descendantBox" presStyleCnt="0"/>
      <dgm:spPr/>
    </dgm:pt>
    <dgm:pt modelId="{FFDE25B5-6F3E-0A4C-9F84-870AAD969537}" type="pres">
      <dgm:prSet presAssocID="{E1EE5C28-F499-0A4E-924C-9FBDF9B303BA}" presName="childTextBox" presStyleLbl="fgAccFollowNode1" presStyleIdx="0" presStyleCnt="3">
        <dgm:presLayoutVars>
          <dgm:bulletEnabled val="1"/>
        </dgm:presLayoutVars>
      </dgm:prSet>
      <dgm:spPr/>
      <dgm:t>
        <a:bodyPr/>
        <a:lstStyle/>
        <a:p>
          <a:endParaRPr lang="es-ES_tradnl"/>
        </a:p>
      </dgm:t>
    </dgm:pt>
    <dgm:pt modelId="{363EACBF-BAD5-8D4A-8D98-AFC99429EC76}" type="pres">
      <dgm:prSet presAssocID="{DC9B10D4-A115-9C48-8F7A-1DE237679780}" presName="childTextBox" presStyleLbl="fgAccFollowNode1" presStyleIdx="1" presStyleCnt="3">
        <dgm:presLayoutVars>
          <dgm:bulletEnabled val="1"/>
        </dgm:presLayoutVars>
      </dgm:prSet>
      <dgm:spPr/>
      <dgm:t>
        <a:bodyPr/>
        <a:lstStyle/>
        <a:p>
          <a:endParaRPr lang="es-ES_tradnl"/>
        </a:p>
      </dgm:t>
    </dgm:pt>
    <dgm:pt modelId="{5571C7CB-2E31-2949-9F4C-DDE5266209D4}" type="pres">
      <dgm:prSet presAssocID="{4B2FA121-83BC-8E41-9AA2-60178C5A9706}" presName="childTextBox" presStyleLbl="fgAccFollowNode1" presStyleIdx="2" presStyleCnt="3">
        <dgm:presLayoutVars>
          <dgm:bulletEnabled val="1"/>
        </dgm:presLayoutVars>
      </dgm:prSet>
      <dgm:spPr/>
      <dgm:t>
        <a:bodyPr/>
        <a:lstStyle/>
        <a:p>
          <a:endParaRPr lang="es-ES_tradnl"/>
        </a:p>
      </dgm:t>
    </dgm:pt>
  </dgm:ptLst>
  <dgm:cxnLst>
    <dgm:cxn modelId="{7D65FAC6-E257-0248-A3CB-40C8FADE49C3}" srcId="{8A41071D-DAFA-5749-AD9E-1A3C5602AE4A}" destId="{E1EE5C28-F499-0A4E-924C-9FBDF9B303BA}" srcOrd="0" destOrd="0" parTransId="{4951EFA9-14F2-574C-BAB4-0A94D44E1FD9}" sibTransId="{0AB1FCC4-930D-9A4D-9241-27E0390E1CCA}"/>
    <dgm:cxn modelId="{75E3B83C-25D4-3D43-B6DC-6F2E275072A1}" srcId="{D031FBFD-96FE-4E40-9364-887EA0F9A6F4}" destId="{8A41071D-DAFA-5749-AD9E-1A3C5602AE4A}" srcOrd="0" destOrd="0" parTransId="{21F32E63-62C7-9344-BD1F-D5EAA3C371D9}" sibTransId="{6280D641-88C5-F843-8201-5997C5E2341B}"/>
    <dgm:cxn modelId="{50B7E6D8-4307-3443-8FF9-F3E0139F7D84}" type="presOf" srcId="{8A41071D-DAFA-5749-AD9E-1A3C5602AE4A}" destId="{E16DB583-FD15-9C4E-AE04-D1E704CEE1BE}" srcOrd="1" destOrd="0" presId="urn:microsoft.com/office/officeart/2005/8/layout/process4"/>
    <dgm:cxn modelId="{0D89560C-9D1B-134F-AA20-FD187ED03D64}" type="presOf" srcId="{8A41071D-DAFA-5749-AD9E-1A3C5602AE4A}" destId="{D8516FCC-AEDA-7342-99FA-0E475F096289}" srcOrd="0" destOrd="0" presId="urn:microsoft.com/office/officeart/2005/8/layout/process4"/>
    <dgm:cxn modelId="{22D4583A-86B7-2849-9A57-5ADE259E2E7E}" type="presOf" srcId="{4B2FA121-83BC-8E41-9AA2-60178C5A9706}" destId="{5571C7CB-2E31-2949-9F4C-DDE5266209D4}" srcOrd="0" destOrd="0" presId="urn:microsoft.com/office/officeart/2005/8/layout/process4"/>
    <dgm:cxn modelId="{886EC780-19C6-284B-A242-486FB48755EC}" type="presOf" srcId="{D031FBFD-96FE-4E40-9364-887EA0F9A6F4}" destId="{490FECE6-69AB-8545-B1AA-9AF803364BDE}" srcOrd="0" destOrd="0" presId="urn:microsoft.com/office/officeart/2005/8/layout/process4"/>
    <dgm:cxn modelId="{6B194C25-9B3D-774B-A7FD-CE38B16484DA}" srcId="{8A41071D-DAFA-5749-AD9E-1A3C5602AE4A}" destId="{4B2FA121-83BC-8E41-9AA2-60178C5A9706}" srcOrd="2" destOrd="0" parTransId="{F3962402-3DCC-C745-B812-21D520A04D82}" sibTransId="{E42CDD3F-268B-6B4D-A0FC-971A68BE5880}"/>
    <dgm:cxn modelId="{7971D574-CECD-334F-B75D-C329A947C9A1}" type="presOf" srcId="{E1EE5C28-F499-0A4E-924C-9FBDF9B303BA}" destId="{FFDE25B5-6F3E-0A4C-9F84-870AAD969537}" srcOrd="0" destOrd="0" presId="urn:microsoft.com/office/officeart/2005/8/layout/process4"/>
    <dgm:cxn modelId="{E73EE778-F56A-CE48-9BED-9D870DDB3CC5}" srcId="{8A41071D-DAFA-5749-AD9E-1A3C5602AE4A}" destId="{DC9B10D4-A115-9C48-8F7A-1DE237679780}" srcOrd="1" destOrd="0" parTransId="{8C9A953D-8BDA-2C44-9DDC-9ED0C47C769D}" sibTransId="{9AC4EF94-024C-444F-B844-BD40803E9A9C}"/>
    <dgm:cxn modelId="{AFCC2DF0-2A54-C741-AEC3-53A59BDE6DE6}" type="presOf" srcId="{DC9B10D4-A115-9C48-8F7A-1DE237679780}" destId="{363EACBF-BAD5-8D4A-8D98-AFC99429EC76}" srcOrd="0" destOrd="0" presId="urn:microsoft.com/office/officeart/2005/8/layout/process4"/>
    <dgm:cxn modelId="{070A32A9-5287-244D-AD3C-30BF16B8F056}" type="presParOf" srcId="{490FECE6-69AB-8545-B1AA-9AF803364BDE}" destId="{BD101953-E226-B045-BC3D-D7C761EB3032}" srcOrd="0" destOrd="0" presId="urn:microsoft.com/office/officeart/2005/8/layout/process4"/>
    <dgm:cxn modelId="{86F3C307-6D29-1147-A9E3-DE9D47DB001D}" type="presParOf" srcId="{BD101953-E226-B045-BC3D-D7C761EB3032}" destId="{D8516FCC-AEDA-7342-99FA-0E475F096289}" srcOrd="0" destOrd="0" presId="urn:microsoft.com/office/officeart/2005/8/layout/process4"/>
    <dgm:cxn modelId="{0A8A4E8D-FE79-2C4F-A34B-2A7C6745B9E8}" type="presParOf" srcId="{BD101953-E226-B045-BC3D-D7C761EB3032}" destId="{E16DB583-FD15-9C4E-AE04-D1E704CEE1BE}" srcOrd="1" destOrd="0" presId="urn:microsoft.com/office/officeart/2005/8/layout/process4"/>
    <dgm:cxn modelId="{1265C30B-B6C5-7248-B67A-3541E55B67A1}" type="presParOf" srcId="{BD101953-E226-B045-BC3D-D7C761EB3032}" destId="{BEC130D8-6C75-494E-B83A-ECE4D727F14E}" srcOrd="2" destOrd="0" presId="urn:microsoft.com/office/officeart/2005/8/layout/process4"/>
    <dgm:cxn modelId="{26553820-66C6-694A-8245-654DC9D2BE1A}" type="presParOf" srcId="{BEC130D8-6C75-494E-B83A-ECE4D727F14E}" destId="{FFDE25B5-6F3E-0A4C-9F84-870AAD969537}" srcOrd="0" destOrd="0" presId="urn:microsoft.com/office/officeart/2005/8/layout/process4"/>
    <dgm:cxn modelId="{23228E7F-319D-274A-895C-692E308AC703}" type="presParOf" srcId="{BEC130D8-6C75-494E-B83A-ECE4D727F14E}" destId="{363EACBF-BAD5-8D4A-8D98-AFC99429EC76}" srcOrd="1" destOrd="0" presId="urn:microsoft.com/office/officeart/2005/8/layout/process4"/>
    <dgm:cxn modelId="{3DBC0F97-F631-3F44-8F3F-6D80181E7930}" type="presParOf" srcId="{BEC130D8-6C75-494E-B83A-ECE4D727F14E}" destId="{5571C7CB-2E31-2949-9F4C-DDE5266209D4}" srcOrd="2" destOrd="0" presId="urn:microsoft.com/office/officeart/2005/8/layout/process4"/>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05CB88-A203-2645-9A4C-48C3210262B0}" type="doc">
      <dgm:prSet loTypeId="urn:microsoft.com/office/officeart/2008/layout/SquareAccentList" loCatId="" qsTypeId="urn:microsoft.com/office/officeart/2005/8/quickstyle/simple4" qsCatId="simple" csTypeId="urn:microsoft.com/office/officeart/2005/8/colors/colorful1" csCatId="colorful" phldr="1"/>
      <dgm:spPr/>
      <dgm:t>
        <a:bodyPr/>
        <a:lstStyle/>
        <a:p>
          <a:endParaRPr lang="es-ES_tradnl"/>
        </a:p>
      </dgm:t>
    </dgm:pt>
    <dgm:pt modelId="{03319270-DF37-1A43-A705-0126B90EBEF9}">
      <dgm:prSet phldrT="[Texto]" custT="1"/>
      <dgm:spPr/>
      <dgm:t>
        <a:bodyPr/>
        <a:lstStyle/>
        <a:p>
          <a:pPr algn="ctr"/>
          <a:r>
            <a:rPr lang="es-ES_tradnl" sz="1100" b="1" dirty="0" smtClean="0">
              <a:latin typeface="Arial" charset="0"/>
              <a:ea typeface="Arial" charset="0"/>
              <a:cs typeface="Arial" charset="0"/>
            </a:rPr>
            <a:t>Decrecimiento desde diciembre 2016</a:t>
          </a:r>
          <a:endParaRPr lang="es-ES_tradnl" sz="1100" b="1" dirty="0">
            <a:latin typeface="Arial" charset="0"/>
            <a:ea typeface="Arial" charset="0"/>
            <a:cs typeface="Arial" charset="0"/>
          </a:endParaRPr>
        </a:p>
      </dgm:t>
    </dgm:pt>
    <dgm:pt modelId="{DBD6FAF7-3385-E848-9340-5FAF7B075155}" type="parTrans" cxnId="{2BE6AA08-ACB0-3C45-9359-969DBAF519FA}">
      <dgm:prSet/>
      <dgm:spPr/>
      <dgm:t>
        <a:bodyPr/>
        <a:lstStyle/>
        <a:p>
          <a:pPr algn="ctr"/>
          <a:endParaRPr lang="es-ES_tradnl" sz="1100">
            <a:latin typeface="Arial" charset="0"/>
            <a:ea typeface="Arial" charset="0"/>
            <a:cs typeface="Arial" charset="0"/>
          </a:endParaRPr>
        </a:p>
      </dgm:t>
    </dgm:pt>
    <dgm:pt modelId="{8068CBA3-F3F4-2A47-A637-91B6FA041303}" type="sibTrans" cxnId="{2BE6AA08-ACB0-3C45-9359-969DBAF519FA}">
      <dgm:prSet/>
      <dgm:spPr/>
      <dgm:t>
        <a:bodyPr/>
        <a:lstStyle/>
        <a:p>
          <a:pPr algn="ctr"/>
          <a:endParaRPr lang="es-ES_tradnl" sz="1100">
            <a:latin typeface="Arial" charset="0"/>
            <a:ea typeface="Arial" charset="0"/>
            <a:cs typeface="Arial" charset="0"/>
          </a:endParaRPr>
        </a:p>
      </dgm:t>
    </dgm:pt>
    <dgm:pt modelId="{62E7FC40-4922-FD4E-87AE-ADD77E905190}">
      <dgm:prSet phldrT="[Texto]" custT="1"/>
      <dgm:spPr/>
      <dgm:t>
        <a:bodyPr/>
        <a:lstStyle/>
        <a:p>
          <a:pPr algn="ctr"/>
          <a:r>
            <a:rPr lang="es-ES_tradnl" sz="1100" dirty="0" smtClean="0">
              <a:latin typeface="Arial" charset="0"/>
              <a:ea typeface="Arial" charset="0"/>
              <a:cs typeface="Arial" charset="0"/>
            </a:rPr>
            <a:t>Crecimiento en diciembre 2019</a:t>
          </a:r>
          <a:endParaRPr lang="es-ES_tradnl" sz="1100" dirty="0">
            <a:latin typeface="Arial" charset="0"/>
            <a:ea typeface="Arial" charset="0"/>
            <a:cs typeface="Arial" charset="0"/>
          </a:endParaRPr>
        </a:p>
      </dgm:t>
    </dgm:pt>
    <dgm:pt modelId="{475C3218-03BF-FB4F-9338-AB65BE374810}" type="parTrans" cxnId="{CE10CDC0-04C7-4F4B-A067-DA12C9C49CC0}">
      <dgm:prSet/>
      <dgm:spPr/>
      <dgm:t>
        <a:bodyPr/>
        <a:lstStyle/>
        <a:p>
          <a:pPr algn="ctr"/>
          <a:endParaRPr lang="es-ES_tradnl" sz="1100">
            <a:latin typeface="Arial" charset="0"/>
            <a:ea typeface="Arial" charset="0"/>
            <a:cs typeface="Arial" charset="0"/>
          </a:endParaRPr>
        </a:p>
      </dgm:t>
    </dgm:pt>
    <dgm:pt modelId="{DC1FB6B7-5BAE-F043-BB69-AB17049F93C8}" type="sibTrans" cxnId="{CE10CDC0-04C7-4F4B-A067-DA12C9C49CC0}">
      <dgm:prSet/>
      <dgm:spPr/>
      <dgm:t>
        <a:bodyPr/>
        <a:lstStyle/>
        <a:p>
          <a:pPr algn="ctr"/>
          <a:endParaRPr lang="es-ES_tradnl" sz="1100">
            <a:latin typeface="Arial" charset="0"/>
            <a:ea typeface="Arial" charset="0"/>
            <a:cs typeface="Arial" charset="0"/>
          </a:endParaRPr>
        </a:p>
      </dgm:t>
    </dgm:pt>
    <dgm:pt modelId="{908BCDF5-5CA4-6E45-A15D-D5DED08D4546}">
      <dgm:prSet phldrT="[Texto]" custT="1"/>
      <dgm:spPr/>
      <dgm:t>
        <a:bodyPr/>
        <a:lstStyle/>
        <a:p>
          <a:pPr algn="ctr"/>
          <a:r>
            <a:rPr lang="es-ES_tradnl" sz="1100" b="1" dirty="0" smtClean="0">
              <a:latin typeface="Arial" charset="0"/>
              <a:ea typeface="Arial" charset="0"/>
              <a:cs typeface="Arial" charset="0"/>
            </a:rPr>
            <a:t>Miles en </a:t>
          </a:r>
          <a:r>
            <a:rPr lang="es-ES" sz="1100" b="1" dirty="0" smtClean="0">
              <a:latin typeface="Arial" charset="0"/>
              <a:ea typeface="Arial" charset="0"/>
              <a:cs typeface="Arial" charset="0"/>
            </a:rPr>
            <a:t>desocupación</a:t>
          </a:r>
          <a:endParaRPr lang="es-ES_tradnl" sz="1100" b="1" dirty="0">
            <a:latin typeface="Arial" charset="0"/>
            <a:ea typeface="Arial" charset="0"/>
            <a:cs typeface="Arial" charset="0"/>
          </a:endParaRPr>
        </a:p>
      </dgm:t>
    </dgm:pt>
    <dgm:pt modelId="{F856BAFD-C183-8A4A-9746-B76E79A4A3F7}" type="parTrans" cxnId="{B8602D00-F7BC-8547-8EB9-E036BCDE37FF}">
      <dgm:prSet/>
      <dgm:spPr/>
      <dgm:t>
        <a:bodyPr/>
        <a:lstStyle/>
        <a:p>
          <a:pPr algn="ctr"/>
          <a:endParaRPr lang="es-ES_tradnl" sz="1100">
            <a:latin typeface="Arial" charset="0"/>
            <a:ea typeface="Arial" charset="0"/>
            <a:cs typeface="Arial" charset="0"/>
          </a:endParaRPr>
        </a:p>
      </dgm:t>
    </dgm:pt>
    <dgm:pt modelId="{53C3F65B-2B2E-FD44-8C65-1274D79B5A8F}" type="sibTrans" cxnId="{B8602D00-F7BC-8547-8EB9-E036BCDE37FF}">
      <dgm:prSet/>
      <dgm:spPr/>
      <dgm:t>
        <a:bodyPr/>
        <a:lstStyle/>
        <a:p>
          <a:pPr algn="ctr"/>
          <a:endParaRPr lang="es-ES_tradnl" sz="1100">
            <a:latin typeface="Arial" charset="0"/>
            <a:ea typeface="Arial" charset="0"/>
            <a:cs typeface="Arial" charset="0"/>
          </a:endParaRPr>
        </a:p>
      </dgm:t>
    </dgm:pt>
    <dgm:pt modelId="{A18DD713-8385-7246-856F-D3E09AEA83DD}">
      <dgm:prSet phldrT="[Texto]" custT="1"/>
      <dgm:spPr/>
      <dgm:t>
        <a:bodyPr/>
        <a:lstStyle/>
        <a:p>
          <a:pPr algn="ctr"/>
          <a:r>
            <a:rPr lang="es-ES" sz="1100" dirty="0" smtClean="0">
              <a:latin typeface="Arial" charset="0"/>
              <a:ea typeface="Arial" charset="0"/>
              <a:cs typeface="Arial" charset="0"/>
            </a:rPr>
            <a:t>Actividades esporádicas</a:t>
          </a:r>
          <a:endParaRPr lang="es-ES_tradnl" sz="1100" dirty="0">
            <a:latin typeface="Arial" charset="0"/>
            <a:ea typeface="Arial" charset="0"/>
            <a:cs typeface="Arial" charset="0"/>
          </a:endParaRPr>
        </a:p>
      </dgm:t>
    </dgm:pt>
    <dgm:pt modelId="{D259941D-EC87-BD4B-98DF-717AD9B91584}" type="parTrans" cxnId="{9196CB8D-48A6-DE49-81D3-56C3F22E6DC3}">
      <dgm:prSet/>
      <dgm:spPr/>
      <dgm:t>
        <a:bodyPr/>
        <a:lstStyle/>
        <a:p>
          <a:pPr algn="ctr"/>
          <a:endParaRPr lang="es-ES_tradnl" sz="1100">
            <a:latin typeface="Arial" charset="0"/>
            <a:ea typeface="Arial" charset="0"/>
            <a:cs typeface="Arial" charset="0"/>
          </a:endParaRPr>
        </a:p>
      </dgm:t>
    </dgm:pt>
    <dgm:pt modelId="{4E7AD90A-3B9A-FD4A-BE51-800BF793248F}" type="sibTrans" cxnId="{9196CB8D-48A6-DE49-81D3-56C3F22E6DC3}">
      <dgm:prSet/>
      <dgm:spPr/>
      <dgm:t>
        <a:bodyPr/>
        <a:lstStyle/>
        <a:p>
          <a:pPr algn="ctr"/>
          <a:endParaRPr lang="es-ES_tradnl" sz="1100">
            <a:latin typeface="Arial" charset="0"/>
            <a:ea typeface="Arial" charset="0"/>
            <a:cs typeface="Arial" charset="0"/>
          </a:endParaRPr>
        </a:p>
      </dgm:t>
    </dgm:pt>
    <dgm:pt modelId="{0A65A43F-9CDF-214F-BCDA-FBFB08B54D53}">
      <dgm:prSet phldrT="[Texto]" custT="1"/>
      <dgm:spPr/>
      <dgm:t>
        <a:bodyPr/>
        <a:lstStyle/>
        <a:p>
          <a:pPr algn="ctr"/>
          <a:r>
            <a:rPr lang="es-ES_tradnl" sz="1100" dirty="0" smtClean="0">
              <a:latin typeface="Arial" charset="0"/>
              <a:ea typeface="Arial" charset="0"/>
              <a:cs typeface="Arial" charset="0"/>
            </a:rPr>
            <a:t>0,1% = 15.000 personas</a:t>
          </a:r>
          <a:endParaRPr lang="es-ES_tradnl" sz="1100" dirty="0">
            <a:latin typeface="Arial" charset="0"/>
            <a:ea typeface="Arial" charset="0"/>
            <a:cs typeface="Arial" charset="0"/>
          </a:endParaRPr>
        </a:p>
      </dgm:t>
    </dgm:pt>
    <dgm:pt modelId="{543B8CD5-B199-354E-A7C0-1DD9F15680A2}" type="parTrans" cxnId="{1B33FBC5-649E-6342-8DD2-1C45A1350D94}">
      <dgm:prSet/>
      <dgm:spPr/>
      <dgm:t>
        <a:bodyPr/>
        <a:lstStyle/>
        <a:p>
          <a:pPr algn="ctr"/>
          <a:endParaRPr lang="es-ES_tradnl" sz="1100">
            <a:latin typeface="Arial" charset="0"/>
            <a:ea typeface="Arial" charset="0"/>
            <a:cs typeface="Arial" charset="0"/>
          </a:endParaRPr>
        </a:p>
      </dgm:t>
    </dgm:pt>
    <dgm:pt modelId="{AD401FCE-CAE3-1B44-810C-50363EAB4D48}" type="sibTrans" cxnId="{1B33FBC5-649E-6342-8DD2-1C45A1350D94}">
      <dgm:prSet/>
      <dgm:spPr/>
      <dgm:t>
        <a:bodyPr/>
        <a:lstStyle/>
        <a:p>
          <a:pPr algn="ctr"/>
          <a:endParaRPr lang="es-ES_tradnl" sz="1100">
            <a:latin typeface="Arial" charset="0"/>
            <a:ea typeface="Arial" charset="0"/>
            <a:cs typeface="Arial" charset="0"/>
          </a:endParaRPr>
        </a:p>
      </dgm:t>
    </dgm:pt>
    <dgm:pt modelId="{9C0E84FC-9333-ED4F-B00C-562D61F91ED8}" type="pres">
      <dgm:prSet presAssocID="{8305CB88-A203-2645-9A4C-48C3210262B0}" presName="layout" presStyleCnt="0">
        <dgm:presLayoutVars>
          <dgm:chMax/>
          <dgm:chPref/>
          <dgm:dir/>
          <dgm:resizeHandles/>
        </dgm:presLayoutVars>
      </dgm:prSet>
      <dgm:spPr/>
      <dgm:t>
        <a:bodyPr/>
        <a:lstStyle/>
        <a:p>
          <a:endParaRPr lang="es-ES_tradnl"/>
        </a:p>
      </dgm:t>
    </dgm:pt>
    <dgm:pt modelId="{55DB5EC6-2387-7743-96BC-42043281AF19}" type="pres">
      <dgm:prSet presAssocID="{908BCDF5-5CA4-6E45-A15D-D5DED08D4546}" presName="root" presStyleCnt="0">
        <dgm:presLayoutVars>
          <dgm:chMax/>
          <dgm:chPref/>
        </dgm:presLayoutVars>
      </dgm:prSet>
      <dgm:spPr/>
    </dgm:pt>
    <dgm:pt modelId="{77151464-DCF1-6B44-BAD1-3FA326CB5D20}" type="pres">
      <dgm:prSet presAssocID="{908BCDF5-5CA4-6E45-A15D-D5DED08D4546}" presName="rootComposite" presStyleCnt="0">
        <dgm:presLayoutVars/>
      </dgm:prSet>
      <dgm:spPr/>
    </dgm:pt>
    <dgm:pt modelId="{F18D47A2-9D40-9848-97B4-207744070873}" type="pres">
      <dgm:prSet presAssocID="{908BCDF5-5CA4-6E45-A15D-D5DED08D4546}" presName="ParentAccent" presStyleLbl="alignNode1" presStyleIdx="0" presStyleCnt="2"/>
      <dgm:spPr/>
    </dgm:pt>
    <dgm:pt modelId="{56863E80-58F1-2642-912D-EE28329030B3}" type="pres">
      <dgm:prSet presAssocID="{908BCDF5-5CA4-6E45-A15D-D5DED08D4546}" presName="ParentSmallAccent" presStyleLbl="fgAcc1" presStyleIdx="0" presStyleCnt="2"/>
      <dgm:spPr/>
    </dgm:pt>
    <dgm:pt modelId="{4B4674EB-D591-AD43-BFAD-9844BAB95C71}" type="pres">
      <dgm:prSet presAssocID="{908BCDF5-5CA4-6E45-A15D-D5DED08D4546}" presName="Parent" presStyleLbl="revTx" presStyleIdx="0" presStyleCnt="5">
        <dgm:presLayoutVars>
          <dgm:chMax/>
          <dgm:chPref val="4"/>
          <dgm:bulletEnabled val="1"/>
        </dgm:presLayoutVars>
      </dgm:prSet>
      <dgm:spPr/>
      <dgm:t>
        <a:bodyPr/>
        <a:lstStyle/>
        <a:p>
          <a:endParaRPr lang="es-ES_tradnl"/>
        </a:p>
      </dgm:t>
    </dgm:pt>
    <dgm:pt modelId="{AF3360AD-5DBB-1C43-8A93-D63A5E59DD26}" type="pres">
      <dgm:prSet presAssocID="{908BCDF5-5CA4-6E45-A15D-D5DED08D4546}" presName="childShape" presStyleCnt="0">
        <dgm:presLayoutVars>
          <dgm:chMax val="0"/>
          <dgm:chPref val="0"/>
        </dgm:presLayoutVars>
      </dgm:prSet>
      <dgm:spPr/>
    </dgm:pt>
    <dgm:pt modelId="{82A70DE5-BD72-F04C-9F15-92CDE8733C80}" type="pres">
      <dgm:prSet presAssocID="{A18DD713-8385-7246-856F-D3E09AEA83DD}" presName="childComposite" presStyleCnt="0">
        <dgm:presLayoutVars>
          <dgm:chMax val="0"/>
          <dgm:chPref val="0"/>
        </dgm:presLayoutVars>
      </dgm:prSet>
      <dgm:spPr/>
    </dgm:pt>
    <dgm:pt modelId="{D1D82C04-C9C2-6341-84A4-604BA04F8EB6}" type="pres">
      <dgm:prSet presAssocID="{A18DD713-8385-7246-856F-D3E09AEA83DD}" presName="ChildAccent" presStyleLbl="solidFgAcc1" presStyleIdx="0" presStyleCnt="3"/>
      <dgm:spPr/>
    </dgm:pt>
    <dgm:pt modelId="{360BCD18-D9E3-2F47-AD1C-E52530188C56}" type="pres">
      <dgm:prSet presAssocID="{A18DD713-8385-7246-856F-D3E09AEA83DD}" presName="Child" presStyleLbl="revTx" presStyleIdx="1" presStyleCnt="5">
        <dgm:presLayoutVars>
          <dgm:chMax val="0"/>
          <dgm:chPref val="0"/>
          <dgm:bulletEnabled val="1"/>
        </dgm:presLayoutVars>
      </dgm:prSet>
      <dgm:spPr/>
      <dgm:t>
        <a:bodyPr/>
        <a:lstStyle/>
        <a:p>
          <a:endParaRPr lang="es-ES_tradnl"/>
        </a:p>
      </dgm:t>
    </dgm:pt>
    <dgm:pt modelId="{C7C8D78C-3723-B34F-B4C4-DF5246A513AD}" type="pres">
      <dgm:prSet presAssocID="{03319270-DF37-1A43-A705-0126B90EBEF9}" presName="root" presStyleCnt="0">
        <dgm:presLayoutVars>
          <dgm:chMax/>
          <dgm:chPref/>
        </dgm:presLayoutVars>
      </dgm:prSet>
      <dgm:spPr/>
    </dgm:pt>
    <dgm:pt modelId="{BDAD5065-2C76-FA42-9E95-8DD5922BE0EE}" type="pres">
      <dgm:prSet presAssocID="{03319270-DF37-1A43-A705-0126B90EBEF9}" presName="rootComposite" presStyleCnt="0">
        <dgm:presLayoutVars/>
      </dgm:prSet>
      <dgm:spPr/>
    </dgm:pt>
    <dgm:pt modelId="{5974A47C-269B-5A4A-A49A-83F0F4ED5B5A}" type="pres">
      <dgm:prSet presAssocID="{03319270-DF37-1A43-A705-0126B90EBEF9}" presName="ParentAccent" presStyleLbl="alignNode1" presStyleIdx="1" presStyleCnt="2"/>
      <dgm:spPr/>
    </dgm:pt>
    <dgm:pt modelId="{A85BEF16-845C-494C-A0F7-D3F3B765E570}" type="pres">
      <dgm:prSet presAssocID="{03319270-DF37-1A43-A705-0126B90EBEF9}" presName="ParentSmallAccent" presStyleLbl="fgAcc1" presStyleIdx="1" presStyleCnt="2"/>
      <dgm:spPr/>
    </dgm:pt>
    <dgm:pt modelId="{95F0FB75-746F-4645-9AEA-5993DFE8B8E9}" type="pres">
      <dgm:prSet presAssocID="{03319270-DF37-1A43-A705-0126B90EBEF9}" presName="Parent" presStyleLbl="revTx" presStyleIdx="2" presStyleCnt="5">
        <dgm:presLayoutVars>
          <dgm:chMax/>
          <dgm:chPref val="4"/>
          <dgm:bulletEnabled val="1"/>
        </dgm:presLayoutVars>
      </dgm:prSet>
      <dgm:spPr/>
      <dgm:t>
        <a:bodyPr/>
        <a:lstStyle/>
        <a:p>
          <a:endParaRPr lang="es-ES_tradnl"/>
        </a:p>
      </dgm:t>
    </dgm:pt>
    <dgm:pt modelId="{6ACE91F3-EE95-624F-9255-D22FFADD9AC5}" type="pres">
      <dgm:prSet presAssocID="{03319270-DF37-1A43-A705-0126B90EBEF9}" presName="childShape" presStyleCnt="0">
        <dgm:presLayoutVars>
          <dgm:chMax val="0"/>
          <dgm:chPref val="0"/>
        </dgm:presLayoutVars>
      </dgm:prSet>
      <dgm:spPr/>
    </dgm:pt>
    <dgm:pt modelId="{B9DA03F8-913D-BE41-806A-4BB4403F7440}" type="pres">
      <dgm:prSet presAssocID="{62E7FC40-4922-FD4E-87AE-ADD77E905190}" presName="childComposite" presStyleCnt="0">
        <dgm:presLayoutVars>
          <dgm:chMax val="0"/>
          <dgm:chPref val="0"/>
        </dgm:presLayoutVars>
      </dgm:prSet>
      <dgm:spPr/>
    </dgm:pt>
    <dgm:pt modelId="{60FE5C83-FBB8-1C44-A404-8EF254946115}" type="pres">
      <dgm:prSet presAssocID="{62E7FC40-4922-FD4E-87AE-ADD77E905190}" presName="ChildAccent" presStyleLbl="solidFgAcc1" presStyleIdx="1" presStyleCnt="3"/>
      <dgm:spPr/>
    </dgm:pt>
    <dgm:pt modelId="{6207BA3A-DF5E-2440-8318-07486B8FFCE1}" type="pres">
      <dgm:prSet presAssocID="{62E7FC40-4922-FD4E-87AE-ADD77E905190}" presName="Child" presStyleLbl="revTx" presStyleIdx="3" presStyleCnt="5">
        <dgm:presLayoutVars>
          <dgm:chMax val="0"/>
          <dgm:chPref val="0"/>
          <dgm:bulletEnabled val="1"/>
        </dgm:presLayoutVars>
      </dgm:prSet>
      <dgm:spPr/>
      <dgm:t>
        <a:bodyPr/>
        <a:lstStyle/>
        <a:p>
          <a:endParaRPr lang="es-ES_tradnl"/>
        </a:p>
      </dgm:t>
    </dgm:pt>
    <dgm:pt modelId="{5B01CE34-60C9-F448-B347-0BBA59C6F69D}" type="pres">
      <dgm:prSet presAssocID="{0A65A43F-9CDF-214F-BCDA-FBFB08B54D53}" presName="childComposite" presStyleCnt="0">
        <dgm:presLayoutVars>
          <dgm:chMax val="0"/>
          <dgm:chPref val="0"/>
        </dgm:presLayoutVars>
      </dgm:prSet>
      <dgm:spPr/>
    </dgm:pt>
    <dgm:pt modelId="{C95643CE-67C2-8642-86EF-0B3E60A77C14}" type="pres">
      <dgm:prSet presAssocID="{0A65A43F-9CDF-214F-BCDA-FBFB08B54D53}" presName="ChildAccent" presStyleLbl="solidFgAcc1" presStyleIdx="2" presStyleCnt="3"/>
      <dgm:spPr/>
    </dgm:pt>
    <dgm:pt modelId="{742346AC-DA06-FC44-8550-C813BA29867F}" type="pres">
      <dgm:prSet presAssocID="{0A65A43F-9CDF-214F-BCDA-FBFB08B54D53}" presName="Child" presStyleLbl="revTx" presStyleIdx="4" presStyleCnt="5">
        <dgm:presLayoutVars>
          <dgm:chMax val="0"/>
          <dgm:chPref val="0"/>
          <dgm:bulletEnabled val="1"/>
        </dgm:presLayoutVars>
      </dgm:prSet>
      <dgm:spPr/>
      <dgm:t>
        <a:bodyPr/>
        <a:lstStyle/>
        <a:p>
          <a:endParaRPr lang="es-ES_tradnl"/>
        </a:p>
      </dgm:t>
    </dgm:pt>
  </dgm:ptLst>
  <dgm:cxnLst>
    <dgm:cxn modelId="{9196CB8D-48A6-DE49-81D3-56C3F22E6DC3}" srcId="{908BCDF5-5CA4-6E45-A15D-D5DED08D4546}" destId="{A18DD713-8385-7246-856F-D3E09AEA83DD}" srcOrd="0" destOrd="0" parTransId="{D259941D-EC87-BD4B-98DF-717AD9B91584}" sibTransId="{4E7AD90A-3B9A-FD4A-BE51-800BF793248F}"/>
    <dgm:cxn modelId="{1CF0D977-3B1A-D24B-A229-10C1B3B230D9}" type="presOf" srcId="{0A65A43F-9CDF-214F-BCDA-FBFB08B54D53}" destId="{742346AC-DA06-FC44-8550-C813BA29867F}" srcOrd="0" destOrd="0" presId="urn:microsoft.com/office/officeart/2008/layout/SquareAccentList"/>
    <dgm:cxn modelId="{A117B2F7-88F6-CC4E-B77C-A84A5E895CD0}" type="presOf" srcId="{8305CB88-A203-2645-9A4C-48C3210262B0}" destId="{9C0E84FC-9333-ED4F-B00C-562D61F91ED8}" srcOrd="0" destOrd="0" presId="urn:microsoft.com/office/officeart/2008/layout/SquareAccentList"/>
    <dgm:cxn modelId="{B8602D00-F7BC-8547-8EB9-E036BCDE37FF}" srcId="{8305CB88-A203-2645-9A4C-48C3210262B0}" destId="{908BCDF5-5CA4-6E45-A15D-D5DED08D4546}" srcOrd="0" destOrd="0" parTransId="{F856BAFD-C183-8A4A-9746-B76E79A4A3F7}" sibTransId="{53C3F65B-2B2E-FD44-8C65-1274D79B5A8F}"/>
    <dgm:cxn modelId="{668922BF-9EB6-BC41-BF12-944EB95D355A}" type="presOf" srcId="{03319270-DF37-1A43-A705-0126B90EBEF9}" destId="{95F0FB75-746F-4645-9AEA-5993DFE8B8E9}" srcOrd="0" destOrd="0" presId="urn:microsoft.com/office/officeart/2008/layout/SquareAccentList"/>
    <dgm:cxn modelId="{2BE6AA08-ACB0-3C45-9359-969DBAF519FA}" srcId="{8305CB88-A203-2645-9A4C-48C3210262B0}" destId="{03319270-DF37-1A43-A705-0126B90EBEF9}" srcOrd="1" destOrd="0" parTransId="{DBD6FAF7-3385-E848-9340-5FAF7B075155}" sibTransId="{8068CBA3-F3F4-2A47-A637-91B6FA041303}"/>
    <dgm:cxn modelId="{1B33FBC5-649E-6342-8DD2-1C45A1350D94}" srcId="{03319270-DF37-1A43-A705-0126B90EBEF9}" destId="{0A65A43F-9CDF-214F-BCDA-FBFB08B54D53}" srcOrd="1" destOrd="0" parTransId="{543B8CD5-B199-354E-A7C0-1DD9F15680A2}" sibTransId="{AD401FCE-CAE3-1B44-810C-50363EAB4D48}"/>
    <dgm:cxn modelId="{D1C453D4-6F5E-124E-8776-A23693F1DD02}" type="presOf" srcId="{A18DD713-8385-7246-856F-D3E09AEA83DD}" destId="{360BCD18-D9E3-2F47-AD1C-E52530188C56}" srcOrd="0" destOrd="0" presId="urn:microsoft.com/office/officeart/2008/layout/SquareAccentList"/>
    <dgm:cxn modelId="{9A964BEE-6AAD-1248-80E3-A1DB190EE6B7}" type="presOf" srcId="{908BCDF5-5CA4-6E45-A15D-D5DED08D4546}" destId="{4B4674EB-D591-AD43-BFAD-9844BAB95C71}" srcOrd="0" destOrd="0" presId="urn:microsoft.com/office/officeart/2008/layout/SquareAccentList"/>
    <dgm:cxn modelId="{CE10CDC0-04C7-4F4B-A067-DA12C9C49CC0}" srcId="{03319270-DF37-1A43-A705-0126B90EBEF9}" destId="{62E7FC40-4922-FD4E-87AE-ADD77E905190}" srcOrd="0" destOrd="0" parTransId="{475C3218-03BF-FB4F-9338-AB65BE374810}" sibTransId="{DC1FB6B7-5BAE-F043-BB69-AB17049F93C8}"/>
    <dgm:cxn modelId="{8957FE81-1929-8146-9CEC-16E660370D1D}" type="presOf" srcId="{62E7FC40-4922-FD4E-87AE-ADD77E905190}" destId="{6207BA3A-DF5E-2440-8318-07486B8FFCE1}" srcOrd="0" destOrd="0" presId="urn:microsoft.com/office/officeart/2008/layout/SquareAccentList"/>
    <dgm:cxn modelId="{FDD50914-9046-4B43-B2AE-3A559AA02259}" type="presParOf" srcId="{9C0E84FC-9333-ED4F-B00C-562D61F91ED8}" destId="{55DB5EC6-2387-7743-96BC-42043281AF19}" srcOrd="0" destOrd="0" presId="urn:microsoft.com/office/officeart/2008/layout/SquareAccentList"/>
    <dgm:cxn modelId="{CB412CB8-17B0-8C42-9966-D39ABF4FD0AC}" type="presParOf" srcId="{55DB5EC6-2387-7743-96BC-42043281AF19}" destId="{77151464-DCF1-6B44-BAD1-3FA326CB5D20}" srcOrd="0" destOrd="0" presId="urn:microsoft.com/office/officeart/2008/layout/SquareAccentList"/>
    <dgm:cxn modelId="{1A7E4489-6247-9649-95AE-0FC5C9D00891}" type="presParOf" srcId="{77151464-DCF1-6B44-BAD1-3FA326CB5D20}" destId="{F18D47A2-9D40-9848-97B4-207744070873}" srcOrd="0" destOrd="0" presId="urn:microsoft.com/office/officeart/2008/layout/SquareAccentList"/>
    <dgm:cxn modelId="{CB2A064C-788B-554C-914E-7AA501AD3523}" type="presParOf" srcId="{77151464-DCF1-6B44-BAD1-3FA326CB5D20}" destId="{56863E80-58F1-2642-912D-EE28329030B3}" srcOrd="1" destOrd="0" presId="urn:microsoft.com/office/officeart/2008/layout/SquareAccentList"/>
    <dgm:cxn modelId="{B65DE74B-2804-5E47-9BCC-C0927D359741}" type="presParOf" srcId="{77151464-DCF1-6B44-BAD1-3FA326CB5D20}" destId="{4B4674EB-D591-AD43-BFAD-9844BAB95C71}" srcOrd="2" destOrd="0" presId="urn:microsoft.com/office/officeart/2008/layout/SquareAccentList"/>
    <dgm:cxn modelId="{DC979325-5916-C64E-AE7F-4F4FC557DC5A}" type="presParOf" srcId="{55DB5EC6-2387-7743-96BC-42043281AF19}" destId="{AF3360AD-5DBB-1C43-8A93-D63A5E59DD26}" srcOrd="1" destOrd="0" presId="urn:microsoft.com/office/officeart/2008/layout/SquareAccentList"/>
    <dgm:cxn modelId="{55823B99-9C18-6F49-85E6-E46D0B2D2104}" type="presParOf" srcId="{AF3360AD-5DBB-1C43-8A93-D63A5E59DD26}" destId="{82A70DE5-BD72-F04C-9F15-92CDE8733C80}" srcOrd="0" destOrd="0" presId="urn:microsoft.com/office/officeart/2008/layout/SquareAccentList"/>
    <dgm:cxn modelId="{BCAC5D21-C5DD-DC48-B30B-3C4862ECBD7A}" type="presParOf" srcId="{82A70DE5-BD72-F04C-9F15-92CDE8733C80}" destId="{D1D82C04-C9C2-6341-84A4-604BA04F8EB6}" srcOrd="0" destOrd="0" presId="urn:microsoft.com/office/officeart/2008/layout/SquareAccentList"/>
    <dgm:cxn modelId="{DBB8C921-AE58-3542-B25C-7655F8122146}" type="presParOf" srcId="{82A70DE5-BD72-F04C-9F15-92CDE8733C80}" destId="{360BCD18-D9E3-2F47-AD1C-E52530188C56}" srcOrd="1" destOrd="0" presId="urn:microsoft.com/office/officeart/2008/layout/SquareAccentList"/>
    <dgm:cxn modelId="{24EA0380-3D4C-E248-A910-C9E44EACAFDC}" type="presParOf" srcId="{9C0E84FC-9333-ED4F-B00C-562D61F91ED8}" destId="{C7C8D78C-3723-B34F-B4C4-DF5246A513AD}" srcOrd="1" destOrd="0" presId="urn:microsoft.com/office/officeart/2008/layout/SquareAccentList"/>
    <dgm:cxn modelId="{E8AA23F4-EA79-1243-81CB-38DC68AACCDC}" type="presParOf" srcId="{C7C8D78C-3723-B34F-B4C4-DF5246A513AD}" destId="{BDAD5065-2C76-FA42-9E95-8DD5922BE0EE}" srcOrd="0" destOrd="0" presId="urn:microsoft.com/office/officeart/2008/layout/SquareAccentList"/>
    <dgm:cxn modelId="{BC453242-1606-2D4E-BAB0-7FD25C14C780}" type="presParOf" srcId="{BDAD5065-2C76-FA42-9E95-8DD5922BE0EE}" destId="{5974A47C-269B-5A4A-A49A-83F0F4ED5B5A}" srcOrd="0" destOrd="0" presId="urn:microsoft.com/office/officeart/2008/layout/SquareAccentList"/>
    <dgm:cxn modelId="{0C38F999-74FA-5449-ADCD-9301B5E82C49}" type="presParOf" srcId="{BDAD5065-2C76-FA42-9E95-8DD5922BE0EE}" destId="{A85BEF16-845C-494C-A0F7-D3F3B765E570}" srcOrd="1" destOrd="0" presId="urn:microsoft.com/office/officeart/2008/layout/SquareAccentList"/>
    <dgm:cxn modelId="{874A6E78-408F-0440-BD36-CBEF4A52C112}" type="presParOf" srcId="{BDAD5065-2C76-FA42-9E95-8DD5922BE0EE}" destId="{95F0FB75-746F-4645-9AEA-5993DFE8B8E9}" srcOrd="2" destOrd="0" presId="urn:microsoft.com/office/officeart/2008/layout/SquareAccentList"/>
    <dgm:cxn modelId="{47AD7DB2-95DD-9E48-B3AB-0E1F6B7B7AF8}" type="presParOf" srcId="{C7C8D78C-3723-B34F-B4C4-DF5246A513AD}" destId="{6ACE91F3-EE95-624F-9255-D22FFADD9AC5}" srcOrd="1" destOrd="0" presId="urn:microsoft.com/office/officeart/2008/layout/SquareAccentList"/>
    <dgm:cxn modelId="{1D44B2B0-18D5-2D47-8B37-B13B6726F8B6}" type="presParOf" srcId="{6ACE91F3-EE95-624F-9255-D22FFADD9AC5}" destId="{B9DA03F8-913D-BE41-806A-4BB4403F7440}" srcOrd="0" destOrd="0" presId="urn:microsoft.com/office/officeart/2008/layout/SquareAccentList"/>
    <dgm:cxn modelId="{0619A531-8EE3-784C-B65F-A371020DA184}" type="presParOf" srcId="{B9DA03F8-913D-BE41-806A-4BB4403F7440}" destId="{60FE5C83-FBB8-1C44-A404-8EF254946115}" srcOrd="0" destOrd="0" presId="urn:microsoft.com/office/officeart/2008/layout/SquareAccentList"/>
    <dgm:cxn modelId="{45E56ADA-66F9-1849-848A-0A99250F8CF4}" type="presParOf" srcId="{B9DA03F8-913D-BE41-806A-4BB4403F7440}" destId="{6207BA3A-DF5E-2440-8318-07486B8FFCE1}" srcOrd="1" destOrd="0" presId="urn:microsoft.com/office/officeart/2008/layout/SquareAccentList"/>
    <dgm:cxn modelId="{E0714A23-5ADB-EB47-9235-4D0407C694E7}" type="presParOf" srcId="{6ACE91F3-EE95-624F-9255-D22FFADD9AC5}" destId="{5B01CE34-60C9-F448-B347-0BBA59C6F69D}" srcOrd="1" destOrd="0" presId="urn:microsoft.com/office/officeart/2008/layout/SquareAccentList"/>
    <dgm:cxn modelId="{9A9360D0-B54A-F345-A38D-7D563D42C39F}" type="presParOf" srcId="{5B01CE34-60C9-F448-B347-0BBA59C6F69D}" destId="{C95643CE-67C2-8642-86EF-0B3E60A77C14}" srcOrd="0" destOrd="0" presId="urn:microsoft.com/office/officeart/2008/layout/SquareAccentList"/>
    <dgm:cxn modelId="{6D60DFC4-EA1B-CA4C-9AF6-03A6938E4117}" type="presParOf" srcId="{5B01CE34-60C9-F448-B347-0BBA59C6F69D}" destId="{742346AC-DA06-FC44-8550-C813BA29867F}" srcOrd="1" destOrd="0" presId="urn:microsoft.com/office/officeart/2008/layout/SquareAccent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F3A2215D-EB63-A140-AC63-FE9B6DBB8A90}" type="doc">
      <dgm:prSet loTypeId="urn:microsoft.com/office/officeart/2005/8/layout/hProcess4" loCatId="" qsTypeId="urn:microsoft.com/office/officeart/2005/8/quickstyle/simple4" qsCatId="simple" csTypeId="urn:microsoft.com/office/officeart/2005/8/colors/colorful4" csCatId="colorful" phldr="1"/>
      <dgm:spPr/>
      <dgm:t>
        <a:bodyPr/>
        <a:lstStyle/>
        <a:p>
          <a:endParaRPr lang="es-ES_tradnl"/>
        </a:p>
      </dgm:t>
    </dgm:pt>
    <dgm:pt modelId="{39480E6B-E680-9347-BC43-43525BF65CD2}">
      <dgm:prSet phldrT="[Texto]" custT="1"/>
      <dgm:spPr/>
      <dgm:t>
        <a:bodyPr/>
        <a:lstStyle/>
        <a:p>
          <a:r>
            <a:rPr lang="es-ES_tradnl" sz="1100" dirty="0" smtClean="0">
              <a:latin typeface="Arial" charset="0"/>
              <a:ea typeface="Arial" charset="0"/>
              <a:cs typeface="Arial" charset="0"/>
            </a:rPr>
            <a:t>Determinar la validez</a:t>
          </a:r>
          <a:endParaRPr lang="es-ES_tradnl" sz="1100" dirty="0">
            <a:latin typeface="Arial" charset="0"/>
            <a:ea typeface="Arial" charset="0"/>
            <a:cs typeface="Arial" charset="0"/>
          </a:endParaRPr>
        </a:p>
      </dgm:t>
    </dgm:pt>
    <dgm:pt modelId="{6584D289-D3B4-9941-A1BE-F37AB85AEC73}" type="parTrans" cxnId="{2AF93C1B-079E-7D45-86AB-3512BDF0C12D}">
      <dgm:prSet/>
      <dgm:spPr/>
      <dgm:t>
        <a:bodyPr/>
        <a:lstStyle/>
        <a:p>
          <a:endParaRPr lang="es-ES_tradnl" sz="1100">
            <a:latin typeface="Arial" charset="0"/>
            <a:ea typeface="Arial" charset="0"/>
            <a:cs typeface="Arial" charset="0"/>
          </a:endParaRPr>
        </a:p>
      </dgm:t>
    </dgm:pt>
    <dgm:pt modelId="{A527CE19-8A62-FA48-A1BF-AA3A93B7D985}" type="sibTrans" cxnId="{2AF93C1B-079E-7D45-86AB-3512BDF0C12D}">
      <dgm:prSet/>
      <dgm:spPr/>
      <dgm:t>
        <a:bodyPr/>
        <a:lstStyle/>
        <a:p>
          <a:endParaRPr lang="es-ES_tradnl" sz="1100">
            <a:latin typeface="Arial" charset="0"/>
            <a:ea typeface="Arial" charset="0"/>
            <a:cs typeface="Arial" charset="0"/>
          </a:endParaRPr>
        </a:p>
      </dgm:t>
    </dgm:pt>
    <dgm:pt modelId="{1ED2BD13-772E-B54E-BB5A-7C0D4A43D09C}">
      <dgm:prSet phldrT="[Texto]" custT="1"/>
      <dgm:spPr/>
      <dgm:t>
        <a:bodyPr/>
        <a:lstStyle/>
        <a:p>
          <a:r>
            <a:rPr lang="es-ES_tradnl" sz="1100" dirty="0" smtClean="0">
              <a:latin typeface="Arial" charset="0"/>
              <a:ea typeface="Arial" charset="0"/>
              <a:cs typeface="Arial" charset="0"/>
            </a:rPr>
            <a:t>Se sometió</a:t>
          </a:r>
          <a:endParaRPr lang="es-ES_tradnl" sz="1100" dirty="0">
            <a:latin typeface="Arial" charset="0"/>
            <a:ea typeface="Arial" charset="0"/>
            <a:cs typeface="Arial" charset="0"/>
          </a:endParaRPr>
        </a:p>
      </dgm:t>
    </dgm:pt>
    <dgm:pt modelId="{8DD61F82-3789-114B-8A2E-47F4C0D97D7C}" type="parTrans" cxnId="{CDE8A88A-D0B1-2B45-9A66-0DA37DB1C8C4}">
      <dgm:prSet/>
      <dgm:spPr/>
      <dgm:t>
        <a:bodyPr/>
        <a:lstStyle/>
        <a:p>
          <a:endParaRPr lang="es-ES_tradnl" sz="1100">
            <a:latin typeface="Arial" charset="0"/>
            <a:ea typeface="Arial" charset="0"/>
            <a:cs typeface="Arial" charset="0"/>
          </a:endParaRPr>
        </a:p>
      </dgm:t>
    </dgm:pt>
    <dgm:pt modelId="{442D1837-6CE7-4A4B-B42F-A791004B09E1}" type="sibTrans" cxnId="{CDE8A88A-D0B1-2B45-9A66-0DA37DB1C8C4}">
      <dgm:prSet/>
      <dgm:spPr/>
      <dgm:t>
        <a:bodyPr/>
        <a:lstStyle/>
        <a:p>
          <a:endParaRPr lang="es-ES_tradnl" sz="1100">
            <a:latin typeface="Arial" charset="0"/>
            <a:ea typeface="Arial" charset="0"/>
            <a:cs typeface="Arial" charset="0"/>
          </a:endParaRPr>
        </a:p>
      </dgm:t>
    </dgm:pt>
    <dgm:pt modelId="{F01E2D95-B12C-484C-B5EC-9E6470E61680}">
      <dgm:prSet phldrT="[Texto]" custT="1"/>
      <dgm:spPr/>
      <dgm:t>
        <a:bodyPr/>
        <a:lstStyle/>
        <a:p>
          <a:r>
            <a:rPr lang="es-ES" sz="1100" dirty="0" smtClean="0">
              <a:latin typeface="Arial" charset="0"/>
              <a:ea typeface="Arial" charset="0"/>
              <a:cs typeface="Arial" charset="0"/>
            </a:rPr>
            <a:t>Valoración cualitativa</a:t>
          </a:r>
          <a:endParaRPr lang="es-ES_tradnl" sz="1100" dirty="0">
            <a:latin typeface="Arial" charset="0"/>
            <a:ea typeface="Arial" charset="0"/>
            <a:cs typeface="Arial" charset="0"/>
          </a:endParaRPr>
        </a:p>
      </dgm:t>
    </dgm:pt>
    <dgm:pt modelId="{736CA34B-FC82-B943-B390-FC89F6FD724C}" type="parTrans" cxnId="{3DEC7D02-8BCA-DA4A-AE03-19D70D251EF9}">
      <dgm:prSet/>
      <dgm:spPr/>
      <dgm:t>
        <a:bodyPr/>
        <a:lstStyle/>
        <a:p>
          <a:endParaRPr lang="es-ES_tradnl" sz="1100">
            <a:latin typeface="Arial" charset="0"/>
            <a:ea typeface="Arial" charset="0"/>
            <a:cs typeface="Arial" charset="0"/>
          </a:endParaRPr>
        </a:p>
      </dgm:t>
    </dgm:pt>
    <dgm:pt modelId="{DB45F590-5A22-1B43-98CB-5AFDFCD0734D}" type="sibTrans" cxnId="{3DEC7D02-8BCA-DA4A-AE03-19D70D251EF9}">
      <dgm:prSet/>
      <dgm:spPr/>
      <dgm:t>
        <a:bodyPr/>
        <a:lstStyle/>
        <a:p>
          <a:endParaRPr lang="es-ES_tradnl" sz="1100">
            <a:latin typeface="Arial" charset="0"/>
            <a:ea typeface="Arial" charset="0"/>
            <a:cs typeface="Arial" charset="0"/>
          </a:endParaRPr>
        </a:p>
      </dgm:t>
    </dgm:pt>
    <dgm:pt modelId="{FB09F233-113E-C04C-BA82-BB798D8DD118}">
      <dgm:prSet phldrT="[Texto]" custT="1"/>
      <dgm:spPr/>
      <dgm:t>
        <a:bodyPr/>
        <a:lstStyle/>
        <a:p>
          <a:r>
            <a:rPr lang="es-ES_tradnl" sz="1100" dirty="0" smtClean="0">
              <a:latin typeface="Arial" charset="0"/>
              <a:ea typeface="Arial" charset="0"/>
              <a:cs typeface="Arial" charset="0"/>
            </a:rPr>
            <a:t>Del contenido de la encuesta</a:t>
          </a:r>
          <a:endParaRPr lang="es-ES_tradnl" sz="1100" dirty="0">
            <a:latin typeface="Arial" charset="0"/>
            <a:ea typeface="Arial" charset="0"/>
            <a:cs typeface="Arial" charset="0"/>
          </a:endParaRPr>
        </a:p>
      </dgm:t>
    </dgm:pt>
    <dgm:pt modelId="{0968172E-9BEC-A14E-B302-CE2F4D156804}" type="parTrans" cxnId="{4D37907A-2613-3648-AD1E-17C17D09E5A3}">
      <dgm:prSet/>
      <dgm:spPr/>
      <dgm:t>
        <a:bodyPr/>
        <a:lstStyle/>
        <a:p>
          <a:endParaRPr lang="es-ES_tradnl" sz="1100">
            <a:latin typeface="Arial" charset="0"/>
            <a:ea typeface="Arial" charset="0"/>
            <a:cs typeface="Arial" charset="0"/>
          </a:endParaRPr>
        </a:p>
      </dgm:t>
    </dgm:pt>
    <dgm:pt modelId="{657B454C-DF74-DE4F-82AF-A7D2D6399F78}" type="sibTrans" cxnId="{4D37907A-2613-3648-AD1E-17C17D09E5A3}">
      <dgm:prSet/>
      <dgm:spPr/>
      <dgm:t>
        <a:bodyPr/>
        <a:lstStyle/>
        <a:p>
          <a:endParaRPr lang="es-ES_tradnl" sz="1100">
            <a:latin typeface="Arial" charset="0"/>
            <a:ea typeface="Arial" charset="0"/>
            <a:cs typeface="Arial" charset="0"/>
          </a:endParaRPr>
        </a:p>
      </dgm:t>
    </dgm:pt>
    <dgm:pt modelId="{26BBBFF2-971B-4748-8C1F-ADDEF49F8065}">
      <dgm:prSet phldrT="[Texto]" custT="1"/>
      <dgm:spPr/>
      <dgm:t>
        <a:bodyPr/>
        <a:lstStyle/>
        <a:p>
          <a:r>
            <a:rPr lang="es-ES" sz="1100" dirty="0" smtClean="0">
              <a:latin typeface="Arial" charset="0"/>
              <a:ea typeface="Arial" charset="0"/>
              <a:cs typeface="Arial" charset="0"/>
            </a:rPr>
            <a:t>De</a:t>
          </a:r>
          <a:r>
            <a:rPr lang="es-ES_tradnl" sz="1100" dirty="0" smtClean="0">
              <a:latin typeface="Arial" charset="0"/>
              <a:ea typeface="Arial" charset="0"/>
              <a:cs typeface="Arial" charset="0"/>
            </a:rPr>
            <a:t> expertos conocedores en materia de finanzas</a:t>
          </a:r>
          <a:endParaRPr lang="es-ES_tradnl" sz="1100" dirty="0">
            <a:latin typeface="Arial" charset="0"/>
            <a:ea typeface="Arial" charset="0"/>
            <a:cs typeface="Arial" charset="0"/>
          </a:endParaRPr>
        </a:p>
      </dgm:t>
    </dgm:pt>
    <dgm:pt modelId="{35E6E5CF-DE83-CF4E-888A-0112FF582087}" type="parTrans" cxnId="{C9367A9A-0AAB-FB4C-B4BA-4EA905152490}">
      <dgm:prSet/>
      <dgm:spPr/>
      <dgm:t>
        <a:bodyPr/>
        <a:lstStyle/>
        <a:p>
          <a:endParaRPr lang="es-ES_tradnl" sz="1100">
            <a:latin typeface="Arial" charset="0"/>
            <a:ea typeface="Arial" charset="0"/>
            <a:cs typeface="Arial" charset="0"/>
          </a:endParaRPr>
        </a:p>
      </dgm:t>
    </dgm:pt>
    <dgm:pt modelId="{459C8741-D1C5-8045-AC84-5F206D90E1BE}" type="sibTrans" cxnId="{C9367A9A-0AAB-FB4C-B4BA-4EA905152490}">
      <dgm:prSet/>
      <dgm:spPr/>
      <dgm:t>
        <a:bodyPr/>
        <a:lstStyle/>
        <a:p>
          <a:endParaRPr lang="es-ES_tradnl" sz="1100">
            <a:latin typeface="Arial" charset="0"/>
            <a:ea typeface="Arial" charset="0"/>
            <a:cs typeface="Arial" charset="0"/>
          </a:endParaRPr>
        </a:p>
      </dgm:t>
    </dgm:pt>
    <dgm:pt modelId="{0863BF59-1109-3F49-8B4C-D660760A120D}">
      <dgm:prSet phldrT="[Texto]" custT="1"/>
      <dgm:spPr/>
      <dgm:t>
        <a:bodyPr/>
        <a:lstStyle/>
        <a:p>
          <a:r>
            <a:rPr lang="es-ES_tradnl" sz="1100" dirty="0" smtClean="0">
              <a:latin typeface="Arial" charset="0"/>
              <a:ea typeface="Arial" charset="0"/>
              <a:cs typeface="Arial" charset="0"/>
            </a:rPr>
            <a:t>A través</a:t>
          </a:r>
          <a:endParaRPr lang="es-ES_tradnl" sz="1100" dirty="0">
            <a:latin typeface="Arial" charset="0"/>
            <a:ea typeface="Arial" charset="0"/>
            <a:cs typeface="Arial" charset="0"/>
          </a:endParaRPr>
        </a:p>
      </dgm:t>
    </dgm:pt>
    <dgm:pt modelId="{12C0CEE2-2FD9-A445-9771-F423A5E3499A}" type="parTrans" cxnId="{96EF88F3-231A-0F4D-9A77-F102FC34CB9D}">
      <dgm:prSet/>
      <dgm:spPr/>
      <dgm:t>
        <a:bodyPr/>
        <a:lstStyle/>
        <a:p>
          <a:endParaRPr lang="es-ES_tradnl" sz="1100">
            <a:latin typeface="Arial" charset="0"/>
            <a:ea typeface="Arial" charset="0"/>
            <a:cs typeface="Arial" charset="0"/>
          </a:endParaRPr>
        </a:p>
      </dgm:t>
    </dgm:pt>
    <dgm:pt modelId="{7B8C7D89-FF71-D448-88AD-36B1140119AB}" type="sibTrans" cxnId="{96EF88F3-231A-0F4D-9A77-F102FC34CB9D}">
      <dgm:prSet/>
      <dgm:spPr/>
      <dgm:t>
        <a:bodyPr/>
        <a:lstStyle/>
        <a:p>
          <a:endParaRPr lang="es-ES_tradnl" sz="1100">
            <a:latin typeface="Arial" charset="0"/>
            <a:ea typeface="Arial" charset="0"/>
            <a:cs typeface="Arial" charset="0"/>
          </a:endParaRPr>
        </a:p>
      </dgm:t>
    </dgm:pt>
    <dgm:pt modelId="{6397AACC-1A88-CF48-8B1B-96383824FBE8}">
      <dgm:prSet phldrT="[Texto]" custT="1"/>
      <dgm:spPr/>
      <dgm:t>
        <a:bodyPr/>
        <a:lstStyle/>
        <a:p>
          <a:r>
            <a:rPr lang="es-ES_tradnl" sz="1100" dirty="0" smtClean="0">
              <a:latin typeface="Arial" charset="0"/>
              <a:ea typeface="Arial" charset="0"/>
              <a:cs typeface="Arial" charset="0"/>
            </a:rPr>
            <a:t>“Matriz de validación”</a:t>
          </a:r>
          <a:endParaRPr lang="es-ES_tradnl" sz="1100" dirty="0">
            <a:latin typeface="Arial" charset="0"/>
            <a:ea typeface="Arial" charset="0"/>
            <a:cs typeface="Arial" charset="0"/>
          </a:endParaRPr>
        </a:p>
      </dgm:t>
    </dgm:pt>
    <dgm:pt modelId="{72B7F589-58A5-E344-B1DA-E70DD4575531}" type="parTrans" cxnId="{8514D14C-FFD1-8F44-B478-E02DB2FFDFE1}">
      <dgm:prSet/>
      <dgm:spPr/>
      <dgm:t>
        <a:bodyPr/>
        <a:lstStyle/>
        <a:p>
          <a:endParaRPr lang="es-ES_tradnl" sz="1100">
            <a:latin typeface="Arial" charset="0"/>
            <a:ea typeface="Arial" charset="0"/>
            <a:cs typeface="Arial" charset="0"/>
          </a:endParaRPr>
        </a:p>
      </dgm:t>
    </dgm:pt>
    <dgm:pt modelId="{2464C745-2C10-114B-AAED-3B0AB3D03D76}" type="sibTrans" cxnId="{8514D14C-FFD1-8F44-B478-E02DB2FFDFE1}">
      <dgm:prSet/>
      <dgm:spPr/>
      <dgm:t>
        <a:bodyPr/>
        <a:lstStyle/>
        <a:p>
          <a:endParaRPr lang="es-ES_tradnl" sz="1100">
            <a:latin typeface="Arial" charset="0"/>
            <a:ea typeface="Arial" charset="0"/>
            <a:cs typeface="Arial" charset="0"/>
          </a:endParaRPr>
        </a:p>
      </dgm:t>
    </dgm:pt>
    <dgm:pt modelId="{0A28EE3E-5E51-7645-9EDB-19A611217EB3}">
      <dgm:prSet phldrT="[Texto]" custT="1"/>
      <dgm:spPr/>
      <dgm:t>
        <a:bodyPr/>
        <a:lstStyle/>
        <a:p>
          <a:endParaRPr lang="es-ES_tradnl" sz="1100" dirty="0">
            <a:latin typeface="Arial" charset="0"/>
            <a:ea typeface="Arial" charset="0"/>
            <a:cs typeface="Arial" charset="0"/>
          </a:endParaRPr>
        </a:p>
      </dgm:t>
    </dgm:pt>
    <dgm:pt modelId="{444CADC4-A7D4-7E4D-95FE-C32CF8A9AB94}" type="parTrans" cxnId="{65122B15-01AF-6F45-9971-D4BA45C7D2AE}">
      <dgm:prSet/>
      <dgm:spPr/>
      <dgm:t>
        <a:bodyPr/>
        <a:lstStyle/>
        <a:p>
          <a:endParaRPr lang="es-ES_tradnl"/>
        </a:p>
      </dgm:t>
    </dgm:pt>
    <dgm:pt modelId="{3B9FA098-4621-E64A-B838-F3159D324C1F}" type="sibTrans" cxnId="{65122B15-01AF-6F45-9971-D4BA45C7D2AE}">
      <dgm:prSet/>
      <dgm:spPr/>
      <dgm:t>
        <a:bodyPr/>
        <a:lstStyle/>
        <a:p>
          <a:endParaRPr lang="es-ES_tradnl"/>
        </a:p>
      </dgm:t>
    </dgm:pt>
    <dgm:pt modelId="{56E1CD37-A950-C149-AA0A-4C1FE964FA31}">
      <dgm:prSet phldrT="[Texto]" custT="1"/>
      <dgm:spPr/>
      <dgm:t>
        <a:bodyPr/>
        <a:lstStyle/>
        <a:p>
          <a:endParaRPr lang="es-ES_tradnl" sz="1100" dirty="0">
            <a:latin typeface="Arial" charset="0"/>
            <a:ea typeface="Arial" charset="0"/>
            <a:cs typeface="Arial" charset="0"/>
          </a:endParaRPr>
        </a:p>
      </dgm:t>
    </dgm:pt>
    <dgm:pt modelId="{29165EAC-B5A3-884B-A8FD-D125508D3C5F}" type="parTrans" cxnId="{81F76352-B3A1-E348-A35C-C68BB4869563}">
      <dgm:prSet/>
      <dgm:spPr/>
      <dgm:t>
        <a:bodyPr/>
        <a:lstStyle/>
        <a:p>
          <a:endParaRPr lang="es-ES_tradnl"/>
        </a:p>
      </dgm:t>
    </dgm:pt>
    <dgm:pt modelId="{FF0AF204-94CD-2A4C-95ED-5EB15C5C8BFF}" type="sibTrans" cxnId="{81F76352-B3A1-E348-A35C-C68BB4869563}">
      <dgm:prSet/>
      <dgm:spPr/>
      <dgm:t>
        <a:bodyPr/>
        <a:lstStyle/>
        <a:p>
          <a:endParaRPr lang="es-ES_tradnl"/>
        </a:p>
      </dgm:t>
    </dgm:pt>
    <dgm:pt modelId="{8A724FEF-34BC-0B41-8816-CA2C87F1392C}" type="pres">
      <dgm:prSet presAssocID="{F3A2215D-EB63-A140-AC63-FE9B6DBB8A90}" presName="Name0" presStyleCnt="0">
        <dgm:presLayoutVars>
          <dgm:dir/>
          <dgm:animLvl val="lvl"/>
          <dgm:resizeHandles val="exact"/>
        </dgm:presLayoutVars>
      </dgm:prSet>
      <dgm:spPr/>
      <dgm:t>
        <a:bodyPr/>
        <a:lstStyle/>
        <a:p>
          <a:endParaRPr lang="es-ES_tradnl"/>
        </a:p>
      </dgm:t>
    </dgm:pt>
    <dgm:pt modelId="{888A1B1A-E114-3B4E-8B64-F028DDECCA9E}" type="pres">
      <dgm:prSet presAssocID="{F3A2215D-EB63-A140-AC63-FE9B6DBB8A90}" presName="tSp" presStyleCnt="0"/>
      <dgm:spPr/>
    </dgm:pt>
    <dgm:pt modelId="{EE2A1916-E048-8441-85BA-B127D521D78C}" type="pres">
      <dgm:prSet presAssocID="{F3A2215D-EB63-A140-AC63-FE9B6DBB8A90}" presName="bSp" presStyleCnt="0"/>
      <dgm:spPr/>
    </dgm:pt>
    <dgm:pt modelId="{04AAAA07-2A2A-E342-9AAE-9053864C73FC}" type="pres">
      <dgm:prSet presAssocID="{F3A2215D-EB63-A140-AC63-FE9B6DBB8A90}" presName="process" presStyleCnt="0"/>
      <dgm:spPr/>
    </dgm:pt>
    <dgm:pt modelId="{FD4371E7-50F7-A54F-9AA2-DBA9FB886687}" type="pres">
      <dgm:prSet presAssocID="{39480E6B-E680-9347-BC43-43525BF65CD2}" presName="composite1" presStyleCnt="0"/>
      <dgm:spPr/>
    </dgm:pt>
    <dgm:pt modelId="{7C5D6BC6-974D-6A46-ABD9-1E045B11F299}" type="pres">
      <dgm:prSet presAssocID="{39480E6B-E680-9347-BC43-43525BF65CD2}" presName="dummyNode1" presStyleLbl="node1" presStyleIdx="0" presStyleCnt="3"/>
      <dgm:spPr/>
    </dgm:pt>
    <dgm:pt modelId="{C703C1DD-9928-DA46-87E2-852676119D44}" type="pres">
      <dgm:prSet presAssocID="{39480E6B-E680-9347-BC43-43525BF65CD2}" presName="childNode1" presStyleLbl="bgAcc1" presStyleIdx="0" presStyleCnt="3" custScaleX="133100" custScaleY="90909">
        <dgm:presLayoutVars>
          <dgm:bulletEnabled val="1"/>
        </dgm:presLayoutVars>
      </dgm:prSet>
      <dgm:spPr/>
      <dgm:t>
        <a:bodyPr/>
        <a:lstStyle/>
        <a:p>
          <a:endParaRPr lang="es-ES_tradnl"/>
        </a:p>
      </dgm:t>
    </dgm:pt>
    <dgm:pt modelId="{366E3E70-10C6-ED4C-9BA2-902ED0C992B3}" type="pres">
      <dgm:prSet presAssocID="{39480E6B-E680-9347-BC43-43525BF65CD2}" presName="childNode1tx" presStyleLbl="bgAcc1" presStyleIdx="0" presStyleCnt="3">
        <dgm:presLayoutVars>
          <dgm:bulletEnabled val="1"/>
        </dgm:presLayoutVars>
      </dgm:prSet>
      <dgm:spPr/>
      <dgm:t>
        <a:bodyPr/>
        <a:lstStyle/>
        <a:p>
          <a:endParaRPr lang="es-ES_tradnl"/>
        </a:p>
      </dgm:t>
    </dgm:pt>
    <dgm:pt modelId="{1BFBCDA5-1C9B-C847-9836-78F1695AF55C}" type="pres">
      <dgm:prSet presAssocID="{39480E6B-E680-9347-BC43-43525BF65CD2}" presName="parentNode1" presStyleLbl="node1" presStyleIdx="0" presStyleCnt="3">
        <dgm:presLayoutVars>
          <dgm:chMax val="1"/>
          <dgm:bulletEnabled val="1"/>
        </dgm:presLayoutVars>
      </dgm:prSet>
      <dgm:spPr/>
      <dgm:t>
        <a:bodyPr/>
        <a:lstStyle/>
        <a:p>
          <a:endParaRPr lang="es-ES_tradnl"/>
        </a:p>
      </dgm:t>
    </dgm:pt>
    <dgm:pt modelId="{ECC5192F-BE06-FF48-B6AC-42CF537692A5}" type="pres">
      <dgm:prSet presAssocID="{39480E6B-E680-9347-BC43-43525BF65CD2}" presName="connSite1" presStyleCnt="0"/>
      <dgm:spPr/>
    </dgm:pt>
    <dgm:pt modelId="{4568BB4E-BF05-0A42-923E-F35448D69000}" type="pres">
      <dgm:prSet presAssocID="{A527CE19-8A62-FA48-A1BF-AA3A93B7D985}" presName="Name9" presStyleLbl="sibTrans2D1" presStyleIdx="0" presStyleCnt="2" custLinFactNeighborY="-15931"/>
      <dgm:spPr/>
      <dgm:t>
        <a:bodyPr/>
        <a:lstStyle/>
        <a:p>
          <a:endParaRPr lang="es-ES_tradnl"/>
        </a:p>
      </dgm:t>
    </dgm:pt>
    <dgm:pt modelId="{FE6ED646-1F7F-DB4A-912F-065EEEFD69B1}" type="pres">
      <dgm:prSet presAssocID="{1ED2BD13-772E-B54E-BB5A-7C0D4A43D09C}" presName="composite2" presStyleCnt="0"/>
      <dgm:spPr/>
    </dgm:pt>
    <dgm:pt modelId="{90B93343-5F78-674D-A47C-B733CA122154}" type="pres">
      <dgm:prSet presAssocID="{1ED2BD13-772E-B54E-BB5A-7C0D4A43D09C}" presName="dummyNode2" presStyleLbl="node1" presStyleIdx="0" presStyleCnt="3"/>
      <dgm:spPr/>
    </dgm:pt>
    <dgm:pt modelId="{E8FA6CE8-B16E-D142-B8F9-AC25E7AE6F32}" type="pres">
      <dgm:prSet presAssocID="{1ED2BD13-772E-B54E-BB5A-7C0D4A43D09C}" presName="childNode2" presStyleLbl="bgAcc1" presStyleIdx="1" presStyleCnt="3" custScaleX="133100" custScaleY="90909">
        <dgm:presLayoutVars>
          <dgm:bulletEnabled val="1"/>
        </dgm:presLayoutVars>
      </dgm:prSet>
      <dgm:spPr/>
      <dgm:t>
        <a:bodyPr/>
        <a:lstStyle/>
        <a:p>
          <a:endParaRPr lang="es-ES_tradnl"/>
        </a:p>
      </dgm:t>
    </dgm:pt>
    <dgm:pt modelId="{F783061E-98C3-584B-99DF-F7E5F9C5E23E}" type="pres">
      <dgm:prSet presAssocID="{1ED2BD13-772E-B54E-BB5A-7C0D4A43D09C}" presName="childNode2tx" presStyleLbl="bgAcc1" presStyleIdx="1" presStyleCnt="3">
        <dgm:presLayoutVars>
          <dgm:bulletEnabled val="1"/>
        </dgm:presLayoutVars>
      </dgm:prSet>
      <dgm:spPr/>
      <dgm:t>
        <a:bodyPr/>
        <a:lstStyle/>
        <a:p>
          <a:endParaRPr lang="es-ES_tradnl"/>
        </a:p>
      </dgm:t>
    </dgm:pt>
    <dgm:pt modelId="{E92484EF-10AF-5742-8D85-65680DC44FE5}" type="pres">
      <dgm:prSet presAssocID="{1ED2BD13-772E-B54E-BB5A-7C0D4A43D09C}" presName="parentNode2" presStyleLbl="node1" presStyleIdx="1" presStyleCnt="3">
        <dgm:presLayoutVars>
          <dgm:chMax val="0"/>
          <dgm:bulletEnabled val="1"/>
        </dgm:presLayoutVars>
      </dgm:prSet>
      <dgm:spPr/>
      <dgm:t>
        <a:bodyPr/>
        <a:lstStyle/>
        <a:p>
          <a:endParaRPr lang="es-ES_tradnl"/>
        </a:p>
      </dgm:t>
    </dgm:pt>
    <dgm:pt modelId="{DFDFE1C9-BC8C-0548-856E-A471D2E206F1}" type="pres">
      <dgm:prSet presAssocID="{1ED2BD13-772E-B54E-BB5A-7C0D4A43D09C}" presName="connSite2" presStyleCnt="0"/>
      <dgm:spPr/>
    </dgm:pt>
    <dgm:pt modelId="{3219810B-2E55-8149-AEB9-244DCA677185}" type="pres">
      <dgm:prSet presAssocID="{442D1837-6CE7-4A4B-B42F-A791004B09E1}" presName="Name18" presStyleLbl="sibTrans2D1" presStyleIdx="1" presStyleCnt="2" custLinFactNeighborY="13476"/>
      <dgm:spPr/>
      <dgm:t>
        <a:bodyPr/>
        <a:lstStyle/>
        <a:p>
          <a:endParaRPr lang="es-ES_tradnl"/>
        </a:p>
      </dgm:t>
    </dgm:pt>
    <dgm:pt modelId="{8596FAA5-92D0-7040-B63A-BA4F729306BF}" type="pres">
      <dgm:prSet presAssocID="{0863BF59-1109-3F49-8B4C-D660760A120D}" presName="composite1" presStyleCnt="0"/>
      <dgm:spPr/>
    </dgm:pt>
    <dgm:pt modelId="{E6DD2CF9-2C12-DE4F-95EC-4DF430E59B95}" type="pres">
      <dgm:prSet presAssocID="{0863BF59-1109-3F49-8B4C-D660760A120D}" presName="dummyNode1" presStyleLbl="node1" presStyleIdx="1" presStyleCnt="3"/>
      <dgm:spPr/>
    </dgm:pt>
    <dgm:pt modelId="{6A859F61-B851-1D4E-8319-B06FBB393758}" type="pres">
      <dgm:prSet presAssocID="{0863BF59-1109-3F49-8B4C-D660760A120D}" presName="childNode1" presStyleLbl="bgAcc1" presStyleIdx="2" presStyleCnt="3" custScaleX="133100" custScaleY="90909">
        <dgm:presLayoutVars>
          <dgm:bulletEnabled val="1"/>
        </dgm:presLayoutVars>
      </dgm:prSet>
      <dgm:spPr/>
      <dgm:t>
        <a:bodyPr/>
        <a:lstStyle/>
        <a:p>
          <a:endParaRPr lang="es-ES_tradnl"/>
        </a:p>
      </dgm:t>
    </dgm:pt>
    <dgm:pt modelId="{F73A6426-B733-EA40-A7EF-F35098C60983}" type="pres">
      <dgm:prSet presAssocID="{0863BF59-1109-3F49-8B4C-D660760A120D}" presName="childNode1tx" presStyleLbl="bgAcc1" presStyleIdx="2" presStyleCnt="3">
        <dgm:presLayoutVars>
          <dgm:bulletEnabled val="1"/>
        </dgm:presLayoutVars>
      </dgm:prSet>
      <dgm:spPr/>
      <dgm:t>
        <a:bodyPr/>
        <a:lstStyle/>
        <a:p>
          <a:endParaRPr lang="es-ES_tradnl"/>
        </a:p>
      </dgm:t>
    </dgm:pt>
    <dgm:pt modelId="{176C4A34-93BE-7842-B808-AA99160039D6}" type="pres">
      <dgm:prSet presAssocID="{0863BF59-1109-3F49-8B4C-D660760A120D}" presName="parentNode1" presStyleLbl="node1" presStyleIdx="2" presStyleCnt="3">
        <dgm:presLayoutVars>
          <dgm:chMax val="1"/>
          <dgm:bulletEnabled val="1"/>
        </dgm:presLayoutVars>
      </dgm:prSet>
      <dgm:spPr/>
      <dgm:t>
        <a:bodyPr/>
        <a:lstStyle/>
        <a:p>
          <a:endParaRPr lang="es-ES_tradnl"/>
        </a:p>
      </dgm:t>
    </dgm:pt>
    <dgm:pt modelId="{8582661F-707B-0441-942B-2CADF6073FA2}" type="pres">
      <dgm:prSet presAssocID="{0863BF59-1109-3F49-8B4C-D660760A120D}" presName="connSite1" presStyleCnt="0"/>
      <dgm:spPr/>
    </dgm:pt>
  </dgm:ptLst>
  <dgm:cxnLst>
    <dgm:cxn modelId="{8318BC0C-7474-4249-B590-F291F4B3A668}" type="presOf" srcId="{39480E6B-E680-9347-BC43-43525BF65CD2}" destId="{1BFBCDA5-1C9B-C847-9836-78F1695AF55C}" srcOrd="0" destOrd="0" presId="urn:microsoft.com/office/officeart/2005/8/layout/hProcess4"/>
    <dgm:cxn modelId="{B8D7FFA1-6213-D047-9EEA-74611F000483}" type="presOf" srcId="{0A28EE3E-5E51-7645-9EDB-19A611217EB3}" destId="{6A859F61-B851-1D4E-8319-B06FBB393758}" srcOrd="0" destOrd="0" presId="urn:microsoft.com/office/officeart/2005/8/layout/hProcess4"/>
    <dgm:cxn modelId="{27A96BED-7985-5F4B-A673-C85896886308}" type="presOf" srcId="{26BBBFF2-971B-4748-8C1F-ADDEF49F8065}" destId="{F783061E-98C3-584B-99DF-F7E5F9C5E23E}" srcOrd="1" destOrd="1" presId="urn:microsoft.com/office/officeart/2005/8/layout/hProcess4"/>
    <dgm:cxn modelId="{8514D14C-FFD1-8F44-B478-E02DB2FFDFE1}" srcId="{0863BF59-1109-3F49-8B4C-D660760A120D}" destId="{6397AACC-1A88-CF48-8B1B-96383824FBE8}" srcOrd="1" destOrd="0" parTransId="{72B7F589-58A5-E344-B1DA-E70DD4575531}" sibTransId="{2464C745-2C10-114B-AAED-3B0AB3D03D76}"/>
    <dgm:cxn modelId="{4D37907A-2613-3648-AD1E-17C17D09E5A3}" srcId="{39480E6B-E680-9347-BC43-43525BF65CD2}" destId="{FB09F233-113E-C04C-BA82-BB798D8DD118}" srcOrd="1" destOrd="0" parTransId="{0968172E-9BEC-A14E-B302-CE2F4D156804}" sibTransId="{657B454C-DF74-DE4F-82AF-A7D2D6399F78}"/>
    <dgm:cxn modelId="{36B5DC14-2A56-E34C-AE54-595F15644558}" type="presOf" srcId="{F01E2D95-B12C-484C-B5EC-9E6470E61680}" destId="{F783061E-98C3-584B-99DF-F7E5F9C5E23E}" srcOrd="1" destOrd="0" presId="urn:microsoft.com/office/officeart/2005/8/layout/hProcess4"/>
    <dgm:cxn modelId="{1DE59158-FF94-3347-962A-2D67E3FF1E64}" type="presOf" srcId="{0863BF59-1109-3F49-8B4C-D660760A120D}" destId="{176C4A34-93BE-7842-B808-AA99160039D6}" srcOrd="0" destOrd="0" presId="urn:microsoft.com/office/officeart/2005/8/layout/hProcess4"/>
    <dgm:cxn modelId="{96EF88F3-231A-0F4D-9A77-F102FC34CB9D}" srcId="{F3A2215D-EB63-A140-AC63-FE9B6DBB8A90}" destId="{0863BF59-1109-3F49-8B4C-D660760A120D}" srcOrd="2" destOrd="0" parTransId="{12C0CEE2-2FD9-A445-9771-F423A5E3499A}" sibTransId="{7B8C7D89-FF71-D448-88AD-36B1140119AB}"/>
    <dgm:cxn modelId="{17712333-4C30-5A4C-8631-366B9C080D88}" type="presOf" srcId="{FB09F233-113E-C04C-BA82-BB798D8DD118}" destId="{366E3E70-10C6-ED4C-9BA2-902ED0C992B3}" srcOrd="1" destOrd="1" presId="urn:microsoft.com/office/officeart/2005/8/layout/hProcess4"/>
    <dgm:cxn modelId="{DF0F3CEF-3D89-7043-9406-B510233F1637}" type="presOf" srcId="{FB09F233-113E-C04C-BA82-BB798D8DD118}" destId="{C703C1DD-9928-DA46-87E2-852676119D44}" srcOrd="0" destOrd="1" presId="urn:microsoft.com/office/officeart/2005/8/layout/hProcess4"/>
    <dgm:cxn modelId="{3224D1FE-5A99-6946-B4E5-82F341E580DB}" type="presOf" srcId="{56E1CD37-A950-C149-AA0A-4C1FE964FA31}" destId="{C703C1DD-9928-DA46-87E2-852676119D44}" srcOrd="0" destOrd="0" presId="urn:microsoft.com/office/officeart/2005/8/layout/hProcess4"/>
    <dgm:cxn modelId="{EC39C6F2-D7A2-F442-96A4-2EF8362F4B44}" type="presOf" srcId="{A527CE19-8A62-FA48-A1BF-AA3A93B7D985}" destId="{4568BB4E-BF05-0A42-923E-F35448D69000}" srcOrd="0" destOrd="0" presId="urn:microsoft.com/office/officeart/2005/8/layout/hProcess4"/>
    <dgm:cxn modelId="{C9367A9A-0AAB-FB4C-B4BA-4EA905152490}" srcId="{1ED2BD13-772E-B54E-BB5A-7C0D4A43D09C}" destId="{26BBBFF2-971B-4748-8C1F-ADDEF49F8065}" srcOrd="1" destOrd="0" parTransId="{35E6E5CF-DE83-CF4E-888A-0112FF582087}" sibTransId="{459C8741-D1C5-8045-AC84-5F206D90E1BE}"/>
    <dgm:cxn modelId="{3DEC7D02-8BCA-DA4A-AE03-19D70D251EF9}" srcId="{1ED2BD13-772E-B54E-BB5A-7C0D4A43D09C}" destId="{F01E2D95-B12C-484C-B5EC-9E6470E61680}" srcOrd="0" destOrd="0" parTransId="{736CA34B-FC82-B943-B390-FC89F6FD724C}" sibTransId="{DB45F590-5A22-1B43-98CB-5AFDFCD0734D}"/>
    <dgm:cxn modelId="{2AF93C1B-079E-7D45-86AB-3512BDF0C12D}" srcId="{F3A2215D-EB63-A140-AC63-FE9B6DBB8A90}" destId="{39480E6B-E680-9347-BC43-43525BF65CD2}" srcOrd="0" destOrd="0" parTransId="{6584D289-D3B4-9941-A1BE-F37AB85AEC73}" sibTransId="{A527CE19-8A62-FA48-A1BF-AA3A93B7D985}"/>
    <dgm:cxn modelId="{6184CAF2-23C1-EC46-B050-0B67A4C6E10D}" type="presOf" srcId="{6397AACC-1A88-CF48-8B1B-96383824FBE8}" destId="{F73A6426-B733-EA40-A7EF-F35098C60983}" srcOrd="1" destOrd="1" presId="urn:microsoft.com/office/officeart/2005/8/layout/hProcess4"/>
    <dgm:cxn modelId="{65122B15-01AF-6F45-9971-D4BA45C7D2AE}" srcId="{0863BF59-1109-3F49-8B4C-D660760A120D}" destId="{0A28EE3E-5E51-7645-9EDB-19A611217EB3}" srcOrd="0" destOrd="0" parTransId="{444CADC4-A7D4-7E4D-95FE-C32CF8A9AB94}" sibTransId="{3B9FA098-4621-E64A-B838-F3159D324C1F}"/>
    <dgm:cxn modelId="{3E8B5386-1D8F-9C4E-8CFE-323EFC4F969D}" type="presOf" srcId="{26BBBFF2-971B-4748-8C1F-ADDEF49F8065}" destId="{E8FA6CE8-B16E-D142-B8F9-AC25E7AE6F32}" srcOrd="0" destOrd="1" presId="urn:microsoft.com/office/officeart/2005/8/layout/hProcess4"/>
    <dgm:cxn modelId="{CA0D9E1F-C9F6-ED47-819E-D0FB8999C6EC}" type="presOf" srcId="{6397AACC-1A88-CF48-8B1B-96383824FBE8}" destId="{6A859F61-B851-1D4E-8319-B06FBB393758}" srcOrd="0" destOrd="1" presId="urn:microsoft.com/office/officeart/2005/8/layout/hProcess4"/>
    <dgm:cxn modelId="{A6C3BD1B-6123-7741-A51E-DC3AE7CFE11A}" type="presOf" srcId="{442D1837-6CE7-4A4B-B42F-A791004B09E1}" destId="{3219810B-2E55-8149-AEB9-244DCA677185}" srcOrd="0" destOrd="0" presId="urn:microsoft.com/office/officeart/2005/8/layout/hProcess4"/>
    <dgm:cxn modelId="{141F61F1-2508-D043-8219-6DB3BC6E7121}" type="presOf" srcId="{0A28EE3E-5E51-7645-9EDB-19A611217EB3}" destId="{F73A6426-B733-EA40-A7EF-F35098C60983}" srcOrd="1" destOrd="0" presId="urn:microsoft.com/office/officeart/2005/8/layout/hProcess4"/>
    <dgm:cxn modelId="{193B8253-8688-3748-9A19-418172F892AE}" type="presOf" srcId="{56E1CD37-A950-C149-AA0A-4C1FE964FA31}" destId="{366E3E70-10C6-ED4C-9BA2-902ED0C992B3}" srcOrd="1" destOrd="0" presId="urn:microsoft.com/office/officeart/2005/8/layout/hProcess4"/>
    <dgm:cxn modelId="{38945DFD-6D40-6946-A16F-0297378D3649}" type="presOf" srcId="{F3A2215D-EB63-A140-AC63-FE9B6DBB8A90}" destId="{8A724FEF-34BC-0B41-8816-CA2C87F1392C}" srcOrd="0" destOrd="0" presId="urn:microsoft.com/office/officeart/2005/8/layout/hProcess4"/>
    <dgm:cxn modelId="{28BCA445-E7A7-8B40-8632-5FCF0DD5DFC3}" type="presOf" srcId="{F01E2D95-B12C-484C-B5EC-9E6470E61680}" destId="{E8FA6CE8-B16E-D142-B8F9-AC25E7AE6F32}" srcOrd="0" destOrd="0" presId="urn:microsoft.com/office/officeart/2005/8/layout/hProcess4"/>
    <dgm:cxn modelId="{81F76352-B3A1-E348-A35C-C68BB4869563}" srcId="{39480E6B-E680-9347-BC43-43525BF65CD2}" destId="{56E1CD37-A950-C149-AA0A-4C1FE964FA31}" srcOrd="0" destOrd="0" parTransId="{29165EAC-B5A3-884B-A8FD-D125508D3C5F}" sibTransId="{FF0AF204-94CD-2A4C-95ED-5EB15C5C8BFF}"/>
    <dgm:cxn modelId="{CDE8A88A-D0B1-2B45-9A66-0DA37DB1C8C4}" srcId="{F3A2215D-EB63-A140-AC63-FE9B6DBB8A90}" destId="{1ED2BD13-772E-B54E-BB5A-7C0D4A43D09C}" srcOrd="1" destOrd="0" parTransId="{8DD61F82-3789-114B-8A2E-47F4C0D97D7C}" sibTransId="{442D1837-6CE7-4A4B-B42F-A791004B09E1}"/>
    <dgm:cxn modelId="{772712E3-C85D-D84F-94AE-4454DCA87B0B}" type="presOf" srcId="{1ED2BD13-772E-B54E-BB5A-7C0D4A43D09C}" destId="{E92484EF-10AF-5742-8D85-65680DC44FE5}" srcOrd="0" destOrd="0" presId="urn:microsoft.com/office/officeart/2005/8/layout/hProcess4"/>
    <dgm:cxn modelId="{5986D105-4FEA-104C-A59F-5DFA3ADC6A14}" type="presParOf" srcId="{8A724FEF-34BC-0B41-8816-CA2C87F1392C}" destId="{888A1B1A-E114-3B4E-8B64-F028DDECCA9E}" srcOrd="0" destOrd="0" presId="urn:microsoft.com/office/officeart/2005/8/layout/hProcess4"/>
    <dgm:cxn modelId="{DA997FED-D09B-B946-A64A-4802ECF81CBC}" type="presParOf" srcId="{8A724FEF-34BC-0B41-8816-CA2C87F1392C}" destId="{EE2A1916-E048-8441-85BA-B127D521D78C}" srcOrd="1" destOrd="0" presId="urn:microsoft.com/office/officeart/2005/8/layout/hProcess4"/>
    <dgm:cxn modelId="{AC093089-17E3-E84E-A35D-4423AE9CF275}" type="presParOf" srcId="{8A724FEF-34BC-0B41-8816-CA2C87F1392C}" destId="{04AAAA07-2A2A-E342-9AAE-9053864C73FC}" srcOrd="2" destOrd="0" presId="urn:microsoft.com/office/officeart/2005/8/layout/hProcess4"/>
    <dgm:cxn modelId="{D6C6E118-4B1F-9947-97C1-2D5E8267211B}" type="presParOf" srcId="{04AAAA07-2A2A-E342-9AAE-9053864C73FC}" destId="{FD4371E7-50F7-A54F-9AA2-DBA9FB886687}" srcOrd="0" destOrd="0" presId="urn:microsoft.com/office/officeart/2005/8/layout/hProcess4"/>
    <dgm:cxn modelId="{036BFA6D-E22E-334B-9E5E-48B92A0223A9}" type="presParOf" srcId="{FD4371E7-50F7-A54F-9AA2-DBA9FB886687}" destId="{7C5D6BC6-974D-6A46-ABD9-1E045B11F299}" srcOrd="0" destOrd="0" presId="urn:microsoft.com/office/officeart/2005/8/layout/hProcess4"/>
    <dgm:cxn modelId="{205FEE45-9483-4940-8BC3-ADB348F71ABF}" type="presParOf" srcId="{FD4371E7-50F7-A54F-9AA2-DBA9FB886687}" destId="{C703C1DD-9928-DA46-87E2-852676119D44}" srcOrd="1" destOrd="0" presId="urn:microsoft.com/office/officeart/2005/8/layout/hProcess4"/>
    <dgm:cxn modelId="{D1D0C91F-F64C-0E41-BBBF-AF2714060F1C}" type="presParOf" srcId="{FD4371E7-50F7-A54F-9AA2-DBA9FB886687}" destId="{366E3E70-10C6-ED4C-9BA2-902ED0C992B3}" srcOrd="2" destOrd="0" presId="urn:microsoft.com/office/officeart/2005/8/layout/hProcess4"/>
    <dgm:cxn modelId="{176A33D0-6C85-1B45-9259-F670A0373F48}" type="presParOf" srcId="{FD4371E7-50F7-A54F-9AA2-DBA9FB886687}" destId="{1BFBCDA5-1C9B-C847-9836-78F1695AF55C}" srcOrd="3" destOrd="0" presId="urn:microsoft.com/office/officeart/2005/8/layout/hProcess4"/>
    <dgm:cxn modelId="{5BE1C7E8-96B2-8345-8330-DCA7E4F92895}" type="presParOf" srcId="{FD4371E7-50F7-A54F-9AA2-DBA9FB886687}" destId="{ECC5192F-BE06-FF48-B6AC-42CF537692A5}" srcOrd="4" destOrd="0" presId="urn:microsoft.com/office/officeart/2005/8/layout/hProcess4"/>
    <dgm:cxn modelId="{ED7F8D19-FE20-F744-9F7A-5C3D3A916A34}" type="presParOf" srcId="{04AAAA07-2A2A-E342-9AAE-9053864C73FC}" destId="{4568BB4E-BF05-0A42-923E-F35448D69000}" srcOrd="1" destOrd="0" presId="urn:microsoft.com/office/officeart/2005/8/layout/hProcess4"/>
    <dgm:cxn modelId="{5EEA8492-A216-B044-A47B-1F0B0B61DFCD}" type="presParOf" srcId="{04AAAA07-2A2A-E342-9AAE-9053864C73FC}" destId="{FE6ED646-1F7F-DB4A-912F-065EEEFD69B1}" srcOrd="2" destOrd="0" presId="urn:microsoft.com/office/officeart/2005/8/layout/hProcess4"/>
    <dgm:cxn modelId="{C33FAF86-5490-2544-A52F-269C3BF3746B}" type="presParOf" srcId="{FE6ED646-1F7F-DB4A-912F-065EEEFD69B1}" destId="{90B93343-5F78-674D-A47C-B733CA122154}" srcOrd="0" destOrd="0" presId="urn:microsoft.com/office/officeart/2005/8/layout/hProcess4"/>
    <dgm:cxn modelId="{987D5656-26A1-EC4F-8AB9-C462F06EE2BF}" type="presParOf" srcId="{FE6ED646-1F7F-DB4A-912F-065EEEFD69B1}" destId="{E8FA6CE8-B16E-D142-B8F9-AC25E7AE6F32}" srcOrd="1" destOrd="0" presId="urn:microsoft.com/office/officeart/2005/8/layout/hProcess4"/>
    <dgm:cxn modelId="{067C3AC1-6798-7543-9313-C54171D50421}" type="presParOf" srcId="{FE6ED646-1F7F-DB4A-912F-065EEEFD69B1}" destId="{F783061E-98C3-584B-99DF-F7E5F9C5E23E}" srcOrd="2" destOrd="0" presId="urn:microsoft.com/office/officeart/2005/8/layout/hProcess4"/>
    <dgm:cxn modelId="{1060F568-E4EE-4943-9B51-348CA220BDBF}" type="presParOf" srcId="{FE6ED646-1F7F-DB4A-912F-065EEEFD69B1}" destId="{E92484EF-10AF-5742-8D85-65680DC44FE5}" srcOrd="3" destOrd="0" presId="urn:microsoft.com/office/officeart/2005/8/layout/hProcess4"/>
    <dgm:cxn modelId="{7DEF57FE-7177-484C-A1CA-A6C36F2F3950}" type="presParOf" srcId="{FE6ED646-1F7F-DB4A-912F-065EEEFD69B1}" destId="{DFDFE1C9-BC8C-0548-856E-A471D2E206F1}" srcOrd="4" destOrd="0" presId="urn:microsoft.com/office/officeart/2005/8/layout/hProcess4"/>
    <dgm:cxn modelId="{30C2A3EB-5608-B744-9111-B82B72741A31}" type="presParOf" srcId="{04AAAA07-2A2A-E342-9AAE-9053864C73FC}" destId="{3219810B-2E55-8149-AEB9-244DCA677185}" srcOrd="3" destOrd="0" presId="urn:microsoft.com/office/officeart/2005/8/layout/hProcess4"/>
    <dgm:cxn modelId="{D7C58830-84AF-8340-A66E-BE1990B7516C}" type="presParOf" srcId="{04AAAA07-2A2A-E342-9AAE-9053864C73FC}" destId="{8596FAA5-92D0-7040-B63A-BA4F729306BF}" srcOrd="4" destOrd="0" presId="urn:microsoft.com/office/officeart/2005/8/layout/hProcess4"/>
    <dgm:cxn modelId="{FEA1D976-5349-2C47-9BAF-15C6742F4DFA}" type="presParOf" srcId="{8596FAA5-92D0-7040-B63A-BA4F729306BF}" destId="{E6DD2CF9-2C12-DE4F-95EC-4DF430E59B95}" srcOrd="0" destOrd="0" presId="urn:microsoft.com/office/officeart/2005/8/layout/hProcess4"/>
    <dgm:cxn modelId="{0DF7514A-8A99-A74D-BAD2-5C1EDC4CE51A}" type="presParOf" srcId="{8596FAA5-92D0-7040-B63A-BA4F729306BF}" destId="{6A859F61-B851-1D4E-8319-B06FBB393758}" srcOrd="1" destOrd="0" presId="urn:microsoft.com/office/officeart/2005/8/layout/hProcess4"/>
    <dgm:cxn modelId="{8A51FE41-15F2-CB4C-BABA-361457625008}" type="presParOf" srcId="{8596FAA5-92D0-7040-B63A-BA4F729306BF}" destId="{F73A6426-B733-EA40-A7EF-F35098C60983}" srcOrd="2" destOrd="0" presId="urn:microsoft.com/office/officeart/2005/8/layout/hProcess4"/>
    <dgm:cxn modelId="{34BE67C8-5045-4448-905D-78C6AADDB5F6}" type="presParOf" srcId="{8596FAA5-92D0-7040-B63A-BA4F729306BF}" destId="{176C4A34-93BE-7842-B808-AA99160039D6}" srcOrd="3" destOrd="0" presId="urn:microsoft.com/office/officeart/2005/8/layout/hProcess4"/>
    <dgm:cxn modelId="{7B3E20AF-844E-4047-A3F2-8E423C607526}" type="presParOf" srcId="{8596FAA5-92D0-7040-B63A-BA4F729306BF}" destId="{8582661F-707B-0441-942B-2CADF6073FA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4"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Se incrementó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3,00%</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0B2A9614-2E09-7947-B723-5D4E8D2717F6}" srcId="{9FE46E34-D6E4-414A-BC45-B3832A2A1A20}" destId="{7FBA6940-5E36-5549-A86F-4FB0FB585B9A}" srcOrd="1" destOrd="0" parTransId="{23954ACE-204C-7447-904A-4833005EA558}" sibTransId="{1D363818-E95E-B54A-9408-8FF2FB038471}"/>
    <dgm:cxn modelId="{32305713-A1D4-144F-8BBA-D62475554E0C}" type="presOf" srcId="{27CBA508-EB6C-7543-991B-53FCB8ECFFD7}" destId="{47E9CCFD-00AD-9D4A-8464-662C765FC07B}" srcOrd="0" destOrd="0" presId="urn:microsoft.com/office/officeart/2005/8/layout/process1"/>
    <dgm:cxn modelId="{50E751FA-0C6C-304D-AD0C-7D9FCBF4C847}" type="presOf" srcId="{9FE46E34-D6E4-414A-BC45-B3832A2A1A20}" destId="{A16D6A5B-EE91-9C43-A797-335A4E4FD069}" srcOrd="0"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B532FD84-5A7A-3F46-8A62-273C2BAC3381}" type="presOf" srcId="{27CBA508-EB6C-7543-991B-53FCB8ECFFD7}" destId="{CAAB3C60-7535-B145-8D6F-3D58F3FF0F08}" srcOrd="1" destOrd="0" presId="urn:microsoft.com/office/officeart/2005/8/layout/process1"/>
    <dgm:cxn modelId="{E6F87738-580A-8942-8C65-A5F47287D545}" type="presOf" srcId="{7FBA6940-5E36-5549-A86F-4FB0FB585B9A}" destId="{886495C5-98CF-1747-9AFA-44FCA26FA36A}" srcOrd="0" destOrd="0" presId="urn:microsoft.com/office/officeart/2005/8/layout/process1"/>
    <dgm:cxn modelId="{701FF5D2-8808-3545-9DEC-5CDFAE0CAD02}" type="presOf" srcId="{7E5DD41B-F35A-D44F-999F-AAC7BF787E55}" destId="{48CE0EA5-7384-D244-93B4-4D21E1055371}" srcOrd="0" destOrd="0" presId="urn:microsoft.com/office/officeart/2005/8/layout/process1"/>
    <dgm:cxn modelId="{13C96C5F-EC3F-234E-9561-E7D790892133}" type="presParOf" srcId="{A16D6A5B-EE91-9C43-A797-335A4E4FD069}" destId="{48CE0EA5-7384-D244-93B4-4D21E1055371}" srcOrd="0" destOrd="0" presId="urn:microsoft.com/office/officeart/2005/8/layout/process1"/>
    <dgm:cxn modelId="{EE322AD4-CE63-A849-902E-70B6E508125F}" type="presParOf" srcId="{A16D6A5B-EE91-9C43-A797-335A4E4FD069}" destId="{47E9CCFD-00AD-9D4A-8464-662C765FC07B}" srcOrd="1" destOrd="0" presId="urn:microsoft.com/office/officeart/2005/8/layout/process1"/>
    <dgm:cxn modelId="{93AD8341-4BCE-EF43-B7F8-39EAADE21B46}" type="presParOf" srcId="{47E9CCFD-00AD-9D4A-8464-662C765FC07B}" destId="{CAAB3C60-7535-B145-8D6F-3D58F3FF0F08}" srcOrd="0" destOrd="0" presId="urn:microsoft.com/office/officeart/2005/8/layout/process1"/>
    <dgm:cxn modelId="{F46E92DB-6E42-9E44-8D21-1C4462830652}"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5"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Aumentó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smtClean="0">
              <a:latin typeface="Arial" charset="0"/>
              <a:ea typeface="Arial" charset="0"/>
              <a:cs typeface="Arial" charset="0"/>
            </a:rPr>
            <a:t>en </a:t>
          </a:r>
          <a:r>
            <a:rPr lang="es-ES_tradnl" sz="1100" dirty="0" smtClean="0">
              <a:latin typeface="Arial" charset="0"/>
              <a:ea typeface="Arial" charset="0"/>
              <a:cs typeface="Arial" charset="0"/>
            </a:rPr>
            <a:t>9,81%</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33403BD1-873B-E945-9F49-4FF533B1B9C1}" type="presOf" srcId="{7FBA6940-5E36-5549-A86F-4FB0FB585B9A}" destId="{886495C5-98CF-1747-9AFA-44FCA26FA36A}" srcOrd="0" destOrd="0" presId="urn:microsoft.com/office/officeart/2005/8/layout/process1"/>
    <dgm:cxn modelId="{8632D83E-2A29-204E-A6B8-B569945CDB3B}" type="presOf" srcId="{27CBA508-EB6C-7543-991B-53FCB8ECFFD7}" destId="{CAAB3C60-7535-B145-8D6F-3D58F3FF0F08}" srcOrd="1"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1C3C32D1-AA26-FD46-936B-47ACB9CA3B7D}" type="presOf" srcId="{9FE46E34-D6E4-414A-BC45-B3832A2A1A20}" destId="{A16D6A5B-EE91-9C43-A797-335A4E4FD069}" srcOrd="0" destOrd="0" presId="urn:microsoft.com/office/officeart/2005/8/layout/process1"/>
    <dgm:cxn modelId="{A90C8600-D2B6-B445-AD16-E95E2CD61031}" type="presOf" srcId="{27CBA508-EB6C-7543-991B-53FCB8ECFFD7}" destId="{47E9CCFD-00AD-9D4A-8464-662C765FC07B}" srcOrd="0"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E73544C2-116C-3B40-B0BE-621A0CACEC1D}" type="presOf" srcId="{7E5DD41B-F35A-D44F-999F-AAC7BF787E55}" destId="{48CE0EA5-7384-D244-93B4-4D21E1055371}" srcOrd="0" destOrd="0" presId="urn:microsoft.com/office/officeart/2005/8/layout/process1"/>
    <dgm:cxn modelId="{15670C8F-3E23-8D47-B90D-469F56C6B863}" type="presParOf" srcId="{A16D6A5B-EE91-9C43-A797-335A4E4FD069}" destId="{48CE0EA5-7384-D244-93B4-4D21E1055371}" srcOrd="0" destOrd="0" presId="urn:microsoft.com/office/officeart/2005/8/layout/process1"/>
    <dgm:cxn modelId="{CCB292F7-010C-2F48-A663-A8FA39DCB846}" type="presParOf" srcId="{A16D6A5B-EE91-9C43-A797-335A4E4FD069}" destId="{47E9CCFD-00AD-9D4A-8464-662C765FC07B}" srcOrd="1" destOrd="0" presId="urn:microsoft.com/office/officeart/2005/8/layout/process1"/>
    <dgm:cxn modelId="{CF783D5B-D03D-D347-8F26-3D2A3AC25094}" type="presParOf" srcId="{47E9CCFD-00AD-9D4A-8464-662C765FC07B}" destId="{CAAB3C60-7535-B145-8D6F-3D58F3FF0F08}" srcOrd="0" destOrd="0" presId="urn:microsoft.com/office/officeart/2005/8/layout/process1"/>
    <dgm:cxn modelId="{0E5AAD49-BE9F-8241-A9AD-C654518FA7A7}"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2"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Disminuyó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14,17%</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25BAB70E-5D5E-6843-8A5A-DE43CC165D60}" type="presOf" srcId="{7FBA6940-5E36-5549-A86F-4FB0FB585B9A}" destId="{886495C5-98CF-1747-9AFA-44FCA26FA36A}" srcOrd="0"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2A8038FA-D3C1-3349-9FAD-6B3ADC2DF66A}" type="presOf" srcId="{27CBA508-EB6C-7543-991B-53FCB8ECFFD7}" destId="{CAAB3C60-7535-B145-8D6F-3D58F3FF0F08}" srcOrd="1" destOrd="0" presId="urn:microsoft.com/office/officeart/2005/8/layout/process1"/>
    <dgm:cxn modelId="{E17BB058-678F-D847-BB4E-B605992139D3}" type="presOf" srcId="{7E5DD41B-F35A-D44F-999F-AAC7BF787E55}" destId="{48CE0EA5-7384-D244-93B4-4D21E1055371}" srcOrd="0"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4B549926-19BB-2445-A229-E77D88251766}" type="presOf" srcId="{27CBA508-EB6C-7543-991B-53FCB8ECFFD7}" destId="{47E9CCFD-00AD-9D4A-8464-662C765FC07B}" srcOrd="0" destOrd="0" presId="urn:microsoft.com/office/officeart/2005/8/layout/process1"/>
    <dgm:cxn modelId="{025FA34F-1C9C-234A-A57E-4B883231979C}" type="presOf" srcId="{9FE46E34-D6E4-414A-BC45-B3832A2A1A20}" destId="{A16D6A5B-EE91-9C43-A797-335A4E4FD069}" srcOrd="0" destOrd="0" presId="urn:microsoft.com/office/officeart/2005/8/layout/process1"/>
    <dgm:cxn modelId="{D256E5BE-A618-7049-98B6-4EFC1BA9E98B}" type="presParOf" srcId="{A16D6A5B-EE91-9C43-A797-335A4E4FD069}" destId="{48CE0EA5-7384-D244-93B4-4D21E1055371}" srcOrd="0" destOrd="0" presId="urn:microsoft.com/office/officeart/2005/8/layout/process1"/>
    <dgm:cxn modelId="{9D06698A-6BFD-644F-81C8-5D671DFE8103}" type="presParOf" srcId="{A16D6A5B-EE91-9C43-A797-335A4E4FD069}" destId="{47E9CCFD-00AD-9D4A-8464-662C765FC07B}" srcOrd="1" destOrd="0" presId="urn:microsoft.com/office/officeart/2005/8/layout/process1"/>
    <dgm:cxn modelId="{E0F8FA86-FF4A-DE4D-9B2B-156BA8B2C201}" type="presParOf" srcId="{47E9CCFD-00AD-9D4A-8464-662C765FC07B}" destId="{CAAB3C60-7535-B145-8D6F-3D58F3FF0F08}" srcOrd="0" destOrd="0" presId="urn:microsoft.com/office/officeart/2005/8/layout/process1"/>
    <dgm:cxn modelId="{E4BEB408-5488-F54A-9652-5AF8D51F08EB}"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E935401C-FA90-5F42-8528-186FF4656999}" type="doc">
      <dgm:prSet loTypeId="urn:microsoft.com/office/officeart/2005/8/layout/lProcess3" loCatId="" qsTypeId="urn:microsoft.com/office/officeart/2005/8/quickstyle/simple4" qsCatId="simple" csTypeId="urn:microsoft.com/office/officeart/2005/8/colors/colorful2" csCatId="colorful" phldr="1"/>
      <dgm:spPr/>
      <dgm:t>
        <a:bodyPr/>
        <a:lstStyle/>
        <a:p>
          <a:endParaRPr lang="es-ES_tradnl"/>
        </a:p>
      </dgm:t>
    </dgm:pt>
    <dgm:pt modelId="{8FDAFFBC-3501-1F42-B594-AD97937B2BE8}">
      <dgm:prSet phldrT="[Texto]" custT="1"/>
      <dgm:spPr/>
      <dgm:t>
        <a:bodyPr/>
        <a:lstStyle/>
        <a:p>
          <a:r>
            <a:rPr lang="es-ES" sz="1100" dirty="0" smtClean="0">
              <a:latin typeface="Arial" charset="0"/>
              <a:ea typeface="Arial" charset="0"/>
              <a:cs typeface="Arial" charset="0"/>
            </a:rPr>
            <a:t>Alteración</a:t>
          </a:r>
          <a:endParaRPr lang="es-ES_tradnl" sz="1100" dirty="0">
            <a:latin typeface="Arial" charset="0"/>
            <a:ea typeface="Arial" charset="0"/>
            <a:cs typeface="Arial" charset="0"/>
          </a:endParaRPr>
        </a:p>
      </dgm:t>
    </dgm:pt>
    <dgm:pt modelId="{919B3873-A54E-EE4A-8B88-DC88DAAA6243}" type="parTrans" cxnId="{28A15BAD-B37A-2541-BDEA-018ABF5FCAE1}">
      <dgm:prSet/>
      <dgm:spPr/>
      <dgm:t>
        <a:bodyPr/>
        <a:lstStyle/>
        <a:p>
          <a:endParaRPr lang="es-ES_tradnl" sz="1100">
            <a:latin typeface="Arial" charset="0"/>
            <a:ea typeface="Arial" charset="0"/>
            <a:cs typeface="Arial" charset="0"/>
          </a:endParaRPr>
        </a:p>
      </dgm:t>
    </dgm:pt>
    <dgm:pt modelId="{FFAD67CE-B782-AB44-B91B-0033A52950D9}" type="sibTrans" cxnId="{28A15BAD-B37A-2541-BDEA-018ABF5FCAE1}">
      <dgm:prSet/>
      <dgm:spPr/>
      <dgm:t>
        <a:bodyPr/>
        <a:lstStyle/>
        <a:p>
          <a:endParaRPr lang="es-ES_tradnl" sz="1100">
            <a:latin typeface="Arial" charset="0"/>
            <a:ea typeface="Arial" charset="0"/>
            <a:cs typeface="Arial" charset="0"/>
          </a:endParaRPr>
        </a:p>
      </dgm:t>
    </dgm:pt>
    <dgm:pt modelId="{D6B7546C-4CCA-3E43-A8B1-8A6165F256FD}">
      <dgm:prSet phldrT="[Texto]" custT="1"/>
      <dgm:spPr/>
      <dgm:t>
        <a:bodyPr/>
        <a:lstStyle/>
        <a:p>
          <a:r>
            <a:rPr lang="es-ES" sz="1000" dirty="0" smtClean="0">
              <a:latin typeface="Arial" charset="0"/>
              <a:ea typeface="Arial" charset="0"/>
              <a:cs typeface="Arial" charset="0"/>
            </a:rPr>
            <a:t>Condiciones económicas</a:t>
          </a:r>
          <a:endParaRPr lang="es-ES_tradnl" sz="1000" dirty="0">
            <a:latin typeface="Arial" charset="0"/>
            <a:ea typeface="Arial" charset="0"/>
            <a:cs typeface="Arial" charset="0"/>
          </a:endParaRPr>
        </a:p>
      </dgm:t>
    </dgm:pt>
    <dgm:pt modelId="{AACAAAFA-17A5-954F-A463-066545F36F6C}" type="parTrans" cxnId="{31D799C2-37E2-5344-9CB2-5C45F0EAA473}">
      <dgm:prSet/>
      <dgm:spPr/>
      <dgm:t>
        <a:bodyPr/>
        <a:lstStyle/>
        <a:p>
          <a:endParaRPr lang="es-ES_tradnl" sz="1100">
            <a:latin typeface="Arial" charset="0"/>
            <a:ea typeface="Arial" charset="0"/>
            <a:cs typeface="Arial" charset="0"/>
          </a:endParaRPr>
        </a:p>
      </dgm:t>
    </dgm:pt>
    <dgm:pt modelId="{049FE52F-0B75-004D-A255-05F55531D400}" type="sibTrans" cxnId="{31D799C2-37E2-5344-9CB2-5C45F0EAA473}">
      <dgm:prSet/>
      <dgm:spPr/>
      <dgm:t>
        <a:bodyPr/>
        <a:lstStyle/>
        <a:p>
          <a:endParaRPr lang="es-ES_tradnl" sz="1100">
            <a:latin typeface="Arial" charset="0"/>
            <a:ea typeface="Arial" charset="0"/>
            <a:cs typeface="Arial" charset="0"/>
          </a:endParaRPr>
        </a:p>
      </dgm:t>
    </dgm:pt>
    <dgm:pt modelId="{55C8A070-A9EA-1F4B-A076-4FE5EC8EC17F}">
      <dgm:prSet phldrT="[Texto]" custT="1"/>
      <dgm:spPr/>
      <dgm:t>
        <a:bodyPr/>
        <a:lstStyle/>
        <a:p>
          <a:r>
            <a:rPr lang="es-ES" sz="1000" dirty="0" smtClean="0">
              <a:latin typeface="Arial" charset="0"/>
              <a:ea typeface="Arial" charset="0"/>
              <a:cs typeface="Arial" charset="0"/>
            </a:rPr>
            <a:t>Relación contractual</a:t>
          </a:r>
          <a:endParaRPr lang="es-ES_tradnl" sz="1000" dirty="0">
            <a:latin typeface="Arial" charset="0"/>
            <a:ea typeface="Arial" charset="0"/>
            <a:cs typeface="Arial" charset="0"/>
          </a:endParaRPr>
        </a:p>
      </dgm:t>
    </dgm:pt>
    <dgm:pt modelId="{B8044ECE-AB85-6A40-A076-EA255E1D684F}" type="parTrans" cxnId="{AA68FD04-6BF0-484A-9C42-462014A16166}">
      <dgm:prSet/>
      <dgm:spPr/>
      <dgm:t>
        <a:bodyPr/>
        <a:lstStyle/>
        <a:p>
          <a:endParaRPr lang="es-ES_tradnl" sz="1100">
            <a:latin typeface="Arial" charset="0"/>
            <a:ea typeface="Arial" charset="0"/>
            <a:cs typeface="Arial" charset="0"/>
          </a:endParaRPr>
        </a:p>
      </dgm:t>
    </dgm:pt>
    <dgm:pt modelId="{88C66501-A9E8-624B-A256-404AC2C777AC}" type="sibTrans" cxnId="{AA68FD04-6BF0-484A-9C42-462014A16166}">
      <dgm:prSet/>
      <dgm:spPr/>
      <dgm:t>
        <a:bodyPr/>
        <a:lstStyle/>
        <a:p>
          <a:endParaRPr lang="es-ES_tradnl" sz="1100">
            <a:latin typeface="Arial" charset="0"/>
            <a:ea typeface="Arial" charset="0"/>
            <a:cs typeface="Arial" charset="0"/>
          </a:endParaRPr>
        </a:p>
      </dgm:t>
    </dgm:pt>
    <dgm:pt modelId="{E6A49A51-229A-8A4D-8809-35A00137EE2E}">
      <dgm:prSet phldrT="[Texto]" custT="1"/>
      <dgm:spPr/>
      <dgm:t>
        <a:bodyPr/>
        <a:lstStyle/>
        <a:p>
          <a:r>
            <a:rPr lang="es-ES" sz="1100" dirty="0" smtClean="0">
              <a:latin typeface="Arial" charset="0"/>
              <a:ea typeface="Arial" charset="0"/>
              <a:cs typeface="Arial" charset="0"/>
            </a:rPr>
            <a:t>Cambio</a:t>
          </a:r>
          <a:endParaRPr lang="es-ES_tradnl" sz="1100" dirty="0">
            <a:latin typeface="Arial" charset="0"/>
            <a:ea typeface="Arial" charset="0"/>
            <a:cs typeface="Arial" charset="0"/>
          </a:endParaRPr>
        </a:p>
      </dgm:t>
    </dgm:pt>
    <dgm:pt modelId="{DF1C14F5-4801-EC46-8D17-35E173026704}" type="parTrans" cxnId="{CA996C69-02D2-CE49-92EF-9279B55A4AFC}">
      <dgm:prSet/>
      <dgm:spPr/>
      <dgm:t>
        <a:bodyPr/>
        <a:lstStyle/>
        <a:p>
          <a:endParaRPr lang="es-ES_tradnl" sz="1100">
            <a:latin typeface="Arial" charset="0"/>
            <a:ea typeface="Arial" charset="0"/>
            <a:cs typeface="Arial" charset="0"/>
          </a:endParaRPr>
        </a:p>
      </dgm:t>
    </dgm:pt>
    <dgm:pt modelId="{F21E1AD0-BF4F-C24C-BBCE-CA09C7B3CF24}" type="sibTrans" cxnId="{CA996C69-02D2-CE49-92EF-9279B55A4AFC}">
      <dgm:prSet/>
      <dgm:spPr/>
      <dgm:t>
        <a:bodyPr/>
        <a:lstStyle/>
        <a:p>
          <a:endParaRPr lang="es-ES_tradnl" sz="1100">
            <a:latin typeface="Arial" charset="0"/>
            <a:ea typeface="Arial" charset="0"/>
            <a:cs typeface="Arial" charset="0"/>
          </a:endParaRPr>
        </a:p>
      </dgm:t>
    </dgm:pt>
    <dgm:pt modelId="{EB0AC1A9-A0E9-7E4A-943D-F2E1F8628B6F}">
      <dgm:prSet phldrT="[Texto]" custT="1"/>
      <dgm:spPr/>
      <dgm:t>
        <a:bodyPr/>
        <a:lstStyle/>
        <a:p>
          <a:r>
            <a:rPr lang="es-ES" sz="1000" dirty="0" smtClean="0">
              <a:latin typeface="Arial" charset="0"/>
              <a:ea typeface="Arial" charset="0"/>
              <a:cs typeface="Arial" charset="0"/>
            </a:rPr>
            <a:t>Antiguos contratos de trabajo</a:t>
          </a:r>
          <a:endParaRPr lang="es-ES_tradnl" sz="1000" dirty="0">
            <a:latin typeface="Arial" charset="0"/>
            <a:ea typeface="Arial" charset="0"/>
            <a:cs typeface="Arial" charset="0"/>
          </a:endParaRPr>
        </a:p>
      </dgm:t>
    </dgm:pt>
    <dgm:pt modelId="{726D04C5-070C-4047-B467-2E3DAD4FCC24}" type="parTrans" cxnId="{8C6809FE-F324-F24A-AD73-8EAC9C2BB09F}">
      <dgm:prSet/>
      <dgm:spPr/>
      <dgm:t>
        <a:bodyPr/>
        <a:lstStyle/>
        <a:p>
          <a:endParaRPr lang="es-ES_tradnl" sz="1100">
            <a:latin typeface="Arial" charset="0"/>
            <a:ea typeface="Arial" charset="0"/>
            <a:cs typeface="Arial" charset="0"/>
          </a:endParaRPr>
        </a:p>
      </dgm:t>
    </dgm:pt>
    <dgm:pt modelId="{48C4FC9E-A324-6C4E-91E8-CB37B4CB6F7D}" type="sibTrans" cxnId="{8C6809FE-F324-F24A-AD73-8EAC9C2BB09F}">
      <dgm:prSet/>
      <dgm:spPr/>
      <dgm:t>
        <a:bodyPr/>
        <a:lstStyle/>
        <a:p>
          <a:endParaRPr lang="es-ES_tradnl" sz="1100">
            <a:latin typeface="Arial" charset="0"/>
            <a:ea typeface="Arial" charset="0"/>
            <a:cs typeface="Arial" charset="0"/>
          </a:endParaRPr>
        </a:p>
      </dgm:t>
    </dgm:pt>
    <dgm:pt modelId="{45BA01BF-0E3D-5C48-B13A-46CEF64AE7D6}">
      <dgm:prSet phldrT="[Texto]" custT="1"/>
      <dgm:spPr/>
      <dgm:t>
        <a:bodyPr/>
        <a:lstStyle/>
        <a:p>
          <a:r>
            <a:rPr lang="es-ES" sz="1000" dirty="0" smtClean="0">
              <a:latin typeface="Arial" charset="0"/>
              <a:ea typeface="Arial" charset="0"/>
              <a:cs typeface="Arial" charset="0"/>
            </a:rPr>
            <a:t>Nuevas modalidades vigentes  </a:t>
          </a:r>
          <a:endParaRPr lang="es-ES_tradnl" sz="1000" dirty="0">
            <a:latin typeface="Arial" charset="0"/>
            <a:ea typeface="Arial" charset="0"/>
            <a:cs typeface="Arial" charset="0"/>
          </a:endParaRPr>
        </a:p>
      </dgm:t>
    </dgm:pt>
    <dgm:pt modelId="{3167CAD5-0BAD-0D49-A25C-BDA37150EDFE}" type="parTrans" cxnId="{A0F28361-EDB7-7C4D-9614-B4B70B7AB260}">
      <dgm:prSet/>
      <dgm:spPr/>
      <dgm:t>
        <a:bodyPr/>
        <a:lstStyle/>
        <a:p>
          <a:endParaRPr lang="es-ES_tradnl" sz="1100">
            <a:latin typeface="Arial" charset="0"/>
            <a:ea typeface="Arial" charset="0"/>
            <a:cs typeface="Arial" charset="0"/>
          </a:endParaRPr>
        </a:p>
      </dgm:t>
    </dgm:pt>
    <dgm:pt modelId="{C8680C52-03A3-944C-AE94-82AB7DC4F823}" type="sibTrans" cxnId="{A0F28361-EDB7-7C4D-9614-B4B70B7AB260}">
      <dgm:prSet/>
      <dgm:spPr/>
      <dgm:t>
        <a:bodyPr/>
        <a:lstStyle/>
        <a:p>
          <a:endParaRPr lang="es-ES_tradnl" sz="1100">
            <a:latin typeface="Arial" charset="0"/>
            <a:ea typeface="Arial" charset="0"/>
            <a:cs typeface="Arial" charset="0"/>
          </a:endParaRPr>
        </a:p>
      </dgm:t>
    </dgm:pt>
    <dgm:pt modelId="{3F4B81B7-1004-EC4E-A160-5244B4F27DCC}">
      <dgm:prSet phldrT="[Texto]" custT="1"/>
      <dgm:spPr/>
      <dgm:t>
        <a:bodyPr/>
        <a:lstStyle/>
        <a:p>
          <a:r>
            <a:rPr lang="es-ES" sz="1100" dirty="0" smtClean="0">
              <a:latin typeface="Arial" charset="0"/>
              <a:ea typeface="Arial" charset="0"/>
              <a:cs typeface="Arial" charset="0"/>
            </a:rPr>
            <a:t>Despido</a:t>
          </a:r>
          <a:endParaRPr lang="es-ES_tradnl" sz="1100" dirty="0">
            <a:latin typeface="Arial" charset="0"/>
            <a:ea typeface="Arial" charset="0"/>
            <a:cs typeface="Arial" charset="0"/>
          </a:endParaRPr>
        </a:p>
      </dgm:t>
    </dgm:pt>
    <dgm:pt modelId="{D48ADA2A-7174-0642-B9FA-24D3B592DA72}" type="parTrans" cxnId="{DD090301-C9F5-B845-8E71-EE75F6773D97}">
      <dgm:prSet/>
      <dgm:spPr/>
      <dgm:t>
        <a:bodyPr/>
        <a:lstStyle/>
        <a:p>
          <a:endParaRPr lang="es-ES_tradnl" sz="1100">
            <a:latin typeface="Arial" charset="0"/>
            <a:ea typeface="Arial" charset="0"/>
            <a:cs typeface="Arial" charset="0"/>
          </a:endParaRPr>
        </a:p>
      </dgm:t>
    </dgm:pt>
    <dgm:pt modelId="{BCF4BB90-1EE4-C643-9E8B-596D586489B6}" type="sibTrans" cxnId="{DD090301-C9F5-B845-8E71-EE75F6773D97}">
      <dgm:prSet/>
      <dgm:spPr/>
      <dgm:t>
        <a:bodyPr/>
        <a:lstStyle/>
        <a:p>
          <a:endParaRPr lang="es-ES_tradnl" sz="1100">
            <a:latin typeface="Arial" charset="0"/>
            <a:ea typeface="Arial" charset="0"/>
            <a:cs typeface="Arial" charset="0"/>
          </a:endParaRPr>
        </a:p>
      </dgm:t>
    </dgm:pt>
    <dgm:pt modelId="{0E0D8DA6-555B-824D-8FA1-B3202B72482E}">
      <dgm:prSet phldrT="[Texto]" custT="1"/>
      <dgm:spPr/>
      <dgm:t>
        <a:bodyPr/>
        <a:lstStyle/>
        <a:p>
          <a:r>
            <a:rPr lang="es-ES" sz="1000" dirty="0" smtClean="0">
              <a:latin typeface="Arial" charset="0"/>
              <a:ea typeface="Arial" charset="0"/>
              <a:cs typeface="Arial" charset="0"/>
            </a:rPr>
            <a:t>Diferentes causas justificables </a:t>
          </a:r>
          <a:endParaRPr lang="es-ES_tradnl" sz="1000" dirty="0">
            <a:latin typeface="Arial" charset="0"/>
            <a:ea typeface="Arial" charset="0"/>
            <a:cs typeface="Arial" charset="0"/>
          </a:endParaRPr>
        </a:p>
      </dgm:t>
    </dgm:pt>
    <dgm:pt modelId="{BA1179C6-2AF5-5543-A493-3DD958367C01}" type="parTrans" cxnId="{4508D423-CE86-2B40-B62E-25E15B487225}">
      <dgm:prSet/>
      <dgm:spPr/>
      <dgm:t>
        <a:bodyPr/>
        <a:lstStyle/>
        <a:p>
          <a:endParaRPr lang="es-ES_tradnl" sz="1100">
            <a:latin typeface="Arial" charset="0"/>
            <a:ea typeface="Arial" charset="0"/>
            <a:cs typeface="Arial" charset="0"/>
          </a:endParaRPr>
        </a:p>
      </dgm:t>
    </dgm:pt>
    <dgm:pt modelId="{5C646BA0-BA7A-D045-82ED-45F0A915B8F0}" type="sibTrans" cxnId="{4508D423-CE86-2B40-B62E-25E15B487225}">
      <dgm:prSet/>
      <dgm:spPr/>
      <dgm:t>
        <a:bodyPr/>
        <a:lstStyle/>
        <a:p>
          <a:endParaRPr lang="es-ES_tradnl" sz="1100">
            <a:latin typeface="Arial" charset="0"/>
            <a:ea typeface="Arial" charset="0"/>
            <a:cs typeface="Arial" charset="0"/>
          </a:endParaRPr>
        </a:p>
      </dgm:t>
    </dgm:pt>
    <dgm:pt modelId="{78F4B2E7-77D5-1D40-A66D-DD5124EADA37}" type="pres">
      <dgm:prSet presAssocID="{E935401C-FA90-5F42-8528-186FF4656999}" presName="Name0" presStyleCnt="0">
        <dgm:presLayoutVars>
          <dgm:chPref val="3"/>
          <dgm:dir/>
          <dgm:animLvl val="lvl"/>
          <dgm:resizeHandles/>
        </dgm:presLayoutVars>
      </dgm:prSet>
      <dgm:spPr/>
      <dgm:t>
        <a:bodyPr/>
        <a:lstStyle/>
        <a:p>
          <a:endParaRPr lang="es-ES_tradnl"/>
        </a:p>
      </dgm:t>
    </dgm:pt>
    <dgm:pt modelId="{7A33EE03-7D24-6141-88A0-73BD4605E5F0}" type="pres">
      <dgm:prSet presAssocID="{8FDAFFBC-3501-1F42-B594-AD97937B2BE8}" presName="horFlow" presStyleCnt="0"/>
      <dgm:spPr/>
    </dgm:pt>
    <dgm:pt modelId="{078B0D85-5132-BB48-965A-D5B95891319D}" type="pres">
      <dgm:prSet presAssocID="{8FDAFFBC-3501-1F42-B594-AD97937B2BE8}" presName="bigChev" presStyleLbl="node1" presStyleIdx="0" presStyleCnt="3"/>
      <dgm:spPr/>
      <dgm:t>
        <a:bodyPr/>
        <a:lstStyle/>
        <a:p>
          <a:endParaRPr lang="es-ES_tradnl"/>
        </a:p>
      </dgm:t>
    </dgm:pt>
    <dgm:pt modelId="{1830C550-2261-414D-A88F-CC8EC4A1A8C1}" type="pres">
      <dgm:prSet presAssocID="{AACAAAFA-17A5-954F-A463-066545F36F6C}" presName="parTrans" presStyleCnt="0"/>
      <dgm:spPr/>
    </dgm:pt>
    <dgm:pt modelId="{20E9A01F-FE62-8442-8263-F1ED16750C96}" type="pres">
      <dgm:prSet presAssocID="{D6B7546C-4CCA-3E43-A8B1-8A6165F256FD}" presName="node" presStyleLbl="alignAccFollowNode1" presStyleIdx="0" presStyleCnt="5" custScaleX="138701">
        <dgm:presLayoutVars>
          <dgm:bulletEnabled val="1"/>
        </dgm:presLayoutVars>
      </dgm:prSet>
      <dgm:spPr/>
      <dgm:t>
        <a:bodyPr/>
        <a:lstStyle/>
        <a:p>
          <a:endParaRPr lang="es-ES_tradnl"/>
        </a:p>
      </dgm:t>
    </dgm:pt>
    <dgm:pt modelId="{6358F598-D26F-CB40-AEAC-47978D116ABA}" type="pres">
      <dgm:prSet presAssocID="{049FE52F-0B75-004D-A255-05F55531D400}" presName="sibTrans" presStyleCnt="0"/>
      <dgm:spPr/>
    </dgm:pt>
    <dgm:pt modelId="{250C90E5-84EE-E942-8EC2-583A73D18EE7}" type="pres">
      <dgm:prSet presAssocID="{55C8A070-A9EA-1F4B-A076-4FE5EC8EC17F}" presName="node" presStyleLbl="alignAccFollowNode1" presStyleIdx="1" presStyleCnt="5" custScaleX="138701">
        <dgm:presLayoutVars>
          <dgm:bulletEnabled val="1"/>
        </dgm:presLayoutVars>
      </dgm:prSet>
      <dgm:spPr/>
      <dgm:t>
        <a:bodyPr/>
        <a:lstStyle/>
        <a:p>
          <a:endParaRPr lang="es-ES_tradnl"/>
        </a:p>
      </dgm:t>
    </dgm:pt>
    <dgm:pt modelId="{275D83D5-649B-744F-8C3A-0417B8333EAA}" type="pres">
      <dgm:prSet presAssocID="{8FDAFFBC-3501-1F42-B594-AD97937B2BE8}" presName="vSp" presStyleCnt="0"/>
      <dgm:spPr/>
    </dgm:pt>
    <dgm:pt modelId="{9AA6CA82-7FC9-024A-AB34-7E837ED446E8}" type="pres">
      <dgm:prSet presAssocID="{E6A49A51-229A-8A4D-8809-35A00137EE2E}" presName="horFlow" presStyleCnt="0"/>
      <dgm:spPr/>
    </dgm:pt>
    <dgm:pt modelId="{3EDA2630-CC9B-4D4B-8EEE-AF7B0E40662F}" type="pres">
      <dgm:prSet presAssocID="{E6A49A51-229A-8A4D-8809-35A00137EE2E}" presName="bigChev" presStyleLbl="node1" presStyleIdx="1" presStyleCnt="3"/>
      <dgm:spPr/>
      <dgm:t>
        <a:bodyPr/>
        <a:lstStyle/>
        <a:p>
          <a:endParaRPr lang="es-ES_tradnl"/>
        </a:p>
      </dgm:t>
    </dgm:pt>
    <dgm:pt modelId="{6DAAFB5C-FC7F-2D42-837B-1DDA14910FD5}" type="pres">
      <dgm:prSet presAssocID="{726D04C5-070C-4047-B467-2E3DAD4FCC24}" presName="parTrans" presStyleCnt="0"/>
      <dgm:spPr/>
    </dgm:pt>
    <dgm:pt modelId="{23FBE654-696A-5E49-9DBD-F4AFC63B903F}" type="pres">
      <dgm:prSet presAssocID="{EB0AC1A9-A0E9-7E4A-943D-F2E1F8628B6F}" presName="node" presStyleLbl="alignAccFollowNode1" presStyleIdx="2" presStyleCnt="5" custScaleX="138701">
        <dgm:presLayoutVars>
          <dgm:bulletEnabled val="1"/>
        </dgm:presLayoutVars>
      </dgm:prSet>
      <dgm:spPr/>
      <dgm:t>
        <a:bodyPr/>
        <a:lstStyle/>
        <a:p>
          <a:endParaRPr lang="es-ES_tradnl"/>
        </a:p>
      </dgm:t>
    </dgm:pt>
    <dgm:pt modelId="{6E624B3C-55B6-8344-BAA8-CEA9ABA9EE6E}" type="pres">
      <dgm:prSet presAssocID="{48C4FC9E-A324-6C4E-91E8-CB37B4CB6F7D}" presName="sibTrans" presStyleCnt="0"/>
      <dgm:spPr/>
    </dgm:pt>
    <dgm:pt modelId="{3C83C4BD-D2CA-8D42-B3BF-6BAF9389FEC0}" type="pres">
      <dgm:prSet presAssocID="{45BA01BF-0E3D-5C48-B13A-46CEF64AE7D6}" presName="node" presStyleLbl="alignAccFollowNode1" presStyleIdx="3" presStyleCnt="5" custScaleX="138701">
        <dgm:presLayoutVars>
          <dgm:bulletEnabled val="1"/>
        </dgm:presLayoutVars>
      </dgm:prSet>
      <dgm:spPr/>
      <dgm:t>
        <a:bodyPr/>
        <a:lstStyle/>
        <a:p>
          <a:endParaRPr lang="es-ES_tradnl"/>
        </a:p>
      </dgm:t>
    </dgm:pt>
    <dgm:pt modelId="{1B81DDBE-F64B-D84F-A4D7-2B454029D139}" type="pres">
      <dgm:prSet presAssocID="{E6A49A51-229A-8A4D-8809-35A00137EE2E}" presName="vSp" presStyleCnt="0"/>
      <dgm:spPr/>
    </dgm:pt>
    <dgm:pt modelId="{2531CB48-8913-3341-9D69-5CAEAD7534DD}" type="pres">
      <dgm:prSet presAssocID="{3F4B81B7-1004-EC4E-A160-5244B4F27DCC}" presName="horFlow" presStyleCnt="0"/>
      <dgm:spPr/>
    </dgm:pt>
    <dgm:pt modelId="{6F812892-2F3C-3F41-AD00-4C963FA4EBFF}" type="pres">
      <dgm:prSet presAssocID="{3F4B81B7-1004-EC4E-A160-5244B4F27DCC}" presName="bigChev" presStyleLbl="node1" presStyleIdx="2" presStyleCnt="3"/>
      <dgm:spPr/>
      <dgm:t>
        <a:bodyPr/>
        <a:lstStyle/>
        <a:p>
          <a:endParaRPr lang="es-ES_tradnl"/>
        </a:p>
      </dgm:t>
    </dgm:pt>
    <dgm:pt modelId="{47F5E935-9991-D148-9450-FACF899F0910}" type="pres">
      <dgm:prSet presAssocID="{BA1179C6-2AF5-5543-A493-3DD958367C01}" presName="parTrans" presStyleCnt="0"/>
      <dgm:spPr/>
    </dgm:pt>
    <dgm:pt modelId="{290CCFE3-C65E-984D-BA2B-28F87729E7C3}" type="pres">
      <dgm:prSet presAssocID="{0E0D8DA6-555B-824D-8FA1-B3202B72482E}" presName="node" presStyleLbl="alignAccFollowNode1" presStyleIdx="4" presStyleCnt="5" custScaleX="138701">
        <dgm:presLayoutVars>
          <dgm:bulletEnabled val="1"/>
        </dgm:presLayoutVars>
      </dgm:prSet>
      <dgm:spPr/>
      <dgm:t>
        <a:bodyPr/>
        <a:lstStyle/>
        <a:p>
          <a:endParaRPr lang="es-ES_tradnl"/>
        </a:p>
      </dgm:t>
    </dgm:pt>
  </dgm:ptLst>
  <dgm:cxnLst>
    <dgm:cxn modelId="{D59EE396-AE13-2743-B24C-36FB03E36A49}" type="presOf" srcId="{EB0AC1A9-A0E9-7E4A-943D-F2E1F8628B6F}" destId="{23FBE654-696A-5E49-9DBD-F4AFC63B903F}" srcOrd="0" destOrd="0" presId="urn:microsoft.com/office/officeart/2005/8/layout/lProcess3"/>
    <dgm:cxn modelId="{CA996C69-02D2-CE49-92EF-9279B55A4AFC}" srcId="{E935401C-FA90-5F42-8528-186FF4656999}" destId="{E6A49A51-229A-8A4D-8809-35A00137EE2E}" srcOrd="1" destOrd="0" parTransId="{DF1C14F5-4801-EC46-8D17-35E173026704}" sibTransId="{F21E1AD0-BF4F-C24C-BBCE-CA09C7B3CF24}"/>
    <dgm:cxn modelId="{7F214046-3BA0-0B49-97CE-E1B8B5C89991}" type="presOf" srcId="{3F4B81B7-1004-EC4E-A160-5244B4F27DCC}" destId="{6F812892-2F3C-3F41-AD00-4C963FA4EBFF}" srcOrd="0" destOrd="0" presId="urn:microsoft.com/office/officeart/2005/8/layout/lProcess3"/>
    <dgm:cxn modelId="{31D799C2-37E2-5344-9CB2-5C45F0EAA473}" srcId="{8FDAFFBC-3501-1F42-B594-AD97937B2BE8}" destId="{D6B7546C-4CCA-3E43-A8B1-8A6165F256FD}" srcOrd="0" destOrd="0" parTransId="{AACAAAFA-17A5-954F-A463-066545F36F6C}" sibTransId="{049FE52F-0B75-004D-A255-05F55531D400}"/>
    <dgm:cxn modelId="{BEC322ED-03F9-B849-8BBD-923F3853C3A7}" type="presOf" srcId="{E6A49A51-229A-8A4D-8809-35A00137EE2E}" destId="{3EDA2630-CC9B-4D4B-8EEE-AF7B0E40662F}" srcOrd="0" destOrd="0" presId="urn:microsoft.com/office/officeart/2005/8/layout/lProcess3"/>
    <dgm:cxn modelId="{E4FD8830-4D94-C949-B88F-F2B1F6095506}" type="presOf" srcId="{45BA01BF-0E3D-5C48-B13A-46CEF64AE7D6}" destId="{3C83C4BD-D2CA-8D42-B3BF-6BAF9389FEC0}" srcOrd="0" destOrd="0" presId="urn:microsoft.com/office/officeart/2005/8/layout/lProcess3"/>
    <dgm:cxn modelId="{4301C7AD-2F3F-7C45-9AAF-4D14E2E29601}" type="presOf" srcId="{8FDAFFBC-3501-1F42-B594-AD97937B2BE8}" destId="{078B0D85-5132-BB48-965A-D5B95891319D}" srcOrd="0" destOrd="0" presId="urn:microsoft.com/office/officeart/2005/8/layout/lProcess3"/>
    <dgm:cxn modelId="{DD090301-C9F5-B845-8E71-EE75F6773D97}" srcId="{E935401C-FA90-5F42-8528-186FF4656999}" destId="{3F4B81B7-1004-EC4E-A160-5244B4F27DCC}" srcOrd="2" destOrd="0" parTransId="{D48ADA2A-7174-0642-B9FA-24D3B592DA72}" sibTransId="{BCF4BB90-1EE4-C643-9E8B-596D586489B6}"/>
    <dgm:cxn modelId="{5185ED55-6D95-5447-9123-47C19AE9DC9B}" type="presOf" srcId="{0E0D8DA6-555B-824D-8FA1-B3202B72482E}" destId="{290CCFE3-C65E-984D-BA2B-28F87729E7C3}" srcOrd="0" destOrd="0" presId="urn:microsoft.com/office/officeart/2005/8/layout/lProcess3"/>
    <dgm:cxn modelId="{DF2A40BA-BE9C-FB48-BF31-CD8F06F2335E}" type="presOf" srcId="{D6B7546C-4CCA-3E43-A8B1-8A6165F256FD}" destId="{20E9A01F-FE62-8442-8263-F1ED16750C96}" srcOrd="0" destOrd="0" presId="urn:microsoft.com/office/officeart/2005/8/layout/lProcess3"/>
    <dgm:cxn modelId="{8C6809FE-F324-F24A-AD73-8EAC9C2BB09F}" srcId="{E6A49A51-229A-8A4D-8809-35A00137EE2E}" destId="{EB0AC1A9-A0E9-7E4A-943D-F2E1F8628B6F}" srcOrd="0" destOrd="0" parTransId="{726D04C5-070C-4047-B467-2E3DAD4FCC24}" sibTransId="{48C4FC9E-A324-6C4E-91E8-CB37B4CB6F7D}"/>
    <dgm:cxn modelId="{28A15BAD-B37A-2541-BDEA-018ABF5FCAE1}" srcId="{E935401C-FA90-5F42-8528-186FF4656999}" destId="{8FDAFFBC-3501-1F42-B594-AD97937B2BE8}" srcOrd="0" destOrd="0" parTransId="{919B3873-A54E-EE4A-8B88-DC88DAAA6243}" sibTransId="{FFAD67CE-B782-AB44-B91B-0033A52950D9}"/>
    <dgm:cxn modelId="{A0F28361-EDB7-7C4D-9614-B4B70B7AB260}" srcId="{E6A49A51-229A-8A4D-8809-35A00137EE2E}" destId="{45BA01BF-0E3D-5C48-B13A-46CEF64AE7D6}" srcOrd="1" destOrd="0" parTransId="{3167CAD5-0BAD-0D49-A25C-BDA37150EDFE}" sibTransId="{C8680C52-03A3-944C-AE94-82AB7DC4F823}"/>
    <dgm:cxn modelId="{AA68FD04-6BF0-484A-9C42-462014A16166}" srcId="{8FDAFFBC-3501-1F42-B594-AD97937B2BE8}" destId="{55C8A070-A9EA-1F4B-A076-4FE5EC8EC17F}" srcOrd="1" destOrd="0" parTransId="{B8044ECE-AB85-6A40-A076-EA255E1D684F}" sibTransId="{88C66501-A9E8-624B-A256-404AC2C777AC}"/>
    <dgm:cxn modelId="{4508D423-CE86-2B40-B62E-25E15B487225}" srcId="{3F4B81B7-1004-EC4E-A160-5244B4F27DCC}" destId="{0E0D8DA6-555B-824D-8FA1-B3202B72482E}" srcOrd="0" destOrd="0" parTransId="{BA1179C6-2AF5-5543-A493-3DD958367C01}" sibTransId="{5C646BA0-BA7A-D045-82ED-45F0A915B8F0}"/>
    <dgm:cxn modelId="{239DAFA0-A094-BC45-A446-F648A51E7CD7}" type="presOf" srcId="{E935401C-FA90-5F42-8528-186FF4656999}" destId="{78F4B2E7-77D5-1D40-A66D-DD5124EADA37}" srcOrd="0" destOrd="0" presId="urn:microsoft.com/office/officeart/2005/8/layout/lProcess3"/>
    <dgm:cxn modelId="{D4E58940-DA91-2B45-AA1A-240394E64922}" type="presOf" srcId="{55C8A070-A9EA-1F4B-A076-4FE5EC8EC17F}" destId="{250C90E5-84EE-E942-8EC2-583A73D18EE7}" srcOrd="0" destOrd="0" presId="urn:microsoft.com/office/officeart/2005/8/layout/lProcess3"/>
    <dgm:cxn modelId="{F1D605AD-4E91-E248-8782-6FBBE8CCAF2A}" type="presParOf" srcId="{78F4B2E7-77D5-1D40-A66D-DD5124EADA37}" destId="{7A33EE03-7D24-6141-88A0-73BD4605E5F0}" srcOrd="0" destOrd="0" presId="urn:microsoft.com/office/officeart/2005/8/layout/lProcess3"/>
    <dgm:cxn modelId="{D1A1BD63-6B6B-FA4E-A967-5B0C9DDBF2C1}" type="presParOf" srcId="{7A33EE03-7D24-6141-88A0-73BD4605E5F0}" destId="{078B0D85-5132-BB48-965A-D5B95891319D}" srcOrd="0" destOrd="0" presId="urn:microsoft.com/office/officeart/2005/8/layout/lProcess3"/>
    <dgm:cxn modelId="{154B1D4A-F536-1441-B964-4C30685F0870}" type="presParOf" srcId="{7A33EE03-7D24-6141-88A0-73BD4605E5F0}" destId="{1830C550-2261-414D-A88F-CC8EC4A1A8C1}" srcOrd="1" destOrd="0" presId="urn:microsoft.com/office/officeart/2005/8/layout/lProcess3"/>
    <dgm:cxn modelId="{BF8F3FFB-14B6-AF42-AD65-4DC78C025B56}" type="presParOf" srcId="{7A33EE03-7D24-6141-88A0-73BD4605E5F0}" destId="{20E9A01F-FE62-8442-8263-F1ED16750C96}" srcOrd="2" destOrd="0" presId="urn:microsoft.com/office/officeart/2005/8/layout/lProcess3"/>
    <dgm:cxn modelId="{8B7E39DA-1941-D94C-803C-A65DF55037D5}" type="presParOf" srcId="{7A33EE03-7D24-6141-88A0-73BD4605E5F0}" destId="{6358F598-D26F-CB40-AEAC-47978D116ABA}" srcOrd="3" destOrd="0" presId="urn:microsoft.com/office/officeart/2005/8/layout/lProcess3"/>
    <dgm:cxn modelId="{F660A8F2-3EE4-CC46-BAD7-2E756C11209B}" type="presParOf" srcId="{7A33EE03-7D24-6141-88A0-73BD4605E5F0}" destId="{250C90E5-84EE-E942-8EC2-583A73D18EE7}" srcOrd="4" destOrd="0" presId="urn:microsoft.com/office/officeart/2005/8/layout/lProcess3"/>
    <dgm:cxn modelId="{22D0AAF3-502B-8743-89A8-C1763E1025DF}" type="presParOf" srcId="{78F4B2E7-77D5-1D40-A66D-DD5124EADA37}" destId="{275D83D5-649B-744F-8C3A-0417B8333EAA}" srcOrd="1" destOrd="0" presId="urn:microsoft.com/office/officeart/2005/8/layout/lProcess3"/>
    <dgm:cxn modelId="{A2E70942-C297-3940-86BC-6C3D8682958F}" type="presParOf" srcId="{78F4B2E7-77D5-1D40-A66D-DD5124EADA37}" destId="{9AA6CA82-7FC9-024A-AB34-7E837ED446E8}" srcOrd="2" destOrd="0" presId="urn:microsoft.com/office/officeart/2005/8/layout/lProcess3"/>
    <dgm:cxn modelId="{1B3DAA3A-3395-CA47-8F7E-11803BB0A5FE}" type="presParOf" srcId="{9AA6CA82-7FC9-024A-AB34-7E837ED446E8}" destId="{3EDA2630-CC9B-4D4B-8EEE-AF7B0E40662F}" srcOrd="0" destOrd="0" presId="urn:microsoft.com/office/officeart/2005/8/layout/lProcess3"/>
    <dgm:cxn modelId="{80599A15-8211-1045-884F-81E8CEFD3689}" type="presParOf" srcId="{9AA6CA82-7FC9-024A-AB34-7E837ED446E8}" destId="{6DAAFB5C-FC7F-2D42-837B-1DDA14910FD5}" srcOrd="1" destOrd="0" presId="urn:microsoft.com/office/officeart/2005/8/layout/lProcess3"/>
    <dgm:cxn modelId="{5DA761FE-F4ED-DB43-8BDC-6D34AA1D84EE}" type="presParOf" srcId="{9AA6CA82-7FC9-024A-AB34-7E837ED446E8}" destId="{23FBE654-696A-5E49-9DBD-F4AFC63B903F}" srcOrd="2" destOrd="0" presId="urn:microsoft.com/office/officeart/2005/8/layout/lProcess3"/>
    <dgm:cxn modelId="{37B79795-1074-D34F-ADDE-F29B54B54DE1}" type="presParOf" srcId="{9AA6CA82-7FC9-024A-AB34-7E837ED446E8}" destId="{6E624B3C-55B6-8344-BAA8-CEA9ABA9EE6E}" srcOrd="3" destOrd="0" presId="urn:microsoft.com/office/officeart/2005/8/layout/lProcess3"/>
    <dgm:cxn modelId="{900AC714-7777-214C-8188-C28E41D23508}" type="presParOf" srcId="{9AA6CA82-7FC9-024A-AB34-7E837ED446E8}" destId="{3C83C4BD-D2CA-8D42-B3BF-6BAF9389FEC0}" srcOrd="4" destOrd="0" presId="urn:microsoft.com/office/officeart/2005/8/layout/lProcess3"/>
    <dgm:cxn modelId="{1FCC50B5-08B3-204D-A2E6-A4B80FD2570B}" type="presParOf" srcId="{78F4B2E7-77D5-1D40-A66D-DD5124EADA37}" destId="{1B81DDBE-F64B-D84F-A4D7-2B454029D139}" srcOrd="3" destOrd="0" presId="urn:microsoft.com/office/officeart/2005/8/layout/lProcess3"/>
    <dgm:cxn modelId="{5BC868F0-5299-A542-9A48-E091B7780D22}" type="presParOf" srcId="{78F4B2E7-77D5-1D40-A66D-DD5124EADA37}" destId="{2531CB48-8913-3341-9D69-5CAEAD7534DD}" srcOrd="4" destOrd="0" presId="urn:microsoft.com/office/officeart/2005/8/layout/lProcess3"/>
    <dgm:cxn modelId="{0C37E34E-E92E-B248-8346-11A2FC58C40A}" type="presParOf" srcId="{2531CB48-8913-3341-9D69-5CAEAD7534DD}" destId="{6F812892-2F3C-3F41-AD00-4C963FA4EBFF}" srcOrd="0" destOrd="0" presId="urn:microsoft.com/office/officeart/2005/8/layout/lProcess3"/>
    <dgm:cxn modelId="{B5454C59-1B64-8B4C-8F93-A2E0A216E9E3}" type="presParOf" srcId="{2531CB48-8913-3341-9D69-5CAEAD7534DD}" destId="{47F5E935-9991-D148-9450-FACF899F0910}" srcOrd="1" destOrd="0" presId="urn:microsoft.com/office/officeart/2005/8/layout/lProcess3"/>
    <dgm:cxn modelId="{BAF0C06A-CA2D-2443-989C-5BED3C295437}" type="presParOf" srcId="{2531CB48-8913-3341-9D69-5CAEAD7534DD}" destId="{290CCFE3-C65E-984D-BA2B-28F87729E7C3}"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1340ADE6-0A19-4E44-8FF3-1F97E51AB0F1}" type="doc">
      <dgm:prSet loTypeId="urn:microsoft.com/office/officeart/2008/layout/HorizontalMultiLevelHierarchy" loCatId="" qsTypeId="urn:microsoft.com/office/officeart/2005/8/quickstyle/simple3" qsCatId="simple" csTypeId="urn:microsoft.com/office/officeart/2005/8/colors/colorful3" csCatId="colorful" phldr="1"/>
      <dgm:spPr/>
      <dgm:t>
        <a:bodyPr/>
        <a:lstStyle/>
        <a:p>
          <a:endParaRPr lang="es-ES_tradnl"/>
        </a:p>
      </dgm:t>
    </dgm:pt>
    <dgm:pt modelId="{72FBDF1B-7603-A94E-8D97-63F77590FDE9}">
      <dgm:prSet phldrT="[Texto]" custT="1"/>
      <dgm:spPr/>
      <dgm:t>
        <a:bodyPr/>
        <a:lstStyle/>
        <a:p>
          <a:r>
            <a:rPr lang="es-ES_tradnl" sz="1000" dirty="0" smtClean="0">
              <a:latin typeface="Arial" charset="0"/>
              <a:ea typeface="Arial" charset="0"/>
              <a:cs typeface="Arial" charset="0"/>
            </a:rPr>
            <a:t>Sector Público</a:t>
          </a:r>
          <a:endParaRPr lang="es-ES_tradnl" sz="1000" dirty="0">
            <a:latin typeface="Arial" charset="0"/>
            <a:ea typeface="Arial" charset="0"/>
            <a:cs typeface="Arial" charset="0"/>
          </a:endParaRPr>
        </a:p>
      </dgm:t>
    </dgm:pt>
    <dgm:pt modelId="{BA3CEF8A-19F0-8544-B6A5-3A0548DBBF2A}" type="parTrans" cxnId="{33EB9EE0-AFB1-9F47-B736-D5EC5014A233}">
      <dgm:prSet/>
      <dgm:spPr/>
      <dgm:t>
        <a:bodyPr/>
        <a:lstStyle/>
        <a:p>
          <a:endParaRPr lang="es-ES_tradnl" sz="1000">
            <a:latin typeface="Arial" charset="0"/>
            <a:ea typeface="Arial" charset="0"/>
            <a:cs typeface="Arial" charset="0"/>
          </a:endParaRPr>
        </a:p>
      </dgm:t>
    </dgm:pt>
    <dgm:pt modelId="{57CCA065-82B5-AE42-8953-CE4B8311F819}" type="sibTrans" cxnId="{33EB9EE0-AFB1-9F47-B736-D5EC5014A233}">
      <dgm:prSet/>
      <dgm:spPr/>
      <dgm:t>
        <a:bodyPr/>
        <a:lstStyle/>
        <a:p>
          <a:endParaRPr lang="es-ES_tradnl" sz="1000">
            <a:latin typeface="Arial" charset="0"/>
            <a:ea typeface="Arial" charset="0"/>
            <a:cs typeface="Arial" charset="0"/>
          </a:endParaRPr>
        </a:p>
      </dgm:t>
    </dgm:pt>
    <dgm:pt modelId="{F045915B-0400-6641-88A9-59C2D3DBB83B}">
      <dgm:prSet phldrT="[Texto]" custT="1"/>
      <dgm:spPr/>
      <dgm:t>
        <a:bodyPr/>
        <a:lstStyle/>
        <a:p>
          <a:r>
            <a:rPr lang="es-ES_tradnl" sz="1000" dirty="0" smtClean="0">
              <a:latin typeface="Arial" charset="0"/>
              <a:ea typeface="Arial" charset="0"/>
              <a:cs typeface="Arial" charset="0"/>
            </a:rPr>
            <a:t>Maestros</a:t>
          </a:r>
          <a:endParaRPr lang="es-ES_tradnl" sz="1000" dirty="0">
            <a:latin typeface="Arial" charset="0"/>
            <a:ea typeface="Arial" charset="0"/>
            <a:cs typeface="Arial" charset="0"/>
          </a:endParaRPr>
        </a:p>
      </dgm:t>
    </dgm:pt>
    <dgm:pt modelId="{DF5D2F2B-CCA6-C94B-A30A-BE5D2762B685}" type="parTrans" cxnId="{AE489890-1FD3-3B4E-9253-08C6A29B11AE}">
      <dgm:prSet custT="1"/>
      <dgm:spPr/>
      <dgm:t>
        <a:bodyPr/>
        <a:lstStyle/>
        <a:p>
          <a:endParaRPr lang="es-ES_tradnl" sz="1000">
            <a:latin typeface="Arial" charset="0"/>
            <a:ea typeface="Arial" charset="0"/>
            <a:cs typeface="Arial" charset="0"/>
          </a:endParaRPr>
        </a:p>
      </dgm:t>
    </dgm:pt>
    <dgm:pt modelId="{C150B84A-3064-B542-9426-1900D89EAE8F}" type="sibTrans" cxnId="{AE489890-1FD3-3B4E-9253-08C6A29B11AE}">
      <dgm:prSet/>
      <dgm:spPr/>
      <dgm:t>
        <a:bodyPr/>
        <a:lstStyle/>
        <a:p>
          <a:endParaRPr lang="es-ES_tradnl" sz="1000">
            <a:latin typeface="Arial" charset="0"/>
            <a:ea typeface="Arial" charset="0"/>
            <a:cs typeface="Arial" charset="0"/>
          </a:endParaRPr>
        </a:p>
      </dgm:t>
    </dgm:pt>
    <dgm:pt modelId="{1BA5CFC2-57A0-B646-A508-F7D8BF3EF042}">
      <dgm:prSet phldrT="[Texto]" custT="1"/>
      <dgm:spPr/>
      <dgm:t>
        <a:bodyPr/>
        <a:lstStyle/>
        <a:p>
          <a:r>
            <a:rPr lang="es-ES_tradnl" sz="1000" dirty="0" smtClean="0">
              <a:latin typeface="Arial" charset="0"/>
              <a:ea typeface="Arial" charset="0"/>
              <a:cs typeface="Arial" charset="0"/>
            </a:rPr>
            <a:t>Servidores - Función Ejecutiva</a:t>
          </a:r>
          <a:endParaRPr lang="es-ES_tradnl" sz="1000" dirty="0">
            <a:latin typeface="Arial" charset="0"/>
            <a:ea typeface="Arial" charset="0"/>
            <a:cs typeface="Arial" charset="0"/>
          </a:endParaRPr>
        </a:p>
      </dgm:t>
    </dgm:pt>
    <dgm:pt modelId="{95CC0102-30CE-9D4C-AFB8-283F74EDFEF5}" type="parTrans" cxnId="{08A581F6-4A47-734C-B1A8-A16207A88022}">
      <dgm:prSet custT="1"/>
      <dgm:spPr/>
      <dgm:t>
        <a:bodyPr/>
        <a:lstStyle/>
        <a:p>
          <a:endParaRPr lang="es-ES_tradnl" sz="1000">
            <a:latin typeface="Arial" charset="0"/>
            <a:ea typeface="Arial" charset="0"/>
            <a:cs typeface="Arial" charset="0"/>
          </a:endParaRPr>
        </a:p>
      </dgm:t>
    </dgm:pt>
    <dgm:pt modelId="{145FCF73-7FBA-7F4A-B83B-842E4BE46665}" type="sibTrans" cxnId="{08A581F6-4A47-734C-B1A8-A16207A88022}">
      <dgm:prSet/>
      <dgm:spPr/>
      <dgm:t>
        <a:bodyPr/>
        <a:lstStyle/>
        <a:p>
          <a:endParaRPr lang="es-ES_tradnl" sz="1000">
            <a:latin typeface="Arial" charset="0"/>
            <a:ea typeface="Arial" charset="0"/>
            <a:cs typeface="Arial" charset="0"/>
          </a:endParaRPr>
        </a:p>
      </dgm:t>
    </dgm:pt>
    <dgm:pt modelId="{B7CF0030-72F1-3B48-86B1-F32EACE08A94}" type="pres">
      <dgm:prSet presAssocID="{1340ADE6-0A19-4E44-8FF3-1F97E51AB0F1}" presName="Name0" presStyleCnt="0">
        <dgm:presLayoutVars>
          <dgm:chPref val="1"/>
          <dgm:dir/>
          <dgm:animOne val="branch"/>
          <dgm:animLvl val="lvl"/>
          <dgm:resizeHandles val="exact"/>
        </dgm:presLayoutVars>
      </dgm:prSet>
      <dgm:spPr/>
      <dgm:t>
        <a:bodyPr/>
        <a:lstStyle/>
        <a:p>
          <a:endParaRPr lang="es-ES_tradnl"/>
        </a:p>
      </dgm:t>
    </dgm:pt>
    <dgm:pt modelId="{D5A74B58-4524-E84F-961E-9C1902C425EC}" type="pres">
      <dgm:prSet presAssocID="{72FBDF1B-7603-A94E-8D97-63F77590FDE9}" presName="root1" presStyleCnt="0"/>
      <dgm:spPr/>
    </dgm:pt>
    <dgm:pt modelId="{874F99ED-D7B6-9545-BA53-5705AC213C72}" type="pres">
      <dgm:prSet presAssocID="{72FBDF1B-7603-A94E-8D97-63F77590FDE9}" presName="LevelOneTextNode" presStyleLbl="node0" presStyleIdx="0" presStyleCnt="1" custScaleX="121000" custScaleY="82645">
        <dgm:presLayoutVars>
          <dgm:chPref val="3"/>
        </dgm:presLayoutVars>
      </dgm:prSet>
      <dgm:spPr/>
      <dgm:t>
        <a:bodyPr/>
        <a:lstStyle/>
        <a:p>
          <a:endParaRPr lang="es-ES_tradnl"/>
        </a:p>
      </dgm:t>
    </dgm:pt>
    <dgm:pt modelId="{FB29A2B4-3166-A04D-AD56-CA328FD93819}" type="pres">
      <dgm:prSet presAssocID="{72FBDF1B-7603-A94E-8D97-63F77590FDE9}" presName="level2hierChild" presStyleCnt="0"/>
      <dgm:spPr/>
    </dgm:pt>
    <dgm:pt modelId="{1E19621F-C0A3-934C-9442-FA60745B754B}" type="pres">
      <dgm:prSet presAssocID="{DF5D2F2B-CCA6-C94B-A30A-BE5D2762B685}" presName="conn2-1" presStyleLbl="parChTrans1D2" presStyleIdx="0" presStyleCnt="2"/>
      <dgm:spPr/>
      <dgm:t>
        <a:bodyPr/>
        <a:lstStyle/>
        <a:p>
          <a:endParaRPr lang="es-ES_tradnl"/>
        </a:p>
      </dgm:t>
    </dgm:pt>
    <dgm:pt modelId="{E16D4033-130B-7741-BC9B-689D4F0D70BF}" type="pres">
      <dgm:prSet presAssocID="{DF5D2F2B-CCA6-C94B-A30A-BE5D2762B685}" presName="connTx" presStyleLbl="parChTrans1D2" presStyleIdx="0" presStyleCnt="2"/>
      <dgm:spPr/>
      <dgm:t>
        <a:bodyPr/>
        <a:lstStyle/>
        <a:p>
          <a:endParaRPr lang="es-ES_tradnl"/>
        </a:p>
      </dgm:t>
    </dgm:pt>
    <dgm:pt modelId="{D8E13FF5-A94E-034F-864A-351670DFD0FD}" type="pres">
      <dgm:prSet presAssocID="{F045915B-0400-6641-88A9-59C2D3DBB83B}" presName="root2" presStyleCnt="0"/>
      <dgm:spPr/>
    </dgm:pt>
    <dgm:pt modelId="{F2FF692A-01E9-464E-99A4-F6BE8F0F5952}" type="pres">
      <dgm:prSet presAssocID="{F045915B-0400-6641-88A9-59C2D3DBB83B}" presName="LevelTwoTextNode" presStyleLbl="node2" presStyleIdx="0" presStyleCnt="2" custScaleX="161051" custScaleY="161051">
        <dgm:presLayoutVars>
          <dgm:chPref val="3"/>
        </dgm:presLayoutVars>
      </dgm:prSet>
      <dgm:spPr/>
      <dgm:t>
        <a:bodyPr/>
        <a:lstStyle/>
        <a:p>
          <a:endParaRPr lang="es-ES_tradnl"/>
        </a:p>
      </dgm:t>
    </dgm:pt>
    <dgm:pt modelId="{0C4AD919-568D-AF47-AB08-051CA47A4261}" type="pres">
      <dgm:prSet presAssocID="{F045915B-0400-6641-88A9-59C2D3DBB83B}" presName="level3hierChild" presStyleCnt="0"/>
      <dgm:spPr/>
    </dgm:pt>
    <dgm:pt modelId="{9B27FB44-B16D-DD46-B1C5-871918586D9F}" type="pres">
      <dgm:prSet presAssocID="{95CC0102-30CE-9D4C-AFB8-283F74EDFEF5}" presName="conn2-1" presStyleLbl="parChTrans1D2" presStyleIdx="1" presStyleCnt="2"/>
      <dgm:spPr/>
      <dgm:t>
        <a:bodyPr/>
        <a:lstStyle/>
        <a:p>
          <a:endParaRPr lang="es-ES_tradnl"/>
        </a:p>
      </dgm:t>
    </dgm:pt>
    <dgm:pt modelId="{B3A68CBC-B088-B947-BC8E-17DBC59AB16A}" type="pres">
      <dgm:prSet presAssocID="{95CC0102-30CE-9D4C-AFB8-283F74EDFEF5}" presName="connTx" presStyleLbl="parChTrans1D2" presStyleIdx="1" presStyleCnt="2"/>
      <dgm:spPr/>
      <dgm:t>
        <a:bodyPr/>
        <a:lstStyle/>
        <a:p>
          <a:endParaRPr lang="es-ES_tradnl"/>
        </a:p>
      </dgm:t>
    </dgm:pt>
    <dgm:pt modelId="{8140CCF9-0AD9-3649-A351-426FDF414BEE}" type="pres">
      <dgm:prSet presAssocID="{1BA5CFC2-57A0-B646-A508-F7D8BF3EF042}" presName="root2" presStyleCnt="0"/>
      <dgm:spPr/>
    </dgm:pt>
    <dgm:pt modelId="{C2C0926E-C0A3-F74E-B467-955F1762D9F0}" type="pres">
      <dgm:prSet presAssocID="{1BA5CFC2-57A0-B646-A508-F7D8BF3EF042}" presName="LevelTwoTextNode" presStyleLbl="node2" presStyleIdx="1" presStyleCnt="2" custScaleX="161051" custScaleY="161051">
        <dgm:presLayoutVars>
          <dgm:chPref val="3"/>
        </dgm:presLayoutVars>
      </dgm:prSet>
      <dgm:spPr/>
      <dgm:t>
        <a:bodyPr/>
        <a:lstStyle/>
        <a:p>
          <a:endParaRPr lang="es-ES_tradnl"/>
        </a:p>
      </dgm:t>
    </dgm:pt>
    <dgm:pt modelId="{4CB6196E-0F02-AF44-9955-DBCC7A70327C}" type="pres">
      <dgm:prSet presAssocID="{1BA5CFC2-57A0-B646-A508-F7D8BF3EF042}" presName="level3hierChild" presStyleCnt="0"/>
      <dgm:spPr/>
    </dgm:pt>
  </dgm:ptLst>
  <dgm:cxnLst>
    <dgm:cxn modelId="{7D2A1D26-7BBB-D447-879F-96261E9FF6D0}" type="presOf" srcId="{72FBDF1B-7603-A94E-8D97-63F77590FDE9}" destId="{874F99ED-D7B6-9545-BA53-5705AC213C72}" srcOrd="0" destOrd="0" presId="urn:microsoft.com/office/officeart/2008/layout/HorizontalMultiLevelHierarchy"/>
    <dgm:cxn modelId="{33EB9EE0-AFB1-9F47-B736-D5EC5014A233}" srcId="{1340ADE6-0A19-4E44-8FF3-1F97E51AB0F1}" destId="{72FBDF1B-7603-A94E-8D97-63F77590FDE9}" srcOrd="0" destOrd="0" parTransId="{BA3CEF8A-19F0-8544-B6A5-3A0548DBBF2A}" sibTransId="{57CCA065-82B5-AE42-8953-CE4B8311F819}"/>
    <dgm:cxn modelId="{EF604203-E3E2-7247-8AC2-23149F65E957}" type="presOf" srcId="{DF5D2F2B-CCA6-C94B-A30A-BE5D2762B685}" destId="{1E19621F-C0A3-934C-9442-FA60745B754B}" srcOrd="0" destOrd="0" presId="urn:microsoft.com/office/officeart/2008/layout/HorizontalMultiLevelHierarchy"/>
    <dgm:cxn modelId="{E77986EB-71E6-BC4E-83C6-424354DA02D7}" type="presOf" srcId="{DF5D2F2B-CCA6-C94B-A30A-BE5D2762B685}" destId="{E16D4033-130B-7741-BC9B-689D4F0D70BF}" srcOrd="1" destOrd="0" presId="urn:microsoft.com/office/officeart/2008/layout/HorizontalMultiLevelHierarchy"/>
    <dgm:cxn modelId="{08A581F6-4A47-734C-B1A8-A16207A88022}" srcId="{72FBDF1B-7603-A94E-8D97-63F77590FDE9}" destId="{1BA5CFC2-57A0-B646-A508-F7D8BF3EF042}" srcOrd="1" destOrd="0" parTransId="{95CC0102-30CE-9D4C-AFB8-283F74EDFEF5}" sibTransId="{145FCF73-7FBA-7F4A-B83B-842E4BE46665}"/>
    <dgm:cxn modelId="{4BD72537-8B19-F744-B3D7-95778F2088F7}" type="presOf" srcId="{95CC0102-30CE-9D4C-AFB8-283F74EDFEF5}" destId="{9B27FB44-B16D-DD46-B1C5-871918586D9F}" srcOrd="0" destOrd="0" presId="urn:microsoft.com/office/officeart/2008/layout/HorizontalMultiLevelHierarchy"/>
    <dgm:cxn modelId="{AE489890-1FD3-3B4E-9253-08C6A29B11AE}" srcId="{72FBDF1B-7603-A94E-8D97-63F77590FDE9}" destId="{F045915B-0400-6641-88A9-59C2D3DBB83B}" srcOrd="0" destOrd="0" parTransId="{DF5D2F2B-CCA6-C94B-A30A-BE5D2762B685}" sibTransId="{C150B84A-3064-B542-9426-1900D89EAE8F}"/>
    <dgm:cxn modelId="{1A3D1AAF-9DEF-8149-BAFD-93E83F18782E}" type="presOf" srcId="{F045915B-0400-6641-88A9-59C2D3DBB83B}" destId="{F2FF692A-01E9-464E-99A4-F6BE8F0F5952}" srcOrd="0" destOrd="0" presId="urn:microsoft.com/office/officeart/2008/layout/HorizontalMultiLevelHierarchy"/>
    <dgm:cxn modelId="{3C95A778-8470-C945-BD4E-E320E1C51234}" type="presOf" srcId="{95CC0102-30CE-9D4C-AFB8-283F74EDFEF5}" destId="{B3A68CBC-B088-B947-BC8E-17DBC59AB16A}" srcOrd="1" destOrd="0" presId="urn:microsoft.com/office/officeart/2008/layout/HorizontalMultiLevelHierarchy"/>
    <dgm:cxn modelId="{E53799E7-A443-6B4A-916F-5A46481C773E}" type="presOf" srcId="{1340ADE6-0A19-4E44-8FF3-1F97E51AB0F1}" destId="{B7CF0030-72F1-3B48-86B1-F32EACE08A94}" srcOrd="0" destOrd="0" presId="urn:microsoft.com/office/officeart/2008/layout/HorizontalMultiLevelHierarchy"/>
    <dgm:cxn modelId="{451C5602-D5A4-BE4D-BB2D-4E4A54162254}" type="presOf" srcId="{1BA5CFC2-57A0-B646-A508-F7D8BF3EF042}" destId="{C2C0926E-C0A3-F74E-B467-955F1762D9F0}" srcOrd="0" destOrd="0" presId="urn:microsoft.com/office/officeart/2008/layout/HorizontalMultiLevelHierarchy"/>
    <dgm:cxn modelId="{CFF8B76E-5BA0-2342-966B-680F216C7DF5}" type="presParOf" srcId="{B7CF0030-72F1-3B48-86B1-F32EACE08A94}" destId="{D5A74B58-4524-E84F-961E-9C1902C425EC}" srcOrd="0" destOrd="0" presId="urn:microsoft.com/office/officeart/2008/layout/HorizontalMultiLevelHierarchy"/>
    <dgm:cxn modelId="{397EB166-7770-D942-8FDC-842CBDB1F70E}" type="presParOf" srcId="{D5A74B58-4524-E84F-961E-9C1902C425EC}" destId="{874F99ED-D7B6-9545-BA53-5705AC213C72}" srcOrd="0" destOrd="0" presId="urn:microsoft.com/office/officeart/2008/layout/HorizontalMultiLevelHierarchy"/>
    <dgm:cxn modelId="{8AE848AE-9962-9F42-9926-9210C67E8197}" type="presParOf" srcId="{D5A74B58-4524-E84F-961E-9C1902C425EC}" destId="{FB29A2B4-3166-A04D-AD56-CA328FD93819}" srcOrd="1" destOrd="0" presId="urn:microsoft.com/office/officeart/2008/layout/HorizontalMultiLevelHierarchy"/>
    <dgm:cxn modelId="{F74ABB6B-8A6A-7D4B-AE42-9D2680146B7E}" type="presParOf" srcId="{FB29A2B4-3166-A04D-AD56-CA328FD93819}" destId="{1E19621F-C0A3-934C-9442-FA60745B754B}" srcOrd="0" destOrd="0" presId="urn:microsoft.com/office/officeart/2008/layout/HorizontalMultiLevelHierarchy"/>
    <dgm:cxn modelId="{71C0550B-D339-6B44-8758-DFF3914D90DF}" type="presParOf" srcId="{1E19621F-C0A3-934C-9442-FA60745B754B}" destId="{E16D4033-130B-7741-BC9B-689D4F0D70BF}" srcOrd="0" destOrd="0" presId="urn:microsoft.com/office/officeart/2008/layout/HorizontalMultiLevelHierarchy"/>
    <dgm:cxn modelId="{35A076C1-BC81-C147-AD93-7E74CA0E6F15}" type="presParOf" srcId="{FB29A2B4-3166-A04D-AD56-CA328FD93819}" destId="{D8E13FF5-A94E-034F-864A-351670DFD0FD}" srcOrd="1" destOrd="0" presId="urn:microsoft.com/office/officeart/2008/layout/HorizontalMultiLevelHierarchy"/>
    <dgm:cxn modelId="{73BB040D-DF9F-794F-8866-191D93CAEBF0}" type="presParOf" srcId="{D8E13FF5-A94E-034F-864A-351670DFD0FD}" destId="{F2FF692A-01E9-464E-99A4-F6BE8F0F5952}" srcOrd="0" destOrd="0" presId="urn:microsoft.com/office/officeart/2008/layout/HorizontalMultiLevelHierarchy"/>
    <dgm:cxn modelId="{88EC5BD1-33A4-8549-8216-8CC76295B280}" type="presParOf" srcId="{D8E13FF5-A94E-034F-864A-351670DFD0FD}" destId="{0C4AD919-568D-AF47-AB08-051CA47A4261}" srcOrd="1" destOrd="0" presId="urn:microsoft.com/office/officeart/2008/layout/HorizontalMultiLevelHierarchy"/>
    <dgm:cxn modelId="{C2CF3DDE-33E1-584D-A17D-682914659DFC}" type="presParOf" srcId="{FB29A2B4-3166-A04D-AD56-CA328FD93819}" destId="{9B27FB44-B16D-DD46-B1C5-871918586D9F}" srcOrd="2" destOrd="0" presId="urn:microsoft.com/office/officeart/2008/layout/HorizontalMultiLevelHierarchy"/>
    <dgm:cxn modelId="{60E10164-2AF5-764F-8EA1-C34FDF686598}" type="presParOf" srcId="{9B27FB44-B16D-DD46-B1C5-871918586D9F}" destId="{B3A68CBC-B088-B947-BC8E-17DBC59AB16A}" srcOrd="0" destOrd="0" presId="urn:microsoft.com/office/officeart/2008/layout/HorizontalMultiLevelHierarchy"/>
    <dgm:cxn modelId="{23684EE0-73D2-FA40-B96E-FA51A091B50F}" type="presParOf" srcId="{FB29A2B4-3166-A04D-AD56-CA328FD93819}" destId="{8140CCF9-0AD9-3649-A351-426FDF414BEE}" srcOrd="3" destOrd="0" presId="urn:microsoft.com/office/officeart/2008/layout/HorizontalMultiLevelHierarchy"/>
    <dgm:cxn modelId="{B50FF3D8-6B91-8849-85DD-712E3E2CF2D0}" type="presParOf" srcId="{8140CCF9-0AD9-3649-A351-426FDF414BEE}" destId="{C2C0926E-C0A3-F74E-B467-955F1762D9F0}" srcOrd="0" destOrd="0" presId="urn:microsoft.com/office/officeart/2008/layout/HorizontalMultiLevelHierarchy"/>
    <dgm:cxn modelId="{D83AC949-6B07-0E41-AA3B-ABEF4AB1FD27}" type="presParOf" srcId="{8140CCF9-0AD9-3649-A351-426FDF414BEE}" destId="{4CB6196E-0F02-AF44-9955-DBCC7A70327C}"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4"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Disminuyó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3,81%</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8E5BB47D-42DF-0841-9486-5C901B0187AD}" type="presOf" srcId="{27CBA508-EB6C-7543-991B-53FCB8ECFFD7}" destId="{CAAB3C60-7535-B145-8D6F-3D58F3FF0F08}" srcOrd="1"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C0BF236B-DDD2-5B40-B24C-DECBB865FA12}" type="presOf" srcId="{7FBA6940-5E36-5549-A86F-4FB0FB585B9A}" destId="{886495C5-98CF-1747-9AFA-44FCA26FA36A}" srcOrd="0"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9127C3AA-93B4-AB42-A730-B002FF8F30A0}" type="presOf" srcId="{9FE46E34-D6E4-414A-BC45-B3832A2A1A20}" destId="{A16D6A5B-EE91-9C43-A797-335A4E4FD069}" srcOrd="0" destOrd="0" presId="urn:microsoft.com/office/officeart/2005/8/layout/process1"/>
    <dgm:cxn modelId="{24F8E457-6422-7D4D-8D64-434FA95B3D5C}" type="presOf" srcId="{7E5DD41B-F35A-D44F-999F-AAC7BF787E55}" destId="{48CE0EA5-7384-D244-93B4-4D21E1055371}" srcOrd="0" destOrd="0" presId="urn:microsoft.com/office/officeart/2005/8/layout/process1"/>
    <dgm:cxn modelId="{5FD6C733-C1BD-F04E-9738-ADD243A6A599}" type="presOf" srcId="{27CBA508-EB6C-7543-991B-53FCB8ECFFD7}" destId="{47E9CCFD-00AD-9D4A-8464-662C765FC07B}" srcOrd="0" destOrd="0" presId="urn:microsoft.com/office/officeart/2005/8/layout/process1"/>
    <dgm:cxn modelId="{0F20C3A9-D8D1-544D-A7E9-FE5C706A696C}" type="presParOf" srcId="{A16D6A5B-EE91-9C43-A797-335A4E4FD069}" destId="{48CE0EA5-7384-D244-93B4-4D21E1055371}" srcOrd="0" destOrd="0" presId="urn:microsoft.com/office/officeart/2005/8/layout/process1"/>
    <dgm:cxn modelId="{186468FF-5BF5-2A4B-A9F6-060AE1552C24}" type="presParOf" srcId="{A16D6A5B-EE91-9C43-A797-335A4E4FD069}" destId="{47E9CCFD-00AD-9D4A-8464-662C765FC07B}" srcOrd="1" destOrd="0" presId="urn:microsoft.com/office/officeart/2005/8/layout/process1"/>
    <dgm:cxn modelId="{243F4012-B526-7A46-A387-52F591F39B18}" type="presParOf" srcId="{47E9CCFD-00AD-9D4A-8464-662C765FC07B}" destId="{CAAB3C60-7535-B145-8D6F-3D58F3FF0F08}" srcOrd="0" destOrd="0" presId="urn:microsoft.com/office/officeart/2005/8/layout/process1"/>
    <dgm:cxn modelId="{6667F26C-D9D9-424D-B33B-E48C1413E88B}"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5"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Aumentó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3,27%</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4CE4D00F-50DF-2245-8F79-97081DBBBEAF}" type="presOf" srcId="{7E5DD41B-F35A-D44F-999F-AAC7BF787E55}" destId="{48CE0EA5-7384-D244-93B4-4D21E1055371}" srcOrd="0"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374B871B-50DB-A248-BCBC-825E36FEAD1E}" type="presOf" srcId="{7FBA6940-5E36-5549-A86F-4FB0FB585B9A}" destId="{886495C5-98CF-1747-9AFA-44FCA26FA36A}" srcOrd="0"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3C65ADFE-CE5D-374B-BF43-A794B17819E6}" type="presOf" srcId="{27CBA508-EB6C-7543-991B-53FCB8ECFFD7}" destId="{47E9CCFD-00AD-9D4A-8464-662C765FC07B}" srcOrd="0" destOrd="0" presId="urn:microsoft.com/office/officeart/2005/8/layout/process1"/>
    <dgm:cxn modelId="{7F9E5F8C-3101-7A4F-83F8-3ED046BD3C3F}" type="presOf" srcId="{27CBA508-EB6C-7543-991B-53FCB8ECFFD7}" destId="{CAAB3C60-7535-B145-8D6F-3D58F3FF0F08}" srcOrd="1" destOrd="0" presId="urn:microsoft.com/office/officeart/2005/8/layout/process1"/>
    <dgm:cxn modelId="{6A97C162-B5CE-CC42-B4AC-4ADFAD56A6C2}" type="presOf" srcId="{9FE46E34-D6E4-414A-BC45-B3832A2A1A20}" destId="{A16D6A5B-EE91-9C43-A797-335A4E4FD069}" srcOrd="0" destOrd="0" presId="urn:microsoft.com/office/officeart/2005/8/layout/process1"/>
    <dgm:cxn modelId="{F69F05F6-AD25-CF49-A606-282E6E590030}" type="presParOf" srcId="{A16D6A5B-EE91-9C43-A797-335A4E4FD069}" destId="{48CE0EA5-7384-D244-93B4-4D21E1055371}" srcOrd="0" destOrd="0" presId="urn:microsoft.com/office/officeart/2005/8/layout/process1"/>
    <dgm:cxn modelId="{3CEF137E-5E84-B144-8AC7-DB44BB133F4D}" type="presParOf" srcId="{A16D6A5B-EE91-9C43-A797-335A4E4FD069}" destId="{47E9CCFD-00AD-9D4A-8464-662C765FC07B}" srcOrd="1" destOrd="0" presId="urn:microsoft.com/office/officeart/2005/8/layout/process1"/>
    <dgm:cxn modelId="{2D7A5456-624E-484F-8D64-06F1D1AECFB2}" type="presParOf" srcId="{47E9CCFD-00AD-9D4A-8464-662C765FC07B}" destId="{CAAB3C60-7535-B145-8D6F-3D58F3FF0F08}" srcOrd="0" destOrd="0" presId="urn:microsoft.com/office/officeart/2005/8/layout/process1"/>
    <dgm:cxn modelId="{9F6CC671-1F3B-7349-9196-3962E1AADFC0}"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2"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Se incrementó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14,17%</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DC247A7B-EACA-FA47-B905-6C4782B1DEC5}" type="presOf" srcId="{27CBA508-EB6C-7543-991B-53FCB8ECFFD7}" destId="{47E9CCFD-00AD-9D4A-8464-662C765FC07B}" srcOrd="0"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348A8FFB-9AE6-EE4A-847E-79FB73E61E42}" type="presOf" srcId="{27CBA508-EB6C-7543-991B-53FCB8ECFFD7}" destId="{CAAB3C60-7535-B145-8D6F-3D58F3FF0F08}" srcOrd="1"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38240056-3AEE-5C48-8A1A-F317AA49EC11}" type="presOf" srcId="{7FBA6940-5E36-5549-A86F-4FB0FB585B9A}" destId="{886495C5-98CF-1747-9AFA-44FCA26FA36A}" srcOrd="0" destOrd="0" presId="urn:microsoft.com/office/officeart/2005/8/layout/process1"/>
    <dgm:cxn modelId="{B20D1F92-F9FC-C247-82B0-DFA8F1BEE0BD}" type="presOf" srcId="{7E5DD41B-F35A-D44F-999F-AAC7BF787E55}" destId="{48CE0EA5-7384-D244-93B4-4D21E1055371}" srcOrd="0" destOrd="0" presId="urn:microsoft.com/office/officeart/2005/8/layout/process1"/>
    <dgm:cxn modelId="{7292ADB6-ECBE-DA44-95BC-72C9DEC5603B}" type="presOf" srcId="{9FE46E34-D6E4-414A-BC45-B3832A2A1A20}" destId="{A16D6A5B-EE91-9C43-A797-335A4E4FD069}" srcOrd="0" destOrd="0" presId="urn:microsoft.com/office/officeart/2005/8/layout/process1"/>
    <dgm:cxn modelId="{BFB2F102-1FE2-2648-B191-4DE0B024B174}" type="presParOf" srcId="{A16D6A5B-EE91-9C43-A797-335A4E4FD069}" destId="{48CE0EA5-7384-D244-93B4-4D21E1055371}" srcOrd="0" destOrd="0" presId="urn:microsoft.com/office/officeart/2005/8/layout/process1"/>
    <dgm:cxn modelId="{28EEE75D-D588-7342-8352-04E76D1E68AD}" type="presParOf" srcId="{A16D6A5B-EE91-9C43-A797-335A4E4FD069}" destId="{47E9CCFD-00AD-9D4A-8464-662C765FC07B}" srcOrd="1" destOrd="0" presId="urn:microsoft.com/office/officeart/2005/8/layout/process1"/>
    <dgm:cxn modelId="{1CFC48DE-6883-F249-8C98-E7C53DBD55BE}" type="presParOf" srcId="{47E9CCFD-00AD-9D4A-8464-662C765FC07B}" destId="{CAAB3C60-7535-B145-8D6F-3D58F3FF0F08}" srcOrd="0" destOrd="0" presId="urn:microsoft.com/office/officeart/2005/8/layout/process1"/>
    <dgm:cxn modelId="{FAE48831-8919-184B-9103-6358C01D2042}"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4"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Aumentó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5,99%</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23AC2D6A-C453-7049-A079-7A3B76FAA305}" type="presOf" srcId="{27CBA508-EB6C-7543-991B-53FCB8ECFFD7}" destId="{47E9CCFD-00AD-9D4A-8464-662C765FC07B}" srcOrd="0"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1F790454-7212-0D42-863B-AC57A7FA20FA}" type="presOf" srcId="{9FE46E34-D6E4-414A-BC45-B3832A2A1A20}" destId="{A16D6A5B-EE91-9C43-A797-335A4E4FD069}" srcOrd="0" destOrd="0" presId="urn:microsoft.com/office/officeart/2005/8/layout/process1"/>
    <dgm:cxn modelId="{62CAE80F-0736-C745-823C-DE9BB938167C}" type="presOf" srcId="{7E5DD41B-F35A-D44F-999F-AAC7BF787E55}" destId="{48CE0EA5-7384-D244-93B4-4D21E1055371}" srcOrd="0"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027DF558-8187-DA4F-BBD7-E77F1A1F876B}" type="presOf" srcId="{27CBA508-EB6C-7543-991B-53FCB8ECFFD7}" destId="{CAAB3C60-7535-B145-8D6F-3D58F3FF0F08}" srcOrd="1" destOrd="0" presId="urn:microsoft.com/office/officeart/2005/8/layout/process1"/>
    <dgm:cxn modelId="{8E1A12BC-D0E6-6D4F-AB30-6D8C9A92EF61}" type="presOf" srcId="{7FBA6940-5E36-5549-A86F-4FB0FB585B9A}" destId="{886495C5-98CF-1747-9AFA-44FCA26FA36A}" srcOrd="0" destOrd="0" presId="urn:microsoft.com/office/officeart/2005/8/layout/process1"/>
    <dgm:cxn modelId="{B8BADC8A-7B4D-4244-BB61-1168C724BA5E}" type="presParOf" srcId="{A16D6A5B-EE91-9C43-A797-335A4E4FD069}" destId="{48CE0EA5-7384-D244-93B4-4D21E1055371}" srcOrd="0" destOrd="0" presId="urn:microsoft.com/office/officeart/2005/8/layout/process1"/>
    <dgm:cxn modelId="{6A6DDDED-7C19-5348-81B1-85D98E050E16}" type="presParOf" srcId="{A16D6A5B-EE91-9C43-A797-335A4E4FD069}" destId="{47E9CCFD-00AD-9D4A-8464-662C765FC07B}" srcOrd="1" destOrd="0" presId="urn:microsoft.com/office/officeart/2005/8/layout/process1"/>
    <dgm:cxn modelId="{5054D17F-6623-1842-9B4A-E8032B701AED}" type="presParOf" srcId="{47E9CCFD-00AD-9D4A-8464-662C765FC07B}" destId="{CAAB3C60-7535-B145-8D6F-3D58F3FF0F08}" srcOrd="0" destOrd="0" presId="urn:microsoft.com/office/officeart/2005/8/layout/process1"/>
    <dgm:cxn modelId="{774DDDFF-6CDC-3F4E-B8A1-95E848562E28}"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F38952-ECBB-0F45-BAED-18F306D3984E}" type="doc">
      <dgm:prSet loTypeId="urn:microsoft.com/office/officeart/2005/8/layout/vProcess5" loCatId="" qsTypeId="urn:microsoft.com/office/officeart/2005/8/quickstyle/simple3" qsCatId="simple" csTypeId="urn:microsoft.com/office/officeart/2005/8/colors/colorful4" csCatId="colorful" phldr="1"/>
      <dgm:spPr/>
      <dgm:t>
        <a:bodyPr/>
        <a:lstStyle/>
        <a:p>
          <a:endParaRPr lang="es-ES_tradnl"/>
        </a:p>
      </dgm:t>
    </dgm:pt>
    <dgm:pt modelId="{06F788F0-AF07-B242-B2C8-7ADBC2A6144D}">
      <dgm:prSet phldrT="[Texto]" custT="1"/>
      <dgm:spPr/>
      <dgm:t>
        <a:bodyPr/>
        <a:lstStyle/>
        <a:p>
          <a:r>
            <a:rPr lang="es-MX" sz="1000" dirty="0" smtClean="0">
              <a:latin typeface="Arial" charset="0"/>
              <a:ea typeface="Arial" charset="0"/>
              <a:cs typeface="Arial" charset="0"/>
            </a:rPr>
            <a:t>Determinar el impacto financiero en las familias de los estudiantes de modalidad presencial de la Universidad de las Fuerzas Armadas - Matriz Sangolquí respecto a las decisiones laborales implementadas en el país durante la pandemia Covid-19</a:t>
          </a:r>
          <a:endParaRPr lang="es-ES_tradnl" sz="1000" dirty="0">
            <a:latin typeface="Arial" charset="0"/>
            <a:ea typeface="Arial" charset="0"/>
            <a:cs typeface="Arial" charset="0"/>
          </a:endParaRPr>
        </a:p>
      </dgm:t>
    </dgm:pt>
    <dgm:pt modelId="{43EFC4DD-68B7-144C-98FD-D2E2DA478A97}" type="parTrans" cxnId="{E5BC7A5E-4375-994D-8C28-A37E5DA079F6}">
      <dgm:prSet/>
      <dgm:spPr/>
      <dgm:t>
        <a:bodyPr/>
        <a:lstStyle/>
        <a:p>
          <a:endParaRPr lang="es-ES_tradnl" sz="1000">
            <a:latin typeface="Arial" charset="0"/>
            <a:ea typeface="Arial" charset="0"/>
            <a:cs typeface="Arial" charset="0"/>
          </a:endParaRPr>
        </a:p>
      </dgm:t>
    </dgm:pt>
    <dgm:pt modelId="{CE2DBB1C-3AE8-8840-AFF8-E1EADF19CCC2}" type="sibTrans" cxnId="{E5BC7A5E-4375-994D-8C28-A37E5DA079F6}">
      <dgm:prSet custT="1"/>
      <dgm:spPr/>
      <dgm:t>
        <a:bodyPr/>
        <a:lstStyle/>
        <a:p>
          <a:endParaRPr lang="es-ES_tradnl" sz="1000">
            <a:latin typeface="Arial" charset="0"/>
            <a:ea typeface="Arial" charset="0"/>
            <a:cs typeface="Arial" charset="0"/>
          </a:endParaRPr>
        </a:p>
      </dgm:t>
    </dgm:pt>
    <dgm:pt modelId="{62CD3DA9-2C20-0047-8D41-F3FF0E8C6D47}">
      <dgm:prSet phldrT="[Texto]" custT="1"/>
      <dgm:spPr/>
      <dgm:t>
        <a:bodyPr/>
        <a:lstStyle/>
        <a:p>
          <a:r>
            <a:rPr lang="es-MX" sz="1000" dirty="0" smtClean="0">
              <a:latin typeface="Arial" charset="0"/>
              <a:ea typeface="Arial" charset="0"/>
              <a:cs typeface="Arial" charset="0"/>
            </a:rPr>
            <a:t>A través de la aplicación del instrumento de investigación cuantitativo y cualitativo</a:t>
          </a:r>
          <a:endParaRPr lang="es-ES_tradnl" sz="1000" dirty="0">
            <a:latin typeface="Arial" charset="0"/>
            <a:ea typeface="Arial" charset="0"/>
            <a:cs typeface="Arial" charset="0"/>
          </a:endParaRPr>
        </a:p>
      </dgm:t>
    </dgm:pt>
    <dgm:pt modelId="{EFF80BD7-AAFC-0242-8CAD-29E9F13A6CEE}" type="parTrans" cxnId="{D9813297-5D79-6146-AD74-B89572266752}">
      <dgm:prSet/>
      <dgm:spPr/>
      <dgm:t>
        <a:bodyPr/>
        <a:lstStyle/>
        <a:p>
          <a:endParaRPr lang="es-ES_tradnl" sz="1000">
            <a:latin typeface="Arial" charset="0"/>
            <a:ea typeface="Arial" charset="0"/>
            <a:cs typeface="Arial" charset="0"/>
          </a:endParaRPr>
        </a:p>
      </dgm:t>
    </dgm:pt>
    <dgm:pt modelId="{4E20F208-7B5A-DF4B-A19B-874C7ADAE994}" type="sibTrans" cxnId="{D9813297-5D79-6146-AD74-B89572266752}">
      <dgm:prSet custT="1"/>
      <dgm:spPr/>
      <dgm:t>
        <a:bodyPr/>
        <a:lstStyle/>
        <a:p>
          <a:endParaRPr lang="es-ES_tradnl" sz="1000">
            <a:latin typeface="Arial" charset="0"/>
            <a:ea typeface="Arial" charset="0"/>
            <a:cs typeface="Arial" charset="0"/>
          </a:endParaRPr>
        </a:p>
      </dgm:t>
    </dgm:pt>
    <dgm:pt modelId="{2A44C6F7-142E-EC45-AE36-3C2DCB5806A8}">
      <dgm:prSet phldrT="[Texto]" custT="1"/>
      <dgm:spPr/>
      <dgm:t>
        <a:bodyPr/>
        <a:lstStyle/>
        <a:p>
          <a:r>
            <a:rPr lang="es-MX" sz="1000" dirty="0" smtClean="0">
              <a:latin typeface="Arial" charset="0"/>
              <a:ea typeface="Arial" charset="0"/>
              <a:cs typeface="Arial" charset="0"/>
            </a:rPr>
            <a:t>Con el fin de proponer una estrategia que les permita solucionar progresivamente sus inconvenientes. </a:t>
          </a:r>
          <a:endParaRPr lang="es-ES_tradnl" sz="1000" dirty="0">
            <a:latin typeface="Arial" charset="0"/>
            <a:ea typeface="Arial" charset="0"/>
            <a:cs typeface="Arial" charset="0"/>
          </a:endParaRPr>
        </a:p>
      </dgm:t>
    </dgm:pt>
    <dgm:pt modelId="{73945A8C-6B6C-B749-88E6-8B76F7E05494}" type="parTrans" cxnId="{75D73068-DA6A-2440-BBE0-016BB393B5B4}">
      <dgm:prSet/>
      <dgm:spPr/>
      <dgm:t>
        <a:bodyPr/>
        <a:lstStyle/>
        <a:p>
          <a:endParaRPr lang="es-ES_tradnl" sz="1000">
            <a:latin typeface="Arial" charset="0"/>
            <a:ea typeface="Arial" charset="0"/>
            <a:cs typeface="Arial" charset="0"/>
          </a:endParaRPr>
        </a:p>
      </dgm:t>
    </dgm:pt>
    <dgm:pt modelId="{221897C3-0EC7-D34B-97CD-B8F33A39AE9F}" type="sibTrans" cxnId="{75D73068-DA6A-2440-BBE0-016BB393B5B4}">
      <dgm:prSet/>
      <dgm:spPr/>
      <dgm:t>
        <a:bodyPr/>
        <a:lstStyle/>
        <a:p>
          <a:endParaRPr lang="es-ES_tradnl" sz="1000">
            <a:latin typeface="Arial" charset="0"/>
            <a:ea typeface="Arial" charset="0"/>
            <a:cs typeface="Arial" charset="0"/>
          </a:endParaRPr>
        </a:p>
      </dgm:t>
    </dgm:pt>
    <dgm:pt modelId="{48444D51-ACD5-B541-A997-4F97D81C445C}" type="pres">
      <dgm:prSet presAssocID="{F2F38952-ECBB-0F45-BAED-18F306D3984E}" presName="outerComposite" presStyleCnt="0">
        <dgm:presLayoutVars>
          <dgm:chMax val="5"/>
          <dgm:dir/>
          <dgm:resizeHandles val="exact"/>
        </dgm:presLayoutVars>
      </dgm:prSet>
      <dgm:spPr/>
      <dgm:t>
        <a:bodyPr/>
        <a:lstStyle/>
        <a:p>
          <a:endParaRPr lang="es-ES_tradnl"/>
        </a:p>
      </dgm:t>
    </dgm:pt>
    <dgm:pt modelId="{C3EBE388-FBEE-3F4A-9C49-F814B6487FD5}" type="pres">
      <dgm:prSet presAssocID="{F2F38952-ECBB-0F45-BAED-18F306D3984E}" presName="dummyMaxCanvas" presStyleCnt="0">
        <dgm:presLayoutVars/>
      </dgm:prSet>
      <dgm:spPr/>
    </dgm:pt>
    <dgm:pt modelId="{8F45F375-082D-E049-A835-A111CE49A860}" type="pres">
      <dgm:prSet presAssocID="{F2F38952-ECBB-0F45-BAED-18F306D3984E}" presName="ThreeNodes_1" presStyleLbl="node1" presStyleIdx="0" presStyleCnt="3" custScaleX="102793">
        <dgm:presLayoutVars>
          <dgm:bulletEnabled val="1"/>
        </dgm:presLayoutVars>
      </dgm:prSet>
      <dgm:spPr/>
      <dgm:t>
        <a:bodyPr/>
        <a:lstStyle/>
        <a:p>
          <a:endParaRPr lang="es-ES_tradnl"/>
        </a:p>
      </dgm:t>
    </dgm:pt>
    <dgm:pt modelId="{8F4A4F48-4728-054C-9374-699527586A56}" type="pres">
      <dgm:prSet presAssocID="{F2F38952-ECBB-0F45-BAED-18F306D3984E}" presName="ThreeNodes_2" presStyleLbl="node1" presStyleIdx="1" presStyleCnt="3">
        <dgm:presLayoutVars>
          <dgm:bulletEnabled val="1"/>
        </dgm:presLayoutVars>
      </dgm:prSet>
      <dgm:spPr/>
      <dgm:t>
        <a:bodyPr/>
        <a:lstStyle/>
        <a:p>
          <a:endParaRPr lang="es-ES_tradnl"/>
        </a:p>
      </dgm:t>
    </dgm:pt>
    <dgm:pt modelId="{BAAC825B-2738-B14D-A3BC-FD2DD535849D}" type="pres">
      <dgm:prSet presAssocID="{F2F38952-ECBB-0F45-BAED-18F306D3984E}" presName="ThreeNodes_3" presStyleLbl="node1" presStyleIdx="2" presStyleCnt="3">
        <dgm:presLayoutVars>
          <dgm:bulletEnabled val="1"/>
        </dgm:presLayoutVars>
      </dgm:prSet>
      <dgm:spPr/>
      <dgm:t>
        <a:bodyPr/>
        <a:lstStyle/>
        <a:p>
          <a:endParaRPr lang="es-ES_tradnl"/>
        </a:p>
      </dgm:t>
    </dgm:pt>
    <dgm:pt modelId="{5C8F620D-155C-4448-8E1D-000B8126BAB5}" type="pres">
      <dgm:prSet presAssocID="{F2F38952-ECBB-0F45-BAED-18F306D3984E}" presName="ThreeConn_1-2" presStyleLbl="fgAccFollowNode1" presStyleIdx="0" presStyleCnt="2">
        <dgm:presLayoutVars>
          <dgm:bulletEnabled val="1"/>
        </dgm:presLayoutVars>
      </dgm:prSet>
      <dgm:spPr/>
      <dgm:t>
        <a:bodyPr/>
        <a:lstStyle/>
        <a:p>
          <a:endParaRPr lang="es-ES_tradnl"/>
        </a:p>
      </dgm:t>
    </dgm:pt>
    <dgm:pt modelId="{79ACA52E-D4DB-2D49-9B07-D4FD5A937054}" type="pres">
      <dgm:prSet presAssocID="{F2F38952-ECBB-0F45-BAED-18F306D3984E}" presName="ThreeConn_2-3" presStyleLbl="fgAccFollowNode1" presStyleIdx="1" presStyleCnt="2">
        <dgm:presLayoutVars>
          <dgm:bulletEnabled val="1"/>
        </dgm:presLayoutVars>
      </dgm:prSet>
      <dgm:spPr/>
      <dgm:t>
        <a:bodyPr/>
        <a:lstStyle/>
        <a:p>
          <a:endParaRPr lang="es-ES_tradnl"/>
        </a:p>
      </dgm:t>
    </dgm:pt>
    <dgm:pt modelId="{F3278F48-5396-044C-B45D-87DD910FC940}" type="pres">
      <dgm:prSet presAssocID="{F2F38952-ECBB-0F45-BAED-18F306D3984E}" presName="ThreeNodes_1_text" presStyleLbl="node1" presStyleIdx="2" presStyleCnt="3">
        <dgm:presLayoutVars>
          <dgm:bulletEnabled val="1"/>
        </dgm:presLayoutVars>
      </dgm:prSet>
      <dgm:spPr/>
      <dgm:t>
        <a:bodyPr/>
        <a:lstStyle/>
        <a:p>
          <a:endParaRPr lang="es-ES_tradnl"/>
        </a:p>
      </dgm:t>
    </dgm:pt>
    <dgm:pt modelId="{3456F7EE-F435-7A49-9D05-8B7D70900210}" type="pres">
      <dgm:prSet presAssocID="{F2F38952-ECBB-0F45-BAED-18F306D3984E}" presName="ThreeNodes_2_text" presStyleLbl="node1" presStyleIdx="2" presStyleCnt="3">
        <dgm:presLayoutVars>
          <dgm:bulletEnabled val="1"/>
        </dgm:presLayoutVars>
      </dgm:prSet>
      <dgm:spPr/>
      <dgm:t>
        <a:bodyPr/>
        <a:lstStyle/>
        <a:p>
          <a:endParaRPr lang="es-ES_tradnl"/>
        </a:p>
      </dgm:t>
    </dgm:pt>
    <dgm:pt modelId="{789B4B88-2D06-814C-B213-7F6DCC59C0BF}" type="pres">
      <dgm:prSet presAssocID="{F2F38952-ECBB-0F45-BAED-18F306D3984E}" presName="ThreeNodes_3_text" presStyleLbl="node1" presStyleIdx="2" presStyleCnt="3">
        <dgm:presLayoutVars>
          <dgm:bulletEnabled val="1"/>
        </dgm:presLayoutVars>
      </dgm:prSet>
      <dgm:spPr/>
      <dgm:t>
        <a:bodyPr/>
        <a:lstStyle/>
        <a:p>
          <a:endParaRPr lang="es-ES_tradnl"/>
        </a:p>
      </dgm:t>
    </dgm:pt>
  </dgm:ptLst>
  <dgm:cxnLst>
    <dgm:cxn modelId="{E2476EC6-0770-2144-AEAA-C3304E9FFBFC}" type="presOf" srcId="{F2F38952-ECBB-0F45-BAED-18F306D3984E}" destId="{48444D51-ACD5-B541-A997-4F97D81C445C}" srcOrd="0" destOrd="0" presId="urn:microsoft.com/office/officeart/2005/8/layout/vProcess5"/>
    <dgm:cxn modelId="{BEC06692-D81B-3B44-91F9-B73DF14CD354}" type="presOf" srcId="{2A44C6F7-142E-EC45-AE36-3C2DCB5806A8}" destId="{BAAC825B-2738-B14D-A3BC-FD2DD535849D}" srcOrd="0" destOrd="0" presId="urn:microsoft.com/office/officeart/2005/8/layout/vProcess5"/>
    <dgm:cxn modelId="{24935CC4-39CD-014B-BCE6-7C24FADA99C3}" type="presOf" srcId="{62CD3DA9-2C20-0047-8D41-F3FF0E8C6D47}" destId="{3456F7EE-F435-7A49-9D05-8B7D70900210}" srcOrd="1" destOrd="0" presId="urn:microsoft.com/office/officeart/2005/8/layout/vProcess5"/>
    <dgm:cxn modelId="{E62368CA-7670-AE45-806C-8C1EFB682284}" type="presOf" srcId="{06F788F0-AF07-B242-B2C8-7ADBC2A6144D}" destId="{F3278F48-5396-044C-B45D-87DD910FC940}" srcOrd="1" destOrd="0" presId="urn:microsoft.com/office/officeart/2005/8/layout/vProcess5"/>
    <dgm:cxn modelId="{E5BC7A5E-4375-994D-8C28-A37E5DA079F6}" srcId="{F2F38952-ECBB-0F45-BAED-18F306D3984E}" destId="{06F788F0-AF07-B242-B2C8-7ADBC2A6144D}" srcOrd="0" destOrd="0" parTransId="{43EFC4DD-68B7-144C-98FD-D2E2DA478A97}" sibTransId="{CE2DBB1C-3AE8-8840-AFF8-E1EADF19CCC2}"/>
    <dgm:cxn modelId="{08628681-2BCD-B54E-A30F-14C5B87A12CB}" type="presOf" srcId="{62CD3DA9-2C20-0047-8D41-F3FF0E8C6D47}" destId="{8F4A4F48-4728-054C-9374-699527586A56}" srcOrd="0" destOrd="0" presId="urn:microsoft.com/office/officeart/2005/8/layout/vProcess5"/>
    <dgm:cxn modelId="{75D73068-DA6A-2440-BBE0-016BB393B5B4}" srcId="{F2F38952-ECBB-0F45-BAED-18F306D3984E}" destId="{2A44C6F7-142E-EC45-AE36-3C2DCB5806A8}" srcOrd="2" destOrd="0" parTransId="{73945A8C-6B6C-B749-88E6-8B76F7E05494}" sibTransId="{221897C3-0EC7-D34B-97CD-B8F33A39AE9F}"/>
    <dgm:cxn modelId="{EC63EEB8-377D-A143-BB96-54635B4992C6}" type="presOf" srcId="{CE2DBB1C-3AE8-8840-AFF8-E1EADF19CCC2}" destId="{5C8F620D-155C-4448-8E1D-000B8126BAB5}" srcOrd="0" destOrd="0" presId="urn:microsoft.com/office/officeart/2005/8/layout/vProcess5"/>
    <dgm:cxn modelId="{F42F42F7-246E-7940-A342-E3A6066D2783}" type="presOf" srcId="{4E20F208-7B5A-DF4B-A19B-874C7ADAE994}" destId="{79ACA52E-D4DB-2D49-9B07-D4FD5A937054}" srcOrd="0" destOrd="0" presId="urn:microsoft.com/office/officeart/2005/8/layout/vProcess5"/>
    <dgm:cxn modelId="{1E3973BD-F6A6-324A-82CD-FE9DC0C0A04E}" type="presOf" srcId="{06F788F0-AF07-B242-B2C8-7ADBC2A6144D}" destId="{8F45F375-082D-E049-A835-A111CE49A860}" srcOrd="0" destOrd="0" presId="urn:microsoft.com/office/officeart/2005/8/layout/vProcess5"/>
    <dgm:cxn modelId="{B7F520EE-F12A-8040-A703-56EC0F0476A5}" type="presOf" srcId="{2A44C6F7-142E-EC45-AE36-3C2DCB5806A8}" destId="{789B4B88-2D06-814C-B213-7F6DCC59C0BF}" srcOrd="1" destOrd="0" presId="urn:microsoft.com/office/officeart/2005/8/layout/vProcess5"/>
    <dgm:cxn modelId="{D9813297-5D79-6146-AD74-B89572266752}" srcId="{F2F38952-ECBB-0F45-BAED-18F306D3984E}" destId="{62CD3DA9-2C20-0047-8D41-F3FF0E8C6D47}" srcOrd="1" destOrd="0" parTransId="{EFF80BD7-AAFC-0242-8CAD-29E9F13A6CEE}" sibTransId="{4E20F208-7B5A-DF4B-A19B-874C7ADAE994}"/>
    <dgm:cxn modelId="{554E9703-C0FE-534A-BE27-81220AA65164}" type="presParOf" srcId="{48444D51-ACD5-B541-A997-4F97D81C445C}" destId="{C3EBE388-FBEE-3F4A-9C49-F814B6487FD5}" srcOrd="0" destOrd="0" presId="urn:microsoft.com/office/officeart/2005/8/layout/vProcess5"/>
    <dgm:cxn modelId="{1C3F1E9C-84D3-5747-95E9-907473F5F930}" type="presParOf" srcId="{48444D51-ACD5-B541-A997-4F97D81C445C}" destId="{8F45F375-082D-E049-A835-A111CE49A860}" srcOrd="1" destOrd="0" presId="urn:microsoft.com/office/officeart/2005/8/layout/vProcess5"/>
    <dgm:cxn modelId="{FEBD2D85-FC4D-A840-B1AD-BA783FF0198C}" type="presParOf" srcId="{48444D51-ACD5-B541-A997-4F97D81C445C}" destId="{8F4A4F48-4728-054C-9374-699527586A56}" srcOrd="2" destOrd="0" presId="urn:microsoft.com/office/officeart/2005/8/layout/vProcess5"/>
    <dgm:cxn modelId="{3E682469-D5FE-0C4B-A13B-806194AFB6B7}" type="presParOf" srcId="{48444D51-ACD5-B541-A997-4F97D81C445C}" destId="{BAAC825B-2738-B14D-A3BC-FD2DD535849D}" srcOrd="3" destOrd="0" presId="urn:microsoft.com/office/officeart/2005/8/layout/vProcess5"/>
    <dgm:cxn modelId="{DD837341-E312-F84D-B9BC-18F721AE4A75}" type="presParOf" srcId="{48444D51-ACD5-B541-A997-4F97D81C445C}" destId="{5C8F620D-155C-4448-8E1D-000B8126BAB5}" srcOrd="4" destOrd="0" presId="urn:microsoft.com/office/officeart/2005/8/layout/vProcess5"/>
    <dgm:cxn modelId="{499FD3F6-8B91-054D-AE32-7FB2D025F309}" type="presParOf" srcId="{48444D51-ACD5-B541-A997-4F97D81C445C}" destId="{79ACA52E-D4DB-2D49-9B07-D4FD5A937054}" srcOrd="5" destOrd="0" presId="urn:microsoft.com/office/officeart/2005/8/layout/vProcess5"/>
    <dgm:cxn modelId="{659C05BC-7154-1649-8562-CEBAA4914AF0}" type="presParOf" srcId="{48444D51-ACD5-B541-A997-4F97D81C445C}" destId="{F3278F48-5396-044C-B45D-87DD910FC940}" srcOrd="6" destOrd="0" presId="urn:microsoft.com/office/officeart/2005/8/layout/vProcess5"/>
    <dgm:cxn modelId="{65702C54-3A2E-5F43-AA6F-F441D224C17F}" type="presParOf" srcId="{48444D51-ACD5-B541-A997-4F97D81C445C}" destId="{3456F7EE-F435-7A49-9D05-8B7D70900210}" srcOrd="7" destOrd="0" presId="urn:microsoft.com/office/officeart/2005/8/layout/vProcess5"/>
    <dgm:cxn modelId="{CDBFDF26-721F-7747-8341-49A1E0A90967}" type="presParOf" srcId="{48444D51-ACD5-B541-A997-4F97D81C445C}" destId="{789B4B88-2D06-814C-B213-7F6DCC59C0BF}"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5"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Se redujo</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1,09%</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B0899677-1F39-4E41-998E-A439FF0D768D}" type="presOf" srcId="{27CBA508-EB6C-7543-991B-53FCB8ECFFD7}" destId="{47E9CCFD-00AD-9D4A-8464-662C765FC07B}" srcOrd="0"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2D2C9033-3C9F-EA40-A597-E2E04443907A}" srcId="{9FE46E34-D6E4-414A-BC45-B3832A2A1A20}" destId="{7E5DD41B-F35A-D44F-999F-AAC7BF787E55}" srcOrd="0" destOrd="0" parTransId="{C15325BF-57A0-1945-8757-F0C8E1B97C98}" sibTransId="{27CBA508-EB6C-7543-991B-53FCB8ECFFD7}"/>
    <dgm:cxn modelId="{4974E91B-5A46-1945-98F1-7A1768226BFE}" type="presOf" srcId="{7E5DD41B-F35A-D44F-999F-AAC7BF787E55}" destId="{48CE0EA5-7384-D244-93B4-4D21E1055371}" srcOrd="0" destOrd="0" presId="urn:microsoft.com/office/officeart/2005/8/layout/process1"/>
    <dgm:cxn modelId="{1C5F0E1F-1C64-DE4D-B2EE-7B26A305647F}" type="presOf" srcId="{9FE46E34-D6E4-414A-BC45-B3832A2A1A20}" destId="{A16D6A5B-EE91-9C43-A797-335A4E4FD069}" srcOrd="0" destOrd="0" presId="urn:microsoft.com/office/officeart/2005/8/layout/process1"/>
    <dgm:cxn modelId="{790CD99A-B604-FC42-BF18-CB55880DA571}" type="presOf" srcId="{7FBA6940-5E36-5549-A86F-4FB0FB585B9A}" destId="{886495C5-98CF-1747-9AFA-44FCA26FA36A}" srcOrd="0" destOrd="0" presId="urn:microsoft.com/office/officeart/2005/8/layout/process1"/>
    <dgm:cxn modelId="{B74618F5-4690-9B47-A0FA-A59E886C4BCF}" type="presOf" srcId="{27CBA508-EB6C-7543-991B-53FCB8ECFFD7}" destId="{CAAB3C60-7535-B145-8D6F-3D58F3FF0F08}" srcOrd="1" destOrd="0" presId="urn:microsoft.com/office/officeart/2005/8/layout/process1"/>
    <dgm:cxn modelId="{E4DD4C69-054A-CE44-A0F8-7D895BD770CE}" type="presParOf" srcId="{A16D6A5B-EE91-9C43-A797-335A4E4FD069}" destId="{48CE0EA5-7384-D244-93B4-4D21E1055371}" srcOrd="0" destOrd="0" presId="urn:microsoft.com/office/officeart/2005/8/layout/process1"/>
    <dgm:cxn modelId="{9C22F457-10AB-124E-9F35-E1C80652E0E5}" type="presParOf" srcId="{A16D6A5B-EE91-9C43-A797-335A4E4FD069}" destId="{47E9CCFD-00AD-9D4A-8464-662C765FC07B}" srcOrd="1" destOrd="0" presId="urn:microsoft.com/office/officeart/2005/8/layout/process1"/>
    <dgm:cxn modelId="{B9BEDC3A-C270-5E4D-A843-1E684DF03326}" type="presParOf" srcId="{47E9CCFD-00AD-9D4A-8464-662C765FC07B}" destId="{CAAB3C60-7535-B145-8D6F-3D58F3FF0F08}" srcOrd="0" destOrd="0" presId="urn:microsoft.com/office/officeart/2005/8/layout/process1"/>
    <dgm:cxn modelId="{B451AC01-AD71-0147-8E58-290AC83278F2}"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2"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Disminuyó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11,44%</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0B2A9614-2E09-7947-B723-5D4E8D2717F6}" srcId="{9FE46E34-D6E4-414A-BC45-B3832A2A1A20}" destId="{7FBA6940-5E36-5549-A86F-4FB0FB585B9A}" srcOrd="1" destOrd="0" parTransId="{23954ACE-204C-7447-904A-4833005EA558}" sibTransId="{1D363818-E95E-B54A-9408-8FF2FB038471}"/>
    <dgm:cxn modelId="{7658D6E7-F8DE-5941-A447-7B033DD17C55}" type="presOf" srcId="{7E5DD41B-F35A-D44F-999F-AAC7BF787E55}" destId="{48CE0EA5-7384-D244-93B4-4D21E1055371}" srcOrd="0" destOrd="0" presId="urn:microsoft.com/office/officeart/2005/8/layout/process1"/>
    <dgm:cxn modelId="{E4CBE3E0-6E3B-FC41-B1B6-8EAD0C76FF9C}" type="presOf" srcId="{27CBA508-EB6C-7543-991B-53FCB8ECFFD7}" destId="{CAAB3C60-7535-B145-8D6F-3D58F3FF0F08}" srcOrd="1"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DEE0B994-9D05-7F45-8EDE-86302FDAC07A}" type="presOf" srcId="{27CBA508-EB6C-7543-991B-53FCB8ECFFD7}" destId="{47E9CCFD-00AD-9D4A-8464-662C765FC07B}" srcOrd="0" destOrd="0" presId="urn:microsoft.com/office/officeart/2005/8/layout/process1"/>
    <dgm:cxn modelId="{0F584E6F-C3BE-2744-9BEF-A8D3B27BBACA}" type="presOf" srcId="{7FBA6940-5E36-5549-A86F-4FB0FB585B9A}" destId="{886495C5-98CF-1747-9AFA-44FCA26FA36A}" srcOrd="0" destOrd="0" presId="urn:microsoft.com/office/officeart/2005/8/layout/process1"/>
    <dgm:cxn modelId="{656CFF14-9B87-344C-8409-B6A11CF2F952}" type="presOf" srcId="{9FE46E34-D6E4-414A-BC45-B3832A2A1A20}" destId="{A16D6A5B-EE91-9C43-A797-335A4E4FD069}" srcOrd="0" destOrd="0" presId="urn:microsoft.com/office/officeart/2005/8/layout/process1"/>
    <dgm:cxn modelId="{9752AEB3-C880-FB4D-AB1E-6A86AB1695B1}" type="presParOf" srcId="{A16D6A5B-EE91-9C43-A797-335A4E4FD069}" destId="{48CE0EA5-7384-D244-93B4-4D21E1055371}" srcOrd="0" destOrd="0" presId="urn:microsoft.com/office/officeart/2005/8/layout/process1"/>
    <dgm:cxn modelId="{D44F62E9-A2D3-EB4D-85E3-CBD51B2727E0}" type="presParOf" srcId="{A16D6A5B-EE91-9C43-A797-335A4E4FD069}" destId="{47E9CCFD-00AD-9D4A-8464-662C765FC07B}" srcOrd="1" destOrd="0" presId="urn:microsoft.com/office/officeart/2005/8/layout/process1"/>
    <dgm:cxn modelId="{646AF223-B9A5-594E-8060-201023E4007B}" type="presParOf" srcId="{47E9CCFD-00AD-9D4A-8464-662C765FC07B}" destId="{CAAB3C60-7535-B145-8D6F-3D58F3FF0F08}" srcOrd="0" destOrd="0" presId="urn:microsoft.com/office/officeart/2005/8/layout/process1"/>
    <dgm:cxn modelId="{61E61CFF-5244-4F43-B901-4AFFC87DA648}"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4"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Disminuyó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23,03%</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2BC1D848-25C8-3D42-A6CC-AFA0374E67C8}" type="presOf" srcId="{27CBA508-EB6C-7543-991B-53FCB8ECFFD7}" destId="{47E9CCFD-00AD-9D4A-8464-662C765FC07B}" srcOrd="0"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3785ACF7-4310-924F-AD58-50E3B1C360C8}" type="presOf" srcId="{7E5DD41B-F35A-D44F-999F-AAC7BF787E55}" destId="{48CE0EA5-7384-D244-93B4-4D21E1055371}" srcOrd="0" destOrd="0" presId="urn:microsoft.com/office/officeart/2005/8/layout/process1"/>
    <dgm:cxn modelId="{A4BDF0A0-6963-2C4D-B8C1-03505941AB57}" type="presOf" srcId="{27CBA508-EB6C-7543-991B-53FCB8ECFFD7}" destId="{CAAB3C60-7535-B145-8D6F-3D58F3FF0F08}" srcOrd="1"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0468B1C5-8A74-9446-8887-5DD432D83FB5}" type="presOf" srcId="{7FBA6940-5E36-5549-A86F-4FB0FB585B9A}" destId="{886495C5-98CF-1747-9AFA-44FCA26FA36A}" srcOrd="0" destOrd="0" presId="urn:microsoft.com/office/officeart/2005/8/layout/process1"/>
    <dgm:cxn modelId="{53ECFF98-FFF2-AA4C-9BD5-00F65A07D548}" type="presOf" srcId="{9FE46E34-D6E4-414A-BC45-B3832A2A1A20}" destId="{A16D6A5B-EE91-9C43-A797-335A4E4FD069}" srcOrd="0" destOrd="0" presId="urn:microsoft.com/office/officeart/2005/8/layout/process1"/>
    <dgm:cxn modelId="{9070390C-AAFC-6E45-B371-CD99A785B397}" type="presParOf" srcId="{A16D6A5B-EE91-9C43-A797-335A4E4FD069}" destId="{48CE0EA5-7384-D244-93B4-4D21E1055371}" srcOrd="0" destOrd="0" presId="urn:microsoft.com/office/officeart/2005/8/layout/process1"/>
    <dgm:cxn modelId="{F2E83A65-E416-5B47-A6F4-DBD0429354F1}" type="presParOf" srcId="{A16D6A5B-EE91-9C43-A797-335A4E4FD069}" destId="{47E9CCFD-00AD-9D4A-8464-662C765FC07B}" srcOrd="1" destOrd="0" presId="urn:microsoft.com/office/officeart/2005/8/layout/process1"/>
    <dgm:cxn modelId="{09E630E3-8695-DA49-801F-B2EECF3917F9}" type="presParOf" srcId="{47E9CCFD-00AD-9D4A-8464-662C765FC07B}" destId="{CAAB3C60-7535-B145-8D6F-3D58F3FF0F08}" srcOrd="0" destOrd="0" presId="urn:microsoft.com/office/officeart/2005/8/layout/process1"/>
    <dgm:cxn modelId="{4D7E88C6-9DFF-A84D-B4EB-229BA60208DF}"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5"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Se incrementó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5,46%</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44BC647A-84BE-DA42-A391-07AFDFE7C70B}" type="presOf" srcId="{27CBA508-EB6C-7543-991B-53FCB8ECFFD7}" destId="{CAAB3C60-7535-B145-8D6F-3D58F3FF0F08}" srcOrd="1"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AA5B99FA-41D3-EB4C-A7FC-8CC6094C5151}" type="presOf" srcId="{7E5DD41B-F35A-D44F-999F-AAC7BF787E55}" destId="{48CE0EA5-7384-D244-93B4-4D21E1055371}" srcOrd="0"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222E7EDD-7EF4-9A40-BB91-B3E06425FC24}" type="presOf" srcId="{27CBA508-EB6C-7543-991B-53FCB8ECFFD7}" destId="{47E9CCFD-00AD-9D4A-8464-662C765FC07B}" srcOrd="0" destOrd="0" presId="urn:microsoft.com/office/officeart/2005/8/layout/process1"/>
    <dgm:cxn modelId="{D626D306-49CC-334F-BC09-2BDAC26AC58A}" type="presOf" srcId="{7FBA6940-5E36-5549-A86F-4FB0FB585B9A}" destId="{886495C5-98CF-1747-9AFA-44FCA26FA36A}" srcOrd="0" destOrd="0" presId="urn:microsoft.com/office/officeart/2005/8/layout/process1"/>
    <dgm:cxn modelId="{C246EB68-FE1C-1144-ADD3-639F26C5105A}" type="presOf" srcId="{9FE46E34-D6E4-414A-BC45-B3832A2A1A20}" destId="{A16D6A5B-EE91-9C43-A797-335A4E4FD069}" srcOrd="0" destOrd="0" presId="urn:microsoft.com/office/officeart/2005/8/layout/process1"/>
    <dgm:cxn modelId="{0AEF4B63-1B77-794E-99A5-E37747EBA59C}" type="presParOf" srcId="{A16D6A5B-EE91-9C43-A797-335A4E4FD069}" destId="{48CE0EA5-7384-D244-93B4-4D21E1055371}" srcOrd="0" destOrd="0" presId="urn:microsoft.com/office/officeart/2005/8/layout/process1"/>
    <dgm:cxn modelId="{5DA31A5E-A2B6-1742-92E1-0104D1569DE7}" type="presParOf" srcId="{A16D6A5B-EE91-9C43-A797-335A4E4FD069}" destId="{47E9CCFD-00AD-9D4A-8464-662C765FC07B}" srcOrd="1" destOrd="0" presId="urn:microsoft.com/office/officeart/2005/8/layout/process1"/>
    <dgm:cxn modelId="{38F5DB99-0A9D-DB41-AE2D-2CD321247C8A}" type="presParOf" srcId="{47E9CCFD-00AD-9D4A-8464-662C765FC07B}" destId="{CAAB3C60-7535-B145-8D6F-3D58F3FF0F08}" srcOrd="0" destOrd="0" presId="urn:microsoft.com/office/officeart/2005/8/layout/process1"/>
    <dgm:cxn modelId="{E449CD24-8DED-B74A-86BA-D6E63300B8D5}"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9FE46E34-D6E4-414A-BC45-B3832A2A1A20}" type="doc">
      <dgm:prSet loTypeId="urn:microsoft.com/office/officeart/2005/8/layout/process1" loCatId="" qsTypeId="urn:microsoft.com/office/officeart/2005/8/quickstyle/simple3" qsCatId="simple" csTypeId="urn:microsoft.com/office/officeart/2005/8/colors/colorful2" csCatId="colorful" phldr="1"/>
      <dgm:spPr/>
    </dgm:pt>
    <dgm:pt modelId="{7E5DD41B-F35A-D44F-999F-AAC7BF787E55}">
      <dgm:prSet phldrT="[Texto]" custT="1"/>
      <dgm:spPr/>
      <dgm:t>
        <a:bodyPr/>
        <a:lstStyle/>
        <a:p>
          <a:r>
            <a:rPr lang="es-ES_tradnl" sz="1100" dirty="0" smtClean="0">
              <a:latin typeface="Arial" charset="0"/>
              <a:ea typeface="Arial" charset="0"/>
              <a:cs typeface="Arial" charset="0"/>
            </a:rPr>
            <a:t>Aumentó</a:t>
          </a:r>
          <a:endParaRPr lang="es-ES_tradnl" sz="1100" dirty="0">
            <a:latin typeface="Arial" charset="0"/>
            <a:ea typeface="Arial" charset="0"/>
            <a:cs typeface="Arial" charset="0"/>
          </a:endParaRPr>
        </a:p>
      </dgm:t>
    </dgm:pt>
    <dgm:pt modelId="{C15325BF-57A0-1945-8757-F0C8E1B97C98}" type="parTrans" cxnId="{2D2C9033-3C9F-EA40-A597-E2E04443907A}">
      <dgm:prSet/>
      <dgm:spPr/>
      <dgm:t>
        <a:bodyPr/>
        <a:lstStyle/>
        <a:p>
          <a:endParaRPr lang="es-ES_tradnl" sz="1100">
            <a:latin typeface="Arial" charset="0"/>
            <a:ea typeface="Arial" charset="0"/>
            <a:cs typeface="Arial" charset="0"/>
          </a:endParaRPr>
        </a:p>
      </dgm:t>
    </dgm:pt>
    <dgm:pt modelId="{27CBA508-EB6C-7543-991B-53FCB8ECFFD7}" type="sibTrans" cxnId="{2D2C9033-3C9F-EA40-A597-E2E04443907A}">
      <dgm:prSet custT="1"/>
      <dgm:spPr/>
      <dgm:t>
        <a:bodyPr/>
        <a:lstStyle/>
        <a:p>
          <a:endParaRPr lang="es-ES_tradnl" sz="1100">
            <a:latin typeface="Arial" charset="0"/>
            <a:ea typeface="Arial" charset="0"/>
            <a:cs typeface="Arial" charset="0"/>
          </a:endParaRPr>
        </a:p>
      </dgm:t>
    </dgm:pt>
    <dgm:pt modelId="{7FBA6940-5E36-5549-A86F-4FB0FB585B9A}">
      <dgm:prSet phldrT="[Texto]" custT="1"/>
      <dgm:spPr/>
      <dgm:t>
        <a:bodyPr/>
        <a:lstStyle/>
        <a:p>
          <a:r>
            <a:rPr lang="es-ES_tradnl" sz="1100" dirty="0" smtClean="0">
              <a:latin typeface="Arial" charset="0"/>
              <a:ea typeface="Arial" charset="0"/>
              <a:cs typeface="Arial" charset="0"/>
            </a:rPr>
            <a:t>en 25,07%</a:t>
          </a:r>
          <a:endParaRPr lang="es-ES_tradnl" sz="1100" dirty="0">
            <a:latin typeface="Arial" charset="0"/>
            <a:ea typeface="Arial" charset="0"/>
            <a:cs typeface="Arial" charset="0"/>
          </a:endParaRPr>
        </a:p>
      </dgm:t>
    </dgm:pt>
    <dgm:pt modelId="{23954ACE-204C-7447-904A-4833005EA558}" type="parTrans" cxnId="{0B2A9614-2E09-7947-B723-5D4E8D2717F6}">
      <dgm:prSet/>
      <dgm:spPr/>
      <dgm:t>
        <a:bodyPr/>
        <a:lstStyle/>
        <a:p>
          <a:endParaRPr lang="es-ES_tradnl" sz="1100">
            <a:latin typeface="Arial" charset="0"/>
            <a:ea typeface="Arial" charset="0"/>
            <a:cs typeface="Arial" charset="0"/>
          </a:endParaRPr>
        </a:p>
      </dgm:t>
    </dgm:pt>
    <dgm:pt modelId="{1D363818-E95E-B54A-9408-8FF2FB038471}" type="sibTrans" cxnId="{0B2A9614-2E09-7947-B723-5D4E8D2717F6}">
      <dgm:prSet/>
      <dgm:spPr/>
      <dgm:t>
        <a:bodyPr/>
        <a:lstStyle/>
        <a:p>
          <a:endParaRPr lang="es-ES_tradnl" sz="1100">
            <a:latin typeface="Arial" charset="0"/>
            <a:ea typeface="Arial" charset="0"/>
            <a:cs typeface="Arial" charset="0"/>
          </a:endParaRPr>
        </a:p>
      </dgm:t>
    </dgm:pt>
    <dgm:pt modelId="{A16D6A5B-EE91-9C43-A797-335A4E4FD069}" type="pres">
      <dgm:prSet presAssocID="{9FE46E34-D6E4-414A-BC45-B3832A2A1A20}" presName="Name0" presStyleCnt="0">
        <dgm:presLayoutVars>
          <dgm:dir/>
          <dgm:resizeHandles val="exact"/>
        </dgm:presLayoutVars>
      </dgm:prSet>
      <dgm:spPr/>
    </dgm:pt>
    <dgm:pt modelId="{48CE0EA5-7384-D244-93B4-4D21E1055371}" type="pres">
      <dgm:prSet presAssocID="{7E5DD41B-F35A-D44F-999F-AAC7BF787E55}" presName="node" presStyleLbl="node1" presStyleIdx="0" presStyleCnt="2">
        <dgm:presLayoutVars>
          <dgm:bulletEnabled val="1"/>
        </dgm:presLayoutVars>
      </dgm:prSet>
      <dgm:spPr/>
      <dgm:t>
        <a:bodyPr/>
        <a:lstStyle/>
        <a:p>
          <a:endParaRPr lang="es-ES_tradnl"/>
        </a:p>
      </dgm:t>
    </dgm:pt>
    <dgm:pt modelId="{47E9CCFD-00AD-9D4A-8464-662C765FC07B}" type="pres">
      <dgm:prSet presAssocID="{27CBA508-EB6C-7543-991B-53FCB8ECFFD7}" presName="sibTrans" presStyleLbl="sibTrans2D1" presStyleIdx="0" presStyleCnt="1"/>
      <dgm:spPr/>
      <dgm:t>
        <a:bodyPr/>
        <a:lstStyle/>
        <a:p>
          <a:endParaRPr lang="es-ES_tradnl"/>
        </a:p>
      </dgm:t>
    </dgm:pt>
    <dgm:pt modelId="{CAAB3C60-7535-B145-8D6F-3D58F3FF0F08}" type="pres">
      <dgm:prSet presAssocID="{27CBA508-EB6C-7543-991B-53FCB8ECFFD7}" presName="connectorText" presStyleLbl="sibTrans2D1" presStyleIdx="0" presStyleCnt="1"/>
      <dgm:spPr/>
      <dgm:t>
        <a:bodyPr/>
        <a:lstStyle/>
        <a:p>
          <a:endParaRPr lang="es-ES_tradnl"/>
        </a:p>
      </dgm:t>
    </dgm:pt>
    <dgm:pt modelId="{886495C5-98CF-1747-9AFA-44FCA26FA36A}" type="pres">
      <dgm:prSet presAssocID="{7FBA6940-5E36-5549-A86F-4FB0FB585B9A}" presName="node" presStyleLbl="node1" presStyleIdx="1" presStyleCnt="2">
        <dgm:presLayoutVars>
          <dgm:bulletEnabled val="1"/>
        </dgm:presLayoutVars>
      </dgm:prSet>
      <dgm:spPr/>
      <dgm:t>
        <a:bodyPr/>
        <a:lstStyle/>
        <a:p>
          <a:endParaRPr lang="es-ES_tradnl"/>
        </a:p>
      </dgm:t>
    </dgm:pt>
  </dgm:ptLst>
  <dgm:cxnLst>
    <dgm:cxn modelId="{7FBAB93C-182F-CB46-9EBF-D3D2DC6169EF}" type="presOf" srcId="{7FBA6940-5E36-5549-A86F-4FB0FB585B9A}" destId="{886495C5-98CF-1747-9AFA-44FCA26FA36A}" srcOrd="0" destOrd="0" presId="urn:microsoft.com/office/officeart/2005/8/layout/process1"/>
    <dgm:cxn modelId="{BD9C8355-DF12-3C44-A5C5-1D32C18D3F16}" type="presOf" srcId="{9FE46E34-D6E4-414A-BC45-B3832A2A1A20}" destId="{A16D6A5B-EE91-9C43-A797-335A4E4FD069}" srcOrd="0" destOrd="0" presId="urn:microsoft.com/office/officeart/2005/8/layout/process1"/>
    <dgm:cxn modelId="{0267568C-D8C6-8A44-9285-3F5B9724B655}" type="presOf" srcId="{7E5DD41B-F35A-D44F-999F-AAC7BF787E55}" destId="{48CE0EA5-7384-D244-93B4-4D21E1055371}" srcOrd="0" destOrd="0" presId="urn:microsoft.com/office/officeart/2005/8/layout/process1"/>
    <dgm:cxn modelId="{E02F58F5-8E3D-0A4A-BE85-65C9300B0560}" type="presOf" srcId="{27CBA508-EB6C-7543-991B-53FCB8ECFFD7}" destId="{CAAB3C60-7535-B145-8D6F-3D58F3FF0F08}" srcOrd="1" destOrd="0" presId="urn:microsoft.com/office/officeart/2005/8/layout/process1"/>
    <dgm:cxn modelId="{0B2A9614-2E09-7947-B723-5D4E8D2717F6}" srcId="{9FE46E34-D6E4-414A-BC45-B3832A2A1A20}" destId="{7FBA6940-5E36-5549-A86F-4FB0FB585B9A}" srcOrd="1" destOrd="0" parTransId="{23954ACE-204C-7447-904A-4833005EA558}" sibTransId="{1D363818-E95E-B54A-9408-8FF2FB038471}"/>
    <dgm:cxn modelId="{42981538-B119-2644-B07B-ACF9A3C821FF}" type="presOf" srcId="{27CBA508-EB6C-7543-991B-53FCB8ECFFD7}" destId="{47E9CCFD-00AD-9D4A-8464-662C765FC07B}" srcOrd="0" destOrd="0" presId="urn:microsoft.com/office/officeart/2005/8/layout/process1"/>
    <dgm:cxn modelId="{2D2C9033-3C9F-EA40-A597-E2E04443907A}" srcId="{9FE46E34-D6E4-414A-BC45-B3832A2A1A20}" destId="{7E5DD41B-F35A-D44F-999F-AAC7BF787E55}" srcOrd="0" destOrd="0" parTransId="{C15325BF-57A0-1945-8757-F0C8E1B97C98}" sibTransId="{27CBA508-EB6C-7543-991B-53FCB8ECFFD7}"/>
    <dgm:cxn modelId="{97A5D508-0244-A442-A484-4375CD9E51BE}" type="presParOf" srcId="{A16D6A5B-EE91-9C43-A797-335A4E4FD069}" destId="{48CE0EA5-7384-D244-93B4-4D21E1055371}" srcOrd="0" destOrd="0" presId="urn:microsoft.com/office/officeart/2005/8/layout/process1"/>
    <dgm:cxn modelId="{9470380D-F521-9842-BDD1-44F1CF46AC36}" type="presParOf" srcId="{A16D6A5B-EE91-9C43-A797-335A4E4FD069}" destId="{47E9CCFD-00AD-9D4A-8464-662C765FC07B}" srcOrd="1" destOrd="0" presId="urn:microsoft.com/office/officeart/2005/8/layout/process1"/>
    <dgm:cxn modelId="{4F6F65B8-6C9F-6E4B-B0D0-C2B174083948}" type="presParOf" srcId="{47E9CCFD-00AD-9D4A-8464-662C765FC07B}" destId="{CAAB3C60-7535-B145-8D6F-3D58F3FF0F08}" srcOrd="0" destOrd="0" presId="urn:microsoft.com/office/officeart/2005/8/layout/process1"/>
    <dgm:cxn modelId="{643CEE21-B286-6544-9FA3-58A72D23CAC4}" type="presParOf" srcId="{A16D6A5B-EE91-9C43-A797-335A4E4FD069}" destId="{886495C5-98CF-1747-9AFA-44FCA26FA36A}"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5E53CCF1-ACFB-AA49-8207-AD136065DD6C}" type="doc">
      <dgm:prSet loTypeId="urn:microsoft.com/office/officeart/2008/layout/HorizontalMultiLevelHierarchy" loCatId="" qsTypeId="urn:microsoft.com/office/officeart/2005/8/quickstyle/simple3" qsCatId="simple" csTypeId="urn:microsoft.com/office/officeart/2005/8/colors/colorful4" csCatId="colorful" phldr="1"/>
      <dgm:spPr/>
      <dgm:t>
        <a:bodyPr/>
        <a:lstStyle/>
        <a:p>
          <a:endParaRPr lang="es-ES_tradnl"/>
        </a:p>
      </dgm:t>
    </dgm:pt>
    <dgm:pt modelId="{CAA7D3FC-7825-9645-8983-9BCCB956D2FE}">
      <dgm:prSet phldrT="[Texto]" custT="1"/>
      <dgm:spPr/>
      <dgm:t>
        <a:bodyPr/>
        <a:lstStyle/>
        <a:p>
          <a:r>
            <a:rPr lang="es-ES" sz="1100" dirty="0" smtClean="0">
              <a:latin typeface="Arial" charset="0"/>
              <a:ea typeface="Arial" charset="0"/>
              <a:cs typeface="Arial" charset="0"/>
            </a:rPr>
            <a:t>Podría involucrar</a:t>
          </a:r>
          <a:endParaRPr lang="es-ES_tradnl" sz="1100" dirty="0">
            <a:latin typeface="Arial" charset="0"/>
            <a:ea typeface="Arial" charset="0"/>
            <a:cs typeface="Arial" charset="0"/>
          </a:endParaRPr>
        </a:p>
      </dgm:t>
    </dgm:pt>
    <dgm:pt modelId="{B37C99B6-3418-2049-9048-FEBCA4E8FAB1}" type="parTrans" cxnId="{4941CF7C-961B-A149-AB0F-EF6AEB3786F7}">
      <dgm:prSet/>
      <dgm:spPr/>
      <dgm:t>
        <a:bodyPr/>
        <a:lstStyle/>
        <a:p>
          <a:endParaRPr lang="es-ES_tradnl" sz="1100">
            <a:latin typeface="Arial" charset="0"/>
            <a:ea typeface="Arial" charset="0"/>
            <a:cs typeface="Arial" charset="0"/>
          </a:endParaRPr>
        </a:p>
      </dgm:t>
    </dgm:pt>
    <dgm:pt modelId="{3C98D4D5-4948-954F-8D9B-6B97A0DF7DAD}" type="sibTrans" cxnId="{4941CF7C-961B-A149-AB0F-EF6AEB3786F7}">
      <dgm:prSet/>
      <dgm:spPr/>
      <dgm:t>
        <a:bodyPr/>
        <a:lstStyle/>
        <a:p>
          <a:endParaRPr lang="es-ES_tradnl" sz="1100">
            <a:latin typeface="Arial" charset="0"/>
            <a:ea typeface="Arial" charset="0"/>
            <a:cs typeface="Arial" charset="0"/>
          </a:endParaRPr>
        </a:p>
      </dgm:t>
    </dgm:pt>
    <dgm:pt modelId="{BBDA49B1-9EA0-724F-BDCD-6CE8F2DCE7B6}">
      <dgm:prSet phldrT="[Texto]" custT="1"/>
      <dgm:spPr/>
      <dgm:t>
        <a:bodyPr/>
        <a:lstStyle/>
        <a:p>
          <a:r>
            <a:rPr lang="es-ES" sz="1100" dirty="0" smtClean="0">
              <a:latin typeface="Arial" charset="0"/>
              <a:ea typeface="Arial" charset="0"/>
              <a:cs typeface="Arial" charset="0"/>
            </a:rPr>
            <a:t>112 familias</a:t>
          </a:r>
          <a:endParaRPr lang="es-ES_tradnl" sz="1100" dirty="0">
            <a:latin typeface="Arial" charset="0"/>
            <a:ea typeface="Arial" charset="0"/>
            <a:cs typeface="Arial" charset="0"/>
          </a:endParaRPr>
        </a:p>
      </dgm:t>
    </dgm:pt>
    <dgm:pt modelId="{0637D2BE-B4B7-1B40-84B7-C11C15758FE6}" type="parTrans" cxnId="{8E4AABC6-88CB-7747-833B-7719AB4DD3C6}">
      <dgm:prSet custT="1"/>
      <dgm:spPr/>
      <dgm:t>
        <a:bodyPr/>
        <a:lstStyle/>
        <a:p>
          <a:endParaRPr lang="es-ES_tradnl" sz="1100">
            <a:latin typeface="Arial" charset="0"/>
            <a:ea typeface="Arial" charset="0"/>
            <a:cs typeface="Arial" charset="0"/>
          </a:endParaRPr>
        </a:p>
      </dgm:t>
    </dgm:pt>
    <dgm:pt modelId="{0D5196FA-7921-FB49-B893-6BEE6EC2645C}" type="sibTrans" cxnId="{8E4AABC6-88CB-7747-833B-7719AB4DD3C6}">
      <dgm:prSet/>
      <dgm:spPr/>
      <dgm:t>
        <a:bodyPr/>
        <a:lstStyle/>
        <a:p>
          <a:endParaRPr lang="es-ES_tradnl" sz="1100">
            <a:latin typeface="Arial" charset="0"/>
            <a:ea typeface="Arial" charset="0"/>
            <a:cs typeface="Arial" charset="0"/>
          </a:endParaRPr>
        </a:p>
      </dgm:t>
    </dgm:pt>
    <dgm:pt modelId="{C4A2911D-5385-374F-BC66-3B1DEA304041}">
      <dgm:prSet phldrT="[Texto]" custT="1"/>
      <dgm:spPr/>
      <dgm:t>
        <a:bodyPr/>
        <a:lstStyle/>
        <a:p>
          <a:r>
            <a:rPr lang="es-ES" sz="1100" dirty="0" smtClean="0"/>
            <a:t>Reducción en </a:t>
          </a:r>
          <a:r>
            <a:rPr lang="es-ES" sz="1100" dirty="0" smtClean="0">
              <a:latin typeface="Arial" charset="0"/>
              <a:ea typeface="Arial" charset="0"/>
              <a:cs typeface="Arial" charset="0"/>
            </a:rPr>
            <a:t>sus sueldos o salarios</a:t>
          </a:r>
          <a:endParaRPr lang="es-ES_tradnl" sz="1100" dirty="0">
            <a:latin typeface="Arial" charset="0"/>
            <a:ea typeface="Arial" charset="0"/>
            <a:cs typeface="Arial" charset="0"/>
          </a:endParaRPr>
        </a:p>
      </dgm:t>
    </dgm:pt>
    <dgm:pt modelId="{0D0E512E-6E7C-9246-80AB-8C4B69C724EA}" type="parTrans" cxnId="{24EE5E88-5899-994E-B341-2753ED17A929}">
      <dgm:prSet custT="1"/>
      <dgm:spPr/>
      <dgm:t>
        <a:bodyPr/>
        <a:lstStyle/>
        <a:p>
          <a:endParaRPr lang="es-ES_tradnl" sz="1100">
            <a:latin typeface="Arial" charset="0"/>
            <a:ea typeface="Arial" charset="0"/>
            <a:cs typeface="Arial" charset="0"/>
          </a:endParaRPr>
        </a:p>
      </dgm:t>
    </dgm:pt>
    <dgm:pt modelId="{771B8E8C-449A-A94B-8346-D49D8421A9C9}" type="sibTrans" cxnId="{24EE5E88-5899-994E-B341-2753ED17A929}">
      <dgm:prSet/>
      <dgm:spPr/>
      <dgm:t>
        <a:bodyPr/>
        <a:lstStyle/>
        <a:p>
          <a:endParaRPr lang="es-ES_tradnl" sz="1100">
            <a:latin typeface="Arial" charset="0"/>
            <a:ea typeface="Arial" charset="0"/>
            <a:cs typeface="Arial" charset="0"/>
          </a:endParaRPr>
        </a:p>
      </dgm:t>
    </dgm:pt>
    <dgm:pt modelId="{593BED46-7980-0745-9997-3375118ED070}">
      <dgm:prSet phldrT="[Texto]" custT="1"/>
      <dgm:spPr/>
      <dgm:t>
        <a:bodyPr/>
        <a:lstStyle/>
        <a:p>
          <a:r>
            <a:rPr lang="es-ES" sz="1100" dirty="0" smtClean="0">
              <a:latin typeface="Arial" charset="0"/>
              <a:ea typeface="Arial" charset="0"/>
              <a:cs typeface="Arial" charset="0"/>
            </a:rPr>
            <a:t>52 hogares</a:t>
          </a:r>
          <a:endParaRPr lang="es-ES_tradnl" sz="1100" dirty="0">
            <a:latin typeface="Arial" charset="0"/>
            <a:ea typeface="Arial" charset="0"/>
            <a:cs typeface="Arial" charset="0"/>
          </a:endParaRPr>
        </a:p>
      </dgm:t>
    </dgm:pt>
    <dgm:pt modelId="{B8C15266-B8AB-134A-BAC6-D1D11ABFCFD4}" type="parTrans" cxnId="{64062269-2332-3B40-837B-E31457DE1D50}">
      <dgm:prSet custT="1"/>
      <dgm:spPr/>
      <dgm:t>
        <a:bodyPr/>
        <a:lstStyle/>
        <a:p>
          <a:endParaRPr lang="es-ES_tradnl" sz="1100">
            <a:latin typeface="Arial" charset="0"/>
            <a:ea typeface="Arial" charset="0"/>
            <a:cs typeface="Arial" charset="0"/>
          </a:endParaRPr>
        </a:p>
      </dgm:t>
    </dgm:pt>
    <dgm:pt modelId="{BD194B3A-B8D3-8D40-84F0-4E961026A135}" type="sibTrans" cxnId="{64062269-2332-3B40-837B-E31457DE1D50}">
      <dgm:prSet/>
      <dgm:spPr/>
      <dgm:t>
        <a:bodyPr/>
        <a:lstStyle/>
        <a:p>
          <a:endParaRPr lang="es-ES_tradnl" sz="1100">
            <a:latin typeface="Arial" charset="0"/>
            <a:ea typeface="Arial" charset="0"/>
            <a:cs typeface="Arial" charset="0"/>
          </a:endParaRPr>
        </a:p>
      </dgm:t>
    </dgm:pt>
    <dgm:pt modelId="{95D5B890-D50C-B142-9D5F-3EF23EC2A2E4}">
      <dgm:prSet phldrT="[Texto]" custT="1"/>
      <dgm:spPr/>
      <dgm:t>
        <a:bodyPr/>
        <a:lstStyle/>
        <a:p>
          <a:r>
            <a:rPr lang="es-ES" sz="1100" dirty="0" smtClean="0">
              <a:latin typeface="Arial" charset="0"/>
              <a:ea typeface="Arial" charset="0"/>
              <a:cs typeface="Arial" charset="0"/>
            </a:rPr>
            <a:t>Integrantes despedidos intempestivamente</a:t>
          </a:r>
          <a:endParaRPr lang="es-ES_tradnl" sz="1100" dirty="0">
            <a:latin typeface="Arial" charset="0"/>
            <a:ea typeface="Arial" charset="0"/>
            <a:cs typeface="Arial" charset="0"/>
          </a:endParaRPr>
        </a:p>
      </dgm:t>
    </dgm:pt>
    <dgm:pt modelId="{42412937-26D5-2A4A-91BD-C589F9FEB035}" type="parTrans" cxnId="{3C000403-2786-BD43-8C8A-664AD78EBF3B}">
      <dgm:prSet custT="1"/>
      <dgm:spPr/>
      <dgm:t>
        <a:bodyPr/>
        <a:lstStyle/>
        <a:p>
          <a:endParaRPr lang="es-ES_tradnl" sz="1100">
            <a:latin typeface="Arial" charset="0"/>
            <a:ea typeface="Arial" charset="0"/>
            <a:cs typeface="Arial" charset="0"/>
          </a:endParaRPr>
        </a:p>
      </dgm:t>
    </dgm:pt>
    <dgm:pt modelId="{2B41AC45-5CD2-D44C-8EEB-065341CEE3EA}" type="sibTrans" cxnId="{3C000403-2786-BD43-8C8A-664AD78EBF3B}">
      <dgm:prSet/>
      <dgm:spPr/>
      <dgm:t>
        <a:bodyPr/>
        <a:lstStyle/>
        <a:p>
          <a:endParaRPr lang="es-ES_tradnl" sz="1100">
            <a:latin typeface="Arial" charset="0"/>
            <a:ea typeface="Arial" charset="0"/>
            <a:cs typeface="Arial" charset="0"/>
          </a:endParaRPr>
        </a:p>
      </dgm:t>
    </dgm:pt>
    <dgm:pt modelId="{926E9789-B41F-A24A-9849-53611F2D4833}">
      <dgm:prSet phldrT="[Texto]" custT="1"/>
      <dgm:spPr/>
      <dgm:t>
        <a:bodyPr/>
        <a:lstStyle/>
        <a:p>
          <a:r>
            <a:rPr lang="es-ES" sz="1100" dirty="0" smtClean="0">
              <a:latin typeface="Arial" charset="0"/>
              <a:ea typeface="Arial" charset="0"/>
              <a:cs typeface="Arial" charset="0"/>
            </a:rPr>
            <a:t>Continúan en proceso o no recibieron la indemnización</a:t>
          </a:r>
          <a:endParaRPr lang="es-ES_tradnl" sz="1100" dirty="0">
            <a:latin typeface="Arial" charset="0"/>
            <a:ea typeface="Arial" charset="0"/>
            <a:cs typeface="Arial" charset="0"/>
          </a:endParaRPr>
        </a:p>
      </dgm:t>
    </dgm:pt>
    <dgm:pt modelId="{9295F1AF-23EB-874F-A2D5-CEC0B58F1F8E}" type="parTrans" cxnId="{855C151C-C33A-9F45-988F-87486D49AEA2}">
      <dgm:prSet custT="1"/>
      <dgm:spPr/>
      <dgm:t>
        <a:bodyPr/>
        <a:lstStyle/>
        <a:p>
          <a:endParaRPr lang="es-ES_tradnl" sz="1100">
            <a:latin typeface="Arial" charset="0"/>
            <a:ea typeface="Arial" charset="0"/>
            <a:cs typeface="Arial" charset="0"/>
          </a:endParaRPr>
        </a:p>
      </dgm:t>
    </dgm:pt>
    <dgm:pt modelId="{B4738B25-E498-914B-8196-A55EC04A65A7}" type="sibTrans" cxnId="{855C151C-C33A-9F45-988F-87486D49AEA2}">
      <dgm:prSet/>
      <dgm:spPr/>
      <dgm:t>
        <a:bodyPr/>
        <a:lstStyle/>
        <a:p>
          <a:endParaRPr lang="es-ES_tradnl" sz="1100">
            <a:latin typeface="Arial" charset="0"/>
            <a:ea typeface="Arial" charset="0"/>
            <a:cs typeface="Arial" charset="0"/>
          </a:endParaRPr>
        </a:p>
      </dgm:t>
    </dgm:pt>
    <dgm:pt modelId="{A44B51A1-EF6D-7540-B313-D0C3AF95B4C4}">
      <dgm:prSet phldrT="[Texto]" custT="1"/>
      <dgm:spPr/>
      <dgm:t>
        <a:bodyPr/>
        <a:lstStyle/>
        <a:p>
          <a:r>
            <a:rPr lang="es-ES" sz="1100" dirty="0" smtClean="0">
              <a:latin typeface="Arial" charset="0"/>
              <a:ea typeface="Arial" charset="0"/>
              <a:cs typeface="Arial" charset="0"/>
            </a:rPr>
            <a:t>Parte de los 84 individuos</a:t>
          </a:r>
          <a:endParaRPr lang="es-ES_tradnl" sz="1100" dirty="0">
            <a:latin typeface="Arial" charset="0"/>
            <a:ea typeface="Arial" charset="0"/>
            <a:cs typeface="Arial" charset="0"/>
          </a:endParaRPr>
        </a:p>
      </dgm:t>
    </dgm:pt>
    <dgm:pt modelId="{86CB4A11-F873-494E-A413-7EEA304A8BAA}" type="parTrans" cxnId="{6F748733-6C60-3744-A1AF-EB5F56066E7F}">
      <dgm:prSet custT="1"/>
      <dgm:spPr/>
      <dgm:t>
        <a:bodyPr/>
        <a:lstStyle/>
        <a:p>
          <a:endParaRPr lang="es-ES_tradnl" sz="1100">
            <a:latin typeface="Arial" charset="0"/>
            <a:ea typeface="Arial" charset="0"/>
            <a:cs typeface="Arial" charset="0"/>
          </a:endParaRPr>
        </a:p>
      </dgm:t>
    </dgm:pt>
    <dgm:pt modelId="{564DF036-F31E-5542-860B-7FC766BE1CD7}" type="sibTrans" cxnId="{6F748733-6C60-3744-A1AF-EB5F56066E7F}">
      <dgm:prSet/>
      <dgm:spPr/>
      <dgm:t>
        <a:bodyPr/>
        <a:lstStyle/>
        <a:p>
          <a:endParaRPr lang="es-ES_tradnl" sz="1100">
            <a:latin typeface="Arial" charset="0"/>
            <a:ea typeface="Arial" charset="0"/>
            <a:cs typeface="Arial" charset="0"/>
          </a:endParaRPr>
        </a:p>
      </dgm:t>
    </dgm:pt>
    <dgm:pt modelId="{963B4627-F58E-0849-8940-60C960592B8B}">
      <dgm:prSet phldrT="[Texto]" custT="1"/>
      <dgm:spPr/>
      <dgm:t>
        <a:bodyPr/>
        <a:lstStyle/>
        <a:p>
          <a:r>
            <a:rPr lang="es-ES" sz="1100" dirty="0" smtClean="0">
              <a:latin typeface="Arial" charset="0"/>
              <a:ea typeface="Arial" charset="0"/>
              <a:cs typeface="Arial" charset="0"/>
            </a:rPr>
            <a:t>Se les aplicó otro tipo de decisiones laborales</a:t>
          </a:r>
          <a:endParaRPr lang="es-ES_tradnl" sz="1100" dirty="0">
            <a:latin typeface="Arial" charset="0"/>
            <a:ea typeface="Arial" charset="0"/>
            <a:cs typeface="Arial" charset="0"/>
          </a:endParaRPr>
        </a:p>
      </dgm:t>
    </dgm:pt>
    <dgm:pt modelId="{B882EC08-6063-DC4C-920A-0ED837241C88}" type="parTrans" cxnId="{B18E376A-C95D-AD4A-ACC2-CB4D812057E3}">
      <dgm:prSet custT="1"/>
      <dgm:spPr/>
      <dgm:t>
        <a:bodyPr/>
        <a:lstStyle/>
        <a:p>
          <a:endParaRPr lang="es-ES_tradnl" sz="1100">
            <a:latin typeface="Arial" charset="0"/>
            <a:ea typeface="Arial" charset="0"/>
            <a:cs typeface="Arial" charset="0"/>
          </a:endParaRPr>
        </a:p>
      </dgm:t>
    </dgm:pt>
    <dgm:pt modelId="{1451C6E9-2308-5246-ABD8-F19E04E4103F}" type="sibTrans" cxnId="{B18E376A-C95D-AD4A-ACC2-CB4D812057E3}">
      <dgm:prSet/>
      <dgm:spPr/>
      <dgm:t>
        <a:bodyPr/>
        <a:lstStyle/>
        <a:p>
          <a:endParaRPr lang="es-ES_tradnl" sz="1100">
            <a:latin typeface="Arial" charset="0"/>
            <a:ea typeface="Arial" charset="0"/>
            <a:cs typeface="Arial" charset="0"/>
          </a:endParaRPr>
        </a:p>
      </dgm:t>
    </dgm:pt>
    <dgm:pt modelId="{C1E975AA-96B0-984E-A494-5E65A76E6E17}" type="pres">
      <dgm:prSet presAssocID="{5E53CCF1-ACFB-AA49-8207-AD136065DD6C}" presName="Name0" presStyleCnt="0">
        <dgm:presLayoutVars>
          <dgm:chPref val="1"/>
          <dgm:dir/>
          <dgm:animOne val="branch"/>
          <dgm:animLvl val="lvl"/>
          <dgm:resizeHandles val="exact"/>
        </dgm:presLayoutVars>
      </dgm:prSet>
      <dgm:spPr/>
      <dgm:t>
        <a:bodyPr/>
        <a:lstStyle/>
        <a:p>
          <a:endParaRPr lang="es-ES_tradnl"/>
        </a:p>
      </dgm:t>
    </dgm:pt>
    <dgm:pt modelId="{FC65768E-8035-1945-98B2-9611F3F1A271}" type="pres">
      <dgm:prSet presAssocID="{CAA7D3FC-7825-9645-8983-9BCCB956D2FE}" presName="root1" presStyleCnt="0"/>
      <dgm:spPr/>
    </dgm:pt>
    <dgm:pt modelId="{226F0A67-7F1D-4844-94D1-5E3654E8AEA7}" type="pres">
      <dgm:prSet presAssocID="{CAA7D3FC-7825-9645-8983-9BCCB956D2FE}" presName="LevelOneTextNode" presStyleLbl="node0" presStyleIdx="0" presStyleCnt="1" custScaleY="68302">
        <dgm:presLayoutVars>
          <dgm:chPref val="3"/>
        </dgm:presLayoutVars>
      </dgm:prSet>
      <dgm:spPr/>
      <dgm:t>
        <a:bodyPr/>
        <a:lstStyle/>
        <a:p>
          <a:endParaRPr lang="es-ES_tradnl"/>
        </a:p>
      </dgm:t>
    </dgm:pt>
    <dgm:pt modelId="{50AD9E39-C881-7344-BB38-C13BFCC526AA}" type="pres">
      <dgm:prSet presAssocID="{CAA7D3FC-7825-9645-8983-9BCCB956D2FE}" presName="level2hierChild" presStyleCnt="0"/>
      <dgm:spPr/>
    </dgm:pt>
    <dgm:pt modelId="{9073422A-9398-8141-AFDB-2E107E8F362B}" type="pres">
      <dgm:prSet presAssocID="{0637D2BE-B4B7-1B40-84B7-C11C15758FE6}" presName="conn2-1" presStyleLbl="parChTrans1D2" presStyleIdx="0" presStyleCnt="3"/>
      <dgm:spPr/>
      <dgm:t>
        <a:bodyPr/>
        <a:lstStyle/>
        <a:p>
          <a:endParaRPr lang="es-ES_tradnl"/>
        </a:p>
      </dgm:t>
    </dgm:pt>
    <dgm:pt modelId="{55378A5C-6E64-C042-8355-DFAD5F391A33}" type="pres">
      <dgm:prSet presAssocID="{0637D2BE-B4B7-1B40-84B7-C11C15758FE6}" presName="connTx" presStyleLbl="parChTrans1D2" presStyleIdx="0" presStyleCnt="3"/>
      <dgm:spPr/>
      <dgm:t>
        <a:bodyPr/>
        <a:lstStyle/>
        <a:p>
          <a:endParaRPr lang="es-ES_tradnl"/>
        </a:p>
      </dgm:t>
    </dgm:pt>
    <dgm:pt modelId="{71A1ABAE-979F-0245-A60A-C7730F045433}" type="pres">
      <dgm:prSet presAssocID="{BBDA49B1-9EA0-724F-BDCD-6CE8F2DCE7B6}" presName="root2" presStyleCnt="0"/>
      <dgm:spPr/>
    </dgm:pt>
    <dgm:pt modelId="{CF89797F-39E7-4240-AFEE-23DA8516B037}" type="pres">
      <dgm:prSet presAssocID="{BBDA49B1-9EA0-724F-BDCD-6CE8F2DCE7B6}" presName="LevelTwoTextNode" presStyleLbl="node2" presStyleIdx="0" presStyleCnt="3" custScaleY="110000">
        <dgm:presLayoutVars>
          <dgm:chPref val="3"/>
        </dgm:presLayoutVars>
      </dgm:prSet>
      <dgm:spPr/>
      <dgm:t>
        <a:bodyPr/>
        <a:lstStyle/>
        <a:p>
          <a:endParaRPr lang="es-ES_tradnl"/>
        </a:p>
      </dgm:t>
    </dgm:pt>
    <dgm:pt modelId="{AA383A90-4E39-FD4B-941B-289C79966749}" type="pres">
      <dgm:prSet presAssocID="{BBDA49B1-9EA0-724F-BDCD-6CE8F2DCE7B6}" presName="level3hierChild" presStyleCnt="0"/>
      <dgm:spPr/>
    </dgm:pt>
    <dgm:pt modelId="{CC89044B-E413-4243-9D4A-D5200578A46C}" type="pres">
      <dgm:prSet presAssocID="{0D0E512E-6E7C-9246-80AB-8C4B69C724EA}" presName="conn2-1" presStyleLbl="parChTrans1D3" presStyleIdx="0" presStyleCnt="4"/>
      <dgm:spPr/>
      <dgm:t>
        <a:bodyPr/>
        <a:lstStyle/>
        <a:p>
          <a:endParaRPr lang="es-ES_tradnl"/>
        </a:p>
      </dgm:t>
    </dgm:pt>
    <dgm:pt modelId="{2677FC31-251F-9846-BE53-9B3522F20D67}" type="pres">
      <dgm:prSet presAssocID="{0D0E512E-6E7C-9246-80AB-8C4B69C724EA}" presName="connTx" presStyleLbl="parChTrans1D3" presStyleIdx="0" presStyleCnt="4"/>
      <dgm:spPr/>
      <dgm:t>
        <a:bodyPr/>
        <a:lstStyle/>
        <a:p>
          <a:endParaRPr lang="es-ES_tradnl"/>
        </a:p>
      </dgm:t>
    </dgm:pt>
    <dgm:pt modelId="{623920B8-F811-1F42-824E-86E9D68D1756}" type="pres">
      <dgm:prSet presAssocID="{C4A2911D-5385-374F-BC66-3B1DEA304041}" presName="root2" presStyleCnt="0"/>
      <dgm:spPr/>
    </dgm:pt>
    <dgm:pt modelId="{0D2684B4-854C-CE4F-A474-6D6E51981236}" type="pres">
      <dgm:prSet presAssocID="{C4A2911D-5385-374F-BC66-3B1DEA304041}" presName="LevelTwoTextNode" presStyleLbl="node3" presStyleIdx="0" presStyleCnt="4" custScaleX="146410" custScaleY="110000">
        <dgm:presLayoutVars>
          <dgm:chPref val="3"/>
        </dgm:presLayoutVars>
      </dgm:prSet>
      <dgm:spPr/>
      <dgm:t>
        <a:bodyPr/>
        <a:lstStyle/>
        <a:p>
          <a:endParaRPr lang="es-ES_tradnl"/>
        </a:p>
      </dgm:t>
    </dgm:pt>
    <dgm:pt modelId="{BC097890-2A97-494C-B669-81C45FCA9AEA}" type="pres">
      <dgm:prSet presAssocID="{C4A2911D-5385-374F-BC66-3B1DEA304041}" presName="level3hierChild" presStyleCnt="0"/>
      <dgm:spPr/>
    </dgm:pt>
    <dgm:pt modelId="{0393FB14-357D-8847-8849-9FD634516671}" type="pres">
      <dgm:prSet presAssocID="{B8C15266-B8AB-134A-BAC6-D1D11ABFCFD4}" presName="conn2-1" presStyleLbl="parChTrans1D2" presStyleIdx="1" presStyleCnt="3"/>
      <dgm:spPr/>
      <dgm:t>
        <a:bodyPr/>
        <a:lstStyle/>
        <a:p>
          <a:endParaRPr lang="es-ES_tradnl"/>
        </a:p>
      </dgm:t>
    </dgm:pt>
    <dgm:pt modelId="{3B936FDE-B901-804E-B1DB-C5BE1A43B705}" type="pres">
      <dgm:prSet presAssocID="{B8C15266-B8AB-134A-BAC6-D1D11ABFCFD4}" presName="connTx" presStyleLbl="parChTrans1D2" presStyleIdx="1" presStyleCnt="3"/>
      <dgm:spPr/>
      <dgm:t>
        <a:bodyPr/>
        <a:lstStyle/>
        <a:p>
          <a:endParaRPr lang="es-ES_tradnl"/>
        </a:p>
      </dgm:t>
    </dgm:pt>
    <dgm:pt modelId="{FBA54323-45B1-BE45-9953-26BDCF51501E}" type="pres">
      <dgm:prSet presAssocID="{593BED46-7980-0745-9997-3375118ED070}" presName="root2" presStyleCnt="0"/>
      <dgm:spPr/>
    </dgm:pt>
    <dgm:pt modelId="{0E96C021-5F67-5440-9C69-F71E46EBBD52}" type="pres">
      <dgm:prSet presAssocID="{593BED46-7980-0745-9997-3375118ED070}" presName="LevelTwoTextNode" presStyleLbl="node2" presStyleIdx="1" presStyleCnt="3" custScaleY="110000">
        <dgm:presLayoutVars>
          <dgm:chPref val="3"/>
        </dgm:presLayoutVars>
      </dgm:prSet>
      <dgm:spPr/>
      <dgm:t>
        <a:bodyPr/>
        <a:lstStyle/>
        <a:p>
          <a:endParaRPr lang="es-ES_tradnl"/>
        </a:p>
      </dgm:t>
    </dgm:pt>
    <dgm:pt modelId="{74E833FA-6981-C047-8655-C4ECE9C48E02}" type="pres">
      <dgm:prSet presAssocID="{593BED46-7980-0745-9997-3375118ED070}" presName="level3hierChild" presStyleCnt="0"/>
      <dgm:spPr/>
    </dgm:pt>
    <dgm:pt modelId="{6177D8D1-F8B9-D840-A56D-A1E325C4F555}" type="pres">
      <dgm:prSet presAssocID="{42412937-26D5-2A4A-91BD-C589F9FEB035}" presName="conn2-1" presStyleLbl="parChTrans1D3" presStyleIdx="1" presStyleCnt="4"/>
      <dgm:spPr/>
      <dgm:t>
        <a:bodyPr/>
        <a:lstStyle/>
        <a:p>
          <a:endParaRPr lang="es-ES_tradnl"/>
        </a:p>
      </dgm:t>
    </dgm:pt>
    <dgm:pt modelId="{90672F87-B3D6-9341-B7C5-2B0965968BAC}" type="pres">
      <dgm:prSet presAssocID="{42412937-26D5-2A4A-91BD-C589F9FEB035}" presName="connTx" presStyleLbl="parChTrans1D3" presStyleIdx="1" presStyleCnt="4"/>
      <dgm:spPr/>
      <dgm:t>
        <a:bodyPr/>
        <a:lstStyle/>
        <a:p>
          <a:endParaRPr lang="es-ES_tradnl"/>
        </a:p>
      </dgm:t>
    </dgm:pt>
    <dgm:pt modelId="{CCB7E314-4B54-E14E-9D94-92C8CADC4D01}" type="pres">
      <dgm:prSet presAssocID="{95D5B890-D50C-B142-9D5F-3EF23EC2A2E4}" presName="root2" presStyleCnt="0"/>
      <dgm:spPr/>
    </dgm:pt>
    <dgm:pt modelId="{7525905A-328C-6843-BB5C-1D0CC1BE8925}" type="pres">
      <dgm:prSet presAssocID="{95D5B890-D50C-B142-9D5F-3EF23EC2A2E4}" presName="LevelTwoTextNode" presStyleLbl="node3" presStyleIdx="1" presStyleCnt="4" custScaleX="146410" custScaleY="110000">
        <dgm:presLayoutVars>
          <dgm:chPref val="3"/>
        </dgm:presLayoutVars>
      </dgm:prSet>
      <dgm:spPr/>
      <dgm:t>
        <a:bodyPr/>
        <a:lstStyle/>
        <a:p>
          <a:endParaRPr lang="es-ES_tradnl"/>
        </a:p>
      </dgm:t>
    </dgm:pt>
    <dgm:pt modelId="{2A446C57-2D76-D543-9B74-44C8897ADE0B}" type="pres">
      <dgm:prSet presAssocID="{95D5B890-D50C-B142-9D5F-3EF23EC2A2E4}" presName="level3hierChild" presStyleCnt="0"/>
      <dgm:spPr/>
    </dgm:pt>
    <dgm:pt modelId="{4E932A7E-C05A-914D-9840-B4704F2E20BF}" type="pres">
      <dgm:prSet presAssocID="{9295F1AF-23EB-874F-A2D5-CEC0B58F1F8E}" presName="conn2-1" presStyleLbl="parChTrans1D3" presStyleIdx="2" presStyleCnt="4"/>
      <dgm:spPr/>
      <dgm:t>
        <a:bodyPr/>
        <a:lstStyle/>
        <a:p>
          <a:endParaRPr lang="es-ES_tradnl"/>
        </a:p>
      </dgm:t>
    </dgm:pt>
    <dgm:pt modelId="{136012A5-95F2-1D49-B110-E184BB6B17EA}" type="pres">
      <dgm:prSet presAssocID="{9295F1AF-23EB-874F-A2D5-CEC0B58F1F8E}" presName="connTx" presStyleLbl="parChTrans1D3" presStyleIdx="2" presStyleCnt="4"/>
      <dgm:spPr/>
      <dgm:t>
        <a:bodyPr/>
        <a:lstStyle/>
        <a:p>
          <a:endParaRPr lang="es-ES_tradnl"/>
        </a:p>
      </dgm:t>
    </dgm:pt>
    <dgm:pt modelId="{022B47E2-D738-2A4F-B2A8-6C3C80B80843}" type="pres">
      <dgm:prSet presAssocID="{926E9789-B41F-A24A-9849-53611F2D4833}" presName="root2" presStyleCnt="0"/>
      <dgm:spPr/>
    </dgm:pt>
    <dgm:pt modelId="{57911938-28C5-D24A-9213-E5DC717D7D44}" type="pres">
      <dgm:prSet presAssocID="{926E9789-B41F-A24A-9849-53611F2D4833}" presName="LevelTwoTextNode" presStyleLbl="node3" presStyleIdx="2" presStyleCnt="4" custScaleX="146410" custScaleY="110000">
        <dgm:presLayoutVars>
          <dgm:chPref val="3"/>
        </dgm:presLayoutVars>
      </dgm:prSet>
      <dgm:spPr/>
      <dgm:t>
        <a:bodyPr/>
        <a:lstStyle/>
        <a:p>
          <a:endParaRPr lang="es-ES_tradnl"/>
        </a:p>
      </dgm:t>
    </dgm:pt>
    <dgm:pt modelId="{3B580324-2B2F-7E4E-874F-0680A69376F3}" type="pres">
      <dgm:prSet presAssocID="{926E9789-B41F-A24A-9849-53611F2D4833}" presName="level3hierChild" presStyleCnt="0"/>
      <dgm:spPr/>
    </dgm:pt>
    <dgm:pt modelId="{D0C25D35-0AB9-2647-81C0-24A4C3560E50}" type="pres">
      <dgm:prSet presAssocID="{86CB4A11-F873-494E-A413-7EEA304A8BAA}" presName="conn2-1" presStyleLbl="parChTrans1D2" presStyleIdx="2" presStyleCnt="3"/>
      <dgm:spPr/>
      <dgm:t>
        <a:bodyPr/>
        <a:lstStyle/>
        <a:p>
          <a:endParaRPr lang="es-ES_tradnl"/>
        </a:p>
      </dgm:t>
    </dgm:pt>
    <dgm:pt modelId="{6B076276-4227-A74E-8CF2-FD3F4C9B741B}" type="pres">
      <dgm:prSet presAssocID="{86CB4A11-F873-494E-A413-7EEA304A8BAA}" presName="connTx" presStyleLbl="parChTrans1D2" presStyleIdx="2" presStyleCnt="3"/>
      <dgm:spPr/>
      <dgm:t>
        <a:bodyPr/>
        <a:lstStyle/>
        <a:p>
          <a:endParaRPr lang="es-ES_tradnl"/>
        </a:p>
      </dgm:t>
    </dgm:pt>
    <dgm:pt modelId="{6E77C063-BF9D-AF4A-AF96-6B99782B7F59}" type="pres">
      <dgm:prSet presAssocID="{A44B51A1-EF6D-7540-B313-D0C3AF95B4C4}" presName="root2" presStyleCnt="0"/>
      <dgm:spPr/>
    </dgm:pt>
    <dgm:pt modelId="{11EF6BA6-88B8-044F-942B-59E9D2D6CCC3}" type="pres">
      <dgm:prSet presAssocID="{A44B51A1-EF6D-7540-B313-D0C3AF95B4C4}" presName="LevelTwoTextNode" presStyleLbl="node2" presStyleIdx="2" presStyleCnt="3" custScaleY="110000">
        <dgm:presLayoutVars>
          <dgm:chPref val="3"/>
        </dgm:presLayoutVars>
      </dgm:prSet>
      <dgm:spPr/>
      <dgm:t>
        <a:bodyPr/>
        <a:lstStyle/>
        <a:p>
          <a:endParaRPr lang="es-ES_tradnl"/>
        </a:p>
      </dgm:t>
    </dgm:pt>
    <dgm:pt modelId="{C4B8B51C-935D-A642-87EB-36D61891F0CC}" type="pres">
      <dgm:prSet presAssocID="{A44B51A1-EF6D-7540-B313-D0C3AF95B4C4}" presName="level3hierChild" presStyleCnt="0"/>
      <dgm:spPr/>
    </dgm:pt>
    <dgm:pt modelId="{9B9ED8AB-E372-1A48-9C6A-ACAF38A431A5}" type="pres">
      <dgm:prSet presAssocID="{B882EC08-6063-DC4C-920A-0ED837241C88}" presName="conn2-1" presStyleLbl="parChTrans1D3" presStyleIdx="3" presStyleCnt="4"/>
      <dgm:spPr/>
      <dgm:t>
        <a:bodyPr/>
        <a:lstStyle/>
        <a:p>
          <a:endParaRPr lang="es-ES_tradnl"/>
        </a:p>
      </dgm:t>
    </dgm:pt>
    <dgm:pt modelId="{4DEB4630-5277-3945-A087-D59F16D8E165}" type="pres">
      <dgm:prSet presAssocID="{B882EC08-6063-DC4C-920A-0ED837241C88}" presName="connTx" presStyleLbl="parChTrans1D3" presStyleIdx="3" presStyleCnt="4"/>
      <dgm:spPr/>
      <dgm:t>
        <a:bodyPr/>
        <a:lstStyle/>
        <a:p>
          <a:endParaRPr lang="es-ES_tradnl"/>
        </a:p>
      </dgm:t>
    </dgm:pt>
    <dgm:pt modelId="{1E3922BA-A0E8-2B48-925F-E344DD3154DC}" type="pres">
      <dgm:prSet presAssocID="{963B4627-F58E-0849-8940-60C960592B8B}" presName="root2" presStyleCnt="0"/>
      <dgm:spPr/>
    </dgm:pt>
    <dgm:pt modelId="{6BD314E5-4B85-8C4C-A0F5-25080819A783}" type="pres">
      <dgm:prSet presAssocID="{963B4627-F58E-0849-8940-60C960592B8B}" presName="LevelTwoTextNode" presStyleLbl="node3" presStyleIdx="3" presStyleCnt="4" custScaleX="146410" custScaleY="110000">
        <dgm:presLayoutVars>
          <dgm:chPref val="3"/>
        </dgm:presLayoutVars>
      </dgm:prSet>
      <dgm:spPr/>
      <dgm:t>
        <a:bodyPr/>
        <a:lstStyle/>
        <a:p>
          <a:endParaRPr lang="es-ES_tradnl"/>
        </a:p>
      </dgm:t>
    </dgm:pt>
    <dgm:pt modelId="{3C7B3743-976B-1940-82D1-46EEA71E50AD}" type="pres">
      <dgm:prSet presAssocID="{963B4627-F58E-0849-8940-60C960592B8B}" presName="level3hierChild" presStyleCnt="0"/>
      <dgm:spPr/>
    </dgm:pt>
  </dgm:ptLst>
  <dgm:cxnLst>
    <dgm:cxn modelId="{C33B0367-E351-FC48-B856-E3774BA8C107}" type="presOf" srcId="{B8C15266-B8AB-134A-BAC6-D1D11ABFCFD4}" destId="{3B936FDE-B901-804E-B1DB-C5BE1A43B705}" srcOrd="1" destOrd="0" presId="urn:microsoft.com/office/officeart/2008/layout/HorizontalMultiLevelHierarchy"/>
    <dgm:cxn modelId="{3BE5A68B-B785-144A-A162-C596568D9677}" type="presOf" srcId="{593BED46-7980-0745-9997-3375118ED070}" destId="{0E96C021-5F67-5440-9C69-F71E46EBBD52}" srcOrd="0" destOrd="0" presId="urn:microsoft.com/office/officeart/2008/layout/HorizontalMultiLevelHierarchy"/>
    <dgm:cxn modelId="{4941CF7C-961B-A149-AB0F-EF6AEB3786F7}" srcId="{5E53CCF1-ACFB-AA49-8207-AD136065DD6C}" destId="{CAA7D3FC-7825-9645-8983-9BCCB956D2FE}" srcOrd="0" destOrd="0" parTransId="{B37C99B6-3418-2049-9048-FEBCA4E8FAB1}" sibTransId="{3C98D4D5-4948-954F-8D9B-6B97A0DF7DAD}"/>
    <dgm:cxn modelId="{2D6C049C-E5D5-A74D-A907-B5863E11162F}" type="presOf" srcId="{B882EC08-6063-DC4C-920A-0ED837241C88}" destId="{9B9ED8AB-E372-1A48-9C6A-ACAF38A431A5}" srcOrd="0" destOrd="0" presId="urn:microsoft.com/office/officeart/2008/layout/HorizontalMultiLevelHierarchy"/>
    <dgm:cxn modelId="{68CFCBD4-8771-F144-9916-BC7E2238AC54}" type="presOf" srcId="{963B4627-F58E-0849-8940-60C960592B8B}" destId="{6BD314E5-4B85-8C4C-A0F5-25080819A783}" srcOrd="0" destOrd="0" presId="urn:microsoft.com/office/officeart/2008/layout/HorizontalMultiLevelHierarchy"/>
    <dgm:cxn modelId="{919A0257-08C1-E140-BE84-BF5420D881FA}" type="presOf" srcId="{0637D2BE-B4B7-1B40-84B7-C11C15758FE6}" destId="{9073422A-9398-8141-AFDB-2E107E8F362B}" srcOrd="0" destOrd="0" presId="urn:microsoft.com/office/officeart/2008/layout/HorizontalMultiLevelHierarchy"/>
    <dgm:cxn modelId="{A4D998A5-510C-7940-9A9C-67F1FD27B8A7}" type="presOf" srcId="{C4A2911D-5385-374F-BC66-3B1DEA304041}" destId="{0D2684B4-854C-CE4F-A474-6D6E51981236}" srcOrd="0" destOrd="0" presId="urn:microsoft.com/office/officeart/2008/layout/HorizontalMultiLevelHierarchy"/>
    <dgm:cxn modelId="{3C000403-2786-BD43-8C8A-664AD78EBF3B}" srcId="{593BED46-7980-0745-9997-3375118ED070}" destId="{95D5B890-D50C-B142-9D5F-3EF23EC2A2E4}" srcOrd="0" destOrd="0" parTransId="{42412937-26D5-2A4A-91BD-C589F9FEB035}" sibTransId="{2B41AC45-5CD2-D44C-8EEB-065341CEE3EA}"/>
    <dgm:cxn modelId="{DD010491-0EA7-0D4A-9F71-42F1BD196367}" type="presOf" srcId="{9295F1AF-23EB-874F-A2D5-CEC0B58F1F8E}" destId="{4E932A7E-C05A-914D-9840-B4704F2E20BF}" srcOrd="0" destOrd="0" presId="urn:microsoft.com/office/officeart/2008/layout/HorizontalMultiLevelHierarchy"/>
    <dgm:cxn modelId="{8E4AABC6-88CB-7747-833B-7719AB4DD3C6}" srcId="{CAA7D3FC-7825-9645-8983-9BCCB956D2FE}" destId="{BBDA49B1-9EA0-724F-BDCD-6CE8F2DCE7B6}" srcOrd="0" destOrd="0" parTransId="{0637D2BE-B4B7-1B40-84B7-C11C15758FE6}" sibTransId="{0D5196FA-7921-FB49-B893-6BEE6EC2645C}"/>
    <dgm:cxn modelId="{64062269-2332-3B40-837B-E31457DE1D50}" srcId="{CAA7D3FC-7825-9645-8983-9BCCB956D2FE}" destId="{593BED46-7980-0745-9997-3375118ED070}" srcOrd="1" destOrd="0" parTransId="{B8C15266-B8AB-134A-BAC6-D1D11ABFCFD4}" sibTransId="{BD194B3A-B8D3-8D40-84F0-4E961026A135}"/>
    <dgm:cxn modelId="{B18E376A-C95D-AD4A-ACC2-CB4D812057E3}" srcId="{A44B51A1-EF6D-7540-B313-D0C3AF95B4C4}" destId="{963B4627-F58E-0849-8940-60C960592B8B}" srcOrd="0" destOrd="0" parTransId="{B882EC08-6063-DC4C-920A-0ED837241C88}" sibTransId="{1451C6E9-2308-5246-ABD8-F19E04E4103F}"/>
    <dgm:cxn modelId="{6559B17A-C75B-0648-8475-1314A25E0490}" type="presOf" srcId="{95D5B890-D50C-B142-9D5F-3EF23EC2A2E4}" destId="{7525905A-328C-6843-BB5C-1D0CC1BE8925}" srcOrd="0" destOrd="0" presId="urn:microsoft.com/office/officeart/2008/layout/HorizontalMultiLevelHierarchy"/>
    <dgm:cxn modelId="{2D686AC2-8272-4747-8E12-170CABE7BC30}" type="presOf" srcId="{CAA7D3FC-7825-9645-8983-9BCCB956D2FE}" destId="{226F0A67-7F1D-4844-94D1-5E3654E8AEA7}" srcOrd="0" destOrd="0" presId="urn:microsoft.com/office/officeart/2008/layout/HorizontalMultiLevelHierarchy"/>
    <dgm:cxn modelId="{A6862325-E55D-EF49-B075-96CB1FB39B87}" type="presOf" srcId="{A44B51A1-EF6D-7540-B313-D0C3AF95B4C4}" destId="{11EF6BA6-88B8-044F-942B-59E9D2D6CCC3}" srcOrd="0" destOrd="0" presId="urn:microsoft.com/office/officeart/2008/layout/HorizontalMultiLevelHierarchy"/>
    <dgm:cxn modelId="{6F748733-6C60-3744-A1AF-EB5F56066E7F}" srcId="{CAA7D3FC-7825-9645-8983-9BCCB956D2FE}" destId="{A44B51A1-EF6D-7540-B313-D0C3AF95B4C4}" srcOrd="2" destOrd="0" parTransId="{86CB4A11-F873-494E-A413-7EEA304A8BAA}" sibTransId="{564DF036-F31E-5542-860B-7FC766BE1CD7}"/>
    <dgm:cxn modelId="{BACACA43-956C-3345-9810-EEF26CDE806E}" type="presOf" srcId="{B8C15266-B8AB-134A-BAC6-D1D11ABFCFD4}" destId="{0393FB14-357D-8847-8849-9FD634516671}" srcOrd="0" destOrd="0" presId="urn:microsoft.com/office/officeart/2008/layout/HorizontalMultiLevelHierarchy"/>
    <dgm:cxn modelId="{CB77DE10-86D0-BA41-9BE1-9CBD6A9A3033}" type="presOf" srcId="{86CB4A11-F873-494E-A413-7EEA304A8BAA}" destId="{D0C25D35-0AB9-2647-81C0-24A4C3560E50}" srcOrd="0" destOrd="0" presId="urn:microsoft.com/office/officeart/2008/layout/HorizontalMultiLevelHierarchy"/>
    <dgm:cxn modelId="{34831F2B-16C0-0248-B6E0-7F0E75CFB5C9}" type="presOf" srcId="{0D0E512E-6E7C-9246-80AB-8C4B69C724EA}" destId="{2677FC31-251F-9846-BE53-9B3522F20D67}" srcOrd="1" destOrd="0" presId="urn:microsoft.com/office/officeart/2008/layout/HorizontalMultiLevelHierarchy"/>
    <dgm:cxn modelId="{24EE5E88-5899-994E-B341-2753ED17A929}" srcId="{BBDA49B1-9EA0-724F-BDCD-6CE8F2DCE7B6}" destId="{C4A2911D-5385-374F-BC66-3B1DEA304041}" srcOrd="0" destOrd="0" parTransId="{0D0E512E-6E7C-9246-80AB-8C4B69C724EA}" sibTransId="{771B8E8C-449A-A94B-8346-D49D8421A9C9}"/>
    <dgm:cxn modelId="{89FB1E3A-766E-E645-B75F-973EFF3A5127}" type="presOf" srcId="{86CB4A11-F873-494E-A413-7EEA304A8BAA}" destId="{6B076276-4227-A74E-8CF2-FD3F4C9B741B}" srcOrd="1" destOrd="0" presId="urn:microsoft.com/office/officeart/2008/layout/HorizontalMultiLevelHierarchy"/>
    <dgm:cxn modelId="{80AED69C-85A5-FC49-B33C-730A1E0463EC}" type="presOf" srcId="{42412937-26D5-2A4A-91BD-C589F9FEB035}" destId="{90672F87-B3D6-9341-B7C5-2B0965968BAC}" srcOrd="1" destOrd="0" presId="urn:microsoft.com/office/officeart/2008/layout/HorizontalMultiLevelHierarchy"/>
    <dgm:cxn modelId="{252DEABC-18BC-4C49-97C3-8F067D45910B}" type="presOf" srcId="{0D0E512E-6E7C-9246-80AB-8C4B69C724EA}" destId="{CC89044B-E413-4243-9D4A-D5200578A46C}" srcOrd="0" destOrd="0" presId="urn:microsoft.com/office/officeart/2008/layout/HorizontalMultiLevelHierarchy"/>
    <dgm:cxn modelId="{831CB07F-92A5-CF4E-8874-5AA96A22EB48}" type="presOf" srcId="{0637D2BE-B4B7-1B40-84B7-C11C15758FE6}" destId="{55378A5C-6E64-C042-8355-DFAD5F391A33}" srcOrd="1" destOrd="0" presId="urn:microsoft.com/office/officeart/2008/layout/HorizontalMultiLevelHierarchy"/>
    <dgm:cxn modelId="{10AC7335-EFE6-CF4C-978F-57E5D4504768}" type="presOf" srcId="{926E9789-B41F-A24A-9849-53611F2D4833}" destId="{57911938-28C5-D24A-9213-E5DC717D7D44}" srcOrd="0" destOrd="0" presId="urn:microsoft.com/office/officeart/2008/layout/HorizontalMultiLevelHierarchy"/>
    <dgm:cxn modelId="{B4F6CC12-5783-A44D-BCA8-6B6B02FB5C15}" type="presOf" srcId="{5E53CCF1-ACFB-AA49-8207-AD136065DD6C}" destId="{C1E975AA-96B0-984E-A494-5E65A76E6E17}" srcOrd="0" destOrd="0" presId="urn:microsoft.com/office/officeart/2008/layout/HorizontalMultiLevelHierarchy"/>
    <dgm:cxn modelId="{04A1532E-F708-5E40-9DDD-E3CAA8D68575}" type="presOf" srcId="{42412937-26D5-2A4A-91BD-C589F9FEB035}" destId="{6177D8D1-F8B9-D840-A56D-A1E325C4F555}" srcOrd="0" destOrd="0" presId="urn:microsoft.com/office/officeart/2008/layout/HorizontalMultiLevelHierarchy"/>
    <dgm:cxn modelId="{3FFB778C-4DF2-3D48-8DAB-CA321E61832B}" type="presOf" srcId="{BBDA49B1-9EA0-724F-BDCD-6CE8F2DCE7B6}" destId="{CF89797F-39E7-4240-AFEE-23DA8516B037}" srcOrd="0" destOrd="0" presId="urn:microsoft.com/office/officeart/2008/layout/HorizontalMultiLevelHierarchy"/>
    <dgm:cxn modelId="{855C151C-C33A-9F45-988F-87486D49AEA2}" srcId="{593BED46-7980-0745-9997-3375118ED070}" destId="{926E9789-B41F-A24A-9849-53611F2D4833}" srcOrd="1" destOrd="0" parTransId="{9295F1AF-23EB-874F-A2D5-CEC0B58F1F8E}" sibTransId="{B4738B25-E498-914B-8196-A55EC04A65A7}"/>
    <dgm:cxn modelId="{A47F98E3-6D8D-0F49-9356-326D228D4D98}" type="presOf" srcId="{9295F1AF-23EB-874F-A2D5-CEC0B58F1F8E}" destId="{136012A5-95F2-1D49-B110-E184BB6B17EA}" srcOrd="1" destOrd="0" presId="urn:microsoft.com/office/officeart/2008/layout/HorizontalMultiLevelHierarchy"/>
    <dgm:cxn modelId="{039D2635-18B8-9A46-B77E-BAC05DBB9410}" type="presOf" srcId="{B882EC08-6063-DC4C-920A-0ED837241C88}" destId="{4DEB4630-5277-3945-A087-D59F16D8E165}" srcOrd="1" destOrd="0" presId="urn:microsoft.com/office/officeart/2008/layout/HorizontalMultiLevelHierarchy"/>
    <dgm:cxn modelId="{D3DCF9EC-C20A-1248-AA68-901259F4DF05}" type="presParOf" srcId="{C1E975AA-96B0-984E-A494-5E65A76E6E17}" destId="{FC65768E-8035-1945-98B2-9611F3F1A271}" srcOrd="0" destOrd="0" presId="urn:microsoft.com/office/officeart/2008/layout/HorizontalMultiLevelHierarchy"/>
    <dgm:cxn modelId="{81DB6E06-BC12-474E-A004-BEC57B9BDE2F}" type="presParOf" srcId="{FC65768E-8035-1945-98B2-9611F3F1A271}" destId="{226F0A67-7F1D-4844-94D1-5E3654E8AEA7}" srcOrd="0" destOrd="0" presId="urn:microsoft.com/office/officeart/2008/layout/HorizontalMultiLevelHierarchy"/>
    <dgm:cxn modelId="{8DC18A2B-7FB9-8E4A-AA77-7CBB6B47BF4C}" type="presParOf" srcId="{FC65768E-8035-1945-98B2-9611F3F1A271}" destId="{50AD9E39-C881-7344-BB38-C13BFCC526AA}" srcOrd="1" destOrd="0" presId="urn:microsoft.com/office/officeart/2008/layout/HorizontalMultiLevelHierarchy"/>
    <dgm:cxn modelId="{5B0F41E9-22EE-0A4B-B2AF-CF9615BA0047}" type="presParOf" srcId="{50AD9E39-C881-7344-BB38-C13BFCC526AA}" destId="{9073422A-9398-8141-AFDB-2E107E8F362B}" srcOrd="0" destOrd="0" presId="urn:microsoft.com/office/officeart/2008/layout/HorizontalMultiLevelHierarchy"/>
    <dgm:cxn modelId="{6EE4B0CF-67EB-A540-8E6B-6831CADDD382}" type="presParOf" srcId="{9073422A-9398-8141-AFDB-2E107E8F362B}" destId="{55378A5C-6E64-C042-8355-DFAD5F391A33}" srcOrd="0" destOrd="0" presId="urn:microsoft.com/office/officeart/2008/layout/HorizontalMultiLevelHierarchy"/>
    <dgm:cxn modelId="{EEEB959C-9EEC-FD4B-A34D-4931D97E17F3}" type="presParOf" srcId="{50AD9E39-C881-7344-BB38-C13BFCC526AA}" destId="{71A1ABAE-979F-0245-A60A-C7730F045433}" srcOrd="1" destOrd="0" presId="urn:microsoft.com/office/officeart/2008/layout/HorizontalMultiLevelHierarchy"/>
    <dgm:cxn modelId="{6450695C-512E-2942-89B0-896E2067C695}" type="presParOf" srcId="{71A1ABAE-979F-0245-A60A-C7730F045433}" destId="{CF89797F-39E7-4240-AFEE-23DA8516B037}" srcOrd="0" destOrd="0" presId="urn:microsoft.com/office/officeart/2008/layout/HorizontalMultiLevelHierarchy"/>
    <dgm:cxn modelId="{D10DAD43-412D-B542-9F13-03EFA8B4851B}" type="presParOf" srcId="{71A1ABAE-979F-0245-A60A-C7730F045433}" destId="{AA383A90-4E39-FD4B-941B-289C79966749}" srcOrd="1" destOrd="0" presId="urn:microsoft.com/office/officeart/2008/layout/HorizontalMultiLevelHierarchy"/>
    <dgm:cxn modelId="{6C48F196-61C2-AB4A-8F23-8EEED65CCE9C}" type="presParOf" srcId="{AA383A90-4E39-FD4B-941B-289C79966749}" destId="{CC89044B-E413-4243-9D4A-D5200578A46C}" srcOrd="0" destOrd="0" presId="urn:microsoft.com/office/officeart/2008/layout/HorizontalMultiLevelHierarchy"/>
    <dgm:cxn modelId="{087D2460-B6DD-144D-AAD3-1534FF6CBECF}" type="presParOf" srcId="{CC89044B-E413-4243-9D4A-D5200578A46C}" destId="{2677FC31-251F-9846-BE53-9B3522F20D67}" srcOrd="0" destOrd="0" presId="urn:microsoft.com/office/officeart/2008/layout/HorizontalMultiLevelHierarchy"/>
    <dgm:cxn modelId="{6DD85072-6F7B-E34E-A467-C059C1E3CDC2}" type="presParOf" srcId="{AA383A90-4E39-FD4B-941B-289C79966749}" destId="{623920B8-F811-1F42-824E-86E9D68D1756}" srcOrd="1" destOrd="0" presId="urn:microsoft.com/office/officeart/2008/layout/HorizontalMultiLevelHierarchy"/>
    <dgm:cxn modelId="{138A54E5-F876-A546-A4BC-6AFE669F271D}" type="presParOf" srcId="{623920B8-F811-1F42-824E-86E9D68D1756}" destId="{0D2684B4-854C-CE4F-A474-6D6E51981236}" srcOrd="0" destOrd="0" presId="urn:microsoft.com/office/officeart/2008/layout/HorizontalMultiLevelHierarchy"/>
    <dgm:cxn modelId="{1F5DA0C7-AB08-3F47-9FD6-4CEAB952090E}" type="presParOf" srcId="{623920B8-F811-1F42-824E-86E9D68D1756}" destId="{BC097890-2A97-494C-B669-81C45FCA9AEA}" srcOrd="1" destOrd="0" presId="urn:microsoft.com/office/officeart/2008/layout/HorizontalMultiLevelHierarchy"/>
    <dgm:cxn modelId="{DE9E99DF-57FB-6249-AE16-FE0EA7E23FB0}" type="presParOf" srcId="{50AD9E39-C881-7344-BB38-C13BFCC526AA}" destId="{0393FB14-357D-8847-8849-9FD634516671}" srcOrd="2" destOrd="0" presId="urn:microsoft.com/office/officeart/2008/layout/HorizontalMultiLevelHierarchy"/>
    <dgm:cxn modelId="{E703182B-57BA-8547-A6EF-3168539745BA}" type="presParOf" srcId="{0393FB14-357D-8847-8849-9FD634516671}" destId="{3B936FDE-B901-804E-B1DB-C5BE1A43B705}" srcOrd="0" destOrd="0" presId="urn:microsoft.com/office/officeart/2008/layout/HorizontalMultiLevelHierarchy"/>
    <dgm:cxn modelId="{7C0CB6F9-724B-D64A-A853-435470FD117F}" type="presParOf" srcId="{50AD9E39-C881-7344-BB38-C13BFCC526AA}" destId="{FBA54323-45B1-BE45-9953-26BDCF51501E}" srcOrd="3" destOrd="0" presId="urn:microsoft.com/office/officeart/2008/layout/HorizontalMultiLevelHierarchy"/>
    <dgm:cxn modelId="{17EDF130-4F96-3747-9EFC-B0225DBAFF24}" type="presParOf" srcId="{FBA54323-45B1-BE45-9953-26BDCF51501E}" destId="{0E96C021-5F67-5440-9C69-F71E46EBBD52}" srcOrd="0" destOrd="0" presId="urn:microsoft.com/office/officeart/2008/layout/HorizontalMultiLevelHierarchy"/>
    <dgm:cxn modelId="{39C0966D-4451-4545-B46E-B82B0E665028}" type="presParOf" srcId="{FBA54323-45B1-BE45-9953-26BDCF51501E}" destId="{74E833FA-6981-C047-8655-C4ECE9C48E02}" srcOrd="1" destOrd="0" presId="urn:microsoft.com/office/officeart/2008/layout/HorizontalMultiLevelHierarchy"/>
    <dgm:cxn modelId="{6F12147D-89A7-D142-83CD-7D7A66C39900}" type="presParOf" srcId="{74E833FA-6981-C047-8655-C4ECE9C48E02}" destId="{6177D8D1-F8B9-D840-A56D-A1E325C4F555}" srcOrd="0" destOrd="0" presId="urn:microsoft.com/office/officeart/2008/layout/HorizontalMultiLevelHierarchy"/>
    <dgm:cxn modelId="{87A3455E-A76D-234D-9D7D-B65E566BC4C5}" type="presParOf" srcId="{6177D8D1-F8B9-D840-A56D-A1E325C4F555}" destId="{90672F87-B3D6-9341-B7C5-2B0965968BAC}" srcOrd="0" destOrd="0" presId="urn:microsoft.com/office/officeart/2008/layout/HorizontalMultiLevelHierarchy"/>
    <dgm:cxn modelId="{4162257B-F619-0344-A2EE-1D11AB8005AF}" type="presParOf" srcId="{74E833FA-6981-C047-8655-C4ECE9C48E02}" destId="{CCB7E314-4B54-E14E-9D94-92C8CADC4D01}" srcOrd="1" destOrd="0" presId="urn:microsoft.com/office/officeart/2008/layout/HorizontalMultiLevelHierarchy"/>
    <dgm:cxn modelId="{004AF04E-AC4B-6642-A3CC-1633F58EEA4D}" type="presParOf" srcId="{CCB7E314-4B54-E14E-9D94-92C8CADC4D01}" destId="{7525905A-328C-6843-BB5C-1D0CC1BE8925}" srcOrd="0" destOrd="0" presId="urn:microsoft.com/office/officeart/2008/layout/HorizontalMultiLevelHierarchy"/>
    <dgm:cxn modelId="{D4F59353-19D2-924A-870D-F51A4B7A1272}" type="presParOf" srcId="{CCB7E314-4B54-E14E-9D94-92C8CADC4D01}" destId="{2A446C57-2D76-D543-9B74-44C8897ADE0B}" srcOrd="1" destOrd="0" presId="urn:microsoft.com/office/officeart/2008/layout/HorizontalMultiLevelHierarchy"/>
    <dgm:cxn modelId="{23A122E7-E964-D147-AA32-C9F5CEE0C5FE}" type="presParOf" srcId="{74E833FA-6981-C047-8655-C4ECE9C48E02}" destId="{4E932A7E-C05A-914D-9840-B4704F2E20BF}" srcOrd="2" destOrd="0" presId="urn:microsoft.com/office/officeart/2008/layout/HorizontalMultiLevelHierarchy"/>
    <dgm:cxn modelId="{E9250C47-51BC-6644-A9C5-B2E3FB4DBCD0}" type="presParOf" srcId="{4E932A7E-C05A-914D-9840-B4704F2E20BF}" destId="{136012A5-95F2-1D49-B110-E184BB6B17EA}" srcOrd="0" destOrd="0" presId="urn:microsoft.com/office/officeart/2008/layout/HorizontalMultiLevelHierarchy"/>
    <dgm:cxn modelId="{A684A532-42B1-B14A-8512-2EC51783CE01}" type="presParOf" srcId="{74E833FA-6981-C047-8655-C4ECE9C48E02}" destId="{022B47E2-D738-2A4F-B2A8-6C3C80B80843}" srcOrd="3" destOrd="0" presId="urn:microsoft.com/office/officeart/2008/layout/HorizontalMultiLevelHierarchy"/>
    <dgm:cxn modelId="{DE7453F8-BD7B-3342-9CA1-2BF6FDB2914C}" type="presParOf" srcId="{022B47E2-D738-2A4F-B2A8-6C3C80B80843}" destId="{57911938-28C5-D24A-9213-E5DC717D7D44}" srcOrd="0" destOrd="0" presId="urn:microsoft.com/office/officeart/2008/layout/HorizontalMultiLevelHierarchy"/>
    <dgm:cxn modelId="{C1335E43-F506-404B-8121-87DD2A357A5A}" type="presParOf" srcId="{022B47E2-D738-2A4F-B2A8-6C3C80B80843}" destId="{3B580324-2B2F-7E4E-874F-0680A69376F3}" srcOrd="1" destOrd="0" presId="urn:microsoft.com/office/officeart/2008/layout/HorizontalMultiLevelHierarchy"/>
    <dgm:cxn modelId="{5179C0BC-6B9D-5141-85B2-85CBA56DF4BD}" type="presParOf" srcId="{50AD9E39-C881-7344-BB38-C13BFCC526AA}" destId="{D0C25D35-0AB9-2647-81C0-24A4C3560E50}" srcOrd="4" destOrd="0" presId="urn:microsoft.com/office/officeart/2008/layout/HorizontalMultiLevelHierarchy"/>
    <dgm:cxn modelId="{FC2A4A3F-49B1-CE4E-A383-80ECB2274E3A}" type="presParOf" srcId="{D0C25D35-0AB9-2647-81C0-24A4C3560E50}" destId="{6B076276-4227-A74E-8CF2-FD3F4C9B741B}" srcOrd="0" destOrd="0" presId="urn:microsoft.com/office/officeart/2008/layout/HorizontalMultiLevelHierarchy"/>
    <dgm:cxn modelId="{3AB25F6B-48F0-2849-8B79-C10702C0E901}" type="presParOf" srcId="{50AD9E39-C881-7344-BB38-C13BFCC526AA}" destId="{6E77C063-BF9D-AF4A-AF96-6B99782B7F59}" srcOrd="5" destOrd="0" presId="urn:microsoft.com/office/officeart/2008/layout/HorizontalMultiLevelHierarchy"/>
    <dgm:cxn modelId="{CCB71440-9B33-5042-9E51-8C91F555A5AF}" type="presParOf" srcId="{6E77C063-BF9D-AF4A-AF96-6B99782B7F59}" destId="{11EF6BA6-88B8-044F-942B-59E9D2D6CCC3}" srcOrd="0" destOrd="0" presId="urn:microsoft.com/office/officeart/2008/layout/HorizontalMultiLevelHierarchy"/>
    <dgm:cxn modelId="{45917A31-9BF1-A64E-A14F-36C6BE04AAD3}" type="presParOf" srcId="{6E77C063-BF9D-AF4A-AF96-6B99782B7F59}" destId="{C4B8B51C-935D-A642-87EB-36D61891F0CC}" srcOrd="1" destOrd="0" presId="urn:microsoft.com/office/officeart/2008/layout/HorizontalMultiLevelHierarchy"/>
    <dgm:cxn modelId="{0C751CBF-558C-8348-99ED-B81C801E5CA7}" type="presParOf" srcId="{C4B8B51C-935D-A642-87EB-36D61891F0CC}" destId="{9B9ED8AB-E372-1A48-9C6A-ACAF38A431A5}" srcOrd="0" destOrd="0" presId="urn:microsoft.com/office/officeart/2008/layout/HorizontalMultiLevelHierarchy"/>
    <dgm:cxn modelId="{0B31F93C-111F-234B-A20D-3C6E8FB4E345}" type="presParOf" srcId="{9B9ED8AB-E372-1A48-9C6A-ACAF38A431A5}" destId="{4DEB4630-5277-3945-A087-D59F16D8E165}" srcOrd="0" destOrd="0" presId="urn:microsoft.com/office/officeart/2008/layout/HorizontalMultiLevelHierarchy"/>
    <dgm:cxn modelId="{D48AF920-12F0-BF4D-8FA7-15EC797B11D2}" type="presParOf" srcId="{C4B8B51C-935D-A642-87EB-36D61891F0CC}" destId="{1E3922BA-A0E8-2B48-925F-E344DD3154DC}" srcOrd="1" destOrd="0" presId="urn:microsoft.com/office/officeart/2008/layout/HorizontalMultiLevelHierarchy"/>
    <dgm:cxn modelId="{82B7823C-C8FA-C64F-BE98-F729AE222C25}" type="presParOf" srcId="{1E3922BA-A0E8-2B48-925F-E344DD3154DC}" destId="{6BD314E5-4B85-8C4C-A0F5-25080819A783}" srcOrd="0" destOrd="0" presId="urn:microsoft.com/office/officeart/2008/layout/HorizontalMultiLevelHierarchy"/>
    <dgm:cxn modelId="{EDEC9528-9841-5741-A715-FE5C2B17D97E}" type="presParOf" srcId="{1E3922BA-A0E8-2B48-925F-E344DD3154DC}" destId="{3C7B3743-976B-1940-82D1-46EEA71E50AD}"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5B71AF05-65E0-C54F-B187-E65B0C60D867}" type="doc">
      <dgm:prSet loTypeId="urn:microsoft.com/office/officeart/2005/8/layout/process1" loCatId="" qsTypeId="urn:microsoft.com/office/officeart/2005/8/quickstyle/simple4" qsCatId="simple" csTypeId="urn:microsoft.com/office/officeart/2005/8/colors/colorful4" csCatId="colorful" phldr="1"/>
      <dgm:spPr/>
    </dgm:pt>
    <dgm:pt modelId="{FD286C5F-618F-3544-A73A-EF2D277D6B66}">
      <dgm:prSet custT="1"/>
      <dgm:spPr/>
      <dgm:t>
        <a:bodyPr/>
        <a:lstStyle/>
        <a:p>
          <a:r>
            <a:rPr lang="es-ES" sz="1000" dirty="0" smtClean="0">
              <a:latin typeface="Arial" charset="0"/>
              <a:ea typeface="Arial" charset="0"/>
              <a:cs typeface="Arial" charset="0"/>
            </a:rPr>
            <a:t>Variación en los ingresos familiares</a:t>
          </a:r>
          <a:endParaRPr lang="es-ES_tradnl" sz="1000" dirty="0">
            <a:latin typeface="Arial" charset="0"/>
            <a:ea typeface="Arial" charset="0"/>
            <a:cs typeface="Arial" charset="0"/>
          </a:endParaRPr>
        </a:p>
      </dgm:t>
    </dgm:pt>
    <dgm:pt modelId="{26C09A90-7626-A846-99C3-653CF66EA3DD}" type="parTrans" cxnId="{78912742-2A40-884B-94F9-C22214A0C571}">
      <dgm:prSet/>
      <dgm:spPr/>
      <dgm:t>
        <a:bodyPr/>
        <a:lstStyle/>
        <a:p>
          <a:endParaRPr lang="es-ES_tradnl" sz="1000">
            <a:latin typeface="Arial" charset="0"/>
            <a:ea typeface="Arial" charset="0"/>
            <a:cs typeface="Arial" charset="0"/>
          </a:endParaRPr>
        </a:p>
      </dgm:t>
    </dgm:pt>
    <dgm:pt modelId="{CC503293-4E1F-444E-AC38-8723D54C6B50}" type="sibTrans" cxnId="{78912742-2A40-884B-94F9-C22214A0C571}">
      <dgm:prSet custT="1"/>
      <dgm:spPr/>
      <dgm:t>
        <a:bodyPr/>
        <a:lstStyle/>
        <a:p>
          <a:endParaRPr lang="es-ES_tradnl" sz="1000">
            <a:latin typeface="Arial" charset="0"/>
            <a:ea typeface="Arial" charset="0"/>
            <a:cs typeface="Arial" charset="0"/>
          </a:endParaRPr>
        </a:p>
      </dgm:t>
    </dgm:pt>
    <dgm:pt modelId="{B6686F3C-7DD9-214F-9632-22BAE7E832C6}">
      <dgm:prSet custT="1"/>
      <dgm:spPr/>
      <dgm:t>
        <a:bodyPr/>
        <a:lstStyle/>
        <a:p>
          <a:r>
            <a:rPr lang="es-ES" sz="1000" dirty="0" smtClean="0">
              <a:latin typeface="Arial" charset="0"/>
              <a:ea typeface="Arial" charset="0"/>
              <a:cs typeface="Arial" charset="0"/>
            </a:rPr>
            <a:t>influyó</a:t>
          </a:r>
          <a:endParaRPr lang="es-ES_tradnl" sz="1000" dirty="0">
            <a:latin typeface="Arial" charset="0"/>
            <a:ea typeface="Arial" charset="0"/>
            <a:cs typeface="Arial" charset="0"/>
          </a:endParaRPr>
        </a:p>
      </dgm:t>
    </dgm:pt>
    <dgm:pt modelId="{0D2DA759-6A57-D54E-8C7A-E2EC80A1213C}" type="parTrans" cxnId="{E770A270-AC04-B34B-A473-C59C8C855B6D}">
      <dgm:prSet/>
      <dgm:spPr/>
      <dgm:t>
        <a:bodyPr/>
        <a:lstStyle/>
        <a:p>
          <a:endParaRPr lang="es-ES_tradnl" sz="1000">
            <a:latin typeface="Arial" charset="0"/>
            <a:ea typeface="Arial" charset="0"/>
            <a:cs typeface="Arial" charset="0"/>
          </a:endParaRPr>
        </a:p>
      </dgm:t>
    </dgm:pt>
    <dgm:pt modelId="{4B7B6402-A2F5-8E40-AC03-C6292FB75724}" type="sibTrans" cxnId="{E770A270-AC04-B34B-A473-C59C8C855B6D}">
      <dgm:prSet custT="1"/>
      <dgm:spPr/>
      <dgm:t>
        <a:bodyPr/>
        <a:lstStyle/>
        <a:p>
          <a:endParaRPr lang="es-ES_tradnl" sz="1000">
            <a:latin typeface="Arial" charset="0"/>
            <a:ea typeface="Arial" charset="0"/>
            <a:cs typeface="Arial" charset="0"/>
          </a:endParaRPr>
        </a:p>
      </dgm:t>
    </dgm:pt>
    <dgm:pt modelId="{7E1FC70A-59C6-334E-8448-A57FA51F10B7}">
      <dgm:prSet custT="1"/>
      <dgm:spPr/>
      <dgm:t>
        <a:bodyPr/>
        <a:lstStyle/>
        <a:p>
          <a:r>
            <a:rPr lang="es-ES" sz="1000" dirty="0" smtClean="0">
              <a:latin typeface="Arial" charset="0"/>
              <a:ea typeface="Arial" charset="0"/>
              <a:cs typeface="Arial" charset="0"/>
            </a:rPr>
            <a:t>Nivel de ahorro familiar durante la pandemia</a:t>
          </a:r>
          <a:endParaRPr lang="es-ES_tradnl" sz="1000" dirty="0">
            <a:latin typeface="Arial" charset="0"/>
            <a:ea typeface="Arial" charset="0"/>
            <a:cs typeface="Arial" charset="0"/>
          </a:endParaRPr>
        </a:p>
      </dgm:t>
    </dgm:pt>
    <dgm:pt modelId="{9D84DBCC-AECF-AE44-9CC7-8E007D7AD4D8}" type="parTrans" cxnId="{F6BAFA7E-01D7-6440-B8CC-F1ACDC9C993B}">
      <dgm:prSet/>
      <dgm:spPr/>
      <dgm:t>
        <a:bodyPr/>
        <a:lstStyle/>
        <a:p>
          <a:endParaRPr lang="es-ES_tradnl" sz="1000">
            <a:latin typeface="Arial" charset="0"/>
            <a:ea typeface="Arial" charset="0"/>
            <a:cs typeface="Arial" charset="0"/>
          </a:endParaRPr>
        </a:p>
      </dgm:t>
    </dgm:pt>
    <dgm:pt modelId="{7241FB72-4B43-2D48-900B-7A3B568447FF}" type="sibTrans" cxnId="{F6BAFA7E-01D7-6440-B8CC-F1ACDC9C993B}">
      <dgm:prSet/>
      <dgm:spPr/>
      <dgm:t>
        <a:bodyPr/>
        <a:lstStyle/>
        <a:p>
          <a:endParaRPr lang="es-ES_tradnl" sz="1000">
            <a:latin typeface="Arial" charset="0"/>
            <a:ea typeface="Arial" charset="0"/>
            <a:cs typeface="Arial" charset="0"/>
          </a:endParaRPr>
        </a:p>
      </dgm:t>
    </dgm:pt>
    <dgm:pt modelId="{897303B2-EB05-6E45-ADE9-FB17CEAAB61C}" type="pres">
      <dgm:prSet presAssocID="{5B71AF05-65E0-C54F-B187-E65B0C60D867}" presName="Name0" presStyleCnt="0">
        <dgm:presLayoutVars>
          <dgm:dir/>
          <dgm:resizeHandles val="exact"/>
        </dgm:presLayoutVars>
      </dgm:prSet>
      <dgm:spPr/>
    </dgm:pt>
    <dgm:pt modelId="{3ABFD79F-8D73-5540-B65E-E6E1030853AA}" type="pres">
      <dgm:prSet presAssocID="{FD286C5F-618F-3544-A73A-EF2D277D6B66}" presName="node" presStyleLbl="node1" presStyleIdx="0" presStyleCnt="3">
        <dgm:presLayoutVars>
          <dgm:bulletEnabled val="1"/>
        </dgm:presLayoutVars>
      </dgm:prSet>
      <dgm:spPr/>
      <dgm:t>
        <a:bodyPr/>
        <a:lstStyle/>
        <a:p>
          <a:endParaRPr lang="es-ES_tradnl"/>
        </a:p>
      </dgm:t>
    </dgm:pt>
    <dgm:pt modelId="{85DBEA4A-1242-7F4E-B37C-F349C418E76C}" type="pres">
      <dgm:prSet presAssocID="{CC503293-4E1F-444E-AC38-8723D54C6B50}" presName="sibTrans" presStyleLbl="sibTrans2D1" presStyleIdx="0" presStyleCnt="2"/>
      <dgm:spPr/>
      <dgm:t>
        <a:bodyPr/>
        <a:lstStyle/>
        <a:p>
          <a:endParaRPr lang="es-ES_tradnl"/>
        </a:p>
      </dgm:t>
    </dgm:pt>
    <dgm:pt modelId="{3A13792D-C123-9641-9F97-505E85671D9E}" type="pres">
      <dgm:prSet presAssocID="{CC503293-4E1F-444E-AC38-8723D54C6B50}" presName="connectorText" presStyleLbl="sibTrans2D1" presStyleIdx="0" presStyleCnt="2"/>
      <dgm:spPr/>
      <dgm:t>
        <a:bodyPr/>
        <a:lstStyle/>
        <a:p>
          <a:endParaRPr lang="es-ES_tradnl"/>
        </a:p>
      </dgm:t>
    </dgm:pt>
    <dgm:pt modelId="{C8DE0186-F568-2C41-8DC7-A02B8AE47F67}" type="pres">
      <dgm:prSet presAssocID="{B6686F3C-7DD9-214F-9632-22BAE7E832C6}" presName="node" presStyleLbl="node1" presStyleIdx="1" presStyleCnt="3">
        <dgm:presLayoutVars>
          <dgm:bulletEnabled val="1"/>
        </dgm:presLayoutVars>
      </dgm:prSet>
      <dgm:spPr/>
      <dgm:t>
        <a:bodyPr/>
        <a:lstStyle/>
        <a:p>
          <a:endParaRPr lang="es-ES_tradnl"/>
        </a:p>
      </dgm:t>
    </dgm:pt>
    <dgm:pt modelId="{6A16649C-E3F0-BC42-8D31-C52E776081C4}" type="pres">
      <dgm:prSet presAssocID="{4B7B6402-A2F5-8E40-AC03-C6292FB75724}" presName="sibTrans" presStyleLbl="sibTrans2D1" presStyleIdx="1" presStyleCnt="2"/>
      <dgm:spPr/>
      <dgm:t>
        <a:bodyPr/>
        <a:lstStyle/>
        <a:p>
          <a:endParaRPr lang="es-ES_tradnl"/>
        </a:p>
      </dgm:t>
    </dgm:pt>
    <dgm:pt modelId="{1F12A6EB-6613-C247-9BC3-3F7DCF1D39AD}" type="pres">
      <dgm:prSet presAssocID="{4B7B6402-A2F5-8E40-AC03-C6292FB75724}" presName="connectorText" presStyleLbl="sibTrans2D1" presStyleIdx="1" presStyleCnt="2"/>
      <dgm:spPr/>
      <dgm:t>
        <a:bodyPr/>
        <a:lstStyle/>
        <a:p>
          <a:endParaRPr lang="es-ES_tradnl"/>
        </a:p>
      </dgm:t>
    </dgm:pt>
    <dgm:pt modelId="{F0D7A7DF-6C1C-184F-B127-9EEFC42180CB}" type="pres">
      <dgm:prSet presAssocID="{7E1FC70A-59C6-334E-8448-A57FA51F10B7}" presName="node" presStyleLbl="node1" presStyleIdx="2" presStyleCnt="3">
        <dgm:presLayoutVars>
          <dgm:bulletEnabled val="1"/>
        </dgm:presLayoutVars>
      </dgm:prSet>
      <dgm:spPr/>
      <dgm:t>
        <a:bodyPr/>
        <a:lstStyle/>
        <a:p>
          <a:endParaRPr lang="es-ES_tradnl"/>
        </a:p>
      </dgm:t>
    </dgm:pt>
  </dgm:ptLst>
  <dgm:cxnLst>
    <dgm:cxn modelId="{247A8BCF-F1FE-8545-BC5B-25B242883BFE}" type="presOf" srcId="{FD286C5F-618F-3544-A73A-EF2D277D6B66}" destId="{3ABFD79F-8D73-5540-B65E-E6E1030853AA}" srcOrd="0" destOrd="0" presId="urn:microsoft.com/office/officeart/2005/8/layout/process1"/>
    <dgm:cxn modelId="{CF51F56E-D9D8-6A4C-8E11-79C326C8BFB0}" type="presOf" srcId="{CC503293-4E1F-444E-AC38-8723D54C6B50}" destId="{3A13792D-C123-9641-9F97-505E85671D9E}" srcOrd="1" destOrd="0" presId="urn:microsoft.com/office/officeart/2005/8/layout/process1"/>
    <dgm:cxn modelId="{DF6DB761-295F-0D40-AE44-92256DCFD71F}" type="presOf" srcId="{B6686F3C-7DD9-214F-9632-22BAE7E832C6}" destId="{C8DE0186-F568-2C41-8DC7-A02B8AE47F67}" srcOrd="0" destOrd="0" presId="urn:microsoft.com/office/officeart/2005/8/layout/process1"/>
    <dgm:cxn modelId="{3A07B82F-B549-074B-BE60-C0DE802BB065}" type="presOf" srcId="{5B71AF05-65E0-C54F-B187-E65B0C60D867}" destId="{897303B2-EB05-6E45-ADE9-FB17CEAAB61C}" srcOrd="0" destOrd="0" presId="urn:microsoft.com/office/officeart/2005/8/layout/process1"/>
    <dgm:cxn modelId="{8D346090-9155-4F45-8C52-C87BF1E96CAF}" type="presOf" srcId="{CC503293-4E1F-444E-AC38-8723D54C6B50}" destId="{85DBEA4A-1242-7F4E-B37C-F349C418E76C}" srcOrd="0" destOrd="0" presId="urn:microsoft.com/office/officeart/2005/8/layout/process1"/>
    <dgm:cxn modelId="{E770A270-AC04-B34B-A473-C59C8C855B6D}" srcId="{5B71AF05-65E0-C54F-B187-E65B0C60D867}" destId="{B6686F3C-7DD9-214F-9632-22BAE7E832C6}" srcOrd="1" destOrd="0" parTransId="{0D2DA759-6A57-D54E-8C7A-E2EC80A1213C}" sibTransId="{4B7B6402-A2F5-8E40-AC03-C6292FB75724}"/>
    <dgm:cxn modelId="{FAE9F24F-045D-3249-9A0E-B705ABD474F7}" type="presOf" srcId="{7E1FC70A-59C6-334E-8448-A57FA51F10B7}" destId="{F0D7A7DF-6C1C-184F-B127-9EEFC42180CB}" srcOrd="0" destOrd="0" presId="urn:microsoft.com/office/officeart/2005/8/layout/process1"/>
    <dgm:cxn modelId="{5DDF1C1A-90D3-6C46-8AD8-13057DADB841}" type="presOf" srcId="{4B7B6402-A2F5-8E40-AC03-C6292FB75724}" destId="{1F12A6EB-6613-C247-9BC3-3F7DCF1D39AD}" srcOrd="1" destOrd="0" presId="urn:microsoft.com/office/officeart/2005/8/layout/process1"/>
    <dgm:cxn modelId="{F6BAFA7E-01D7-6440-B8CC-F1ACDC9C993B}" srcId="{5B71AF05-65E0-C54F-B187-E65B0C60D867}" destId="{7E1FC70A-59C6-334E-8448-A57FA51F10B7}" srcOrd="2" destOrd="0" parTransId="{9D84DBCC-AECF-AE44-9CC7-8E007D7AD4D8}" sibTransId="{7241FB72-4B43-2D48-900B-7A3B568447FF}"/>
    <dgm:cxn modelId="{9FDF77E1-F9B2-9F4D-9B43-6C193E7C4E69}" type="presOf" srcId="{4B7B6402-A2F5-8E40-AC03-C6292FB75724}" destId="{6A16649C-E3F0-BC42-8D31-C52E776081C4}" srcOrd="0" destOrd="0" presId="urn:microsoft.com/office/officeart/2005/8/layout/process1"/>
    <dgm:cxn modelId="{78912742-2A40-884B-94F9-C22214A0C571}" srcId="{5B71AF05-65E0-C54F-B187-E65B0C60D867}" destId="{FD286C5F-618F-3544-A73A-EF2D277D6B66}" srcOrd="0" destOrd="0" parTransId="{26C09A90-7626-A846-99C3-653CF66EA3DD}" sibTransId="{CC503293-4E1F-444E-AC38-8723D54C6B50}"/>
    <dgm:cxn modelId="{BD8334EA-6274-F04D-B7AE-2A94B7F9ECA0}" type="presParOf" srcId="{897303B2-EB05-6E45-ADE9-FB17CEAAB61C}" destId="{3ABFD79F-8D73-5540-B65E-E6E1030853AA}" srcOrd="0" destOrd="0" presId="urn:microsoft.com/office/officeart/2005/8/layout/process1"/>
    <dgm:cxn modelId="{E5BE3DEA-E66D-214B-8355-98EBD6ACD50F}" type="presParOf" srcId="{897303B2-EB05-6E45-ADE9-FB17CEAAB61C}" destId="{85DBEA4A-1242-7F4E-B37C-F349C418E76C}" srcOrd="1" destOrd="0" presId="urn:microsoft.com/office/officeart/2005/8/layout/process1"/>
    <dgm:cxn modelId="{EDB674F3-3E46-2A45-ADB2-3884326AD61F}" type="presParOf" srcId="{85DBEA4A-1242-7F4E-B37C-F349C418E76C}" destId="{3A13792D-C123-9641-9F97-505E85671D9E}" srcOrd="0" destOrd="0" presId="urn:microsoft.com/office/officeart/2005/8/layout/process1"/>
    <dgm:cxn modelId="{0C5BF73A-C69B-554F-9154-FAD595418C00}" type="presParOf" srcId="{897303B2-EB05-6E45-ADE9-FB17CEAAB61C}" destId="{C8DE0186-F568-2C41-8DC7-A02B8AE47F67}" srcOrd="2" destOrd="0" presId="urn:microsoft.com/office/officeart/2005/8/layout/process1"/>
    <dgm:cxn modelId="{6B87C03C-09DC-DB4C-A086-ADB0E81E822A}" type="presParOf" srcId="{897303B2-EB05-6E45-ADE9-FB17CEAAB61C}" destId="{6A16649C-E3F0-BC42-8D31-C52E776081C4}" srcOrd="3" destOrd="0" presId="urn:microsoft.com/office/officeart/2005/8/layout/process1"/>
    <dgm:cxn modelId="{65A3F2D6-0057-E84A-BF00-1D537D5E353E}" type="presParOf" srcId="{6A16649C-E3F0-BC42-8D31-C52E776081C4}" destId="{1F12A6EB-6613-C247-9BC3-3F7DCF1D39AD}" srcOrd="0" destOrd="0" presId="urn:microsoft.com/office/officeart/2005/8/layout/process1"/>
    <dgm:cxn modelId="{1A580083-50B2-4F42-A319-D3A6A38852C5}" type="presParOf" srcId="{897303B2-EB05-6E45-ADE9-FB17CEAAB61C}" destId="{F0D7A7DF-6C1C-184F-B127-9EEFC42180CB}"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5B71AF05-65E0-C54F-B187-E65B0C60D867}" type="doc">
      <dgm:prSet loTypeId="urn:microsoft.com/office/officeart/2005/8/layout/process1" loCatId="" qsTypeId="urn:microsoft.com/office/officeart/2005/8/quickstyle/simple4" qsCatId="simple" csTypeId="urn:microsoft.com/office/officeart/2005/8/colors/colorful3" csCatId="colorful" phldr="1"/>
      <dgm:spPr/>
    </dgm:pt>
    <dgm:pt modelId="{FD286C5F-618F-3544-A73A-EF2D277D6B66}">
      <dgm:prSet custT="1"/>
      <dgm:spPr/>
      <dgm:t>
        <a:bodyPr/>
        <a:lstStyle/>
        <a:p>
          <a:r>
            <a:rPr lang="es-ES" sz="1000" dirty="0" smtClean="0">
              <a:latin typeface="Arial" charset="0"/>
              <a:ea typeface="Arial" charset="0"/>
              <a:cs typeface="Arial" charset="0"/>
            </a:rPr>
            <a:t>Variación en los ingresos familiares</a:t>
          </a:r>
          <a:endParaRPr lang="es-ES_tradnl" sz="1000" dirty="0">
            <a:latin typeface="Arial" charset="0"/>
            <a:ea typeface="Arial" charset="0"/>
            <a:cs typeface="Arial" charset="0"/>
          </a:endParaRPr>
        </a:p>
      </dgm:t>
    </dgm:pt>
    <dgm:pt modelId="{26C09A90-7626-A846-99C3-653CF66EA3DD}" type="parTrans" cxnId="{78912742-2A40-884B-94F9-C22214A0C571}">
      <dgm:prSet/>
      <dgm:spPr/>
      <dgm:t>
        <a:bodyPr/>
        <a:lstStyle/>
        <a:p>
          <a:endParaRPr lang="es-ES_tradnl" sz="1000">
            <a:latin typeface="Arial" charset="0"/>
            <a:ea typeface="Arial" charset="0"/>
            <a:cs typeface="Arial" charset="0"/>
          </a:endParaRPr>
        </a:p>
      </dgm:t>
    </dgm:pt>
    <dgm:pt modelId="{CC503293-4E1F-444E-AC38-8723D54C6B50}" type="sibTrans" cxnId="{78912742-2A40-884B-94F9-C22214A0C571}">
      <dgm:prSet custT="1"/>
      <dgm:spPr/>
      <dgm:t>
        <a:bodyPr/>
        <a:lstStyle/>
        <a:p>
          <a:endParaRPr lang="es-ES_tradnl" sz="1000">
            <a:latin typeface="Arial" charset="0"/>
            <a:ea typeface="Arial" charset="0"/>
            <a:cs typeface="Arial" charset="0"/>
          </a:endParaRPr>
        </a:p>
      </dgm:t>
    </dgm:pt>
    <dgm:pt modelId="{B6686F3C-7DD9-214F-9632-22BAE7E832C6}">
      <dgm:prSet custT="1"/>
      <dgm:spPr/>
      <dgm:t>
        <a:bodyPr/>
        <a:lstStyle/>
        <a:p>
          <a:r>
            <a:rPr lang="es-ES" sz="1000" dirty="0" smtClean="0">
              <a:latin typeface="Arial" charset="0"/>
              <a:ea typeface="Arial" charset="0"/>
              <a:cs typeface="Arial" charset="0"/>
            </a:rPr>
            <a:t>influyó</a:t>
          </a:r>
          <a:endParaRPr lang="es-ES_tradnl" sz="1000" dirty="0">
            <a:latin typeface="Arial" charset="0"/>
            <a:ea typeface="Arial" charset="0"/>
            <a:cs typeface="Arial" charset="0"/>
          </a:endParaRPr>
        </a:p>
      </dgm:t>
    </dgm:pt>
    <dgm:pt modelId="{0D2DA759-6A57-D54E-8C7A-E2EC80A1213C}" type="parTrans" cxnId="{E770A270-AC04-B34B-A473-C59C8C855B6D}">
      <dgm:prSet/>
      <dgm:spPr/>
      <dgm:t>
        <a:bodyPr/>
        <a:lstStyle/>
        <a:p>
          <a:endParaRPr lang="es-ES_tradnl" sz="1000">
            <a:latin typeface="Arial" charset="0"/>
            <a:ea typeface="Arial" charset="0"/>
            <a:cs typeface="Arial" charset="0"/>
          </a:endParaRPr>
        </a:p>
      </dgm:t>
    </dgm:pt>
    <dgm:pt modelId="{4B7B6402-A2F5-8E40-AC03-C6292FB75724}" type="sibTrans" cxnId="{E770A270-AC04-B34B-A473-C59C8C855B6D}">
      <dgm:prSet custT="1"/>
      <dgm:spPr/>
      <dgm:t>
        <a:bodyPr/>
        <a:lstStyle/>
        <a:p>
          <a:endParaRPr lang="es-ES_tradnl" sz="1000">
            <a:latin typeface="Arial" charset="0"/>
            <a:ea typeface="Arial" charset="0"/>
            <a:cs typeface="Arial" charset="0"/>
          </a:endParaRPr>
        </a:p>
      </dgm:t>
    </dgm:pt>
    <dgm:pt modelId="{7E1FC70A-59C6-334E-8448-A57FA51F10B7}">
      <dgm:prSet custT="1"/>
      <dgm:spPr/>
      <dgm:t>
        <a:bodyPr/>
        <a:lstStyle/>
        <a:p>
          <a:r>
            <a:rPr lang="es-ES_tradnl" sz="1000" dirty="0" smtClean="0"/>
            <a:t>Estabilidad financiera de los estudiantes</a:t>
          </a:r>
          <a:endParaRPr lang="es-ES_tradnl" sz="1000" dirty="0">
            <a:latin typeface="Arial" charset="0"/>
            <a:ea typeface="Arial" charset="0"/>
            <a:cs typeface="Arial" charset="0"/>
          </a:endParaRPr>
        </a:p>
      </dgm:t>
    </dgm:pt>
    <dgm:pt modelId="{9D84DBCC-AECF-AE44-9CC7-8E007D7AD4D8}" type="parTrans" cxnId="{F6BAFA7E-01D7-6440-B8CC-F1ACDC9C993B}">
      <dgm:prSet/>
      <dgm:spPr/>
      <dgm:t>
        <a:bodyPr/>
        <a:lstStyle/>
        <a:p>
          <a:endParaRPr lang="es-ES_tradnl" sz="1000">
            <a:latin typeface="Arial" charset="0"/>
            <a:ea typeface="Arial" charset="0"/>
            <a:cs typeface="Arial" charset="0"/>
          </a:endParaRPr>
        </a:p>
      </dgm:t>
    </dgm:pt>
    <dgm:pt modelId="{7241FB72-4B43-2D48-900B-7A3B568447FF}" type="sibTrans" cxnId="{F6BAFA7E-01D7-6440-B8CC-F1ACDC9C993B}">
      <dgm:prSet/>
      <dgm:spPr/>
      <dgm:t>
        <a:bodyPr/>
        <a:lstStyle/>
        <a:p>
          <a:endParaRPr lang="es-ES_tradnl" sz="1000">
            <a:latin typeface="Arial" charset="0"/>
            <a:ea typeface="Arial" charset="0"/>
            <a:cs typeface="Arial" charset="0"/>
          </a:endParaRPr>
        </a:p>
      </dgm:t>
    </dgm:pt>
    <dgm:pt modelId="{897303B2-EB05-6E45-ADE9-FB17CEAAB61C}" type="pres">
      <dgm:prSet presAssocID="{5B71AF05-65E0-C54F-B187-E65B0C60D867}" presName="Name0" presStyleCnt="0">
        <dgm:presLayoutVars>
          <dgm:dir/>
          <dgm:resizeHandles val="exact"/>
        </dgm:presLayoutVars>
      </dgm:prSet>
      <dgm:spPr/>
    </dgm:pt>
    <dgm:pt modelId="{3ABFD79F-8D73-5540-B65E-E6E1030853AA}" type="pres">
      <dgm:prSet presAssocID="{FD286C5F-618F-3544-A73A-EF2D277D6B66}" presName="node" presStyleLbl="node1" presStyleIdx="0" presStyleCnt="3">
        <dgm:presLayoutVars>
          <dgm:bulletEnabled val="1"/>
        </dgm:presLayoutVars>
      </dgm:prSet>
      <dgm:spPr/>
      <dgm:t>
        <a:bodyPr/>
        <a:lstStyle/>
        <a:p>
          <a:endParaRPr lang="es-ES_tradnl"/>
        </a:p>
      </dgm:t>
    </dgm:pt>
    <dgm:pt modelId="{85DBEA4A-1242-7F4E-B37C-F349C418E76C}" type="pres">
      <dgm:prSet presAssocID="{CC503293-4E1F-444E-AC38-8723D54C6B50}" presName="sibTrans" presStyleLbl="sibTrans2D1" presStyleIdx="0" presStyleCnt="2"/>
      <dgm:spPr/>
      <dgm:t>
        <a:bodyPr/>
        <a:lstStyle/>
        <a:p>
          <a:endParaRPr lang="es-ES_tradnl"/>
        </a:p>
      </dgm:t>
    </dgm:pt>
    <dgm:pt modelId="{3A13792D-C123-9641-9F97-505E85671D9E}" type="pres">
      <dgm:prSet presAssocID="{CC503293-4E1F-444E-AC38-8723D54C6B50}" presName="connectorText" presStyleLbl="sibTrans2D1" presStyleIdx="0" presStyleCnt="2"/>
      <dgm:spPr/>
      <dgm:t>
        <a:bodyPr/>
        <a:lstStyle/>
        <a:p>
          <a:endParaRPr lang="es-ES_tradnl"/>
        </a:p>
      </dgm:t>
    </dgm:pt>
    <dgm:pt modelId="{C8DE0186-F568-2C41-8DC7-A02B8AE47F67}" type="pres">
      <dgm:prSet presAssocID="{B6686F3C-7DD9-214F-9632-22BAE7E832C6}" presName="node" presStyleLbl="node1" presStyleIdx="1" presStyleCnt="3">
        <dgm:presLayoutVars>
          <dgm:bulletEnabled val="1"/>
        </dgm:presLayoutVars>
      </dgm:prSet>
      <dgm:spPr/>
      <dgm:t>
        <a:bodyPr/>
        <a:lstStyle/>
        <a:p>
          <a:endParaRPr lang="es-ES_tradnl"/>
        </a:p>
      </dgm:t>
    </dgm:pt>
    <dgm:pt modelId="{6A16649C-E3F0-BC42-8D31-C52E776081C4}" type="pres">
      <dgm:prSet presAssocID="{4B7B6402-A2F5-8E40-AC03-C6292FB75724}" presName="sibTrans" presStyleLbl="sibTrans2D1" presStyleIdx="1" presStyleCnt="2"/>
      <dgm:spPr/>
      <dgm:t>
        <a:bodyPr/>
        <a:lstStyle/>
        <a:p>
          <a:endParaRPr lang="es-ES_tradnl"/>
        </a:p>
      </dgm:t>
    </dgm:pt>
    <dgm:pt modelId="{1F12A6EB-6613-C247-9BC3-3F7DCF1D39AD}" type="pres">
      <dgm:prSet presAssocID="{4B7B6402-A2F5-8E40-AC03-C6292FB75724}" presName="connectorText" presStyleLbl="sibTrans2D1" presStyleIdx="1" presStyleCnt="2"/>
      <dgm:spPr/>
      <dgm:t>
        <a:bodyPr/>
        <a:lstStyle/>
        <a:p>
          <a:endParaRPr lang="es-ES_tradnl"/>
        </a:p>
      </dgm:t>
    </dgm:pt>
    <dgm:pt modelId="{F0D7A7DF-6C1C-184F-B127-9EEFC42180CB}" type="pres">
      <dgm:prSet presAssocID="{7E1FC70A-59C6-334E-8448-A57FA51F10B7}" presName="node" presStyleLbl="node1" presStyleIdx="2" presStyleCnt="3">
        <dgm:presLayoutVars>
          <dgm:bulletEnabled val="1"/>
        </dgm:presLayoutVars>
      </dgm:prSet>
      <dgm:spPr/>
      <dgm:t>
        <a:bodyPr/>
        <a:lstStyle/>
        <a:p>
          <a:endParaRPr lang="es-ES_tradnl"/>
        </a:p>
      </dgm:t>
    </dgm:pt>
  </dgm:ptLst>
  <dgm:cxnLst>
    <dgm:cxn modelId="{9939C2EA-E518-B745-9242-5086C9CAE5CA}" type="presOf" srcId="{CC503293-4E1F-444E-AC38-8723D54C6B50}" destId="{85DBEA4A-1242-7F4E-B37C-F349C418E76C}" srcOrd="0" destOrd="0" presId="urn:microsoft.com/office/officeart/2005/8/layout/process1"/>
    <dgm:cxn modelId="{B2D1A576-DFCA-1441-A5B8-426B4A16EE5A}" type="presOf" srcId="{4B7B6402-A2F5-8E40-AC03-C6292FB75724}" destId="{1F12A6EB-6613-C247-9BC3-3F7DCF1D39AD}" srcOrd="1" destOrd="0" presId="urn:microsoft.com/office/officeart/2005/8/layout/process1"/>
    <dgm:cxn modelId="{E770A270-AC04-B34B-A473-C59C8C855B6D}" srcId="{5B71AF05-65E0-C54F-B187-E65B0C60D867}" destId="{B6686F3C-7DD9-214F-9632-22BAE7E832C6}" srcOrd="1" destOrd="0" parTransId="{0D2DA759-6A57-D54E-8C7A-E2EC80A1213C}" sibTransId="{4B7B6402-A2F5-8E40-AC03-C6292FB75724}"/>
    <dgm:cxn modelId="{6AC91699-BD0D-8E4E-AF54-BF550E5DF8F9}" type="presOf" srcId="{CC503293-4E1F-444E-AC38-8723D54C6B50}" destId="{3A13792D-C123-9641-9F97-505E85671D9E}" srcOrd="1" destOrd="0" presId="urn:microsoft.com/office/officeart/2005/8/layout/process1"/>
    <dgm:cxn modelId="{E8320562-C0CC-E242-8211-7AF04DC7515B}" type="presOf" srcId="{5B71AF05-65E0-C54F-B187-E65B0C60D867}" destId="{897303B2-EB05-6E45-ADE9-FB17CEAAB61C}" srcOrd="0" destOrd="0" presId="urn:microsoft.com/office/officeart/2005/8/layout/process1"/>
    <dgm:cxn modelId="{F7EA76E2-EBA1-D849-ADA8-3D283199C544}" type="presOf" srcId="{B6686F3C-7DD9-214F-9632-22BAE7E832C6}" destId="{C8DE0186-F568-2C41-8DC7-A02B8AE47F67}" srcOrd="0" destOrd="0" presId="urn:microsoft.com/office/officeart/2005/8/layout/process1"/>
    <dgm:cxn modelId="{569592F5-C8D5-D744-B1B7-08703B266788}" type="presOf" srcId="{7E1FC70A-59C6-334E-8448-A57FA51F10B7}" destId="{F0D7A7DF-6C1C-184F-B127-9EEFC42180CB}" srcOrd="0" destOrd="0" presId="urn:microsoft.com/office/officeart/2005/8/layout/process1"/>
    <dgm:cxn modelId="{F6BAFA7E-01D7-6440-B8CC-F1ACDC9C993B}" srcId="{5B71AF05-65E0-C54F-B187-E65B0C60D867}" destId="{7E1FC70A-59C6-334E-8448-A57FA51F10B7}" srcOrd="2" destOrd="0" parTransId="{9D84DBCC-AECF-AE44-9CC7-8E007D7AD4D8}" sibTransId="{7241FB72-4B43-2D48-900B-7A3B568447FF}"/>
    <dgm:cxn modelId="{78912742-2A40-884B-94F9-C22214A0C571}" srcId="{5B71AF05-65E0-C54F-B187-E65B0C60D867}" destId="{FD286C5F-618F-3544-A73A-EF2D277D6B66}" srcOrd="0" destOrd="0" parTransId="{26C09A90-7626-A846-99C3-653CF66EA3DD}" sibTransId="{CC503293-4E1F-444E-AC38-8723D54C6B50}"/>
    <dgm:cxn modelId="{02EF4893-FF44-FE4D-B8BA-1351493BDC1B}" type="presOf" srcId="{FD286C5F-618F-3544-A73A-EF2D277D6B66}" destId="{3ABFD79F-8D73-5540-B65E-E6E1030853AA}" srcOrd="0" destOrd="0" presId="urn:microsoft.com/office/officeart/2005/8/layout/process1"/>
    <dgm:cxn modelId="{ED4A0FA7-1405-2A43-A4EC-9BD5322D9743}" type="presOf" srcId="{4B7B6402-A2F5-8E40-AC03-C6292FB75724}" destId="{6A16649C-E3F0-BC42-8D31-C52E776081C4}" srcOrd="0" destOrd="0" presId="urn:microsoft.com/office/officeart/2005/8/layout/process1"/>
    <dgm:cxn modelId="{AC84F1B7-B4B8-214A-B202-EDF3ED65176C}" type="presParOf" srcId="{897303B2-EB05-6E45-ADE9-FB17CEAAB61C}" destId="{3ABFD79F-8D73-5540-B65E-E6E1030853AA}" srcOrd="0" destOrd="0" presId="urn:microsoft.com/office/officeart/2005/8/layout/process1"/>
    <dgm:cxn modelId="{1961CFE0-CE42-164E-A65E-5D7EA8F4CBE0}" type="presParOf" srcId="{897303B2-EB05-6E45-ADE9-FB17CEAAB61C}" destId="{85DBEA4A-1242-7F4E-B37C-F349C418E76C}" srcOrd="1" destOrd="0" presId="urn:microsoft.com/office/officeart/2005/8/layout/process1"/>
    <dgm:cxn modelId="{1E19E520-07EE-724A-AAFA-69B31BE422EC}" type="presParOf" srcId="{85DBEA4A-1242-7F4E-B37C-F349C418E76C}" destId="{3A13792D-C123-9641-9F97-505E85671D9E}" srcOrd="0" destOrd="0" presId="urn:microsoft.com/office/officeart/2005/8/layout/process1"/>
    <dgm:cxn modelId="{61870639-78A1-B740-A970-59EF91462AA0}" type="presParOf" srcId="{897303B2-EB05-6E45-ADE9-FB17CEAAB61C}" destId="{C8DE0186-F568-2C41-8DC7-A02B8AE47F67}" srcOrd="2" destOrd="0" presId="urn:microsoft.com/office/officeart/2005/8/layout/process1"/>
    <dgm:cxn modelId="{CFA10979-7270-1C44-A65F-0258DBED4D4F}" type="presParOf" srcId="{897303B2-EB05-6E45-ADE9-FB17CEAAB61C}" destId="{6A16649C-E3F0-BC42-8D31-C52E776081C4}" srcOrd="3" destOrd="0" presId="urn:microsoft.com/office/officeart/2005/8/layout/process1"/>
    <dgm:cxn modelId="{36374632-52A3-994E-B10A-0E3F3D3DFEF7}" type="presParOf" srcId="{6A16649C-E3F0-BC42-8D31-C52E776081C4}" destId="{1F12A6EB-6613-C247-9BC3-3F7DCF1D39AD}" srcOrd="0" destOrd="0" presId="urn:microsoft.com/office/officeart/2005/8/layout/process1"/>
    <dgm:cxn modelId="{24E4B57B-9551-CF4A-9A9C-F3D4A253CF4E}" type="presParOf" srcId="{897303B2-EB05-6E45-ADE9-FB17CEAAB61C}" destId="{F0D7A7DF-6C1C-184F-B127-9EEFC42180CB}"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5B71AF05-65E0-C54F-B187-E65B0C60D867}" type="doc">
      <dgm:prSet loTypeId="urn:microsoft.com/office/officeart/2005/8/layout/process1" loCatId="" qsTypeId="urn:microsoft.com/office/officeart/2005/8/quickstyle/simple3" qsCatId="simple" csTypeId="urn:microsoft.com/office/officeart/2005/8/colors/colorful3" csCatId="colorful" phldr="1"/>
      <dgm:spPr/>
    </dgm:pt>
    <dgm:pt modelId="{FD286C5F-618F-3544-A73A-EF2D277D6B66}">
      <dgm:prSet custT="1"/>
      <dgm:spPr/>
      <dgm:t>
        <a:bodyPr/>
        <a:lstStyle/>
        <a:p>
          <a:r>
            <a:rPr lang="es-ES" sz="1000" dirty="0" smtClean="0"/>
            <a:t>Existe dependencia</a:t>
          </a:r>
          <a:endParaRPr lang="es-ES_tradnl" sz="1000" dirty="0">
            <a:latin typeface="Arial" charset="0"/>
            <a:ea typeface="Arial" charset="0"/>
            <a:cs typeface="Arial" charset="0"/>
          </a:endParaRPr>
        </a:p>
      </dgm:t>
    </dgm:pt>
    <dgm:pt modelId="{26C09A90-7626-A846-99C3-653CF66EA3DD}" type="parTrans" cxnId="{78912742-2A40-884B-94F9-C22214A0C571}">
      <dgm:prSet/>
      <dgm:spPr/>
      <dgm:t>
        <a:bodyPr/>
        <a:lstStyle/>
        <a:p>
          <a:endParaRPr lang="es-ES_tradnl" sz="1000">
            <a:latin typeface="Arial" charset="0"/>
            <a:ea typeface="Arial" charset="0"/>
            <a:cs typeface="Arial" charset="0"/>
          </a:endParaRPr>
        </a:p>
      </dgm:t>
    </dgm:pt>
    <dgm:pt modelId="{CC503293-4E1F-444E-AC38-8723D54C6B50}" type="sibTrans" cxnId="{78912742-2A40-884B-94F9-C22214A0C571}">
      <dgm:prSet custT="1"/>
      <dgm:spPr/>
      <dgm:t>
        <a:bodyPr/>
        <a:lstStyle/>
        <a:p>
          <a:endParaRPr lang="es-ES_tradnl" sz="1000">
            <a:latin typeface="Arial" charset="0"/>
            <a:ea typeface="Arial" charset="0"/>
            <a:cs typeface="Arial" charset="0"/>
          </a:endParaRPr>
        </a:p>
      </dgm:t>
    </dgm:pt>
    <dgm:pt modelId="{8993321D-6F2C-AE42-AFEA-36074CC5A04D}">
      <dgm:prSet custT="1"/>
      <dgm:spPr/>
      <dgm:t>
        <a:bodyPr/>
        <a:lstStyle/>
        <a:p>
          <a:r>
            <a:rPr lang="es-ES" sz="1000" dirty="0" smtClean="0"/>
            <a:t>Variación de gastos familiares</a:t>
          </a:r>
          <a:endParaRPr lang="es-ES_tradnl" sz="1000" dirty="0">
            <a:latin typeface="Arial" charset="0"/>
            <a:ea typeface="Arial" charset="0"/>
            <a:cs typeface="Arial" charset="0"/>
          </a:endParaRPr>
        </a:p>
      </dgm:t>
    </dgm:pt>
    <dgm:pt modelId="{F99346D0-4E9F-F849-9363-933AA15E0357}" type="parTrans" cxnId="{237D21F5-9041-7245-833D-B3692FABF814}">
      <dgm:prSet/>
      <dgm:spPr/>
      <dgm:t>
        <a:bodyPr/>
        <a:lstStyle/>
        <a:p>
          <a:endParaRPr lang="es-ES_tradnl"/>
        </a:p>
      </dgm:t>
    </dgm:pt>
    <dgm:pt modelId="{ED3E9AEA-C15F-3A41-A72A-95702FBB322E}" type="sibTrans" cxnId="{237D21F5-9041-7245-833D-B3692FABF814}">
      <dgm:prSet/>
      <dgm:spPr/>
      <dgm:t>
        <a:bodyPr/>
        <a:lstStyle/>
        <a:p>
          <a:endParaRPr lang="es-ES_tradnl"/>
        </a:p>
      </dgm:t>
    </dgm:pt>
    <dgm:pt modelId="{4ECFEC18-9941-E646-ABC7-CF50E5BB46F4}">
      <dgm:prSet custT="1"/>
      <dgm:spPr/>
      <dgm:t>
        <a:bodyPr/>
        <a:lstStyle/>
        <a:p>
          <a:r>
            <a:rPr lang="es-ES" sz="1000" dirty="0" smtClean="0"/>
            <a:t>Nivel de ahorro familiar durante la pandemia</a:t>
          </a:r>
          <a:endParaRPr lang="es-ES_tradnl" sz="1000" dirty="0">
            <a:latin typeface="Arial" charset="0"/>
            <a:ea typeface="Arial" charset="0"/>
            <a:cs typeface="Arial" charset="0"/>
          </a:endParaRPr>
        </a:p>
      </dgm:t>
    </dgm:pt>
    <dgm:pt modelId="{BF0E8683-3EE0-FF4A-94FA-67C7DE715393}" type="parTrans" cxnId="{ADD33C58-407C-1140-AD6D-06B102A1100D}">
      <dgm:prSet/>
      <dgm:spPr/>
      <dgm:t>
        <a:bodyPr/>
        <a:lstStyle/>
        <a:p>
          <a:endParaRPr lang="es-ES_tradnl"/>
        </a:p>
      </dgm:t>
    </dgm:pt>
    <dgm:pt modelId="{3F2D2CDA-6D2D-9547-BB7B-E89C16B41F51}" type="sibTrans" cxnId="{ADD33C58-407C-1140-AD6D-06B102A1100D}">
      <dgm:prSet/>
      <dgm:spPr/>
      <dgm:t>
        <a:bodyPr/>
        <a:lstStyle/>
        <a:p>
          <a:endParaRPr lang="es-ES_tradnl"/>
        </a:p>
      </dgm:t>
    </dgm:pt>
    <dgm:pt modelId="{897303B2-EB05-6E45-ADE9-FB17CEAAB61C}" type="pres">
      <dgm:prSet presAssocID="{5B71AF05-65E0-C54F-B187-E65B0C60D867}" presName="Name0" presStyleCnt="0">
        <dgm:presLayoutVars>
          <dgm:dir/>
          <dgm:resizeHandles val="exact"/>
        </dgm:presLayoutVars>
      </dgm:prSet>
      <dgm:spPr/>
    </dgm:pt>
    <dgm:pt modelId="{3ABFD79F-8D73-5540-B65E-E6E1030853AA}" type="pres">
      <dgm:prSet presAssocID="{FD286C5F-618F-3544-A73A-EF2D277D6B66}" presName="node" presStyleLbl="node1" presStyleIdx="0" presStyleCnt="3">
        <dgm:presLayoutVars>
          <dgm:bulletEnabled val="1"/>
        </dgm:presLayoutVars>
      </dgm:prSet>
      <dgm:spPr/>
      <dgm:t>
        <a:bodyPr/>
        <a:lstStyle/>
        <a:p>
          <a:endParaRPr lang="es-ES_tradnl"/>
        </a:p>
      </dgm:t>
    </dgm:pt>
    <dgm:pt modelId="{85DBEA4A-1242-7F4E-B37C-F349C418E76C}" type="pres">
      <dgm:prSet presAssocID="{CC503293-4E1F-444E-AC38-8723D54C6B50}" presName="sibTrans" presStyleLbl="sibTrans2D1" presStyleIdx="0" presStyleCnt="2"/>
      <dgm:spPr/>
      <dgm:t>
        <a:bodyPr/>
        <a:lstStyle/>
        <a:p>
          <a:endParaRPr lang="es-ES_tradnl"/>
        </a:p>
      </dgm:t>
    </dgm:pt>
    <dgm:pt modelId="{3A13792D-C123-9641-9F97-505E85671D9E}" type="pres">
      <dgm:prSet presAssocID="{CC503293-4E1F-444E-AC38-8723D54C6B50}" presName="connectorText" presStyleLbl="sibTrans2D1" presStyleIdx="0" presStyleCnt="2"/>
      <dgm:spPr/>
      <dgm:t>
        <a:bodyPr/>
        <a:lstStyle/>
        <a:p>
          <a:endParaRPr lang="es-ES_tradnl"/>
        </a:p>
      </dgm:t>
    </dgm:pt>
    <dgm:pt modelId="{4FA4C8DA-4C90-1448-B61C-90FAFF0F2D66}" type="pres">
      <dgm:prSet presAssocID="{8993321D-6F2C-AE42-AFEA-36074CC5A04D}" presName="node" presStyleLbl="node1" presStyleIdx="1" presStyleCnt="3">
        <dgm:presLayoutVars>
          <dgm:bulletEnabled val="1"/>
        </dgm:presLayoutVars>
      </dgm:prSet>
      <dgm:spPr/>
      <dgm:t>
        <a:bodyPr/>
        <a:lstStyle/>
        <a:p>
          <a:endParaRPr lang="es-ES_tradnl"/>
        </a:p>
      </dgm:t>
    </dgm:pt>
    <dgm:pt modelId="{0BA1F8C8-BD2A-854E-A439-C6659AB2EB5B}" type="pres">
      <dgm:prSet presAssocID="{ED3E9AEA-C15F-3A41-A72A-95702FBB322E}" presName="sibTrans" presStyleLbl="sibTrans2D1" presStyleIdx="1" presStyleCnt="2"/>
      <dgm:spPr/>
      <dgm:t>
        <a:bodyPr/>
        <a:lstStyle/>
        <a:p>
          <a:endParaRPr lang="es-ES_tradnl"/>
        </a:p>
      </dgm:t>
    </dgm:pt>
    <dgm:pt modelId="{2217C636-DAA2-E944-A092-905A39C508D0}" type="pres">
      <dgm:prSet presAssocID="{ED3E9AEA-C15F-3A41-A72A-95702FBB322E}" presName="connectorText" presStyleLbl="sibTrans2D1" presStyleIdx="1" presStyleCnt="2"/>
      <dgm:spPr/>
      <dgm:t>
        <a:bodyPr/>
        <a:lstStyle/>
        <a:p>
          <a:endParaRPr lang="es-ES_tradnl"/>
        </a:p>
      </dgm:t>
    </dgm:pt>
    <dgm:pt modelId="{F2E15884-EC2C-C142-A7F3-EDF2DE474999}" type="pres">
      <dgm:prSet presAssocID="{4ECFEC18-9941-E646-ABC7-CF50E5BB46F4}" presName="node" presStyleLbl="node1" presStyleIdx="2" presStyleCnt="3">
        <dgm:presLayoutVars>
          <dgm:bulletEnabled val="1"/>
        </dgm:presLayoutVars>
      </dgm:prSet>
      <dgm:spPr/>
      <dgm:t>
        <a:bodyPr/>
        <a:lstStyle/>
        <a:p>
          <a:endParaRPr lang="es-ES_tradnl"/>
        </a:p>
      </dgm:t>
    </dgm:pt>
  </dgm:ptLst>
  <dgm:cxnLst>
    <dgm:cxn modelId="{37434894-E313-CB48-A6C9-9EF7899A9259}" type="presOf" srcId="{5B71AF05-65E0-C54F-B187-E65B0C60D867}" destId="{897303B2-EB05-6E45-ADE9-FB17CEAAB61C}" srcOrd="0" destOrd="0" presId="urn:microsoft.com/office/officeart/2005/8/layout/process1"/>
    <dgm:cxn modelId="{2D28862A-2693-C341-9181-DB3EEF526458}" type="presOf" srcId="{4ECFEC18-9941-E646-ABC7-CF50E5BB46F4}" destId="{F2E15884-EC2C-C142-A7F3-EDF2DE474999}" srcOrd="0" destOrd="0" presId="urn:microsoft.com/office/officeart/2005/8/layout/process1"/>
    <dgm:cxn modelId="{2E5442AC-7AAB-2349-A2A8-E10BEFCE2952}" type="presOf" srcId="{CC503293-4E1F-444E-AC38-8723D54C6B50}" destId="{3A13792D-C123-9641-9F97-505E85671D9E}" srcOrd="1" destOrd="0" presId="urn:microsoft.com/office/officeart/2005/8/layout/process1"/>
    <dgm:cxn modelId="{237D21F5-9041-7245-833D-B3692FABF814}" srcId="{5B71AF05-65E0-C54F-B187-E65B0C60D867}" destId="{8993321D-6F2C-AE42-AFEA-36074CC5A04D}" srcOrd="1" destOrd="0" parTransId="{F99346D0-4E9F-F849-9363-933AA15E0357}" sibTransId="{ED3E9AEA-C15F-3A41-A72A-95702FBB322E}"/>
    <dgm:cxn modelId="{C639A8A6-8ACC-AB47-8AEA-383BCB4285F0}" type="presOf" srcId="{FD286C5F-618F-3544-A73A-EF2D277D6B66}" destId="{3ABFD79F-8D73-5540-B65E-E6E1030853AA}" srcOrd="0" destOrd="0" presId="urn:microsoft.com/office/officeart/2005/8/layout/process1"/>
    <dgm:cxn modelId="{84C4129F-CFAF-7542-8BFE-9C358F9A5B90}" type="presOf" srcId="{8993321D-6F2C-AE42-AFEA-36074CC5A04D}" destId="{4FA4C8DA-4C90-1448-B61C-90FAFF0F2D66}" srcOrd="0" destOrd="0" presId="urn:microsoft.com/office/officeart/2005/8/layout/process1"/>
    <dgm:cxn modelId="{BF104DDE-531F-0044-B0EB-7334DFA8CB20}" type="presOf" srcId="{ED3E9AEA-C15F-3A41-A72A-95702FBB322E}" destId="{2217C636-DAA2-E944-A092-905A39C508D0}" srcOrd="1" destOrd="0" presId="urn:microsoft.com/office/officeart/2005/8/layout/process1"/>
    <dgm:cxn modelId="{0337254E-8D96-8742-A457-5754B862A430}" type="presOf" srcId="{ED3E9AEA-C15F-3A41-A72A-95702FBB322E}" destId="{0BA1F8C8-BD2A-854E-A439-C6659AB2EB5B}" srcOrd="0" destOrd="0" presId="urn:microsoft.com/office/officeart/2005/8/layout/process1"/>
    <dgm:cxn modelId="{ADD33C58-407C-1140-AD6D-06B102A1100D}" srcId="{5B71AF05-65E0-C54F-B187-E65B0C60D867}" destId="{4ECFEC18-9941-E646-ABC7-CF50E5BB46F4}" srcOrd="2" destOrd="0" parTransId="{BF0E8683-3EE0-FF4A-94FA-67C7DE715393}" sibTransId="{3F2D2CDA-6D2D-9547-BB7B-E89C16B41F51}"/>
    <dgm:cxn modelId="{78912742-2A40-884B-94F9-C22214A0C571}" srcId="{5B71AF05-65E0-C54F-B187-E65B0C60D867}" destId="{FD286C5F-618F-3544-A73A-EF2D277D6B66}" srcOrd="0" destOrd="0" parTransId="{26C09A90-7626-A846-99C3-653CF66EA3DD}" sibTransId="{CC503293-4E1F-444E-AC38-8723D54C6B50}"/>
    <dgm:cxn modelId="{454F09FC-3D3A-B74C-A411-269B864DF767}" type="presOf" srcId="{CC503293-4E1F-444E-AC38-8723D54C6B50}" destId="{85DBEA4A-1242-7F4E-B37C-F349C418E76C}" srcOrd="0" destOrd="0" presId="urn:microsoft.com/office/officeart/2005/8/layout/process1"/>
    <dgm:cxn modelId="{251F464C-7BDB-5043-9923-3F21BDA3EE47}" type="presParOf" srcId="{897303B2-EB05-6E45-ADE9-FB17CEAAB61C}" destId="{3ABFD79F-8D73-5540-B65E-E6E1030853AA}" srcOrd="0" destOrd="0" presId="urn:microsoft.com/office/officeart/2005/8/layout/process1"/>
    <dgm:cxn modelId="{DC96FE62-7815-9849-B2E3-7F96BAD7FB3C}" type="presParOf" srcId="{897303B2-EB05-6E45-ADE9-FB17CEAAB61C}" destId="{85DBEA4A-1242-7F4E-B37C-F349C418E76C}" srcOrd="1" destOrd="0" presId="urn:microsoft.com/office/officeart/2005/8/layout/process1"/>
    <dgm:cxn modelId="{40BE9CF9-B61F-954E-971D-EB17DCCF333C}" type="presParOf" srcId="{85DBEA4A-1242-7F4E-B37C-F349C418E76C}" destId="{3A13792D-C123-9641-9F97-505E85671D9E}" srcOrd="0" destOrd="0" presId="urn:microsoft.com/office/officeart/2005/8/layout/process1"/>
    <dgm:cxn modelId="{3BF78232-5AC4-F44F-A377-1108C5A4A4B8}" type="presParOf" srcId="{897303B2-EB05-6E45-ADE9-FB17CEAAB61C}" destId="{4FA4C8DA-4C90-1448-B61C-90FAFF0F2D66}" srcOrd="2" destOrd="0" presId="urn:microsoft.com/office/officeart/2005/8/layout/process1"/>
    <dgm:cxn modelId="{67DABE68-7D01-3E44-A454-8C8544B4ACE6}" type="presParOf" srcId="{897303B2-EB05-6E45-ADE9-FB17CEAAB61C}" destId="{0BA1F8C8-BD2A-854E-A439-C6659AB2EB5B}" srcOrd="3" destOrd="0" presId="urn:microsoft.com/office/officeart/2005/8/layout/process1"/>
    <dgm:cxn modelId="{0CA27BA6-0471-9048-86D3-375B93059CC7}" type="presParOf" srcId="{0BA1F8C8-BD2A-854E-A439-C6659AB2EB5B}" destId="{2217C636-DAA2-E944-A092-905A39C508D0}" srcOrd="0" destOrd="0" presId="urn:microsoft.com/office/officeart/2005/8/layout/process1"/>
    <dgm:cxn modelId="{22E1F3DA-170A-374E-8C5A-239145AA5EED}" type="presParOf" srcId="{897303B2-EB05-6E45-ADE9-FB17CEAAB61C}" destId="{F2E15884-EC2C-C142-A7F3-EDF2DE47499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5B71AF05-65E0-C54F-B187-E65B0C60D867}" type="doc">
      <dgm:prSet loTypeId="urn:microsoft.com/office/officeart/2005/8/layout/process1" loCatId="" qsTypeId="urn:microsoft.com/office/officeart/2005/8/quickstyle/simple3" qsCatId="simple" csTypeId="urn:microsoft.com/office/officeart/2005/8/colors/colorful1" csCatId="colorful" phldr="1"/>
      <dgm:spPr/>
    </dgm:pt>
    <dgm:pt modelId="{FD286C5F-618F-3544-A73A-EF2D277D6B66}">
      <dgm:prSet custT="1"/>
      <dgm:spPr/>
      <dgm:t>
        <a:bodyPr/>
        <a:lstStyle/>
        <a:p>
          <a:r>
            <a:rPr lang="es-ES" sz="1000" dirty="0" smtClean="0"/>
            <a:t>Existe correlación significativa </a:t>
          </a:r>
          <a:endParaRPr lang="es-ES_tradnl" sz="1000" dirty="0">
            <a:latin typeface="Arial" charset="0"/>
            <a:ea typeface="Arial" charset="0"/>
            <a:cs typeface="Arial" charset="0"/>
          </a:endParaRPr>
        </a:p>
      </dgm:t>
    </dgm:pt>
    <dgm:pt modelId="{26C09A90-7626-A846-99C3-653CF66EA3DD}" type="parTrans" cxnId="{78912742-2A40-884B-94F9-C22214A0C571}">
      <dgm:prSet/>
      <dgm:spPr/>
      <dgm:t>
        <a:bodyPr/>
        <a:lstStyle/>
        <a:p>
          <a:endParaRPr lang="es-ES_tradnl" sz="1000">
            <a:latin typeface="Arial" charset="0"/>
            <a:ea typeface="Arial" charset="0"/>
            <a:cs typeface="Arial" charset="0"/>
          </a:endParaRPr>
        </a:p>
      </dgm:t>
    </dgm:pt>
    <dgm:pt modelId="{CC503293-4E1F-444E-AC38-8723D54C6B50}" type="sibTrans" cxnId="{78912742-2A40-884B-94F9-C22214A0C571}">
      <dgm:prSet custT="1"/>
      <dgm:spPr/>
      <dgm:t>
        <a:bodyPr/>
        <a:lstStyle/>
        <a:p>
          <a:endParaRPr lang="es-ES_tradnl" sz="1000">
            <a:latin typeface="Arial" charset="0"/>
            <a:ea typeface="Arial" charset="0"/>
            <a:cs typeface="Arial" charset="0"/>
          </a:endParaRPr>
        </a:p>
      </dgm:t>
    </dgm:pt>
    <dgm:pt modelId="{8993321D-6F2C-AE42-AFEA-36074CC5A04D}">
      <dgm:prSet custT="1"/>
      <dgm:spPr/>
      <dgm:t>
        <a:bodyPr/>
        <a:lstStyle/>
        <a:p>
          <a:r>
            <a:rPr lang="es-ES" sz="1000" dirty="0" smtClean="0"/>
            <a:t>Variación de gastos familiares</a:t>
          </a:r>
          <a:endParaRPr lang="es-ES_tradnl" sz="1000" dirty="0">
            <a:latin typeface="Arial" charset="0"/>
            <a:ea typeface="Arial" charset="0"/>
            <a:cs typeface="Arial" charset="0"/>
          </a:endParaRPr>
        </a:p>
      </dgm:t>
    </dgm:pt>
    <dgm:pt modelId="{F99346D0-4E9F-F849-9363-933AA15E0357}" type="parTrans" cxnId="{237D21F5-9041-7245-833D-B3692FABF814}">
      <dgm:prSet/>
      <dgm:spPr/>
      <dgm:t>
        <a:bodyPr/>
        <a:lstStyle/>
        <a:p>
          <a:endParaRPr lang="es-ES_tradnl"/>
        </a:p>
      </dgm:t>
    </dgm:pt>
    <dgm:pt modelId="{ED3E9AEA-C15F-3A41-A72A-95702FBB322E}" type="sibTrans" cxnId="{237D21F5-9041-7245-833D-B3692FABF814}">
      <dgm:prSet/>
      <dgm:spPr/>
      <dgm:t>
        <a:bodyPr/>
        <a:lstStyle/>
        <a:p>
          <a:endParaRPr lang="es-ES_tradnl"/>
        </a:p>
      </dgm:t>
    </dgm:pt>
    <dgm:pt modelId="{4ECFEC18-9941-E646-ABC7-CF50E5BB46F4}">
      <dgm:prSet custT="1"/>
      <dgm:spPr/>
      <dgm:t>
        <a:bodyPr/>
        <a:lstStyle/>
        <a:p>
          <a:r>
            <a:rPr lang="es-ES_tradnl" sz="1000" dirty="0" smtClean="0"/>
            <a:t>Estabilidad financiera</a:t>
          </a:r>
          <a:r>
            <a:rPr lang="es-ES" sz="1000" dirty="0" smtClean="0"/>
            <a:t> familiar durante la pandemia</a:t>
          </a:r>
          <a:endParaRPr lang="es-ES_tradnl" sz="1000" dirty="0">
            <a:latin typeface="Arial" charset="0"/>
            <a:ea typeface="Arial" charset="0"/>
            <a:cs typeface="Arial" charset="0"/>
          </a:endParaRPr>
        </a:p>
      </dgm:t>
    </dgm:pt>
    <dgm:pt modelId="{BF0E8683-3EE0-FF4A-94FA-67C7DE715393}" type="parTrans" cxnId="{ADD33C58-407C-1140-AD6D-06B102A1100D}">
      <dgm:prSet/>
      <dgm:spPr/>
      <dgm:t>
        <a:bodyPr/>
        <a:lstStyle/>
        <a:p>
          <a:endParaRPr lang="es-ES_tradnl"/>
        </a:p>
      </dgm:t>
    </dgm:pt>
    <dgm:pt modelId="{3F2D2CDA-6D2D-9547-BB7B-E89C16B41F51}" type="sibTrans" cxnId="{ADD33C58-407C-1140-AD6D-06B102A1100D}">
      <dgm:prSet/>
      <dgm:spPr/>
      <dgm:t>
        <a:bodyPr/>
        <a:lstStyle/>
        <a:p>
          <a:endParaRPr lang="es-ES_tradnl"/>
        </a:p>
      </dgm:t>
    </dgm:pt>
    <dgm:pt modelId="{897303B2-EB05-6E45-ADE9-FB17CEAAB61C}" type="pres">
      <dgm:prSet presAssocID="{5B71AF05-65E0-C54F-B187-E65B0C60D867}" presName="Name0" presStyleCnt="0">
        <dgm:presLayoutVars>
          <dgm:dir/>
          <dgm:resizeHandles val="exact"/>
        </dgm:presLayoutVars>
      </dgm:prSet>
      <dgm:spPr/>
    </dgm:pt>
    <dgm:pt modelId="{3ABFD79F-8D73-5540-B65E-E6E1030853AA}" type="pres">
      <dgm:prSet presAssocID="{FD286C5F-618F-3544-A73A-EF2D277D6B66}" presName="node" presStyleLbl="node1" presStyleIdx="0" presStyleCnt="3">
        <dgm:presLayoutVars>
          <dgm:bulletEnabled val="1"/>
        </dgm:presLayoutVars>
      </dgm:prSet>
      <dgm:spPr/>
      <dgm:t>
        <a:bodyPr/>
        <a:lstStyle/>
        <a:p>
          <a:endParaRPr lang="es-ES_tradnl"/>
        </a:p>
      </dgm:t>
    </dgm:pt>
    <dgm:pt modelId="{85DBEA4A-1242-7F4E-B37C-F349C418E76C}" type="pres">
      <dgm:prSet presAssocID="{CC503293-4E1F-444E-AC38-8723D54C6B50}" presName="sibTrans" presStyleLbl="sibTrans2D1" presStyleIdx="0" presStyleCnt="2"/>
      <dgm:spPr/>
      <dgm:t>
        <a:bodyPr/>
        <a:lstStyle/>
        <a:p>
          <a:endParaRPr lang="es-ES_tradnl"/>
        </a:p>
      </dgm:t>
    </dgm:pt>
    <dgm:pt modelId="{3A13792D-C123-9641-9F97-505E85671D9E}" type="pres">
      <dgm:prSet presAssocID="{CC503293-4E1F-444E-AC38-8723D54C6B50}" presName="connectorText" presStyleLbl="sibTrans2D1" presStyleIdx="0" presStyleCnt="2"/>
      <dgm:spPr/>
      <dgm:t>
        <a:bodyPr/>
        <a:lstStyle/>
        <a:p>
          <a:endParaRPr lang="es-ES_tradnl"/>
        </a:p>
      </dgm:t>
    </dgm:pt>
    <dgm:pt modelId="{4FA4C8DA-4C90-1448-B61C-90FAFF0F2D66}" type="pres">
      <dgm:prSet presAssocID="{8993321D-6F2C-AE42-AFEA-36074CC5A04D}" presName="node" presStyleLbl="node1" presStyleIdx="1" presStyleCnt="3">
        <dgm:presLayoutVars>
          <dgm:bulletEnabled val="1"/>
        </dgm:presLayoutVars>
      </dgm:prSet>
      <dgm:spPr/>
      <dgm:t>
        <a:bodyPr/>
        <a:lstStyle/>
        <a:p>
          <a:endParaRPr lang="es-ES_tradnl"/>
        </a:p>
      </dgm:t>
    </dgm:pt>
    <dgm:pt modelId="{0BA1F8C8-BD2A-854E-A439-C6659AB2EB5B}" type="pres">
      <dgm:prSet presAssocID="{ED3E9AEA-C15F-3A41-A72A-95702FBB322E}" presName="sibTrans" presStyleLbl="sibTrans2D1" presStyleIdx="1" presStyleCnt="2"/>
      <dgm:spPr/>
      <dgm:t>
        <a:bodyPr/>
        <a:lstStyle/>
        <a:p>
          <a:endParaRPr lang="es-ES_tradnl"/>
        </a:p>
      </dgm:t>
    </dgm:pt>
    <dgm:pt modelId="{2217C636-DAA2-E944-A092-905A39C508D0}" type="pres">
      <dgm:prSet presAssocID="{ED3E9AEA-C15F-3A41-A72A-95702FBB322E}" presName="connectorText" presStyleLbl="sibTrans2D1" presStyleIdx="1" presStyleCnt="2"/>
      <dgm:spPr/>
      <dgm:t>
        <a:bodyPr/>
        <a:lstStyle/>
        <a:p>
          <a:endParaRPr lang="es-ES_tradnl"/>
        </a:p>
      </dgm:t>
    </dgm:pt>
    <dgm:pt modelId="{F2E15884-EC2C-C142-A7F3-EDF2DE474999}" type="pres">
      <dgm:prSet presAssocID="{4ECFEC18-9941-E646-ABC7-CF50E5BB46F4}" presName="node" presStyleLbl="node1" presStyleIdx="2" presStyleCnt="3">
        <dgm:presLayoutVars>
          <dgm:bulletEnabled val="1"/>
        </dgm:presLayoutVars>
      </dgm:prSet>
      <dgm:spPr/>
      <dgm:t>
        <a:bodyPr/>
        <a:lstStyle/>
        <a:p>
          <a:endParaRPr lang="es-ES_tradnl"/>
        </a:p>
      </dgm:t>
    </dgm:pt>
  </dgm:ptLst>
  <dgm:cxnLst>
    <dgm:cxn modelId="{8C1886AB-4073-DA4E-87EB-ED66B1C96EFE}" type="presOf" srcId="{FD286C5F-618F-3544-A73A-EF2D277D6B66}" destId="{3ABFD79F-8D73-5540-B65E-E6E1030853AA}" srcOrd="0" destOrd="0" presId="urn:microsoft.com/office/officeart/2005/8/layout/process1"/>
    <dgm:cxn modelId="{6FE84303-1C59-904D-9ACD-2F0A33281D7B}" type="presOf" srcId="{CC503293-4E1F-444E-AC38-8723D54C6B50}" destId="{3A13792D-C123-9641-9F97-505E85671D9E}" srcOrd="1" destOrd="0" presId="urn:microsoft.com/office/officeart/2005/8/layout/process1"/>
    <dgm:cxn modelId="{1125CC88-4E56-9643-8421-3FBA6DDB84B0}" type="presOf" srcId="{8993321D-6F2C-AE42-AFEA-36074CC5A04D}" destId="{4FA4C8DA-4C90-1448-B61C-90FAFF0F2D66}" srcOrd="0" destOrd="0" presId="urn:microsoft.com/office/officeart/2005/8/layout/process1"/>
    <dgm:cxn modelId="{86CF663A-C441-EA4F-BF10-32603F927A85}" type="presOf" srcId="{4ECFEC18-9941-E646-ABC7-CF50E5BB46F4}" destId="{F2E15884-EC2C-C142-A7F3-EDF2DE474999}" srcOrd="0" destOrd="0" presId="urn:microsoft.com/office/officeart/2005/8/layout/process1"/>
    <dgm:cxn modelId="{78912742-2A40-884B-94F9-C22214A0C571}" srcId="{5B71AF05-65E0-C54F-B187-E65B0C60D867}" destId="{FD286C5F-618F-3544-A73A-EF2D277D6B66}" srcOrd="0" destOrd="0" parTransId="{26C09A90-7626-A846-99C3-653CF66EA3DD}" sibTransId="{CC503293-4E1F-444E-AC38-8723D54C6B50}"/>
    <dgm:cxn modelId="{32CBBAC9-2D95-8C40-9964-365DDF6C3D6E}" type="presOf" srcId="{5B71AF05-65E0-C54F-B187-E65B0C60D867}" destId="{897303B2-EB05-6E45-ADE9-FB17CEAAB61C}" srcOrd="0" destOrd="0" presId="urn:microsoft.com/office/officeart/2005/8/layout/process1"/>
    <dgm:cxn modelId="{237D21F5-9041-7245-833D-B3692FABF814}" srcId="{5B71AF05-65E0-C54F-B187-E65B0C60D867}" destId="{8993321D-6F2C-AE42-AFEA-36074CC5A04D}" srcOrd="1" destOrd="0" parTransId="{F99346D0-4E9F-F849-9363-933AA15E0357}" sibTransId="{ED3E9AEA-C15F-3A41-A72A-95702FBB322E}"/>
    <dgm:cxn modelId="{F80EB209-BA2D-7C40-A2F3-1680F1286996}" type="presOf" srcId="{ED3E9AEA-C15F-3A41-A72A-95702FBB322E}" destId="{0BA1F8C8-BD2A-854E-A439-C6659AB2EB5B}" srcOrd="0" destOrd="0" presId="urn:microsoft.com/office/officeart/2005/8/layout/process1"/>
    <dgm:cxn modelId="{C0A33F6B-A036-6244-9694-16357FC4AD77}" type="presOf" srcId="{CC503293-4E1F-444E-AC38-8723D54C6B50}" destId="{85DBEA4A-1242-7F4E-B37C-F349C418E76C}" srcOrd="0" destOrd="0" presId="urn:microsoft.com/office/officeart/2005/8/layout/process1"/>
    <dgm:cxn modelId="{ADD33C58-407C-1140-AD6D-06B102A1100D}" srcId="{5B71AF05-65E0-C54F-B187-E65B0C60D867}" destId="{4ECFEC18-9941-E646-ABC7-CF50E5BB46F4}" srcOrd="2" destOrd="0" parTransId="{BF0E8683-3EE0-FF4A-94FA-67C7DE715393}" sibTransId="{3F2D2CDA-6D2D-9547-BB7B-E89C16B41F51}"/>
    <dgm:cxn modelId="{086CD6EE-9250-5D4E-AC75-C3A7354E3735}" type="presOf" srcId="{ED3E9AEA-C15F-3A41-A72A-95702FBB322E}" destId="{2217C636-DAA2-E944-A092-905A39C508D0}" srcOrd="1" destOrd="0" presId="urn:microsoft.com/office/officeart/2005/8/layout/process1"/>
    <dgm:cxn modelId="{94B81C75-A4F0-1E4E-B0EA-C6A57920327B}" type="presParOf" srcId="{897303B2-EB05-6E45-ADE9-FB17CEAAB61C}" destId="{3ABFD79F-8D73-5540-B65E-E6E1030853AA}" srcOrd="0" destOrd="0" presId="urn:microsoft.com/office/officeart/2005/8/layout/process1"/>
    <dgm:cxn modelId="{C231A687-3662-0A42-A9F3-7152E6DE4681}" type="presParOf" srcId="{897303B2-EB05-6E45-ADE9-FB17CEAAB61C}" destId="{85DBEA4A-1242-7F4E-B37C-F349C418E76C}" srcOrd="1" destOrd="0" presId="urn:microsoft.com/office/officeart/2005/8/layout/process1"/>
    <dgm:cxn modelId="{7A96DB49-BF05-B240-8FE2-881D47767CB1}" type="presParOf" srcId="{85DBEA4A-1242-7F4E-B37C-F349C418E76C}" destId="{3A13792D-C123-9641-9F97-505E85671D9E}" srcOrd="0" destOrd="0" presId="urn:microsoft.com/office/officeart/2005/8/layout/process1"/>
    <dgm:cxn modelId="{3244C244-4ADC-594B-BD1D-03974D605016}" type="presParOf" srcId="{897303B2-EB05-6E45-ADE9-FB17CEAAB61C}" destId="{4FA4C8DA-4C90-1448-B61C-90FAFF0F2D66}" srcOrd="2" destOrd="0" presId="urn:microsoft.com/office/officeart/2005/8/layout/process1"/>
    <dgm:cxn modelId="{58CCE788-74C4-2647-A45A-0372CBFC00D6}" type="presParOf" srcId="{897303B2-EB05-6E45-ADE9-FB17CEAAB61C}" destId="{0BA1F8C8-BD2A-854E-A439-C6659AB2EB5B}" srcOrd="3" destOrd="0" presId="urn:microsoft.com/office/officeart/2005/8/layout/process1"/>
    <dgm:cxn modelId="{009FE874-E817-B844-9A18-4F0C79C0B8B2}" type="presParOf" srcId="{0BA1F8C8-BD2A-854E-A439-C6659AB2EB5B}" destId="{2217C636-DAA2-E944-A092-905A39C508D0}" srcOrd="0" destOrd="0" presId="urn:microsoft.com/office/officeart/2005/8/layout/process1"/>
    <dgm:cxn modelId="{F47A4B05-E1A9-114A-8627-9858E13D076A}" type="presParOf" srcId="{897303B2-EB05-6E45-ADE9-FB17CEAAB61C}" destId="{F2E15884-EC2C-C142-A7F3-EDF2DE474999}"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5F0FB72-704C-0549-9E4F-1FEF92C50419}" type="doc">
      <dgm:prSet loTypeId="urn:microsoft.com/office/officeart/2005/8/layout/hierarchy1" loCatId="" qsTypeId="urn:microsoft.com/office/officeart/2005/8/quickstyle/simple4" qsCatId="simple" csTypeId="urn:microsoft.com/office/officeart/2005/8/colors/colorful3" csCatId="colorful" phldr="1"/>
      <dgm:spPr/>
      <dgm:t>
        <a:bodyPr/>
        <a:lstStyle/>
        <a:p>
          <a:endParaRPr lang="es-ES_tradnl"/>
        </a:p>
      </dgm:t>
    </dgm:pt>
    <dgm:pt modelId="{8591CB18-7228-FC45-BB10-1C78D1126899}">
      <dgm:prSet phldrT="[Texto]" custT="1"/>
      <dgm:spPr/>
      <dgm:t>
        <a:bodyPr/>
        <a:lstStyle/>
        <a:p>
          <a:r>
            <a:rPr lang="es-MX" sz="1000" dirty="0" smtClean="0">
              <a:latin typeface="Arial" charset="0"/>
              <a:ea typeface="Arial" charset="0"/>
              <a:cs typeface="Arial" charset="0"/>
            </a:rPr>
            <a:t>Valor del sueldo o salario</a:t>
          </a:r>
          <a:endParaRPr lang="es-ES_tradnl" sz="1000" dirty="0">
            <a:latin typeface="Arial" charset="0"/>
            <a:ea typeface="Arial" charset="0"/>
            <a:cs typeface="Arial" charset="0"/>
          </a:endParaRPr>
        </a:p>
      </dgm:t>
    </dgm:pt>
    <dgm:pt modelId="{64AB3FD9-AF84-854B-BB67-E90BA39804AF}" type="parTrans" cxnId="{17CBFF59-4DF3-4A40-A253-707569B78F91}">
      <dgm:prSet/>
      <dgm:spPr/>
      <dgm:t>
        <a:bodyPr/>
        <a:lstStyle/>
        <a:p>
          <a:endParaRPr lang="es-ES_tradnl" sz="1000">
            <a:latin typeface="Arial" charset="0"/>
            <a:ea typeface="Arial" charset="0"/>
            <a:cs typeface="Arial" charset="0"/>
          </a:endParaRPr>
        </a:p>
      </dgm:t>
    </dgm:pt>
    <dgm:pt modelId="{B7E4CFF2-FDE1-FE4D-A048-EF5ED8DB5E51}" type="sibTrans" cxnId="{17CBFF59-4DF3-4A40-A253-707569B78F91}">
      <dgm:prSet/>
      <dgm:spPr/>
      <dgm:t>
        <a:bodyPr/>
        <a:lstStyle/>
        <a:p>
          <a:endParaRPr lang="es-ES_tradnl" sz="1000">
            <a:latin typeface="Arial" charset="0"/>
            <a:ea typeface="Arial" charset="0"/>
            <a:cs typeface="Arial" charset="0"/>
          </a:endParaRPr>
        </a:p>
      </dgm:t>
    </dgm:pt>
    <dgm:pt modelId="{84DEBE01-0A6A-2E4A-92C4-417FA93A78A2}">
      <dgm:prSet phldrT="[Texto]" custT="1"/>
      <dgm:spPr/>
      <dgm:t>
        <a:bodyPr/>
        <a:lstStyle/>
        <a:p>
          <a:r>
            <a:rPr lang="es-MX" sz="1000" dirty="0" smtClean="0">
              <a:latin typeface="Arial" charset="0"/>
              <a:ea typeface="Arial" charset="0"/>
              <a:cs typeface="Arial" charset="0"/>
            </a:rPr>
            <a:t>Precio natural</a:t>
          </a:r>
          <a:endParaRPr lang="es-ES_tradnl" sz="1000" dirty="0">
            <a:latin typeface="Arial" charset="0"/>
            <a:ea typeface="Arial" charset="0"/>
            <a:cs typeface="Arial" charset="0"/>
          </a:endParaRPr>
        </a:p>
      </dgm:t>
    </dgm:pt>
    <dgm:pt modelId="{DE9C5BEE-AA62-AA48-9776-D7CDD0852BF7}" type="parTrans" cxnId="{CC59C0BE-96D3-C64E-BB49-5778725B823B}">
      <dgm:prSet custT="1"/>
      <dgm:spPr/>
      <dgm:t>
        <a:bodyPr/>
        <a:lstStyle/>
        <a:p>
          <a:endParaRPr lang="es-ES_tradnl" sz="1000">
            <a:latin typeface="Arial" charset="0"/>
            <a:ea typeface="Arial" charset="0"/>
            <a:cs typeface="Arial" charset="0"/>
          </a:endParaRPr>
        </a:p>
      </dgm:t>
    </dgm:pt>
    <dgm:pt modelId="{21274CC9-8B69-F144-B971-D8124D80DFFE}" type="sibTrans" cxnId="{CC59C0BE-96D3-C64E-BB49-5778725B823B}">
      <dgm:prSet/>
      <dgm:spPr/>
      <dgm:t>
        <a:bodyPr/>
        <a:lstStyle/>
        <a:p>
          <a:endParaRPr lang="es-ES_tradnl" sz="1000">
            <a:latin typeface="Arial" charset="0"/>
            <a:ea typeface="Arial" charset="0"/>
            <a:cs typeface="Arial" charset="0"/>
          </a:endParaRPr>
        </a:p>
      </dgm:t>
    </dgm:pt>
    <dgm:pt modelId="{FB2F79D0-D7F8-1243-8C0E-872F7681AA0D}">
      <dgm:prSet phldrT="[Texto]" custT="1"/>
      <dgm:spPr/>
      <dgm:t>
        <a:bodyPr/>
        <a:lstStyle/>
        <a:p>
          <a:r>
            <a:rPr lang="es-MX" sz="1000" dirty="0" smtClean="0">
              <a:latin typeface="Arial" charset="0"/>
              <a:ea typeface="Arial" charset="0"/>
              <a:cs typeface="Arial" charset="0"/>
            </a:rPr>
            <a:t>Vivir en condiciones estables</a:t>
          </a:r>
          <a:endParaRPr lang="es-ES_tradnl" sz="1000" dirty="0">
            <a:latin typeface="Arial" charset="0"/>
            <a:ea typeface="Arial" charset="0"/>
            <a:cs typeface="Arial" charset="0"/>
          </a:endParaRPr>
        </a:p>
      </dgm:t>
    </dgm:pt>
    <dgm:pt modelId="{20916F00-27E6-AD48-8A9A-A356AADDD5B0}" type="parTrans" cxnId="{E49506A8-21D4-B94C-9487-DE664B2F4EB7}">
      <dgm:prSet custT="1"/>
      <dgm:spPr/>
      <dgm:t>
        <a:bodyPr/>
        <a:lstStyle/>
        <a:p>
          <a:endParaRPr lang="es-ES_tradnl" sz="1000">
            <a:latin typeface="Arial" charset="0"/>
            <a:ea typeface="Arial" charset="0"/>
            <a:cs typeface="Arial" charset="0"/>
          </a:endParaRPr>
        </a:p>
      </dgm:t>
    </dgm:pt>
    <dgm:pt modelId="{416CE2DF-800C-1245-97DE-FF39E5E8EB8A}" type="sibTrans" cxnId="{E49506A8-21D4-B94C-9487-DE664B2F4EB7}">
      <dgm:prSet/>
      <dgm:spPr/>
      <dgm:t>
        <a:bodyPr/>
        <a:lstStyle/>
        <a:p>
          <a:endParaRPr lang="es-ES_tradnl" sz="1000">
            <a:latin typeface="Arial" charset="0"/>
            <a:ea typeface="Arial" charset="0"/>
            <a:cs typeface="Arial" charset="0"/>
          </a:endParaRPr>
        </a:p>
      </dgm:t>
    </dgm:pt>
    <dgm:pt modelId="{1F2C20EA-98F4-E04A-9E7E-4F3EFC854FEF}">
      <dgm:prSet phldrT="[Texto]" custT="1"/>
      <dgm:spPr/>
      <dgm:t>
        <a:bodyPr/>
        <a:lstStyle/>
        <a:p>
          <a:r>
            <a:rPr lang="es-MX" sz="1000" dirty="0" smtClean="0">
              <a:latin typeface="Arial" charset="0"/>
              <a:ea typeface="Arial" charset="0"/>
              <a:cs typeface="Arial" charset="0"/>
            </a:rPr>
            <a:t>Precio de mercado</a:t>
          </a:r>
          <a:endParaRPr lang="es-ES_tradnl" sz="1000" dirty="0">
            <a:latin typeface="Arial" charset="0"/>
            <a:ea typeface="Arial" charset="0"/>
            <a:cs typeface="Arial" charset="0"/>
          </a:endParaRPr>
        </a:p>
      </dgm:t>
    </dgm:pt>
    <dgm:pt modelId="{227700AE-D53B-5548-8C93-D1089BC957CD}" type="parTrans" cxnId="{239F62B9-ECAE-0749-8054-6C53E168F11D}">
      <dgm:prSet custT="1"/>
      <dgm:spPr/>
      <dgm:t>
        <a:bodyPr/>
        <a:lstStyle/>
        <a:p>
          <a:endParaRPr lang="es-ES_tradnl" sz="1000">
            <a:latin typeface="Arial" charset="0"/>
            <a:ea typeface="Arial" charset="0"/>
            <a:cs typeface="Arial" charset="0"/>
          </a:endParaRPr>
        </a:p>
      </dgm:t>
    </dgm:pt>
    <dgm:pt modelId="{0D32991C-1F0F-EB4A-A482-510F1D9B1BA6}" type="sibTrans" cxnId="{239F62B9-ECAE-0749-8054-6C53E168F11D}">
      <dgm:prSet/>
      <dgm:spPr/>
      <dgm:t>
        <a:bodyPr/>
        <a:lstStyle/>
        <a:p>
          <a:endParaRPr lang="es-ES_tradnl" sz="1000">
            <a:latin typeface="Arial" charset="0"/>
            <a:ea typeface="Arial" charset="0"/>
            <a:cs typeface="Arial" charset="0"/>
          </a:endParaRPr>
        </a:p>
      </dgm:t>
    </dgm:pt>
    <dgm:pt modelId="{CED44CE0-7CDC-5B42-A81E-C41A629112FA}">
      <dgm:prSet phldrT="[Texto]" custT="1"/>
      <dgm:spPr/>
      <dgm:t>
        <a:bodyPr/>
        <a:lstStyle/>
        <a:p>
          <a:r>
            <a:rPr lang="es-MX" sz="1000" dirty="0" smtClean="0">
              <a:latin typeface="Arial" charset="0"/>
              <a:ea typeface="Arial" charset="0"/>
              <a:cs typeface="Arial" charset="0"/>
            </a:rPr>
            <a:t>Disponibilidad de profesionales</a:t>
          </a:r>
          <a:endParaRPr lang="es-ES_tradnl" sz="1000" dirty="0">
            <a:latin typeface="Arial" charset="0"/>
            <a:ea typeface="Arial" charset="0"/>
            <a:cs typeface="Arial" charset="0"/>
          </a:endParaRPr>
        </a:p>
      </dgm:t>
    </dgm:pt>
    <dgm:pt modelId="{C4C02462-E3DF-5C4F-8E69-834D6B6A8E43}" type="parTrans" cxnId="{E96BD95D-755A-334D-A79F-405873D576D3}">
      <dgm:prSet custT="1"/>
      <dgm:spPr/>
      <dgm:t>
        <a:bodyPr/>
        <a:lstStyle/>
        <a:p>
          <a:endParaRPr lang="es-ES_tradnl" sz="1000">
            <a:latin typeface="Arial" charset="0"/>
            <a:ea typeface="Arial" charset="0"/>
            <a:cs typeface="Arial" charset="0"/>
          </a:endParaRPr>
        </a:p>
      </dgm:t>
    </dgm:pt>
    <dgm:pt modelId="{9AD75558-4FCC-3E45-B026-6107B0D053F1}" type="sibTrans" cxnId="{E96BD95D-755A-334D-A79F-405873D576D3}">
      <dgm:prSet/>
      <dgm:spPr/>
      <dgm:t>
        <a:bodyPr/>
        <a:lstStyle/>
        <a:p>
          <a:endParaRPr lang="es-ES_tradnl" sz="1000">
            <a:latin typeface="Arial" charset="0"/>
            <a:ea typeface="Arial" charset="0"/>
            <a:cs typeface="Arial" charset="0"/>
          </a:endParaRPr>
        </a:p>
      </dgm:t>
    </dgm:pt>
    <dgm:pt modelId="{C37F6C2E-F357-2A48-B1DE-63ADF2F51588}" type="pres">
      <dgm:prSet presAssocID="{25F0FB72-704C-0549-9E4F-1FEF92C50419}" presName="hierChild1" presStyleCnt="0">
        <dgm:presLayoutVars>
          <dgm:chPref val="1"/>
          <dgm:dir/>
          <dgm:animOne val="branch"/>
          <dgm:animLvl val="lvl"/>
          <dgm:resizeHandles/>
        </dgm:presLayoutVars>
      </dgm:prSet>
      <dgm:spPr/>
      <dgm:t>
        <a:bodyPr/>
        <a:lstStyle/>
        <a:p>
          <a:endParaRPr lang="es-ES_tradnl"/>
        </a:p>
      </dgm:t>
    </dgm:pt>
    <dgm:pt modelId="{3238CC38-7AD0-5C4E-AE00-48771B98CB3B}" type="pres">
      <dgm:prSet presAssocID="{8591CB18-7228-FC45-BB10-1C78D1126899}" presName="hierRoot1" presStyleCnt="0"/>
      <dgm:spPr/>
    </dgm:pt>
    <dgm:pt modelId="{53A8151C-FA66-4A44-946B-38B1E8F37918}" type="pres">
      <dgm:prSet presAssocID="{8591CB18-7228-FC45-BB10-1C78D1126899}" presName="composite" presStyleCnt="0"/>
      <dgm:spPr/>
    </dgm:pt>
    <dgm:pt modelId="{BA8ABDD4-95D7-3C4D-A691-D1B6D561ACE7}" type="pres">
      <dgm:prSet presAssocID="{8591CB18-7228-FC45-BB10-1C78D1126899}" presName="background" presStyleLbl="node0" presStyleIdx="0" presStyleCnt="1"/>
      <dgm:spPr/>
    </dgm:pt>
    <dgm:pt modelId="{1BCB7907-D0BB-234E-88D2-6EA3CBA780B2}" type="pres">
      <dgm:prSet presAssocID="{8591CB18-7228-FC45-BB10-1C78D1126899}" presName="text" presStyleLbl="fgAcc0" presStyleIdx="0" presStyleCnt="1" custScaleX="235795">
        <dgm:presLayoutVars>
          <dgm:chPref val="3"/>
        </dgm:presLayoutVars>
      </dgm:prSet>
      <dgm:spPr/>
      <dgm:t>
        <a:bodyPr/>
        <a:lstStyle/>
        <a:p>
          <a:endParaRPr lang="es-ES_tradnl"/>
        </a:p>
      </dgm:t>
    </dgm:pt>
    <dgm:pt modelId="{68C292D6-3363-174A-BB3C-7103A1A73F09}" type="pres">
      <dgm:prSet presAssocID="{8591CB18-7228-FC45-BB10-1C78D1126899}" presName="hierChild2" presStyleCnt="0"/>
      <dgm:spPr/>
    </dgm:pt>
    <dgm:pt modelId="{989A8575-704C-5A4E-91AE-65882A79015D}" type="pres">
      <dgm:prSet presAssocID="{DE9C5BEE-AA62-AA48-9776-D7CDD0852BF7}" presName="Name10" presStyleLbl="parChTrans1D2" presStyleIdx="0" presStyleCnt="2"/>
      <dgm:spPr/>
      <dgm:t>
        <a:bodyPr/>
        <a:lstStyle/>
        <a:p>
          <a:endParaRPr lang="es-ES_tradnl"/>
        </a:p>
      </dgm:t>
    </dgm:pt>
    <dgm:pt modelId="{784DDD9F-57FF-5E4E-9B21-40D531C1FDC7}" type="pres">
      <dgm:prSet presAssocID="{84DEBE01-0A6A-2E4A-92C4-417FA93A78A2}" presName="hierRoot2" presStyleCnt="0"/>
      <dgm:spPr/>
    </dgm:pt>
    <dgm:pt modelId="{853E9B5C-7475-6943-B96E-FFED2F10C68D}" type="pres">
      <dgm:prSet presAssocID="{84DEBE01-0A6A-2E4A-92C4-417FA93A78A2}" presName="composite2" presStyleCnt="0"/>
      <dgm:spPr/>
    </dgm:pt>
    <dgm:pt modelId="{7DEA87A6-D305-6A46-8B79-8117D5F14D81}" type="pres">
      <dgm:prSet presAssocID="{84DEBE01-0A6A-2E4A-92C4-417FA93A78A2}" presName="background2" presStyleLbl="node2" presStyleIdx="0" presStyleCnt="2"/>
      <dgm:spPr/>
      <dgm:t>
        <a:bodyPr/>
        <a:lstStyle/>
        <a:p>
          <a:endParaRPr lang="es-ES_tradnl"/>
        </a:p>
      </dgm:t>
    </dgm:pt>
    <dgm:pt modelId="{3BAB0F61-4F8F-D84F-A5FC-A8DFFF1D0286}" type="pres">
      <dgm:prSet presAssocID="{84DEBE01-0A6A-2E4A-92C4-417FA93A78A2}" presName="text2" presStyleLbl="fgAcc2" presStyleIdx="0" presStyleCnt="2" custScaleX="235795">
        <dgm:presLayoutVars>
          <dgm:chPref val="3"/>
        </dgm:presLayoutVars>
      </dgm:prSet>
      <dgm:spPr/>
      <dgm:t>
        <a:bodyPr/>
        <a:lstStyle/>
        <a:p>
          <a:endParaRPr lang="es-ES_tradnl"/>
        </a:p>
      </dgm:t>
    </dgm:pt>
    <dgm:pt modelId="{74F9B41D-D1BD-9A47-8E33-0996FF7F1049}" type="pres">
      <dgm:prSet presAssocID="{84DEBE01-0A6A-2E4A-92C4-417FA93A78A2}" presName="hierChild3" presStyleCnt="0"/>
      <dgm:spPr/>
    </dgm:pt>
    <dgm:pt modelId="{FC56A738-0393-4241-876D-58BDBC3B3CAE}" type="pres">
      <dgm:prSet presAssocID="{20916F00-27E6-AD48-8A9A-A356AADDD5B0}" presName="Name17" presStyleLbl="parChTrans1D3" presStyleIdx="0" presStyleCnt="2"/>
      <dgm:spPr/>
      <dgm:t>
        <a:bodyPr/>
        <a:lstStyle/>
        <a:p>
          <a:endParaRPr lang="es-ES_tradnl"/>
        </a:p>
      </dgm:t>
    </dgm:pt>
    <dgm:pt modelId="{887F7B86-8D48-6A41-A1FB-9E4FB9F7820E}" type="pres">
      <dgm:prSet presAssocID="{FB2F79D0-D7F8-1243-8C0E-872F7681AA0D}" presName="hierRoot3" presStyleCnt="0"/>
      <dgm:spPr/>
    </dgm:pt>
    <dgm:pt modelId="{7CC559AD-2386-6542-BAC1-A5EE6796A8A9}" type="pres">
      <dgm:prSet presAssocID="{FB2F79D0-D7F8-1243-8C0E-872F7681AA0D}" presName="composite3" presStyleCnt="0"/>
      <dgm:spPr/>
    </dgm:pt>
    <dgm:pt modelId="{C8D4CD45-7190-8A4D-9DD9-E5BE4EEBA478}" type="pres">
      <dgm:prSet presAssocID="{FB2F79D0-D7F8-1243-8C0E-872F7681AA0D}" presName="background3" presStyleLbl="node3" presStyleIdx="0" presStyleCnt="2"/>
      <dgm:spPr/>
    </dgm:pt>
    <dgm:pt modelId="{F727EF8E-FA1B-6B47-8955-2D8C36F8BCCD}" type="pres">
      <dgm:prSet presAssocID="{FB2F79D0-D7F8-1243-8C0E-872F7681AA0D}" presName="text3" presStyleLbl="fgAcc3" presStyleIdx="0" presStyleCnt="2" custScaleX="235795">
        <dgm:presLayoutVars>
          <dgm:chPref val="3"/>
        </dgm:presLayoutVars>
      </dgm:prSet>
      <dgm:spPr/>
      <dgm:t>
        <a:bodyPr/>
        <a:lstStyle/>
        <a:p>
          <a:endParaRPr lang="es-ES_tradnl"/>
        </a:p>
      </dgm:t>
    </dgm:pt>
    <dgm:pt modelId="{95AEB490-6661-C04B-A3E0-EB83E2FAB4B1}" type="pres">
      <dgm:prSet presAssocID="{FB2F79D0-D7F8-1243-8C0E-872F7681AA0D}" presName="hierChild4" presStyleCnt="0"/>
      <dgm:spPr/>
    </dgm:pt>
    <dgm:pt modelId="{D1245080-DF0A-F945-9E12-038C1B6FD8B4}" type="pres">
      <dgm:prSet presAssocID="{227700AE-D53B-5548-8C93-D1089BC957CD}" presName="Name10" presStyleLbl="parChTrans1D2" presStyleIdx="1" presStyleCnt="2"/>
      <dgm:spPr/>
      <dgm:t>
        <a:bodyPr/>
        <a:lstStyle/>
        <a:p>
          <a:endParaRPr lang="es-ES_tradnl"/>
        </a:p>
      </dgm:t>
    </dgm:pt>
    <dgm:pt modelId="{FA8F0F2D-6648-6648-BB32-87B588CE80FC}" type="pres">
      <dgm:prSet presAssocID="{1F2C20EA-98F4-E04A-9E7E-4F3EFC854FEF}" presName="hierRoot2" presStyleCnt="0"/>
      <dgm:spPr/>
    </dgm:pt>
    <dgm:pt modelId="{98EB13C5-E86F-4A42-B811-B03CCCF9F088}" type="pres">
      <dgm:prSet presAssocID="{1F2C20EA-98F4-E04A-9E7E-4F3EFC854FEF}" presName="composite2" presStyleCnt="0"/>
      <dgm:spPr/>
    </dgm:pt>
    <dgm:pt modelId="{5BC97507-3AF8-584D-AEF1-5489BF68B4E5}" type="pres">
      <dgm:prSet presAssocID="{1F2C20EA-98F4-E04A-9E7E-4F3EFC854FEF}" presName="background2" presStyleLbl="node2" presStyleIdx="1" presStyleCnt="2"/>
      <dgm:spPr/>
    </dgm:pt>
    <dgm:pt modelId="{E8E3E826-2BBF-BB47-9F23-099A2676AA11}" type="pres">
      <dgm:prSet presAssocID="{1F2C20EA-98F4-E04A-9E7E-4F3EFC854FEF}" presName="text2" presStyleLbl="fgAcc2" presStyleIdx="1" presStyleCnt="2" custScaleX="235795">
        <dgm:presLayoutVars>
          <dgm:chPref val="3"/>
        </dgm:presLayoutVars>
      </dgm:prSet>
      <dgm:spPr/>
      <dgm:t>
        <a:bodyPr/>
        <a:lstStyle/>
        <a:p>
          <a:endParaRPr lang="es-ES_tradnl"/>
        </a:p>
      </dgm:t>
    </dgm:pt>
    <dgm:pt modelId="{C4FD96AA-9C3E-E149-A8C4-29DA4EC8F0CE}" type="pres">
      <dgm:prSet presAssocID="{1F2C20EA-98F4-E04A-9E7E-4F3EFC854FEF}" presName="hierChild3" presStyleCnt="0"/>
      <dgm:spPr/>
    </dgm:pt>
    <dgm:pt modelId="{F0699BE1-70D0-AE47-B1CB-4C71548ABE8D}" type="pres">
      <dgm:prSet presAssocID="{C4C02462-E3DF-5C4F-8E69-834D6B6A8E43}" presName="Name17" presStyleLbl="parChTrans1D3" presStyleIdx="1" presStyleCnt="2"/>
      <dgm:spPr/>
      <dgm:t>
        <a:bodyPr/>
        <a:lstStyle/>
        <a:p>
          <a:endParaRPr lang="es-ES_tradnl"/>
        </a:p>
      </dgm:t>
    </dgm:pt>
    <dgm:pt modelId="{46B9C8CF-8BB8-0448-8201-2E17408C8FEA}" type="pres">
      <dgm:prSet presAssocID="{CED44CE0-7CDC-5B42-A81E-C41A629112FA}" presName="hierRoot3" presStyleCnt="0"/>
      <dgm:spPr/>
    </dgm:pt>
    <dgm:pt modelId="{DB184446-4AF4-BE4A-A3F0-BBAFDDF25900}" type="pres">
      <dgm:prSet presAssocID="{CED44CE0-7CDC-5B42-A81E-C41A629112FA}" presName="composite3" presStyleCnt="0"/>
      <dgm:spPr/>
    </dgm:pt>
    <dgm:pt modelId="{C6C8C905-5280-9746-AB8B-B53F0F85E7A1}" type="pres">
      <dgm:prSet presAssocID="{CED44CE0-7CDC-5B42-A81E-C41A629112FA}" presName="background3" presStyleLbl="node3" presStyleIdx="1" presStyleCnt="2"/>
      <dgm:spPr/>
    </dgm:pt>
    <dgm:pt modelId="{DFE51D67-3B6D-D548-99C8-38EBBD57752A}" type="pres">
      <dgm:prSet presAssocID="{CED44CE0-7CDC-5B42-A81E-C41A629112FA}" presName="text3" presStyleLbl="fgAcc3" presStyleIdx="1" presStyleCnt="2" custScaleX="235795">
        <dgm:presLayoutVars>
          <dgm:chPref val="3"/>
        </dgm:presLayoutVars>
      </dgm:prSet>
      <dgm:spPr/>
      <dgm:t>
        <a:bodyPr/>
        <a:lstStyle/>
        <a:p>
          <a:endParaRPr lang="es-ES_tradnl"/>
        </a:p>
      </dgm:t>
    </dgm:pt>
    <dgm:pt modelId="{918E1233-074C-D04D-8DBB-BD904993C338}" type="pres">
      <dgm:prSet presAssocID="{CED44CE0-7CDC-5B42-A81E-C41A629112FA}" presName="hierChild4" presStyleCnt="0"/>
      <dgm:spPr/>
    </dgm:pt>
  </dgm:ptLst>
  <dgm:cxnLst>
    <dgm:cxn modelId="{17CBFF59-4DF3-4A40-A253-707569B78F91}" srcId="{25F0FB72-704C-0549-9E4F-1FEF92C50419}" destId="{8591CB18-7228-FC45-BB10-1C78D1126899}" srcOrd="0" destOrd="0" parTransId="{64AB3FD9-AF84-854B-BB67-E90BA39804AF}" sibTransId="{B7E4CFF2-FDE1-FE4D-A048-EF5ED8DB5E51}"/>
    <dgm:cxn modelId="{7E4A05DA-0F69-7247-8EEE-5671F8B23255}" type="presOf" srcId="{DE9C5BEE-AA62-AA48-9776-D7CDD0852BF7}" destId="{989A8575-704C-5A4E-91AE-65882A79015D}" srcOrd="0" destOrd="0" presId="urn:microsoft.com/office/officeart/2005/8/layout/hierarchy1"/>
    <dgm:cxn modelId="{BE2FE4D2-D62D-294F-9B4B-C3CD5DEAA66D}" type="presOf" srcId="{25F0FB72-704C-0549-9E4F-1FEF92C50419}" destId="{C37F6C2E-F357-2A48-B1DE-63ADF2F51588}" srcOrd="0" destOrd="0" presId="urn:microsoft.com/office/officeart/2005/8/layout/hierarchy1"/>
    <dgm:cxn modelId="{239F62B9-ECAE-0749-8054-6C53E168F11D}" srcId="{8591CB18-7228-FC45-BB10-1C78D1126899}" destId="{1F2C20EA-98F4-E04A-9E7E-4F3EFC854FEF}" srcOrd="1" destOrd="0" parTransId="{227700AE-D53B-5548-8C93-D1089BC957CD}" sibTransId="{0D32991C-1F0F-EB4A-A482-510F1D9B1BA6}"/>
    <dgm:cxn modelId="{715E7DA6-67E3-2346-8F85-BFC2B40F71FD}" type="presOf" srcId="{20916F00-27E6-AD48-8A9A-A356AADDD5B0}" destId="{FC56A738-0393-4241-876D-58BDBC3B3CAE}" srcOrd="0" destOrd="0" presId="urn:microsoft.com/office/officeart/2005/8/layout/hierarchy1"/>
    <dgm:cxn modelId="{CC59C0BE-96D3-C64E-BB49-5778725B823B}" srcId="{8591CB18-7228-FC45-BB10-1C78D1126899}" destId="{84DEBE01-0A6A-2E4A-92C4-417FA93A78A2}" srcOrd="0" destOrd="0" parTransId="{DE9C5BEE-AA62-AA48-9776-D7CDD0852BF7}" sibTransId="{21274CC9-8B69-F144-B971-D8124D80DFFE}"/>
    <dgm:cxn modelId="{F88E11B6-0F00-6448-A6D0-87B6AC9E1D06}" type="presOf" srcId="{C4C02462-E3DF-5C4F-8E69-834D6B6A8E43}" destId="{F0699BE1-70D0-AE47-B1CB-4C71548ABE8D}" srcOrd="0" destOrd="0" presId="urn:microsoft.com/office/officeart/2005/8/layout/hierarchy1"/>
    <dgm:cxn modelId="{0486D40B-CE2A-6D45-B949-E0CB6F1BA5BC}" type="presOf" srcId="{84DEBE01-0A6A-2E4A-92C4-417FA93A78A2}" destId="{3BAB0F61-4F8F-D84F-A5FC-A8DFFF1D0286}" srcOrd="0" destOrd="0" presId="urn:microsoft.com/office/officeart/2005/8/layout/hierarchy1"/>
    <dgm:cxn modelId="{E49506A8-21D4-B94C-9487-DE664B2F4EB7}" srcId="{84DEBE01-0A6A-2E4A-92C4-417FA93A78A2}" destId="{FB2F79D0-D7F8-1243-8C0E-872F7681AA0D}" srcOrd="0" destOrd="0" parTransId="{20916F00-27E6-AD48-8A9A-A356AADDD5B0}" sibTransId="{416CE2DF-800C-1245-97DE-FF39E5E8EB8A}"/>
    <dgm:cxn modelId="{6CF02300-6562-3241-A93C-554F6B151E0C}" type="presOf" srcId="{FB2F79D0-D7F8-1243-8C0E-872F7681AA0D}" destId="{F727EF8E-FA1B-6B47-8955-2D8C36F8BCCD}" srcOrd="0" destOrd="0" presId="urn:microsoft.com/office/officeart/2005/8/layout/hierarchy1"/>
    <dgm:cxn modelId="{E96BD95D-755A-334D-A79F-405873D576D3}" srcId="{1F2C20EA-98F4-E04A-9E7E-4F3EFC854FEF}" destId="{CED44CE0-7CDC-5B42-A81E-C41A629112FA}" srcOrd="0" destOrd="0" parTransId="{C4C02462-E3DF-5C4F-8E69-834D6B6A8E43}" sibTransId="{9AD75558-4FCC-3E45-B026-6107B0D053F1}"/>
    <dgm:cxn modelId="{46EEBD48-98ED-314B-88F1-2B4A134E5D56}" type="presOf" srcId="{8591CB18-7228-FC45-BB10-1C78D1126899}" destId="{1BCB7907-D0BB-234E-88D2-6EA3CBA780B2}" srcOrd="0" destOrd="0" presId="urn:microsoft.com/office/officeart/2005/8/layout/hierarchy1"/>
    <dgm:cxn modelId="{B520C364-8455-1C49-B4F9-A79BABB6DE93}" type="presOf" srcId="{CED44CE0-7CDC-5B42-A81E-C41A629112FA}" destId="{DFE51D67-3B6D-D548-99C8-38EBBD57752A}" srcOrd="0" destOrd="0" presId="urn:microsoft.com/office/officeart/2005/8/layout/hierarchy1"/>
    <dgm:cxn modelId="{FCAF993C-0679-744E-8BD9-BFBB851939CC}" type="presOf" srcId="{227700AE-D53B-5548-8C93-D1089BC957CD}" destId="{D1245080-DF0A-F945-9E12-038C1B6FD8B4}" srcOrd="0" destOrd="0" presId="urn:microsoft.com/office/officeart/2005/8/layout/hierarchy1"/>
    <dgm:cxn modelId="{7002CA3F-DEF0-5E44-BB74-20312F065CA0}" type="presOf" srcId="{1F2C20EA-98F4-E04A-9E7E-4F3EFC854FEF}" destId="{E8E3E826-2BBF-BB47-9F23-099A2676AA11}" srcOrd="0" destOrd="0" presId="urn:microsoft.com/office/officeart/2005/8/layout/hierarchy1"/>
    <dgm:cxn modelId="{ABE26C8D-0650-184C-93BB-5B68192AF701}" type="presParOf" srcId="{C37F6C2E-F357-2A48-B1DE-63ADF2F51588}" destId="{3238CC38-7AD0-5C4E-AE00-48771B98CB3B}" srcOrd="0" destOrd="0" presId="urn:microsoft.com/office/officeart/2005/8/layout/hierarchy1"/>
    <dgm:cxn modelId="{72DD6904-B579-3A41-B929-DD0CBAF9871D}" type="presParOf" srcId="{3238CC38-7AD0-5C4E-AE00-48771B98CB3B}" destId="{53A8151C-FA66-4A44-946B-38B1E8F37918}" srcOrd="0" destOrd="0" presId="urn:microsoft.com/office/officeart/2005/8/layout/hierarchy1"/>
    <dgm:cxn modelId="{2BEC35E6-2F0F-994C-93DF-E2121B4D6C2E}" type="presParOf" srcId="{53A8151C-FA66-4A44-946B-38B1E8F37918}" destId="{BA8ABDD4-95D7-3C4D-A691-D1B6D561ACE7}" srcOrd="0" destOrd="0" presId="urn:microsoft.com/office/officeart/2005/8/layout/hierarchy1"/>
    <dgm:cxn modelId="{5FB27EFA-A578-4D43-829D-157921DE8976}" type="presParOf" srcId="{53A8151C-FA66-4A44-946B-38B1E8F37918}" destId="{1BCB7907-D0BB-234E-88D2-6EA3CBA780B2}" srcOrd="1" destOrd="0" presId="urn:microsoft.com/office/officeart/2005/8/layout/hierarchy1"/>
    <dgm:cxn modelId="{DAA89DA8-924B-1F4C-A3F8-AC4CD72387C6}" type="presParOf" srcId="{3238CC38-7AD0-5C4E-AE00-48771B98CB3B}" destId="{68C292D6-3363-174A-BB3C-7103A1A73F09}" srcOrd="1" destOrd="0" presId="urn:microsoft.com/office/officeart/2005/8/layout/hierarchy1"/>
    <dgm:cxn modelId="{C7831CDF-C896-6D47-AE16-FBFFFA09A4CD}" type="presParOf" srcId="{68C292D6-3363-174A-BB3C-7103A1A73F09}" destId="{989A8575-704C-5A4E-91AE-65882A79015D}" srcOrd="0" destOrd="0" presId="urn:microsoft.com/office/officeart/2005/8/layout/hierarchy1"/>
    <dgm:cxn modelId="{71A22A6C-F6D3-344F-8FA1-EDF0875136B0}" type="presParOf" srcId="{68C292D6-3363-174A-BB3C-7103A1A73F09}" destId="{784DDD9F-57FF-5E4E-9B21-40D531C1FDC7}" srcOrd="1" destOrd="0" presId="urn:microsoft.com/office/officeart/2005/8/layout/hierarchy1"/>
    <dgm:cxn modelId="{0827FA2E-4402-0B41-8C46-CBA3DDD01380}" type="presParOf" srcId="{784DDD9F-57FF-5E4E-9B21-40D531C1FDC7}" destId="{853E9B5C-7475-6943-B96E-FFED2F10C68D}" srcOrd="0" destOrd="0" presId="urn:microsoft.com/office/officeart/2005/8/layout/hierarchy1"/>
    <dgm:cxn modelId="{132BAA85-81AF-7A46-9607-6DFC8DC1A904}" type="presParOf" srcId="{853E9B5C-7475-6943-B96E-FFED2F10C68D}" destId="{7DEA87A6-D305-6A46-8B79-8117D5F14D81}" srcOrd="0" destOrd="0" presId="urn:microsoft.com/office/officeart/2005/8/layout/hierarchy1"/>
    <dgm:cxn modelId="{DE6D5BF7-B701-434F-818C-C2742DFA3ED5}" type="presParOf" srcId="{853E9B5C-7475-6943-B96E-FFED2F10C68D}" destId="{3BAB0F61-4F8F-D84F-A5FC-A8DFFF1D0286}" srcOrd="1" destOrd="0" presId="urn:microsoft.com/office/officeart/2005/8/layout/hierarchy1"/>
    <dgm:cxn modelId="{0461D4B8-9EAC-5946-B5EB-ABAC24582003}" type="presParOf" srcId="{784DDD9F-57FF-5E4E-9B21-40D531C1FDC7}" destId="{74F9B41D-D1BD-9A47-8E33-0996FF7F1049}" srcOrd="1" destOrd="0" presId="urn:microsoft.com/office/officeart/2005/8/layout/hierarchy1"/>
    <dgm:cxn modelId="{186B03DE-E036-4D4F-8079-90E6C4A5FC4F}" type="presParOf" srcId="{74F9B41D-D1BD-9A47-8E33-0996FF7F1049}" destId="{FC56A738-0393-4241-876D-58BDBC3B3CAE}" srcOrd="0" destOrd="0" presId="urn:microsoft.com/office/officeart/2005/8/layout/hierarchy1"/>
    <dgm:cxn modelId="{883303A4-C88D-F44A-8462-F709A26B343F}" type="presParOf" srcId="{74F9B41D-D1BD-9A47-8E33-0996FF7F1049}" destId="{887F7B86-8D48-6A41-A1FB-9E4FB9F7820E}" srcOrd="1" destOrd="0" presId="urn:microsoft.com/office/officeart/2005/8/layout/hierarchy1"/>
    <dgm:cxn modelId="{6DC0B56B-7C3C-CC4E-B450-1ED3FFF59D24}" type="presParOf" srcId="{887F7B86-8D48-6A41-A1FB-9E4FB9F7820E}" destId="{7CC559AD-2386-6542-BAC1-A5EE6796A8A9}" srcOrd="0" destOrd="0" presId="urn:microsoft.com/office/officeart/2005/8/layout/hierarchy1"/>
    <dgm:cxn modelId="{79541E41-ABCE-E24D-8D09-C71DC43424EC}" type="presParOf" srcId="{7CC559AD-2386-6542-BAC1-A5EE6796A8A9}" destId="{C8D4CD45-7190-8A4D-9DD9-E5BE4EEBA478}" srcOrd="0" destOrd="0" presId="urn:microsoft.com/office/officeart/2005/8/layout/hierarchy1"/>
    <dgm:cxn modelId="{B53BD909-0BA0-D64F-9C38-0C0D02C38273}" type="presParOf" srcId="{7CC559AD-2386-6542-BAC1-A5EE6796A8A9}" destId="{F727EF8E-FA1B-6B47-8955-2D8C36F8BCCD}" srcOrd="1" destOrd="0" presId="urn:microsoft.com/office/officeart/2005/8/layout/hierarchy1"/>
    <dgm:cxn modelId="{51BC9EF0-3E9F-B141-ACC8-9988D5BA3F01}" type="presParOf" srcId="{887F7B86-8D48-6A41-A1FB-9E4FB9F7820E}" destId="{95AEB490-6661-C04B-A3E0-EB83E2FAB4B1}" srcOrd="1" destOrd="0" presId="urn:microsoft.com/office/officeart/2005/8/layout/hierarchy1"/>
    <dgm:cxn modelId="{C108BCFD-262B-3846-BDAE-A79016C61049}" type="presParOf" srcId="{68C292D6-3363-174A-BB3C-7103A1A73F09}" destId="{D1245080-DF0A-F945-9E12-038C1B6FD8B4}" srcOrd="2" destOrd="0" presId="urn:microsoft.com/office/officeart/2005/8/layout/hierarchy1"/>
    <dgm:cxn modelId="{0627F1AD-0077-074E-B042-59538E1EA679}" type="presParOf" srcId="{68C292D6-3363-174A-BB3C-7103A1A73F09}" destId="{FA8F0F2D-6648-6648-BB32-87B588CE80FC}" srcOrd="3" destOrd="0" presId="urn:microsoft.com/office/officeart/2005/8/layout/hierarchy1"/>
    <dgm:cxn modelId="{9A71D4B8-4DA6-924A-8A61-E872957786FF}" type="presParOf" srcId="{FA8F0F2D-6648-6648-BB32-87B588CE80FC}" destId="{98EB13C5-E86F-4A42-B811-B03CCCF9F088}" srcOrd="0" destOrd="0" presId="urn:microsoft.com/office/officeart/2005/8/layout/hierarchy1"/>
    <dgm:cxn modelId="{0A02E922-033B-6A46-BE36-4E0288BAF35B}" type="presParOf" srcId="{98EB13C5-E86F-4A42-B811-B03CCCF9F088}" destId="{5BC97507-3AF8-584D-AEF1-5489BF68B4E5}" srcOrd="0" destOrd="0" presId="urn:microsoft.com/office/officeart/2005/8/layout/hierarchy1"/>
    <dgm:cxn modelId="{ED97AF79-560F-CB4A-8114-65EA26771E4A}" type="presParOf" srcId="{98EB13C5-E86F-4A42-B811-B03CCCF9F088}" destId="{E8E3E826-2BBF-BB47-9F23-099A2676AA11}" srcOrd="1" destOrd="0" presId="urn:microsoft.com/office/officeart/2005/8/layout/hierarchy1"/>
    <dgm:cxn modelId="{D3CF47DD-377D-BA44-84DA-FE95D0F96C8E}" type="presParOf" srcId="{FA8F0F2D-6648-6648-BB32-87B588CE80FC}" destId="{C4FD96AA-9C3E-E149-A8C4-29DA4EC8F0CE}" srcOrd="1" destOrd="0" presId="urn:microsoft.com/office/officeart/2005/8/layout/hierarchy1"/>
    <dgm:cxn modelId="{D5C22DC4-7377-4842-8A27-BAE41C5007F9}" type="presParOf" srcId="{C4FD96AA-9C3E-E149-A8C4-29DA4EC8F0CE}" destId="{F0699BE1-70D0-AE47-B1CB-4C71548ABE8D}" srcOrd="0" destOrd="0" presId="urn:microsoft.com/office/officeart/2005/8/layout/hierarchy1"/>
    <dgm:cxn modelId="{6D0D9910-4580-9B47-B7E9-8738D11603FF}" type="presParOf" srcId="{C4FD96AA-9C3E-E149-A8C4-29DA4EC8F0CE}" destId="{46B9C8CF-8BB8-0448-8201-2E17408C8FEA}" srcOrd="1" destOrd="0" presId="urn:microsoft.com/office/officeart/2005/8/layout/hierarchy1"/>
    <dgm:cxn modelId="{E67A2E21-DEF8-A540-B34C-47F653460927}" type="presParOf" srcId="{46B9C8CF-8BB8-0448-8201-2E17408C8FEA}" destId="{DB184446-4AF4-BE4A-A3F0-BBAFDDF25900}" srcOrd="0" destOrd="0" presId="urn:microsoft.com/office/officeart/2005/8/layout/hierarchy1"/>
    <dgm:cxn modelId="{2D272218-2E98-184F-A951-57058A9772EB}" type="presParOf" srcId="{DB184446-4AF4-BE4A-A3F0-BBAFDDF25900}" destId="{C6C8C905-5280-9746-AB8B-B53F0F85E7A1}" srcOrd="0" destOrd="0" presId="urn:microsoft.com/office/officeart/2005/8/layout/hierarchy1"/>
    <dgm:cxn modelId="{DEA2BFFF-EE5E-2046-9A88-61056DA4AE98}" type="presParOf" srcId="{DB184446-4AF4-BE4A-A3F0-BBAFDDF25900}" destId="{DFE51D67-3B6D-D548-99C8-38EBBD57752A}" srcOrd="1" destOrd="0" presId="urn:microsoft.com/office/officeart/2005/8/layout/hierarchy1"/>
    <dgm:cxn modelId="{FDC1E696-A4DE-634C-9CA4-F630F05D2A04}" type="presParOf" srcId="{46B9C8CF-8BB8-0448-8201-2E17408C8FEA}" destId="{918E1233-074C-D04D-8DBB-BD904993C33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B24BB394-D7EB-5740-B1C3-8B6FB1E12DFB}" type="doc">
      <dgm:prSet loTypeId="urn:microsoft.com/office/officeart/2005/8/layout/vProcess5" loCatId="" qsTypeId="urn:microsoft.com/office/officeart/2005/8/quickstyle/simple4" qsCatId="simple" csTypeId="urn:microsoft.com/office/officeart/2005/8/colors/colorful4" csCatId="colorful" phldr="1"/>
      <dgm:spPr/>
      <dgm:t>
        <a:bodyPr/>
        <a:lstStyle/>
        <a:p>
          <a:endParaRPr lang="es-ES_tradnl"/>
        </a:p>
      </dgm:t>
    </dgm:pt>
    <dgm:pt modelId="{9D2E5EA3-248C-494C-BC20-DD5B421B3673}">
      <dgm:prSet phldrT="[Texto]" custT="1"/>
      <dgm:spPr/>
      <dgm:t>
        <a:bodyPr/>
        <a:lstStyle/>
        <a:p>
          <a:r>
            <a:rPr lang="es-ES" sz="1200" dirty="0" smtClean="0">
              <a:latin typeface="Arial" charset="0"/>
              <a:ea typeface="Arial" charset="0"/>
              <a:cs typeface="Arial" charset="0"/>
            </a:rPr>
            <a:t>Se aplica la Prueba de Correlación de Spearman </a:t>
          </a:r>
          <a:endParaRPr lang="es-ES_tradnl" sz="1200" dirty="0">
            <a:latin typeface="Arial" charset="0"/>
            <a:ea typeface="Arial" charset="0"/>
            <a:cs typeface="Arial" charset="0"/>
          </a:endParaRPr>
        </a:p>
      </dgm:t>
    </dgm:pt>
    <dgm:pt modelId="{DE025CCF-A48C-1C4B-B56C-BF5158505A56}" type="parTrans" cxnId="{319976BC-F9B6-1C48-8220-093AC638A36E}">
      <dgm:prSet/>
      <dgm:spPr/>
      <dgm:t>
        <a:bodyPr/>
        <a:lstStyle/>
        <a:p>
          <a:endParaRPr lang="es-ES_tradnl" sz="1200">
            <a:latin typeface="Arial" charset="0"/>
            <a:ea typeface="Arial" charset="0"/>
            <a:cs typeface="Arial" charset="0"/>
          </a:endParaRPr>
        </a:p>
      </dgm:t>
    </dgm:pt>
    <dgm:pt modelId="{75EFA6ED-004C-4B45-AAFF-E80FC2EF7135}" type="sibTrans" cxnId="{319976BC-F9B6-1C48-8220-093AC638A36E}">
      <dgm:prSet custT="1"/>
      <dgm:spPr/>
      <dgm:t>
        <a:bodyPr/>
        <a:lstStyle/>
        <a:p>
          <a:endParaRPr lang="es-ES_tradnl" sz="1200">
            <a:latin typeface="Arial" charset="0"/>
            <a:ea typeface="Arial" charset="0"/>
            <a:cs typeface="Arial" charset="0"/>
          </a:endParaRPr>
        </a:p>
      </dgm:t>
    </dgm:pt>
    <dgm:pt modelId="{2AEA146F-5624-754E-A3E1-768CEE680C07}">
      <dgm:prSet phldrT="[Texto]" custT="1"/>
      <dgm:spPr/>
      <dgm:t>
        <a:bodyPr/>
        <a:lstStyle/>
        <a:p>
          <a:r>
            <a:rPr lang="es-ES" sz="1200" dirty="0" smtClean="0">
              <a:latin typeface="Arial" charset="0"/>
              <a:ea typeface="Arial" charset="0"/>
              <a:cs typeface="Arial" charset="0"/>
            </a:rPr>
            <a:t>Ninguna cumple con el supuesto de normalidad</a:t>
          </a:r>
          <a:endParaRPr lang="es-ES_tradnl" sz="1200" dirty="0">
            <a:latin typeface="Arial" charset="0"/>
            <a:ea typeface="Arial" charset="0"/>
            <a:cs typeface="Arial" charset="0"/>
          </a:endParaRPr>
        </a:p>
      </dgm:t>
    </dgm:pt>
    <dgm:pt modelId="{4AF7E926-655C-0446-A0BF-6698372BE405}" type="parTrans" cxnId="{723028CC-50D3-2A4C-961A-FEF095C0E3A6}">
      <dgm:prSet/>
      <dgm:spPr/>
      <dgm:t>
        <a:bodyPr/>
        <a:lstStyle/>
        <a:p>
          <a:endParaRPr lang="es-ES_tradnl" sz="1200">
            <a:latin typeface="Arial" charset="0"/>
            <a:ea typeface="Arial" charset="0"/>
            <a:cs typeface="Arial" charset="0"/>
          </a:endParaRPr>
        </a:p>
      </dgm:t>
    </dgm:pt>
    <dgm:pt modelId="{0A4E400A-E095-ED4D-8FFA-DD12F921750E}" type="sibTrans" cxnId="{723028CC-50D3-2A4C-961A-FEF095C0E3A6}">
      <dgm:prSet/>
      <dgm:spPr/>
      <dgm:t>
        <a:bodyPr/>
        <a:lstStyle/>
        <a:p>
          <a:endParaRPr lang="es-ES_tradnl" sz="1200">
            <a:latin typeface="Arial" charset="0"/>
            <a:ea typeface="Arial" charset="0"/>
            <a:cs typeface="Arial" charset="0"/>
          </a:endParaRPr>
        </a:p>
      </dgm:t>
    </dgm:pt>
    <dgm:pt modelId="{CE577A4F-D084-C04F-A71E-13CA5AB10BDE}" type="pres">
      <dgm:prSet presAssocID="{B24BB394-D7EB-5740-B1C3-8B6FB1E12DFB}" presName="outerComposite" presStyleCnt="0">
        <dgm:presLayoutVars>
          <dgm:chMax val="5"/>
          <dgm:dir/>
          <dgm:resizeHandles val="exact"/>
        </dgm:presLayoutVars>
      </dgm:prSet>
      <dgm:spPr/>
      <dgm:t>
        <a:bodyPr/>
        <a:lstStyle/>
        <a:p>
          <a:endParaRPr lang="es-ES_tradnl"/>
        </a:p>
      </dgm:t>
    </dgm:pt>
    <dgm:pt modelId="{D93FFBAB-AAC3-9342-A745-E537DC6FD631}" type="pres">
      <dgm:prSet presAssocID="{B24BB394-D7EB-5740-B1C3-8B6FB1E12DFB}" presName="dummyMaxCanvas" presStyleCnt="0">
        <dgm:presLayoutVars/>
      </dgm:prSet>
      <dgm:spPr/>
    </dgm:pt>
    <dgm:pt modelId="{09A1713E-E765-7E43-9B0D-261B1A83976E}" type="pres">
      <dgm:prSet presAssocID="{B24BB394-D7EB-5740-B1C3-8B6FB1E12DFB}" presName="TwoNodes_1" presStyleLbl="node1" presStyleIdx="0" presStyleCnt="2" custLinFactNeighborX="6806">
        <dgm:presLayoutVars>
          <dgm:bulletEnabled val="1"/>
        </dgm:presLayoutVars>
      </dgm:prSet>
      <dgm:spPr/>
      <dgm:t>
        <a:bodyPr/>
        <a:lstStyle/>
        <a:p>
          <a:endParaRPr lang="es-ES_tradnl"/>
        </a:p>
      </dgm:t>
    </dgm:pt>
    <dgm:pt modelId="{225BA5E8-F67B-B942-996C-DF5C14CF237E}" type="pres">
      <dgm:prSet presAssocID="{B24BB394-D7EB-5740-B1C3-8B6FB1E12DFB}" presName="TwoNodes_2" presStyleLbl="node1" presStyleIdx="1" presStyleCnt="2">
        <dgm:presLayoutVars>
          <dgm:bulletEnabled val="1"/>
        </dgm:presLayoutVars>
      </dgm:prSet>
      <dgm:spPr/>
      <dgm:t>
        <a:bodyPr/>
        <a:lstStyle/>
        <a:p>
          <a:endParaRPr lang="es-ES_tradnl"/>
        </a:p>
      </dgm:t>
    </dgm:pt>
    <dgm:pt modelId="{CDA63B20-141B-944F-BE11-F719356DF11E}" type="pres">
      <dgm:prSet presAssocID="{B24BB394-D7EB-5740-B1C3-8B6FB1E12DFB}" presName="TwoConn_1-2" presStyleLbl="fgAccFollowNode1" presStyleIdx="0" presStyleCnt="1" custAng="10800000">
        <dgm:presLayoutVars>
          <dgm:bulletEnabled val="1"/>
        </dgm:presLayoutVars>
      </dgm:prSet>
      <dgm:spPr/>
      <dgm:t>
        <a:bodyPr/>
        <a:lstStyle/>
        <a:p>
          <a:endParaRPr lang="es-ES_tradnl"/>
        </a:p>
      </dgm:t>
    </dgm:pt>
    <dgm:pt modelId="{F06457BA-7FEA-2641-8130-69F66A2FF536}" type="pres">
      <dgm:prSet presAssocID="{B24BB394-D7EB-5740-B1C3-8B6FB1E12DFB}" presName="TwoNodes_1_text" presStyleLbl="node1" presStyleIdx="1" presStyleCnt="2">
        <dgm:presLayoutVars>
          <dgm:bulletEnabled val="1"/>
        </dgm:presLayoutVars>
      </dgm:prSet>
      <dgm:spPr/>
      <dgm:t>
        <a:bodyPr/>
        <a:lstStyle/>
        <a:p>
          <a:endParaRPr lang="es-ES_tradnl"/>
        </a:p>
      </dgm:t>
    </dgm:pt>
    <dgm:pt modelId="{F016D743-0417-4647-8743-B14035DCEC60}" type="pres">
      <dgm:prSet presAssocID="{B24BB394-D7EB-5740-B1C3-8B6FB1E12DFB}" presName="TwoNodes_2_text" presStyleLbl="node1" presStyleIdx="1" presStyleCnt="2">
        <dgm:presLayoutVars>
          <dgm:bulletEnabled val="1"/>
        </dgm:presLayoutVars>
      </dgm:prSet>
      <dgm:spPr/>
      <dgm:t>
        <a:bodyPr/>
        <a:lstStyle/>
        <a:p>
          <a:endParaRPr lang="es-ES_tradnl"/>
        </a:p>
      </dgm:t>
    </dgm:pt>
  </dgm:ptLst>
  <dgm:cxnLst>
    <dgm:cxn modelId="{723028CC-50D3-2A4C-961A-FEF095C0E3A6}" srcId="{B24BB394-D7EB-5740-B1C3-8B6FB1E12DFB}" destId="{2AEA146F-5624-754E-A3E1-768CEE680C07}" srcOrd="1" destOrd="0" parTransId="{4AF7E926-655C-0446-A0BF-6698372BE405}" sibTransId="{0A4E400A-E095-ED4D-8FFA-DD12F921750E}"/>
    <dgm:cxn modelId="{02B77149-6E09-A541-9D5F-28125F982E45}" type="presOf" srcId="{75EFA6ED-004C-4B45-AAFF-E80FC2EF7135}" destId="{CDA63B20-141B-944F-BE11-F719356DF11E}" srcOrd="0" destOrd="0" presId="urn:microsoft.com/office/officeart/2005/8/layout/vProcess5"/>
    <dgm:cxn modelId="{3E648E7C-4521-984B-AD83-F371C68A166E}" type="presOf" srcId="{9D2E5EA3-248C-494C-BC20-DD5B421B3673}" destId="{09A1713E-E765-7E43-9B0D-261B1A83976E}" srcOrd="0" destOrd="0" presId="urn:microsoft.com/office/officeart/2005/8/layout/vProcess5"/>
    <dgm:cxn modelId="{81D104D4-10BD-F646-BF17-3664838B89CA}" type="presOf" srcId="{B24BB394-D7EB-5740-B1C3-8B6FB1E12DFB}" destId="{CE577A4F-D084-C04F-A71E-13CA5AB10BDE}" srcOrd="0" destOrd="0" presId="urn:microsoft.com/office/officeart/2005/8/layout/vProcess5"/>
    <dgm:cxn modelId="{319976BC-F9B6-1C48-8220-093AC638A36E}" srcId="{B24BB394-D7EB-5740-B1C3-8B6FB1E12DFB}" destId="{9D2E5EA3-248C-494C-BC20-DD5B421B3673}" srcOrd="0" destOrd="0" parTransId="{DE025CCF-A48C-1C4B-B56C-BF5158505A56}" sibTransId="{75EFA6ED-004C-4B45-AAFF-E80FC2EF7135}"/>
    <dgm:cxn modelId="{7C9DDC8E-F612-6E46-82ED-AA5DACF87B3A}" type="presOf" srcId="{2AEA146F-5624-754E-A3E1-768CEE680C07}" destId="{F016D743-0417-4647-8743-B14035DCEC60}" srcOrd="1" destOrd="0" presId="urn:microsoft.com/office/officeart/2005/8/layout/vProcess5"/>
    <dgm:cxn modelId="{F54CD79E-9891-A94E-BA2B-63E38F4616DF}" type="presOf" srcId="{2AEA146F-5624-754E-A3E1-768CEE680C07}" destId="{225BA5E8-F67B-B942-996C-DF5C14CF237E}" srcOrd="0" destOrd="0" presId="urn:microsoft.com/office/officeart/2005/8/layout/vProcess5"/>
    <dgm:cxn modelId="{430ADED4-2205-F649-8A6D-D6975A660DA8}" type="presOf" srcId="{9D2E5EA3-248C-494C-BC20-DD5B421B3673}" destId="{F06457BA-7FEA-2641-8130-69F66A2FF536}" srcOrd="1" destOrd="0" presId="urn:microsoft.com/office/officeart/2005/8/layout/vProcess5"/>
    <dgm:cxn modelId="{246673E4-6C84-E14D-87EF-72AEAC154F02}" type="presParOf" srcId="{CE577A4F-D084-C04F-A71E-13CA5AB10BDE}" destId="{D93FFBAB-AAC3-9342-A745-E537DC6FD631}" srcOrd="0" destOrd="0" presId="urn:microsoft.com/office/officeart/2005/8/layout/vProcess5"/>
    <dgm:cxn modelId="{482E4F91-21A6-D242-A1EA-D90977054B9F}" type="presParOf" srcId="{CE577A4F-D084-C04F-A71E-13CA5AB10BDE}" destId="{09A1713E-E765-7E43-9B0D-261B1A83976E}" srcOrd="1" destOrd="0" presId="urn:microsoft.com/office/officeart/2005/8/layout/vProcess5"/>
    <dgm:cxn modelId="{00C58F33-33A4-3443-ABFA-9197FECEB567}" type="presParOf" srcId="{CE577A4F-D084-C04F-A71E-13CA5AB10BDE}" destId="{225BA5E8-F67B-B942-996C-DF5C14CF237E}" srcOrd="2" destOrd="0" presId="urn:microsoft.com/office/officeart/2005/8/layout/vProcess5"/>
    <dgm:cxn modelId="{A1903B15-1375-CA4C-918A-8551AC007595}" type="presParOf" srcId="{CE577A4F-D084-C04F-A71E-13CA5AB10BDE}" destId="{CDA63B20-141B-944F-BE11-F719356DF11E}" srcOrd="3" destOrd="0" presId="urn:microsoft.com/office/officeart/2005/8/layout/vProcess5"/>
    <dgm:cxn modelId="{1F56E8B2-31D3-494B-B043-8B82DF9EAC84}" type="presParOf" srcId="{CE577A4F-D084-C04F-A71E-13CA5AB10BDE}" destId="{F06457BA-7FEA-2641-8130-69F66A2FF536}" srcOrd="4" destOrd="0" presId="urn:microsoft.com/office/officeart/2005/8/layout/vProcess5"/>
    <dgm:cxn modelId="{086300A9-373A-5547-8FBF-0FEA0C35DDDA}" type="presParOf" srcId="{CE577A4F-D084-C04F-A71E-13CA5AB10BDE}" destId="{F016D743-0417-4647-8743-B14035DCEC60}"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631C7061-D653-4348-B945-95837C9A8045}"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s-ES_tradnl"/>
        </a:p>
      </dgm:t>
    </dgm:pt>
    <dgm:pt modelId="{048B3FCB-0CC9-854B-93C0-4DC19730952E}">
      <dgm:prSet phldrT="[Texto]" custT="1"/>
      <dgm:spPr/>
      <dgm:t>
        <a:bodyPr/>
        <a:lstStyle/>
        <a:p>
          <a:r>
            <a:rPr lang="es-ES_tradnl" sz="1100" dirty="0" smtClean="0">
              <a:latin typeface="Arial" charset="0"/>
              <a:ea typeface="Arial" charset="0"/>
              <a:cs typeface="Arial" charset="0"/>
            </a:rPr>
            <a:t>Coeficiente de correlación alcanzado</a:t>
          </a:r>
          <a:endParaRPr lang="es-ES_tradnl" sz="1100" dirty="0">
            <a:latin typeface="Arial" charset="0"/>
            <a:ea typeface="Arial" charset="0"/>
            <a:cs typeface="Arial" charset="0"/>
          </a:endParaRPr>
        </a:p>
      </dgm:t>
    </dgm:pt>
    <dgm:pt modelId="{3368CE39-A767-5C47-8DBA-CFFEEF35290F}" type="parTrans" cxnId="{13776E87-60B8-4340-8E7A-B1FCF78EB78A}">
      <dgm:prSet/>
      <dgm:spPr/>
      <dgm:t>
        <a:bodyPr/>
        <a:lstStyle/>
        <a:p>
          <a:endParaRPr lang="es-ES_tradnl" sz="1100">
            <a:latin typeface="Arial" charset="0"/>
            <a:ea typeface="Arial" charset="0"/>
            <a:cs typeface="Arial" charset="0"/>
          </a:endParaRPr>
        </a:p>
      </dgm:t>
    </dgm:pt>
    <dgm:pt modelId="{5E23C64F-DC12-A64B-82CD-8F6A89096B13}" type="sibTrans" cxnId="{13776E87-60B8-4340-8E7A-B1FCF78EB78A}">
      <dgm:prSet/>
      <dgm:spPr/>
      <dgm:t>
        <a:bodyPr/>
        <a:lstStyle/>
        <a:p>
          <a:endParaRPr lang="es-ES_tradnl" sz="1100">
            <a:latin typeface="Arial" charset="0"/>
            <a:ea typeface="Arial" charset="0"/>
            <a:cs typeface="Arial" charset="0"/>
          </a:endParaRPr>
        </a:p>
      </dgm:t>
    </dgm:pt>
    <dgm:pt modelId="{F4D4E0D2-CC34-074E-9642-59FB8BF4AD62}">
      <dgm:prSet phldrT="[Texto]" custT="1"/>
      <dgm:spPr/>
      <dgm:t>
        <a:bodyPr/>
        <a:lstStyle/>
        <a:p>
          <a:r>
            <a:rPr lang="es-ES_tradnl" sz="1100" dirty="0" smtClean="0">
              <a:latin typeface="Arial" charset="0"/>
              <a:ea typeface="Arial" charset="0"/>
              <a:cs typeface="Arial" charset="0"/>
            </a:rPr>
            <a:t>Resultados obtenidos del análisis univariado</a:t>
          </a:r>
          <a:endParaRPr lang="es-ES_tradnl" sz="1100" dirty="0">
            <a:latin typeface="Arial" charset="0"/>
            <a:ea typeface="Arial" charset="0"/>
            <a:cs typeface="Arial" charset="0"/>
          </a:endParaRPr>
        </a:p>
      </dgm:t>
    </dgm:pt>
    <dgm:pt modelId="{4BC5FBF8-2CAC-014E-ACBA-9E8ED36DF6E7}" type="parTrans" cxnId="{1D18E034-3563-3640-9BD6-8BFE2DCF88E6}">
      <dgm:prSet/>
      <dgm:spPr/>
      <dgm:t>
        <a:bodyPr/>
        <a:lstStyle/>
        <a:p>
          <a:endParaRPr lang="es-ES_tradnl" sz="1100">
            <a:latin typeface="Arial" charset="0"/>
            <a:ea typeface="Arial" charset="0"/>
            <a:cs typeface="Arial" charset="0"/>
          </a:endParaRPr>
        </a:p>
      </dgm:t>
    </dgm:pt>
    <dgm:pt modelId="{D2BAA7AE-D2E3-4F47-822D-FBA1317FB66D}" type="sibTrans" cxnId="{1D18E034-3563-3640-9BD6-8BFE2DCF88E6}">
      <dgm:prSet/>
      <dgm:spPr/>
      <dgm:t>
        <a:bodyPr/>
        <a:lstStyle/>
        <a:p>
          <a:endParaRPr lang="es-ES_tradnl" sz="1100">
            <a:latin typeface="Arial" charset="0"/>
            <a:ea typeface="Arial" charset="0"/>
            <a:cs typeface="Arial" charset="0"/>
          </a:endParaRPr>
        </a:p>
      </dgm:t>
    </dgm:pt>
    <dgm:pt modelId="{1ACBB7D1-1643-D647-A91C-2E88E991DFAA}">
      <dgm:prSet phldrT="[Texto]" custT="1"/>
      <dgm:spPr/>
      <dgm:t>
        <a:bodyPr/>
        <a:lstStyle/>
        <a:p>
          <a:r>
            <a:rPr lang="es-ES_tradnl" sz="1100" dirty="0" smtClean="0">
              <a:latin typeface="Arial" charset="0"/>
              <a:ea typeface="Arial" charset="0"/>
              <a:cs typeface="Arial" charset="0"/>
            </a:rPr>
            <a:t>Se puede concluir</a:t>
          </a:r>
          <a:endParaRPr lang="es-ES_tradnl" sz="1100" dirty="0">
            <a:latin typeface="Arial" charset="0"/>
            <a:ea typeface="Arial" charset="0"/>
            <a:cs typeface="Arial" charset="0"/>
          </a:endParaRPr>
        </a:p>
      </dgm:t>
    </dgm:pt>
    <dgm:pt modelId="{A583A054-BB2F-FF4B-9710-087494CA9FAC}" type="parTrans" cxnId="{DD5F9C02-70B4-724B-BECB-33DF55925278}">
      <dgm:prSet/>
      <dgm:spPr/>
      <dgm:t>
        <a:bodyPr/>
        <a:lstStyle/>
        <a:p>
          <a:endParaRPr lang="es-ES_tradnl" sz="1100">
            <a:latin typeface="Arial" charset="0"/>
            <a:ea typeface="Arial" charset="0"/>
            <a:cs typeface="Arial" charset="0"/>
          </a:endParaRPr>
        </a:p>
      </dgm:t>
    </dgm:pt>
    <dgm:pt modelId="{A6DBAF44-DA20-0C42-905E-AA090B9EE646}" type="sibTrans" cxnId="{DD5F9C02-70B4-724B-BECB-33DF55925278}">
      <dgm:prSet/>
      <dgm:spPr/>
      <dgm:t>
        <a:bodyPr/>
        <a:lstStyle/>
        <a:p>
          <a:endParaRPr lang="es-ES_tradnl" sz="1100">
            <a:latin typeface="Arial" charset="0"/>
            <a:ea typeface="Arial" charset="0"/>
            <a:cs typeface="Arial" charset="0"/>
          </a:endParaRPr>
        </a:p>
      </dgm:t>
    </dgm:pt>
    <dgm:pt modelId="{8E60F773-B63C-1D48-A5E9-4950B032EF00}">
      <dgm:prSet phldrT="[Texto]" custT="1"/>
      <dgm:spPr/>
      <dgm:t>
        <a:bodyPr/>
        <a:lstStyle/>
        <a:p>
          <a:r>
            <a:rPr lang="es-ES_tradnl" sz="1100" dirty="0" smtClean="0">
              <a:latin typeface="Arial" charset="0"/>
              <a:ea typeface="Arial" charset="0"/>
              <a:cs typeface="Arial" charset="0"/>
            </a:rPr>
            <a:t>Más grande la variación negativa en los ingresos</a:t>
          </a:r>
          <a:endParaRPr lang="es-ES_tradnl" sz="1100" dirty="0">
            <a:latin typeface="Arial" charset="0"/>
            <a:ea typeface="Arial" charset="0"/>
            <a:cs typeface="Arial" charset="0"/>
          </a:endParaRPr>
        </a:p>
      </dgm:t>
    </dgm:pt>
    <dgm:pt modelId="{233AD32A-DCF4-9440-90BE-9E2CB67DE0CE}" type="parTrans" cxnId="{D685D8C3-C5A9-7A42-A185-CA337D340312}">
      <dgm:prSet/>
      <dgm:spPr/>
      <dgm:t>
        <a:bodyPr/>
        <a:lstStyle/>
        <a:p>
          <a:endParaRPr lang="es-ES_tradnl" sz="1100">
            <a:latin typeface="Arial" charset="0"/>
            <a:ea typeface="Arial" charset="0"/>
            <a:cs typeface="Arial" charset="0"/>
          </a:endParaRPr>
        </a:p>
      </dgm:t>
    </dgm:pt>
    <dgm:pt modelId="{9B932960-81D6-CE4F-B92B-35AA25985C3A}" type="sibTrans" cxnId="{D685D8C3-C5A9-7A42-A185-CA337D340312}">
      <dgm:prSet/>
      <dgm:spPr/>
      <dgm:t>
        <a:bodyPr/>
        <a:lstStyle/>
        <a:p>
          <a:endParaRPr lang="es-ES_tradnl" sz="1100">
            <a:latin typeface="Arial" charset="0"/>
            <a:ea typeface="Arial" charset="0"/>
            <a:cs typeface="Arial" charset="0"/>
          </a:endParaRPr>
        </a:p>
      </dgm:t>
    </dgm:pt>
    <dgm:pt modelId="{0FC99107-02B8-E642-86EB-6C76E615BF73}">
      <dgm:prSet phldrT="[Texto]" custT="1"/>
      <dgm:spPr/>
      <dgm:t>
        <a:bodyPr/>
        <a:lstStyle/>
        <a:p>
          <a:r>
            <a:rPr lang="es-ES_tradnl" sz="1100" dirty="0" smtClean="0">
              <a:latin typeface="Arial" charset="0"/>
              <a:ea typeface="Arial" charset="0"/>
              <a:cs typeface="Arial" charset="0"/>
            </a:rPr>
            <a:t>0,354 </a:t>
          </a:r>
          <a:endParaRPr lang="es-ES_tradnl" sz="1100" dirty="0">
            <a:latin typeface="Arial" charset="0"/>
            <a:ea typeface="Arial" charset="0"/>
            <a:cs typeface="Arial" charset="0"/>
          </a:endParaRPr>
        </a:p>
      </dgm:t>
    </dgm:pt>
    <dgm:pt modelId="{A63B3CEC-3D6A-CE4E-9A3F-87AF07476613}" type="parTrans" cxnId="{2ED0CFF9-FEA0-AB4D-8C13-1B5EB106313D}">
      <dgm:prSet/>
      <dgm:spPr/>
      <dgm:t>
        <a:bodyPr/>
        <a:lstStyle/>
        <a:p>
          <a:endParaRPr lang="es-ES_tradnl" sz="1100">
            <a:latin typeface="Arial" charset="0"/>
            <a:ea typeface="Arial" charset="0"/>
            <a:cs typeface="Arial" charset="0"/>
          </a:endParaRPr>
        </a:p>
      </dgm:t>
    </dgm:pt>
    <dgm:pt modelId="{A1E2EC55-D333-A146-88EB-409E2840D691}" type="sibTrans" cxnId="{2ED0CFF9-FEA0-AB4D-8C13-1B5EB106313D}">
      <dgm:prSet/>
      <dgm:spPr/>
      <dgm:t>
        <a:bodyPr/>
        <a:lstStyle/>
        <a:p>
          <a:endParaRPr lang="es-ES_tradnl" sz="1100">
            <a:latin typeface="Arial" charset="0"/>
            <a:ea typeface="Arial" charset="0"/>
            <a:cs typeface="Arial" charset="0"/>
          </a:endParaRPr>
        </a:p>
      </dgm:t>
    </dgm:pt>
    <dgm:pt modelId="{1F28AEF2-2C0E-554B-A401-D55F136EEF53}">
      <dgm:prSet phldrT="[Texto]" custT="1"/>
      <dgm:spPr/>
      <dgm:t>
        <a:bodyPr/>
        <a:lstStyle/>
        <a:p>
          <a:r>
            <a:rPr lang="es-ES_tradnl" sz="1100" dirty="0" smtClean="0">
              <a:latin typeface="Arial" charset="0"/>
              <a:ea typeface="Arial" charset="0"/>
              <a:cs typeface="Arial" charset="0"/>
            </a:rPr>
            <a:t>Correlación positiva media</a:t>
          </a:r>
          <a:endParaRPr lang="es-ES_tradnl" sz="1100" dirty="0">
            <a:latin typeface="Arial" charset="0"/>
            <a:ea typeface="Arial" charset="0"/>
            <a:cs typeface="Arial" charset="0"/>
          </a:endParaRPr>
        </a:p>
      </dgm:t>
    </dgm:pt>
    <dgm:pt modelId="{86DFFD80-E5C1-D245-B2B9-D1C1F3077AC2}" type="parTrans" cxnId="{A2CC6D04-5AA7-584E-96DB-0C140928D168}">
      <dgm:prSet/>
      <dgm:spPr/>
      <dgm:t>
        <a:bodyPr/>
        <a:lstStyle/>
        <a:p>
          <a:endParaRPr lang="es-ES_tradnl" sz="1100">
            <a:latin typeface="Arial" charset="0"/>
            <a:ea typeface="Arial" charset="0"/>
            <a:cs typeface="Arial" charset="0"/>
          </a:endParaRPr>
        </a:p>
      </dgm:t>
    </dgm:pt>
    <dgm:pt modelId="{B7C70A62-638A-274F-83C4-00E43E3D02A6}" type="sibTrans" cxnId="{A2CC6D04-5AA7-584E-96DB-0C140928D168}">
      <dgm:prSet/>
      <dgm:spPr/>
      <dgm:t>
        <a:bodyPr/>
        <a:lstStyle/>
        <a:p>
          <a:endParaRPr lang="es-ES_tradnl" sz="1100">
            <a:latin typeface="Arial" charset="0"/>
            <a:ea typeface="Arial" charset="0"/>
            <a:cs typeface="Arial" charset="0"/>
          </a:endParaRPr>
        </a:p>
      </dgm:t>
    </dgm:pt>
    <dgm:pt modelId="{4192197D-D864-994E-9557-93717AB8EC0C}">
      <dgm:prSet phldrT="[Texto]" custT="1"/>
      <dgm:spPr/>
      <dgm:t>
        <a:bodyPr/>
        <a:lstStyle/>
        <a:p>
          <a:r>
            <a:rPr lang="es-ES" sz="1100" dirty="0" smtClean="0">
              <a:latin typeface="Arial" charset="0"/>
              <a:ea typeface="Arial" charset="0"/>
              <a:cs typeface="Arial" charset="0"/>
            </a:rPr>
            <a:t>el 71,93% de los hogares</a:t>
          </a:r>
          <a:endParaRPr lang="es-ES_tradnl" sz="1100" dirty="0">
            <a:latin typeface="Arial" charset="0"/>
            <a:ea typeface="Arial" charset="0"/>
            <a:cs typeface="Arial" charset="0"/>
          </a:endParaRPr>
        </a:p>
      </dgm:t>
    </dgm:pt>
    <dgm:pt modelId="{329A91EC-F528-774B-855E-BFD8F5834AA3}" type="parTrans" cxnId="{0AE56BB6-0D4F-E444-86A5-422C62F113D7}">
      <dgm:prSet/>
      <dgm:spPr/>
      <dgm:t>
        <a:bodyPr/>
        <a:lstStyle/>
        <a:p>
          <a:endParaRPr lang="es-ES_tradnl" sz="1100">
            <a:latin typeface="Arial" charset="0"/>
            <a:ea typeface="Arial" charset="0"/>
            <a:cs typeface="Arial" charset="0"/>
          </a:endParaRPr>
        </a:p>
      </dgm:t>
    </dgm:pt>
    <dgm:pt modelId="{C3D08F4C-49F9-BE4A-BB1F-ECBEB55FF2E4}" type="sibTrans" cxnId="{0AE56BB6-0D4F-E444-86A5-422C62F113D7}">
      <dgm:prSet/>
      <dgm:spPr/>
      <dgm:t>
        <a:bodyPr/>
        <a:lstStyle/>
        <a:p>
          <a:endParaRPr lang="es-ES_tradnl" sz="1100">
            <a:latin typeface="Arial" charset="0"/>
            <a:ea typeface="Arial" charset="0"/>
            <a:cs typeface="Arial" charset="0"/>
          </a:endParaRPr>
        </a:p>
      </dgm:t>
    </dgm:pt>
    <dgm:pt modelId="{B7E4960F-FFA4-5F41-BAD0-8205520A657B}">
      <dgm:prSet phldrT="[Texto]" custT="1"/>
      <dgm:spPr/>
      <dgm:t>
        <a:bodyPr/>
        <a:lstStyle/>
        <a:p>
          <a:r>
            <a:rPr lang="es-ES" sz="1100" dirty="0" smtClean="0">
              <a:latin typeface="Arial" charset="0"/>
              <a:ea typeface="Arial" charset="0"/>
              <a:cs typeface="Arial" charset="0"/>
            </a:rPr>
            <a:t>Variación negativa en sus ingresos</a:t>
          </a:r>
          <a:endParaRPr lang="es-ES_tradnl" sz="1100" dirty="0">
            <a:latin typeface="Arial" charset="0"/>
            <a:ea typeface="Arial" charset="0"/>
            <a:cs typeface="Arial" charset="0"/>
          </a:endParaRPr>
        </a:p>
      </dgm:t>
    </dgm:pt>
    <dgm:pt modelId="{9CB04797-1A4E-0E4B-BFF2-001421192B1D}" type="parTrans" cxnId="{FC5D045C-247B-D64B-A354-5FD4FC1B158E}">
      <dgm:prSet/>
      <dgm:spPr/>
      <dgm:t>
        <a:bodyPr/>
        <a:lstStyle/>
        <a:p>
          <a:endParaRPr lang="es-ES_tradnl" sz="1100">
            <a:latin typeface="Arial" charset="0"/>
            <a:ea typeface="Arial" charset="0"/>
            <a:cs typeface="Arial" charset="0"/>
          </a:endParaRPr>
        </a:p>
      </dgm:t>
    </dgm:pt>
    <dgm:pt modelId="{6EF404A0-DA75-1641-A120-BBE9BAE522BD}" type="sibTrans" cxnId="{FC5D045C-247B-D64B-A354-5FD4FC1B158E}">
      <dgm:prSet/>
      <dgm:spPr/>
      <dgm:t>
        <a:bodyPr/>
        <a:lstStyle/>
        <a:p>
          <a:endParaRPr lang="es-ES_tradnl" sz="1100">
            <a:latin typeface="Arial" charset="0"/>
            <a:ea typeface="Arial" charset="0"/>
            <a:cs typeface="Arial" charset="0"/>
          </a:endParaRPr>
        </a:p>
      </dgm:t>
    </dgm:pt>
    <dgm:pt modelId="{06A2ABBF-D428-084C-9DA5-3A132970730B}">
      <dgm:prSet phldrT="[Texto]" custT="1"/>
      <dgm:spPr/>
      <dgm:t>
        <a:bodyPr/>
        <a:lstStyle/>
        <a:p>
          <a:r>
            <a:rPr lang="es-ES_tradnl" sz="1100" dirty="0" smtClean="0">
              <a:latin typeface="Arial" charset="0"/>
              <a:ea typeface="Arial" charset="0"/>
              <a:cs typeface="Arial" charset="0"/>
            </a:rPr>
            <a:t>Mayor impacto negativo en la estabilidad financiera</a:t>
          </a:r>
          <a:endParaRPr lang="es-ES_tradnl" sz="1100" dirty="0">
            <a:latin typeface="Arial" charset="0"/>
            <a:ea typeface="Arial" charset="0"/>
            <a:cs typeface="Arial" charset="0"/>
          </a:endParaRPr>
        </a:p>
      </dgm:t>
    </dgm:pt>
    <dgm:pt modelId="{1738B18D-F5E8-1049-8C31-765DD87354A9}" type="parTrans" cxnId="{ECF064B3-DD6D-FE41-9E36-01E067846DFB}">
      <dgm:prSet/>
      <dgm:spPr/>
      <dgm:t>
        <a:bodyPr/>
        <a:lstStyle/>
        <a:p>
          <a:endParaRPr lang="es-ES_tradnl" sz="1100"/>
        </a:p>
      </dgm:t>
    </dgm:pt>
    <dgm:pt modelId="{2BBB1A3C-6402-C547-80A2-0D6D1075BB12}" type="sibTrans" cxnId="{ECF064B3-DD6D-FE41-9E36-01E067846DFB}">
      <dgm:prSet/>
      <dgm:spPr/>
      <dgm:t>
        <a:bodyPr/>
        <a:lstStyle/>
        <a:p>
          <a:endParaRPr lang="es-ES_tradnl" sz="1100"/>
        </a:p>
      </dgm:t>
    </dgm:pt>
    <dgm:pt modelId="{F94BEBE0-8576-2B41-8302-15F2E6B8628C}" type="pres">
      <dgm:prSet presAssocID="{631C7061-D653-4348-B945-95837C9A8045}" presName="Name0" presStyleCnt="0">
        <dgm:presLayoutVars>
          <dgm:dir/>
          <dgm:animLvl val="lvl"/>
          <dgm:resizeHandles val="exact"/>
        </dgm:presLayoutVars>
      </dgm:prSet>
      <dgm:spPr/>
      <dgm:t>
        <a:bodyPr/>
        <a:lstStyle/>
        <a:p>
          <a:endParaRPr lang="es-ES_tradnl"/>
        </a:p>
      </dgm:t>
    </dgm:pt>
    <dgm:pt modelId="{10302EA1-5946-1846-A7F6-6D9CDC3D3D01}" type="pres">
      <dgm:prSet presAssocID="{1ACBB7D1-1643-D647-A91C-2E88E991DFAA}" presName="boxAndChildren" presStyleCnt="0"/>
      <dgm:spPr/>
    </dgm:pt>
    <dgm:pt modelId="{5D6CDB34-AF2A-F14C-AB8E-03516A0F31EE}" type="pres">
      <dgm:prSet presAssocID="{1ACBB7D1-1643-D647-A91C-2E88E991DFAA}" presName="parentTextBox" presStyleLbl="node1" presStyleIdx="0" presStyleCnt="3"/>
      <dgm:spPr/>
      <dgm:t>
        <a:bodyPr/>
        <a:lstStyle/>
        <a:p>
          <a:endParaRPr lang="es-ES_tradnl"/>
        </a:p>
      </dgm:t>
    </dgm:pt>
    <dgm:pt modelId="{937D340C-1CFD-164B-BF9D-672EAB1C168A}" type="pres">
      <dgm:prSet presAssocID="{1ACBB7D1-1643-D647-A91C-2E88E991DFAA}" presName="entireBox" presStyleLbl="node1" presStyleIdx="0" presStyleCnt="3"/>
      <dgm:spPr/>
      <dgm:t>
        <a:bodyPr/>
        <a:lstStyle/>
        <a:p>
          <a:endParaRPr lang="es-ES_tradnl"/>
        </a:p>
      </dgm:t>
    </dgm:pt>
    <dgm:pt modelId="{33A3F21F-A6B8-C047-AAEF-FF4E95835DFB}" type="pres">
      <dgm:prSet presAssocID="{1ACBB7D1-1643-D647-A91C-2E88E991DFAA}" presName="descendantBox" presStyleCnt="0"/>
      <dgm:spPr/>
    </dgm:pt>
    <dgm:pt modelId="{B777C9BC-C281-6B4E-886D-105CB7F15705}" type="pres">
      <dgm:prSet presAssocID="{8E60F773-B63C-1D48-A5E9-4950B032EF00}" presName="childTextBox" presStyleLbl="fgAccFollowNode1" presStyleIdx="0" presStyleCnt="6">
        <dgm:presLayoutVars>
          <dgm:bulletEnabled val="1"/>
        </dgm:presLayoutVars>
      </dgm:prSet>
      <dgm:spPr/>
      <dgm:t>
        <a:bodyPr/>
        <a:lstStyle/>
        <a:p>
          <a:endParaRPr lang="es-ES_tradnl"/>
        </a:p>
      </dgm:t>
    </dgm:pt>
    <dgm:pt modelId="{27D1979F-6363-C54D-A95D-AE5F0456E511}" type="pres">
      <dgm:prSet presAssocID="{06A2ABBF-D428-084C-9DA5-3A132970730B}" presName="childTextBox" presStyleLbl="fgAccFollowNode1" presStyleIdx="1" presStyleCnt="6">
        <dgm:presLayoutVars>
          <dgm:bulletEnabled val="1"/>
        </dgm:presLayoutVars>
      </dgm:prSet>
      <dgm:spPr/>
      <dgm:t>
        <a:bodyPr/>
        <a:lstStyle/>
        <a:p>
          <a:endParaRPr lang="es-ES_tradnl"/>
        </a:p>
      </dgm:t>
    </dgm:pt>
    <dgm:pt modelId="{9F0861DE-214D-6948-83E8-B0BE65C9F9FF}" type="pres">
      <dgm:prSet presAssocID="{D2BAA7AE-D2E3-4F47-822D-FBA1317FB66D}" presName="sp" presStyleCnt="0"/>
      <dgm:spPr/>
    </dgm:pt>
    <dgm:pt modelId="{1E157F0F-83B8-884A-8CA9-D159272FF31F}" type="pres">
      <dgm:prSet presAssocID="{F4D4E0D2-CC34-074E-9642-59FB8BF4AD62}" presName="arrowAndChildren" presStyleCnt="0"/>
      <dgm:spPr/>
    </dgm:pt>
    <dgm:pt modelId="{942D36C5-0EAA-BD4F-9F95-FC8887A89732}" type="pres">
      <dgm:prSet presAssocID="{F4D4E0D2-CC34-074E-9642-59FB8BF4AD62}" presName="parentTextArrow" presStyleLbl="node1" presStyleIdx="0" presStyleCnt="3"/>
      <dgm:spPr/>
      <dgm:t>
        <a:bodyPr/>
        <a:lstStyle/>
        <a:p>
          <a:endParaRPr lang="es-ES_tradnl"/>
        </a:p>
      </dgm:t>
    </dgm:pt>
    <dgm:pt modelId="{7EDC92ED-C2C6-D042-BC5C-19DBC5C132CE}" type="pres">
      <dgm:prSet presAssocID="{F4D4E0D2-CC34-074E-9642-59FB8BF4AD62}" presName="arrow" presStyleLbl="node1" presStyleIdx="1" presStyleCnt="3"/>
      <dgm:spPr/>
      <dgm:t>
        <a:bodyPr/>
        <a:lstStyle/>
        <a:p>
          <a:endParaRPr lang="es-ES_tradnl"/>
        </a:p>
      </dgm:t>
    </dgm:pt>
    <dgm:pt modelId="{C13D3869-EE95-D34A-B682-E800FCD749B0}" type="pres">
      <dgm:prSet presAssocID="{F4D4E0D2-CC34-074E-9642-59FB8BF4AD62}" presName="descendantArrow" presStyleCnt="0"/>
      <dgm:spPr/>
    </dgm:pt>
    <dgm:pt modelId="{A24A9597-160C-754A-86CD-F79153237A2F}" type="pres">
      <dgm:prSet presAssocID="{4192197D-D864-994E-9557-93717AB8EC0C}" presName="childTextArrow" presStyleLbl="fgAccFollowNode1" presStyleIdx="2" presStyleCnt="6">
        <dgm:presLayoutVars>
          <dgm:bulletEnabled val="1"/>
        </dgm:presLayoutVars>
      </dgm:prSet>
      <dgm:spPr/>
      <dgm:t>
        <a:bodyPr/>
        <a:lstStyle/>
        <a:p>
          <a:endParaRPr lang="es-ES_tradnl"/>
        </a:p>
      </dgm:t>
    </dgm:pt>
    <dgm:pt modelId="{300D99CF-C402-0748-A21C-24A2230CF87F}" type="pres">
      <dgm:prSet presAssocID="{B7E4960F-FFA4-5F41-BAD0-8205520A657B}" presName="childTextArrow" presStyleLbl="fgAccFollowNode1" presStyleIdx="3" presStyleCnt="6">
        <dgm:presLayoutVars>
          <dgm:bulletEnabled val="1"/>
        </dgm:presLayoutVars>
      </dgm:prSet>
      <dgm:spPr/>
      <dgm:t>
        <a:bodyPr/>
        <a:lstStyle/>
        <a:p>
          <a:endParaRPr lang="es-ES_tradnl"/>
        </a:p>
      </dgm:t>
    </dgm:pt>
    <dgm:pt modelId="{3AEF9A8A-009A-AB49-9AF4-7EFD246B1D1E}" type="pres">
      <dgm:prSet presAssocID="{5E23C64F-DC12-A64B-82CD-8F6A89096B13}" presName="sp" presStyleCnt="0"/>
      <dgm:spPr/>
    </dgm:pt>
    <dgm:pt modelId="{79CD2524-38A3-7040-AF82-A97F5DABE695}" type="pres">
      <dgm:prSet presAssocID="{048B3FCB-0CC9-854B-93C0-4DC19730952E}" presName="arrowAndChildren" presStyleCnt="0"/>
      <dgm:spPr/>
    </dgm:pt>
    <dgm:pt modelId="{901B11E2-5C8E-0342-8C2C-1A89C324CF66}" type="pres">
      <dgm:prSet presAssocID="{048B3FCB-0CC9-854B-93C0-4DC19730952E}" presName="parentTextArrow" presStyleLbl="node1" presStyleIdx="1" presStyleCnt="3"/>
      <dgm:spPr/>
      <dgm:t>
        <a:bodyPr/>
        <a:lstStyle/>
        <a:p>
          <a:endParaRPr lang="es-ES_tradnl"/>
        </a:p>
      </dgm:t>
    </dgm:pt>
    <dgm:pt modelId="{728F39C5-3988-E94A-8B93-6A269B925692}" type="pres">
      <dgm:prSet presAssocID="{048B3FCB-0CC9-854B-93C0-4DC19730952E}" presName="arrow" presStyleLbl="node1" presStyleIdx="2" presStyleCnt="3"/>
      <dgm:spPr/>
      <dgm:t>
        <a:bodyPr/>
        <a:lstStyle/>
        <a:p>
          <a:endParaRPr lang="es-ES_tradnl"/>
        </a:p>
      </dgm:t>
    </dgm:pt>
    <dgm:pt modelId="{65A311AC-02B2-E64A-B067-AAD249CB7421}" type="pres">
      <dgm:prSet presAssocID="{048B3FCB-0CC9-854B-93C0-4DC19730952E}" presName="descendantArrow" presStyleCnt="0"/>
      <dgm:spPr/>
    </dgm:pt>
    <dgm:pt modelId="{8E8AC04A-C85B-6049-B91A-07060005CA14}" type="pres">
      <dgm:prSet presAssocID="{0FC99107-02B8-E642-86EB-6C76E615BF73}" presName="childTextArrow" presStyleLbl="fgAccFollowNode1" presStyleIdx="4" presStyleCnt="6">
        <dgm:presLayoutVars>
          <dgm:bulletEnabled val="1"/>
        </dgm:presLayoutVars>
      </dgm:prSet>
      <dgm:spPr/>
      <dgm:t>
        <a:bodyPr/>
        <a:lstStyle/>
        <a:p>
          <a:endParaRPr lang="es-ES_tradnl"/>
        </a:p>
      </dgm:t>
    </dgm:pt>
    <dgm:pt modelId="{B1C97E4C-85E3-884E-A695-D7F6B959EC59}" type="pres">
      <dgm:prSet presAssocID="{1F28AEF2-2C0E-554B-A401-D55F136EEF53}" presName="childTextArrow" presStyleLbl="fgAccFollowNode1" presStyleIdx="5" presStyleCnt="6">
        <dgm:presLayoutVars>
          <dgm:bulletEnabled val="1"/>
        </dgm:presLayoutVars>
      </dgm:prSet>
      <dgm:spPr/>
      <dgm:t>
        <a:bodyPr/>
        <a:lstStyle/>
        <a:p>
          <a:endParaRPr lang="es-ES_tradnl"/>
        </a:p>
      </dgm:t>
    </dgm:pt>
  </dgm:ptLst>
  <dgm:cxnLst>
    <dgm:cxn modelId="{024113E0-64AB-B848-BBEB-AE2B02D0E40A}" type="presOf" srcId="{1ACBB7D1-1643-D647-A91C-2E88E991DFAA}" destId="{937D340C-1CFD-164B-BF9D-672EAB1C168A}" srcOrd="1" destOrd="0" presId="urn:microsoft.com/office/officeart/2005/8/layout/process4"/>
    <dgm:cxn modelId="{D37E7581-B21A-3D47-886B-C15695D9EDEA}" type="presOf" srcId="{1ACBB7D1-1643-D647-A91C-2E88E991DFAA}" destId="{5D6CDB34-AF2A-F14C-AB8E-03516A0F31EE}" srcOrd="0" destOrd="0" presId="urn:microsoft.com/office/officeart/2005/8/layout/process4"/>
    <dgm:cxn modelId="{1E3452F0-80E9-3843-BBCB-474A4053C7CE}" type="presOf" srcId="{1F28AEF2-2C0E-554B-A401-D55F136EEF53}" destId="{B1C97E4C-85E3-884E-A695-D7F6B959EC59}" srcOrd="0" destOrd="0" presId="urn:microsoft.com/office/officeart/2005/8/layout/process4"/>
    <dgm:cxn modelId="{D685D8C3-C5A9-7A42-A185-CA337D340312}" srcId="{1ACBB7D1-1643-D647-A91C-2E88E991DFAA}" destId="{8E60F773-B63C-1D48-A5E9-4950B032EF00}" srcOrd="0" destOrd="0" parTransId="{233AD32A-DCF4-9440-90BE-9E2CB67DE0CE}" sibTransId="{9B932960-81D6-CE4F-B92B-35AA25985C3A}"/>
    <dgm:cxn modelId="{552A7237-760A-3F46-9660-D177295F03DC}" type="presOf" srcId="{8E60F773-B63C-1D48-A5E9-4950B032EF00}" destId="{B777C9BC-C281-6B4E-886D-105CB7F15705}" srcOrd="0" destOrd="0" presId="urn:microsoft.com/office/officeart/2005/8/layout/process4"/>
    <dgm:cxn modelId="{B004778E-D3EC-CE4A-8282-DF95DAF92FD0}" type="presOf" srcId="{F4D4E0D2-CC34-074E-9642-59FB8BF4AD62}" destId="{7EDC92ED-C2C6-D042-BC5C-19DBC5C132CE}" srcOrd="1" destOrd="0" presId="urn:microsoft.com/office/officeart/2005/8/layout/process4"/>
    <dgm:cxn modelId="{2E0E09DD-03A0-CC41-B9C9-E5B8BA51CC03}" type="presOf" srcId="{F4D4E0D2-CC34-074E-9642-59FB8BF4AD62}" destId="{942D36C5-0EAA-BD4F-9F95-FC8887A89732}" srcOrd="0" destOrd="0" presId="urn:microsoft.com/office/officeart/2005/8/layout/process4"/>
    <dgm:cxn modelId="{DD5F9C02-70B4-724B-BECB-33DF55925278}" srcId="{631C7061-D653-4348-B945-95837C9A8045}" destId="{1ACBB7D1-1643-D647-A91C-2E88E991DFAA}" srcOrd="2" destOrd="0" parTransId="{A583A054-BB2F-FF4B-9710-087494CA9FAC}" sibTransId="{A6DBAF44-DA20-0C42-905E-AA090B9EE646}"/>
    <dgm:cxn modelId="{14014A70-1339-1544-82D0-6D0E0795FC3D}" type="presOf" srcId="{631C7061-D653-4348-B945-95837C9A8045}" destId="{F94BEBE0-8576-2B41-8302-15F2E6B8628C}" srcOrd="0" destOrd="0" presId="urn:microsoft.com/office/officeart/2005/8/layout/process4"/>
    <dgm:cxn modelId="{13776E87-60B8-4340-8E7A-B1FCF78EB78A}" srcId="{631C7061-D653-4348-B945-95837C9A8045}" destId="{048B3FCB-0CC9-854B-93C0-4DC19730952E}" srcOrd="0" destOrd="0" parTransId="{3368CE39-A767-5C47-8DBA-CFFEEF35290F}" sibTransId="{5E23C64F-DC12-A64B-82CD-8F6A89096B13}"/>
    <dgm:cxn modelId="{1D18E034-3563-3640-9BD6-8BFE2DCF88E6}" srcId="{631C7061-D653-4348-B945-95837C9A8045}" destId="{F4D4E0D2-CC34-074E-9642-59FB8BF4AD62}" srcOrd="1" destOrd="0" parTransId="{4BC5FBF8-2CAC-014E-ACBA-9E8ED36DF6E7}" sibTransId="{D2BAA7AE-D2E3-4F47-822D-FBA1317FB66D}"/>
    <dgm:cxn modelId="{9B1E0A31-AAD1-094D-9D40-2B4797F49711}" type="presOf" srcId="{048B3FCB-0CC9-854B-93C0-4DC19730952E}" destId="{728F39C5-3988-E94A-8B93-6A269B925692}" srcOrd="1" destOrd="0" presId="urn:microsoft.com/office/officeart/2005/8/layout/process4"/>
    <dgm:cxn modelId="{2E86D8FA-7FF5-1849-BBBD-582BB3CD77CF}" type="presOf" srcId="{048B3FCB-0CC9-854B-93C0-4DC19730952E}" destId="{901B11E2-5C8E-0342-8C2C-1A89C324CF66}" srcOrd="0" destOrd="0" presId="urn:microsoft.com/office/officeart/2005/8/layout/process4"/>
    <dgm:cxn modelId="{0AE56BB6-0D4F-E444-86A5-422C62F113D7}" srcId="{F4D4E0D2-CC34-074E-9642-59FB8BF4AD62}" destId="{4192197D-D864-994E-9557-93717AB8EC0C}" srcOrd="0" destOrd="0" parTransId="{329A91EC-F528-774B-855E-BFD8F5834AA3}" sibTransId="{C3D08F4C-49F9-BE4A-BB1F-ECBEB55FF2E4}"/>
    <dgm:cxn modelId="{FC5D045C-247B-D64B-A354-5FD4FC1B158E}" srcId="{F4D4E0D2-CC34-074E-9642-59FB8BF4AD62}" destId="{B7E4960F-FFA4-5F41-BAD0-8205520A657B}" srcOrd="1" destOrd="0" parTransId="{9CB04797-1A4E-0E4B-BFF2-001421192B1D}" sibTransId="{6EF404A0-DA75-1641-A120-BBE9BAE522BD}"/>
    <dgm:cxn modelId="{23F20583-7874-4441-A92C-BF4A4A154A90}" type="presOf" srcId="{4192197D-D864-994E-9557-93717AB8EC0C}" destId="{A24A9597-160C-754A-86CD-F79153237A2F}" srcOrd="0" destOrd="0" presId="urn:microsoft.com/office/officeart/2005/8/layout/process4"/>
    <dgm:cxn modelId="{A2CC6D04-5AA7-584E-96DB-0C140928D168}" srcId="{048B3FCB-0CC9-854B-93C0-4DC19730952E}" destId="{1F28AEF2-2C0E-554B-A401-D55F136EEF53}" srcOrd="1" destOrd="0" parTransId="{86DFFD80-E5C1-D245-B2B9-D1C1F3077AC2}" sibTransId="{B7C70A62-638A-274F-83C4-00E43E3D02A6}"/>
    <dgm:cxn modelId="{9D253ABB-96F5-964A-A9FE-173C0A1D23F7}" type="presOf" srcId="{B7E4960F-FFA4-5F41-BAD0-8205520A657B}" destId="{300D99CF-C402-0748-A21C-24A2230CF87F}" srcOrd="0" destOrd="0" presId="urn:microsoft.com/office/officeart/2005/8/layout/process4"/>
    <dgm:cxn modelId="{6E70890E-0EB9-C847-852D-CD6E80EEBAA2}" type="presOf" srcId="{06A2ABBF-D428-084C-9DA5-3A132970730B}" destId="{27D1979F-6363-C54D-A95D-AE5F0456E511}" srcOrd="0" destOrd="0" presId="urn:microsoft.com/office/officeart/2005/8/layout/process4"/>
    <dgm:cxn modelId="{07413BA9-B851-F745-8CBA-79210454B094}" type="presOf" srcId="{0FC99107-02B8-E642-86EB-6C76E615BF73}" destId="{8E8AC04A-C85B-6049-B91A-07060005CA14}" srcOrd="0" destOrd="0" presId="urn:microsoft.com/office/officeart/2005/8/layout/process4"/>
    <dgm:cxn modelId="{ECF064B3-DD6D-FE41-9E36-01E067846DFB}" srcId="{1ACBB7D1-1643-D647-A91C-2E88E991DFAA}" destId="{06A2ABBF-D428-084C-9DA5-3A132970730B}" srcOrd="1" destOrd="0" parTransId="{1738B18D-F5E8-1049-8C31-765DD87354A9}" sibTransId="{2BBB1A3C-6402-C547-80A2-0D6D1075BB12}"/>
    <dgm:cxn modelId="{2ED0CFF9-FEA0-AB4D-8C13-1B5EB106313D}" srcId="{048B3FCB-0CC9-854B-93C0-4DC19730952E}" destId="{0FC99107-02B8-E642-86EB-6C76E615BF73}" srcOrd="0" destOrd="0" parTransId="{A63B3CEC-3D6A-CE4E-9A3F-87AF07476613}" sibTransId="{A1E2EC55-D333-A146-88EB-409E2840D691}"/>
    <dgm:cxn modelId="{6C16A014-2269-C741-B569-148E50D3708C}" type="presParOf" srcId="{F94BEBE0-8576-2B41-8302-15F2E6B8628C}" destId="{10302EA1-5946-1846-A7F6-6D9CDC3D3D01}" srcOrd="0" destOrd="0" presId="urn:microsoft.com/office/officeart/2005/8/layout/process4"/>
    <dgm:cxn modelId="{9214A60A-6487-E14A-B61A-0B330BB11B32}" type="presParOf" srcId="{10302EA1-5946-1846-A7F6-6D9CDC3D3D01}" destId="{5D6CDB34-AF2A-F14C-AB8E-03516A0F31EE}" srcOrd="0" destOrd="0" presId="urn:microsoft.com/office/officeart/2005/8/layout/process4"/>
    <dgm:cxn modelId="{B417A53B-27C3-1C42-AC11-94F61D7C158F}" type="presParOf" srcId="{10302EA1-5946-1846-A7F6-6D9CDC3D3D01}" destId="{937D340C-1CFD-164B-BF9D-672EAB1C168A}" srcOrd="1" destOrd="0" presId="urn:microsoft.com/office/officeart/2005/8/layout/process4"/>
    <dgm:cxn modelId="{427068B8-324D-9042-A1C0-6DDECA51E07A}" type="presParOf" srcId="{10302EA1-5946-1846-A7F6-6D9CDC3D3D01}" destId="{33A3F21F-A6B8-C047-AAEF-FF4E95835DFB}" srcOrd="2" destOrd="0" presId="urn:microsoft.com/office/officeart/2005/8/layout/process4"/>
    <dgm:cxn modelId="{172A8BD0-D69A-0F4A-81F0-F60F322EDDA5}" type="presParOf" srcId="{33A3F21F-A6B8-C047-AAEF-FF4E95835DFB}" destId="{B777C9BC-C281-6B4E-886D-105CB7F15705}" srcOrd="0" destOrd="0" presId="urn:microsoft.com/office/officeart/2005/8/layout/process4"/>
    <dgm:cxn modelId="{42F10495-2867-BB46-8350-66220C5A03F8}" type="presParOf" srcId="{33A3F21F-A6B8-C047-AAEF-FF4E95835DFB}" destId="{27D1979F-6363-C54D-A95D-AE5F0456E511}" srcOrd="1" destOrd="0" presId="urn:microsoft.com/office/officeart/2005/8/layout/process4"/>
    <dgm:cxn modelId="{AE99F037-F637-8D43-893A-CD78C8457EC9}" type="presParOf" srcId="{F94BEBE0-8576-2B41-8302-15F2E6B8628C}" destId="{9F0861DE-214D-6948-83E8-B0BE65C9F9FF}" srcOrd="1" destOrd="0" presId="urn:microsoft.com/office/officeart/2005/8/layout/process4"/>
    <dgm:cxn modelId="{C2102802-A1C6-5F4A-BF6A-49F08528079B}" type="presParOf" srcId="{F94BEBE0-8576-2B41-8302-15F2E6B8628C}" destId="{1E157F0F-83B8-884A-8CA9-D159272FF31F}" srcOrd="2" destOrd="0" presId="urn:microsoft.com/office/officeart/2005/8/layout/process4"/>
    <dgm:cxn modelId="{ACC85B20-933D-5642-96FB-545EFAEEFCCC}" type="presParOf" srcId="{1E157F0F-83B8-884A-8CA9-D159272FF31F}" destId="{942D36C5-0EAA-BD4F-9F95-FC8887A89732}" srcOrd="0" destOrd="0" presId="urn:microsoft.com/office/officeart/2005/8/layout/process4"/>
    <dgm:cxn modelId="{8E9DADFD-5807-5A4E-8464-2338442C4678}" type="presParOf" srcId="{1E157F0F-83B8-884A-8CA9-D159272FF31F}" destId="{7EDC92ED-C2C6-D042-BC5C-19DBC5C132CE}" srcOrd="1" destOrd="0" presId="urn:microsoft.com/office/officeart/2005/8/layout/process4"/>
    <dgm:cxn modelId="{896759AB-136E-AD4C-9090-D44C7CAFCA59}" type="presParOf" srcId="{1E157F0F-83B8-884A-8CA9-D159272FF31F}" destId="{C13D3869-EE95-D34A-B682-E800FCD749B0}" srcOrd="2" destOrd="0" presId="urn:microsoft.com/office/officeart/2005/8/layout/process4"/>
    <dgm:cxn modelId="{7A4A7173-90B3-A642-9DC2-98A454342F7E}" type="presParOf" srcId="{C13D3869-EE95-D34A-B682-E800FCD749B0}" destId="{A24A9597-160C-754A-86CD-F79153237A2F}" srcOrd="0" destOrd="0" presId="urn:microsoft.com/office/officeart/2005/8/layout/process4"/>
    <dgm:cxn modelId="{57AD3CFF-B326-3E40-8635-B9E7896D1B1D}" type="presParOf" srcId="{C13D3869-EE95-D34A-B682-E800FCD749B0}" destId="{300D99CF-C402-0748-A21C-24A2230CF87F}" srcOrd="1" destOrd="0" presId="urn:microsoft.com/office/officeart/2005/8/layout/process4"/>
    <dgm:cxn modelId="{C0BD192E-7E35-3540-88FC-95157D2E5702}" type="presParOf" srcId="{F94BEBE0-8576-2B41-8302-15F2E6B8628C}" destId="{3AEF9A8A-009A-AB49-9AF4-7EFD246B1D1E}" srcOrd="3" destOrd="0" presId="urn:microsoft.com/office/officeart/2005/8/layout/process4"/>
    <dgm:cxn modelId="{8D2367F7-9719-244B-AA87-8A91DC8BB9A1}" type="presParOf" srcId="{F94BEBE0-8576-2B41-8302-15F2E6B8628C}" destId="{79CD2524-38A3-7040-AF82-A97F5DABE695}" srcOrd="4" destOrd="0" presId="urn:microsoft.com/office/officeart/2005/8/layout/process4"/>
    <dgm:cxn modelId="{281A1685-0596-744D-AD4C-4815E0E096B5}" type="presParOf" srcId="{79CD2524-38A3-7040-AF82-A97F5DABE695}" destId="{901B11E2-5C8E-0342-8C2C-1A89C324CF66}" srcOrd="0" destOrd="0" presId="urn:microsoft.com/office/officeart/2005/8/layout/process4"/>
    <dgm:cxn modelId="{5C30F51F-A3C6-3E46-A93A-503F67F040E7}" type="presParOf" srcId="{79CD2524-38A3-7040-AF82-A97F5DABE695}" destId="{728F39C5-3988-E94A-8B93-6A269B925692}" srcOrd="1" destOrd="0" presId="urn:microsoft.com/office/officeart/2005/8/layout/process4"/>
    <dgm:cxn modelId="{10F90507-F433-E24F-9B7A-2B27C9DC0BD9}" type="presParOf" srcId="{79CD2524-38A3-7040-AF82-A97F5DABE695}" destId="{65A311AC-02B2-E64A-B067-AAD249CB7421}" srcOrd="2" destOrd="0" presId="urn:microsoft.com/office/officeart/2005/8/layout/process4"/>
    <dgm:cxn modelId="{7B96C082-9D57-2447-90F4-6B1F651577C6}" type="presParOf" srcId="{65A311AC-02B2-E64A-B067-AAD249CB7421}" destId="{8E8AC04A-C85B-6049-B91A-07060005CA14}" srcOrd="0" destOrd="0" presId="urn:microsoft.com/office/officeart/2005/8/layout/process4"/>
    <dgm:cxn modelId="{810A4BB8-7C0F-1B45-B262-CA4ECCF60287}" type="presParOf" srcId="{65A311AC-02B2-E64A-B067-AAD249CB7421}" destId="{B1C97E4C-85E3-884E-A695-D7F6B959EC59}" srcOrd="1" destOrd="0" presId="urn:microsoft.com/office/officeart/2005/8/layout/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91EBE7FD-74FB-EC48-BD12-EADF9A9F5326}" type="doc">
      <dgm:prSet loTypeId="urn:microsoft.com/office/officeart/2009/3/layout/SubStepProcess" loCatId="" qsTypeId="urn:microsoft.com/office/officeart/2005/8/quickstyle/simple4" qsCatId="simple" csTypeId="urn:microsoft.com/office/officeart/2005/8/colors/colorful1" csCatId="colorful" phldr="1"/>
      <dgm:spPr/>
      <dgm:t>
        <a:bodyPr/>
        <a:lstStyle/>
        <a:p>
          <a:endParaRPr lang="es-ES_tradnl"/>
        </a:p>
      </dgm:t>
    </dgm:pt>
    <dgm:pt modelId="{3F6917CC-27BE-3D43-9642-9BA730673F6C}">
      <dgm:prSet phldrT="[Texto]" custT="1"/>
      <dgm:spPr/>
      <dgm:t>
        <a:bodyPr/>
        <a:lstStyle/>
        <a:p>
          <a:r>
            <a:rPr lang="es-ES_tradnl" sz="1100" dirty="0" smtClean="0">
              <a:latin typeface="Arial" charset="0"/>
              <a:ea typeface="Arial" charset="0"/>
              <a:cs typeface="Arial" charset="0"/>
            </a:rPr>
            <a:t>Estrategia</a:t>
          </a:r>
          <a:endParaRPr lang="es-ES_tradnl" sz="1100" dirty="0">
            <a:latin typeface="Arial" charset="0"/>
            <a:ea typeface="Arial" charset="0"/>
            <a:cs typeface="Arial" charset="0"/>
          </a:endParaRPr>
        </a:p>
      </dgm:t>
    </dgm:pt>
    <dgm:pt modelId="{DCD7C76A-BD9B-8946-8B4E-5657A4461E66}" type="parTrans" cxnId="{7CE96AFE-0872-1349-A07D-5641FCE53E78}">
      <dgm:prSet/>
      <dgm:spPr/>
      <dgm:t>
        <a:bodyPr/>
        <a:lstStyle/>
        <a:p>
          <a:endParaRPr lang="es-ES_tradnl" sz="1100">
            <a:latin typeface="Arial" charset="0"/>
            <a:ea typeface="Arial" charset="0"/>
            <a:cs typeface="Arial" charset="0"/>
          </a:endParaRPr>
        </a:p>
      </dgm:t>
    </dgm:pt>
    <dgm:pt modelId="{81D9EF2F-CB4E-BD47-8EC7-4AC441CFE2A2}" type="sibTrans" cxnId="{7CE96AFE-0872-1349-A07D-5641FCE53E78}">
      <dgm:prSet/>
      <dgm:spPr/>
      <dgm:t>
        <a:bodyPr/>
        <a:lstStyle/>
        <a:p>
          <a:endParaRPr lang="es-ES_tradnl" sz="1100">
            <a:latin typeface="Arial" charset="0"/>
            <a:ea typeface="Arial" charset="0"/>
            <a:cs typeface="Arial" charset="0"/>
          </a:endParaRPr>
        </a:p>
      </dgm:t>
    </dgm:pt>
    <dgm:pt modelId="{02DA5890-94DC-C941-A862-4101A8725A34}">
      <dgm:prSet phldrT="[Texto]" custT="1"/>
      <dgm:spPr/>
      <dgm:t>
        <a:bodyPr/>
        <a:lstStyle/>
        <a:p>
          <a:r>
            <a:rPr lang="es-ES_tradnl" sz="1100" dirty="0" smtClean="0">
              <a:latin typeface="Arial" charset="0"/>
              <a:ea typeface="Arial" charset="0"/>
              <a:cs typeface="Arial" charset="0"/>
            </a:rPr>
            <a:t>Situación financiera familiar sea inestable</a:t>
          </a:r>
          <a:endParaRPr lang="es-ES_tradnl" sz="1100" dirty="0">
            <a:latin typeface="Arial" charset="0"/>
            <a:ea typeface="Arial" charset="0"/>
            <a:cs typeface="Arial" charset="0"/>
          </a:endParaRPr>
        </a:p>
      </dgm:t>
    </dgm:pt>
    <dgm:pt modelId="{69BA71F4-6805-5C48-8BFB-FB1CE4E39D93}" type="parTrans" cxnId="{03A7C642-2B6B-C840-9287-6F8A4A2662C7}">
      <dgm:prSet/>
      <dgm:spPr/>
      <dgm:t>
        <a:bodyPr/>
        <a:lstStyle/>
        <a:p>
          <a:endParaRPr lang="es-ES_tradnl" sz="1100"/>
        </a:p>
      </dgm:t>
    </dgm:pt>
    <dgm:pt modelId="{3BE22906-819A-F540-99EE-8EA1BCC5D7CC}" type="sibTrans" cxnId="{03A7C642-2B6B-C840-9287-6F8A4A2662C7}">
      <dgm:prSet/>
      <dgm:spPr/>
      <dgm:t>
        <a:bodyPr/>
        <a:lstStyle/>
        <a:p>
          <a:endParaRPr lang="es-ES_tradnl" sz="1100"/>
        </a:p>
      </dgm:t>
    </dgm:pt>
    <dgm:pt modelId="{F58D3E5B-07AC-F949-A070-C0EF8D8D320D}">
      <dgm:prSet phldrT="[Texto]" custT="1"/>
      <dgm:spPr/>
      <dgm:t>
        <a:bodyPr/>
        <a:lstStyle/>
        <a:p>
          <a:r>
            <a:rPr lang="es-ES_tradnl" sz="1100" dirty="0" smtClean="0"/>
            <a:t>Requieran de financiamiento </a:t>
          </a:r>
          <a:endParaRPr lang="es-ES_tradnl" sz="1100" dirty="0">
            <a:latin typeface="Arial" charset="0"/>
            <a:ea typeface="Arial" charset="0"/>
            <a:cs typeface="Arial" charset="0"/>
          </a:endParaRPr>
        </a:p>
      </dgm:t>
    </dgm:pt>
    <dgm:pt modelId="{C65C0C7E-039D-FD49-8AD8-01A1733995BC}" type="parTrans" cxnId="{4460896E-C244-B742-A93C-C0C0500DB6B3}">
      <dgm:prSet/>
      <dgm:spPr/>
      <dgm:t>
        <a:bodyPr/>
        <a:lstStyle/>
        <a:p>
          <a:endParaRPr lang="es-ES_tradnl" sz="1100"/>
        </a:p>
      </dgm:t>
    </dgm:pt>
    <dgm:pt modelId="{170B084E-EA8D-A04D-89DA-B661C09586AA}" type="sibTrans" cxnId="{4460896E-C244-B742-A93C-C0C0500DB6B3}">
      <dgm:prSet/>
      <dgm:spPr/>
      <dgm:t>
        <a:bodyPr/>
        <a:lstStyle/>
        <a:p>
          <a:endParaRPr lang="es-ES_tradnl" sz="1100"/>
        </a:p>
      </dgm:t>
    </dgm:pt>
    <dgm:pt modelId="{5D0F2F5B-4C2F-684C-BD9C-08B2428CA754}" type="pres">
      <dgm:prSet presAssocID="{91EBE7FD-74FB-EC48-BD12-EADF9A9F5326}" presName="Name0" presStyleCnt="0">
        <dgm:presLayoutVars>
          <dgm:chMax val="7"/>
          <dgm:dir/>
          <dgm:animOne val="branch"/>
        </dgm:presLayoutVars>
      </dgm:prSet>
      <dgm:spPr/>
      <dgm:t>
        <a:bodyPr/>
        <a:lstStyle/>
        <a:p>
          <a:endParaRPr lang="es-ES_tradnl"/>
        </a:p>
      </dgm:t>
    </dgm:pt>
    <dgm:pt modelId="{FC0E1A1F-F67A-374C-9CDD-7969278F0308}" type="pres">
      <dgm:prSet presAssocID="{3F6917CC-27BE-3D43-9642-9BA730673F6C}" presName="parTx1" presStyleLbl="node1" presStyleIdx="0" presStyleCnt="1"/>
      <dgm:spPr/>
      <dgm:t>
        <a:bodyPr/>
        <a:lstStyle/>
        <a:p>
          <a:endParaRPr lang="es-ES_tradnl"/>
        </a:p>
      </dgm:t>
    </dgm:pt>
    <dgm:pt modelId="{4CD2D599-37BC-4E45-A736-1BB8786864A0}" type="pres">
      <dgm:prSet presAssocID="{3F6917CC-27BE-3D43-9642-9BA730673F6C}" presName="spPre1" presStyleCnt="0"/>
      <dgm:spPr/>
    </dgm:pt>
    <dgm:pt modelId="{C09DC074-FC10-8243-8DC9-C5ABA04C28D3}" type="pres">
      <dgm:prSet presAssocID="{3F6917CC-27BE-3D43-9642-9BA730673F6C}" presName="chLin1" presStyleCnt="0"/>
      <dgm:spPr/>
    </dgm:pt>
    <dgm:pt modelId="{DF38C0A9-76AE-6849-BC01-91F32E092E55}" type="pres">
      <dgm:prSet presAssocID="{69BA71F4-6805-5C48-8BFB-FB1CE4E39D93}" presName="Name11" presStyleLbl="parChTrans1D1" presStyleIdx="0" presStyleCnt="4"/>
      <dgm:spPr/>
    </dgm:pt>
    <dgm:pt modelId="{8A51A50F-A167-874A-883B-2FA39CC396E5}" type="pres">
      <dgm:prSet presAssocID="{02DA5890-94DC-C941-A862-4101A8725A34}" presName="txAndLines1" presStyleCnt="0"/>
      <dgm:spPr/>
    </dgm:pt>
    <dgm:pt modelId="{23FC7897-CB04-3447-BBFA-436F930670C8}" type="pres">
      <dgm:prSet presAssocID="{02DA5890-94DC-C941-A862-4101A8725A34}" presName="anchor1" presStyleCnt="0"/>
      <dgm:spPr/>
    </dgm:pt>
    <dgm:pt modelId="{3912BAE6-89DC-7D4A-962F-A07B26715484}" type="pres">
      <dgm:prSet presAssocID="{02DA5890-94DC-C941-A862-4101A8725A34}" presName="backup1" presStyleCnt="0"/>
      <dgm:spPr/>
    </dgm:pt>
    <dgm:pt modelId="{D5A3AF45-4A06-2345-B549-61554E58A70A}" type="pres">
      <dgm:prSet presAssocID="{02DA5890-94DC-C941-A862-4101A8725A34}" presName="preLine1" presStyleLbl="parChTrans1D1" presStyleIdx="1" presStyleCnt="4"/>
      <dgm:spPr/>
    </dgm:pt>
    <dgm:pt modelId="{E68C44A7-B5EF-1E44-911B-9A417F15EC41}" type="pres">
      <dgm:prSet presAssocID="{02DA5890-94DC-C941-A862-4101A8725A34}" presName="desTx1" presStyleLbl="revTx" presStyleIdx="0" presStyleCnt="0">
        <dgm:presLayoutVars>
          <dgm:bulletEnabled val="1"/>
        </dgm:presLayoutVars>
      </dgm:prSet>
      <dgm:spPr/>
      <dgm:t>
        <a:bodyPr/>
        <a:lstStyle/>
        <a:p>
          <a:endParaRPr lang="es-ES_tradnl"/>
        </a:p>
      </dgm:t>
    </dgm:pt>
    <dgm:pt modelId="{EEC1F742-51D9-1D48-AA24-083968267093}" type="pres">
      <dgm:prSet presAssocID="{C65C0C7E-039D-FD49-8AD8-01A1733995BC}" presName="Name11" presStyleLbl="parChTrans1D1" presStyleIdx="2" presStyleCnt="4"/>
      <dgm:spPr/>
    </dgm:pt>
    <dgm:pt modelId="{71B6328B-BDAC-154A-9C25-12AEFCB9B48A}" type="pres">
      <dgm:prSet presAssocID="{F58D3E5B-07AC-F949-A070-C0EF8D8D320D}" presName="txAndLines1" presStyleCnt="0"/>
      <dgm:spPr/>
    </dgm:pt>
    <dgm:pt modelId="{31AF6371-A065-8F4B-B3F3-ABD88CED21A6}" type="pres">
      <dgm:prSet presAssocID="{F58D3E5B-07AC-F949-A070-C0EF8D8D320D}" presName="anchor1" presStyleCnt="0"/>
      <dgm:spPr/>
    </dgm:pt>
    <dgm:pt modelId="{214B666B-20BA-994B-882E-044E3019CDD8}" type="pres">
      <dgm:prSet presAssocID="{F58D3E5B-07AC-F949-A070-C0EF8D8D320D}" presName="backup1" presStyleCnt="0"/>
      <dgm:spPr/>
    </dgm:pt>
    <dgm:pt modelId="{258146B9-3399-C641-8783-F2B4D1BBC536}" type="pres">
      <dgm:prSet presAssocID="{F58D3E5B-07AC-F949-A070-C0EF8D8D320D}" presName="preLine1" presStyleLbl="parChTrans1D1" presStyleIdx="3" presStyleCnt="4"/>
      <dgm:spPr/>
    </dgm:pt>
    <dgm:pt modelId="{6BB0C263-EECF-2A4A-AF71-A8F95C7D7AB8}" type="pres">
      <dgm:prSet presAssocID="{F58D3E5B-07AC-F949-A070-C0EF8D8D320D}" presName="desTx1" presStyleLbl="revTx" presStyleIdx="0" presStyleCnt="0">
        <dgm:presLayoutVars>
          <dgm:bulletEnabled val="1"/>
        </dgm:presLayoutVars>
      </dgm:prSet>
      <dgm:spPr/>
      <dgm:t>
        <a:bodyPr/>
        <a:lstStyle/>
        <a:p>
          <a:endParaRPr lang="es-ES_tradnl"/>
        </a:p>
      </dgm:t>
    </dgm:pt>
  </dgm:ptLst>
  <dgm:cxnLst>
    <dgm:cxn modelId="{F09FC0D1-E93E-A641-9DA4-E99918FD501B}" type="presOf" srcId="{91EBE7FD-74FB-EC48-BD12-EADF9A9F5326}" destId="{5D0F2F5B-4C2F-684C-BD9C-08B2428CA754}" srcOrd="0" destOrd="0" presId="urn:microsoft.com/office/officeart/2009/3/layout/SubStepProcess"/>
    <dgm:cxn modelId="{C26B3F32-2798-544F-BA75-887E39CCCB06}" type="presOf" srcId="{02DA5890-94DC-C941-A862-4101A8725A34}" destId="{E68C44A7-B5EF-1E44-911B-9A417F15EC41}" srcOrd="0" destOrd="0" presId="urn:microsoft.com/office/officeart/2009/3/layout/SubStepProcess"/>
    <dgm:cxn modelId="{03A7C642-2B6B-C840-9287-6F8A4A2662C7}" srcId="{3F6917CC-27BE-3D43-9642-9BA730673F6C}" destId="{02DA5890-94DC-C941-A862-4101A8725A34}" srcOrd="0" destOrd="0" parTransId="{69BA71F4-6805-5C48-8BFB-FB1CE4E39D93}" sibTransId="{3BE22906-819A-F540-99EE-8EA1BCC5D7CC}"/>
    <dgm:cxn modelId="{4460896E-C244-B742-A93C-C0C0500DB6B3}" srcId="{3F6917CC-27BE-3D43-9642-9BA730673F6C}" destId="{F58D3E5B-07AC-F949-A070-C0EF8D8D320D}" srcOrd="1" destOrd="0" parTransId="{C65C0C7E-039D-FD49-8AD8-01A1733995BC}" sibTransId="{170B084E-EA8D-A04D-89DA-B661C09586AA}"/>
    <dgm:cxn modelId="{7CE96AFE-0872-1349-A07D-5641FCE53E78}" srcId="{91EBE7FD-74FB-EC48-BD12-EADF9A9F5326}" destId="{3F6917CC-27BE-3D43-9642-9BA730673F6C}" srcOrd="0" destOrd="0" parTransId="{DCD7C76A-BD9B-8946-8B4E-5657A4461E66}" sibTransId="{81D9EF2F-CB4E-BD47-8EC7-4AC441CFE2A2}"/>
    <dgm:cxn modelId="{FEFDB09C-975D-4A49-A8EF-9D99EBC2982D}" type="presOf" srcId="{F58D3E5B-07AC-F949-A070-C0EF8D8D320D}" destId="{6BB0C263-EECF-2A4A-AF71-A8F95C7D7AB8}" srcOrd="0" destOrd="0" presId="urn:microsoft.com/office/officeart/2009/3/layout/SubStepProcess"/>
    <dgm:cxn modelId="{707202B1-8697-D04F-BA4E-D771A8A0F8C9}" type="presOf" srcId="{3F6917CC-27BE-3D43-9642-9BA730673F6C}" destId="{FC0E1A1F-F67A-374C-9CDD-7969278F0308}" srcOrd="0" destOrd="0" presId="urn:microsoft.com/office/officeart/2009/3/layout/SubStepProcess"/>
    <dgm:cxn modelId="{7E808C34-5D52-E147-A13E-1577EFDFB9C1}" type="presParOf" srcId="{5D0F2F5B-4C2F-684C-BD9C-08B2428CA754}" destId="{FC0E1A1F-F67A-374C-9CDD-7969278F0308}" srcOrd="0" destOrd="0" presId="urn:microsoft.com/office/officeart/2009/3/layout/SubStepProcess"/>
    <dgm:cxn modelId="{3F1EBB9F-2AA2-AB41-A99C-0CA7C87847D0}" type="presParOf" srcId="{5D0F2F5B-4C2F-684C-BD9C-08B2428CA754}" destId="{4CD2D599-37BC-4E45-A736-1BB8786864A0}" srcOrd="1" destOrd="0" presId="urn:microsoft.com/office/officeart/2009/3/layout/SubStepProcess"/>
    <dgm:cxn modelId="{0EF64A3A-E79F-A843-9301-DFFF50210B30}" type="presParOf" srcId="{5D0F2F5B-4C2F-684C-BD9C-08B2428CA754}" destId="{C09DC074-FC10-8243-8DC9-C5ABA04C28D3}" srcOrd="2" destOrd="0" presId="urn:microsoft.com/office/officeart/2009/3/layout/SubStepProcess"/>
    <dgm:cxn modelId="{88722ABE-86FD-6142-89E4-D263A452195B}" type="presParOf" srcId="{C09DC074-FC10-8243-8DC9-C5ABA04C28D3}" destId="{DF38C0A9-76AE-6849-BC01-91F32E092E55}" srcOrd="0" destOrd="0" presId="urn:microsoft.com/office/officeart/2009/3/layout/SubStepProcess"/>
    <dgm:cxn modelId="{F1B6D2F6-0622-364B-8063-A9820FF8162F}" type="presParOf" srcId="{C09DC074-FC10-8243-8DC9-C5ABA04C28D3}" destId="{8A51A50F-A167-874A-883B-2FA39CC396E5}" srcOrd="1" destOrd="0" presId="urn:microsoft.com/office/officeart/2009/3/layout/SubStepProcess"/>
    <dgm:cxn modelId="{EE783440-A262-9149-93B6-E283788194F4}" type="presParOf" srcId="{8A51A50F-A167-874A-883B-2FA39CC396E5}" destId="{23FC7897-CB04-3447-BBFA-436F930670C8}" srcOrd="0" destOrd="0" presId="urn:microsoft.com/office/officeart/2009/3/layout/SubStepProcess"/>
    <dgm:cxn modelId="{1C3E2B4B-3807-0D42-91BA-2D05A1418E54}" type="presParOf" srcId="{8A51A50F-A167-874A-883B-2FA39CC396E5}" destId="{3912BAE6-89DC-7D4A-962F-A07B26715484}" srcOrd="1" destOrd="0" presId="urn:microsoft.com/office/officeart/2009/3/layout/SubStepProcess"/>
    <dgm:cxn modelId="{146AC031-64CE-8442-A7BC-D2A36ECDE913}" type="presParOf" srcId="{8A51A50F-A167-874A-883B-2FA39CC396E5}" destId="{D5A3AF45-4A06-2345-B549-61554E58A70A}" srcOrd="2" destOrd="0" presId="urn:microsoft.com/office/officeart/2009/3/layout/SubStepProcess"/>
    <dgm:cxn modelId="{C6CCD518-150E-5A46-8A30-496A115EE9C6}" type="presParOf" srcId="{8A51A50F-A167-874A-883B-2FA39CC396E5}" destId="{E68C44A7-B5EF-1E44-911B-9A417F15EC41}" srcOrd="3" destOrd="0" presId="urn:microsoft.com/office/officeart/2009/3/layout/SubStepProcess"/>
    <dgm:cxn modelId="{C118E843-E027-8141-A83D-7873B25191A5}" type="presParOf" srcId="{C09DC074-FC10-8243-8DC9-C5ABA04C28D3}" destId="{EEC1F742-51D9-1D48-AA24-083968267093}" srcOrd="2" destOrd="0" presId="urn:microsoft.com/office/officeart/2009/3/layout/SubStepProcess"/>
    <dgm:cxn modelId="{0EAB17CC-03FE-CA41-B045-B82ED615240B}" type="presParOf" srcId="{C09DC074-FC10-8243-8DC9-C5ABA04C28D3}" destId="{71B6328B-BDAC-154A-9C25-12AEFCB9B48A}" srcOrd="3" destOrd="0" presId="urn:microsoft.com/office/officeart/2009/3/layout/SubStepProcess"/>
    <dgm:cxn modelId="{2CFE9468-471D-C14D-ADAA-5E151E96EFB1}" type="presParOf" srcId="{71B6328B-BDAC-154A-9C25-12AEFCB9B48A}" destId="{31AF6371-A065-8F4B-B3F3-ABD88CED21A6}" srcOrd="0" destOrd="0" presId="urn:microsoft.com/office/officeart/2009/3/layout/SubStepProcess"/>
    <dgm:cxn modelId="{CABC6754-E841-CC4B-8B1E-311F51C0D4C4}" type="presParOf" srcId="{71B6328B-BDAC-154A-9C25-12AEFCB9B48A}" destId="{214B666B-20BA-994B-882E-044E3019CDD8}" srcOrd="1" destOrd="0" presId="urn:microsoft.com/office/officeart/2009/3/layout/SubStepProcess"/>
    <dgm:cxn modelId="{FFDABCF9-A464-7247-898C-19D00A9976DC}" type="presParOf" srcId="{71B6328B-BDAC-154A-9C25-12AEFCB9B48A}" destId="{258146B9-3399-C641-8783-F2B4D1BBC536}" srcOrd="2" destOrd="0" presId="urn:microsoft.com/office/officeart/2009/3/layout/SubStepProcess"/>
    <dgm:cxn modelId="{44D5E180-54FE-844B-930D-CE765D8BB9F4}" type="presParOf" srcId="{71B6328B-BDAC-154A-9C25-12AEFCB9B48A}" destId="{6BB0C263-EECF-2A4A-AF71-A8F95C7D7AB8}"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2469DA5C-999A-7549-A920-4E020EE92443}" type="doc">
      <dgm:prSet loTypeId="urn:microsoft.com/office/officeart/2008/layout/SquareAccentList" loCatId="" qsTypeId="urn:microsoft.com/office/officeart/2005/8/quickstyle/simple4" qsCatId="simple" csTypeId="urn:microsoft.com/office/officeart/2005/8/colors/accent1_4" csCatId="accent1" phldr="1"/>
      <dgm:spPr/>
      <dgm:t>
        <a:bodyPr/>
        <a:lstStyle/>
        <a:p>
          <a:endParaRPr lang="es-ES_tradnl"/>
        </a:p>
      </dgm:t>
    </dgm:pt>
    <dgm:pt modelId="{03FB814B-D880-D347-8C16-2D82D9ADA2D7}">
      <dgm:prSet phldrT="[Texto]" custT="1"/>
      <dgm:spPr/>
      <dgm:t>
        <a:bodyPr/>
        <a:lstStyle/>
        <a:p>
          <a:r>
            <a:rPr lang="es-ES_tradnl" sz="1100" dirty="0" smtClean="0">
              <a:latin typeface="Arial" charset="0"/>
              <a:ea typeface="Arial" charset="0"/>
              <a:cs typeface="Arial" charset="0"/>
            </a:rPr>
            <a:t>Antes, durante o después</a:t>
          </a:r>
          <a:endParaRPr lang="es-ES_tradnl" sz="1100" dirty="0"/>
        </a:p>
      </dgm:t>
    </dgm:pt>
    <dgm:pt modelId="{F03A57BE-8DB2-584D-96D3-36332C4B745B}" type="parTrans" cxnId="{1C450869-1D7D-2B4C-9157-3E4C33455C60}">
      <dgm:prSet/>
      <dgm:spPr/>
      <dgm:t>
        <a:bodyPr/>
        <a:lstStyle/>
        <a:p>
          <a:endParaRPr lang="es-ES_tradnl" sz="1100"/>
        </a:p>
      </dgm:t>
    </dgm:pt>
    <dgm:pt modelId="{5097BDE8-18B5-C347-82C4-651235B9AC20}" type="sibTrans" cxnId="{1C450869-1D7D-2B4C-9157-3E4C33455C60}">
      <dgm:prSet/>
      <dgm:spPr/>
      <dgm:t>
        <a:bodyPr/>
        <a:lstStyle/>
        <a:p>
          <a:endParaRPr lang="es-ES_tradnl" sz="1100"/>
        </a:p>
      </dgm:t>
    </dgm:pt>
    <dgm:pt modelId="{3B38EAF9-9896-E140-B7EE-7FA8219D29FA}">
      <dgm:prSet phldrT="[Texto]" custT="1"/>
      <dgm:spPr/>
      <dgm:t>
        <a:bodyPr/>
        <a:lstStyle/>
        <a:p>
          <a:r>
            <a:rPr lang="es-ES_tradnl" sz="1100" dirty="0" smtClean="0">
              <a:latin typeface="Arial" charset="0"/>
              <a:ea typeface="Arial" charset="0"/>
              <a:cs typeface="Arial" charset="0"/>
            </a:rPr>
            <a:t>Sucesos imprevistos</a:t>
          </a:r>
          <a:endParaRPr lang="es-ES_tradnl" sz="1100" dirty="0"/>
        </a:p>
      </dgm:t>
    </dgm:pt>
    <dgm:pt modelId="{4332D926-9C30-8A47-8F5A-C12E31880E28}" type="parTrans" cxnId="{59847752-3AF5-1949-961B-A06737089352}">
      <dgm:prSet/>
      <dgm:spPr/>
      <dgm:t>
        <a:bodyPr/>
        <a:lstStyle/>
        <a:p>
          <a:endParaRPr lang="es-ES_tradnl" sz="1100"/>
        </a:p>
      </dgm:t>
    </dgm:pt>
    <dgm:pt modelId="{A3AE37F7-66D1-2C4E-8D9E-2C8245643F88}" type="sibTrans" cxnId="{59847752-3AF5-1949-961B-A06737089352}">
      <dgm:prSet/>
      <dgm:spPr/>
      <dgm:t>
        <a:bodyPr/>
        <a:lstStyle/>
        <a:p>
          <a:endParaRPr lang="es-ES_tradnl" sz="1100"/>
        </a:p>
      </dgm:t>
    </dgm:pt>
    <dgm:pt modelId="{B76D23E9-41E1-D941-9A99-F0299652BDF9}">
      <dgm:prSet phldrT="[Texto]" custT="1"/>
      <dgm:spPr/>
      <dgm:t>
        <a:bodyPr/>
        <a:lstStyle/>
        <a:p>
          <a:r>
            <a:rPr lang="es-ES_tradnl" sz="1100" dirty="0" smtClean="0">
              <a:latin typeface="Arial" charset="0"/>
              <a:ea typeface="Arial" charset="0"/>
              <a:cs typeface="Arial" charset="0"/>
            </a:rPr>
            <a:t>Con impactos económicos</a:t>
          </a:r>
          <a:endParaRPr lang="es-ES_tradnl" sz="1100" dirty="0"/>
        </a:p>
      </dgm:t>
    </dgm:pt>
    <dgm:pt modelId="{DBA44A90-43E6-D74A-8E3E-95EAAA9419F0}" type="parTrans" cxnId="{FE37289F-1BC0-EE4E-A168-E174137F7CCB}">
      <dgm:prSet/>
      <dgm:spPr/>
      <dgm:t>
        <a:bodyPr/>
        <a:lstStyle/>
        <a:p>
          <a:endParaRPr lang="es-ES_tradnl" sz="1100"/>
        </a:p>
      </dgm:t>
    </dgm:pt>
    <dgm:pt modelId="{F7BF81E9-C526-C443-B8BE-B98209941312}" type="sibTrans" cxnId="{FE37289F-1BC0-EE4E-A168-E174137F7CCB}">
      <dgm:prSet/>
      <dgm:spPr/>
      <dgm:t>
        <a:bodyPr/>
        <a:lstStyle/>
        <a:p>
          <a:endParaRPr lang="es-ES_tradnl" sz="1100"/>
        </a:p>
      </dgm:t>
    </dgm:pt>
    <dgm:pt modelId="{01B36513-45FE-2144-9759-A4C64B7D9A9E}" type="pres">
      <dgm:prSet presAssocID="{2469DA5C-999A-7549-A920-4E020EE92443}" presName="layout" presStyleCnt="0">
        <dgm:presLayoutVars>
          <dgm:chMax/>
          <dgm:chPref/>
          <dgm:dir/>
          <dgm:resizeHandles/>
        </dgm:presLayoutVars>
      </dgm:prSet>
      <dgm:spPr/>
      <dgm:t>
        <a:bodyPr/>
        <a:lstStyle/>
        <a:p>
          <a:endParaRPr lang="es-ES_tradnl"/>
        </a:p>
      </dgm:t>
    </dgm:pt>
    <dgm:pt modelId="{689E900F-5AE4-E845-8808-08A551655A56}" type="pres">
      <dgm:prSet presAssocID="{03FB814B-D880-D347-8C16-2D82D9ADA2D7}" presName="root" presStyleCnt="0">
        <dgm:presLayoutVars>
          <dgm:chMax/>
          <dgm:chPref/>
        </dgm:presLayoutVars>
      </dgm:prSet>
      <dgm:spPr/>
    </dgm:pt>
    <dgm:pt modelId="{AAA1C538-684D-5143-949C-06610CEB45EF}" type="pres">
      <dgm:prSet presAssocID="{03FB814B-D880-D347-8C16-2D82D9ADA2D7}" presName="rootComposite" presStyleCnt="0">
        <dgm:presLayoutVars/>
      </dgm:prSet>
      <dgm:spPr/>
    </dgm:pt>
    <dgm:pt modelId="{002D1163-FF64-A94D-B828-D1494F884FD9}" type="pres">
      <dgm:prSet presAssocID="{03FB814B-D880-D347-8C16-2D82D9ADA2D7}" presName="ParentAccent" presStyleLbl="alignNode1" presStyleIdx="0" presStyleCnt="1"/>
      <dgm:spPr/>
    </dgm:pt>
    <dgm:pt modelId="{BF9B69CF-1B3E-9C46-AEBD-9ADE9C2D92C3}" type="pres">
      <dgm:prSet presAssocID="{03FB814B-D880-D347-8C16-2D82D9ADA2D7}" presName="ParentSmallAccent" presStyleLbl="fgAcc1" presStyleIdx="0" presStyleCnt="1"/>
      <dgm:spPr/>
    </dgm:pt>
    <dgm:pt modelId="{BAFC17D7-E621-D541-A61E-0DB0C74BB16A}" type="pres">
      <dgm:prSet presAssocID="{03FB814B-D880-D347-8C16-2D82D9ADA2D7}" presName="Parent" presStyleLbl="revTx" presStyleIdx="0" presStyleCnt="3">
        <dgm:presLayoutVars>
          <dgm:chMax/>
          <dgm:chPref val="4"/>
          <dgm:bulletEnabled val="1"/>
        </dgm:presLayoutVars>
      </dgm:prSet>
      <dgm:spPr/>
      <dgm:t>
        <a:bodyPr/>
        <a:lstStyle/>
        <a:p>
          <a:endParaRPr lang="es-ES_tradnl"/>
        </a:p>
      </dgm:t>
    </dgm:pt>
    <dgm:pt modelId="{CA7AA774-8510-E44A-A439-B47C23DC8C13}" type="pres">
      <dgm:prSet presAssocID="{03FB814B-D880-D347-8C16-2D82D9ADA2D7}" presName="childShape" presStyleCnt="0">
        <dgm:presLayoutVars>
          <dgm:chMax val="0"/>
          <dgm:chPref val="0"/>
        </dgm:presLayoutVars>
      </dgm:prSet>
      <dgm:spPr/>
    </dgm:pt>
    <dgm:pt modelId="{577A2E0F-E4C0-F148-878A-C7E632F7BF5D}" type="pres">
      <dgm:prSet presAssocID="{3B38EAF9-9896-E140-B7EE-7FA8219D29FA}" presName="childComposite" presStyleCnt="0">
        <dgm:presLayoutVars>
          <dgm:chMax val="0"/>
          <dgm:chPref val="0"/>
        </dgm:presLayoutVars>
      </dgm:prSet>
      <dgm:spPr/>
    </dgm:pt>
    <dgm:pt modelId="{8E38121C-890F-5B4A-91FA-F9941CFC15B5}" type="pres">
      <dgm:prSet presAssocID="{3B38EAF9-9896-E140-B7EE-7FA8219D29FA}" presName="ChildAccent" presStyleLbl="solidFgAcc1" presStyleIdx="0" presStyleCnt="2"/>
      <dgm:spPr/>
    </dgm:pt>
    <dgm:pt modelId="{2E22F153-B143-1E49-87AE-A0FCC852B223}" type="pres">
      <dgm:prSet presAssocID="{3B38EAF9-9896-E140-B7EE-7FA8219D29FA}" presName="Child" presStyleLbl="revTx" presStyleIdx="1" presStyleCnt="3">
        <dgm:presLayoutVars>
          <dgm:chMax val="0"/>
          <dgm:chPref val="0"/>
          <dgm:bulletEnabled val="1"/>
        </dgm:presLayoutVars>
      </dgm:prSet>
      <dgm:spPr/>
      <dgm:t>
        <a:bodyPr/>
        <a:lstStyle/>
        <a:p>
          <a:endParaRPr lang="es-ES_tradnl"/>
        </a:p>
      </dgm:t>
    </dgm:pt>
    <dgm:pt modelId="{1528A673-53FC-E74B-9EBE-71D9BB06FA7A}" type="pres">
      <dgm:prSet presAssocID="{B76D23E9-41E1-D941-9A99-F0299652BDF9}" presName="childComposite" presStyleCnt="0">
        <dgm:presLayoutVars>
          <dgm:chMax val="0"/>
          <dgm:chPref val="0"/>
        </dgm:presLayoutVars>
      </dgm:prSet>
      <dgm:spPr/>
    </dgm:pt>
    <dgm:pt modelId="{B7990B41-C44C-6147-8812-7F70BDBF3A0E}" type="pres">
      <dgm:prSet presAssocID="{B76D23E9-41E1-D941-9A99-F0299652BDF9}" presName="ChildAccent" presStyleLbl="solidFgAcc1" presStyleIdx="1" presStyleCnt="2"/>
      <dgm:spPr/>
    </dgm:pt>
    <dgm:pt modelId="{8BD350CD-95E0-D44F-93F9-7B51C922A297}" type="pres">
      <dgm:prSet presAssocID="{B76D23E9-41E1-D941-9A99-F0299652BDF9}" presName="Child" presStyleLbl="revTx" presStyleIdx="2" presStyleCnt="3">
        <dgm:presLayoutVars>
          <dgm:chMax val="0"/>
          <dgm:chPref val="0"/>
          <dgm:bulletEnabled val="1"/>
        </dgm:presLayoutVars>
      </dgm:prSet>
      <dgm:spPr/>
      <dgm:t>
        <a:bodyPr/>
        <a:lstStyle/>
        <a:p>
          <a:endParaRPr lang="es-ES_tradnl"/>
        </a:p>
      </dgm:t>
    </dgm:pt>
  </dgm:ptLst>
  <dgm:cxnLst>
    <dgm:cxn modelId="{02763902-4BF0-7448-87AC-04967A30BCBD}" type="presOf" srcId="{3B38EAF9-9896-E140-B7EE-7FA8219D29FA}" destId="{2E22F153-B143-1E49-87AE-A0FCC852B223}" srcOrd="0" destOrd="0" presId="urn:microsoft.com/office/officeart/2008/layout/SquareAccentList"/>
    <dgm:cxn modelId="{59847752-3AF5-1949-961B-A06737089352}" srcId="{03FB814B-D880-D347-8C16-2D82D9ADA2D7}" destId="{3B38EAF9-9896-E140-B7EE-7FA8219D29FA}" srcOrd="0" destOrd="0" parTransId="{4332D926-9C30-8A47-8F5A-C12E31880E28}" sibTransId="{A3AE37F7-66D1-2C4E-8D9E-2C8245643F88}"/>
    <dgm:cxn modelId="{1C450869-1D7D-2B4C-9157-3E4C33455C60}" srcId="{2469DA5C-999A-7549-A920-4E020EE92443}" destId="{03FB814B-D880-D347-8C16-2D82D9ADA2D7}" srcOrd="0" destOrd="0" parTransId="{F03A57BE-8DB2-584D-96D3-36332C4B745B}" sibTransId="{5097BDE8-18B5-C347-82C4-651235B9AC20}"/>
    <dgm:cxn modelId="{862F4584-D7BE-064E-A473-9B26A7A8F1F1}" type="presOf" srcId="{03FB814B-D880-D347-8C16-2D82D9ADA2D7}" destId="{BAFC17D7-E621-D541-A61E-0DB0C74BB16A}" srcOrd="0" destOrd="0" presId="urn:microsoft.com/office/officeart/2008/layout/SquareAccentList"/>
    <dgm:cxn modelId="{665C198A-542B-9E4F-B561-42D00700C5BC}" type="presOf" srcId="{2469DA5C-999A-7549-A920-4E020EE92443}" destId="{01B36513-45FE-2144-9759-A4C64B7D9A9E}" srcOrd="0" destOrd="0" presId="urn:microsoft.com/office/officeart/2008/layout/SquareAccentList"/>
    <dgm:cxn modelId="{FE37289F-1BC0-EE4E-A168-E174137F7CCB}" srcId="{03FB814B-D880-D347-8C16-2D82D9ADA2D7}" destId="{B76D23E9-41E1-D941-9A99-F0299652BDF9}" srcOrd="1" destOrd="0" parTransId="{DBA44A90-43E6-D74A-8E3E-95EAAA9419F0}" sibTransId="{F7BF81E9-C526-C443-B8BE-B98209941312}"/>
    <dgm:cxn modelId="{86DC4C7F-3E28-F848-AC6A-8CA70641FBB1}" type="presOf" srcId="{B76D23E9-41E1-D941-9A99-F0299652BDF9}" destId="{8BD350CD-95E0-D44F-93F9-7B51C922A297}" srcOrd="0" destOrd="0" presId="urn:microsoft.com/office/officeart/2008/layout/SquareAccentList"/>
    <dgm:cxn modelId="{E317C125-4AAC-BE4A-8964-8C28D9EDDC02}" type="presParOf" srcId="{01B36513-45FE-2144-9759-A4C64B7D9A9E}" destId="{689E900F-5AE4-E845-8808-08A551655A56}" srcOrd="0" destOrd="0" presId="urn:microsoft.com/office/officeart/2008/layout/SquareAccentList"/>
    <dgm:cxn modelId="{2CA6D305-D3FE-A646-A178-5E27CAEBAEF6}" type="presParOf" srcId="{689E900F-5AE4-E845-8808-08A551655A56}" destId="{AAA1C538-684D-5143-949C-06610CEB45EF}" srcOrd="0" destOrd="0" presId="urn:microsoft.com/office/officeart/2008/layout/SquareAccentList"/>
    <dgm:cxn modelId="{2DE4E8C6-FA0F-E24B-8DDA-CD6DAE282703}" type="presParOf" srcId="{AAA1C538-684D-5143-949C-06610CEB45EF}" destId="{002D1163-FF64-A94D-B828-D1494F884FD9}" srcOrd="0" destOrd="0" presId="urn:microsoft.com/office/officeart/2008/layout/SquareAccentList"/>
    <dgm:cxn modelId="{10FB2D9A-9E20-6E43-B214-4295E1E5AB34}" type="presParOf" srcId="{AAA1C538-684D-5143-949C-06610CEB45EF}" destId="{BF9B69CF-1B3E-9C46-AEBD-9ADE9C2D92C3}" srcOrd="1" destOrd="0" presId="urn:microsoft.com/office/officeart/2008/layout/SquareAccentList"/>
    <dgm:cxn modelId="{8F2046C6-3794-FB44-B8A0-5F1A26977FA4}" type="presParOf" srcId="{AAA1C538-684D-5143-949C-06610CEB45EF}" destId="{BAFC17D7-E621-D541-A61E-0DB0C74BB16A}" srcOrd="2" destOrd="0" presId="urn:microsoft.com/office/officeart/2008/layout/SquareAccentList"/>
    <dgm:cxn modelId="{5E9D259E-5AD9-824D-9298-ABB3F68BAD0F}" type="presParOf" srcId="{689E900F-5AE4-E845-8808-08A551655A56}" destId="{CA7AA774-8510-E44A-A439-B47C23DC8C13}" srcOrd="1" destOrd="0" presId="urn:microsoft.com/office/officeart/2008/layout/SquareAccentList"/>
    <dgm:cxn modelId="{8D3698CC-FAA8-EB42-8C5F-39CED15E7E93}" type="presParOf" srcId="{CA7AA774-8510-E44A-A439-B47C23DC8C13}" destId="{577A2E0F-E4C0-F148-878A-C7E632F7BF5D}" srcOrd="0" destOrd="0" presId="urn:microsoft.com/office/officeart/2008/layout/SquareAccentList"/>
    <dgm:cxn modelId="{9B4F9DD2-A0B3-A14C-892E-A52287BC9542}" type="presParOf" srcId="{577A2E0F-E4C0-F148-878A-C7E632F7BF5D}" destId="{8E38121C-890F-5B4A-91FA-F9941CFC15B5}" srcOrd="0" destOrd="0" presId="urn:microsoft.com/office/officeart/2008/layout/SquareAccentList"/>
    <dgm:cxn modelId="{D72AED7B-4CF6-3A4D-B28C-A13E6258B910}" type="presParOf" srcId="{577A2E0F-E4C0-F148-878A-C7E632F7BF5D}" destId="{2E22F153-B143-1E49-87AE-A0FCC852B223}" srcOrd="1" destOrd="0" presId="urn:microsoft.com/office/officeart/2008/layout/SquareAccentList"/>
    <dgm:cxn modelId="{B12B6542-6FB8-2140-926B-0BBB77628FF0}" type="presParOf" srcId="{CA7AA774-8510-E44A-A439-B47C23DC8C13}" destId="{1528A673-53FC-E74B-9EBE-71D9BB06FA7A}" srcOrd="1" destOrd="0" presId="urn:microsoft.com/office/officeart/2008/layout/SquareAccentList"/>
    <dgm:cxn modelId="{6284CEA9-517D-B64A-B206-F77AF4F23000}" type="presParOf" srcId="{1528A673-53FC-E74B-9EBE-71D9BB06FA7A}" destId="{B7990B41-C44C-6147-8812-7F70BDBF3A0E}" srcOrd="0" destOrd="0" presId="urn:microsoft.com/office/officeart/2008/layout/SquareAccentList"/>
    <dgm:cxn modelId="{F5E6233D-0316-5A44-BDFA-BFF750A03455}" type="presParOf" srcId="{1528A673-53FC-E74B-9EBE-71D9BB06FA7A}" destId="{8BD350CD-95E0-D44F-93F9-7B51C922A297}" srcOrd="1" destOrd="0" presId="urn:microsoft.com/office/officeart/2008/layout/Squa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1D77EB61-6C1D-3747-B406-627F555EC8F7}" type="doc">
      <dgm:prSet loTypeId="urn:microsoft.com/office/officeart/2005/8/layout/lProcess2" loCatId="" qsTypeId="urn:microsoft.com/office/officeart/2005/8/quickstyle/simple4" qsCatId="simple" csTypeId="urn:microsoft.com/office/officeart/2005/8/colors/colorful4" csCatId="colorful" phldr="1"/>
      <dgm:spPr/>
      <dgm:t>
        <a:bodyPr/>
        <a:lstStyle/>
        <a:p>
          <a:endParaRPr lang="es-ES_tradnl"/>
        </a:p>
      </dgm:t>
    </dgm:pt>
    <dgm:pt modelId="{B2698607-3D98-964A-A418-EDCCD58E35FD}">
      <dgm:prSet phldrT="[Texto]" custT="1"/>
      <dgm:spPr/>
      <dgm:t>
        <a:bodyPr/>
        <a:lstStyle/>
        <a:p>
          <a:r>
            <a:rPr lang="es-ES_tradnl" sz="1100" dirty="0" smtClean="0">
              <a:latin typeface="Arial" charset="0"/>
              <a:ea typeface="Arial" charset="0"/>
              <a:cs typeface="Arial" charset="0"/>
            </a:rPr>
            <a:t>Pandemia Covid-19</a:t>
          </a:r>
          <a:endParaRPr lang="es-ES_tradnl" sz="1100" dirty="0">
            <a:latin typeface="Arial" charset="0"/>
            <a:ea typeface="Arial" charset="0"/>
            <a:cs typeface="Arial" charset="0"/>
          </a:endParaRPr>
        </a:p>
      </dgm:t>
    </dgm:pt>
    <dgm:pt modelId="{B4293B8E-3747-2047-8996-F0A5F2593F0E}" type="parTrans" cxnId="{81FAEBCC-39EC-4442-AECD-A69FA70366DE}">
      <dgm:prSet/>
      <dgm:spPr/>
      <dgm:t>
        <a:bodyPr/>
        <a:lstStyle/>
        <a:p>
          <a:endParaRPr lang="es-ES_tradnl" sz="1100">
            <a:latin typeface="Arial" charset="0"/>
            <a:ea typeface="Arial" charset="0"/>
            <a:cs typeface="Arial" charset="0"/>
          </a:endParaRPr>
        </a:p>
      </dgm:t>
    </dgm:pt>
    <dgm:pt modelId="{205E62FB-4D22-C944-ABED-C8E56BE0340E}" type="sibTrans" cxnId="{81FAEBCC-39EC-4442-AECD-A69FA70366DE}">
      <dgm:prSet/>
      <dgm:spPr/>
      <dgm:t>
        <a:bodyPr/>
        <a:lstStyle/>
        <a:p>
          <a:endParaRPr lang="es-ES_tradnl" sz="1100">
            <a:latin typeface="Arial" charset="0"/>
            <a:ea typeface="Arial" charset="0"/>
            <a:cs typeface="Arial" charset="0"/>
          </a:endParaRPr>
        </a:p>
      </dgm:t>
    </dgm:pt>
    <dgm:pt modelId="{EFB18111-8B01-B24C-AFE4-ECBEAD55F0F9}">
      <dgm:prSet phldrT="[Texto]" custT="1"/>
      <dgm:spPr/>
      <dgm:t>
        <a:bodyPr/>
        <a:lstStyle/>
        <a:p>
          <a:r>
            <a:rPr lang="es-ES_tradnl" sz="1100" dirty="0" smtClean="0">
              <a:latin typeface="Arial" charset="0"/>
              <a:ea typeface="Arial" charset="0"/>
              <a:cs typeface="Arial" charset="0"/>
            </a:rPr>
            <a:t>Ingresos percibidos por hogares de 257 alumnos</a:t>
          </a:r>
          <a:endParaRPr lang="es-ES_tradnl" sz="1100" dirty="0">
            <a:latin typeface="Arial" charset="0"/>
            <a:ea typeface="Arial" charset="0"/>
            <a:cs typeface="Arial" charset="0"/>
          </a:endParaRPr>
        </a:p>
      </dgm:t>
    </dgm:pt>
    <dgm:pt modelId="{7E5C314B-727B-4247-8A45-D5C382A5FBE6}" type="parTrans" cxnId="{2A41EEF1-7DC8-514B-85F8-F3696C4DA806}">
      <dgm:prSet/>
      <dgm:spPr/>
      <dgm:t>
        <a:bodyPr/>
        <a:lstStyle/>
        <a:p>
          <a:endParaRPr lang="es-ES_tradnl" sz="1100">
            <a:latin typeface="Arial" charset="0"/>
            <a:ea typeface="Arial" charset="0"/>
            <a:cs typeface="Arial" charset="0"/>
          </a:endParaRPr>
        </a:p>
      </dgm:t>
    </dgm:pt>
    <dgm:pt modelId="{1CE571CE-D45D-4546-9998-B12CFA5FD471}" type="sibTrans" cxnId="{2A41EEF1-7DC8-514B-85F8-F3696C4DA806}">
      <dgm:prSet/>
      <dgm:spPr/>
      <dgm:t>
        <a:bodyPr/>
        <a:lstStyle/>
        <a:p>
          <a:endParaRPr lang="es-ES_tradnl" sz="1100">
            <a:latin typeface="Arial" charset="0"/>
            <a:ea typeface="Arial" charset="0"/>
            <a:cs typeface="Arial" charset="0"/>
          </a:endParaRPr>
        </a:p>
      </dgm:t>
    </dgm:pt>
    <dgm:pt modelId="{865BF240-844B-B542-A744-5AC63B6D2860}">
      <dgm:prSet phldrT="[Texto]" custT="1"/>
      <dgm:spPr/>
      <dgm:t>
        <a:bodyPr/>
        <a:lstStyle/>
        <a:p>
          <a:r>
            <a:rPr lang="es-ES_tradnl" sz="1100" dirty="0" smtClean="0">
              <a:latin typeface="Arial" charset="0"/>
              <a:ea typeface="Arial" charset="0"/>
              <a:cs typeface="Arial" charset="0"/>
            </a:rPr>
            <a:t>Insuficientes para cubrir gastos familiares</a:t>
          </a:r>
          <a:endParaRPr lang="es-ES_tradnl" sz="1100" dirty="0">
            <a:latin typeface="Arial" charset="0"/>
            <a:ea typeface="Arial" charset="0"/>
            <a:cs typeface="Arial" charset="0"/>
          </a:endParaRPr>
        </a:p>
      </dgm:t>
    </dgm:pt>
    <dgm:pt modelId="{5A0C2DE3-8217-314D-B67B-36CEA8E9A306}" type="parTrans" cxnId="{6DE2F9E0-F765-0B4B-AA99-9773114AA4E0}">
      <dgm:prSet/>
      <dgm:spPr/>
      <dgm:t>
        <a:bodyPr/>
        <a:lstStyle/>
        <a:p>
          <a:endParaRPr lang="es-ES_tradnl" sz="1100">
            <a:latin typeface="Arial" charset="0"/>
            <a:ea typeface="Arial" charset="0"/>
            <a:cs typeface="Arial" charset="0"/>
          </a:endParaRPr>
        </a:p>
      </dgm:t>
    </dgm:pt>
    <dgm:pt modelId="{229D324F-BB66-0F47-A051-1E85CA9B8CFD}" type="sibTrans" cxnId="{6DE2F9E0-F765-0B4B-AA99-9773114AA4E0}">
      <dgm:prSet/>
      <dgm:spPr/>
      <dgm:t>
        <a:bodyPr/>
        <a:lstStyle/>
        <a:p>
          <a:endParaRPr lang="es-ES_tradnl" sz="1100">
            <a:latin typeface="Arial" charset="0"/>
            <a:ea typeface="Arial" charset="0"/>
            <a:cs typeface="Arial" charset="0"/>
          </a:endParaRPr>
        </a:p>
      </dgm:t>
    </dgm:pt>
    <dgm:pt modelId="{BF5FB285-A464-B24A-9C9D-50B0800044FB}">
      <dgm:prSet phldrT="[Texto]" custT="1"/>
      <dgm:spPr/>
      <dgm:t>
        <a:bodyPr/>
        <a:lstStyle/>
        <a:p>
          <a:r>
            <a:rPr lang="es-ES_tradnl" sz="1100" dirty="0" smtClean="0">
              <a:latin typeface="Arial" charset="0"/>
              <a:ea typeface="Arial" charset="0"/>
              <a:cs typeface="Arial" charset="0"/>
            </a:rPr>
            <a:t>Diferencia</a:t>
          </a:r>
          <a:endParaRPr lang="es-ES_tradnl" sz="1100" dirty="0">
            <a:latin typeface="Arial" charset="0"/>
            <a:ea typeface="Arial" charset="0"/>
            <a:cs typeface="Arial" charset="0"/>
          </a:endParaRPr>
        </a:p>
      </dgm:t>
    </dgm:pt>
    <dgm:pt modelId="{91B78BBD-7E0E-E248-8922-56BD22BF4928}" type="parTrans" cxnId="{67F95AF9-8304-C746-A178-500B99694527}">
      <dgm:prSet/>
      <dgm:spPr/>
      <dgm:t>
        <a:bodyPr/>
        <a:lstStyle/>
        <a:p>
          <a:endParaRPr lang="es-ES_tradnl" sz="1100">
            <a:latin typeface="Arial" charset="0"/>
            <a:ea typeface="Arial" charset="0"/>
            <a:cs typeface="Arial" charset="0"/>
          </a:endParaRPr>
        </a:p>
      </dgm:t>
    </dgm:pt>
    <dgm:pt modelId="{A370D7F8-534D-B44C-9BFA-F6075692E8B8}" type="sibTrans" cxnId="{67F95AF9-8304-C746-A178-500B99694527}">
      <dgm:prSet/>
      <dgm:spPr/>
      <dgm:t>
        <a:bodyPr/>
        <a:lstStyle/>
        <a:p>
          <a:endParaRPr lang="es-ES_tradnl" sz="1100">
            <a:latin typeface="Arial" charset="0"/>
            <a:ea typeface="Arial" charset="0"/>
            <a:cs typeface="Arial" charset="0"/>
          </a:endParaRPr>
        </a:p>
      </dgm:t>
    </dgm:pt>
    <dgm:pt modelId="{66DDBB7B-9DAC-1B4D-B57A-D4FC7F00B4BE}">
      <dgm:prSet phldrT="[Texto]" custT="1"/>
      <dgm:spPr/>
      <dgm:t>
        <a:bodyPr/>
        <a:lstStyle/>
        <a:p>
          <a:r>
            <a:rPr lang="es-ES_tradnl" sz="1100" dirty="0" smtClean="0">
              <a:latin typeface="Arial" charset="0"/>
              <a:ea typeface="Arial" charset="0"/>
              <a:cs typeface="Arial" charset="0"/>
            </a:rPr>
            <a:t>Menos del 20% </a:t>
          </a:r>
          <a:endParaRPr lang="es-ES_tradnl" sz="1100" dirty="0">
            <a:latin typeface="Arial" charset="0"/>
            <a:ea typeface="Arial" charset="0"/>
            <a:cs typeface="Arial" charset="0"/>
          </a:endParaRPr>
        </a:p>
      </dgm:t>
    </dgm:pt>
    <dgm:pt modelId="{62FF69BD-A69E-714E-9093-757AFF6AF45A}" type="parTrans" cxnId="{F3A26FE8-2DAB-1F4A-830A-C7EC65AFC1D3}">
      <dgm:prSet/>
      <dgm:spPr/>
      <dgm:t>
        <a:bodyPr/>
        <a:lstStyle/>
        <a:p>
          <a:endParaRPr lang="es-ES_tradnl" sz="1100">
            <a:latin typeface="Arial" charset="0"/>
            <a:ea typeface="Arial" charset="0"/>
            <a:cs typeface="Arial" charset="0"/>
          </a:endParaRPr>
        </a:p>
      </dgm:t>
    </dgm:pt>
    <dgm:pt modelId="{1BAE9A83-62CC-BD47-BDB5-8BE4A69C3C99}" type="sibTrans" cxnId="{F3A26FE8-2DAB-1F4A-830A-C7EC65AFC1D3}">
      <dgm:prSet/>
      <dgm:spPr/>
      <dgm:t>
        <a:bodyPr/>
        <a:lstStyle/>
        <a:p>
          <a:endParaRPr lang="es-ES_tradnl" sz="1100">
            <a:latin typeface="Arial" charset="0"/>
            <a:ea typeface="Arial" charset="0"/>
            <a:cs typeface="Arial" charset="0"/>
          </a:endParaRPr>
        </a:p>
      </dgm:t>
    </dgm:pt>
    <dgm:pt modelId="{74DA27E4-7567-704E-AFAD-E7E101FEA532}">
      <dgm:prSet phldrT="[Texto]" custT="1"/>
      <dgm:spPr/>
      <dgm:t>
        <a:bodyPr/>
        <a:lstStyle/>
        <a:p>
          <a:r>
            <a:rPr lang="es-ES_tradnl" sz="1100" dirty="0" smtClean="0">
              <a:latin typeface="Arial" charset="0"/>
              <a:ea typeface="Arial" charset="0"/>
              <a:cs typeface="Arial" charset="0"/>
            </a:rPr>
            <a:t>Del 21% al 30%</a:t>
          </a:r>
          <a:endParaRPr lang="es-ES_tradnl" sz="1100" dirty="0">
            <a:latin typeface="Arial" charset="0"/>
            <a:ea typeface="Arial" charset="0"/>
            <a:cs typeface="Arial" charset="0"/>
          </a:endParaRPr>
        </a:p>
      </dgm:t>
    </dgm:pt>
    <dgm:pt modelId="{E6A8AF93-D879-BC48-926A-450B1882E5E6}" type="parTrans" cxnId="{1B4317FE-9595-5844-AFD0-D5E85ED13921}">
      <dgm:prSet/>
      <dgm:spPr/>
      <dgm:t>
        <a:bodyPr/>
        <a:lstStyle/>
        <a:p>
          <a:endParaRPr lang="es-ES_tradnl" sz="1100">
            <a:latin typeface="Arial" charset="0"/>
            <a:ea typeface="Arial" charset="0"/>
            <a:cs typeface="Arial" charset="0"/>
          </a:endParaRPr>
        </a:p>
      </dgm:t>
    </dgm:pt>
    <dgm:pt modelId="{AA60B2C9-FEDB-0A45-ACBF-975B3ADC2FFE}" type="sibTrans" cxnId="{1B4317FE-9595-5844-AFD0-D5E85ED13921}">
      <dgm:prSet/>
      <dgm:spPr/>
      <dgm:t>
        <a:bodyPr/>
        <a:lstStyle/>
        <a:p>
          <a:endParaRPr lang="es-ES_tradnl" sz="1100">
            <a:latin typeface="Arial" charset="0"/>
            <a:ea typeface="Arial" charset="0"/>
            <a:cs typeface="Arial" charset="0"/>
          </a:endParaRPr>
        </a:p>
      </dgm:t>
    </dgm:pt>
    <dgm:pt modelId="{5C0F9D22-5729-BB47-A6F2-DBA10004C378}" type="pres">
      <dgm:prSet presAssocID="{1D77EB61-6C1D-3747-B406-627F555EC8F7}" presName="theList" presStyleCnt="0">
        <dgm:presLayoutVars>
          <dgm:dir/>
          <dgm:animLvl val="lvl"/>
          <dgm:resizeHandles val="exact"/>
        </dgm:presLayoutVars>
      </dgm:prSet>
      <dgm:spPr/>
      <dgm:t>
        <a:bodyPr/>
        <a:lstStyle/>
        <a:p>
          <a:endParaRPr lang="es-ES_tradnl"/>
        </a:p>
      </dgm:t>
    </dgm:pt>
    <dgm:pt modelId="{70823D19-3E75-FC4E-B1FA-7CB7DC77A4AD}" type="pres">
      <dgm:prSet presAssocID="{B2698607-3D98-964A-A418-EDCCD58E35FD}" presName="compNode" presStyleCnt="0"/>
      <dgm:spPr/>
    </dgm:pt>
    <dgm:pt modelId="{C50F790E-2A8B-AA43-B872-C3FA1D444890}" type="pres">
      <dgm:prSet presAssocID="{B2698607-3D98-964A-A418-EDCCD58E35FD}" presName="aNode" presStyleLbl="bgShp" presStyleIdx="0" presStyleCnt="2"/>
      <dgm:spPr/>
      <dgm:t>
        <a:bodyPr/>
        <a:lstStyle/>
        <a:p>
          <a:endParaRPr lang="es-ES_tradnl"/>
        </a:p>
      </dgm:t>
    </dgm:pt>
    <dgm:pt modelId="{E2E4964B-CE50-4E4F-9DBD-5D61442B8413}" type="pres">
      <dgm:prSet presAssocID="{B2698607-3D98-964A-A418-EDCCD58E35FD}" presName="textNode" presStyleLbl="bgShp" presStyleIdx="0" presStyleCnt="2"/>
      <dgm:spPr/>
      <dgm:t>
        <a:bodyPr/>
        <a:lstStyle/>
        <a:p>
          <a:endParaRPr lang="es-ES_tradnl"/>
        </a:p>
      </dgm:t>
    </dgm:pt>
    <dgm:pt modelId="{B97DC1EB-68F5-E648-889A-4C66C3906C2B}" type="pres">
      <dgm:prSet presAssocID="{B2698607-3D98-964A-A418-EDCCD58E35FD}" presName="compChildNode" presStyleCnt="0"/>
      <dgm:spPr/>
    </dgm:pt>
    <dgm:pt modelId="{3B147D74-3DA3-464F-A70C-A8444C09923B}" type="pres">
      <dgm:prSet presAssocID="{B2698607-3D98-964A-A418-EDCCD58E35FD}" presName="theInnerList" presStyleCnt="0"/>
      <dgm:spPr/>
    </dgm:pt>
    <dgm:pt modelId="{CAF76F12-221C-B249-96D2-953567C59FA2}" type="pres">
      <dgm:prSet presAssocID="{EFB18111-8B01-B24C-AFE4-ECBEAD55F0F9}" presName="childNode" presStyleLbl="node1" presStyleIdx="0" presStyleCnt="4">
        <dgm:presLayoutVars>
          <dgm:bulletEnabled val="1"/>
        </dgm:presLayoutVars>
      </dgm:prSet>
      <dgm:spPr/>
      <dgm:t>
        <a:bodyPr/>
        <a:lstStyle/>
        <a:p>
          <a:endParaRPr lang="es-ES_tradnl"/>
        </a:p>
      </dgm:t>
    </dgm:pt>
    <dgm:pt modelId="{3A8E58C0-C634-854D-9D58-CCD2EEE38276}" type="pres">
      <dgm:prSet presAssocID="{EFB18111-8B01-B24C-AFE4-ECBEAD55F0F9}" presName="aSpace2" presStyleCnt="0"/>
      <dgm:spPr/>
    </dgm:pt>
    <dgm:pt modelId="{8C393270-37FC-394C-AC39-8C3E9BC0BF18}" type="pres">
      <dgm:prSet presAssocID="{865BF240-844B-B542-A744-5AC63B6D2860}" presName="childNode" presStyleLbl="node1" presStyleIdx="1" presStyleCnt="4">
        <dgm:presLayoutVars>
          <dgm:bulletEnabled val="1"/>
        </dgm:presLayoutVars>
      </dgm:prSet>
      <dgm:spPr/>
      <dgm:t>
        <a:bodyPr/>
        <a:lstStyle/>
        <a:p>
          <a:endParaRPr lang="es-ES_tradnl"/>
        </a:p>
      </dgm:t>
    </dgm:pt>
    <dgm:pt modelId="{9C888741-86E0-6641-A222-43EECF73783D}" type="pres">
      <dgm:prSet presAssocID="{B2698607-3D98-964A-A418-EDCCD58E35FD}" presName="aSpace" presStyleCnt="0"/>
      <dgm:spPr/>
    </dgm:pt>
    <dgm:pt modelId="{7DBA53DF-FCD9-F240-B830-296362EC730E}" type="pres">
      <dgm:prSet presAssocID="{BF5FB285-A464-B24A-9C9D-50B0800044FB}" presName="compNode" presStyleCnt="0"/>
      <dgm:spPr/>
    </dgm:pt>
    <dgm:pt modelId="{3B43A63B-4E69-FE40-9EFF-7598B1EF9222}" type="pres">
      <dgm:prSet presAssocID="{BF5FB285-A464-B24A-9C9D-50B0800044FB}" presName="aNode" presStyleLbl="bgShp" presStyleIdx="1" presStyleCnt="2"/>
      <dgm:spPr/>
      <dgm:t>
        <a:bodyPr/>
        <a:lstStyle/>
        <a:p>
          <a:endParaRPr lang="es-ES_tradnl"/>
        </a:p>
      </dgm:t>
    </dgm:pt>
    <dgm:pt modelId="{D3E17797-AD81-6442-873C-11C5BED796FA}" type="pres">
      <dgm:prSet presAssocID="{BF5FB285-A464-B24A-9C9D-50B0800044FB}" presName="textNode" presStyleLbl="bgShp" presStyleIdx="1" presStyleCnt="2"/>
      <dgm:spPr/>
      <dgm:t>
        <a:bodyPr/>
        <a:lstStyle/>
        <a:p>
          <a:endParaRPr lang="es-ES_tradnl"/>
        </a:p>
      </dgm:t>
    </dgm:pt>
    <dgm:pt modelId="{82BD5222-802A-D44F-BA7E-F285122972D5}" type="pres">
      <dgm:prSet presAssocID="{BF5FB285-A464-B24A-9C9D-50B0800044FB}" presName="compChildNode" presStyleCnt="0"/>
      <dgm:spPr/>
    </dgm:pt>
    <dgm:pt modelId="{BAB14071-54AE-8A49-9091-CF5CDD4C8806}" type="pres">
      <dgm:prSet presAssocID="{BF5FB285-A464-B24A-9C9D-50B0800044FB}" presName="theInnerList" presStyleCnt="0"/>
      <dgm:spPr/>
    </dgm:pt>
    <dgm:pt modelId="{4F0B3ADB-6468-424A-BCEC-0BBE2D0E99B3}" type="pres">
      <dgm:prSet presAssocID="{66DDBB7B-9DAC-1B4D-B57A-D4FC7F00B4BE}" presName="childNode" presStyleLbl="node1" presStyleIdx="2" presStyleCnt="4">
        <dgm:presLayoutVars>
          <dgm:bulletEnabled val="1"/>
        </dgm:presLayoutVars>
      </dgm:prSet>
      <dgm:spPr/>
      <dgm:t>
        <a:bodyPr/>
        <a:lstStyle/>
        <a:p>
          <a:endParaRPr lang="es-ES_tradnl"/>
        </a:p>
      </dgm:t>
    </dgm:pt>
    <dgm:pt modelId="{779A51FF-0E18-6843-9296-BC27E7405276}" type="pres">
      <dgm:prSet presAssocID="{66DDBB7B-9DAC-1B4D-B57A-D4FC7F00B4BE}" presName="aSpace2" presStyleCnt="0"/>
      <dgm:spPr/>
    </dgm:pt>
    <dgm:pt modelId="{9F88BB89-7DBB-7D46-A24D-3316E7D736C9}" type="pres">
      <dgm:prSet presAssocID="{74DA27E4-7567-704E-AFAD-E7E101FEA532}" presName="childNode" presStyleLbl="node1" presStyleIdx="3" presStyleCnt="4">
        <dgm:presLayoutVars>
          <dgm:bulletEnabled val="1"/>
        </dgm:presLayoutVars>
      </dgm:prSet>
      <dgm:spPr/>
      <dgm:t>
        <a:bodyPr/>
        <a:lstStyle/>
        <a:p>
          <a:endParaRPr lang="es-ES_tradnl"/>
        </a:p>
      </dgm:t>
    </dgm:pt>
  </dgm:ptLst>
  <dgm:cxnLst>
    <dgm:cxn modelId="{6DE2F9E0-F765-0B4B-AA99-9773114AA4E0}" srcId="{B2698607-3D98-964A-A418-EDCCD58E35FD}" destId="{865BF240-844B-B542-A744-5AC63B6D2860}" srcOrd="1" destOrd="0" parTransId="{5A0C2DE3-8217-314D-B67B-36CEA8E9A306}" sibTransId="{229D324F-BB66-0F47-A051-1E85CA9B8CFD}"/>
    <dgm:cxn modelId="{7131B619-D7EC-F44A-B2E2-BB7613BB6C83}" type="presOf" srcId="{66DDBB7B-9DAC-1B4D-B57A-D4FC7F00B4BE}" destId="{4F0B3ADB-6468-424A-BCEC-0BBE2D0E99B3}" srcOrd="0" destOrd="0" presId="urn:microsoft.com/office/officeart/2005/8/layout/lProcess2"/>
    <dgm:cxn modelId="{516E399A-9B00-7C4B-829B-03605E22DB97}" type="presOf" srcId="{EFB18111-8B01-B24C-AFE4-ECBEAD55F0F9}" destId="{CAF76F12-221C-B249-96D2-953567C59FA2}" srcOrd="0" destOrd="0" presId="urn:microsoft.com/office/officeart/2005/8/layout/lProcess2"/>
    <dgm:cxn modelId="{67F95AF9-8304-C746-A178-500B99694527}" srcId="{1D77EB61-6C1D-3747-B406-627F555EC8F7}" destId="{BF5FB285-A464-B24A-9C9D-50B0800044FB}" srcOrd="1" destOrd="0" parTransId="{91B78BBD-7E0E-E248-8922-56BD22BF4928}" sibTransId="{A370D7F8-534D-B44C-9BFA-F6075692E8B8}"/>
    <dgm:cxn modelId="{F27852B8-5F69-6B4E-A7ED-D94489F8C64F}" type="presOf" srcId="{74DA27E4-7567-704E-AFAD-E7E101FEA532}" destId="{9F88BB89-7DBB-7D46-A24D-3316E7D736C9}" srcOrd="0" destOrd="0" presId="urn:microsoft.com/office/officeart/2005/8/layout/lProcess2"/>
    <dgm:cxn modelId="{DE9A1397-DAE1-6948-8F28-0BFA5333494E}" type="presOf" srcId="{1D77EB61-6C1D-3747-B406-627F555EC8F7}" destId="{5C0F9D22-5729-BB47-A6F2-DBA10004C378}" srcOrd="0" destOrd="0" presId="urn:microsoft.com/office/officeart/2005/8/layout/lProcess2"/>
    <dgm:cxn modelId="{4D692A77-B36A-5C44-9D8F-2EBAAC135E0B}" type="presOf" srcId="{B2698607-3D98-964A-A418-EDCCD58E35FD}" destId="{E2E4964B-CE50-4E4F-9DBD-5D61442B8413}" srcOrd="1" destOrd="0" presId="urn:microsoft.com/office/officeart/2005/8/layout/lProcess2"/>
    <dgm:cxn modelId="{113755FD-D472-D949-9D93-CEBB6B446C83}" type="presOf" srcId="{BF5FB285-A464-B24A-9C9D-50B0800044FB}" destId="{D3E17797-AD81-6442-873C-11C5BED796FA}" srcOrd="1" destOrd="0" presId="urn:microsoft.com/office/officeart/2005/8/layout/lProcess2"/>
    <dgm:cxn modelId="{81FAEBCC-39EC-4442-AECD-A69FA70366DE}" srcId="{1D77EB61-6C1D-3747-B406-627F555EC8F7}" destId="{B2698607-3D98-964A-A418-EDCCD58E35FD}" srcOrd="0" destOrd="0" parTransId="{B4293B8E-3747-2047-8996-F0A5F2593F0E}" sibTransId="{205E62FB-4D22-C944-ABED-C8E56BE0340E}"/>
    <dgm:cxn modelId="{FB495922-3A50-724D-8626-12ABB712341D}" type="presOf" srcId="{BF5FB285-A464-B24A-9C9D-50B0800044FB}" destId="{3B43A63B-4E69-FE40-9EFF-7598B1EF9222}" srcOrd="0" destOrd="0" presId="urn:microsoft.com/office/officeart/2005/8/layout/lProcess2"/>
    <dgm:cxn modelId="{F3A26FE8-2DAB-1F4A-830A-C7EC65AFC1D3}" srcId="{BF5FB285-A464-B24A-9C9D-50B0800044FB}" destId="{66DDBB7B-9DAC-1B4D-B57A-D4FC7F00B4BE}" srcOrd="0" destOrd="0" parTransId="{62FF69BD-A69E-714E-9093-757AFF6AF45A}" sibTransId="{1BAE9A83-62CC-BD47-BDB5-8BE4A69C3C99}"/>
    <dgm:cxn modelId="{A92DB50C-4617-BA47-9868-0808896734EE}" type="presOf" srcId="{B2698607-3D98-964A-A418-EDCCD58E35FD}" destId="{C50F790E-2A8B-AA43-B872-C3FA1D444890}" srcOrd="0" destOrd="0" presId="urn:microsoft.com/office/officeart/2005/8/layout/lProcess2"/>
    <dgm:cxn modelId="{2A41EEF1-7DC8-514B-85F8-F3696C4DA806}" srcId="{B2698607-3D98-964A-A418-EDCCD58E35FD}" destId="{EFB18111-8B01-B24C-AFE4-ECBEAD55F0F9}" srcOrd="0" destOrd="0" parTransId="{7E5C314B-727B-4247-8A45-D5C382A5FBE6}" sibTransId="{1CE571CE-D45D-4546-9998-B12CFA5FD471}"/>
    <dgm:cxn modelId="{AB0C0301-C087-BF47-98D8-39A99232E9BD}" type="presOf" srcId="{865BF240-844B-B542-A744-5AC63B6D2860}" destId="{8C393270-37FC-394C-AC39-8C3E9BC0BF18}" srcOrd="0" destOrd="0" presId="urn:microsoft.com/office/officeart/2005/8/layout/lProcess2"/>
    <dgm:cxn modelId="{1B4317FE-9595-5844-AFD0-D5E85ED13921}" srcId="{BF5FB285-A464-B24A-9C9D-50B0800044FB}" destId="{74DA27E4-7567-704E-AFAD-E7E101FEA532}" srcOrd="1" destOrd="0" parTransId="{E6A8AF93-D879-BC48-926A-450B1882E5E6}" sibTransId="{AA60B2C9-FEDB-0A45-ACBF-975B3ADC2FFE}"/>
    <dgm:cxn modelId="{FA191C1B-9360-4244-87A3-2815A39989CC}" type="presParOf" srcId="{5C0F9D22-5729-BB47-A6F2-DBA10004C378}" destId="{70823D19-3E75-FC4E-B1FA-7CB7DC77A4AD}" srcOrd="0" destOrd="0" presId="urn:microsoft.com/office/officeart/2005/8/layout/lProcess2"/>
    <dgm:cxn modelId="{32A04998-9415-E94B-9840-94893F7DE7E5}" type="presParOf" srcId="{70823D19-3E75-FC4E-B1FA-7CB7DC77A4AD}" destId="{C50F790E-2A8B-AA43-B872-C3FA1D444890}" srcOrd="0" destOrd="0" presId="urn:microsoft.com/office/officeart/2005/8/layout/lProcess2"/>
    <dgm:cxn modelId="{2AF0D2AD-4E01-6142-8A46-DC071021F890}" type="presParOf" srcId="{70823D19-3E75-FC4E-B1FA-7CB7DC77A4AD}" destId="{E2E4964B-CE50-4E4F-9DBD-5D61442B8413}" srcOrd="1" destOrd="0" presId="urn:microsoft.com/office/officeart/2005/8/layout/lProcess2"/>
    <dgm:cxn modelId="{7D16497E-F87E-0545-AF80-DFDF710424F6}" type="presParOf" srcId="{70823D19-3E75-FC4E-B1FA-7CB7DC77A4AD}" destId="{B97DC1EB-68F5-E648-889A-4C66C3906C2B}" srcOrd="2" destOrd="0" presId="urn:microsoft.com/office/officeart/2005/8/layout/lProcess2"/>
    <dgm:cxn modelId="{D8125932-03FD-A749-9E46-2460CE641D69}" type="presParOf" srcId="{B97DC1EB-68F5-E648-889A-4C66C3906C2B}" destId="{3B147D74-3DA3-464F-A70C-A8444C09923B}" srcOrd="0" destOrd="0" presId="urn:microsoft.com/office/officeart/2005/8/layout/lProcess2"/>
    <dgm:cxn modelId="{332E6162-5B91-FD44-87CA-BD2B08BCFD47}" type="presParOf" srcId="{3B147D74-3DA3-464F-A70C-A8444C09923B}" destId="{CAF76F12-221C-B249-96D2-953567C59FA2}" srcOrd="0" destOrd="0" presId="urn:microsoft.com/office/officeart/2005/8/layout/lProcess2"/>
    <dgm:cxn modelId="{A0DD53CD-5F2F-E54F-9964-5D660CF15D94}" type="presParOf" srcId="{3B147D74-3DA3-464F-A70C-A8444C09923B}" destId="{3A8E58C0-C634-854D-9D58-CCD2EEE38276}" srcOrd="1" destOrd="0" presId="urn:microsoft.com/office/officeart/2005/8/layout/lProcess2"/>
    <dgm:cxn modelId="{9F4845E5-7929-9441-A4C9-889C7C53EAE9}" type="presParOf" srcId="{3B147D74-3DA3-464F-A70C-A8444C09923B}" destId="{8C393270-37FC-394C-AC39-8C3E9BC0BF18}" srcOrd="2" destOrd="0" presId="urn:microsoft.com/office/officeart/2005/8/layout/lProcess2"/>
    <dgm:cxn modelId="{3A01561C-D666-C44C-8854-5A39E293CD15}" type="presParOf" srcId="{5C0F9D22-5729-BB47-A6F2-DBA10004C378}" destId="{9C888741-86E0-6641-A222-43EECF73783D}" srcOrd="1" destOrd="0" presId="urn:microsoft.com/office/officeart/2005/8/layout/lProcess2"/>
    <dgm:cxn modelId="{C143D21F-72A2-974A-A413-5535AB4F4826}" type="presParOf" srcId="{5C0F9D22-5729-BB47-A6F2-DBA10004C378}" destId="{7DBA53DF-FCD9-F240-B830-296362EC730E}" srcOrd="2" destOrd="0" presId="urn:microsoft.com/office/officeart/2005/8/layout/lProcess2"/>
    <dgm:cxn modelId="{4C6FCA11-4C89-8045-A355-1266FA3C7E7C}" type="presParOf" srcId="{7DBA53DF-FCD9-F240-B830-296362EC730E}" destId="{3B43A63B-4E69-FE40-9EFF-7598B1EF9222}" srcOrd="0" destOrd="0" presId="urn:microsoft.com/office/officeart/2005/8/layout/lProcess2"/>
    <dgm:cxn modelId="{3CC4E0A3-0DAB-9345-A05A-5F4F9A13175C}" type="presParOf" srcId="{7DBA53DF-FCD9-F240-B830-296362EC730E}" destId="{D3E17797-AD81-6442-873C-11C5BED796FA}" srcOrd="1" destOrd="0" presId="urn:microsoft.com/office/officeart/2005/8/layout/lProcess2"/>
    <dgm:cxn modelId="{733B67C4-FF84-DE4D-B0C2-F4E0A651F8D3}" type="presParOf" srcId="{7DBA53DF-FCD9-F240-B830-296362EC730E}" destId="{82BD5222-802A-D44F-BA7E-F285122972D5}" srcOrd="2" destOrd="0" presId="urn:microsoft.com/office/officeart/2005/8/layout/lProcess2"/>
    <dgm:cxn modelId="{842FB16D-1E8A-8943-BFDF-0AB8D5D4A8D9}" type="presParOf" srcId="{82BD5222-802A-D44F-BA7E-F285122972D5}" destId="{BAB14071-54AE-8A49-9091-CF5CDD4C8806}" srcOrd="0" destOrd="0" presId="urn:microsoft.com/office/officeart/2005/8/layout/lProcess2"/>
    <dgm:cxn modelId="{B67CF469-3F29-2145-8DC0-8795630D6D43}" type="presParOf" srcId="{BAB14071-54AE-8A49-9091-CF5CDD4C8806}" destId="{4F0B3ADB-6468-424A-BCEC-0BBE2D0E99B3}" srcOrd="0" destOrd="0" presId="urn:microsoft.com/office/officeart/2005/8/layout/lProcess2"/>
    <dgm:cxn modelId="{352A55C6-2EAC-F74D-9337-B1E074D7B4E2}" type="presParOf" srcId="{BAB14071-54AE-8A49-9091-CF5CDD4C8806}" destId="{779A51FF-0E18-6843-9296-BC27E7405276}" srcOrd="1" destOrd="0" presId="urn:microsoft.com/office/officeart/2005/8/layout/lProcess2"/>
    <dgm:cxn modelId="{2F0376F8-A1D1-7943-B0E2-6A187202D578}" type="presParOf" srcId="{BAB14071-54AE-8A49-9091-CF5CDD4C8806}" destId="{9F88BB89-7DBB-7D46-A24D-3316E7D736C9}" srcOrd="2"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2AA59008-0715-124B-8159-7D5741624417}" type="doc">
      <dgm:prSet loTypeId="urn:microsoft.com/office/officeart/2005/8/layout/process4" loCatId="" qsTypeId="urn:microsoft.com/office/officeart/2005/8/quickstyle/simple3" qsCatId="simple" csTypeId="urn:microsoft.com/office/officeart/2005/8/colors/colorful4" csCatId="colorful" phldr="1"/>
      <dgm:spPr/>
      <dgm:t>
        <a:bodyPr/>
        <a:lstStyle/>
        <a:p>
          <a:endParaRPr lang="es-ES_tradnl"/>
        </a:p>
      </dgm:t>
    </dgm:pt>
    <dgm:pt modelId="{F0C440C5-E2DA-C842-8166-BA51AA981038}">
      <dgm:prSet phldrT="[Texto]" custT="1"/>
      <dgm:spPr/>
      <dgm:t>
        <a:bodyPr/>
        <a:lstStyle/>
        <a:p>
          <a:r>
            <a:rPr lang="es-ES_tradnl" sz="1000" smtClean="0">
              <a:latin typeface="Arial" charset="0"/>
              <a:ea typeface="Arial" charset="0"/>
              <a:cs typeface="Arial" charset="0"/>
            </a:rPr>
            <a:t>No consigan</a:t>
          </a:r>
          <a:endParaRPr lang="es-ES_tradnl" sz="1000" dirty="0">
            <a:latin typeface="Arial" charset="0"/>
            <a:ea typeface="Arial" charset="0"/>
            <a:cs typeface="Arial" charset="0"/>
          </a:endParaRPr>
        </a:p>
      </dgm:t>
    </dgm:pt>
    <dgm:pt modelId="{8DE84A31-0452-3E40-887A-8146E9783FA7}" type="parTrans" cxnId="{8A79BCFF-6872-AD42-90CA-4EB43ED33103}">
      <dgm:prSet/>
      <dgm:spPr/>
      <dgm:t>
        <a:bodyPr/>
        <a:lstStyle/>
        <a:p>
          <a:endParaRPr lang="es-ES_tradnl" sz="1000">
            <a:latin typeface="Arial" charset="0"/>
            <a:ea typeface="Arial" charset="0"/>
            <a:cs typeface="Arial" charset="0"/>
          </a:endParaRPr>
        </a:p>
      </dgm:t>
    </dgm:pt>
    <dgm:pt modelId="{0BDC42E5-38C8-A744-BBBC-E502F3A9A1BB}" type="sibTrans" cxnId="{8A79BCFF-6872-AD42-90CA-4EB43ED33103}">
      <dgm:prSet/>
      <dgm:spPr/>
      <dgm:t>
        <a:bodyPr/>
        <a:lstStyle/>
        <a:p>
          <a:endParaRPr lang="es-ES_tradnl" sz="1000">
            <a:latin typeface="Arial" charset="0"/>
            <a:ea typeface="Arial" charset="0"/>
            <a:cs typeface="Arial" charset="0"/>
          </a:endParaRPr>
        </a:p>
      </dgm:t>
    </dgm:pt>
    <dgm:pt modelId="{14690655-B76D-9A42-A825-A2A19BEAD461}">
      <dgm:prSet phldrT="[Texto]" custT="1"/>
      <dgm:spPr/>
      <dgm:t>
        <a:bodyPr/>
        <a:lstStyle/>
        <a:p>
          <a:r>
            <a:rPr lang="es-ES_tradnl" sz="1000" dirty="0" smtClean="0">
              <a:latin typeface="Arial" charset="0"/>
              <a:ea typeface="Arial" charset="0"/>
              <a:cs typeface="Arial" charset="0"/>
            </a:rPr>
            <a:t>En entidades bancarias tradicionales</a:t>
          </a:r>
          <a:endParaRPr lang="es-ES_tradnl" sz="1000" dirty="0">
            <a:latin typeface="Arial" charset="0"/>
            <a:ea typeface="Arial" charset="0"/>
            <a:cs typeface="Arial" charset="0"/>
          </a:endParaRPr>
        </a:p>
      </dgm:t>
    </dgm:pt>
    <dgm:pt modelId="{B4942C11-53BB-1D42-BB4D-492A370C213B}" type="parTrans" cxnId="{28CA67B1-50A8-8C48-AC18-D735F2C7FDA9}">
      <dgm:prSet/>
      <dgm:spPr/>
      <dgm:t>
        <a:bodyPr/>
        <a:lstStyle/>
        <a:p>
          <a:endParaRPr lang="es-ES_tradnl" sz="1000">
            <a:latin typeface="Arial" charset="0"/>
            <a:ea typeface="Arial" charset="0"/>
            <a:cs typeface="Arial" charset="0"/>
          </a:endParaRPr>
        </a:p>
      </dgm:t>
    </dgm:pt>
    <dgm:pt modelId="{2D87FBA3-F343-C54F-93EC-4B453C0725EC}" type="sibTrans" cxnId="{28CA67B1-50A8-8C48-AC18-D735F2C7FDA9}">
      <dgm:prSet/>
      <dgm:spPr/>
      <dgm:t>
        <a:bodyPr/>
        <a:lstStyle/>
        <a:p>
          <a:endParaRPr lang="es-ES_tradnl" sz="1000">
            <a:latin typeface="Arial" charset="0"/>
            <a:ea typeface="Arial" charset="0"/>
            <a:cs typeface="Arial" charset="0"/>
          </a:endParaRPr>
        </a:p>
      </dgm:t>
    </dgm:pt>
    <dgm:pt modelId="{84A4D68F-CD79-C941-9E8A-4D62C618EC8A}">
      <dgm:prSet phldrT="[Texto]" custT="1"/>
      <dgm:spPr/>
      <dgm:t>
        <a:bodyPr/>
        <a:lstStyle/>
        <a:p>
          <a:r>
            <a:rPr lang="es-ES_tradnl" sz="1000" dirty="0" smtClean="0">
              <a:latin typeface="Arial" charset="0"/>
              <a:ea typeface="Arial" charset="0"/>
              <a:cs typeface="Arial" charset="0"/>
            </a:rPr>
            <a:t>Para</a:t>
          </a:r>
          <a:endParaRPr lang="es-ES_tradnl" sz="1000" dirty="0">
            <a:latin typeface="Arial" charset="0"/>
            <a:ea typeface="Arial" charset="0"/>
            <a:cs typeface="Arial" charset="0"/>
          </a:endParaRPr>
        </a:p>
      </dgm:t>
    </dgm:pt>
    <dgm:pt modelId="{96079323-61BB-A746-BB67-5F9C00CD934B}" type="parTrans" cxnId="{8D25057F-37CB-F243-A953-A59EE43B9155}">
      <dgm:prSet/>
      <dgm:spPr/>
      <dgm:t>
        <a:bodyPr/>
        <a:lstStyle/>
        <a:p>
          <a:endParaRPr lang="es-ES_tradnl" sz="1000">
            <a:latin typeface="Arial" charset="0"/>
            <a:ea typeface="Arial" charset="0"/>
            <a:cs typeface="Arial" charset="0"/>
          </a:endParaRPr>
        </a:p>
      </dgm:t>
    </dgm:pt>
    <dgm:pt modelId="{8F821820-318E-0741-8440-493C82B75BCD}" type="sibTrans" cxnId="{8D25057F-37CB-F243-A953-A59EE43B9155}">
      <dgm:prSet/>
      <dgm:spPr/>
      <dgm:t>
        <a:bodyPr/>
        <a:lstStyle/>
        <a:p>
          <a:endParaRPr lang="es-ES_tradnl" sz="1000">
            <a:latin typeface="Arial" charset="0"/>
            <a:ea typeface="Arial" charset="0"/>
            <a:cs typeface="Arial" charset="0"/>
          </a:endParaRPr>
        </a:p>
      </dgm:t>
    </dgm:pt>
    <dgm:pt modelId="{C986137F-A4DC-794D-AF78-C7464B12B787}">
      <dgm:prSet phldrT="[Texto]" custT="1"/>
      <dgm:spPr/>
      <dgm:t>
        <a:bodyPr/>
        <a:lstStyle/>
        <a:p>
          <a:r>
            <a:rPr lang="es-ES_tradnl" sz="1000" dirty="0" smtClean="0">
              <a:latin typeface="Arial" charset="0"/>
              <a:ea typeface="Arial" charset="0"/>
              <a:cs typeface="Arial" charset="0"/>
            </a:rPr>
            <a:t>Solventar este faltante</a:t>
          </a:r>
          <a:endParaRPr lang="es-ES_tradnl" sz="1000" dirty="0">
            <a:latin typeface="Arial" charset="0"/>
            <a:ea typeface="Arial" charset="0"/>
            <a:cs typeface="Arial" charset="0"/>
          </a:endParaRPr>
        </a:p>
      </dgm:t>
    </dgm:pt>
    <dgm:pt modelId="{A4A622C8-9BC0-FF4C-BFCF-A5B8CFD2F0BB}" type="parTrans" cxnId="{B675CE31-29F4-7440-9F32-F2C1BA22BF28}">
      <dgm:prSet/>
      <dgm:spPr/>
      <dgm:t>
        <a:bodyPr/>
        <a:lstStyle/>
        <a:p>
          <a:endParaRPr lang="es-ES_tradnl" sz="1000">
            <a:latin typeface="Arial" charset="0"/>
            <a:ea typeface="Arial" charset="0"/>
            <a:cs typeface="Arial" charset="0"/>
          </a:endParaRPr>
        </a:p>
      </dgm:t>
    </dgm:pt>
    <dgm:pt modelId="{7DA2D694-7B1E-7044-ADC4-912C7ABC90A6}" type="sibTrans" cxnId="{B675CE31-29F4-7440-9F32-F2C1BA22BF28}">
      <dgm:prSet/>
      <dgm:spPr/>
      <dgm:t>
        <a:bodyPr/>
        <a:lstStyle/>
        <a:p>
          <a:endParaRPr lang="es-ES_tradnl" sz="1000">
            <a:latin typeface="Arial" charset="0"/>
            <a:ea typeface="Arial" charset="0"/>
            <a:cs typeface="Arial" charset="0"/>
          </a:endParaRPr>
        </a:p>
      </dgm:t>
    </dgm:pt>
    <dgm:pt modelId="{5FC74191-14FC-0A46-AE2A-9190823886B5}">
      <dgm:prSet phldrT="[Texto]" custT="1"/>
      <dgm:spPr/>
      <dgm:t>
        <a:bodyPr/>
        <a:lstStyle/>
        <a:p>
          <a:r>
            <a:rPr lang="es-ES_tradnl" sz="1000" dirty="0" smtClean="0">
              <a:latin typeface="Arial" charset="0"/>
              <a:ea typeface="Arial" charset="0"/>
              <a:cs typeface="Arial" charset="0"/>
            </a:rPr>
            <a:t>Satisfacer necesidades básicas </a:t>
          </a:r>
          <a:endParaRPr lang="es-ES_tradnl" sz="1000" dirty="0">
            <a:latin typeface="Arial" charset="0"/>
            <a:ea typeface="Arial" charset="0"/>
            <a:cs typeface="Arial" charset="0"/>
          </a:endParaRPr>
        </a:p>
      </dgm:t>
    </dgm:pt>
    <dgm:pt modelId="{F7B7BFF2-489E-8B45-BE22-B7C3DB2A728B}" type="parTrans" cxnId="{C1E08C9C-8C02-804F-AF75-7C36CC05A5EE}">
      <dgm:prSet/>
      <dgm:spPr/>
      <dgm:t>
        <a:bodyPr/>
        <a:lstStyle/>
        <a:p>
          <a:endParaRPr lang="es-ES_tradnl" sz="1000">
            <a:latin typeface="Arial" charset="0"/>
            <a:ea typeface="Arial" charset="0"/>
            <a:cs typeface="Arial" charset="0"/>
          </a:endParaRPr>
        </a:p>
      </dgm:t>
    </dgm:pt>
    <dgm:pt modelId="{EDB51217-F730-D946-9644-FE014AF57187}" type="sibTrans" cxnId="{C1E08C9C-8C02-804F-AF75-7C36CC05A5EE}">
      <dgm:prSet/>
      <dgm:spPr/>
      <dgm:t>
        <a:bodyPr/>
        <a:lstStyle/>
        <a:p>
          <a:endParaRPr lang="es-ES_tradnl" sz="1000">
            <a:latin typeface="Arial" charset="0"/>
            <a:ea typeface="Arial" charset="0"/>
            <a:cs typeface="Arial" charset="0"/>
          </a:endParaRPr>
        </a:p>
      </dgm:t>
    </dgm:pt>
    <dgm:pt modelId="{5C0307C7-71D6-554B-ADD9-67DB87A38BEF}">
      <dgm:prSet phldrT="[Texto]" custT="1"/>
      <dgm:spPr/>
      <dgm:t>
        <a:bodyPr/>
        <a:lstStyle/>
        <a:p>
          <a:r>
            <a:rPr lang="es-ES_tradnl" sz="1000" dirty="0" smtClean="0">
              <a:latin typeface="Arial" charset="0"/>
              <a:ea typeface="Arial" charset="0"/>
              <a:cs typeface="Arial" charset="0"/>
            </a:rPr>
            <a:t>Desarrollar actividades económicas</a:t>
          </a:r>
          <a:endParaRPr lang="es-ES_tradnl" sz="1000" dirty="0">
            <a:latin typeface="Arial" charset="0"/>
            <a:ea typeface="Arial" charset="0"/>
            <a:cs typeface="Arial" charset="0"/>
          </a:endParaRPr>
        </a:p>
      </dgm:t>
    </dgm:pt>
    <dgm:pt modelId="{6596C7CC-78B3-1342-B4B5-6B65C0B095DE}" type="parTrans" cxnId="{CB51343D-E088-4B4E-87E7-CC5F478F2A10}">
      <dgm:prSet/>
      <dgm:spPr/>
      <dgm:t>
        <a:bodyPr/>
        <a:lstStyle/>
        <a:p>
          <a:endParaRPr lang="es-ES_tradnl" sz="1000">
            <a:latin typeface="Arial" charset="0"/>
            <a:ea typeface="Arial" charset="0"/>
            <a:cs typeface="Arial" charset="0"/>
          </a:endParaRPr>
        </a:p>
      </dgm:t>
    </dgm:pt>
    <dgm:pt modelId="{30441DCC-C685-C14F-B89E-CE77CC5B3FD8}" type="sibTrans" cxnId="{CB51343D-E088-4B4E-87E7-CC5F478F2A10}">
      <dgm:prSet/>
      <dgm:spPr/>
      <dgm:t>
        <a:bodyPr/>
        <a:lstStyle/>
        <a:p>
          <a:endParaRPr lang="es-ES_tradnl" sz="1000">
            <a:latin typeface="Arial" charset="0"/>
            <a:ea typeface="Arial" charset="0"/>
            <a:cs typeface="Arial" charset="0"/>
          </a:endParaRPr>
        </a:p>
      </dgm:t>
    </dgm:pt>
    <dgm:pt modelId="{6464A61D-ADE8-3A4E-9E3A-09E31885B05E}" type="pres">
      <dgm:prSet presAssocID="{2AA59008-0715-124B-8159-7D5741624417}" presName="Name0" presStyleCnt="0">
        <dgm:presLayoutVars>
          <dgm:dir/>
          <dgm:animLvl val="lvl"/>
          <dgm:resizeHandles val="exact"/>
        </dgm:presLayoutVars>
      </dgm:prSet>
      <dgm:spPr/>
      <dgm:t>
        <a:bodyPr/>
        <a:lstStyle/>
        <a:p>
          <a:endParaRPr lang="es-ES_tradnl"/>
        </a:p>
      </dgm:t>
    </dgm:pt>
    <dgm:pt modelId="{B4E93953-18D0-F546-A423-E72FB9FD21DA}" type="pres">
      <dgm:prSet presAssocID="{84A4D68F-CD79-C941-9E8A-4D62C618EC8A}" presName="boxAndChildren" presStyleCnt="0"/>
      <dgm:spPr/>
    </dgm:pt>
    <dgm:pt modelId="{B0726187-D3DC-3844-8E8C-721BECD78BD6}" type="pres">
      <dgm:prSet presAssocID="{84A4D68F-CD79-C941-9E8A-4D62C618EC8A}" presName="parentTextBox" presStyleLbl="node1" presStyleIdx="0" presStyleCnt="2"/>
      <dgm:spPr/>
      <dgm:t>
        <a:bodyPr/>
        <a:lstStyle/>
        <a:p>
          <a:endParaRPr lang="es-ES_tradnl"/>
        </a:p>
      </dgm:t>
    </dgm:pt>
    <dgm:pt modelId="{A7A71952-4AA3-994B-B51A-333095309C75}" type="pres">
      <dgm:prSet presAssocID="{84A4D68F-CD79-C941-9E8A-4D62C618EC8A}" presName="entireBox" presStyleLbl="node1" presStyleIdx="0" presStyleCnt="2"/>
      <dgm:spPr/>
      <dgm:t>
        <a:bodyPr/>
        <a:lstStyle/>
        <a:p>
          <a:endParaRPr lang="es-ES_tradnl"/>
        </a:p>
      </dgm:t>
    </dgm:pt>
    <dgm:pt modelId="{8E29ED5F-45B2-1746-AD8F-AEF476CE40E6}" type="pres">
      <dgm:prSet presAssocID="{84A4D68F-CD79-C941-9E8A-4D62C618EC8A}" presName="descendantBox" presStyleCnt="0"/>
      <dgm:spPr/>
    </dgm:pt>
    <dgm:pt modelId="{86D0BDC3-4CDA-3E49-A235-6623759F1D60}" type="pres">
      <dgm:prSet presAssocID="{C986137F-A4DC-794D-AF78-C7464B12B787}" presName="childTextBox" presStyleLbl="fgAccFollowNode1" presStyleIdx="0" presStyleCnt="4">
        <dgm:presLayoutVars>
          <dgm:bulletEnabled val="1"/>
        </dgm:presLayoutVars>
      </dgm:prSet>
      <dgm:spPr/>
      <dgm:t>
        <a:bodyPr/>
        <a:lstStyle/>
        <a:p>
          <a:endParaRPr lang="es-ES_tradnl"/>
        </a:p>
      </dgm:t>
    </dgm:pt>
    <dgm:pt modelId="{E332F72D-1AAF-CA4D-BA36-986E202951F7}" type="pres">
      <dgm:prSet presAssocID="{5FC74191-14FC-0A46-AE2A-9190823886B5}" presName="childTextBox" presStyleLbl="fgAccFollowNode1" presStyleIdx="1" presStyleCnt="4">
        <dgm:presLayoutVars>
          <dgm:bulletEnabled val="1"/>
        </dgm:presLayoutVars>
      </dgm:prSet>
      <dgm:spPr/>
      <dgm:t>
        <a:bodyPr/>
        <a:lstStyle/>
        <a:p>
          <a:endParaRPr lang="es-ES_tradnl"/>
        </a:p>
      </dgm:t>
    </dgm:pt>
    <dgm:pt modelId="{8AE5386C-32FD-F145-A378-4D9BC5D2D33A}" type="pres">
      <dgm:prSet presAssocID="{5C0307C7-71D6-554B-ADD9-67DB87A38BEF}" presName="childTextBox" presStyleLbl="fgAccFollowNode1" presStyleIdx="2" presStyleCnt="4">
        <dgm:presLayoutVars>
          <dgm:bulletEnabled val="1"/>
        </dgm:presLayoutVars>
      </dgm:prSet>
      <dgm:spPr/>
      <dgm:t>
        <a:bodyPr/>
        <a:lstStyle/>
        <a:p>
          <a:endParaRPr lang="es-ES_tradnl"/>
        </a:p>
      </dgm:t>
    </dgm:pt>
    <dgm:pt modelId="{973D2D42-8CE2-494F-9627-5334219583AF}" type="pres">
      <dgm:prSet presAssocID="{0BDC42E5-38C8-A744-BBBC-E502F3A9A1BB}" presName="sp" presStyleCnt="0"/>
      <dgm:spPr/>
    </dgm:pt>
    <dgm:pt modelId="{319D509D-C2D5-A741-B58B-D5AEDC77137C}" type="pres">
      <dgm:prSet presAssocID="{F0C440C5-E2DA-C842-8166-BA51AA981038}" presName="arrowAndChildren" presStyleCnt="0"/>
      <dgm:spPr/>
    </dgm:pt>
    <dgm:pt modelId="{C8DDBF47-8961-2A48-A783-DD8CE60725F3}" type="pres">
      <dgm:prSet presAssocID="{F0C440C5-E2DA-C842-8166-BA51AA981038}" presName="parentTextArrow" presStyleLbl="node1" presStyleIdx="0" presStyleCnt="2"/>
      <dgm:spPr/>
      <dgm:t>
        <a:bodyPr/>
        <a:lstStyle/>
        <a:p>
          <a:endParaRPr lang="es-ES_tradnl"/>
        </a:p>
      </dgm:t>
    </dgm:pt>
    <dgm:pt modelId="{77403A56-1DF4-3C4D-AC0C-DF4F27AEC1D4}" type="pres">
      <dgm:prSet presAssocID="{F0C440C5-E2DA-C842-8166-BA51AA981038}" presName="arrow" presStyleLbl="node1" presStyleIdx="1" presStyleCnt="2"/>
      <dgm:spPr/>
      <dgm:t>
        <a:bodyPr/>
        <a:lstStyle/>
        <a:p>
          <a:endParaRPr lang="es-ES_tradnl"/>
        </a:p>
      </dgm:t>
    </dgm:pt>
    <dgm:pt modelId="{CB7DE6DC-A091-6E4B-BD7A-9E5FDE8384ED}" type="pres">
      <dgm:prSet presAssocID="{F0C440C5-E2DA-C842-8166-BA51AA981038}" presName="descendantArrow" presStyleCnt="0"/>
      <dgm:spPr/>
    </dgm:pt>
    <dgm:pt modelId="{2F7509E2-1A1E-ED4F-BE6C-2ACDE9714363}" type="pres">
      <dgm:prSet presAssocID="{14690655-B76D-9A42-A825-A2A19BEAD461}" presName="childTextArrow" presStyleLbl="fgAccFollowNode1" presStyleIdx="3" presStyleCnt="4">
        <dgm:presLayoutVars>
          <dgm:bulletEnabled val="1"/>
        </dgm:presLayoutVars>
      </dgm:prSet>
      <dgm:spPr/>
      <dgm:t>
        <a:bodyPr/>
        <a:lstStyle/>
        <a:p>
          <a:endParaRPr lang="es-ES_tradnl"/>
        </a:p>
      </dgm:t>
    </dgm:pt>
  </dgm:ptLst>
  <dgm:cxnLst>
    <dgm:cxn modelId="{B3237DFD-5129-7646-AF44-68392209CE29}" type="presOf" srcId="{C986137F-A4DC-794D-AF78-C7464B12B787}" destId="{86D0BDC3-4CDA-3E49-A235-6623759F1D60}" srcOrd="0" destOrd="0" presId="urn:microsoft.com/office/officeart/2005/8/layout/process4"/>
    <dgm:cxn modelId="{62629789-ADE1-C846-A894-4CABAA6B259B}" type="presOf" srcId="{F0C440C5-E2DA-C842-8166-BA51AA981038}" destId="{77403A56-1DF4-3C4D-AC0C-DF4F27AEC1D4}" srcOrd="1" destOrd="0" presId="urn:microsoft.com/office/officeart/2005/8/layout/process4"/>
    <dgm:cxn modelId="{C1E08C9C-8C02-804F-AF75-7C36CC05A5EE}" srcId="{84A4D68F-CD79-C941-9E8A-4D62C618EC8A}" destId="{5FC74191-14FC-0A46-AE2A-9190823886B5}" srcOrd="1" destOrd="0" parTransId="{F7B7BFF2-489E-8B45-BE22-B7C3DB2A728B}" sibTransId="{EDB51217-F730-D946-9644-FE014AF57187}"/>
    <dgm:cxn modelId="{FBA61A41-1ABE-7E40-ADB9-F084523A21DB}" type="presOf" srcId="{14690655-B76D-9A42-A825-A2A19BEAD461}" destId="{2F7509E2-1A1E-ED4F-BE6C-2ACDE9714363}" srcOrd="0" destOrd="0" presId="urn:microsoft.com/office/officeart/2005/8/layout/process4"/>
    <dgm:cxn modelId="{5E68EEE4-1D3D-2C40-827E-EC921F18B808}" type="presOf" srcId="{F0C440C5-E2DA-C842-8166-BA51AA981038}" destId="{C8DDBF47-8961-2A48-A783-DD8CE60725F3}" srcOrd="0" destOrd="0" presId="urn:microsoft.com/office/officeart/2005/8/layout/process4"/>
    <dgm:cxn modelId="{B675CE31-29F4-7440-9F32-F2C1BA22BF28}" srcId="{84A4D68F-CD79-C941-9E8A-4D62C618EC8A}" destId="{C986137F-A4DC-794D-AF78-C7464B12B787}" srcOrd="0" destOrd="0" parTransId="{A4A622C8-9BC0-FF4C-BFCF-A5B8CFD2F0BB}" sibTransId="{7DA2D694-7B1E-7044-ADC4-912C7ABC90A6}"/>
    <dgm:cxn modelId="{28CA67B1-50A8-8C48-AC18-D735F2C7FDA9}" srcId="{F0C440C5-E2DA-C842-8166-BA51AA981038}" destId="{14690655-B76D-9A42-A825-A2A19BEAD461}" srcOrd="0" destOrd="0" parTransId="{B4942C11-53BB-1D42-BB4D-492A370C213B}" sibTransId="{2D87FBA3-F343-C54F-93EC-4B453C0725EC}"/>
    <dgm:cxn modelId="{278669E6-7DDF-1D44-AE06-0F7CD9E7BB03}" type="presOf" srcId="{84A4D68F-CD79-C941-9E8A-4D62C618EC8A}" destId="{B0726187-D3DC-3844-8E8C-721BECD78BD6}" srcOrd="0" destOrd="0" presId="urn:microsoft.com/office/officeart/2005/8/layout/process4"/>
    <dgm:cxn modelId="{0842860C-5211-7C47-8C2D-BFCE6AE95E05}" type="presOf" srcId="{2AA59008-0715-124B-8159-7D5741624417}" destId="{6464A61D-ADE8-3A4E-9E3A-09E31885B05E}" srcOrd="0" destOrd="0" presId="urn:microsoft.com/office/officeart/2005/8/layout/process4"/>
    <dgm:cxn modelId="{A6872D06-4EDB-7449-92DF-905B5E61018B}" type="presOf" srcId="{5FC74191-14FC-0A46-AE2A-9190823886B5}" destId="{E332F72D-1AAF-CA4D-BA36-986E202951F7}" srcOrd="0" destOrd="0" presId="urn:microsoft.com/office/officeart/2005/8/layout/process4"/>
    <dgm:cxn modelId="{AC838779-21A1-F84F-AD28-F8A25ADD3F00}" type="presOf" srcId="{5C0307C7-71D6-554B-ADD9-67DB87A38BEF}" destId="{8AE5386C-32FD-F145-A378-4D9BC5D2D33A}" srcOrd="0" destOrd="0" presId="urn:microsoft.com/office/officeart/2005/8/layout/process4"/>
    <dgm:cxn modelId="{8A79BCFF-6872-AD42-90CA-4EB43ED33103}" srcId="{2AA59008-0715-124B-8159-7D5741624417}" destId="{F0C440C5-E2DA-C842-8166-BA51AA981038}" srcOrd="0" destOrd="0" parTransId="{8DE84A31-0452-3E40-887A-8146E9783FA7}" sibTransId="{0BDC42E5-38C8-A744-BBBC-E502F3A9A1BB}"/>
    <dgm:cxn modelId="{CB51343D-E088-4B4E-87E7-CC5F478F2A10}" srcId="{84A4D68F-CD79-C941-9E8A-4D62C618EC8A}" destId="{5C0307C7-71D6-554B-ADD9-67DB87A38BEF}" srcOrd="2" destOrd="0" parTransId="{6596C7CC-78B3-1342-B4B5-6B65C0B095DE}" sibTransId="{30441DCC-C685-C14F-B89E-CE77CC5B3FD8}"/>
    <dgm:cxn modelId="{8D25057F-37CB-F243-A953-A59EE43B9155}" srcId="{2AA59008-0715-124B-8159-7D5741624417}" destId="{84A4D68F-CD79-C941-9E8A-4D62C618EC8A}" srcOrd="1" destOrd="0" parTransId="{96079323-61BB-A746-BB67-5F9C00CD934B}" sibTransId="{8F821820-318E-0741-8440-493C82B75BCD}"/>
    <dgm:cxn modelId="{E6A07FA2-4AF3-6346-BB6C-9CB39D2E5AFD}" type="presOf" srcId="{84A4D68F-CD79-C941-9E8A-4D62C618EC8A}" destId="{A7A71952-4AA3-994B-B51A-333095309C75}" srcOrd="1" destOrd="0" presId="urn:microsoft.com/office/officeart/2005/8/layout/process4"/>
    <dgm:cxn modelId="{4E9B6B1D-23C9-E640-9389-81A48A3726E1}" type="presParOf" srcId="{6464A61D-ADE8-3A4E-9E3A-09E31885B05E}" destId="{B4E93953-18D0-F546-A423-E72FB9FD21DA}" srcOrd="0" destOrd="0" presId="urn:microsoft.com/office/officeart/2005/8/layout/process4"/>
    <dgm:cxn modelId="{3AFD30FA-B7CC-8147-ABF2-A3971DB9AAA2}" type="presParOf" srcId="{B4E93953-18D0-F546-A423-E72FB9FD21DA}" destId="{B0726187-D3DC-3844-8E8C-721BECD78BD6}" srcOrd="0" destOrd="0" presId="urn:microsoft.com/office/officeart/2005/8/layout/process4"/>
    <dgm:cxn modelId="{D9AA32FD-012E-4645-952F-4E07586B2C17}" type="presParOf" srcId="{B4E93953-18D0-F546-A423-E72FB9FD21DA}" destId="{A7A71952-4AA3-994B-B51A-333095309C75}" srcOrd="1" destOrd="0" presId="urn:microsoft.com/office/officeart/2005/8/layout/process4"/>
    <dgm:cxn modelId="{3596581F-5366-B346-A87E-13EF9571FE2B}" type="presParOf" srcId="{B4E93953-18D0-F546-A423-E72FB9FD21DA}" destId="{8E29ED5F-45B2-1746-AD8F-AEF476CE40E6}" srcOrd="2" destOrd="0" presId="urn:microsoft.com/office/officeart/2005/8/layout/process4"/>
    <dgm:cxn modelId="{AAF24B9D-B4AB-2345-9BD1-F454BB28E81E}" type="presParOf" srcId="{8E29ED5F-45B2-1746-AD8F-AEF476CE40E6}" destId="{86D0BDC3-4CDA-3E49-A235-6623759F1D60}" srcOrd="0" destOrd="0" presId="urn:microsoft.com/office/officeart/2005/8/layout/process4"/>
    <dgm:cxn modelId="{9AF87FA3-C5D0-7E46-9370-EEC0FC9E3CCC}" type="presParOf" srcId="{8E29ED5F-45B2-1746-AD8F-AEF476CE40E6}" destId="{E332F72D-1AAF-CA4D-BA36-986E202951F7}" srcOrd="1" destOrd="0" presId="urn:microsoft.com/office/officeart/2005/8/layout/process4"/>
    <dgm:cxn modelId="{B75F24CA-F509-A642-9023-792D6D7187A5}" type="presParOf" srcId="{8E29ED5F-45B2-1746-AD8F-AEF476CE40E6}" destId="{8AE5386C-32FD-F145-A378-4D9BC5D2D33A}" srcOrd="2" destOrd="0" presId="urn:microsoft.com/office/officeart/2005/8/layout/process4"/>
    <dgm:cxn modelId="{63E80395-44CD-6A4D-B2F4-D33562650CC9}" type="presParOf" srcId="{6464A61D-ADE8-3A4E-9E3A-09E31885B05E}" destId="{973D2D42-8CE2-494F-9627-5334219583AF}" srcOrd="1" destOrd="0" presId="urn:microsoft.com/office/officeart/2005/8/layout/process4"/>
    <dgm:cxn modelId="{9A17C4D9-A4F1-C94E-B9D4-7BA0B4FEADD0}" type="presParOf" srcId="{6464A61D-ADE8-3A4E-9E3A-09E31885B05E}" destId="{319D509D-C2D5-A741-B58B-D5AEDC77137C}" srcOrd="2" destOrd="0" presId="urn:microsoft.com/office/officeart/2005/8/layout/process4"/>
    <dgm:cxn modelId="{1525CA80-A78F-5D4B-AC84-A7AFE075A25E}" type="presParOf" srcId="{319D509D-C2D5-A741-B58B-D5AEDC77137C}" destId="{C8DDBF47-8961-2A48-A783-DD8CE60725F3}" srcOrd="0" destOrd="0" presId="urn:microsoft.com/office/officeart/2005/8/layout/process4"/>
    <dgm:cxn modelId="{B241364E-376B-834E-9751-9D9D6CAB9589}" type="presParOf" srcId="{319D509D-C2D5-A741-B58B-D5AEDC77137C}" destId="{77403A56-1DF4-3C4D-AC0C-DF4F27AEC1D4}" srcOrd="1" destOrd="0" presId="urn:microsoft.com/office/officeart/2005/8/layout/process4"/>
    <dgm:cxn modelId="{65DEBFE2-322F-4D4C-96D5-27517DBA53FF}" type="presParOf" srcId="{319D509D-C2D5-A741-B58B-D5AEDC77137C}" destId="{CB7DE6DC-A091-6E4B-BD7A-9E5FDE8384ED}" srcOrd="2" destOrd="0" presId="urn:microsoft.com/office/officeart/2005/8/layout/process4"/>
    <dgm:cxn modelId="{AE5041D7-F24D-074B-A6ED-776801D6D6D9}" type="presParOf" srcId="{CB7DE6DC-A091-6E4B-BD7A-9E5FDE8384ED}" destId="{2F7509E2-1A1E-ED4F-BE6C-2ACDE9714363}" srcOrd="0" destOrd="0" presId="urn:microsoft.com/office/officeart/2005/8/layout/process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ED416341-2707-CF4C-8607-4639DA6EB6B3}" type="doc">
      <dgm:prSet loTypeId="urn:microsoft.com/office/officeart/2005/8/layout/process1" loCatId="" qsTypeId="urn:microsoft.com/office/officeart/2005/8/quickstyle/simple3" qsCatId="simple" csTypeId="urn:microsoft.com/office/officeart/2005/8/colors/colorful5" csCatId="colorful" phldr="1"/>
      <dgm:spPr/>
      <dgm:t>
        <a:bodyPr/>
        <a:lstStyle/>
        <a:p>
          <a:endParaRPr lang="es-ES_tradnl"/>
        </a:p>
      </dgm:t>
    </dgm:pt>
    <dgm:pt modelId="{BED293A2-F70D-0B4D-8E1E-6B4FA28B16F4}">
      <dgm:prSet phldrT="[Texto]" custT="1"/>
      <dgm:spPr/>
      <dgm:t>
        <a:bodyPr/>
        <a:lstStyle/>
        <a:p>
          <a:r>
            <a:rPr lang="es-ES_tradnl" sz="1000" dirty="0" smtClean="0">
              <a:latin typeface="Arial" charset="0"/>
              <a:ea typeface="Arial" charset="0"/>
              <a:cs typeface="Arial" charset="0"/>
            </a:rPr>
            <a:t>Proporcionar a los estudiantes de la Universidad de las Fuerzas Armadas información clara, precisa y detallada sobre como constituir una Caja de ahorro dentro de esta institución educativa</a:t>
          </a:r>
          <a:endParaRPr lang="es-ES_tradnl" sz="1000" dirty="0">
            <a:latin typeface="Arial" charset="0"/>
            <a:ea typeface="Arial" charset="0"/>
            <a:cs typeface="Arial" charset="0"/>
          </a:endParaRPr>
        </a:p>
      </dgm:t>
    </dgm:pt>
    <dgm:pt modelId="{D45CBC91-1349-2C4F-90B1-B79D22170A71}" type="parTrans" cxnId="{0108F36C-3DB9-3342-AD1B-C42696106B45}">
      <dgm:prSet/>
      <dgm:spPr/>
      <dgm:t>
        <a:bodyPr/>
        <a:lstStyle/>
        <a:p>
          <a:endParaRPr lang="es-ES_tradnl" sz="1000">
            <a:latin typeface="Arial" charset="0"/>
            <a:ea typeface="Arial" charset="0"/>
            <a:cs typeface="Arial" charset="0"/>
          </a:endParaRPr>
        </a:p>
      </dgm:t>
    </dgm:pt>
    <dgm:pt modelId="{93DDE3DA-975B-4A40-8FF4-A1B64ACD5C4A}" type="sibTrans" cxnId="{0108F36C-3DB9-3342-AD1B-C42696106B45}">
      <dgm:prSet custT="1"/>
      <dgm:spPr/>
      <dgm:t>
        <a:bodyPr/>
        <a:lstStyle/>
        <a:p>
          <a:endParaRPr lang="es-ES_tradnl" sz="1000">
            <a:latin typeface="Arial" charset="0"/>
            <a:ea typeface="Arial" charset="0"/>
            <a:cs typeface="Arial" charset="0"/>
          </a:endParaRPr>
        </a:p>
      </dgm:t>
    </dgm:pt>
    <dgm:pt modelId="{C5386866-F352-B845-86B3-B28632AE514B}">
      <dgm:prSet phldrT="[Texto]" custT="1"/>
      <dgm:spPr/>
      <dgm:t>
        <a:bodyPr/>
        <a:lstStyle/>
        <a:p>
          <a:r>
            <a:rPr lang="es-ES_tradnl" sz="1000" dirty="0" smtClean="0">
              <a:latin typeface="Arial" charset="0"/>
              <a:ea typeface="Arial" charset="0"/>
              <a:cs typeface="Arial" charset="0"/>
            </a:rPr>
            <a:t>Para que ante la falta de alternativas de financiamiento en situaciones de crisis puedan crear este tipo de entidad siguiendo los pasos descritos en la guía.</a:t>
          </a:r>
          <a:endParaRPr lang="es-ES_tradnl" sz="1000" dirty="0">
            <a:latin typeface="Arial" charset="0"/>
            <a:ea typeface="Arial" charset="0"/>
            <a:cs typeface="Arial" charset="0"/>
          </a:endParaRPr>
        </a:p>
      </dgm:t>
    </dgm:pt>
    <dgm:pt modelId="{9C191964-76E8-7046-BE3A-53B11A7990F1}" type="parTrans" cxnId="{767F094A-259B-EB48-A819-0E4D39D0FAA0}">
      <dgm:prSet/>
      <dgm:spPr/>
      <dgm:t>
        <a:bodyPr/>
        <a:lstStyle/>
        <a:p>
          <a:endParaRPr lang="es-ES_tradnl" sz="1000">
            <a:latin typeface="Arial" charset="0"/>
            <a:ea typeface="Arial" charset="0"/>
            <a:cs typeface="Arial" charset="0"/>
          </a:endParaRPr>
        </a:p>
      </dgm:t>
    </dgm:pt>
    <dgm:pt modelId="{5B9B3892-CF4D-4845-BD6A-AA587C38F607}" type="sibTrans" cxnId="{767F094A-259B-EB48-A819-0E4D39D0FAA0}">
      <dgm:prSet/>
      <dgm:spPr/>
      <dgm:t>
        <a:bodyPr/>
        <a:lstStyle/>
        <a:p>
          <a:endParaRPr lang="es-ES_tradnl" sz="1000">
            <a:latin typeface="Arial" charset="0"/>
            <a:ea typeface="Arial" charset="0"/>
            <a:cs typeface="Arial" charset="0"/>
          </a:endParaRPr>
        </a:p>
      </dgm:t>
    </dgm:pt>
    <dgm:pt modelId="{2FD4C379-B767-2E4D-A876-5B3FC52D6FBD}" type="pres">
      <dgm:prSet presAssocID="{ED416341-2707-CF4C-8607-4639DA6EB6B3}" presName="Name0" presStyleCnt="0">
        <dgm:presLayoutVars>
          <dgm:dir/>
          <dgm:resizeHandles val="exact"/>
        </dgm:presLayoutVars>
      </dgm:prSet>
      <dgm:spPr/>
      <dgm:t>
        <a:bodyPr/>
        <a:lstStyle/>
        <a:p>
          <a:endParaRPr lang="es-ES_tradnl"/>
        </a:p>
      </dgm:t>
    </dgm:pt>
    <dgm:pt modelId="{4B7BF3A1-EA9A-304E-A9B6-5B2112A71FBD}" type="pres">
      <dgm:prSet presAssocID="{BED293A2-F70D-0B4D-8E1E-6B4FA28B16F4}" presName="node" presStyleLbl="node1" presStyleIdx="0" presStyleCnt="2">
        <dgm:presLayoutVars>
          <dgm:bulletEnabled val="1"/>
        </dgm:presLayoutVars>
      </dgm:prSet>
      <dgm:spPr/>
      <dgm:t>
        <a:bodyPr/>
        <a:lstStyle/>
        <a:p>
          <a:endParaRPr lang="es-ES_tradnl"/>
        </a:p>
      </dgm:t>
    </dgm:pt>
    <dgm:pt modelId="{884B6EEE-B011-C94B-BBB9-D8C17B2D1074}" type="pres">
      <dgm:prSet presAssocID="{93DDE3DA-975B-4A40-8FF4-A1B64ACD5C4A}" presName="sibTrans" presStyleLbl="sibTrans2D1" presStyleIdx="0" presStyleCnt="1"/>
      <dgm:spPr/>
      <dgm:t>
        <a:bodyPr/>
        <a:lstStyle/>
        <a:p>
          <a:endParaRPr lang="es-ES_tradnl"/>
        </a:p>
      </dgm:t>
    </dgm:pt>
    <dgm:pt modelId="{E25A6542-7790-914C-9455-0AE01B1626E5}" type="pres">
      <dgm:prSet presAssocID="{93DDE3DA-975B-4A40-8FF4-A1B64ACD5C4A}" presName="connectorText" presStyleLbl="sibTrans2D1" presStyleIdx="0" presStyleCnt="1"/>
      <dgm:spPr/>
      <dgm:t>
        <a:bodyPr/>
        <a:lstStyle/>
        <a:p>
          <a:endParaRPr lang="es-ES_tradnl"/>
        </a:p>
      </dgm:t>
    </dgm:pt>
    <dgm:pt modelId="{4E80E808-86A1-9745-9AAE-B26EF2865065}" type="pres">
      <dgm:prSet presAssocID="{C5386866-F352-B845-86B3-B28632AE514B}" presName="node" presStyleLbl="node1" presStyleIdx="1" presStyleCnt="2">
        <dgm:presLayoutVars>
          <dgm:bulletEnabled val="1"/>
        </dgm:presLayoutVars>
      </dgm:prSet>
      <dgm:spPr/>
      <dgm:t>
        <a:bodyPr/>
        <a:lstStyle/>
        <a:p>
          <a:endParaRPr lang="es-ES_tradnl"/>
        </a:p>
      </dgm:t>
    </dgm:pt>
  </dgm:ptLst>
  <dgm:cxnLst>
    <dgm:cxn modelId="{303A3D75-9933-B543-BEEF-B940E742C4F4}" type="presOf" srcId="{93DDE3DA-975B-4A40-8FF4-A1B64ACD5C4A}" destId="{E25A6542-7790-914C-9455-0AE01B1626E5}" srcOrd="1" destOrd="0" presId="urn:microsoft.com/office/officeart/2005/8/layout/process1"/>
    <dgm:cxn modelId="{52ABF4FE-6A7A-0D4B-995F-D604C6BDB1C6}" type="presOf" srcId="{93DDE3DA-975B-4A40-8FF4-A1B64ACD5C4A}" destId="{884B6EEE-B011-C94B-BBB9-D8C17B2D1074}" srcOrd="0" destOrd="0" presId="urn:microsoft.com/office/officeart/2005/8/layout/process1"/>
    <dgm:cxn modelId="{FB0F4893-8B37-4946-862B-A44BFE357EF4}" type="presOf" srcId="{C5386866-F352-B845-86B3-B28632AE514B}" destId="{4E80E808-86A1-9745-9AAE-B26EF2865065}" srcOrd="0" destOrd="0" presId="urn:microsoft.com/office/officeart/2005/8/layout/process1"/>
    <dgm:cxn modelId="{CF1C4F59-29F8-5840-B7D8-933ACBEE4F0D}" type="presOf" srcId="{ED416341-2707-CF4C-8607-4639DA6EB6B3}" destId="{2FD4C379-B767-2E4D-A876-5B3FC52D6FBD}" srcOrd="0" destOrd="0" presId="urn:microsoft.com/office/officeart/2005/8/layout/process1"/>
    <dgm:cxn modelId="{0108F36C-3DB9-3342-AD1B-C42696106B45}" srcId="{ED416341-2707-CF4C-8607-4639DA6EB6B3}" destId="{BED293A2-F70D-0B4D-8E1E-6B4FA28B16F4}" srcOrd="0" destOrd="0" parTransId="{D45CBC91-1349-2C4F-90B1-B79D22170A71}" sibTransId="{93DDE3DA-975B-4A40-8FF4-A1B64ACD5C4A}"/>
    <dgm:cxn modelId="{767F094A-259B-EB48-A819-0E4D39D0FAA0}" srcId="{ED416341-2707-CF4C-8607-4639DA6EB6B3}" destId="{C5386866-F352-B845-86B3-B28632AE514B}" srcOrd="1" destOrd="0" parTransId="{9C191964-76E8-7046-BE3A-53B11A7990F1}" sibTransId="{5B9B3892-CF4D-4845-BD6A-AA587C38F607}"/>
    <dgm:cxn modelId="{5838639F-6BB6-7645-916C-730D08130702}" type="presOf" srcId="{BED293A2-F70D-0B4D-8E1E-6B4FA28B16F4}" destId="{4B7BF3A1-EA9A-304E-A9B6-5B2112A71FBD}" srcOrd="0" destOrd="0" presId="urn:microsoft.com/office/officeart/2005/8/layout/process1"/>
    <dgm:cxn modelId="{0CB028B5-8803-A54D-A1D3-FA213D781911}" type="presParOf" srcId="{2FD4C379-B767-2E4D-A876-5B3FC52D6FBD}" destId="{4B7BF3A1-EA9A-304E-A9B6-5B2112A71FBD}" srcOrd="0" destOrd="0" presId="urn:microsoft.com/office/officeart/2005/8/layout/process1"/>
    <dgm:cxn modelId="{0D8D8A01-BBC0-034C-9CF9-7A663AA4A23C}" type="presParOf" srcId="{2FD4C379-B767-2E4D-A876-5B3FC52D6FBD}" destId="{884B6EEE-B011-C94B-BBB9-D8C17B2D1074}" srcOrd="1" destOrd="0" presId="urn:microsoft.com/office/officeart/2005/8/layout/process1"/>
    <dgm:cxn modelId="{619CE129-4CF6-A24A-86ED-F961898B87ED}" type="presParOf" srcId="{884B6EEE-B011-C94B-BBB9-D8C17B2D1074}" destId="{E25A6542-7790-914C-9455-0AE01B1626E5}" srcOrd="0" destOrd="0" presId="urn:microsoft.com/office/officeart/2005/8/layout/process1"/>
    <dgm:cxn modelId="{2B44B819-A24E-CB48-B332-002ADCCF53C5}" type="presParOf" srcId="{2FD4C379-B767-2E4D-A876-5B3FC52D6FBD}" destId="{4E80E808-86A1-9745-9AAE-B26EF2865065}" srcOrd="2"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A6AA8D89-B87E-B14F-8282-7D4E713E8AD8}" type="doc">
      <dgm:prSet loTypeId="urn:microsoft.com/office/officeart/2005/8/layout/vList5" loCatId="" qsTypeId="urn:microsoft.com/office/officeart/2005/8/quickstyle/simple4" qsCatId="simple" csTypeId="urn:microsoft.com/office/officeart/2005/8/colors/colorful2" csCatId="colorful" phldr="1"/>
      <dgm:spPr/>
      <dgm:t>
        <a:bodyPr/>
        <a:lstStyle/>
        <a:p>
          <a:endParaRPr lang="es-ES_tradnl"/>
        </a:p>
      </dgm:t>
    </dgm:pt>
    <dgm:pt modelId="{C8B161A0-DD0B-3D44-A0C0-2DD9FF5A0336}">
      <dgm:prSet phldrT="[Texto]" custT="1"/>
      <dgm:spPr/>
      <dgm:t>
        <a:bodyPr/>
        <a:lstStyle/>
        <a:p>
          <a:r>
            <a:rPr lang="es-ES_tradnl" sz="1000" dirty="0" smtClean="0">
              <a:latin typeface="Arial" charset="0"/>
              <a:ea typeface="Arial" charset="0"/>
              <a:cs typeface="Arial" charset="0"/>
            </a:rPr>
            <a:t>Obtener información respecto a los trámites que deben realizarse tanto con la Universidad como con la SEPS para constituir una Caja de ahorro dentro del campus universitario </a:t>
          </a:r>
          <a:endParaRPr lang="es-ES_tradnl" sz="1000" dirty="0">
            <a:latin typeface="Arial" charset="0"/>
            <a:ea typeface="Arial" charset="0"/>
            <a:cs typeface="Arial" charset="0"/>
          </a:endParaRPr>
        </a:p>
      </dgm:t>
    </dgm:pt>
    <dgm:pt modelId="{C5F26438-2B5D-7D46-84A9-1A7D732B0649}" type="parTrans" cxnId="{085168F8-2420-474E-8110-EAF425356145}">
      <dgm:prSet/>
      <dgm:spPr/>
      <dgm:t>
        <a:bodyPr/>
        <a:lstStyle/>
        <a:p>
          <a:endParaRPr lang="es-ES_tradnl" sz="1000">
            <a:latin typeface="Arial" charset="0"/>
            <a:ea typeface="Arial" charset="0"/>
            <a:cs typeface="Arial" charset="0"/>
          </a:endParaRPr>
        </a:p>
      </dgm:t>
    </dgm:pt>
    <dgm:pt modelId="{EB2CB75F-EC5F-5B48-B8DD-196486804C93}" type="sibTrans" cxnId="{085168F8-2420-474E-8110-EAF425356145}">
      <dgm:prSet/>
      <dgm:spPr/>
      <dgm:t>
        <a:bodyPr/>
        <a:lstStyle/>
        <a:p>
          <a:endParaRPr lang="es-ES_tradnl" sz="1000">
            <a:latin typeface="Arial" charset="0"/>
            <a:ea typeface="Arial" charset="0"/>
            <a:cs typeface="Arial" charset="0"/>
          </a:endParaRPr>
        </a:p>
      </dgm:t>
    </dgm:pt>
    <dgm:pt modelId="{44CE958C-D491-EA4A-B29F-96FE8EA7BF16}">
      <dgm:prSet custT="1"/>
      <dgm:spPr/>
      <dgm:t>
        <a:bodyPr/>
        <a:lstStyle/>
        <a:p>
          <a:r>
            <a:rPr lang="es-ES_tradnl" sz="1000" dirty="0" smtClean="0">
              <a:latin typeface="Arial" charset="0"/>
              <a:ea typeface="Arial" charset="0"/>
              <a:cs typeface="Arial" charset="0"/>
            </a:rPr>
            <a:t>Organizar por pasos los procesos que tienen que efectuarse para cumplir con el propósito de la guía y describir las actividades</a:t>
          </a:r>
          <a:endParaRPr lang="es-ES_tradnl" sz="1000" dirty="0">
            <a:latin typeface="Arial" charset="0"/>
            <a:ea typeface="Arial" charset="0"/>
            <a:cs typeface="Arial" charset="0"/>
          </a:endParaRPr>
        </a:p>
      </dgm:t>
    </dgm:pt>
    <dgm:pt modelId="{6CC26303-0154-284A-B329-7D8E576D5E4A}" type="parTrans" cxnId="{93A55BF1-2329-EE43-B00A-B1D47CCC4B80}">
      <dgm:prSet/>
      <dgm:spPr/>
      <dgm:t>
        <a:bodyPr/>
        <a:lstStyle/>
        <a:p>
          <a:endParaRPr lang="es-ES_tradnl" sz="1000">
            <a:latin typeface="Arial" charset="0"/>
            <a:ea typeface="Arial" charset="0"/>
            <a:cs typeface="Arial" charset="0"/>
          </a:endParaRPr>
        </a:p>
      </dgm:t>
    </dgm:pt>
    <dgm:pt modelId="{FE615D3F-32BB-3249-9B20-2C6CD725FC94}" type="sibTrans" cxnId="{93A55BF1-2329-EE43-B00A-B1D47CCC4B80}">
      <dgm:prSet/>
      <dgm:spPr/>
      <dgm:t>
        <a:bodyPr/>
        <a:lstStyle/>
        <a:p>
          <a:endParaRPr lang="es-ES_tradnl" sz="1000">
            <a:latin typeface="Arial" charset="0"/>
            <a:ea typeface="Arial" charset="0"/>
            <a:cs typeface="Arial" charset="0"/>
          </a:endParaRPr>
        </a:p>
      </dgm:t>
    </dgm:pt>
    <dgm:pt modelId="{2C052F37-D704-9249-8A46-2B1501EF59CF}">
      <dgm:prSet custT="1"/>
      <dgm:spPr/>
      <dgm:t>
        <a:bodyPr/>
        <a:lstStyle/>
        <a:p>
          <a:r>
            <a:rPr lang="es-ES_tradnl" sz="1000" dirty="0" smtClean="0">
              <a:latin typeface="Arial" charset="0"/>
              <a:ea typeface="Arial" charset="0"/>
              <a:cs typeface="Arial" charset="0"/>
            </a:rPr>
            <a:t>Ejemplificar el contenido de los elementos principales que se deberán incluir en el estatuto social de la Caja de ahorro</a:t>
          </a:r>
          <a:endParaRPr lang="es-ES_tradnl" sz="1000" dirty="0">
            <a:latin typeface="Arial" charset="0"/>
            <a:ea typeface="Arial" charset="0"/>
            <a:cs typeface="Arial" charset="0"/>
          </a:endParaRPr>
        </a:p>
      </dgm:t>
    </dgm:pt>
    <dgm:pt modelId="{C8ADA95C-1084-AF41-83B6-E94A1175CB7B}" type="parTrans" cxnId="{52AE2BB2-9207-8342-8030-6B9E0043C2D0}">
      <dgm:prSet/>
      <dgm:spPr/>
      <dgm:t>
        <a:bodyPr/>
        <a:lstStyle/>
        <a:p>
          <a:endParaRPr lang="es-ES_tradnl" sz="1000">
            <a:latin typeface="Arial" charset="0"/>
            <a:ea typeface="Arial" charset="0"/>
            <a:cs typeface="Arial" charset="0"/>
          </a:endParaRPr>
        </a:p>
      </dgm:t>
    </dgm:pt>
    <dgm:pt modelId="{896756A7-53DB-EA4E-B612-630080738878}" type="sibTrans" cxnId="{52AE2BB2-9207-8342-8030-6B9E0043C2D0}">
      <dgm:prSet/>
      <dgm:spPr/>
      <dgm:t>
        <a:bodyPr/>
        <a:lstStyle/>
        <a:p>
          <a:endParaRPr lang="es-ES_tradnl" sz="1000">
            <a:latin typeface="Arial" charset="0"/>
            <a:ea typeface="Arial" charset="0"/>
            <a:cs typeface="Arial" charset="0"/>
          </a:endParaRPr>
        </a:p>
      </dgm:t>
    </dgm:pt>
    <dgm:pt modelId="{5AAF87E7-9621-1E47-9DCF-CD11040881A9}">
      <dgm:prSet phldrT="[Texto]" custT="1"/>
      <dgm:spPr/>
      <dgm:t>
        <a:bodyPr/>
        <a:lstStyle/>
        <a:p>
          <a:r>
            <a:rPr lang="es-ES_tradnl" sz="1000" b="1" dirty="0" smtClean="0">
              <a:latin typeface="Arial" charset="0"/>
              <a:ea typeface="Arial" charset="0"/>
              <a:cs typeface="Arial" charset="0"/>
            </a:rPr>
            <a:t>1.</a:t>
          </a:r>
          <a:endParaRPr lang="es-ES_tradnl" sz="1000" b="1" dirty="0">
            <a:latin typeface="Arial" charset="0"/>
            <a:ea typeface="Arial" charset="0"/>
            <a:cs typeface="Arial" charset="0"/>
          </a:endParaRPr>
        </a:p>
      </dgm:t>
    </dgm:pt>
    <dgm:pt modelId="{6606AF98-5070-E449-BBCF-91AE867D8DCE}" type="parTrans" cxnId="{CA644C9D-3A0A-9347-BDE7-B45E1913DC18}">
      <dgm:prSet/>
      <dgm:spPr/>
      <dgm:t>
        <a:bodyPr/>
        <a:lstStyle/>
        <a:p>
          <a:endParaRPr lang="es-ES_tradnl"/>
        </a:p>
      </dgm:t>
    </dgm:pt>
    <dgm:pt modelId="{F7CE530E-F6E0-894C-93B0-44D1ECE000F8}" type="sibTrans" cxnId="{CA644C9D-3A0A-9347-BDE7-B45E1913DC18}">
      <dgm:prSet/>
      <dgm:spPr/>
      <dgm:t>
        <a:bodyPr/>
        <a:lstStyle/>
        <a:p>
          <a:endParaRPr lang="es-ES_tradnl"/>
        </a:p>
      </dgm:t>
    </dgm:pt>
    <dgm:pt modelId="{F61E148E-5AD1-764E-B926-6174E6BCE629}">
      <dgm:prSet custT="1"/>
      <dgm:spPr/>
      <dgm:t>
        <a:bodyPr/>
        <a:lstStyle/>
        <a:p>
          <a:r>
            <a:rPr lang="es-ES_tradnl" sz="1000" b="1" dirty="0" smtClean="0">
              <a:latin typeface="Arial" charset="0"/>
              <a:ea typeface="Arial" charset="0"/>
              <a:cs typeface="Arial" charset="0"/>
            </a:rPr>
            <a:t>2.</a:t>
          </a:r>
          <a:endParaRPr lang="es-ES_tradnl" sz="1000" b="1" dirty="0">
            <a:latin typeface="Arial" charset="0"/>
            <a:ea typeface="Arial" charset="0"/>
            <a:cs typeface="Arial" charset="0"/>
          </a:endParaRPr>
        </a:p>
      </dgm:t>
    </dgm:pt>
    <dgm:pt modelId="{0EF43B42-F9C9-E04C-920D-1BE2037F536D}" type="parTrans" cxnId="{3D8E6350-D0C2-8C4B-A5D6-91F1B53BADF1}">
      <dgm:prSet/>
      <dgm:spPr/>
      <dgm:t>
        <a:bodyPr/>
        <a:lstStyle/>
        <a:p>
          <a:endParaRPr lang="es-ES_tradnl"/>
        </a:p>
      </dgm:t>
    </dgm:pt>
    <dgm:pt modelId="{F1F6C93E-BA6B-324A-9414-20000B4EB876}" type="sibTrans" cxnId="{3D8E6350-D0C2-8C4B-A5D6-91F1B53BADF1}">
      <dgm:prSet/>
      <dgm:spPr/>
      <dgm:t>
        <a:bodyPr/>
        <a:lstStyle/>
        <a:p>
          <a:endParaRPr lang="es-ES_tradnl"/>
        </a:p>
      </dgm:t>
    </dgm:pt>
    <dgm:pt modelId="{CF20EC6D-FA63-C44D-BF8A-AF096C48BC9D}">
      <dgm:prSet custT="1"/>
      <dgm:spPr/>
      <dgm:t>
        <a:bodyPr/>
        <a:lstStyle/>
        <a:p>
          <a:r>
            <a:rPr lang="es-ES_tradnl" sz="1000" b="1" dirty="0" smtClean="0">
              <a:latin typeface="Arial" charset="0"/>
              <a:ea typeface="Arial" charset="0"/>
              <a:cs typeface="Arial" charset="0"/>
            </a:rPr>
            <a:t>3.</a:t>
          </a:r>
          <a:endParaRPr lang="es-ES_tradnl" sz="1000" b="1" dirty="0">
            <a:latin typeface="Arial" charset="0"/>
            <a:ea typeface="Arial" charset="0"/>
            <a:cs typeface="Arial" charset="0"/>
          </a:endParaRPr>
        </a:p>
      </dgm:t>
    </dgm:pt>
    <dgm:pt modelId="{DAF36046-1A54-C448-99A7-4AF26C5B505F}" type="parTrans" cxnId="{74148DBA-6F65-2B42-8307-A91E3D244E2A}">
      <dgm:prSet/>
      <dgm:spPr/>
      <dgm:t>
        <a:bodyPr/>
        <a:lstStyle/>
        <a:p>
          <a:endParaRPr lang="es-ES_tradnl"/>
        </a:p>
      </dgm:t>
    </dgm:pt>
    <dgm:pt modelId="{EFF31651-2E18-6444-81CC-28155EC74F4F}" type="sibTrans" cxnId="{74148DBA-6F65-2B42-8307-A91E3D244E2A}">
      <dgm:prSet/>
      <dgm:spPr/>
      <dgm:t>
        <a:bodyPr/>
        <a:lstStyle/>
        <a:p>
          <a:endParaRPr lang="es-ES_tradnl"/>
        </a:p>
      </dgm:t>
    </dgm:pt>
    <dgm:pt modelId="{14091E47-00F5-F24B-A676-AC53C57C8166}" type="pres">
      <dgm:prSet presAssocID="{A6AA8D89-B87E-B14F-8282-7D4E713E8AD8}" presName="Name0" presStyleCnt="0">
        <dgm:presLayoutVars>
          <dgm:dir/>
          <dgm:animLvl val="lvl"/>
          <dgm:resizeHandles val="exact"/>
        </dgm:presLayoutVars>
      </dgm:prSet>
      <dgm:spPr/>
      <dgm:t>
        <a:bodyPr/>
        <a:lstStyle/>
        <a:p>
          <a:endParaRPr lang="es-ES_tradnl"/>
        </a:p>
      </dgm:t>
    </dgm:pt>
    <dgm:pt modelId="{2347D26A-DC7F-8648-897B-16506BE906AA}" type="pres">
      <dgm:prSet presAssocID="{5AAF87E7-9621-1E47-9DCF-CD11040881A9}" presName="linNode" presStyleCnt="0"/>
      <dgm:spPr/>
    </dgm:pt>
    <dgm:pt modelId="{3EB2665C-AE46-8247-82D1-2B628697C69B}" type="pres">
      <dgm:prSet presAssocID="{5AAF87E7-9621-1E47-9DCF-CD11040881A9}" presName="parentText" presStyleLbl="node1" presStyleIdx="0" presStyleCnt="3" custScaleX="56448" custScaleY="17986">
        <dgm:presLayoutVars>
          <dgm:chMax val="1"/>
          <dgm:bulletEnabled val="1"/>
        </dgm:presLayoutVars>
      </dgm:prSet>
      <dgm:spPr/>
      <dgm:t>
        <a:bodyPr/>
        <a:lstStyle/>
        <a:p>
          <a:endParaRPr lang="es-ES_tradnl"/>
        </a:p>
      </dgm:t>
    </dgm:pt>
    <dgm:pt modelId="{2E489180-B442-3347-8ABB-BED22C25C64D}" type="pres">
      <dgm:prSet presAssocID="{5AAF87E7-9621-1E47-9DCF-CD11040881A9}" presName="descendantText" presStyleLbl="alignAccFollowNode1" presStyleIdx="0" presStyleCnt="3" custScaleX="121000" custScaleY="19785" custLinFactNeighborX="-4778">
        <dgm:presLayoutVars>
          <dgm:bulletEnabled val="1"/>
        </dgm:presLayoutVars>
      </dgm:prSet>
      <dgm:spPr/>
      <dgm:t>
        <a:bodyPr/>
        <a:lstStyle/>
        <a:p>
          <a:endParaRPr lang="es-ES_tradnl"/>
        </a:p>
      </dgm:t>
    </dgm:pt>
    <dgm:pt modelId="{4CD4BFC8-566C-EE47-BDDA-756863170F02}" type="pres">
      <dgm:prSet presAssocID="{F7CE530E-F6E0-894C-93B0-44D1ECE000F8}" presName="sp" presStyleCnt="0"/>
      <dgm:spPr/>
    </dgm:pt>
    <dgm:pt modelId="{F3BEFFD9-4E17-834C-82BD-D826CDF553EE}" type="pres">
      <dgm:prSet presAssocID="{F61E148E-5AD1-764E-B926-6174E6BCE629}" presName="linNode" presStyleCnt="0"/>
      <dgm:spPr/>
    </dgm:pt>
    <dgm:pt modelId="{099CBADA-4824-3C4E-B7AA-F9E6108B6D30}" type="pres">
      <dgm:prSet presAssocID="{F61E148E-5AD1-764E-B926-6174E6BCE629}" presName="parentText" presStyleLbl="node1" presStyleIdx="1" presStyleCnt="3" custScaleX="56448" custScaleY="17986" custLinFactNeighborY="-3114">
        <dgm:presLayoutVars>
          <dgm:chMax val="1"/>
          <dgm:bulletEnabled val="1"/>
        </dgm:presLayoutVars>
      </dgm:prSet>
      <dgm:spPr/>
      <dgm:t>
        <a:bodyPr/>
        <a:lstStyle/>
        <a:p>
          <a:endParaRPr lang="es-ES_tradnl"/>
        </a:p>
      </dgm:t>
    </dgm:pt>
    <dgm:pt modelId="{906FB3BF-1BF7-EA49-B81E-00BE5B69A7F9}" type="pres">
      <dgm:prSet presAssocID="{F61E148E-5AD1-764E-B926-6174E6BCE629}" presName="descendantText" presStyleLbl="alignAccFollowNode1" presStyleIdx="1" presStyleCnt="3" custScaleX="121000" custScaleY="19785" custLinFactNeighborX="-4778" custLinFactNeighborY="-3892">
        <dgm:presLayoutVars>
          <dgm:bulletEnabled val="1"/>
        </dgm:presLayoutVars>
      </dgm:prSet>
      <dgm:spPr/>
      <dgm:t>
        <a:bodyPr/>
        <a:lstStyle/>
        <a:p>
          <a:endParaRPr lang="es-ES_tradnl"/>
        </a:p>
      </dgm:t>
    </dgm:pt>
    <dgm:pt modelId="{B35CE4E0-F615-9B48-9160-0A96C9660C06}" type="pres">
      <dgm:prSet presAssocID="{F1F6C93E-BA6B-324A-9414-20000B4EB876}" presName="sp" presStyleCnt="0"/>
      <dgm:spPr/>
    </dgm:pt>
    <dgm:pt modelId="{B3AA6160-81C4-EA4E-8618-8360B6B27E00}" type="pres">
      <dgm:prSet presAssocID="{CF20EC6D-FA63-C44D-BF8A-AF096C48BC9D}" presName="linNode" presStyleCnt="0"/>
      <dgm:spPr/>
    </dgm:pt>
    <dgm:pt modelId="{FDF3D8D3-C811-DA48-96B4-2A3E3B5F5DCC}" type="pres">
      <dgm:prSet presAssocID="{CF20EC6D-FA63-C44D-BF8A-AF096C48BC9D}" presName="parentText" presStyleLbl="node1" presStyleIdx="2" presStyleCnt="3" custScaleX="56448" custScaleY="17986" custLinFactNeighborY="-5886">
        <dgm:presLayoutVars>
          <dgm:chMax val="1"/>
          <dgm:bulletEnabled val="1"/>
        </dgm:presLayoutVars>
      </dgm:prSet>
      <dgm:spPr/>
      <dgm:t>
        <a:bodyPr/>
        <a:lstStyle/>
        <a:p>
          <a:endParaRPr lang="es-ES_tradnl"/>
        </a:p>
      </dgm:t>
    </dgm:pt>
    <dgm:pt modelId="{38924AB3-735E-1243-8F8A-4B9E8EC37196}" type="pres">
      <dgm:prSet presAssocID="{CF20EC6D-FA63-C44D-BF8A-AF096C48BC9D}" presName="descendantText" presStyleLbl="alignAccFollowNode1" presStyleIdx="2" presStyleCnt="3" custScaleX="121000" custScaleY="19785" custLinFactNeighborX="-4778" custLinFactNeighborY="-7358">
        <dgm:presLayoutVars>
          <dgm:bulletEnabled val="1"/>
        </dgm:presLayoutVars>
      </dgm:prSet>
      <dgm:spPr/>
      <dgm:t>
        <a:bodyPr/>
        <a:lstStyle/>
        <a:p>
          <a:endParaRPr lang="es-ES_tradnl"/>
        </a:p>
      </dgm:t>
    </dgm:pt>
  </dgm:ptLst>
  <dgm:cxnLst>
    <dgm:cxn modelId="{74148DBA-6F65-2B42-8307-A91E3D244E2A}" srcId="{A6AA8D89-B87E-B14F-8282-7D4E713E8AD8}" destId="{CF20EC6D-FA63-C44D-BF8A-AF096C48BC9D}" srcOrd="2" destOrd="0" parTransId="{DAF36046-1A54-C448-99A7-4AF26C5B505F}" sibTransId="{EFF31651-2E18-6444-81CC-28155EC74F4F}"/>
    <dgm:cxn modelId="{52AE2BB2-9207-8342-8030-6B9E0043C2D0}" srcId="{CF20EC6D-FA63-C44D-BF8A-AF096C48BC9D}" destId="{2C052F37-D704-9249-8A46-2B1501EF59CF}" srcOrd="0" destOrd="0" parTransId="{C8ADA95C-1084-AF41-83B6-E94A1175CB7B}" sibTransId="{896756A7-53DB-EA4E-B612-630080738878}"/>
    <dgm:cxn modelId="{3D8E6350-D0C2-8C4B-A5D6-91F1B53BADF1}" srcId="{A6AA8D89-B87E-B14F-8282-7D4E713E8AD8}" destId="{F61E148E-5AD1-764E-B926-6174E6BCE629}" srcOrd="1" destOrd="0" parTransId="{0EF43B42-F9C9-E04C-920D-1BE2037F536D}" sibTransId="{F1F6C93E-BA6B-324A-9414-20000B4EB876}"/>
    <dgm:cxn modelId="{A7409DC4-1014-F648-8A3A-4D6F3378E90E}" type="presOf" srcId="{C8B161A0-DD0B-3D44-A0C0-2DD9FF5A0336}" destId="{2E489180-B442-3347-8ABB-BED22C25C64D}" srcOrd="0" destOrd="0" presId="urn:microsoft.com/office/officeart/2005/8/layout/vList5"/>
    <dgm:cxn modelId="{20228435-C269-3445-98FF-C369462463FC}" type="presOf" srcId="{44CE958C-D491-EA4A-B29F-96FE8EA7BF16}" destId="{906FB3BF-1BF7-EA49-B81E-00BE5B69A7F9}" srcOrd="0" destOrd="0" presId="urn:microsoft.com/office/officeart/2005/8/layout/vList5"/>
    <dgm:cxn modelId="{1FB3DB70-91D8-084B-9E0D-46DC27A46038}" type="presOf" srcId="{2C052F37-D704-9249-8A46-2B1501EF59CF}" destId="{38924AB3-735E-1243-8F8A-4B9E8EC37196}" srcOrd="0" destOrd="0" presId="urn:microsoft.com/office/officeart/2005/8/layout/vList5"/>
    <dgm:cxn modelId="{93A55BF1-2329-EE43-B00A-B1D47CCC4B80}" srcId="{F61E148E-5AD1-764E-B926-6174E6BCE629}" destId="{44CE958C-D491-EA4A-B29F-96FE8EA7BF16}" srcOrd="0" destOrd="0" parTransId="{6CC26303-0154-284A-B329-7D8E576D5E4A}" sibTransId="{FE615D3F-32BB-3249-9B20-2C6CD725FC94}"/>
    <dgm:cxn modelId="{3DD76798-DDF6-1246-B703-78773325AB7D}" type="presOf" srcId="{5AAF87E7-9621-1E47-9DCF-CD11040881A9}" destId="{3EB2665C-AE46-8247-82D1-2B628697C69B}" srcOrd="0" destOrd="0" presId="urn:microsoft.com/office/officeart/2005/8/layout/vList5"/>
    <dgm:cxn modelId="{72DBCA1D-71AE-7746-865E-C9E6D7E54EE3}" type="presOf" srcId="{F61E148E-5AD1-764E-B926-6174E6BCE629}" destId="{099CBADA-4824-3C4E-B7AA-F9E6108B6D30}" srcOrd="0" destOrd="0" presId="urn:microsoft.com/office/officeart/2005/8/layout/vList5"/>
    <dgm:cxn modelId="{5BBB295A-CB5C-AB4A-9339-1901441FE42E}" type="presOf" srcId="{A6AA8D89-B87E-B14F-8282-7D4E713E8AD8}" destId="{14091E47-00F5-F24B-A676-AC53C57C8166}" srcOrd="0" destOrd="0" presId="urn:microsoft.com/office/officeart/2005/8/layout/vList5"/>
    <dgm:cxn modelId="{CA644C9D-3A0A-9347-BDE7-B45E1913DC18}" srcId="{A6AA8D89-B87E-B14F-8282-7D4E713E8AD8}" destId="{5AAF87E7-9621-1E47-9DCF-CD11040881A9}" srcOrd="0" destOrd="0" parTransId="{6606AF98-5070-E449-BBCF-91AE867D8DCE}" sibTransId="{F7CE530E-F6E0-894C-93B0-44D1ECE000F8}"/>
    <dgm:cxn modelId="{2DB3C19A-3A01-C04B-BCA4-EC09AA1D170E}" type="presOf" srcId="{CF20EC6D-FA63-C44D-BF8A-AF096C48BC9D}" destId="{FDF3D8D3-C811-DA48-96B4-2A3E3B5F5DCC}" srcOrd="0" destOrd="0" presId="urn:microsoft.com/office/officeart/2005/8/layout/vList5"/>
    <dgm:cxn modelId="{085168F8-2420-474E-8110-EAF425356145}" srcId="{5AAF87E7-9621-1E47-9DCF-CD11040881A9}" destId="{C8B161A0-DD0B-3D44-A0C0-2DD9FF5A0336}" srcOrd="0" destOrd="0" parTransId="{C5F26438-2B5D-7D46-84A9-1A7D732B0649}" sibTransId="{EB2CB75F-EC5F-5B48-B8DD-196486804C93}"/>
    <dgm:cxn modelId="{60486BD5-9460-BC4C-8E73-6C7B9FB7C8FE}" type="presParOf" srcId="{14091E47-00F5-F24B-A676-AC53C57C8166}" destId="{2347D26A-DC7F-8648-897B-16506BE906AA}" srcOrd="0" destOrd="0" presId="urn:microsoft.com/office/officeart/2005/8/layout/vList5"/>
    <dgm:cxn modelId="{ADED3F22-7EE0-5547-A7DA-5FA6DBD25CE7}" type="presParOf" srcId="{2347D26A-DC7F-8648-897B-16506BE906AA}" destId="{3EB2665C-AE46-8247-82D1-2B628697C69B}" srcOrd="0" destOrd="0" presId="urn:microsoft.com/office/officeart/2005/8/layout/vList5"/>
    <dgm:cxn modelId="{192B81A0-DBBD-5D43-A9CF-B388B56F2E06}" type="presParOf" srcId="{2347D26A-DC7F-8648-897B-16506BE906AA}" destId="{2E489180-B442-3347-8ABB-BED22C25C64D}" srcOrd="1" destOrd="0" presId="urn:microsoft.com/office/officeart/2005/8/layout/vList5"/>
    <dgm:cxn modelId="{AA6604D9-7B2D-7644-8B84-56AD94AB0A33}" type="presParOf" srcId="{14091E47-00F5-F24B-A676-AC53C57C8166}" destId="{4CD4BFC8-566C-EE47-BDDA-756863170F02}" srcOrd="1" destOrd="0" presId="urn:microsoft.com/office/officeart/2005/8/layout/vList5"/>
    <dgm:cxn modelId="{74B64080-9971-4F40-90B5-50EFAA509EF7}" type="presParOf" srcId="{14091E47-00F5-F24B-A676-AC53C57C8166}" destId="{F3BEFFD9-4E17-834C-82BD-D826CDF553EE}" srcOrd="2" destOrd="0" presId="urn:microsoft.com/office/officeart/2005/8/layout/vList5"/>
    <dgm:cxn modelId="{25031F64-FBEE-424A-A918-E8FA03AAA38D}" type="presParOf" srcId="{F3BEFFD9-4E17-834C-82BD-D826CDF553EE}" destId="{099CBADA-4824-3C4E-B7AA-F9E6108B6D30}" srcOrd="0" destOrd="0" presId="urn:microsoft.com/office/officeart/2005/8/layout/vList5"/>
    <dgm:cxn modelId="{4A1E8DF9-3D00-E346-AFD4-12CFEE27AFBA}" type="presParOf" srcId="{F3BEFFD9-4E17-834C-82BD-D826CDF553EE}" destId="{906FB3BF-1BF7-EA49-B81E-00BE5B69A7F9}" srcOrd="1" destOrd="0" presId="urn:microsoft.com/office/officeart/2005/8/layout/vList5"/>
    <dgm:cxn modelId="{8730DF70-1FAB-4948-B8F1-FABC02DA675D}" type="presParOf" srcId="{14091E47-00F5-F24B-A676-AC53C57C8166}" destId="{B35CE4E0-F615-9B48-9160-0A96C9660C06}" srcOrd="3" destOrd="0" presId="urn:microsoft.com/office/officeart/2005/8/layout/vList5"/>
    <dgm:cxn modelId="{7F56412B-4C5F-6C4A-BE65-21FCD1313A15}" type="presParOf" srcId="{14091E47-00F5-F24B-A676-AC53C57C8166}" destId="{B3AA6160-81C4-EA4E-8618-8360B6B27E00}" srcOrd="4" destOrd="0" presId="urn:microsoft.com/office/officeart/2005/8/layout/vList5"/>
    <dgm:cxn modelId="{7E6F3634-B96A-154F-8F17-2928DEDACAB5}" type="presParOf" srcId="{B3AA6160-81C4-EA4E-8618-8360B6B27E00}" destId="{FDF3D8D3-C811-DA48-96B4-2A3E3B5F5DCC}" srcOrd="0" destOrd="0" presId="urn:microsoft.com/office/officeart/2005/8/layout/vList5"/>
    <dgm:cxn modelId="{9D91B125-D4EF-0540-92E3-425014978BA8}" type="presParOf" srcId="{B3AA6160-81C4-EA4E-8618-8360B6B27E00}" destId="{38924AB3-735E-1243-8F8A-4B9E8EC37196}" srcOrd="1" destOrd="0" presId="urn:microsoft.com/office/officeart/2005/8/layout/vList5"/>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1C61B112-C881-0348-94FF-DD3ED32D9B2C}" type="doc">
      <dgm:prSet loTypeId="urn:microsoft.com/office/officeart/2005/8/layout/hList1" loCatId="" qsTypeId="urn:microsoft.com/office/officeart/2005/8/quickstyle/simple4" qsCatId="simple" csTypeId="urn:microsoft.com/office/officeart/2005/8/colors/colorful5" csCatId="colorful" phldr="1"/>
      <dgm:spPr/>
      <dgm:t>
        <a:bodyPr/>
        <a:lstStyle/>
        <a:p>
          <a:endParaRPr lang="es-ES_tradnl"/>
        </a:p>
      </dgm:t>
    </dgm:pt>
    <dgm:pt modelId="{438E962D-07CE-7C44-A36A-7AD243777B53}">
      <dgm:prSet phldrT="[Texto]" custT="1"/>
      <dgm:spPr/>
      <dgm:t>
        <a:bodyPr/>
        <a:lstStyle/>
        <a:p>
          <a:r>
            <a:rPr lang="es-ES_tradnl" sz="1100" b="0" i="1" dirty="0" smtClean="0">
              <a:latin typeface="Arial" charset="0"/>
              <a:ea typeface="Arial" charset="0"/>
              <a:cs typeface="Arial" charset="0"/>
            </a:rPr>
            <a:t>Identificar y cumplir con los parámetros dispuestos para la constitución de la entidad en la ley de economía popular y solidaria, el reglamento respectivo y las resoluciones relacionadas</a:t>
          </a:r>
          <a:endParaRPr lang="es-ES_tradnl" sz="1100" b="0" dirty="0">
            <a:latin typeface="Arial" charset="0"/>
            <a:ea typeface="Arial" charset="0"/>
            <a:cs typeface="Arial" charset="0"/>
          </a:endParaRPr>
        </a:p>
      </dgm:t>
    </dgm:pt>
    <dgm:pt modelId="{92BDB396-A1B9-BE4F-B88C-86B3236264CB}" type="parTrans" cxnId="{3853621F-E58B-4D4B-BE04-819ECB3D46EE}">
      <dgm:prSet/>
      <dgm:spPr/>
      <dgm:t>
        <a:bodyPr/>
        <a:lstStyle/>
        <a:p>
          <a:endParaRPr lang="es-ES_tradnl" sz="1100" b="0">
            <a:latin typeface="Arial" charset="0"/>
            <a:ea typeface="Arial" charset="0"/>
            <a:cs typeface="Arial" charset="0"/>
          </a:endParaRPr>
        </a:p>
      </dgm:t>
    </dgm:pt>
    <dgm:pt modelId="{1ACF74A2-0DC4-9248-ACAD-3F355C3DB65B}" type="sibTrans" cxnId="{3853621F-E58B-4D4B-BE04-819ECB3D46EE}">
      <dgm:prSet/>
      <dgm:spPr/>
      <dgm:t>
        <a:bodyPr/>
        <a:lstStyle/>
        <a:p>
          <a:endParaRPr lang="es-ES_tradnl" sz="1100" b="0">
            <a:latin typeface="Arial" charset="0"/>
            <a:ea typeface="Arial" charset="0"/>
            <a:cs typeface="Arial" charset="0"/>
          </a:endParaRPr>
        </a:p>
      </dgm:t>
    </dgm:pt>
    <dgm:pt modelId="{A739144F-69AC-3544-8548-B212C5F81EE0}">
      <dgm:prSet phldrT="[Texto]" custT="1"/>
      <dgm:spPr/>
      <dgm:t>
        <a:bodyPr/>
        <a:lstStyle/>
        <a:p>
          <a:r>
            <a:rPr lang="es-ES_tradnl" sz="1100" b="1" smtClean="0">
              <a:latin typeface="Arial" charset="0"/>
              <a:ea typeface="Arial" charset="0"/>
              <a:cs typeface="Arial" charset="0"/>
            </a:rPr>
            <a:t>3.</a:t>
          </a:r>
          <a:endParaRPr lang="es-ES_tradnl" sz="1100" b="1" dirty="0">
            <a:latin typeface="Arial" charset="0"/>
            <a:ea typeface="Arial" charset="0"/>
            <a:cs typeface="Arial" charset="0"/>
          </a:endParaRPr>
        </a:p>
      </dgm:t>
    </dgm:pt>
    <dgm:pt modelId="{EEE04D08-2756-B040-8AA8-E2054C94EB76}" type="parTrans" cxnId="{0D874508-F6DC-5942-9829-972C2BD685C5}">
      <dgm:prSet/>
      <dgm:spPr/>
      <dgm:t>
        <a:bodyPr/>
        <a:lstStyle/>
        <a:p>
          <a:endParaRPr lang="es-ES_tradnl"/>
        </a:p>
      </dgm:t>
    </dgm:pt>
    <dgm:pt modelId="{9B896C57-04F2-8249-9423-9CB16A3D2B51}" type="sibTrans" cxnId="{0D874508-F6DC-5942-9829-972C2BD685C5}">
      <dgm:prSet/>
      <dgm:spPr/>
      <dgm:t>
        <a:bodyPr/>
        <a:lstStyle/>
        <a:p>
          <a:endParaRPr lang="es-ES_tradnl"/>
        </a:p>
      </dgm:t>
    </dgm:pt>
    <dgm:pt modelId="{D8647387-8C28-3D46-82F5-F1A071DA5946}" type="pres">
      <dgm:prSet presAssocID="{1C61B112-C881-0348-94FF-DD3ED32D9B2C}" presName="Name0" presStyleCnt="0">
        <dgm:presLayoutVars>
          <dgm:dir/>
          <dgm:animLvl val="lvl"/>
          <dgm:resizeHandles val="exact"/>
        </dgm:presLayoutVars>
      </dgm:prSet>
      <dgm:spPr/>
      <dgm:t>
        <a:bodyPr/>
        <a:lstStyle/>
        <a:p>
          <a:endParaRPr lang="es-ES_tradnl"/>
        </a:p>
      </dgm:t>
    </dgm:pt>
    <dgm:pt modelId="{B4304A9A-74B6-0E4B-B46C-4ED786E69195}" type="pres">
      <dgm:prSet presAssocID="{A739144F-69AC-3544-8548-B212C5F81EE0}" presName="composite" presStyleCnt="0"/>
      <dgm:spPr/>
    </dgm:pt>
    <dgm:pt modelId="{21A249A2-0768-7D42-93A0-93C97CF64066}" type="pres">
      <dgm:prSet presAssocID="{A739144F-69AC-3544-8548-B212C5F81EE0}" presName="parTx" presStyleLbl="alignNode1" presStyleIdx="0" presStyleCnt="1">
        <dgm:presLayoutVars>
          <dgm:chMax val="0"/>
          <dgm:chPref val="0"/>
          <dgm:bulletEnabled val="1"/>
        </dgm:presLayoutVars>
      </dgm:prSet>
      <dgm:spPr/>
      <dgm:t>
        <a:bodyPr/>
        <a:lstStyle/>
        <a:p>
          <a:endParaRPr lang="es-ES_tradnl"/>
        </a:p>
      </dgm:t>
    </dgm:pt>
    <dgm:pt modelId="{0C87AE88-557E-E245-A0EC-AAAD6A901606}" type="pres">
      <dgm:prSet presAssocID="{A739144F-69AC-3544-8548-B212C5F81EE0}" presName="desTx" presStyleLbl="alignAccFollowNode1" presStyleIdx="0" presStyleCnt="1">
        <dgm:presLayoutVars>
          <dgm:bulletEnabled val="1"/>
        </dgm:presLayoutVars>
      </dgm:prSet>
      <dgm:spPr/>
      <dgm:t>
        <a:bodyPr/>
        <a:lstStyle/>
        <a:p>
          <a:endParaRPr lang="es-ES_tradnl"/>
        </a:p>
      </dgm:t>
    </dgm:pt>
  </dgm:ptLst>
  <dgm:cxnLst>
    <dgm:cxn modelId="{9314D8B5-55CC-C348-BD89-996774DBDC9E}" type="presOf" srcId="{A739144F-69AC-3544-8548-B212C5F81EE0}" destId="{21A249A2-0768-7D42-93A0-93C97CF64066}" srcOrd="0" destOrd="0" presId="urn:microsoft.com/office/officeart/2005/8/layout/hList1"/>
    <dgm:cxn modelId="{0D874508-F6DC-5942-9829-972C2BD685C5}" srcId="{1C61B112-C881-0348-94FF-DD3ED32D9B2C}" destId="{A739144F-69AC-3544-8548-B212C5F81EE0}" srcOrd="0" destOrd="0" parTransId="{EEE04D08-2756-B040-8AA8-E2054C94EB76}" sibTransId="{9B896C57-04F2-8249-9423-9CB16A3D2B51}"/>
    <dgm:cxn modelId="{3853621F-E58B-4D4B-BE04-819ECB3D46EE}" srcId="{A739144F-69AC-3544-8548-B212C5F81EE0}" destId="{438E962D-07CE-7C44-A36A-7AD243777B53}" srcOrd="0" destOrd="0" parTransId="{92BDB396-A1B9-BE4F-B88C-86B3236264CB}" sibTransId="{1ACF74A2-0DC4-9248-ACAD-3F355C3DB65B}"/>
    <dgm:cxn modelId="{FC89BB7B-B91C-7D4E-8704-A97C793462EE}" type="presOf" srcId="{438E962D-07CE-7C44-A36A-7AD243777B53}" destId="{0C87AE88-557E-E245-A0EC-AAAD6A901606}" srcOrd="0" destOrd="0" presId="urn:microsoft.com/office/officeart/2005/8/layout/hList1"/>
    <dgm:cxn modelId="{102E405A-1318-5548-876C-7DA443ADDAB5}" type="presOf" srcId="{1C61B112-C881-0348-94FF-DD3ED32D9B2C}" destId="{D8647387-8C28-3D46-82F5-F1A071DA5946}" srcOrd="0" destOrd="0" presId="urn:microsoft.com/office/officeart/2005/8/layout/hList1"/>
    <dgm:cxn modelId="{DB012EE4-A908-AC4C-BA68-95A26DF269E4}" type="presParOf" srcId="{D8647387-8C28-3D46-82F5-F1A071DA5946}" destId="{B4304A9A-74B6-0E4B-B46C-4ED786E69195}" srcOrd="0" destOrd="0" presId="urn:microsoft.com/office/officeart/2005/8/layout/hList1"/>
    <dgm:cxn modelId="{1D34C734-386F-3A45-9660-64FA6A8BBD42}" type="presParOf" srcId="{B4304A9A-74B6-0E4B-B46C-4ED786E69195}" destId="{21A249A2-0768-7D42-93A0-93C97CF64066}" srcOrd="0" destOrd="0" presId="urn:microsoft.com/office/officeart/2005/8/layout/hList1"/>
    <dgm:cxn modelId="{5BBF93DA-4118-6C45-8674-82DFB9D5C0C7}" type="presParOf" srcId="{B4304A9A-74B6-0E4B-B46C-4ED786E69195}" destId="{0C87AE88-557E-E245-A0EC-AAAD6A90160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1C61B112-C881-0348-94FF-DD3ED32D9B2C}" type="doc">
      <dgm:prSet loTypeId="urn:microsoft.com/office/officeart/2005/8/layout/hList1" loCatId="" qsTypeId="urn:microsoft.com/office/officeart/2005/8/quickstyle/simple4" qsCatId="simple" csTypeId="urn:microsoft.com/office/officeart/2005/8/colors/colorful1" csCatId="colorful" phldr="1"/>
      <dgm:spPr/>
      <dgm:t>
        <a:bodyPr/>
        <a:lstStyle/>
        <a:p>
          <a:endParaRPr lang="es-ES_tradnl"/>
        </a:p>
      </dgm:t>
    </dgm:pt>
    <dgm:pt modelId="{C970C7F9-9BA6-3143-8183-88A18E867AD2}">
      <dgm:prSet phldrT="[Texto]" custT="1"/>
      <dgm:spPr/>
      <dgm:t>
        <a:bodyPr/>
        <a:lstStyle/>
        <a:p>
          <a:r>
            <a:rPr lang="es-ES_tradnl" sz="1100" b="0" i="1" dirty="0" smtClean="0">
              <a:latin typeface="Arial" charset="0"/>
              <a:ea typeface="Arial" charset="0"/>
              <a:cs typeface="Arial" charset="0"/>
            </a:rPr>
            <a:t>Determinar y ejecutar los procesos requeridos por la universidad para autorizar la constitución de la entidad dentro de la misma</a:t>
          </a:r>
          <a:endParaRPr lang="es-ES_tradnl" sz="1100" b="0" dirty="0">
            <a:latin typeface="Arial" charset="0"/>
            <a:ea typeface="Arial" charset="0"/>
            <a:cs typeface="Arial" charset="0"/>
          </a:endParaRPr>
        </a:p>
      </dgm:t>
    </dgm:pt>
    <dgm:pt modelId="{3D5913EA-A620-0943-B4D8-11BE9440F35E}" type="parTrans" cxnId="{8341514A-5307-3D43-9A6C-326E27D94A34}">
      <dgm:prSet/>
      <dgm:spPr/>
      <dgm:t>
        <a:bodyPr/>
        <a:lstStyle/>
        <a:p>
          <a:endParaRPr lang="es-ES_tradnl" sz="1100" b="0">
            <a:latin typeface="Arial" charset="0"/>
            <a:ea typeface="Arial" charset="0"/>
            <a:cs typeface="Arial" charset="0"/>
          </a:endParaRPr>
        </a:p>
      </dgm:t>
    </dgm:pt>
    <dgm:pt modelId="{BDEE45D1-19FC-AE44-8F67-1681F93D4F24}" type="sibTrans" cxnId="{8341514A-5307-3D43-9A6C-326E27D94A34}">
      <dgm:prSet/>
      <dgm:spPr/>
      <dgm:t>
        <a:bodyPr/>
        <a:lstStyle/>
        <a:p>
          <a:endParaRPr lang="es-ES_tradnl" sz="1100" b="0">
            <a:latin typeface="Arial" charset="0"/>
            <a:ea typeface="Arial" charset="0"/>
            <a:cs typeface="Arial" charset="0"/>
          </a:endParaRPr>
        </a:p>
      </dgm:t>
    </dgm:pt>
    <dgm:pt modelId="{8191AB51-5FAC-F14A-A335-549BBE54612E}">
      <dgm:prSet phldrT="[Texto]" custT="1"/>
      <dgm:spPr/>
      <dgm:t>
        <a:bodyPr/>
        <a:lstStyle/>
        <a:p>
          <a:r>
            <a:rPr lang="es-ES_tradnl" sz="1100" b="1" dirty="0" smtClean="0">
              <a:latin typeface="Arial" charset="0"/>
              <a:ea typeface="Arial" charset="0"/>
              <a:cs typeface="Arial" charset="0"/>
            </a:rPr>
            <a:t>1.</a:t>
          </a:r>
          <a:endParaRPr lang="es-ES_tradnl" sz="1100" b="1" dirty="0">
            <a:latin typeface="Arial" charset="0"/>
            <a:ea typeface="Arial" charset="0"/>
            <a:cs typeface="Arial" charset="0"/>
          </a:endParaRPr>
        </a:p>
      </dgm:t>
    </dgm:pt>
    <dgm:pt modelId="{0D2AE34F-F7A2-6B42-9292-5EDA8C8DC2EB}" type="parTrans" cxnId="{488A1E84-845A-C144-849C-5976ED6A7B7B}">
      <dgm:prSet/>
      <dgm:spPr/>
      <dgm:t>
        <a:bodyPr/>
        <a:lstStyle/>
        <a:p>
          <a:endParaRPr lang="es-ES_tradnl"/>
        </a:p>
      </dgm:t>
    </dgm:pt>
    <dgm:pt modelId="{1A838145-BBB5-5B43-9A54-EB755655D228}" type="sibTrans" cxnId="{488A1E84-845A-C144-849C-5976ED6A7B7B}">
      <dgm:prSet/>
      <dgm:spPr/>
      <dgm:t>
        <a:bodyPr/>
        <a:lstStyle/>
        <a:p>
          <a:endParaRPr lang="es-ES_tradnl"/>
        </a:p>
      </dgm:t>
    </dgm:pt>
    <dgm:pt modelId="{1FF6C0F1-8F85-C249-B454-AE7101C835D1}">
      <dgm:prSet phldrT="[Texto]" custT="1"/>
      <dgm:spPr/>
      <dgm:t>
        <a:bodyPr/>
        <a:lstStyle/>
        <a:p>
          <a:endParaRPr lang="es-ES_tradnl" sz="1100" b="0" dirty="0">
            <a:latin typeface="Arial" charset="0"/>
            <a:ea typeface="Arial" charset="0"/>
            <a:cs typeface="Arial" charset="0"/>
          </a:endParaRPr>
        </a:p>
      </dgm:t>
    </dgm:pt>
    <dgm:pt modelId="{175DA0FF-FC9F-FA48-B2B8-114E452386CF}" type="parTrans" cxnId="{5020E602-6BFD-6C4E-ABBC-0E3FDB87BC60}">
      <dgm:prSet/>
      <dgm:spPr/>
      <dgm:t>
        <a:bodyPr/>
        <a:lstStyle/>
        <a:p>
          <a:endParaRPr lang="es-ES_tradnl"/>
        </a:p>
      </dgm:t>
    </dgm:pt>
    <dgm:pt modelId="{FBF26EDD-6236-134E-975F-5E4506C26D53}" type="sibTrans" cxnId="{5020E602-6BFD-6C4E-ABBC-0E3FDB87BC60}">
      <dgm:prSet/>
      <dgm:spPr/>
      <dgm:t>
        <a:bodyPr/>
        <a:lstStyle/>
        <a:p>
          <a:endParaRPr lang="es-ES_tradnl"/>
        </a:p>
      </dgm:t>
    </dgm:pt>
    <dgm:pt modelId="{D8647387-8C28-3D46-82F5-F1A071DA5946}" type="pres">
      <dgm:prSet presAssocID="{1C61B112-C881-0348-94FF-DD3ED32D9B2C}" presName="Name0" presStyleCnt="0">
        <dgm:presLayoutVars>
          <dgm:dir/>
          <dgm:animLvl val="lvl"/>
          <dgm:resizeHandles val="exact"/>
        </dgm:presLayoutVars>
      </dgm:prSet>
      <dgm:spPr/>
      <dgm:t>
        <a:bodyPr/>
        <a:lstStyle/>
        <a:p>
          <a:endParaRPr lang="es-ES_tradnl"/>
        </a:p>
      </dgm:t>
    </dgm:pt>
    <dgm:pt modelId="{2F3D984E-562B-3540-AA08-1425D696F77A}" type="pres">
      <dgm:prSet presAssocID="{8191AB51-5FAC-F14A-A335-549BBE54612E}" presName="composite" presStyleCnt="0"/>
      <dgm:spPr/>
    </dgm:pt>
    <dgm:pt modelId="{8730B619-60A7-3A4F-B3E3-26E5718A1391}" type="pres">
      <dgm:prSet presAssocID="{8191AB51-5FAC-F14A-A335-549BBE54612E}" presName="parTx" presStyleLbl="alignNode1" presStyleIdx="0" presStyleCnt="1">
        <dgm:presLayoutVars>
          <dgm:chMax val="0"/>
          <dgm:chPref val="0"/>
          <dgm:bulletEnabled val="1"/>
        </dgm:presLayoutVars>
      </dgm:prSet>
      <dgm:spPr/>
      <dgm:t>
        <a:bodyPr/>
        <a:lstStyle/>
        <a:p>
          <a:endParaRPr lang="es-ES_tradnl"/>
        </a:p>
      </dgm:t>
    </dgm:pt>
    <dgm:pt modelId="{DE8D9318-FBC3-9245-8BB4-4E149EC6989A}" type="pres">
      <dgm:prSet presAssocID="{8191AB51-5FAC-F14A-A335-549BBE54612E}" presName="desTx" presStyleLbl="alignAccFollowNode1" presStyleIdx="0" presStyleCnt="1">
        <dgm:presLayoutVars>
          <dgm:bulletEnabled val="1"/>
        </dgm:presLayoutVars>
      </dgm:prSet>
      <dgm:spPr/>
      <dgm:t>
        <a:bodyPr/>
        <a:lstStyle/>
        <a:p>
          <a:endParaRPr lang="es-ES_tradnl"/>
        </a:p>
      </dgm:t>
    </dgm:pt>
  </dgm:ptLst>
  <dgm:cxnLst>
    <dgm:cxn modelId="{D9C74C36-DCC7-DB4B-9476-E4CA67D7F310}" type="presOf" srcId="{1FF6C0F1-8F85-C249-B454-AE7101C835D1}" destId="{DE8D9318-FBC3-9245-8BB4-4E149EC6989A}" srcOrd="0" destOrd="0" presId="urn:microsoft.com/office/officeart/2005/8/layout/hList1"/>
    <dgm:cxn modelId="{8341514A-5307-3D43-9A6C-326E27D94A34}" srcId="{8191AB51-5FAC-F14A-A335-549BBE54612E}" destId="{C970C7F9-9BA6-3143-8183-88A18E867AD2}" srcOrd="1" destOrd="0" parTransId="{3D5913EA-A620-0943-B4D8-11BE9440F35E}" sibTransId="{BDEE45D1-19FC-AE44-8F67-1681F93D4F24}"/>
    <dgm:cxn modelId="{F39DDAFD-D4DA-F946-8A6B-576CDC6B6B24}" type="presOf" srcId="{8191AB51-5FAC-F14A-A335-549BBE54612E}" destId="{8730B619-60A7-3A4F-B3E3-26E5718A1391}" srcOrd="0" destOrd="0" presId="urn:microsoft.com/office/officeart/2005/8/layout/hList1"/>
    <dgm:cxn modelId="{5020E602-6BFD-6C4E-ABBC-0E3FDB87BC60}" srcId="{8191AB51-5FAC-F14A-A335-549BBE54612E}" destId="{1FF6C0F1-8F85-C249-B454-AE7101C835D1}" srcOrd="0" destOrd="0" parTransId="{175DA0FF-FC9F-FA48-B2B8-114E452386CF}" sibTransId="{FBF26EDD-6236-134E-975F-5E4506C26D53}"/>
    <dgm:cxn modelId="{9472ED39-4032-D84A-AD95-11C290A48490}" type="presOf" srcId="{1C61B112-C881-0348-94FF-DD3ED32D9B2C}" destId="{D8647387-8C28-3D46-82F5-F1A071DA5946}" srcOrd="0" destOrd="0" presId="urn:microsoft.com/office/officeart/2005/8/layout/hList1"/>
    <dgm:cxn modelId="{488A1E84-845A-C144-849C-5976ED6A7B7B}" srcId="{1C61B112-C881-0348-94FF-DD3ED32D9B2C}" destId="{8191AB51-5FAC-F14A-A335-549BBE54612E}" srcOrd="0" destOrd="0" parTransId="{0D2AE34F-F7A2-6B42-9292-5EDA8C8DC2EB}" sibTransId="{1A838145-BBB5-5B43-9A54-EB755655D228}"/>
    <dgm:cxn modelId="{47E56A05-34EF-7A40-A1AE-B6A7057F45E5}" type="presOf" srcId="{C970C7F9-9BA6-3143-8183-88A18E867AD2}" destId="{DE8D9318-FBC3-9245-8BB4-4E149EC6989A}" srcOrd="0" destOrd="1" presId="urn:microsoft.com/office/officeart/2005/8/layout/hList1"/>
    <dgm:cxn modelId="{1C50613B-827A-7F4B-AD3B-77D169E46F07}" type="presParOf" srcId="{D8647387-8C28-3D46-82F5-F1A071DA5946}" destId="{2F3D984E-562B-3540-AA08-1425D696F77A}" srcOrd="0" destOrd="0" presId="urn:microsoft.com/office/officeart/2005/8/layout/hList1"/>
    <dgm:cxn modelId="{FA9A380D-1885-7549-87E9-77DEB8740A44}" type="presParOf" srcId="{2F3D984E-562B-3540-AA08-1425D696F77A}" destId="{8730B619-60A7-3A4F-B3E3-26E5718A1391}" srcOrd="0" destOrd="0" presId="urn:microsoft.com/office/officeart/2005/8/layout/hList1"/>
    <dgm:cxn modelId="{58075A35-9404-1848-B39D-C14ED8120FC1}" type="presParOf" srcId="{2F3D984E-562B-3540-AA08-1425D696F77A}" destId="{DE8D9318-FBC3-9245-8BB4-4E149EC6989A}"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6884C-0A0E-1E4D-9241-F50DCE1D0353}">
      <dsp:nvSpPr>
        <dsp:cNvPr id="0" name=""/>
        <dsp:cNvSpPr/>
      </dsp:nvSpPr>
      <dsp:spPr>
        <a:xfrm>
          <a:off x="2046" y="0"/>
          <a:ext cx="2493101" cy="720080"/>
        </a:xfrm>
        <a:prstGeom prst="chevron">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ES_tradnl" sz="1200" b="1" kern="1200" dirty="0" smtClean="0">
              <a:latin typeface="Arial" charset="0"/>
              <a:ea typeface="Arial" charset="0"/>
              <a:cs typeface="Arial" charset="0"/>
            </a:rPr>
            <a:t>Remuneración</a:t>
          </a:r>
          <a:endParaRPr lang="es-ES_tradnl" sz="1200" b="1" kern="1200" dirty="0">
            <a:latin typeface="Arial" charset="0"/>
            <a:ea typeface="Arial" charset="0"/>
            <a:cs typeface="Arial" charset="0"/>
          </a:endParaRPr>
        </a:p>
      </dsp:txBody>
      <dsp:txXfrm>
        <a:off x="362086" y="0"/>
        <a:ext cx="1773021" cy="720080"/>
      </dsp:txXfrm>
    </dsp:sp>
    <dsp:sp modelId="{7F17263C-74A4-6C47-9B38-A06F2AF04406}">
      <dsp:nvSpPr>
        <dsp:cNvPr id="0" name=""/>
        <dsp:cNvSpPr/>
      </dsp:nvSpPr>
      <dsp:spPr>
        <a:xfrm>
          <a:off x="2245837" y="0"/>
          <a:ext cx="2493101" cy="720080"/>
        </a:xfrm>
        <a:prstGeom prst="chevron">
          <a:avLst/>
        </a:prstGeom>
        <a:blipFill rotWithShape="0">
          <a:blip xmlns:r="http://schemas.openxmlformats.org/officeDocument/2006/relationships" r:embed="rId1">
            <a:duotone>
              <a:schemeClr val="accent4">
                <a:hueOff val="-2232386"/>
                <a:satOff val="13449"/>
                <a:lumOff val="1078"/>
                <a:alphaOff val="0"/>
                <a:shade val="30000"/>
                <a:satMod val="115000"/>
              </a:schemeClr>
              <a:schemeClr val="accent4">
                <a:hueOff val="-2232386"/>
                <a:satOff val="13449"/>
                <a:lumOff val="1078"/>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charset="0"/>
              <a:ea typeface="Arial" charset="0"/>
              <a:cs typeface="Arial" charset="0"/>
            </a:rPr>
            <a:t>Condiciones económicas territoriales</a:t>
          </a:r>
          <a:endParaRPr lang="es-ES_tradnl" sz="1200" kern="1200" dirty="0">
            <a:latin typeface="Arial" charset="0"/>
            <a:ea typeface="Arial" charset="0"/>
            <a:cs typeface="Arial" charset="0"/>
          </a:endParaRPr>
        </a:p>
      </dsp:txBody>
      <dsp:txXfrm>
        <a:off x="2605877" y="0"/>
        <a:ext cx="1773021" cy="720080"/>
      </dsp:txXfrm>
    </dsp:sp>
    <dsp:sp modelId="{140AA97C-7E34-8849-84DE-1868FA2C93B1}">
      <dsp:nvSpPr>
        <dsp:cNvPr id="0" name=""/>
        <dsp:cNvSpPr/>
      </dsp:nvSpPr>
      <dsp:spPr>
        <a:xfrm>
          <a:off x="4489628" y="0"/>
          <a:ext cx="2493101" cy="720080"/>
        </a:xfrm>
        <a:prstGeom prst="chevron">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charset="0"/>
              <a:ea typeface="Arial" charset="0"/>
              <a:cs typeface="Arial" charset="0"/>
            </a:rPr>
            <a:t>Sector</a:t>
          </a:r>
          <a:endParaRPr lang="es-ES_tradnl" sz="1200" kern="1200" dirty="0">
            <a:latin typeface="Arial" charset="0"/>
            <a:ea typeface="Arial" charset="0"/>
            <a:cs typeface="Arial" charset="0"/>
          </a:endParaRPr>
        </a:p>
      </dsp:txBody>
      <dsp:txXfrm>
        <a:off x="4849668" y="0"/>
        <a:ext cx="1773021" cy="7200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AEBBC0-7128-0148-8B45-6881BD4E2479}">
      <dsp:nvSpPr>
        <dsp:cNvPr id="0" name=""/>
        <dsp:cNvSpPr/>
      </dsp:nvSpPr>
      <dsp:spPr>
        <a:xfrm>
          <a:off x="706519" y="684627"/>
          <a:ext cx="1222689" cy="1222875"/>
        </a:xfrm>
        <a:prstGeom prst="circularArrow">
          <a:avLst>
            <a:gd name="adj1" fmla="val 10980"/>
            <a:gd name="adj2" fmla="val 1142322"/>
            <a:gd name="adj3" fmla="val 4500000"/>
            <a:gd name="adj4" fmla="val 10800000"/>
            <a:gd name="adj5" fmla="val 125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58196D18-875C-DC4F-A997-204222B4F9BF}">
      <dsp:nvSpPr>
        <dsp:cNvPr id="0" name=""/>
        <dsp:cNvSpPr/>
      </dsp:nvSpPr>
      <dsp:spPr>
        <a:xfrm>
          <a:off x="976774" y="1126122"/>
          <a:ext cx="679425" cy="339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ES_tradnl" sz="800" kern="1200" dirty="0" smtClean="0"/>
            <a:t>Nivel de vida óptimo</a:t>
          </a:r>
          <a:endParaRPr lang="es-ES_tradnl" sz="800" kern="1200" dirty="0"/>
        </a:p>
      </dsp:txBody>
      <dsp:txXfrm>
        <a:off x="976774" y="1126122"/>
        <a:ext cx="679425" cy="339631"/>
      </dsp:txXfrm>
    </dsp:sp>
    <dsp:sp modelId="{3B0606AF-7F9F-0541-9B64-CBF5C9112A0E}">
      <dsp:nvSpPr>
        <dsp:cNvPr id="0" name=""/>
        <dsp:cNvSpPr/>
      </dsp:nvSpPr>
      <dsp:spPr>
        <a:xfrm>
          <a:off x="366921" y="1387260"/>
          <a:ext cx="1222689" cy="1222875"/>
        </a:xfrm>
        <a:prstGeom prst="leftCircularArrow">
          <a:avLst>
            <a:gd name="adj1" fmla="val 10980"/>
            <a:gd name="adj2" fmla="val 1142322"/>
            <a:gd name="adj3" fmla="val 6300000"/>
            <a:gd name="adj4" fmla="val 18900000"/>
            <a:gd name="adj5" fmla="val 12500"/>
          </a:avLst>
        </a:prstGeom>
        <a:blipFill rotWithShape="0">
          <a:blip xmlns:r="http://schemas.openxmlformats.org/officeDocument/2006/relationships" r:embed="rId1">
            <a:duotone>
              <a:schemeClr val="accent2">
                <a:hueOff val="2340760"/>
                <a:satOff val="-2919"/>
                <a:lumOff val="686"/>
                <a:alphaOff val="0"/>
                <a:shade val="30000"/>
                <a:satMod val="115000"/>
              </a:schemeClr>
              <a:schemeClr val="accent2">
                <a:hueOff val="2340760"/>
                <a:satOff val="-2919"/>
                <a:lumOff val="68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10486618-528E-024E-A655-139EEDAFA801}">
      <dsp:nvSpPr>
        <dsp:cNvPr id="0" name=""/>
        <dsp:cNvSpPr/>
      </dsp:nvSpPr>
      <dsp:spPr>
        <a:xfrm>
          <a:off x="576067" y="1820610"/>
          <a:ext cx="679425" cy="339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ES_tradnl" sz="800" kern="1200" dirty="0" smtClean="0"/>
            <a:t>No es la cantidad de ingresos percibidos</a:t>
          </a:r>
          <a:endParaRPr lang="es-ES_tradnl" sz="800" kern="1200" dirty="0"/>
        </a:p>
      </dsp:txBody>
      <dsp:txXfrm>
        <a:off x="576067" y="1820610"/>
        <a:ext cx="679425" cy="339631"/>
      </dsp:txXfrm>
    </dsp:sp>
    <dsp:sp modelId="{0835F586-60D5-C044-8A8A-6B86F3F0C16A}">
      <dsp:nvSpPr>
        <dsp:cNvPr id="0" name=""/>
        <dsp:cNvSpPr/>
      </dsp:nvSpPr>
      <dsp:spPr>
        <a:xfrm>
          <a:off x="793542" y="2173975"/>
          <a:ext cx="1050479" cy="1050900"/>
        </a:xfrm>
        <a:prstGeom prst="blockArc">
          <a:avLst>
            <a:gd name="adj1" fmla="val 13500000"/>
            <a:gd name="adj2" fmla="val 10800000"/>
            <a:gd name="adj3" fmla="val 12740"/>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C8F7A3DE-3850-654D-BE6B-87F797080EFF}">
      <dsp:nvSpPr>
        <dsp:cNvPr id="0" name=""/>
        <dsp:cNvSpPr/>
      </dsp:nvSpPr>
      <dsp:spPr>
        <a:xfrm>
          <a:off x="978381" y="2540533"/>
          <a:ext cx="679425" cy="339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ES_tradnl" sz="800" kern="1200" dirty="0" smtClean="0"/>
            <a:t>Sino el número de bienes y servicios que puedan adquirir</a:t>
          </a:r>
          <a:endParaRPr lang="es-ES_tradnl" sz="800" kern="1200" dirty="0"/>
        </a:p>
      </dsp:txBody>
      <dsp:txXfrm>
        <a:off x="978381" y="2540533"/>
        <a:ext cx="679425" cy="339631"/>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1652B-D5DB-1F4B-8C4C-BBD3E48069CD}">
      <dsp:nvSpPr>
        <dsp:cNvPr id="0" name=""/>
        <dsp:cNvSpPr/>
      </dsp:nvSpPr>
      <dsp:spPr>
        <a:xfrm rot="5400000">
          <a:off x="3580284" y="-1756487"/>
          <a:ext cx="584164" cy="4243894"/>
        </a:xfrm>
        <a:prstGeom prst="round2Same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S_tradnl" sz="1100" b="0" i="0" kern="1200" dirty="0" smtClean="0">
              <a:latin typeface="Arial" charset="0"/>
              <a:ea typeface="Arial" charset="0"/>
              <a:cs typeface="Arial" charset="0"/>
            </a:rPr>
            <a:t>Identificar y describir las actividades principales que engloban el objeto social de la caja de ahorro </a:t>
          </a:r>
          <a:endParaRPr lang="es-ES_tradnl" sz="1100" b="0" kern="1200" dirty="0">
            <a:latin typeface="Arial" charset="0"/>
            <a:ea typeface="Arial" charset="0"/>
            <a:cs typeface="Arial" charset="0"/>
          </a:endParaRPr>
        </a:p>
      </dsp:txBody>
      <dsp:txXfrm rot="-5400000">
        <a:off x="1750420" y="101894"/>
        <a:ext cx="4215377" cy="527130"/>
      </dsp:txXfrm>
    </dsp:sp>
    <dsp:sp modelId="{3BB4BE20-F785-FE48-8A15-91CC9527E3A8}">
      <dsp:nvSpPr>
        <dsp:cNvPr id="0" name=""/>
        <dsp:cNvSpPr/>
      </dsp:nvSpPr>
      <dsp:spPr>
        <a:xfrm>
          <a:off x="636771" y="356"/>
          <a:ext cx="1113648" cy="730205"/>
        </a:xfrm>
        <a:prstGeom prst="round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3.2.</a:t>
          </a:r>
          <a:endParaRPr lang="es-ES_tradnl" sz="1100" b="1" kern="1200" dirty="0">
            <a:latin typeface="Arial" charset="0"/>
            <a:ea typeface="Arial" charset="0"/>
            <a:cs typeface="Arial" charset="0"/>
          </a:endParaRPr>
        </a:p>
      </dsp:txBody>
      <dsp:txXfrm>
        <a:off x="672417" y="36002"/>
        <a:ext cx="1042356" cy="658913"/>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1652B-D5DB-1F4B-8C4C-BBD3E48069CD}">
      <dsp:nvSpPr>
        <dsp:cNvPr id="0" name=""/>
        <dsp:cNvSpPr/>
      </dsp:nvSpPr>
      <dsp:spPr>
        <a:xfrm rot="5400000">
          <a:off x="3580284" y="-1756487"/>
          <a:ext cx="584164" cy="4243894"/>
        </a:xfrm>
        <a:prstGeom prst="round2Same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S_tradnl" sz="1100" b="0" i="0" kern="1200" dirty="0" smtClean="0">
              <a:latin typeface="Arial" charset="0"/>
              <a:ea typeface="Arial" charset="0"/>
              <a:cs typeface="Arial" charset="0"/>
            </a:rPr>
            <a:t>Determinar las políticas económicas y disciplinarias involucradas en las actividades correspondientes al objeto social</a:t>
          </a:r>
          <a:endParaRPr lang="es-ES_tradnl" sz="1100" b="0" kern="1200" dirty="0">
            <a:latin typeface="Arial" charset="0"/>
            <a:ea typeface="Arial" charset="0"/>
            <a:cs typeface="Arial" charset="0"/>
          </a:endParaRPr>
        </a:p>
      </dsp:txBody>
      <dsp:txXfrm rot="-5400000">
        <a:off x="1750420" y="101894"/>
        <a:ext cx="4215377" cy="527130"/>
      </dsp:txXfrm>
    </dsp:sp>
    <dsp:sp modelId="{3BB4BE20-F785-FE48-8A15-91CC9527E3A8}">
      <dsp:nvSpPr>
        <dsp:cNvPr id="0" name=""/>
        <dsp:cNvSpPr/>
      </dsp:nvSpPr>
      <dsp:spPr>
        <a:xfrm>
          <a:off x="636771" y="356"/>
          <a:ext cx="1113648" cy="730205"/>
        </a:xfrm>
        <a:prstGeom prst="round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3.3.</a:t>
          </a:r>
          <a:endParaRPr lang="es-ES_tradnl" sz="1100" b="1" kern="1200" dirty="0">
            <a:latin typeface="Arial" charset="0"/>
            <a:ea typeface="Arial" charset="0"/>
            <a:cs typeface="Arial" charset="0"/>
          </a:endParaRPr>
        </a:p>
      </dsp:txBody>
      <dsp:txXfrm>
        <a:off x="672417" y="36002"/>
        <a:ext cx="1042356" cy="658913"/>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27C32-74DB-934E-8856-64C1B9B0792C}">
      <dsp:nvSpPr>
        <dsp:cNvPr id="0" name=""/>
        <dsp:cNvSpPr/>
      </dsp:nvSpPr>
      <dsp:spPr>
        <a:xfrm>
          <a:off x="1548" y="187853"/>
          <a:ext cx="1377569" cy="344392"/>
        </a:xfrm>
        <a:prstGeom prst="roundRect">
          <a:avLst>
            <a:gd name="adj" fmla="val 10000"/>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Créditos emergentes</a:t>
          </a:r>
          <a:endParaRPr lang="es-ES_tradnl" sz="1100" kern="1200" dirty="0">
            <a:latin typeface="Arial" charset="0"/>
            <a:ea typeface="Arial" charset="0"/>
            <a:cs typeface="Arial" charset="0"/>
          </a:endParaRPr>
        </a:p>
      </dsp:txBody>
      <dsp:txXfrm>
        <a:off x="11635" y="197940"/>
        <a:ext cx="1357395" cy="324218"/>
      </dsp:txXfrm>
    </dsp:sp>
    <dsp:sp modelId="{8725D6AC-2FD1-0D49-B646-BBA4552C7CED}">
      <dsp:nvSpPr>
        <dsp:cNvPr id="0" name=""/>
        <dsp:cNvSpPr/>
      </dsp:nvSpPr>
      <dsp:spPr>
        <a:xfrm rot="5400000">
          <a:off x="660199" y="562380"/>
          <a:ext cx="60268" cy="60268"/>
        </a:xfrm>
        <a:prstGeom prst="rightArrow">
          <a:avLst>
            <a:gd name="adj1" fmla="val 66700"/>
            <a:gd name="adj2" fmla="val 50000"/>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1834D33B-A940-1F44-B165-4670B97CEA12}">
      <dsp:nvSpPr>
        <dsp:cNvPr id="0" name=""/>
        <dsp:cNvSpPr/>
      </dsp:nvSpPr>
      <dsp:spPr>
        <a:xfrm>
          <a:off x="1548" y="652783"/>
          <a:ext cx="1377569" cy="344392"/>
        </a:xfrm>
        <a:prstGeom prst="roundRect">
          <a:avLst>
            <a:gd name="adj" fmla="val 1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$ 150,00</a:t>
          </a:r>
          <a:endParaRPr lang="es-ES_tradnl" sz="1100" kern="1200" dirty="0">
            <a:latin typeface="Arial" charset="0"/>
            <a:ea typeface="Arial" charset="0"/>
            <a:cs typeface="Arial" charset="0"/>
          </a:endParaRPr>
        </a:p>
      </dsp:txBody>
      <dsp:txXfrm>
        <a:off x="11635" y="662870"/>
        <a:ext cx="1357395" cy="324218"/>
      </dsp:txXfrm>
    </dsp:sp>
    <dsp:sp modelId="{D5F9263B-984A-C642-B5EF-695EB8F18BB8}">
      <dsp:nvSpPr>
        <dsp:cNvPr id="0" name=""/>
        <dsp:cNvSpPr/>
      </dsp:nvSpPr>
      <dsp:spPr>
        <a:xfrm rot="5400000">
          <a:off x="660199" y="1027310"/>
          <a:ext cx="60268" cy="60268"/>
        </a:xfrm>
        <a:prstGeom prst="rightArrow">
          <a:avLst>
            <a:gd name="adj1" fmla="val 66700"/>
            <a:gd name="adj2" fmla="val 50000"/>
          </a:avLst>
        </a:prstGeom>
        <a:blipFill rotWithShape="0">
          <a:blip xmlns:r="http://schemas.openxmlformats.org/officeDocument/2006/relationships" r:embed="rId1">
            <a:duotone>
              <a:schemeClr val="accent3">
                <a:hueOff val="2250053"/>
                <a:satOff val="-3376"/>
                <a:lumOff val="-549"/>
                <a:alphaOff val="0"/>
                <a:shade val="30000"/>
                <a:satMod val="115000"/>
              </a:schemeClr>
              <a:schemeClr val="accent3">
                <a:hueOff val="2250053"/>
                <a:satOff val="-3376"/>
                <a:lumOff val="-549"/>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D19D84C1-1CE9-724B-9A51-18465E7AC527}">
      <dsp:nvSpPr>
        <dsp:cNvPr id="0" name=""/>
        <dsp:cNvSpPr/>
      </dsp:nvSpPr>
      <dsp:spPr>
        <a:xfrm>
          <a:off x="1548" y="1117713"/>
          <a:ext cx="1377569" cy="344392"/>
        </a:xfrm>
        <a:prstGeom prst="roundRect">
          <a:avLst>
            <a:gd name="adj" fmla="val 10000"/>
          </a:avLst>
        </a:prstGeom>
        <a:solidFill>
          <a:schemeClr val="accent3">
            <a:tint val="40000"/>
            <a:alpha val="90000"/>
            <a:hueOff val="2143370"/>
            <a:satOff val="-2759"/>
            <a:lumOff val="-215"/>
            <a:alphaOff val="0"/>
          </a:schemeClr>
        </a:solidFill>
        <a:ln w="6350" cap="flat" cmpd="sng" algn="ctr">
          <a:solidFill>
            <a:schemeClr val="accent3">
              <a:tint val="40000"/>
              <a:alpha val="90000"/>
              <a:hueOff val="2143370"/>
              <a:satOff val="-2759"/>
              <a:lumOff val="-2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3 meses</a:t>
          </a:r>
          <a:endParaRPr lang="es-ES_tradnl" sz="1100" kern="1200" dirty="0">
            <a:latin typeface="Arial" charset="0"/>
            <a:ea typeface="Arial" charset="0"/>
            <a:cs typeface="Arial" charset="0"/>
          </a:endParaRPr>
        </a:p>
      </dsp:txBody>
      <dsp:txXfrm>
        <a:off x="11635" y="1127800"/>
        <a:ext cx="1357395" cy="324218"/>
      </dsp:txXfrm>
    </dsp:sp>
    <dsp:sp modelId="{EC419F16-8554-0C4F-92EF-60D9BE0D4668}">
      <dsp:nvSpPr>
        <dsp:cNvPr id="0" name=""/>
        <dsp:cNvSpPr/>
      </dsp:nvSpPr>
      <dsp:spPr>
        <a:xfrm rot="2047898">
          <a:off x="951859" y="1505717"/>
          <a:ext cx="202597" cy="60268"/>
        </a:xfrm>
        <a:prstGeom prst="rightArrow">
          <a:avLst>
            <a:gd name="adj1" fmla="val 66700"/>
            <a:gd name="adj2" fmla="val 50000"/>
          </a:avLst>
        </a:prstGeom>
        <a:blipFill rotWithShape="0">
          <a:blip xmlns:r="http://schemas.openxmlformats.org/officeDocument/2006/relationships" r:embed="rId1">
            <a:duotone>
              <a:schemeClr val="accent3">
                <a:hueOff val="4500106"/>
                <a:satOff val="-6752"/>
                <a:lumOff val="-1098"/>
                <a:alphaOff val="0"/>
                <a:shade val="30000"/>
                <a:satMod val="115000"/>
              </a:schemeClr>
              <a:schemeClr val="accent3">
                <a:hueOff val="4500106"/>
                <a:satOff val="-6752"/>
                <a:lumOff val="-1098"/>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CDCDEA35-B316-C745-87B4-11F883484253}">
      <dsp:nvSpPr>
        <dsp:cNvPr id="0" name=""/>
        <dsp:cNvSpPr/>
      </dsp:nvSpPr>
      <dsp:spPr>
        <a:xfrm>
          <a:off x="727197" y="1609598"/>
          <a:ext cx="1377569" cy="344392"/>
        </a:xfrm>
        <a:prstGeom prst="roundRect">
          <a:avLst>
            <a:gd name="adj" fmla="val 10000"/>
          </a:avLst>
        </a:prstGeom>
        <a:solidFill>
          <a:schemeClr val="accent3">
            <a:tint val="40000"/>
            <a:alpha val="90000"/>
            <a:hueOff val="4286741"/>
            <a:satOff val="-5517"/>
            <a:lumOff val="-430"/>
            <a:alphaOff val="0"/>
          </a:schemeClr>
        </a:solidFill>
        <a:ln w="6350" cap="flat" cmpd="sng" algn="ctr">
          <a:solidFill>
            <a:schemeClr val="accent3">
              <a:tint val="40000"/>
              <a:alpha val="90000"/>
              <a:hueOff val="4286741"/>
              <a:satOff val="-5517"/>
              <a:lumOff val="-4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8,12%</a:t>
          </a:r>
          <a:endParaRPr lang="es-ES_tradnl" sz="1100" kern="1200" dirty="0">
            <a:latin typeface="Arial" charset="0"/>
            <a:ea typeface="Arial" charset="0"/>
            <a:cs typeface="Arial" charset="0"/>
          </a:endParaRPr>
        </a:p>
      </dsp:txBody>
      <dsp:txXfrm>
        <a:off x="737284" y="1619685"/>
        <a:ext cx="1357395" cy="324218"/>
      </dsp:txXfrm>
    </dsp:sp>
    <dsp:sp modelId="{7041076F-7B65-C948-A2CC-048BEB22693D}">
      <dsp:nvSpPr>
        <dsp:cNvPr id="0" name=""/>
        <dsp:cNvSpPr/>
      </dsp:nvSpPr>
      <dsp:spPr>
        <a:xfrm>
          <a:off x="1571977" y="187853"/>
          <a:ext cx="1377569" cy="344392"/>
        </a:xfrm>
        <a:prstGeom prst="roundRect">
          <a:avLst>
            <a:gd name="adj" fmla="val 10000"/>
          </a:avLst>
        </a:prstGeom>
        <a:blipFill rotWithShape="0">
          <a:blip xmlns:r="http://schemas.openxmlformats.org/officeDocument/2006/relationships" r:embed="rId1">
            <a:duotone>
              <a:schemeClr val="accent3">
                <a:hueOff val="11250266"/>
                <a:satOff val="-16880"/>
                <a:lumOff val="-2745"/>
                <a:alphaOff val="0"/>
                <a:shade val="30000"/>
                <a:satMod val="115000"/>
              </a:schemeClr>
              <a:schemeClr val="accent3">
                <a:hueOff val="11250266"/>
                <a:satOff val="-16880"/>
                <a:lumOff val="-274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Créditos productivos</a:t>
          </a:r>
          <a:endParaRPr lang="es-ES_tradnl" sz="1100" kern="1200" dirty="0">
            <a:latin typeface="Arial" charset="0"/>
            <a:ea typeface="Arial" charset="0"/>
            <a:cs typeface="Arial" charset="0"/>
          </a:endParaRPr>
        </a:p>
      </dsp:txBody>
      <dsp:txXfrm>
        <a:off x="1582064" y="197940"/>
        <a:ext cx="1357395" cy="324218"/>
      </dsp:txXfrm>
    </dsp:sp>
    <dsp:sp modelId="{435CF975-46C9-9049-9660-ED10F4299249}">
      <dsp:nvSpPr>
        <dsp:cNvPr id="0" name=""/>
        <dsp:cNvSpPr/>
      </dsp:nvSpPr>
      <dsp:spPr>
        <a:xfrm rot="5400000">
          <a:off x="2230628" y="562380"/>
          <a:ext cx="60268" cy="60268"/>
        </a:xfrm>
        <a:prstGeom prst="rightArrow">
          <a:avLst>
            <a:gd name="adj1" fmla="val 66700"/>
            <a:gd name="adj2" fmla="val 50000"/>
          </a:avLst>
        </a:prstGeom>
        <a:blipFill rotWithShape="0">
          <a:blip xmlns:r="http://schemas.openxmlformats.org/officeDocument/2006/relationships" r:embed="rId1">
            <a:duotone>
              <a:schemeClr val="accent3">
                <a:hueOff val="6750160"/>
                <a:satOff val="-10128"/>
                <a:lumOff val="-1647"/>
                <a:alphaOff val="0"/>
                <a:shade val="30000"/>
                <a:satMod val="115000"/>
              </a:schemeClr>
              <a:schemeClr val="accent3">
                <a:hueOff val="6750160"/>
                <a:satOff val="-10128"/>
                <a:lumOff val="-1647"/>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5BC96789-E776-8247-8A2B-D2A46697964C}">
      <dsp:nvSpPr>
        <dsp:cNvPr id="0" name=""/>
        <dsp:cNvSpPr/>
      </dsp:nvSpPr>
      <dsp:spPr>
        <a:xfrm>
          <a:off x="1571977" y="652783"/>
          <a:ext cx="1377569" cy="344392"/>
        </a:xfrm>
        <a:prstGeom prst="roundRect">
          <a:avLst>
            <a:gd name="adj" fmla="val 10000"/>
          </a:avLst>
        </a:prstGeom>
        <a:solidFill>
          <a:schemeClr val="accent3">
            <a:tint val="40000"/>
            <a:alpha val="90000"/>
            <a:hueOff val="6430112"/>
            <a:satOff val="-8276"/>
            <a:lumOff val="-645"/>
            <a:alphaOff val="0"/>
          </a:schemeClr>
        </a:solidFill>
        <a:ln w="6350" cap="flat" cmpd="sng" algn="ctr">
          <a:solidFill>
            <a:schemeClr val="accent3">
              <a:tint val="40000"/>
              <a:alpha val="90000"/>
              <a:hueOff val="6430112"/>
              <a:satOff val="-8276"/>
              <a:lumOff val="-6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$ 300,00</a:t>
          </a:r>
          <a:endParaRPr lang="es-ES_tradnl" sz="1100" kern="1200" dirty="0">
            <a:latin typeface="Arial" charset="0"/>
            <a:ea typeface="Arial" charset="0"/>
            <a:cs typeface="Arial" charset="0"/>
          </a:endParaRPr>
        </a:p>
      </dsp:txBody>
      <dsp:txXfrm>
        <a:off x="1582064" y="662870"/>
        <a:ext cx="1357395" cy="324218"/>
      </dsp:txXfrm>
    </dsp:sp>
    <dsp:sp modelId="{75B2782D-ED1E-AD42-AFE2-5D5E822B6C47}">
      <dsp:nvSpPr>
        <dsp:cNvPr id="0" name=""/>
        <dsp:cNvSpPr/>
      </dsp:nvSpPr>
      <dsp:spPr>
        <a:xfrm rot="5400000">
          <a:off x="2230628" y="1027310"/>
          <a:ext cx="60268" cy="60268"/>
        </a:xfrm>
        <a:prstGeom prst="rightArrow">
          <a:avLst>
            <a:gd name="adj1" fmla="val 66700"/>
            <a:gd name="adj2" fmla="val 50000"/>
          </a:avLst>
        </a:prstGeom>
        <a:blipFill rotWithShape="0">
          <a:blip xmlns:r="http://schemas.openxmlformats.org/officeDocument/2006/relationships" r:embed="rId1">
            <a:duotone>
              <a:schemeClr val="accent3">
                <a:hueOff val="9000212"/>
                <a:satOff val="-13504"/>
                <a:lumOff val="-2196"/>
                <a:alphaOff val="0"/>
                <a:shade val="30000"/>
                <a:satMod val="115000"/>
              </a:schemeClr>
              <a:schemeClr val="accent3">
                <a:hueOff val="9000212"/>
                <a:satOff val="-13504"/>
                <a:lumOff val="-219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735D8D58-E252-C64B-A3D0-CABBBA752EB9}">
      <dsp:nvSpPr>
        <dsp:cNvPr id="0" name=""/>
        <dsp:cNvSpPr/>
      </dsp:nvSpPr>
      <dsp:spPr>
        <a:xfrm>
          <a:off x="1571977" y="1117713"/>
          <a:ext cx="1377569" cy="344392"/>
        </a:xfrm>
        <a:prstGeom prst="roundRect">
          <a:avLst>
            <a:gd name="adj" fmla="val 10000"/>
          </a:avLst>
        </a:prstGeom>
        <a:solidFill>
          <a:schemeClr val="accent3">
            <a:tint val="40000"/>
            <a:alpha val="90000"/>
            <a:hueOff val="8573481"/>
            <a:satOff val="-11034"/>
            <a:lumOff val="-860"/>
            <a:alphaOff val="0"/>
          </a:schemeClr>
        </a:solidFill>
        <a:ln w="6350" cap="flat" cmpd="sng" algn="ctr">
          <a:solidFill>
            <a:schemeClr val="accent3">
              <a:tint val="40000"/>
              <a:alpha val="90000"/>
              <a:hueOff val="8573481"/>
              <a:satOff val="-11034"/>
              <a:lumOff val="-86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6 meses</a:t>
          </a:r>
          <a:endParaRPr lang="es-ES_tradnl" sz="1100" kern="1200" dirty="0">
            <a:latin typeface="Arial" charset="0"/>
            <a:ea typeface="Arial" charset="0"/>
            <a:cs typeface="Arial" charset="0"/>
          </a:endParaRPr>
        </a:p>
      </dsp:txBody>
      <dsp:txXfrm>
        <a:off x="1582064" y="1127800"/>
        <a:ext cx="1357395" cy="324218"/>
      </dsp:txXfrm>
    </dsp:sp>
    <dsp:sp modelId="{A8EF962A-E6AE-FA4A-838D-606E1DF2254B}">
      <dsp:nvSpPr>
        <dsp:cNvPr id="0" name=""/>
        <dsp:cNvSpPr/>
      </dsp:nvSpPr>
      <dsp:spPr>
        <a:xfrm rot="8987358">
          <a:off x="1721946" y="1505717"/>
          <a:ext cx="232852" cy="60268"/>
        </a:xfrm>
        <a:prstGeom prst="rightArrow">
          <a:avLst>
            <a:gd name="adj1" fmla="val 66700"/>
            <a:gd name="adj2" fmla="val 50000"/>
          </a:avLst>
        </a:prstGeom>
        <a:blipFill rotWithShape="0">
          <a:blip xmlns:r="http://schemas.openxmlformats.org/officeDocument/2006/relationships" r:embed="rId1">
            <a:duotone>
              <a:schemeClr val="accent3">
                <a:hueOff val="11250266"/>
                <a:satOff val="-16880"/>
                <a:lumOff val="-2745"/>
                <a:alphaOff val="0"/>
                <a:shade val="30000"/>
                <a:satMod val="115000"/>
              </a:schemeClr>
              <a:schemeClr val="accent3">
                <a:hueOff val="11250266"/>
                <a:satOff val="-16880"/>
                <a:lumOff val="-274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7FFA7C09-0005-5D49-9324-72724ED986C3}">
      <dsp:nvSpPr>
        <dsp:cNvPr id="0" name=""/>
        <dsp:cNvSpPr/>
      </dsp:nvSpPr>
      <dsp:spPr>
        <a:xfrm>
          <a:off x="727197" y="1609598"/>
          <a:ext cx="1377569" cy="344392"/>
        </a:xfrm>
        <a:prstGeom prst="roundRect">
          <a:avLst>
            <a:gd name="adj" fmla="val 10000"/>
          </a:avLst>
        </a:prstGeom>
        <a:noFill/>
        <a:ln w="635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s-ES_tradnl" sz="1100" kern="1200" dirty="0">
            <a:latin typeface="Arial" charset="0"/>
            <a:ea typeface="Arial" charset="0"/>
            <a:cs typeface="Arial" charset="0"/>
          </a:endParaRPr>
        </a:p>
      </dsp:txBody>
      <dsp:txXfrm>
        <a:off x="737284" y="1619685"/>
        <a:ext cx="1357395" cy="324218"/>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E1378-A4EA-DE47-8944-808EA6433CB6}">
      <dsp:nvSpPr>
        <dsp:cNvPr id="0" name=""/>
        <dsp:cNvSpPr/>
      </dsp:nvSpPr>
      <dsp:spPr>
        <a:xfrm>
          <a:off x="18059" y="398155"/>
          <a:ext cx="1883925" cy="221638"/>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w="6350" cap="flat" cmpd="sng" algn="ctr">
          <a:solidFill>
            <a:schemeClr val="accent4">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4A8AB343-903E-6F46-B557-B73BA89FD918}">
      <dsp:nvSpPr>
        <dsp:cNvPr id="0" name=""/>
        <dsp:cNvSpPr/>
      </dsp:nvSpPr>
      <dsp:spPr>
        <a:xfrm>
          <a:off x="18059" y="481393"/>
          <a:ext cx="138399" cy="138399"/>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38BE13C-024E-8E41-8A27-9AE8A4DD9AA1}">
      <dsp:nvSpPr>
        <dsp:cNvPr id="0" name=""/>
        <dsp:cNvSpPr/>
      </dsp:nvSpPr>
      <dsp:spPr>
        <a:xfrm>
          <a:off x="18059" y="0"/>
          <a:ext cx="1883925" cy="398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l" defTabSz="488950">
            <a:lnSpc>
              <a:spcPct val="90000"/>
            </a:lnSpc>
            <a:spcBef>
              <a:spcPct val="0"/>
            </a:spcBef>
            <a:spcAft>
              <a:spcPct val="35000"/>
            </a:spcAft>
          </a:pPr>
          <a:r>
            <a:rPr lang="es-ES_tradnl" sz="1100" kern="1200" dirty="0" smtClean="0">
              <a:latin typeface="Arial" charset="0"/>
              <a:ea typeface="Arial" charset="0"/>
              <a:cs typeface="Arial" charset="0"/>
            </a:rPr>
            <a:t> </a:t>
          </a:r>
          <a:r>
            <a:rPr lang="es-ES" sz="1100" b="1" kern="1200" dirty="0" smtClean="0"/>
            <a:t>Interés sobre el ahorro</a:t>
          </a:r>
          <a:endParaRPr lang="es-ES_tradnl" sz="1100" kern="1200" dirty="0">
            <a:latin typeface="Arial" charset="0"/>
            <a:ea typeface="Arial" charset="0"/>
            <a:cs typeface="Arial" charset="0"/>
          </a:endParaRPr>
        </a:p>
      </dsp:txBody>
      <dsp:txXfrm>
        <a:off x="18059" y="0"/>
        <a:ext cx="1883925" cy="398155"/>
      </dsp:txXfrm>
    </dsp:sp>
    <dsp:sp modelId="{EB7242F9-62FF-954B-9EE8-DA08052972B8}">
      <dsp:nvSpPr>
        <dsp:cNvPr id="0" name=""/>
        <dsp:cNvSpPr/>
      </dsp:nvSpPr>
      <dsp:spPr>
        <a:xfrm>
          <a:off x="18059" y="804000"/>
          <a:ext cx="138396" cy="138396"/>
        </a:xfrm>
        <a:prstGeom prst="re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D91567-9D0F-6945-8355-CA2EE807EA04}">
      <dsp:nvSpPr>
        <dsp:cNvPr id="0" name=""/>
        <dsp:cNvSpPr/>
      </dsp:nvSpPr>
      <dsp:spPr>
        <a:xfrm>
          <a:off x="149934" y="711896"/>
          <a:ext cx="1752050" cy="322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s-ES_tradnl" sz="1100" kern="1200" dirty="0" smtClean="0">
              <a:latin typeface="Arial" charset="0"/>
              <a:ea typeface="Arial" charset="0"/>
              <a:cs typeface="Arial" charset="0"/>
            </a:rPr>
            <a:t>6,00%</a:t>
          </a:r>
          <a:endParaRPr lang="es-ES_tradnl" sz="1100" kern="1200" dirty="0">
            <a:latin typeface="Arial" charset="0"/>
            <a:ea typeface="Arial" charset="0"/>
            <a:cs typeface="Arial" charset="0"/>
          </a:endParaRPr>
        </a:p>
      </dsp:txBody>
      <dsp:txXfrm>
        <a:off x="149934" y="711896"/>
        <a:ext cx="1752050" cy="322602"/>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8ADC1-1A35-E242-AE63-F0FCABF6E267}">
      <dsp:nvSpPr>
        <dsp:cNvPr id="0" name=""/>
        <dsp:cNvSpPr/>
      </dsp:nvSpPr>
      <dsp:spPr>
        <a:xfrm>
          <a:off x="681809" y="551"/>
          <a:ext cx="1450346" cy="527398"/>
        </a:xfrm>
        <a:prstGeom prst="chevron">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Tabla de </a:t>
          </a:r>
          <a:r>
            <a:rPr lang="es-ES" sz="1100" b="1" kern="1200" dirty="0" smtClean="0">
              <a:latin typeface="Arial" charset="0"/>
              <a:ea typeface="Arial" charset="0"/>
              <a:cs typeface="Arial" charset="0"/>
            </a:rPr>
            <a:t>amortización</a:t>
          </a:r>
          <a:endParaRPr lang="es-ES_tradnl" sz="1100" kern="1200" dirty="0">
            <a:latin typeface="Arial" charset="0"/>
            <a:ea typeface="Arial" charset="0"/>
            <a:cs typeface="Arial" charset="0"/>
          </a:endParaRPr>
        </a:p>
      </dsp:txBody>
      <dsp:txXfrm>
        <a:off x="945508" y="551"/>
        <a:ext cx="922948" cy="527398"/>
      </dsp:txXfrm>
    </dsp:sp>
    <dsp:sp modelId="{1F94EDEC-77C5-DD43-B819-4CCA4B1242AC}">
      <dsp:nvSpPr>
        <dsp:cNvPr id="0" name=""/>
        <dsp:cNvSpPr/>
      </dsp:nvSpPr>
      <dsp:spPr>
        <a:xfrm>
          <a:off x="1960751" y="45380"/>
          <a:ext cx="1762465" cy="437740"/>
        </a:xfrm>
        <a:prstGeom prst="chevron">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Francesa</a:t>
          </a:r>
          <a:endParaRPr lang="es-ES_tradnl" sz="1100" kern="1200" dirty="0">
            <a:latin typeface="Arial" charset="0"/>
            <a:ea typeface="Arial" charset="0"/>
            <a:cs typeface="Arial" charset="0"/>
          </a:endParaRPr>
        </a:p>
      </dsp:txBody>
      <dsp:txXfrm>
        <a:off x="2179621" y="45380"/>
        <a:ext cx="1324725" cy="437740"/>
      </dsp:txXfrm>
    </dsp:sp>
    <dsp:sp modelId="{F5088ED2-6636-DA46-B8E1-D2D1D2C2369E}">
      <dsp:nvSpPr>
        <dsp:cNvPr id="0" name=""/>
        <dsp:cNvSpPr/>
      </dsp:nvSpPr>
      <dsp:spPr>
        <a:xfrm>
          <a:off x="681809" y="601785"/>
          <a:ext cx="1450346" cy="527398"/>
        </a:xfrm>
        <a:prstGeom prst="chevron">
          <a:avLst/>
        </a:prstGeom>
        <a:blipFill rotWithShape="0">
          <a:blip xmlns:r="http://schemas.openxmlformats.org/officeDocument/2006/relationships" r:embed="rId1">
            <a:duotone>
              <a:schemeClr val="accent5">
                <a:hueOff val="-9933876"/>
                <a:satOff val="39811"/>
                <a:lumOff val="8628"/>
                <a:alphaOff val="0"/>
                <a:shade val="30000"/>
                <a:satMod val="115000"/>
              </a:schemeClr>
              <a:schemeClr val="accent5">
                <a:hueOff val="-9933876"/>
                <a:satOff val="39811"/>
                <a:lumOff val="8628"/>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Multa por mora</a:t>
          </a:r>
          <a:endParaRPr lang="es-ES_tradnl" sz="1100" kern="1200" dirty="0">
            <a:latin typeface="Arial" charset="0"/>
            <a:ea typeface="Arial" charset="0"/>
            <a:cs typeface="Arial" charset="0"/>
          </a:endParaRPr>
        </a:p>
      </dsp:txBody>
      <dsp:txXfrm>
        <a:off x="945508" y="601785"/>
        <a:ext cx="922948" cy="527398"/>
      </dsp:txXfrm>
    </dsp:sp>
    <dsp:sp modelId="{B9978942-3768-0941-A379-7B2C20B8065A}">
      <dsp:nvSpPr>
        <dsp:cNvPr id="0" name=""/>
        <dsp:cNvSpPr/>
      </dsp:nvSpPr>
      <dsp:spPr>
        <a:xfrm>
          <a:off x="1960751" y="646614"/>
          <a:ext cx="1762465" cy="437740"/>
        </a:xfrm>
        <a:prstGeom prst="chevron">
          <a:avLst/>
        </a:prstGeom>
        <a:solidFill>
          <a:schemeClr val="accent5">
            <a:tint val="40000"/>
            <a:alpha val="90000"/>
            <a:hueOff val="-10740482"/>
            <a:satOff val="48253"/>
            <a:lumOff val="3317"/>
            <a:alphaOff val="0"/>
          </a:schemeClr>
        </a:solidFill>
        <a:ln w="6350" cap="flat" cmpd="sng" algn="ctr">
          <a:solidFill>
            <a:schemeClr val="accent5">
              <a:tint val="40000"/>
              <a:alpha val="90000"/>
              <a:hueOff val="-10740482"/>
              <a:satOff val="48253"/>
              <a:lumOff val="33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0,5% adicional a la tasa activa anual</a:t>
          </a:r>
          <a:endParaRPr lang="es-ES_tradnl" sz="1100" kern="1200" dirty="0">
            <a:latin typeface="Arial" charset="0"/>
            <a:ea typeface="Arial" charset="0"/>
            <a:cs typeface="Arial" charset="0"/>
          </a:endParaRPr>
        </a:p>
      </dsp:txBody>
      <dsp:txXfrm>
        <a:off x="2179621" y="646614"/>
        <a:ext cx="1324725" cy="437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605AE-4048-8A4C-AC57-CBD2146C7683}">
      <dsp:nvSpPr>
        <dsp:cNvPr id="0" name=""/>
        <dsp:cNvSpPr/>
      </dsp:nvSpPr>
      <dsp:spPr>
        <a:xfrm>
          <a:off x="-2279471" y="-352487"/>
          <a:ext cx="2722924" cy="2722924"/>
        </a:xfrm>
        <a:prstGeom prst="blockArc">
          <a:avLst>
            <a:gd name="adj1" fmla="val 18900000"/>
            <a:gd name="adj2" fmla="val 2700000"/>
            <a:gd name="adj3" fmla="val 793"/>
          </a:avLst>
        </a:prstGeom>
        <a:noFill/>
        <a:ln w="127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FA95F7-E18A-DF4D-83C0-0F085CB4C9BD}">
      <dsp:nvSpPr>
        <dsp:cNvPr id="0" name=""/>
        <dsp:cNvSpPr/>
      </dsp:nvSpPr>
      <dsp:spPr>
        <a:xfrm>
          <a:off x="233004" y="155139"/>
          <a:ext cx="3447272" cy="310441"/>
        </a:xfrm>
        <a:prstGeom prst="rect">
          <a:avLst/>
        </a:prstGeom>
        <a:blipFill rotWithShape="0">
          <a:blip xmlns:r="http://schemas.openxmlformats.org/officeDocument/2006/relationships" r:embed="rId1">
            <a:duotone>
              <a:schemeClr val="accent1">
                <a:shade val="50000"/>
                <a:hueOff val="0"/>
                <a:satOff val="0"/>
                <a:lumOff val="0"/>
                <a:alphaOff val="0"/>
                <a:tint val="67000"/>
                <a:shade val="65000"/>
              </a:schemeClr>
              <a:schemeClr val="accent1">
                <a:shade val="50000"/>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6413" tIns="25400" rIns="25400" bIns="25400" numCol="1" spcCol="1270" anchor="ctr" anchorCtr="0">
          <a:noAutofit/>
        </a:bodyPr>
        <a:lstStyle/>
        <a:p>
          <a:pPr lvl="0" algn="l" defTabSz="444500">
            <a:lnSpc>
              <a:spcPct val="90000"/>
            </a:lnSpc>
            <a:spcBef>
              <a:spcPct val="0"/>
            </a:spcBef>
            <a:spcAft>
              <a:spcPct val="35000"/>
            </a:spcAft>
          </a:pPr>
          <a:r>
            <a:rPr lang="es-ES_tradnl" sz="1000" kern="1200" dirty="0" smtClean="0">
              <a:latin typeface="Arial" charset="0"/>
              <a:ea typeface="Arial" charset="0"/>
              <a:cs typeface="Arial" charset="0"/>
            </a:rPr>
            <a:t>Decisiones dependen de cuantos recursos deben invertirse</a:t>
          </a:r>
          <a:endParaRPr lang="es-ES_tradnl" sz="1000" kern="1200" dirty="0"/>
        </a:p>
      </dsp:txBody>
      <dsp:txXfrm>
        <a:off x="233004" y="155139"/>
        <a:ext cx="3447272" cy="310441"/>
      </dsp:txXfrm>
    </dsp:sp>
    <dsp:sp modelId="{10AE3F2B-33D2-534E-A3BC-D296656B47BF}">
      <dsp:nvSpPr>
        <dsp:cNvPr id="0" name=""/>
        <dsp:cNvSpPr/>
      </dsp:nvSpPr>
      <dsp:spPr>
        <a:xfrm>
          <a:off x="38978" y="116334"/>
          <a:ext cx="388051" cy="388051"/>
        </a:xfrm>
        <a:prstGeom prst="ellipse">
          <a:avLst/>
        </a:prstGeom>
        <a:blipFill rotWithShape="0">
          <a:blip xmlns:r="http://schemas.openxmlformats.org/officeDocument/2006/relationships" r:embed="rId1">
            <a:duotone>
              <a:schemeClr val="lt1">
                <a:hueOff val="0"/>
                <a:satOff val="0"/>
                <a:lumOff val="0"/>
                <a:alphaOff val="0"/>
                <a:tint val="67000"/>
                <a:shade val="65000"/>
              </a:schemeClr>
              <a:schemeClr val="lt1">
                <a:hueOff val="0"/>
                <a:satOff val="0"/>
                <a:lumOff val="0"/>
                <a:alphaOff val="0"/>
                <a:tint val="10000"/>
                <a:satMod val="130000"/>
              </a:schemeClr>
            </a:duotone>
          </a:blip>
          <a:tile tx="0" ty="0" sx="60000" sy="59000" flip="none" algn="b"/>
        </a:blipFill>
        <a:ln w="6350" cap="flat" cmpd="sng" algn="ctr">
          <a:solidFill>
            <a:schemeClr val="accent1">
              <a:shade val="5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67CA60C-8CFD-4540-A35C-87361023BDEA}">
      <dsp:nvSpPr>
        <dsp:cNvPr id="0" name=""/>
        <dsp:cNvSpPr/>
      </dsp:nvSpPr>
      <dsp:spPr>
        <a:xfrm>
          <a:off x="410987" y="620882"/>
          <a:ext cx="3269289" cy="310441"/>
        </a:xfrm>
        <a:prstGeom prst="rect">
          <a:avLst/>
        </a:prstGeom>
        <a:blipFill rotWithShape="0">
          <a:blip xmlns:r="http://schemas.openxmlformats.org/officeDocument/2006/relationships" r:embed="rId1">
            <a:duotone>
              <a:schemeClr val="accent1">
                <a:shade val="50000"/>
                <a:hueOff val="180718"/>
                <a:satOff val="-3780"/>
                <a:lumOff val="21031"/>
                <a:alphaOff val="0"/>
                <a:tint val="67000"/>
                <a:shade val="65000"/>
              </a:schemeClr>
              <a:schemeClr val="accent1">
                <a:shade val="50000"/>
                <a:hueOff val="180718"/>
                <a:satOff val="-3780"/>
                <a:lumOff val="21031"/>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6413" tIns="25400" rIns="25400" bIns="25400" numCol="1" spcCol="1270" anchor="ctr" anchorCtr="0">
          <a:noAutofit/>
        </a:bodyPr>
        <a:lstStyle/>
        <a:p>
          <a:pPr lvl="0" algn="l" defTabSz="444500">
            <a:lnSpc>
              <a:spcPct val="90000"/>
            </a:lnSpc>
            <a:spcBef>
              <a:spcPct val="0"/>
            </a:spcBef>
            <a:spcAft>
              <a:spcPct val="35000"/>
            </a:spcAft>
          </a:pPr>
          <a:r>
            <a:rPr lang="es-ES_tradnl" sz="1000" kern="1200" smtClean="0">
              <a:latin typeface="Arial" charset="0"/>
              <a:ea typeface="Arial" charset="0"/>
              <a:cs typeface="Arial" charset="0"/>
            </a:rPr>
            <a:t>Limitaciones motivan la elección irracional </a:t>
          </a:r>
          <a:endParaRPr lang="es-ES_tradnl" sz="1000" kern="1200" dirty="0" smtClean="0">
            <a:latin typeface="Arial" charset="0"/>
            <a:ea typeface="Arial" charset="0"/>
            <a:cs typeface="Arial" charset="0"/>
          </a:endParaRPr>
        </a:p>
      </dsp:txBody>
      <dsp:txXfrm>
        <a:off x="410987" y="620882"/>
        <a:ext cx="3269289" cy="310441"/>
      </dsp:txXfrm>
    </dsp:sp>
    <dsp:sp modelId="{032F2768-CA4C-8747-968A-3768FE61E3CB}">
      <dsp:nvSpPr>
        <dsp:cNvPr id="0" name=""/>
        <dsp:cNvSpPr/>
      </dsp:nvSpPr>
      <dsp:spPr>
        <a:xfrm>
          <a:off x="216961" y="582077"/>
          <a:ext cx="388051" cy="388051"/>
        </a:xfrm>
        <a:prstGeom prst="ellipse">
          <a:avLst/>
        </a:prstGeom>
        <a:blipFill rotWithShape="0">
          <a:blip xmlns:r="http://schemas.openxmlformats.org/officeDocument/2006/relationships" r:embed="rId1">
            <a:duotone>
              <a:schemeClr val="lt1">
                <a:hueOff val="0"/>
                <a:satOff val="0"/>
                <a:lumOff val="0"/>
                <a:alphaOff val="0"/>
                <a:tint val="67000"/>
                <a:shade val="65000"/>
              </a:schemeClr>
              <a:schemeClr val="lt1">
                <a:hueOff val="0"/>
                <a:satOff val="0"/>
                <a:lumOff val="0"/>
                <a:alphaOff val="0"/>
                <a:tint val="10000"/>
                <a:satMod val="130000"/>
              </a:schemeClr>
            </a:duotone>
          </a:blip>
          <a:tile tx="0" ty="0" sx="60000" sy="59000" flip="none" algn="b"/>
        </a:blipFill>
        <a:ln w="6350" cap="flat" cmpd="sng" algn="ctr">
          <a:solidFill>
            <a:schemeClr val="accent1">
              <a:shade val="50000"/>
              <a:hueOff val="180718"/>
              <a:satOff val="-3780"/>
              <a:lumOff val="21031"/>
              <a:alphaOff val="0"/>
            </a:schemeClr>
          </a:solidFill>
          <a:prstDash val="solid"/>
        </a:ln>
        <a:effectLst/>
      </dsp:spPr>
      <dsp:style>
        <a:lnRef idx="1">
          <a:scrgbClr r="0" g="0" b="0"/>
        </a:lnRef>
        <a:fillRef idx="2">
          <a:scrgbClr r="0" g="0" b="0"/>
        </a:fillRef>
        <a:effectRef idx="0">
          <a:scrgbClr r="0" g="0" b="0"/>
        </a:effectRef>
        <a:fontRef idx="minor"/>
      </dsp:style>
    </dsp:sp>
    <dsp:sp modelId="{86FEE9FE-50A9-B244-A107-9D85AAFEEA2C}">
      <dsp:nvSpPr>
        <dsp:cNvPr id="0" name=""/>
        <dsp:cNvSpPr/>
      </dsp:nvSpPr>
      <dsp:spPr>
        <a:xfrm>
          <a:off x="410987" y="1086625"/>
          <a:ext cx="3269289" cy="310441"/>
        </a:xfrm>
        <a:prstGeom prst="rect">
          <a:avLst/>
        </a:prstGeom>
        <a:blipFill rotWithShape="0">
          <a:blip xmlns:r="http://schemas.openxmlformats.org/officeDocument/2006/relationships" r:embed="rId1">
            <a:duotone>
              <a:schemeClr val="accent1">
                <a:shade val="50000"/>
                <a:hueOff val="361436"/>
                <a:satOff val="-7560"/>
                <a:lumOff val="42063"/>
                <a:alphaOff val="0"/>
                <a:tint val="67000"/>
                <a:shade val="65000"/>
              </a:schemeClr>
              <a:schemeClr val="accent1">
                <a:shade val="50000"/>
                <a:hueOff val="361436"/>
                <a:satOff val="-7560"/>
                <a:lumOff val="4206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6413" tIns="25400" rIns="25400" bIns="25400" numCol="1" spcCol="1270" anchor="ctr" anchorCtr="0">
          <a:noAutofit/>
        </a:bodyPr>
        <a:lstStyle/>
        <a:p>
          <a:pPr lvl="0" algn="l" defTabSz="444500">
            <a:lnSpc>
              <a:spcPct val="90000"/>
            </a:lnSpc>
            <a:spcBef>
              <a:spcPct val="0"/>
            </a:spcBef>
            <a:spcAft>
              <a:spcPct val="35000"/>
            </a:spcAft>
          </a:pPr>
          <a:r>
            <a:rPr lang="es-ES_tradnl" sz="1000" kern="1200" smtClean="0">
              <a:latin typeface="Arial" charset="0"/>
              <a:ea typeface="Arial" charset="0"/>
              <a:cs typeface="Arial" charset="0"/>
            </a:rPr>
            <a:t>Número concreto de opciones y un umbral de calidad esperado</a:t>
          </a:r>
          <a:endParaRPr lang="es-ES_tradnl" sz="1000" kern="1200" dirty="0" smtClean="0">
            <a:latin typeface="Arial" charset="0"/>
            <a:ea typeface="Arial" charset="0"/>
            <a:cs typeface="Arial" charset="0"/>
          </a:endParaRPr>
        </a:p>
      </dsp:txBody>
      <dsp:txXfrm>
        <a:off x="410987" y="1086625"/>
        <a:ext cx="3269289" cy="310441"/>
      </dsp:txXfrm>
    </dsp:sp>
    <dsp:sp modelId="{683A7FFB-DD6C-8841-8E31-77208C6F3FB2}">
      <dsp:nvSpPr>
        <dsp:cNvPr id="0" name=""/>
        <dsp:cNvSpPr/>
      </dsp:nvSpPr>
      <dsp:spPr>
        <a:xfrm>
          <a:off x="216961" y="1047820"/>
          <a:ext cx="388051" cy="388051"/>
        </a:xfrm>
        <a:prstGeom prst="ellipse">
          <a:avLst/>
        </a:prstGeom>
        <a:blipFill rotWithShape="0">
          <a:blip xmlns:r="http://schemas.openxmlformats.org/officeDocument/2006/relationships" r:embed="rId1">
            <a:duotone>
              <a:schemeClr val="lt1">
                <a:hueOff val="0"/>
                <a:satOff val="0"/>
                <a:lumOff val="0"/>
                <a:alphaOff val="0"/>
                <a:tint val="67000"/>
                <a:shade val="65000"/>
              </a:schemeClr>
              <a:schemeClr val="lt1">
                <a:hueOff val="0"/>
                <a:satOff val="0"/>
                <a:lumOff val="0"/>
                <a:alphaOff val="0"/>
                <a:tint val="10000"/>
                <a:satMod val="130000"/>
              </a:schemeClr>
            </a:duotone>
          </a:blip>
          <a:tile tx="0" ty="0" sx="60000" sy="59000" flip="none" algn="b"/>
        </a:blipFill>
        <a:ln w="6350" cap="flat" cmpd="sng" algn="ctr">
          <a:solidFill>
            <a:schemeClr val="accent1">
              <a:shade val="50000"/>
              <a:hueOff val="361436"/>
              <a:satOff val="-7560"/>
              <a:lumOff val="42063"/>
              <a:alphaOff val="0"/>
            </a:schemeClr>
          </a:solidFill>
          <a:prstDash val="solid"/>
        </a:ln>
        <a:effectLst/>
      </dsp:spPr>
      <dsp:style>
        <a:lnRef idx="1">
          <a:scrgbClr r="0" g="0" b="0"/>
        </a:lnRef>
        <a:fillRef idx="2">
          <a:scrgbClr r="0" g="0" b="0"/>
        </a:fillRef>
        <a:effectRef idx="0">
          <a:scrgbClr r="0" g="0" b="0"/>
        </a:effectRef>
        <a:fontRef idx="minor"/>
      </dsp:style>
    </dsp:sp>
    <dsp:sp modelId="{23099E54-2AE1-254D-9899-ACA6F5F316AB}">
      <dsp:nvSpPr>
        <dsp:cNvPr id="0" name=""/>
        <dsp:cNvSpPr/>
      </dsp:nvSpPr>
      <dsp:spPr>
        <a:xfrm>
          <a:off x="233004" y="1552368"/>
          <a:ext cx="3447272" cy="310441"/>
        </a:xfrm>
        <a:prstGeom prst="rect">
          <a:avLst/>
        </a:prstGeom>
        <a:blipFill rotWithShape="0">
          <a:blip xmlns:r="http://schemas.openxmlformats.org/officeDocument/2006/relationships" r:embed="rId1">
            <a:duotone>
              <a:schemeClr val="accent1">
                <a:shade val="50000"/>
                <a:hueOff val="180718"/>
                <a:satOff val="-3780"/>
                <a:lumOff val="21031"/>
                <a:alphaOff val="0"/>
                <a:tint val="67000"/>
                <a:shade val="65000"/>
              </a:schemeClr>
              <a:schemeClr val="accent1">
                <a:shade val="50000"/>
                <a:hueOff val="180718"/>
                <a:satOff val="-3780"/>
                <a:lumOff val="21031"/>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6413" tIns="25400" rIns="25400" bIns="25400" numCol="1" spcCol="1270" anchor="ctr" anchorCtr="0">
          <a:noAutofit/>
        </a:bodyPr>
        <a:lstStyle/>
        <a:p>
          <a:pPr lvl="0" algn="l" defTabSz="444500">
            <a:lnSpc>
              <a:spcPct val="90000"/>
            </a:lnSpc>
            <a:spcBef>
              <a:spcPct val="0"/>
            </a:spcBef>
            <a:spcAft>
              <a:spcPct val="35000"/>
            </a:spcAft>
          </a:pPr>
          <a:r>
            <a:rPr lang="es-ES_tradnl" sz="1000" kern="1200" smtClean="0">
              <a:latin typeface="Arial" charset="0"/>
              <a:ea typeface="Arial" charset="0"/>
              <a:cs typeface="Arial" charset="0"/>
            </a:rPr>
            <a:t>Desembolsos puede generar un desequilibrio respecto a los ingresos percibidos</a:t>
          </a:r>
          <a:endParaRPr lang="es-ES_tradnl" sz="1000" kern="1200" dirty="0">
            <a:latin typeface="Arial" charset="0"/>
            <a:ea typeface="Arial" charset="0"/>
            <a:cs typeface="Arial" charset="0"/>
          </a:endParaRPr>
        </a:p>
      </dsp:txBody>
      <dsp:txXfrm>
        <a:off x="233004" y="1552368"/>
        <a:ext cx="3447272" cy="310441"/>
      </dsp:txXfrm>
    </dsp:sp>
    <dsp:sp modelId="{F6C0EA30-0042-504E-A580-0594B0A52D8C}">
      <dsp:nvSpPr>
        <dsp:cNvPr id="0" name=""/>
        <dsp:cNvSpPr/>
      </dsp:nvSpPr>
      <dsp:spPr>
        <a:xfrm>
          <a:off x="38978" y="1513563"/>
          <a:ext cx="388051" cy="388051"/>
        </a:xfrm>
        <a:prstGeom prst="ellipse">
          <a:avLst/>
        </a:prstGeom>
        <a:blipFill rotWithShape="0">
          <a:blip xmlns:r="http://schemas.openxmlformats.org/officeDocument/2006/relationships" r:embed="rId1">
            <a:duotone>
              <a:schemeClr val="lt1">
                <a:hueOff val="0"/>
                <a:satOff val="0"/>
                <a:lumOff val="0"/>
                <a:alphaOff val="0"/>
                <a:tint val="67000"/>
                <a:shade val="65000"/>
              </a:schemeClr>
              <a:schemeClr val="lt1">
                <a:hueOff val="0"/>
                <a:satOff val="0"/>
                <a:lumOff val="0"/>
                <a:alphaOff val="0"/>
                <a:tint val="10000"/>
                <a:satMod val="130000"/>
              </a:schemeClr>
            </a:duotone>
          </a:blip>
          <a:tile tx="0" ty="0" sx="60000" sy="59000" flip="none" algn="b"/>
        </a:blipFill>
        <a:ln w="6350" cap="flat" cmpd="sng" algn="ctr">
          <a:solidFill>
            <a:schemeClr val="accent1">
              <a:shade val="50000"/>
              <a:hueOff val="180718"/>
              <a:satOff val="-3780"/>
              <a:lumOff val="21031"/>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31CCF-9A74-164E-AA41-7B9CCFD31A2F}">
      <dsp:nvSpPr>
        <dsp:cNvPr id="0" name=""/>
        <dsp:cNvSpPr/>
      </dsp:nvSpPr>
      <dsp:spPr>
        <a:xfrm>
          <a:off x="0" y="0"/>
          <a:ext cx="3372398" cy="411925"/>
        </a:xfrm>
        <a:prstGeom prst="roundRect">
          <a:avLst>
            <a:gd name="adj" fmla="val 1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ES_tradnl" sz="1000" kern="1200" dirty="0" smtClean="0">
              <a:latin typeface="Arial" charset="0"/>
              <a:ea typeface="Arial" charset="0"/>
              <a:cs typeface="Arial" charset="0"/>
            </a:rPr>
            <a:t>Planificación financiera con expectativas de aumentar la satisfacción personal</a:t>
          </a:r>
          <a:endParaRPr lang="es-ES_tradnl" sz="1000" kern="1200" dirty="0">
            <a:latin typeface="Arial" charset="0"/>
            <a:ea typeface="Arial" charset="0"/>
            <a:cs typeface="Arial" charset="0"/>
          </a:endParaRPr>
        </a:p>
      </dsp:txBody>
      <dsp:txXfrm>
        <a:off x="12065" y="12065"/>
        <a:ext cx="2893090" cy="387795"/>
      </dsp:txXfrm>
    </dsp:sp>
    <dsp:sp modelId="{ED4FC7BB-9395-EB46-B706-A5A90753938A}">
      <dsp:nvSpPr>
        <dsp:cNvPr id="0" name=""/>
        <dsp:cNvSpPr/>
      </dsp:nvSpPr>
      <dsp:spPr>
        <a:xfrm>
          <a:off x="282438" y="486821"/>
          <a:ext cx="3372398" cy="411925"/>
        </a:xfrm>
        <a:prstGeom prst="roundRect">
          <a:avLst>
            <a:gd name="adj" fmla="val 10000"/>
          </a:avLst>
        </a:prstGeom>
        <a:blipFill rotWithShape="0">
          <a:blip xmlns:r="http://schemas.openxmlformats.org/officeDocument/2006/relationships" r:embed="rId1">
            <a:duotone>
              <a:schemeClr val="accent3">
                <a:hueOff val="3750089"/>
                <a:satOff val="-5627"/>
                <a:lumOff val="-915"/>
                <a:alphaOff val="0"/>
                <a:tint val="67000"/>
                <a:shade val="65000"/>
              </a:schemeClr>
              <a:schemeClr val="accent3">
                <a:hueOff val="3750089"/>
                <a:satOff val="-5627"/>
                <a:lumOff val="-915"/>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ES_tradnl" sz="1000" kern="1200" smtClean="0">
              <a:latin typeface="Arial" charset="0"/>
              <a:ea typeface="Arial" charset="0"/>
              <a:cs typeface="Arial" charset="0"/>
            </a:rPr>
            <a:t>Impacto en el equilibrio entre ingresos y gastos</a:t>
          </a:r>
          <a:endParaRPr lang="es-ES_tradnl" sz="1000" kern="1200" dirty="0" smtClean="0">
            <a:latin typeface="Arial" charset="0"/>
            <a:ea typeface="Arial" charset="0"/>
            <a:cs typeface="Arial" charset="0"/>
          </a:endParaRPr>
        </a:p>
      </dsp:txBody>
      <dsp:txXfrm>
        <a:off x="294503" y="498886"/>
        <a:ext cx="2798078" cy="387795"/>
      </dsp:txXfrm>
    </dsp:sp>
    <dsp:sp modelId="{D5A1BA37-4BE1-5D45-8485-CFAE6A488FA5}">
      <dsp:nvSpPr>
        <dsp:cNvPr id="0" name=""/>
        <dsp:cNvSpPr/>
      </dsp:nvSpPr>
      <dsp:spPr>
        <a:xfrm>
          <a:off x="560661" y="973642"/>
          <a:ext cx="3372398" cy="411925"/>
        </a:xfrm>
        <a:prstGeom prst="roundRect">
          <a:avLst>
            <a:gd name="adj" fmla="val 10000"/>
          </a:avLst>
        </a:prstGeom>
        <a:blipFill rotWithShape="0">
          <a:blip xmlns:r="http://schemas.openxmlformats.org/officeDocument/2006/relationships" r:embed="rId1">
            <a:duotone>
              <a:schemeClr val="accent3">
                <a:hueOff val="7500177"/>
                <a:satOff val="-11253"/>
                <a:lumOff val="-1830"/>
                <a:alphaOff val="0"/>
                <a:tint val="67000"/>
                <a:shade val="65000"/>
              </a:schemeClr>
              <a:schemeClr val="accent3">
                <a:hueOff val="7500177"/>
                <a:satOff val="-11253"/>
                <a:lumOff val="-183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ES_tradnl" sz="1000" kern="1200" smtClean="0">
              <a:latin typeface="Arial" charset="0"/>
              <a:ea typeface="Arial" charset="0"/>
              <a:cs typeface="Arial" charset="0"/>
            </a:rPr>
            <a:t>Aspectos cognitivos y comportamentales </a:t>
          </a:r>
          <a:endParaRPr lang="es-ES_tradnl" sz="1000" kern="1200" dirty="0" smtClean="0">
            <a:latin typeface="Arial" charset="0"/>
            <a:ea typeface="Arial" charset="0"/>
            <a:cs typeface="Arial" charset="0"/>
          </a:endParaRPr>
        </a:p>
      </dsp:txBody>
      <dsp:txXfrm>
        <a:off x="572726" y="985707"/>
        <a:ext cx="2802293" cy="387795"/>
      </dsp:txXfrm>
    </dsp:sp>
    <dsp:sp modelId="{C3E3C304-5162-4E44-85CB-8EBF1E358F62}">
      <dsp:nvSpPr>
        <dsp:cNvPr id="0" name=""/>
        <dsp:cNvSpPr/>
      </dsp:nvSpPr>
      <dsp:spPr>
        <a:xfrm>
          <a:off x="843099" y="1460463"/>
          <a:ext cx="3372398" cy="411925"/>
        </a:xfrm>
        <a:prstGeom prst="roundRect">
          <a:avLst>
            <a:gd name="adj" fmla="val 10000"/>
          </a:avLst>
        </a:prstGeom>
        <a:blipFill rotWithShape="0">
          <a:blip xmlns:r="http://schemas.openxmlformats.org/officeDocument/2006/relationships" r:embed="rId1">
            <a:duotone>
              <a:schemeClr val="accent3">
                <a:hueOff val="11250266"/>
                <a:satOff val="-16880"/>
                <a:lumOff val="-2745"/>
                <a:alphaOff val="0"/>
                <a:tint val="67000"/>
                <a:shade val="65000"/>
              </a:schemeClr>
              <a:schemeClr val="accent3">
                <a:hueOff val="11250266"/>
                <a:satOff val="-16880"/>
                <a:lumOff val="-2745"/>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ES_tradnl" sz="1000" kern="1200" dirty="0" smtClean="0">
              <a:latin typeface="Arial" charset="0"/>
              <a:ea typeface="Arial" charset="0"/>
              <a:cs typeface="Arial" charset="0"/>
            </a:rPr>
            <a:t>Factores que deben satisfacerse para alcanzar la seguridad financiera</a:t>
          </a:r>
        </a:p>
      </dsp:txBody>
      <dsp:txXfrm>
        <a:off x="855164" y="1472528"/>
        <a:ext cx="2798078" cy="387795"/>
      </dsp:txXfrm>
    </dsp:sp>
    <dsp:sp modelId="{E8A9823E-9F1F-D647-AD11-7976DC8F4FC2}">
      <dsp:nvSpPr>
        <dsp:cNvPr id="0" name=""/>
        <dsp:cNvSpPr/>
      </dsp:nvSpPr>
      <dsp:spPr>
        <a:xfrm>
          <a:off x="3104646" y="315497"/>
          <a:ext cx="267751" cy="267751"/>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3164890" y="315497"/>
        <a:ext cx="147263" cy="201483"/>
      </dsp:txXfrm>
    </dsp:sp>
    <dsp:sp modelId="{046973E3-308D-9B4B-BDE6-F81689976FB3}">
      <dsp:nvSpPr>
        <dsp:cNvPr id="0" name=""/>
        <dsp:cNvSpPr/>
      </dsp:nvSpPr>
      <dsp:spPr>
        <a:xfrm>
          <a:off x="3387085" y="802318"/>
          <a:ext cx="267751" cy="267751"/>
        </a:xfrm>
        <a:prstGeom prst="downArrow">
          <a:avLst>
            <a:gd name="adj1" fmla="val 55000"/>
            <a:gd name="adj2" fmla="val 45000"/>
          </a:avLst>
        </a:prstGeom>
        <a:solidFill>
          <a:schemeClr val="accent3">
            <a:tint val="40000"/>
            <a:alpha val="90000"/>
            <a:hueOff val="5358426"/>
            <a:satOff val="-6896"/>
            <a:lumOff val="-537"/>
            <a:alphaOff val="0"/>
          </a:schemeClr>
        </a:solidFill>
        <a:ln w="6350" cap="flat" cmpd="sng" algn="ctr">
          <a:solidFill>
            <a:schemeClr val="accent3">
              <a:tint val="40000"/>
              <a:alpha val="90000"/>
              <a:hueOff val="5358426"/>
              <a:satOff val="-6896"/>
              <a:lumOff val="-5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3447329" y="802318"/>
        <a:ext cx="147263" cy="201483"/>
      </dsp:txXfrm>
    </dsp:sp>
    <dsp:sp modelId="{1DD3EDBC-D0E4-D247-85BD-6291468595B1}">
      <dsp:nvSpPr>
        <dsp:cNvPr id="0" name=""/>
        <dsp:cNvSpPr/>
      </dsp:nvSpPr>
      <dsp:spPr>
        <a:xfrm>
          <a:off x="3665308" y="1289139"/>
          <a:ext cx="267751" cy="267751"/>
        </a:xfrm>
        <a:prstGeom prst="downArrow">
          <a:avLst>
            <a:gd name="adj1" fmla="val 55000"/>
            <a:gd name="adj2" fmla="val 45000"/>
          </a:avLst>
        </a:prstGeom>
        <a:solidFill>
          <a:schemeClr val="accent3">
            <a:tint val="40000"/>
            <a:alpha val="90000"/>
            <a:hueOff val="10716852"/>
            <a:satOff val="-13793"/>
            <a:lumOff val="-1075"/>
            <a:alphaOff val="0"/>
          </a:schemeClr>
        </a:solidFill>
        <a:ln w="6350" cap="flat" cmpd="sng" algn="ctr">
          <a:solidFill>
            <a:schemeClr val="accent3">
              <a:tint val="40000"/>
              <a:alpha val="90000"/>
              <a:hueOff val="10716852"/>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3725552" y="1289139"/>
        <a:ext cx="147263" cy="2014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EE217-B8E1-A340-8037-F7BCA01E3967}">
      <dsp:nvSpPr>
        <dsp:cNvPr id="0" name=""/>
        <dsp:cNvSpPr/>
      </dsp:nvSpPr>
      <dsp:spPr>
        <a:xfrm>
          <a:off x="18" y="229"/>
          <a:ext cx="1803019" cy="316800"/>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w="6350" cap="flat" cmpd="sng" algn="ctr">
          <a:solidFill>
            <a:schemeClr val="accent4">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_tradnl" sz="1100" kern="1200" smtClean="0">
              <a:latin typeface="Arial" charset="0"/>
              <a:ea typeface="Arial" charset="0"/>
              <a:cs typeface="Arial" charset="0"/>
            </a:rPr>
            <a:t>Trabajo</a:t>
          </a:r>
          <a:endParaRPr lang="es-ES_tradnl" sz="1100" kern="1200" dirty="0"/>
        </a:p>
      </dsp:txBody>
      <dsp:txXfrm>
        <a:off x="18" y="229"/>
        <a:ext cx="1803019" cy="316800"/>
      </dsp:txXfrm>
    </dsp:sp>
    <dsp:sp modelId="{C1AA7C32-AD46-EB4F-A01F-664AFBE051DF}">
      <dsp:nvSpPr>
        <dsp:cNvPr id="0" name=""/>
        <dsp:cNvSpPr/>
      </dsp:nvSpPr>
      <dsp:spPr>
        <a:xfrm>
          <a:off x="18" y="317029"/>
          <a:ext cx="1803019" cy="754875"/>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88950">
            <a:lnSpc>
              <a:spcPct val="90000"/>
            </a:lnSpc>
            <a:spcBef>
              <a:spcPct val="0"/>
            </a:spcBef>
            <a:spcAft>
              <a:spcPct val="15000"/>
            </a:spcAft>
            <a:buChar char="•"/>
          </a:pPr>
          <a:r>
            <a:rPr lang="es-ES_tradnl" sz="1100" kern="1200" smtClean="0">
              <a:latin typeface="Arial" charset="0"/>
              <a:ea typeface="Arial" charset="0"/>
              <a:cs typeface="Arial" charset="0"/>
            </a:rPr>
            <a:t>Recompensado mediante sueldos o salarios</a:t>
          </a:r>
          <a:endParaRPr lang="es-ES_tradnl" sz="1100" kern="1200" dirty="0"/>
        </a:p>
        <a:p>
          <a:pPr marL="57150" lvl="1" indent="-57150" algn="ctr" defTabSz="488950">
            <a:lnSpc>
              <a:spcPct val="90000"/>
            </a:lnSpc>
            <a:spcBef>
              <a:spcPct val="0"/>
            </a:spcBef>
            <a:spcAft>
              <a:spcPct val="15000"/>
            </a:spcAft>
            <a:buChar char="•"/>
          </a:pPr>
          <a:r>
            <a:rPr lang="es-ES_tradnl" sz="1100" kern="1200" smtClean="0">
              <a:latin typeface="Arial" charset="0"/>
              <a:ea typeface="Arial" charset="0"/>
              <a:cs typeface="Arial" charset="0"/>
            </a:rPr>
            <a:t>Para satisfacer necesidades</a:t>
          </a:r>
          <a:endParaRPr lang="es-ES_tradnl" sz="1100" kern="1200" dirty="0"/>
        </a:p>
      </dsp:txBody>
      <dsp:txXfrm>
        <a:off x="18" y="317029"/>
        <a:ext cx="1803019" cy="754875"/>
      </dsp:txXfrm>
    </dsp:sp>
    <dsp:sp modelId="{54E61583-CF60-AB4C-99C9-BBF0AB1B5FD4}">
      <dsp:nvSpPr>
        <dsp:cNvPr id="0" name=""/>
        <dsp:cNvSpPr/>
      </dsp:nvSpPr>
      <dsp:spPr>
        <a:xfrm>
          <a:off x="2055460" y="229"/>
          <a:ext cx="1803019" cy="316800"/>
        </a:xfrm>
        <a:prstGeom prst="rect">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w="6350" cap="flat" cmpd="sng" algn="ctr">
          <a:solidFill>
            <a:schemeClr val="accent4">
              <a:hueOff val="-4464771"/>
              <a:satOff val="26899"/>
              <a:lumOff val="2156"/>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_tradnl" sz="1100" kern="1200" smtClean="0">
              <a:latin typeface="Arial" charset="0"/>
              <a:ea typeface="Arial" charset="0"/>
              <a:cs typeface="Arial" charset="0"/>
            </a:rPr>
            <a:t>No enfrentarán</a:t>
          </a:r>
          <a:endParaRPr lang="es-ES_tradnl" sz="1100" kern="1200" dirty="0" smtClean="0">
            <a:latin typeface="Arial" charset="0"/>
            <a:ea typeface="Arial" charset="0"/>
            <a:cs typeface="Arial" charset="0"/>
          </a:endParaRPr>
        </a:p>
      </dsp:txBody>
      <dsp:txXfrm>
        <a:off x="2055460" y="229"/>
        <a:ext cx="1803019" cy="316800"/>
      </dsp:txXfrm>
    </dsp:sp>
    <dsp:sp modelId="{8021CFAF-0BC3-6141-9AE6-E1DFE67D7A95}">
      <dsp:nvSpPr>
        <dsp:cNvPr id="0" name=""/>
        <dsp:cNvSpPr/>
      </dsp:nvSpPr>
      <dsp:spPr>
        <a:xfrm>
          <a:off x="2055460" y="317029"/>
          <a:ext cx="1803019" cy="754875"/>
        </a:xfrm>
        <a:prstGeom prst="rect">
          <a:avLst/>
        </a:prstGeom>
        <a:solidFill>
          <a:schemeClr val="accent4">
            <a:tint val="40000"/>
            <a:alpha val="90000"/>
            <a:hueOff val="-3945706"/>
            <a:satOff val="22157"/>
            <a:lumOff val="1408"/>
            <a:alphaOff val="0"/>
          </a:schemeClr>
        </a:solidFill>
        <a:ln w="6350"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88950">
            <a:lnSpc>
              <a:spcPct val="90000"/>
            </a:lnSpc>
            <a:spcBef>
              <a:spcPct val="0"/>
            </a:spcBef>
            <a:spcAft>
              <a:spcPct val="15000"/>
            </a:spcAft>
            <a:buChar char="•"/>
          </a:pPr>
          <a:r>
            <a:rPr lang="es-ES_tradnl" sz="1100" kern="1200" smtClean="0">
              <a:latin typeface="Arial" charset="0"/>
              <a:ea typeface="Arial" charset="0"/>
              <a:cs typeface="Arial" charset="0"/>
            </a:rPr>
            <a:t>Escasez de bienes o servicios indispensables para su desarrollo</a:t>
          </a:r>
          <a:endParaRPr lang="es-ES_tradnl" sz="1100" kern="1200" dirty="0" smtClean="0">
            <a:latin typeface="Arial" charset="0"/>
            <a:ea typeface="Arial" charset="0"/>
            <a:cs typeface="Arial" charset="0"/>
          </a:endParaRPr>
        </a:p>
      </dsp:txBody>
      <dsp:txXfrm>
        <a:off x="2055460" y="317029"/>
        <a:ext cx="1803019" cy="75487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50AFB-5B67-1E41-96B3-EE149A422E4A}">
      <dsp:nvSpPr>
        <dsp:cNvPr id="0" name=""/>
        <dsp:cNvSpPr/>
      </dsp:nvSpPr>
      <dsp:spPr>
        <a:xfrm>
          <a:off x="0" y="14404"/>
          <a:ext cx="1781374" cy="316800"/>
        </a:xfrm>
        <a:prstGeom prst="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w="6350" cap="flat" cmpd="sng" algn="ctr">
          <a:solidFill>
            <a:schemeClr val="accent1">
              <a:shade val="50000"/>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_tradnl" sz="1100" kern="1200" smtClean="0">
              <a:latin typeface="Arial" charset="0"/>
              <a:ea typeface="Arial" charset="0"/>
              <a:cs typeface="Arial" charset="0"/>
            </a:rPr>
            <a:t>Disminución o ausencia</a:t>
          </a:r>
          <a:endParaRPr lang="es-ES_tradnl" sz="1100" kern="1200" dirty="0">
            <a:latin typeface="Arial" charset="0"/>
            <a:ea typeface="Arial" charset="0"/>
            <a:cs typeface="Arial" charset="0"/>
          </a:endParaRPr>
        </a:p>
      </dsp:txBody>
      <dsp:txXfrm>
        <a:off x="0" y="14404"/>
        <a:ext cx="1781374" cy="316800"/>
      </dsp:txXfrm>
    </dsp:sp>
    <dsp:sp modelId="{1EFDE2F5-53EA-094C-BB81-D0F345C1E375}">
      <dsp:nvSpPr>
        <dsp:cNvPr id="0" name=""/>
        <dsp:cNvSpPr/>
      </dsp:nvSpPr>
      <dsp:spPr>
        <a:xfrm>
          <a:off x="0" y="331204"/>
          <a:ext cx="1781374" cy="588802"/>
        </a:xfrm>
        <a:prstGeom prst="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ctr" defTabSz="488950">
            <a:lnSpc>
              <a:spcPct val="90000"/>
            </a:lnSpc>
            <a:spcBef>
              <a:spcPct val="0"/>
            </a:spcBef>
            <a:spcAft>
              <a:spcPct val="15000"/>
            </a:spcAft>
            <a:buChar char="•"/>
          </a:pPr>
          <a:r>
            <a:rPr lang="es-ES_tradnl" sz="1100" kern="1200" dirty="0" smtClean="0">
              <a:latin typeface="Arial" charset="0"/>
              <a:ea typeface="Arial" charset="0"/>
              <a:cs typeface="Arial" charset="0"/>
            </a:rPr>
            <a:t>De esta renta puede deteriorar la calidad de vida </a:t>
          </a:r>
          <a:endParaRPr lang="es-ES_tradnl" sz="1100" kern="1200" dirty="0">
            <a:latin typeface="Arial" charset="0"/>
            <a:ea typeface="Arial" charset="0"/>
            <a:cs typeface="Arial" charset="0"/>
          </a:endParaRPr>
        </a:p>
      </dsp:txBody>
      <dsp:txXfrm>
        <a:off x="0" y="331204"/>
        <a:ext cx="1781374" cy="5888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4FA01-3A27-5848-AF1B-A195DE152CB9}">
      <dsp:nvSpPr>
        <dsp:cNvPr id="0" name=""/>
        <dsp:cNvSpPr/>
      </dsp:nvSpPr>
      <dsp:spPr>
        <a:xfrm>
          <a:off x="3527" y="196673"/>
          <a:ext cx="1135568" cy="1135568"/>
        </a:xfrm>
        <a:prstGeom prst="ellips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ES_tradnl" sz="1000" kern="1200" dirty="0" smtClean="0">
              <a:solidFill>
                <a:schemeClr val="bg1"/>
              </a:solidFill>
              <a:latin typeface="Arial" charset="0"/>
              <a:ea typeface="Arial" charset="0"/>
              <a:cs typeface="Arial" charset="0"/>
            </a:rPr>
            <a:t>Cada estructura familiar</a:t>
          </a:r>
          <a:endParaRPr lang="es-ES_tradnl" sz="1000" kern="1200" dirty="0">
            <a:solidFill>
              <a:schemeClr val="bg1"/>
            </a:solidFill>
            <a:latin typeface="Arial" charset="0"/>
            <a:ea typeface="Arial" charset="0"/>
            <a:cs typeface="Arial" charset="0"/>
          </a:endParaRPr>
        </a:p>
      </dsp:txBody>
      <dsp:txXfrm>
        <a:off x="169827" y="362973"/>
        <a:ext cx="802968" cy="802968"/>
      </dsp:txXfrm>
    </dsp:sp>
    <dsp:sp modelId="{5F985971-1AF0-F144-9AE0-3A908BB72A3B}">
      <dsp:nvSpPr>
        <dsp:cNvPr id="0" name=""/>
        <dsp:cNvSpPr/>
      </dsp:nvSpPr>
      <dsp:spPr>
        <a:xfrm rot="19041445">
          <a:off x="1123780" y="607749"/>
          <a:ext cx="370961" cy="0"/>
        </a:xfrm>
        <a:custGeom>
          <a:avLst/>
          <a:gdLst/>
          <a:ahLst/>
          <a:cxnLst/>
          <a:rect l="0" t="0" r="0" b="0"/>
          <a:pathLst>
            <a:path>
              <a:moveTo>
                <a:pt x="0" y="0"/>
              </a:moveTo>
              <a:lnTo>
                <a:pt x="370961"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70938D-6166-1C48-BC16-0720C54E8B9C}">
      <dsp:nvSpPr>
        <dsp:cNvPr id="0" name=""/>
        <dsp:cNvSpPr/>
      </dsp:nvSpPr>
      <dsp:spPr>
        <a:xfrm rot="13358555">
          <a:off x="2603313" y="607749"/>
          <a:ext cx="370961" cy="0"/>
        </a:xfrm>
        <a:custGeom>
          <a:avLst/>
          <a:gdLst/>
          <a:ahLst/>
          <a:cxnLst/>
          <a:rect l="0" t="0" r="0" b="0"/>
          <a:pathLst>
            <a:path>
              <a:moveTo>
                <a:pt x="0" y="0"/>
              </a:moveTo>
              <a:lnTo>
                <a:pt x="370961"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42F7F3-73DE-0A46-B12A-23CCDD198CF1}">
      <dsp:nvSpPr>
        <dsp:cNvPr id="0" name=""/>
        <dsp:cNvSpPr/>
      </dsp:nvSpPr>
      <dsp:spPr>
        <a:xfrm>
          <a:off x="1445700" y="482100"/>
          <a:ext cx="132732" cy="0"/>
        </a:xfrm>
        <a:prstGeom prst="line">
          <a:avLst/>
        </a:pr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C37349-1F01-0445-A63F-B5BF1A5900A7}">
      <dsp:nvSpPr>
        <dsp:cNvPr id="0" name=""/>
        <dsp:cNvSpPr/>
      </dsp:nvSpPr>
      <dsp:spPr>
        <a:xfrm>
          <a:off x="1578432" y="199743"/>
          <a:ext cx="941191" cy="5647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“Cabezas de hogar”</a:t>
          </a:r>
          <a:endParaRPr lang="es-ES_tradnl" sz="1000" kern="1200" dirty="0">
            <a:latin typeface="Arial" charset="0"/>
            <a:ea typeface="Arial" charset="0"/>
            <a:cs typeface="Arial" charset="0"/>
          </a:endParaRPr>
        </a:p>
      </dsp:txBody>
      <dsp:txXfrm>
        <a:off x="1578432" y="199743"/>
        <a:ext cx="941191" cy="564714"/>
      </dsp:txXfrm>
    </dsp:sp>
    <dsp:sp modelId="{C8CDDC8F-A844-6144-ABA9-FEA66B818DFE}">
      <dsp:nvSpPr>
        <dsp:cNvPr id="0" name=""/>
        <dsp:cNvSpPr/>
      </dsp:nvSpPr>
      <dsp:spPr>
        <a:xfrm>
          <a:off x="2519623" y="482100"/>
          <a:ext cx="132732" cy="0"/>
        </a:xfrm>
        <a:prstGeom prst="line">
          <a:avLst/>
        </a:pr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0BB727-1E9B-1144-9CDA-62ECDA3A86D3}">
      <dsp:nvSpPr>
        <dsp:cNvPr id="0" name=""/>
        <dsp:cNvSpPr/>
      </dsp:nvSpPr>
      <dsp:spPr>
        <a:xfrm rot="2558555">
          <a:off x="1123780" y="921166"/>
          <a:ext cx="370961" cy="0"/>
        </a:xfrm>
        <a:custGeom>
          <a:avLst/>
          <a:gdLst/>
          <a:ahLst/>
          <a:cxnLst/>
          <a:rect l="0" t="0" r="0" b="0"/>
          <a:pathLst>
            <a:path>
              <a:moveTo>
                <a:pt x="0" y="0"/>
              </a:moveTo>
              <a:lnTo>
                <a:pt x="370961"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429708-482F-7841-9CF6-AF14BA071D7A}">
      <dsp:nvSpPr>
        <dsp:cNvPr id="0" name=""/>
        <dsp:cNvSpPr/>
      </dsp:nvSpPr>
      <dsp:spPr>
        <a:xfrm rot="8241445">
          <a:off x="2603313" y="921166"/>
          <a:ext cx="370961" cy="0"/>
        </a:xfrm>
        <a:custGeom>
          <a:avLst/>
          <a:gdLst/>
          <a:ahLst/>
          <a:cxnLst/>
          <a:rect l="0" t="0" r="0" b="0"/>
          <a:pathLst>
            <a:path>
              <a:moveTo>
                <a:pt x="0" y="0"/>
              </a:moveTo>
              <a:lnTo>
                <a:pt x="370961"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AD5444-36BD-8948-A776-AAF7398B556E}">
      <dsp:nvSpPr>
        <dsp:cNvPr id="0" name=""/>
        <dsp:cNvSpPr/>
      </dsp:nvSpPr>
      <dsp:spPr>
        <a:xfrm>
          <a:off x="1445700" y="1046815"/>
          <a:ext cx="132732" cy="0"/>
        </a:xfrm>
        <a:prstGeom prst="line">
          <a:avLst/>
        </a:pr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9FC816-A94D-584B-B888-89FCE761E7F0}">
      <dsp:nvSpPr>
        <dsp:cNvPr id="0" name=""/>
        <dsp:cNvSpPr/>
      </dsp:nvSpPr>
      <dsp:spPr>
        <a:xfrm>
          <a:off x="1578432" y="764458"/>
          <a:ext cx="941191" cy="5647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Administrar las finanzas</a:t>
          </a:r>
          <a:endParaRPr lang="es-ES_tradnl" sz="1000" kern="1200" dirty="0">
            <a:latin typeface="Arial" charset="0"/>
            <a:ea typeface="Arial" charset="0"/>
            <a:cs typeface="Arial" charset="0"/>
          </a:endParaRPr>
        </a:p>
      </dsp:txBody>
      <dsp:txXfrm>
        <a:off x="1578432" y="764458"/>
        <a:ext cx="941191" cy="564714"/>
      </dsp:txXfrm>
    </dsp:sp>
    <dsp:sp modelId="{81979CB1-0984-E749-9220-F7AF7BF9A0B2}">
      <dsp:nvSpPr>
        <dsp:cNvPr id="0" name=""/>
        <dsp:cNvSpPr/>
      </dsp:nvSpPr>
      <dsp:spPr>
        <a:xfrm>
          <a:off x="2519623" y="1046815"/>
          <a:ext cx="132732" cy="0"/>
        </a:xfrm>
        <a:prstGeom prst="line">
          <a:avLst/>
        </a:pr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37E9D8-BD36-0543-B91C-F9FEBC1BD779}">
      <dsp:nvSpPr>
        <dsp:cNvPr id="0" name=""/>
        <dsp:cNvSpPr/>
      </dsp:nvSpPr>
      <dsp:spPr>
        <a:xfrm>
          <a:off x="2958959" y="196673"/>
          <a:ext cx="1135568" cy="1135568"/>
        </a:xfrm>
        <a:prstGeom prst="ellipse">
          <a:avLst/>
        </a:prstGeom>
        <a:solidFill>
          <a:schemeClr val="accent1">
            <a:shade val="50000"/>
            <a:hueOff val="361436"/>
            <a:satOff val="-7560"/>
            <a:lumOff val="4206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ES_tradnl" sz="1000" kern="1200" dirty="0" smtClean="0">
              <a:solidFill>
                <a:schemeClr val="tx1"/>
              </a:solidFill>
              <a:latin typeface="Arial" charset="0"/>
              <a:ea typeface="Arial" charset="0"/>
              <a:cs typeface="Arial" charset="0"/>
            </a:rPr>
            <a:t>Considerando</a:t>
          </a:r>
          <a:endParaRPr lang="es-ES_tradnl" sz="1000" kern="1200" dirty="0">
            <a:solidFill>
              <a:schemeClr val="tx1"/>
            </a:solidFill>
            <a:latin typeface="Arial" charset="0"/>
            <a:ea typeface="Arial" charset="0"/>
            <a:cs typeface="Arial" charset="0"/>
          </a:endParaRPr>
        </a:p>
      </dsp:txBody>
      <dsp:txXfrm>
        <a:off x="3125259" y="362973"/>
        <a:ext cx="802968" cy="802968"/>
      </dsp:txXfrm>
    </dsp:sp>
    <dsp:sp modelId="{3642DA2E-DFF2-2C42-8F0E-8492449744A0}">
      <dsp:nvSpPr>
        <dsp:cNvPr id="0" name=""/>
        <dsp:cNvSpPr/>
      </dsp:nvSpPr>
      <dsp:spPr>
        <a:xfrm rot="19016051">
          <a:off x="4061344" y="446363"/>
          <a:ext cx="747025" cy="0"/>
        </a:xfrm>
        <a:custGeom>
          <a:avLst/>
          <a:gdLst/>
          <a:ahLst/>
          <a:cxnLst/>
          <a:rect l="0" t="0" r="0" b="0"/>
          <a:pathLst>
            <a:path>
              <a:moveTo>
                <a:pt x="0" y="0"/>
              </a:moveTo>
              <a:lnTo>
                <a:pt x="747025"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8C66D4-5CCC-B247-A85D-37DCDC3F1BFA}">
      <dsp:nvSpPr>
        <dsp:cNvPr id="0" name=""/>
        <dsp:cNvSpPr/>
      </dsp:nvSpPr>
      <dsp:spPr>
        <a:xfrm>
          <a:off x="4707734" y="191314"/>
          <a:ext cx="132732" cy="0"/>
        </a:xfrm>
        <a:prstGeom prst="line">
          <a:avLst/>
        </a:pr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49F0BE-2E48-5440-92E6-D4877096BB9A}">
      <dsp:nvSpPr>
        <dsp:cNvPr id="0" name=""/>
        <dsp:cNvSpPr/>
      </dsp:nvSpPr>
      <dsp:spPr>
        <a:xfrm>
          <a:off x="4840466" y="266"/>
          <a:ext cx="941191" cy="3820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Ingresos</a:t>
          </a:r>
          <a:endParaRPr lang="es-ES_tradnl" sz="1000" kern="1200" dirty="0">
            <a:latin typeface="Arial" charset="0"/>
            <a:ea typeface="Arial" charset="0"/>
            <a:cs typeface="Arial" charset="0"/>
          </a:endParaRPr>
        </a:p>
      </dsp:txBody>
      <dsp:txXfrm>
        <a:off x="4840466" y="266"/>
        <a:ext cx="941191" cy="382095"/>
      </dsp:txXfrm>
    </dsp:sp>
    <dsp:sp modelId="{670F7223-B4D1-6047-9783-0A00914A189D}">
      <dsp:nvSpPr>
        <dsp:cNvPr id="0" name=""/>
        <dsp:cNvSpPr/>
      </dsp:nvSpPr>
      <dsp:spPr>
        <a:xfrm rot="20561719">
          <a:off x="4149043" y="658426"/>
          <a:ext cx="571628" cy="0"/>
        </a:xfrm>
        <a:custGeom>
          <a:avLst/>
          <a:gdLst/>
          <a:ahLst/>
          <a:cxnLst/>
          <a:rect l="0" t="0" r="0" b="0"/>
          <a:pathLst>
            <a:path>
              <a:moveTo>
                <a:pt x="0" y="0"/>
              </a:moveTo>
              <a:lnTo>
                <a:pt x="571628"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6B6CD8-E505-CD40-B20C-7FC32BD02466}">
      <dsp:nvSpPr>
        <dsp:cNvPr id="0" name=""/>
        <dsp:cNvSpPr/>
      </dsp:nvSpPr>
      <dsp:spPr>
        <a:xfrm>
          <a:off x="4707734" y="573410"/>
          <a:ext cx="132732" cy="0"/>
        </a:xfrm>
        <a:prstGeom prst="line">
          <a:avLst/>
        </a:pr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01CA99-C16D-EF42-8993-F05DB6707AF0}">
      <dsp:nvSpPr>
        <dsp:cNvPr id="0" name=""/>
        <dsp:cNvSpPr/>
      </dsp:nvSpPr>
      <dsp:spPr>
        <a:xfrm>
          <a:off x="4840466" y="382362"/>
          <a:ext cx="941191" cy="3820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Gastos</a:t>
          </a:r>
          <a:endParaRPr lang="es-ES_tradnl" sz="1000" kern="1200" dirty="0">
            <a:latin typeface="Arial" charset="0"/>
            <a:ea typeface="Arial" charset="0"/>
            <a:cs typeface="Arial" charset="0"/>
          </a:endParaRPr>
        </a:p>
      </dsp:txBody>
      <dsp:txXfrm>
        <a:off x="4840466" y="382362"/>
        <a:ext cx="941191" cy="382095"/>
      </dsp:txXfrm>
    </dsp:sp>
    <dsp:sp modelId="{4FEB3CC8-0A7E-BB4C-9888-EF486107BE8E}">
      <dsp:nvSpPr>
        <dsp:cNvPr id="0" name=""/>
        <dsp:cNvSpPr/>
      </dsp:nvSpPr>
      <dsp:spPr>
        <a:xfrm rot="1038281">
          <a:off x="4149043" y="870489"/>
          <a:ext cx="571628" cy="0"/>
        </a:xfrm>
        <a:custGeom>
          <a:avLst/>
          <a:gdLst/>
          <a:ahLst/>
          <a:cxnLst/>
          <a:rect l="0" t="0" r="0" b="0"/>
          <a:pathLst>
            <a:path>
              <a:moveTo>
                <a:pt x="0" y="0"/>
              </a:moveTo>
              <a:lnTo>
                <a:pt x="571628"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7FDFD9-0668-774C-988E-405274D6C6BC}">
      <dsp:nvSpPr>
        <dsp:cNvPr id="0" name=""/>
        <dsp:cNvSpPr/>
      </dsp:nvSpPr>
      <dsp:spPr>
        <a:xfrm>
          <a:off x="4707734" y="955505"/>
          <a:ext cx="132732" cy="0"/>
        </a:xfrm>
        <a:prstGeom prst="line">
          <a:avLst/>
        </a:pr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D2B414-2B41-2D42-8160-8E81411DF68C}">
      <dsp:nvSpPr>
        <dsp:cNvPr id="0" name=""/>
        <dsp:cNvSpPr/>
      </dsp:nvSpPr>
      <dsp:spPr>
        <a:xfrm>
          <a:off x="4840466" y="764458"/>
          <a:ext cx="941191" cy="3820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Deudas</a:t>
          </a:r>
          <a:endParaRPr lang="es-ES_tradnl" sz="1000" kern="1200" dirty="0">
            <a:latin typeface="Arial" charset="0"/>
            <a:ea typeface="Arial" charset="0"/>
            <a:cs typeface="Arial" charset="0"/>
          </a:endParaRPr>
        </a:p>
      </dsp:txBody>
      <dsp:txXfrm>
        <a:off x="4840466" y="764458"/>
        <a:ext cx="941191" cy="382095"/>
      </dsp:txXfrm>
    </dsp:sp>
    <dsp:sp modelId="{70F5C4AF-8BDA-C442-B497-0E60347CD14C}">
      <dsp:nvSpPr>
        <dsp:cNvPr id="0" name=""/>
        <dsp:cNvSpPr/>
      </dsp:nvSpPr>
      <dsp:spPr>
        <a:xfrm rot="2583949">
          <a:off x="4061344" y="1082552"/>
          <a:ext cx="747025" cy="0"/>
        </a:xfrm>
        <a:custGeom>
          <a:avLst/>
          <a:gdLst/>
          <a:ahLst/>
          <a:cxnLst/>
          <a:rect l="0" t="0" r="0" b="0"/>
          <a:pathLst>
            <a:path>
              <a:moveTo>
                <a:pt x="0" y="0"/>
              </a:moveTo>
              <a:lnTo>
                <a:pt x="747025"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4148DD-59EF-CB42-89DF-D7A91535EB1B}">
      <dsp:nvSpPr>
        <dsp:cNvPr id="0" name=""/>
        <dsp:cNvSpPr/>
      </dsp:nvSpPr>
      <dsp:spPr>
        <a:xfrm>
          <a:off x="4707734" y="1337601"/>
          <a:ext cx="132732" cy="0"/>
        </a:xfrm>
        <a:prstGeom prst="line">
          <a:avLst/>
        </a:pr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F07302-CB45-4043-AD7C-9295FE71025B}">
      <dsp:nvSpPr>
        <dsp:cNvPr id="0" name=""/>
        <dsp:cNvSpPr/>
      </dsp:nvSpPr>
      <dsp:spPr>
        <a:xfrm>
          <a:off x="4840466" y="1146553"/>
          <a:ext cx="941191" cy="3820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Nivel de ahorro</a:t>
          </a:r>
          <a:endParaRPr lang="es-ES_tradnl" sz="1000" kern="1200" dirty="0">
            <a:latin typeface="Arial" charset="0"/>
            <a:ea typeface="Arial" charset="0"/>
            <a:cs typeface="Arial" charset="0"/>
          </a:endParaRPr>
        </a:p>
      </dsp:txBody>
      <dsp:txXfrm>
        <a:off x="4840466" y="1146553"/>
        <a:ext cx="941191" cy="3820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6155-AE04-444C-BB32-365CCA991BA5}">
      <dsp:nvSpPr>
        <dsp:cNvPr id="0" name=""/>
        <dsp:cNvSpPr/>
      </dsp:nvSpPr>
      <dsp:spPr>
        <a:xfrm>
          <a:off x="0" y="1216898"/>
          <a:ext cx="5256583" cy="798416"/>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t>Impiden</a:t>
          </a:r>
          <a:endParaRPr lang="es-ES_tradnl" sz="1100" kern="1200" dirty="0"/>
        </a:p>
      </dsp:txBody>
      <dsp:txXfrm>
        <a:off x="0" y="1216898"/>
        <a:ext cx="5256583" cy="431145"/>
      </dsp:txXfrm>
    </dsp:sp>
    <dsp:sp modelId="{19F9C2D2-7D19-FB4F-BCB2-43D653C52880}">
      <dsp:nvSpPr>
        <dsp:cNvPr id="0" name=""/>
        <dsp:cNvSpPr/>
      </dsp:nvSpPr>
      <dsp:spPr>
        <a:xfrm>
          <a:off x="0" y="1632074"/>
          <a:ext cx="2628292" cy="367271"/>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t>Garantizar la efectividad de la planificación financiera</a:t>
          </a:r>
          <a:endParaRPr lang="es-ES_tradnl" sz="1100" kern="1200" dirty="0"/>
        </a:p>
      </dsp:txBody>
      <dsp:txXfrm>
        <a:off x="0" y="1632074"/>
        <a:ext cx="2628292" cy="367271"/>
      </dsp:txXfrm>
    </dsp:sp>
    <dsp:sp modelId="{A970CA68-866D-A746-A4B9-245062A14116}">
      <dsp:nvSpPr>
        <dsp:cNvPr id="0" name=""/>
        <dsp:cNvSpPr/>
      </dsp:nvSpPr>
      <dsp:spPr>
        <a:xfrm>
          <a:off x="2628292" y="1632074"/>
          <a:ext cx="2628292" cy="367271"/>
        </a:xfrm>
        <a:prstGeom prst="rect">
          <a:avLst/>
        </a:prstGeom>
        <a:solidFill>
          <a:schemeClr val="accent4">
            <a:tint val="40000"/>
            <a:alpha val="90000"/>
            <a:hueOff val="-1315235"/>
            <a:satOff val="7386"/>
            <a:lumOff val="469"/>
            <a:alphaOff val="0"/>
          </a:schemeClr>
        </a:solidFill>
        <a:ln w="6350" cap="flat" cmpd="sng" algn="ctr">
          <a:solidFill>
            <a:schemeClr val="accent4">
              <a:tint val="40000"/>
              <a:alpha val="90000"/>
              <a:hueOff val="-1315235"/>
              <a:satOff val="7386"/>
              <a:lumOff val="4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t>Encontrar equilibrio con un impacto en la calidad de vida</a:t>
          </a:r>
          <a:endParaRPr lang="es-ES_tradnl" sz="1100" kern="1200" dirty="0"/>
        </a:p>
      </dsp:txBody>
      <dsp:txXfrm>
        <a:off x="2628292" y="1632074"/>
        <a:ext cx="2628292" cy="367271"/>
      </dsp:txXfrm>
    </dsp:sp>
    <dsp:sp modelId="{02662433-3300-754E-8D94-9526B1AAEF07}">
      <dsp:nvSpPr>
        <dsp:cNvPr id="0" name=""/>
        <dsp:cNvSpPr/>
      </dsp:nvSpPr>
      <dsp:spPr>
        <a:xfrm rot="10800000">
          <a:off x="0" y="909"/>
          <a:ext cx="5256583" cy="1227965"/>
        </a:xfrm>
        <a:prstGeom prst="upArrowCallout">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t>Administración</a:t>
          </a:r>
          <a:endParaRPr lang="es-ES_tradnl" sz="1100" kern="1200" dirty="0"/>
        </a:p>
      </dsp:txBody>
      <dsp:txXfrm rot="-10800000">
        <a:off x="0" y="909"/>
        <a:ext cx="5256583" cy="431015"/>
      </dsp:txXfrm>
    </dsp:sp>
    <dsp:sp modelId="{7E25C231-9912-CE46-979E-C459760C3C6B}">
      <dsp:nvSpPr>
        <dsp:cNvPr id="0" name=""/>
        <dsp:cNvSpPr/>
      </dsp:nvSpPr>
      <dsp:spPr>
        <a:xfrm>
          <a:off x="0" y="431924"/>
          <a:ext cx="2628292" cy="367161"/>
        </a:xfrm>
        <a:prstGeom prst="rect">
          <a:avLst/>
        </a:prstGeom>
        <a:solidFill>
          <a:schemeClr val="accent4">
            <a:tint val="40000"/>
            <a:alpha val="90000"/>
            <a:hueOff val="-2630471"/>
            <a:satOff val="14771"/>
            <a:lumOff val="939"/>
            <a:alphaOff val="0"/>
          </a:schemeClr>
        </a:solidFill>
        <a:ln w="6350" cap="flat" cmpd="sng" algn="ctr">
          <a:solidFill>
            <a:schemeClr val="accent4">
              <a:tint val="40000"/>
              <a:alpha val="90000"/>
              <a:hueOff val="-2630471"/>
              <a:satOff val="14771"/>
              <a:lumOff val="9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t>Conocimientos empíricos</a:t>
          </a:r>
          <a:endParaRPr lang="es-ES_tradnl" sz="1100" kern="1200" dirty="0"/>
        </a:p>
      </dsp:txBody>
      <dsp:txXfrm>
        <a:off x="0" y="431924"/>
        <a:ext cx="2628292" cy="367161"/>
      </dsp:txXfrm>
    </dsp:sp>
    <dsp:sp modelId="{9D344889-3CC5-2A43-BAF1-2A599CAB5094}">
      <dsp:nvSpPr>
        <dsp:cNvPr id="0" name=""/>
        <dsp:cNvSpPr/>
      </dsp:nvSpPr>
      <dsp:spPr>
        <a:xfrm>
          <a:off x="2628292" y="431924"/>
          <a:ext cx="2628292" cy="367161"/>
        </a:xfrm>
        <a:prstGeom prst="rect">
          <a:avLst/>
        </a:prstGeom>
        <a:solidFill>
          <a:schemeClr val="accent4">
            <a:tint val="40000"/>
            <a:alpha val="90000"/>
            <a:hueOff val="-3945706"/>
            <a:satOff val="22157"/>
            <a:lumOff val="1408"/>
            <a:alphaOff val="0"/>
          </a:schemeClr>
        </a:solidFill>
        <a:ln w="6350"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t>No siempre acertados</a:t>
          </a:r>
          <a:endParaRPr lang="es-ES_tradnl" sz="1100" kern="1200" dirty="0"/>
        </a:p>
      </dsp:txBody>
      <dsp:txXfrm>
        <a:off x="2628292" y="431924"/>
        <a:ext cx="2628292" cy="36716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08C99-1E1C-B548-AC41-8D7373134A05}">
      <dsp:nvSpPr>
        <dsp:cNvPr id="0" name=""/>
        <dsp:cNvSpPr/>
      </dsp:nvSpPr>
      <dsp:spPr>
        <a:xfrm>
          <a:off x="1023357" y="620767"/>
          <a:ext cx="1747150" cy="844939"/>
        </a:xfrm>
        <a:prstGeom prst="roundRect">
          <a:avLst>
            <a:gd name="adj" fmla="val 10000"/>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es-ES_tradnl" sz="1100" kern="1200" dirty="0" smtClean="0">
              <a:latin typeface="Arial" charset="0"/>
              <a:ea typeface="Arial" charset="0"/>
              <a:cs typeface="Arial" charset="0"/>
            </a:rPr>
            <a:t>Asignar más dinero al cumplimiento de deseos</a:t>
          </a:r>
          <a:endParaRPr lang="es-ES_tradnl" sz="1100" kern="1200" dirty="0">
            <a:latin typeface="Arial" charset="0"/>
            <a:ea typeface="Arial" charset="0"/>
            <a:cs typeface="Arial" charset="0"/>
          </a:endParaRPr>
        </a:p>
      </dsp:txBody>
      <dsp:txXfrm>
        <a:off x="1042801" y="640211"/>
        <a:ext cx="1708262" cy="624993"/>
      </dsp:txXfrm>
    </dsp:sp>
    <dsp:sp modelId="{81E61173-4203-4B48-B57C-D7E5A87FDF7C}">
      <dsp:nvSpPr>
        <dsp:cNvPr id="0" name=""/>
        <dsp:cNvSpPr/>
      </dsp:nvSpPr>
      <dsp:spPr>
        <a:xfrm>
          <a:off x="2016227" y="72008"/>
          <a:ext cx="1886939" cy="1886939"/>
        </a:xfrm>
        <a:prstGeom prst="leftCircularArrow">
          <a:avLst>
            <a:gd name="adj1" fmla="val 3246"/>
            <a:gd name="adj2" fmla="val 400279"/>
            <a:gd name="adj3" fmla="val 2172933"/>
            <a:gd name="adj4" fmla="val 9021633"/>
            <a:gd name="adj5" fmla="val 3787"/>
          </a:avLst>
        </a:prstGeom>
        <a:blipFill rotWithShape="0">
          <a:blip xmlns:r="http://schemas.openxmlformats.org/officeDocument/2006/relationships" r:embed="rId1">
            <a:duotone>
              <a:schemeClr val="accent1">
                <a:shade val="90000"/>
                <a:hueOff val="0"/>
                <a:satOff val="0"/>
                <a:lumOff val="0"/>
                <a:alphaOff val="0"/>
                <a:shade val="30000"/>
                <a:satMod val="115000"/>
              </a:schemeClr>
              <a:schemeClr val="accent1">
                <a:shade val="9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7E8E87FE-E044-3543-9C89-99895406D252}">
      <dsp:nvSpPr>
        <dsp:cNvPr id="0" name=""/>
        <dsp:cNvSpPr/>
      </dsp:nvSpPr>
      <dsp:spPr>
        <a:xfrm>
          <a:off x="1475109" y="1335343"/>
          <a:ext cx="1333208" cy="438159"/>
        </a:xfrm>
        <a:prstGeom prst="roundRect">
          <a:avLst>
            <a:gd name="adj" fmla="val 10000"/>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Consciente o inconsciente </a:t>
          </a:r>
          <a:endParaRPr lang="es-ES_tradnl" sz="1100" kern="1200" dirty="0">
            <a:latin typeface="Arial" charset="0"/>
            <a:ea typeface="Arial" charset="0"/>
            <a:cs typeface="Arial" charset="0"/>
          </a:endParaRPr>
        </a:p>
      </dsp:txBody>
      <dsp:txXfrm>
        <a:off x="1487942" y="1348176"/>
        <a:ext cx="1307542" cy="412493"/>
      </dsp:txXfrm>
    </dsp:sp>
    <dsp:sp modelId="{5730AB89-A758-2746-93E6-7374A27A94DB}">
      <dsp:nvSpPr>
        <dsp:cNvPr id="0" name=""/>
        <dsp:cNvSpPr/>
      </dsp:nvSpPr>
      <dsp:spPr>
        <a:xfrm>
          <a:off x="3062140" y="620767"/>
          <a:ext cx="1747150" cy="844939"/>
        </a:xfrm>
        <a:prstGeom prst="roundRect">
          <a:avLst>
            <a:gd name="adj" fmla="val 10000"/>
          </a:avLst>
        </a:prstGeom>
        <a:solidFill>
          <a:schemeClr val="lt1">
            <a:alpha val="90000"/>
            <a:hueOff val="0"/>
            <a:satOff val="0"/>
            <a:lumOff val="0"/>
            <a:alphaOff val="0"/>
          </a:schemeClr>
        </a:solidFill>
        <a:ln w="6350" cap="flat" cmpd="sng" algn="ctr">
          <a:solidFill>
            <a:schemeClr val="accent1">
              <a:shade val="50000"/>
              <a:hueOff val="361436"/>
              <a:satOff val="-7560"/>
              <a:lumOff val="420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es-ES_tradnl" sz="1100" kern="1200" dirty="0" smtClean="0">
              <a:latin typeface="Arial" charset="0"/>
              <a:ea typeface="Arial" charset="0"/>
              <a:cs typeface="Arial" charset="0"/>
            </a:rPr>
            <a:t>Fondo emergente</a:t>
          </a:r>
          <a:endParaRPr lang="es-ES_tradnl" sz="1100" kern="1200" dirty="0">
            <a:latin typeface="Arial" charset="0"/>
            <a:ea typeface="Arial" charset="0"/>
            <a:cs typeface="Arial" charset="0"/>
          </a:endParaRPr>
        </a:p>
        <a:p>
          <a:pPr marL="57150" lvl="1" indent="-57150" algn="l" defTabSz="488950">
            <a:lnSpc>
              <a:spcPct val="90000"/>
            </a:lnSpc>
            <a:spcBef>
              <a:spcPct val="0"/>
            </a:spcBef>
            <a:spcAft>
              <a:spcPct val="15000"/>
            </a:spcAft>
            <a:buChar char="•"/>
          </a:pPr>
          <a:r>
            <a:rPr lang="es-ES_tradnl" sz="1100" kern="1200" dirty="0" smtClean="0">
              <a:latin typeface="Arial" charset="0"/>
              <a:ea typeface="Arial" charset="0"/>
              <a:cs typeface="Arial" charset="0"/>
            </a:rPr>
            <a:t>Falsa sensación de bienestar financiero</a:t>
          </a:r>
          <a:endParaRPr lang="es-ES_tradnl" sz="1100" kern="1200" dirty="0">
            <a:latin typeface="Arial" charset="0"/>
            <a:ea typeface="Arial" charset="0"/>
            <a:cs typeface="Arial" charset="0"/>
          </a:endParaRPr>
        </a:p>
      </dsp:txBody>
      <dsp:txXfrm>
        <a:off x="3081584" y="821269"/>
        <a:ext cx="1708262" cy="624993"/>
      </dsp:txXfrm>
    </dsp:sp>
    <dsp:sp modelId="{E4BA6E13-CEB1-7343-904F-F549A0D03F8A}">
      <dsp:nvSpPr>
        <dsp:cNvPr id="0" name=""/>
        <dsp:cNvSpPr/>
      </dsp:nvSpPr>
      <dsp:spPr>
        <a:xfrm>
          <a:off x="3535014" y="312971"/>
          <a:ext cx="1333208" cy="438159"/>
        </a:xfrm>
        <a:prstGeom prst="roundRect">
          <a:avLst>
            <a:gd name="adj" fmla="val 10000"/>
          </a:avLst>
        </a:prstGeom>
        <a:blipFill rotWithShape="0">
          <a:blip xmlns:r="http://schemas.openxmlformats.org/officeDocument/2006/relationships" r:embed="rId1">
            <a:duotone>
              <a:schemeClr val="accent1">
                <a:shade val="50000"/>
                <a:hueOff val="361436"/>
                <a:satOff val="-7560"/>
                <a:lumOff val="42063"/>
                <a:alphaOff val="0"/>
                <a:shade val="30000"/>
                <a:satMod val="115000"/>
              </a:schemeClr>
              <a:schemeClr val="accent1">
                <a:shade val="50000"/>
                <a:hueOff val="361436"/>
                <a:satOff val="-7560"/>
                <a:lumOff val="4206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No cuentan con</a:t>
          </a:r>
          <a:endParaRPr lang="es-ES_tradnl" sz="1100" kern="1200" dirty="0">
            <a:latin typeface="Arial" charset="0"/>
            <a:ea typeface="Arial" charset="0"/>
            <a:cs typeface="Arial" charset="0"/>
          </a:endParaRPr>
        </a:p>
      </dsp:txBody>
      <dsp:txXfrm>
        <a:off x="3547847" y="325804"/>
        <a:ext cx="1307542" cy="41249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3F917-ED14-E846-A211-2E061B7B3517}">
      <dsp:nvSpPr>
        <dsp:cNvPr id="0" name=""/>
        <dsp:cNvSpPr/>
      </dsp:nvSpPr>
      <dsp:spPr>
        <a:xfrm>
          <a:off x="1104045" y="646"/>
          <a:ext cx="1015123" cy="507561"/>
        </a:xfrm>
        <a:prstGeom prst="roundRect">
          <a:avLst>
            <a:gd name="adj" fmla="val 1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b="1" kern="1200" dirty="0" smtClean="0">
              <a:latin typeface="Arial" charset="0"/>
              <a:ea typeface="Arial" charset="0"/>
              <a:cs typeface="Arial" charset="0"/>
            </a:rPr>
            <a:t>Elemento sustancial</a:t>
          </a:r>
          <a:endParaRPr lang="es-ES_tradnl" sz="1000" b="1" kern="1200" dirty="0">
            <a:latin typeface="Arial" charset="0"/>
            <a:ea typeface="Arial" charset="0"/>
            <a:cs typeface="Arial" charset="0"/>
          </a:endParaRPr>
        </a:p>
      </dsp:txBody>
      <dsp:txXfrm>
        <a:off x="1118911" y="15512"/>
        <a:ext cx="985391" cy="477829"/>
      </dsp:txXfrm>
    </dsp:sp>
    <dsp:sp modelId="{67335C5C-306B-BB45-BB96-16B2509488D3}">
      <dsp:nvSpPr>
        <dsp:cNvPr id="0" name=""/>
        <dsp:cNvSpPr/>
      </dsp:nvSpPr>
      <dsp:spPr>
        <a:xfrm rot="3600000">
          <a:off x="1766144" y="891658"/>
          <a:ext cx="529301" cy="177646"/>
        </a:xfrm>
        <a:prstGeom prst="leftRightArrow">
          <a:avLst>
            <a:gd name="adj1" fmla="val 60000"/>
            <a:gd name="adj2" fmla="val 5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1819438" y="927187"/>
        <a:ext cx="422713" cy="106588"/>
      </dsp:txXfrm>
    </dsp:sp>
    <dsp:sp modelId="{09073E0F-89E2-394B-8F42-F19F8B87CCC2}">
      <dsp:nvSpPr>
        <dsp:cNvPr id="0" name=""/>
        <dsp:cNvSpPr/>
      </dsp:nvSpPr>
      <dsp:spPr>
        <a:xfrm>
          <a:off x="1942421" y="1452755"/>
          <a:ext cx="1015123" cy="507561"/>
        </a:xfrm>
        <a:prstGeom prst="roundRect">
          <a:avLst>
            <a:gd name="adj" fmla="val 10000"/>
          </a:avLst>
        </a:prstGeom>
        <a:blipFill rotWithShape="0">
          <a:blip xmlns:r="http://schemas.openxmlformats.org/officeDocument/2006/relationships" r:embed="rId1">
            <a:duotone>
              <a:schemeClr val="accent3">
                <a:hueOff val="5625133"/>
                <a:satOff val="-8440"/>
                <a:lumOff val="-1373"/>
                <a:alphaOff val="0"/>
                <a:tint val="67000"/>
                <a:shade val="65000"/>
              </a:schemeClr>
              <a:schemeClr val="accent3">
                <a:hueOff val="5625133"/>
                <a:satOff val="-8440"/>
                <a:lumOff val="-137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Decisiones racionales</a:t>
          </a:r>
          <a:endParaRPr lang="es-ES_tradnl" sz="1000" kern="1200" dirty="0">
            <a:latin typeface="Arial" charset="0"/>
            <a:ea typeface="Arial" charset="0"/>
            <a:cs typeface="Arial" charset="0"/>
          </a:endParaRPr>
        </a:p>
      </dsp:txBody>
      <dsp:txXfrm>
        <a:off x="1957287" y="1467621"/>
        <a:ext cx="985391" cy="477829"/>
      </dsp:txXfrm>
    </dsp:sp>
    <dsp:sp modelId="{03266086-1C39-E24B-8D6A-7FECEF70E109}">
      <dsp:nvSpPr>
        <dsp:cNvPr id="0" name=""/>
        <dsp:cNvSpPr/>
      </dsp:nvSpPr>
      <dsp:spPr>
        <a:xfrm rot="10800000">
          <a:off x="1346956" y="1617713"/>
          <a:ext cx="529301" cy="177646"/>
        </a:xfrm>
        <a:prstGeom prst="leftRightArrow">
          <a:avLst>
            <a:gd name="adj1" fmla="val 60000"/>
            <a:gd name="adj2" fmla="val 50000"/>
          </a:avLst>
        </a:prstGeom>
        <a:blipFill rotWithShape="0">
          <a:blip xmlns:r="http://schemas.openxmlformats.org/officeDocument/2006/relationships" r:embed="rId1">
            <a:duotone>
              <a:schemeClr val="accent3">
                <a:hueOff val="5625133"/>
                <a:satOff val="-8440"/>
                <a:lumOff val="-1373"/>
                <a:alphaOff val="0"/>
                <a:tint val="67000"/>
                <a:shade val="65000"/>
              </a:schemeClr>
              <a:schemeClr val="accent3">
                <a:hueOff val="5625133"/>
                <a:satOff val="-8440"/>
                <a:lumOff val="-1373"/>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rot="10800000">
        <a:off x="1400250" y="1653242"/>
        <a:ext cx="422713" cy="106588"/>
      </dsp:txXfrm>
    </dsp:sp>
    <dsp:sp modelId="{A821C734-DFC1-004D-9583-286B7DB25D9C}">
      <dsp:nvSpPr>
        <dsp:cNvPr id="0" name=""/>
        <dsp:cNvSpPr/>
      </dsp:nvSpPr>
      <dsp:spPr>
        <a:xfrm>
          <a:off x="265669" y="1452755"/>
          <a:ext cx="1015123" cy="507561"/>
        </a:xfrm>
        <a:prstGeom prst="roundRect">
          <a:avLst>
            <a:gd name="adj" fmla="val 10000"/>
          </a:avLst>
        </a:prstGeom>
        <a:blipFill rotWithShape="0">
          <a:blip xmlns:r="http://schemas.openxmlformats.org/officeDocument/2006/relationships" r:embed="rId1">
            <a:duotone>
              <a:schemeClr val="accent3">
                <a:hueOff val="11250266"/>
                <a:satOff val="-16880"/>
                <a:lumOff val="-2745"/>
                <a:alphaOff val="0"/>
                <a:tint val="67000"/>
                <a:shade val="65000"/>
              </a:schemeClr>
              <a:schemeClr val="accent3">
                <a:hueOff val="11250266"/>
                <a:satOff val="-16880"/>
                <a:lumOff val="-2745"/>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Condiciones cambiantes del entorno</a:t>
          </a:r>
          <a:endParaRPr lang="es-ES_tradnl" sz="1000" kern="1200" dirty="0">
            <a:latin typeface="Arial" charset="0"/>
            <a:ea typeface="Arial" charset="0"/>
            <a:cs typeface="Arial" charset="0"/>
          </a:endParaRPr>
        </a:p>
      </dsp:txBody>
      <dsp:txXfrm>
        <a:off x="280535" y="1467621"/>
        <a:ext cx="985391" cy="477829"/>
      </dsp:txXfrm>
    </dsp:sp>
    <dsp:sp modelId="{A910F7D2-0A36-DE40-8B4F-1CC5D7AC83F8}">
      <dsp:nvSpPr>
        <dsp:cNvPr id="0" name=""/>
        <dsp:cNvSpPr/>
      </dsp:nvSpPr>
      <dsp:spPr>
        <a:xfrm rot="18000000">
          <a:off x="927768" y="891658"/>
          <a:ext cx="529301" cy="177646"/>
        </a:xfrm>
        <a:prstGeom prst="leftRightArrow">
          <a:avLst>
            <a:gd name="adj1" fmla="val 60000"/>
            <a:gd name="adj2" fmla="val 50000"/>
          </a:avLst>
        </a:prstGeom>
        <a:blipFill rotWithShape="0">
          <a:blip xmlns:r="http://schemas.openxmlformats.org/officeDocument/2006/relationships" r:embed="rId1">
            <a:duotone>
              <a:schemeClr val="accent3">
                <a:hueOff val="11250266"/>
                <a:satOff val="-16880"/>
                <a:lumOff val="-2745"/>
                <a:alphaOff val="0"/>
                <a:tint val="67000"/>
                <a:shade val="65000"/>
              </a:schemeClr>
              <a:schemeClr val="accent3">
                <a:hueOff val="11250266"/>
                <a:satOff val="-16880"/>
                <a:lumOff val="-2745"/>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981062" y="927187"/>
        <a:ext cx="422713" cy="1065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F023F-86FA-0F40-A112-146BADF2E5DB}">
      <dsp:nvSpPr>
        <dsp:cNvPr id="0" name=""/>
        <dsp:cNvSpPr/>
      </dsp:nvSpPr>
      <dsp:spPr>
        <a:xfrm>
          <a:off x="426" y="146460"/>
          <a:ext cx="1158492" cy="1158492"/>
        </a:xfrm>
        <a:prstGeom prst="ellipse">
          <a:avLst/>
        </a:prstGeom>
        <a:blipFill rotWithShape="0">
          <a:blip xmlns:r="http://schemas.openxmlformats.org/officeDocument/2006/relationships" r:embed="rId1">
            <a:duotone>
              <a:schemeClr val="accent1">
                <a:alpha val="90000"/>
                <a:hueOff val="0"/>
                <a:satOff val="0"/>
                <a:lumOff val="0"/>
                <a:alphaOff val="0"/>
                <a:shade val="30000"/>
                <a:satMod val="115000"/>
              </a:schemeClr>
              <a:schemeClr val="accent1">
                <a:alpha val="9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s-ES_tradnl" sz="900" b="1" kern="1200" dirty="0" smtClean="0">
              <a:latin typeface="Arial" charset="0"/>
              <a:ea typeface="Arial" charset="0"/>
              <a:cs typeface="Arial" charset="0"/>
            </a:rPr>
            <a:t>Entendimiento</a:t>
          </a:r>
          <a:endParaRPr lang="es-ES_tradnl" sz="900" b="1" kern="1200" dirty="0">
            <a:latin typeface="Arial" charset="0"/>
            <a:ea typeface="Arial" charset="0"/>
            <a:cs typeface="Arial" charset="0"/>
          </a:endParaRPr>
        </a:p>
      </dsp:txBody>
      <dsp:txXfrm>
        <a:off x="170083" y="316117"/>
        <a:ext cx="819178" cy="819178"/>
      </dsp:txXfrm>
    </dsp:sp>
    <dsp:sp modelId="{87914FB9-4735-9542-8B97-C423A49A8396}">
      <dsp:nvSpPr>
        <dsp:cNvPr id="0" name=""/>
        <dsp:cNvSpPr/>
      </dsp:nvSpPr>
      <dsp:spPr>
        <a:xfrm rot="17899089">
          <a:off x="1039090" y="403541"/>
          <a:ext cx="586857" cy="0"/>
        </a:xfrm>
        <a:custGeom>
          <a:avLst/>
          <a:gdLst/>
          <a:ahLst/>
          <a:cxnLst/>
          <a:rect l="0" t="0" r="0" b="0"/>
          <a:pathLst>
            <a:path>
              <a:moveTo>
                <a:pt x="0" y="0"/>
              </a:moveTo>
              <a:lnTo>
                <a:pt x="586857" y="0"/>
              </a:lnTo>
            </a:path>
          </a:pathLst>
        </a:cu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A66B15-0FC5-E641-8E55-BF146ADCE040}">
      <dsp:nvSpPr>
        <dsp:cNvPr id="0" name=""/>
        <dsp:cNvSpPr/>
      </dsp:nvSpPr>
      <dsp:spPr>
        <a:xfrm>
          <a:off x="1471711" y="145227"/>
          <a:ext cx="135411" cy="0"/>
        </a:xfrm>
        <a:prstGeom prst="line">
          <a:avLst/>
        </a:pr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2A58EE4-4B1A-B643-9F37-9010E0B88BA9}">
      <dsp:nvSpPr>
        <dsp:cNvPr id="0" name=""/>
        <dsp:cNvSpPr/>
      </dsp:nvSpPr>
      <dsp:spPr>
        <a:xfrm>
          <a:off x="1607123" y="108"/>
          <a:ext cx="960191" cy="2902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Conceptos</a:t>
          </a:r>
          <a:endParaRPr lang="es-ES_tradnl" sz="1000" kern="1200" dirty="0">
            <a:latin typeface="Arial" charset="0"/>
            <a:ea typeface="Arial" charset="0"/>
            <a:cs typeface="Arial" charset="0"/>
          </a:endParaRPr>
        </a:p>
      </dsp:txBody>
      <dsp:txXfrm>
        <a:off x="1607123" y="108"/>
        <a:ext cx="960191" cy="290239"/>
      </dsp:txXfrm>
    </dsp:sp>
    <dsp:sp modelId="{22B8ED3E-5E2D-3C4D-A38A-E0D69935C406}">
      <dsp:nvSpPr>
        <dsp:cNvPr id="0" name=""/>
        <dsp:cNvSpPr/>
      </dsp:nvSpPr>
      <dsp:spPr>
        <a:xfrm rot="19028512">
          <a:off x="1142634" y="564624"/>
          <a:ext cx="379768" cy="0"/>
        </a:xfrm>
        <a:custGeom>
          <a:avLst/>
          <a:gdLst/>
          <a:ahLst/>
          <a:cxnLst/>
          <a:rect l="0" t="0" r="0" b="0"/>
          <a:pathLst>
            <a:path>
              <a:moveTo>
                <a:pt x="0" y="0"/>
              </a:moveTo>
              <a:lnTo>
                <a:pt x="379768" y="0"/>
              </a:lnTo>
            </a:path>
          </a:pathLst>
        </a:cu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980083-2DF0-CC4F-B887-4432BD0BE377}">
      <dsp:nvSpPr>
        <dsp:cNvPr id="0" name=""/>
        <dsp:cNvSpPr/>
      </dsp:nvSpPr>
      <dsp:spPr>
        <a:xfrm>
          <a:off x="1471711" y="435467"/>
          <a:ext cx="135411" cy="0"/>
        </a:xfrm>
        <a:prstGeom prst="line">
          <a:avLst/>
        </a:pr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E07282-2C49-2040-BBF3-042E2806EF23}">
      <dsp:nvSpPr>
        <dsp:cNvPr id="0" name=""/>
        <dsp:cNvSpPr/>
      </dsp:nvSpPr>
      <dsp:spPr>
        <a:xfrm>
          <a:off x="1607123" y="290347"/>
          <a:ext cx="960191" cy="2902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Herramientas</a:t>
          </a:r>
          <a:endParaRPr lang="es-ES_tradnl" sz="1000" kern="1200" dirty="0">
            <a:latin typeface="Arial" charset="0"/>
            <a:ea typeface="Arial" charset="0"/>
            <a:cs typeface="Arial" charset="0"/>
          </a:endParaRPr>
        </a:p>
      </dsp:txBody>
      <dsp:txXfrm>
        <a:off x="1607123" y="290347"/>
        <a:ext cx="960191" cy="290239"/>
      </dsp:txXfrm>
    </dsp:sp>
    <dsp:sp modelId="{E5F9EF3B-6A4D-FE45-B39B-4792E07F4E81}">
      <dsp:nvSpPr>
        <dsp:cNvPr id="0" name=""/>
        <dsp:cNvSpPr/>
      </dsp:nvSpPr>
      <dsp:spPr>
        <a:xfrm>
          <a:off x="1193326" y="725707"/>
          <a:ext cx="278385" cy="0"/>
        </a:xfrm>
        <a:custGeom>
          <a:avLst/>
          <a:gdLst/>
          <a:ahLst/>
          <a:cxnLst/>
          <a:rect l="0" t="0" r="0" b="0"/>
          <a:pathLst>
            <a:path>
              <a:moveTo>
                <a:pt x="0" y="0"/>
              </a:moveTo>
              <a:lnTo>
                <a:pt x="278385" y="0"/>
              </a:lnTo>
            </a:path>
          </a:pathLst>
        </a:cu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F5396FD-3949-114A-A51A-9E66AFFD2760}">
      <dsp:nvSpPr>
        <dsp:cNvPr id="0" name=""/>
        <dsp:cNvSpPr/>
      </dsp:nvSpPr>
      <dsp:spPr>
        <a:xfrm>
          <a:off x="1471711" y="725707"/>
          <a:ext cx="135411" cy="0"/>
        </a:xfrm>
        <a:prstGeom prst="line">
          <a:avLst/>
        </a:pr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081421-D421-2244-9E83-9D5C1E1AD4DD}">
      <dsp:nvSpPr>
        <dsp:cNvPr id="0" name=""/>
        <dsp:cNvSpPr/>
      </dsp:nvSpPr>
      <dsp:spPr>
        <a:xfrm>
          <a:off x="1607123" y="580587"/>
          <a:ext cx="960191" cy="2902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Prácticas</a:t>
          </a:r>
          <a:endParaRPr lang="es-ES_tradnl" sz="1000" kern="1200" dirty="0">
            <a:latin typeface="Arial" charset="0"/>
            <a:ea typeface="Arial" charset="0"/>
            <a:cs typeface="Arial" charset="0"/>
          </a:endParaRPr>
        </a:p>
      </dsp:txBody>
      <dsp:txXfrm>
        <a:off x="1607123" y="580587"/>
        <a:ext cx="960191" cy="290239"/>
      </dsp:txXfrm>
    </dsp:sp>
    <dsp:sp modelId="{10308091-5A6A-F047-85E0-C88E7F24FBAA}">
      <dsp:nvSpPr>
        <dsp:cNvPr id="0" name=""/>
        <dsp:cNvSpPr/>
      </dsp:nvSpPr>
      <dsp:spPr>
        <a:xfrm rot="2571488">
          <a:off x="1142634" y="886789"/>
          <a:ext cx="379768" cy="0"/>
        </a:xfrm>
        <a:custGeom>
          <a:avLst/>
          <a:gdLst/>
          <a:ahLst/>
          <a:cxnLst/>
          <a:rect l="0" t="0" r="0" b="0"/>
          <a:pathLst>
            <a:path>
              <a:moveTo>
                <a:pt x="0" y="0"/>
              </a:moveTo>
              <a:lnTo>
                <a:pt x="379768" y="0"/>
              </a:lnTo>
            </a:path>
          </a:pathLst>
        </a:cu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2C890F-DDF2-AD46-9409-63495EEDF7D9}">
      <dsp:nvSpPr>
        <dsp:cNvPr id="0" name=""/>
        <dsp:cNvSpPr/>
      </dsp:nvSpPr>
      <dsp:spPr>
        <a:xfrm>
          <a:off x="1471711" y="1015946"/>
          <a:ext cx="135411" cy="0"/>
        </a:xfrm>
        <a:prstGeom prst="line">
          <a:avLst/>
        </a:pr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97619C-7E82-5640-901F-0FA55CF19CFA}">
      <dsp:nvSpPr>
        <dsp:cNvPr id="0" name=""/>
        <dsp:cNvSpPr/>
      </dsp:nvSpPr>
      <dsp:spPr>
        <a:xfrm>
          <a:off x="1607123" y="870826"/>
          <a:ext cx="960191" cy="2902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Productos</a:t>
          </a:r>
          <a:endParaRPr lang="es-ES_tradnl" sz="1000" kern="1200" dirty="0">
            <a:latin typeface="Arial" charset="0"/>
            <a:ea typeface="Arial" charset="0"/>
            <a:cs typeface="Arial" charset="0"/>
          </a:endParaRPr>
        </a:p>
      </dsp:txBody>
      <dsp:txXfrm>
        <a:off x="1607123" y="870826"/>
        <a:ext cx="960191" cy="290239"/>
      </dsp:txXfrm>
    </dsp:sp>
    <dsp:sp modelId="{20343175-E613-BF44-B6A8-923772292BB1}">
      <dsp:nvSpPr>
        <dsp:cNvPr id="0" name=""/>
        <dsp:cNvSpPr/>
      </dsp:nvSpPr>
      <dsp:spPr>
        <a:xfrm rot="3700911">
          <a:off x="1039090" y="1047872"/>
          <a:ext cx="586857" cy="0"/>
        </a:xfrm>
        <a:custGeom>
          <a:avLst/>
          <a:gdLst/>
          <a:ahLst/>
          <a:cxnLst/>
          <a:rect l="0" t="0" r="0" b="0"/>
          <a:pathLst>
            <a:path>
              <a:moveTo>
                <a:pt x="0" y="0"/>
              </a:moveTo>
              <a:lnTo>
                <a:pt x="586857" y="0"/>
              </a:lnTo>
            </a:path>
          </a:pathLst>
        </a:cu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8A4D9B-D2F6-6041-948C-11C6AC102C81}">
      <dsp:nvSpPr>
        <dsp:cNvPr id="0" name=""/>
        <dsp:cNvSpPr/>
      </dsp:nvSpPr>
      <dsp:spPr>
        <a:xfrm>
          <a:off x="1471711" y="1306186"/>
          <a:ext cx="135411" cy="0"/>
        </a:xfrm>
        <a:prstGeom prst="line">
          <a:avLst/>
        </a:pr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AF58F9-8770-A34F-AD6B-7E6EA9BEB09F}">
      <dsp:nvSpPr>
        <dsp:cNvPr id="0" name=""/>
        <dsp:cNvSpPr/>
      </dsp:nvSpPr>
      <dsp:spPr>
        <a:xfrm>
          <a:off x="1607123" y="1161066"/>
          <a:ext cx="960191" cy="2902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Riesgos</a:t>
          </a:r>
          <a:endParaRPr lang="es-ES_tradnl" sz="1000" kern="1200" dirty="0">
            <a:latin typeface="Arial" charset="0"/>
            <a:ea typeface="Arial" charset="0"/>
            <a:cs typeface="Arial" charset="0"/>
          </a:endParaRPr>
        </a:p>
      </dsp:txBody>
      <dsp:txXfrm>
        <a:off x="1607123" y="1161066"/>
        <a:ext cx="960191" cy="290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58E9E-25D3-DB48-95B7-21D30FEA5AE8}">
      <dsp:nvSpPr>
        <dsp:cNvPr id="0" name=""/>
        <dsp:cNvSpPr/>
      </dsp:nvSpPr>
      <dsp:spPr>
        <a:xfrm>
          <a:off x="0" y="1825347"/>
          <a:ext cx="3860176" cy="1197625"/>
        </a:xfrm>
        <a:prstGeom prst="rect">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Aumento porcentual </a:t>
          </a:r>
          <a:endParaRPr lang="es-ES_tradnl" sz="1200" kern="1200" dirty="0">
            <a:latin typeface="Arial" charset="0"/>
            <a:ea typeface="Arial" charset="0"/>
            <a:cs typeface="Arial" charset="0"/>
          </a:endParaRPr>
        </a:p>
      </dsp:txBody>
      <dsp:txXfrm>
        <a:off x="0" y="1825347"/>
        <a:ext cx="3860176" cy="646717"/>
      </dsp:txXfrm>
    </dsp:sp>
    <dsp:sp modelId="{A77DD0D3-BB3E-2D41-B062-457F5427D13C}">
      <dsp:nvSpPr>
        <dsp:cNvPr id="0" name=""/>
        <dsp:cNvSpPr/>
      </dsp:nvSpPr>
      <dsp:spPr>
        <a:xfrm>
          <a:off x="0" y="2448112"/>
          <a:ext cx="1930088" cy="55090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Escala salarial mínima</a:t>
          </a:r>
          <a:endParaRPr lang="es-ES_tradnl" sz="1200" kern="1200" dirty="0">
            <a:latin typeface="Arial" charset="0"/>
            <a:ea typeface="Arial" charset="0"/>
            <a:cs typeface="Arial" charset="0"/>
          </a:endParaRPr>
        </a:p>
      </dsp:txBody>
      <dsp:txXfrm>
        <a:off x="0" y="2448112"/>
        <a:ext cx="1930088" cy="550907"/>
      </dsp:txXfrm>
    </dsp:sp>
    <dsp:sp modelId="{446CA824-79C9-0340-BDB1-37270F1389DB}">
      <dsp:nvSpPr>
        <dsp:cNvPr id="0" name=""/>
        <dsp:cNvSpPr/>
      </dsp:nvSpPr>
      <dsp:spPr>
        <a:xfrm>
          <a:off x="1930088" y="2448112"/>
          <a:ext cx="1930088" cy="550907"/>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21 comisiones sectoriales </a:t>
          </a:r>
          <a:endParaRPr lang="es-ES_tradnl" sz="1200" kern="1200" dirty="0">
            <a:latin typeface="Arial" charset="0"/>
            <a:ea typeface="Arial" charset="0"/>
            <a:cs typeface="Arial" charset="0"/>
          </a:endParaRPr>
        </a:p>
      </dsp:txBody>
      <dsp:txXfrm>
        <a:off x="1930088" y="2448112"/>
        <a:ext cx="1930088" cy="550907"/>
      </dsp:txXfrm>
    </dsp:sp>
    <dsp:sp modelId="{FACC83F5-3CAE-8B4A-AEAA-5D68CF511BEC}">
      <dsp:nvSpPr>
        <dsp:cNvPr id="0" name=""/>
        <dsp:cNvSpPr/>
      </dsp:nvSpPr>
      <dsp:spPr>
        <a:xfrm rot="10800000">
          <a:off x="0" y="1363"/>
          <a:ext cx="3860176" cy="1841947"/>
        </a:xfrm>
        <a:prstGeom prst="upArrowCallout">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_tradnl" sz="1200" b="1" kern="1200" dirty="0" smtClean="0">
              <a:latin typeface="Arial" charset="0"/>
              <a:ea typeface="Arial" charset="0"/>
              <a:cs typeface="Arial" charset="0"/>
            </a:rPr>
            <a:t>Sector Privado</a:t>
          </a:r>
          <a:endParaRPr lang="es-ES_tradnl" sz="1200" b="1" kern="1200" dirty="0">
            <a:latin typeface="Arial" charset="0"/>
            <a:ea typeface="Arial" charset="0"/>
            <a:cs typeface="Arial" charset="0"/>
          </a:endParaRPr>
        </a:p>
      </dsp:txBody>
      <dsp:txXfrm rot="-10800000">
        <a:off x="0" y="1363"/>
        <a:ext cx="3860176" cy="646523"/>
      </dsp:txXfrm>
    </dsp:sp>
    <dsp:sp modelId="{28771CDC-7ABE-1544-B19E-4E475B2864CA}">
      <dsp:nvSpPr>
        <dsp:cNvPr id="0" name=""/>
        <dsp:cNvSpPr/>
      </dsp:nvSpPr>
      <dsp:spPr>
        <a:xfrm>
          <a:off x="0" y="647887"/>
          <a:ext cx="1930088" cy="550742"/>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Consejo Nacional de Trabajo y Salarios</a:t>
          </a:r>
          <a:endParaRPr lang="es-ES_tradnl" sz="1200" kern="1200" dirty="0">
            <a:latin typeface="Arial" charset="0"/>
            <a:ea typeface="Arial" charset="0"/>
            <a:cs typeface="Arial" charset="0"/>
          </a:endParaRPr>
        </a:p>
      </dsp:txBody>
      <dsp:txXfrm>
        <a:off x="0" y="647887"/>
        <a:ext cx="1930088" cy="550742"/>
      </dsp:txXfrm>
    </dsp:sp>
    <dsp:sp modelId="{34BF71AF-4FBD-2F49-809B-F7733CDB69E0}">
      <dsp:nvSpPr>
        <dsp:cNvPr id="0" name=""/>
        <dsp:cNvSpPr/>
      </dsp:nvSpPr>
      <dsp:spPr>
        <a:xfrm>
          <a:off x="1930088" y="647887"/>
          <a:ext cx="1930088" cy="550742"/>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Ministerio de trabajo </a:t>
          </a:r>
          <a:endParaRPr lang="es-ES_tradnl" sz="1200" kern="1200" dirty="0">
            <a:latin typeface="Arial" charset="0"/>
            <a:ea typeface="Arial" charset="0"/>
            <a:cs typeface="Arial" charset="0"/>
          </a:endParaRPr>
        </a:p>
      </dsp:txBody>
      <dsp:txXfrm>
        <a:off x="1930088" y="647887"/>
        <a:ext cx="1930088" cy="55074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CA020-849B-1346-BD04-5EAB3040F050}">
      <dsp:nvSpPr>
        <dsp:cNvPr id="0" name=""/>
        <dsp:cNvSpPr/>
      </dsp:nvSpPr>
      <dsp:spPr>
        <a:xfrm rot="10800000">
          <a:off x="2235555" y="851250"/>
          <a:ext cx="1009443" cy="605431"/>
        </a:xfrm>
        <a:prstGeom prst="corner">
          <a:avLst>
            <a:gd name="adj1" fmla="val 16120"/>
            <a:gd name="adj2" fmla="val 1611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w="6350" cap="flat" cmpd="sng" algn="ctr">
          <a:solidFill>
            <a:schemeClr val="accent4">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9C01CDAD-0EDF-AD47-85A1-3769ED475C28}">
      <dsp:nvSpPr>
        <dsp:cNvPr id="0" name=""/>
        <dsp:cNvSpPr/>
      </dsp:nvSpPr>
      <dsp:spPr>
        <a:xfrm>
          <a:off x="2233536" y="951257"/>
          <a:ext cx="910518" cy="79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Cumplimiento de objetivos financieros </a:t>
          </a:r>
          <a:endParaRPr lang="es-ES_tradnl" sz="1000" kern="1200" dirty="0">
            <a:latin typeface="Arial" charset="0"/>
            <a:ea typeface="Arial" charset="0"/>
            <a:cs typeface="Arial" charset="0"/>
          </a:endParaRPr>
        </a:p>
      </dsp:txBody>
      <dsp:txXfrm>
        <a:off x="2233536" y="951257"/>
        <a:ext cx="910518" cy="797237"/>
      </dsp:txXfrm>
    </dsp:sp>
    <dsp:sp modelId="{2EF89230-23F7-934F-BB16-1CB307A17065}">
      <dsp:nvSpPr>
        <dsp:cNvPr id="0" name=""/>
        <dsp:cNvSpPr/>
      </dsp:nvSpPr>
      <dsp:spPr>
        <a:xfrm rot="5400000">
          <a:off x="2233536" y="576086"/>
          <a:ext cx="171605" cy="171605"/>
        </a:xfrm>
        <a:prstGeom prst="triangle">
          <a:avLst>
            <a:gd name="adj" fmla="val 100000"/>
          </a:avLst>
        </a:prstGeom>
        <a:blipFill rotWithShape="0">
          <a:blip xmlns:r="http://schemas.openxmlformats.org/officeDocument/2006/relationships" r:embed="rId1">
            <a:duotone>
              <a:schemeClr val="accent4">
                <a:hueOff val="-1116193"/>
                <a:satOff val="6725"/>
                <a:lumOff val="539"/>
                <a:alphaOff val="0"/>
                <a:shade val="30000"/>
                <a:satMod val="115000"/>
              </a:schemeClr>
              <a:schemeClr val="accent4">
                <a:hueOff val="-1116193"/>
                <a:satOff val="6725"/>
                <a:lumOff val="539"/>
                <a:alphaOff val="0"/>
                <a:tint val="34000"/>
              </a:schemeClr>
            </a:duotone>
          </a:blip>
          <a:tile tx="0" ty="0" sx="60000" sy="59000" flip="none" algn="b"/>
        </a:blipFill>
        <a:ln w="6350" cap="flat" cmpd="sng" algn="ctr">
          <a:solidFill>
            <a:schemeClr val="accent4">
              <a:hueOff val="-1116193"/>
              <a:satOff val="6725"/>
              <a:lumOff val="539"/>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A5C842E6-B9B3-3C42-8F57-77D9B9F5CF91}">
      <dsp:nvSpPr>
        <dsp:cNvPr id="0" name=""/>
        <dsp:cNvSpPr/>
      </dsp:nvSpPr>
      <dsp:spPr>
        <a:xfrm rot="10800000">
          <a:off x="1120120" y="575734"/>
          <a:ext cx="1009443" cy="605431"/>
        </a:xfrm>
        <a:prstGeom prst="corner">
          <a:avLst>
            <a:gd name="adj1" fmla="val 16120"/>
            <a:gd name="adj2" fmla="val 16110"/>
          </a:avLst>
        </a:prstGeom>
        <a:blipFill rotWithShape="0">
          <a:blip xmlns:r="http://schemas.openxmlformats.org/officeDocument/2006/relationships" r:embed="rId1">
            <a:duotone>
              <a:schemeClr val="accent4">
                <a:hueOff val="-2232386"/>
                <a:satOff val="13449"/>
                <a:lumOff val="1078"/>
                <a:alphaOff val="0"/>
                <a:shade val="30000"/>
                <a:satMod val="115000"/>
              </a:schemeClr>
              <a:schemeClr val="accent4">
                <a:hueOff val="-2232386"/>
                <a:satOff val="13449"/>
                <a:lumOff val="1078"/>
                <a:alphaOff val="0"/>
                <a:tint val="34000"/>
              </a:schemeClr>
            </a:duotone>
          </a:blip>
          <a:tile tx="0" ty="0" sx="60000" sy="59000" flip="none" algn="b"/>
        </a:blipFill>
        <a:ln w="6350" cap="flat" cmpd="sng" algn="ctr">
          <a:solidFill>
            <a:schemeClr val="accent4">
              <a:hueOff val="-2232386"/>
              <a:satOff val="13449"/>
              <a:lumOff val="1078"/>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807B1C53-89F1-C34D-81F7-9F54028CCC45}">
      <dsp:nvSpPr>
        <dsp:cNvPr id="0" name=""/>
        <dsp:cNvSpPr/>
      </dsp:nvSpPr>
      <dsp:spPr>
        <a:xfrm>
          <a:off x="1118101" y="675741"/>
          <a:ext cx="910518" cy="79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Presupuesto</a:t>
          </a:r>
          <a:endParaRPr lang="es-ES_tradnl" sz="1000" kern="1200" dirty="0">
            <a:latin typeface="Arial" charset="0"/>
            <a:ea typeface="Arial" charset="0"/>
            <a:cs typeface="Arial" charset="0"/>
          </a:endParaRPr>
        </a:p>
      </dsp:txBody>
      <dsp:txXfrm>
        <a:off x="1118101" y="675741"/>
        <a:ext cx="910518" cy="797237"/>
      </dsp:txXfrm>
    </dsp:sp>
    <dsp:sp modelId="{8D6F4CB0-24B7-1D47-8CEE-5A2F38F0158A}">
      <dsp:nvSpPr>
        <dsp:cNvPr id="0" name=""/>
        <dsp:cNvSpPr/>
      </dsp:nvSpPr>
      <dsp:spPr>
        <a:xfrm rot="5400000">
          <a:off x="1118101" y="300570"/>
          <a:ext cx="171605" cy="171605"/>
        </a:xfrm>
        <a:prstGeom prst="triangle">
          <a:avLst>
            <a:gd name="adj" fmla="val 100000"/>
          </a:avLst>
        </a:prstGeom>
        <a:blipFill rotWithShape="0">
          <a:blip xmlns:r="http://schemas.openxmlformats.org/officeDocument/2006/relationships" r:embed="rId1">
            <a:duotone>
              <a:schemeClr val="accent4">
                <a:hueOff val="-3348579"/>
                <a:satOff val="20174"/>
                <a:lumOff val="1617"/>
                <a:alphaOff val="0"/>
                <a:shade val="30000"/>
                <a:satMod val="115000"/>
              </a:schemeClr>
              <a:schemeClr val="accent4">
                <a:hueOff val="-3348579"/>
                <a:satOff val="20174"/>
                <a:lumOff val="1617"/>
                <a:alphaOff val="0"/>
                <a:tint val="34000"/>
              </a:schemeClr>
            </a:duotone>
          </a:blip>
          <a:tile tx="0" ty="0" sx="60000" sy="59000" flip="none" algn="b"/>
        </a:blipFill>
        <a:ln w="6350" cap="flat" cmpd="sng" algn="ctr">
          <a:solidFill>
            <a:schemeClr val="accent4">
              <a:hueOff val="-3348579"/>
              <a:satOff val="20174"/>
              <a:lumOff val="1617"/>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88E52B3E-1ACC-EE4A-BAA6-7622EAC17434}">
      <dsp:nvSpPr>
        <dsp:cNvPr id="0" name=""/>
        <dsp:cNvSpPr/>
      </dsp:nvSpPr>
      <dsp:spPr>
        <a:xfrm rot="10800000">
          <a:off x="4684" y="300218"/>
          <a:ext cx="1009443" cy="605431"/>
        </a:xfrm>
        <a:prstGeom prst="corner">
          <a:avLst>
            <a:gd name="adj1" fmla="val 16120"/>
            <a:gd name="adj2" fmla="val 1611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w="6350" cap="flat" cmpd="sng" algn="ctr">
          <a:solidFill>
            <a:schemeClr val="accent4">
              <a:hueOff val="-4464771"/>
              <a:satOff val="26899"/>
              <a:lumOff val="2156"/>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F493C2D2-D3C6-1646-9545-D850437A09E8}">
      <dsp:nvSpPr>
        <dsp:cNvPr id="0" name=""/>
        <dsp:cNvSpPr/>
      </dsp:nvSpPr>
      <dsp:spPr>
        <a:xfrm>
          <a:off x="2665" y="400225"/>
          <a:ext cx="910518" cy="79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ctr" defTabSz="444500">
            <a:lnSpc>
              <a:spcPct val="90000"/>
            </a:lnSpc>
            <a:spcBef>
              <a:spcPct val="0"/>
            </a:spcBef>
            <a:spcAft>
              <a:spcPct val="35000"/>
            </a:spcAft>
          </a:pPr>
          <a:r>
            <a:rPr lang="es-ES_tradnl" sz="1000" b="1" kern="1200" dirty="0" smtClean="0">
              <a:latin typeface="Arial" charset="0"/>
              <a:ea typeface="Arial" charset="0"/>
              <a:cs typeface="Arial" charset="0"/>
            </a:rPr>
            <a:t>Importancia</a:t>
          </a:r>
          <a:endParaRPr lang="es-ES_tradnl" sz="1000" b="1" kern="1200" dirty="0">
            <a:latin typeface="Arial" charset="0"/>
            <a:ea typeface="Arial" charset="0"/>
            <a:cs typeface="Arial" charset="0"/>
          </a:endParaRPr>
        </a:p>
      </dsp:txBody>
      <dsp:txXfrm>
        <a:off x="2665" y="400225"/>
        <a:ext cx="910518" cy="79723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C7B6E-CE7F-334C-BAF8-58383D1690B2}">
      <dsp:nvSpPr>
        <dsp:cNvPr id="0" name=""/>
        <dsp:cNvSpPr/>
      </dsp:nvSpPr>
      <dsp:spPr>
        <a:xfrm>
          <a:off x="-135105" y="0"/>
          <a:ext cx="1880478" cy="1880478"/>
        </a:xfrm>
        <a:prstGeom prst="pie">
          <a:avLst>
            <a:gd name="adj1" fmla="val 5400000"/>
            <a:gd name="adj2" fmla="val 1620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DBE35129-1637-A349-ADB1-618A4BBED5FE}">
      <dsp:nvSpPr>
        <dsp:cNvPr id="0" name=""/>
        <dsp:cNvSpPr/>
      </dsp:nvSpPr>
      <dsp:spPr>
        <a:xfrm>
          <a:off x="664925" y="0"/>
          <a:ext cx="3084594" cy="1880478"/>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Impulsa</a:t>
          </a:r>
          <a:endParaRPr lang="es-ES_tradnl" sz="1000" kern="1200" dirty="0">
            <a:latin typeface="Arial" charset="0"/>
            <a:ea typeface="Arial" charset="0"/>
            <a:cs typeface="Arial" charset="0"/>
          </a:endParaRPr>
        </a:p>
      </dsp:txBody>
      <dsp:txXfrm>
        <a:off x="664925" y="0"/>
        <a:ext cx="1542297" cy="893227"/>
      </dsp:txXfrm>
    </dsp:sp>
    <dsp:sp modelId="{87C98B03-15E4-BD44-9960-42864FEDDA45}">
      <dsp:nvSpPr>
        <dsp:cNvPr id="0" name=""/>
        <dsp:cNvSpPr/>
      </dsp:nvSpPr>
      <dsp:spPr>
        <a:xfrm>
          <a:off x="358520" y="893227"/>
          <a:ext cx="893227" cy="893227"/>
        </a:xfrm>
        <a:prstGeom prst="pie">
          <a:avLst>
            <a:gd name="adj1" fmla="val 5400000"/>
            <a:gd name="adj2" fmla="val 1620000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6772D4D3-FB41-AE45-886C-2621CCD68AA1}">
      <dsp:nvSpPr>
        <dsp:cNvPr id="0" name=""/>
        <dsp:cNvSpPr/>
      </dsp:nvSpPr>
      <dsp:spPr>
        <a:xfrm>
          <a:off x="664925" y="893227"/>
          <a:ext cx="3084594" cy="893227"/>
        </a:xfrm>
        <a:prstGeom prst="rect">
          <a:avLst/>
        </a:prstGeom>
        <a:solidFill>
          <a:schemeClr val="lt1">
            <a:alpha val="90000"/>
            <a:hueOff val="0"/>
            <a:satOff val="0"/>
            <a:lumOff val="0"/>
            <a:alphaOff val="0"/>
          </a:schemeClr>
        </a:solidFill>
        <a:ln w="6350" cap="flat" cmpd="sng" algn="ctr">
          <a:solidFill>
            <a:schemeClr val="accent4">
              <a:hueOff val="-4464771"/>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Aún más </a:t>
          </a:r>
        </a:p>
        <a:p>
          <a:pPr lvl="0" algn="ctr" defTabSz="444500">
            <a:lnSpc>
              <a:spcPct val="90000"/>
            </a:lnSpc>
            <a:spcBef>
              <a:spcPct val="0"/>
            </a:spcBef>
            <a:spcAft>
              <a:spcPct val="35000"/>
            </a:spcAft>
          </a:pPr>
          <a:r>
            <a:rPr lang="es-ES" sz="1000" kern="1200" dirty="0" smtClean="0">
              <a:latin typeface="Arial" charset="0"/>
              <a:ea typeface="Arial" charset="0"/>
              <a:cs typeface="Arial" charset="0"/>
            </a:rPr>
            <a:t>cuando</a:t>
          </a:r>
          <a:endParaRPr lang="es-ES_tradnl" sz="1000" kern="1200" dirty="0">
            <a:latin typeface="Arial" charset="0"/>
            <a:ea typeface="Arial" charset="0"/>
            <a:cs typeface="Arial" charset="0"/>
          </a:endParaRPr>
        </a:p>
      </dsp:txBody>
      <dsp:txXfrm>
        <a:off x="664925" y="893227"/>
        <a:ext cx="1542297" cy="893227"/>
      </dsp:txXfrm>
    </dsp:sp>
    <dsp:sp modelId="{F5E6EA16-3B5E-ED4B-A876-CF78FC110904}">
      <dsp:nvSpPr>
        <dsp:cNvPr id="0" name=""/>
        <dsp:cNvSpPr/>
      </dsp:nvSpPr>
      <dsp:spPr>
        <a:xfrm>
          <a:off x="1937012" y="0"/>
          <a:ext cx="1942509" cy="893227"/>
        </a:xfrm>
        <a:prstGeom prst="rect">
          <a:avLst/>
        </a:prstGeom>
        <a:noFill/>
        <a:ln w="635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57150" lvl="1" indent="-57150" algn="l" defTabSz="444500">
            <a:lnSpc>
              <a:spcPct val="90000"/>
            </a:lnSpc>
            <a:spcBef>
              <a:spcPct val="0"/>
            </a:spcBef>
            <a:spcAft>
              <a:spcPct val="15000"/>
            </a:spcAft>
            <a:buChar char="•"/>
          </a:pPr>
          <a:r>
            <a:rPr lang="es-ES" sz="1000" kern="1200" dirty="0" smtClean="0">
              <a:latin typeface="Arial" charset="0"/>
              <a:ea typeface="Arial" charset="0"/>
              <a:cs typeface="Arial" charset="0"/>
            </a:rPr>
            <a:t>Hábitos financieros beneficiosos</a:t>
          </a:r>
          <a:endParaRPr lang="es-ES_tradnl" sz="1000" kern="1200" dirty="0">
            <a:latin typeface="Arial" charset="0"/>
            <a:ea typeface="Arial" charset="0"/>
            <a:cs typeface="Arial" charset="0"/>
          </a:endParaRPr>
        </a:p>
        <a:p>
          <a:pPr marL="57150" lvl="1" indent="-57150" algn="l" defTabSz="444500">
            <a:lnSpc>
              <a:spcPct val="90000"/>
            </a:lnSpc>
            <a:spcBef>
              <a:spcPct val="0"/>
            </a:spcBef>
            <a:spcAft>
              <a:spcPct val="15000"/>
            </a:spcAft>
            <a:buChar char="•"/>
          </a:pPr>
          <a:r>
            <a:rPr lang="es-ES" sz="1000" kern="1200" dirty="0" smtClean="0">
              <a:latin typeface="Arial" charset="0"/>
              <a:ea typeface="Arial" charset="0"/>
              <a:cs typeface="Arial" charset="0"/>
            </a:rPr>
            <a:t>Alcanzar la estabilidad financiera familiar</a:t>
          </a:r>
          <a:endParaRPr lang="es-ES_tradnl" sz="1000" kern="1200" dirty="0">
            <a:latin typeface="Arial" charset="0"/>
            <a:ea typeface="Arial" charset="0"/>
            <a:cs typeface="Arial" charset="0"/>
          </a:endParaRPr>
        </a:p>
      </dsp:txBody>
      <dsp:txXfrm>
        <a:off x="1937012" y="0"/>
        <a:ext cx="1942509" cy="893227"/>
      </dsp:txXfrm>
    </dsp:sp>
    <dsp:sp modelId="{734CC2E8-64F0-CF46-89DD-AA1852C9F5BE}">
      <dsp:nvSpPr>
        <dsp:cNvPr id="0" name=""/>
        <dsp:cNvSpPr/>
      </dsp:nvSpPr>
      <dsp:spPr>
        <a:xfrm>
          <a:off x="1937012" y="893227"/>
          <a:ext cx="1942509" cy="893227"/>
        </a:xfrm>
        <a:prstGeom prst="rect">
          <a:avLst/>
        </a:prstGeom>
        <a:noFill/>
        <a:ln w="635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57150" lvl="1" indent="-57150" algn="l" defTabSz="444500">
            <a:lnSpc>
              <a:spcPct val="90000"/>
            </a:lnSpc>
            <a:spcBef>
              <a:spcPct val="0"/>
            </a:spcBef>
            <a:spcAft>
              <a:spcPct val="15000"/>
            </a:spcAft>
            <a:buChar char="•"/>
          </a:pPr>
          <a:r>
            <a:rPr lang="es-ES" sz="1000" kern="1200" dirty="0" smtClean="0">
              <a:latin typeface="Arial" charset="0"/>
              <a:ea typeface="Arial" charset="0"/>
              <a:cs typeface="Arial" charset="0"/>
            </a:rPr>
            <a:t>Ingresos disminuyen</a:t>
          </a:r>
          <a:endParaRPr lang="es-ES_tradnl" sz="1000" kern="1200" dirty="0">
            <a:latin typeface="Arial" charset="0"/>
            <a:ea typeface="Arial" charset="0"/>
            <a:cs typeface="Arial" charset="0"/>
          </a:endParaRPr>
        </a:p>
        <a:p>
          <a:pPr marL="57150" lvl="1" indent="-57150" algn="l" defTabSz="444500">
            <a:lnSpc>
              <a:spcPct val="90000"/>
            </a:lnSpc>
            <a:spcBef>
              <a:spcPct val="0"/>
            </a:spcBef>
            <a:spcAft>
              <a:spcPct val="15000"/>
            </a:spcAft>
            <a:buChar char="•"/>
          </a:pPr>
          <a:r>
            <a:rPr lang="es-ES" sz="1000" kern="1200" dirty="0" smtClean="0">
              <a:latin typeface="Arial" charset="0"/>
              <a:ea typeface="Arial" charset="0"/>
              <a:cs typeface="Arial" charset="0"/>
            </a:rPr>
            <a:t>Gastos aumentan</a:t>
          </a:r>
          <a:endParaRPr lang="es-ES_tradnl" sz="1000" kern="1200" dirty="0">
            <a:latin typeface="Arial" charset="0"/>
            <a:ea typeface="Arial" charset="0"/>
            <a:cs typeface="Arial" charset="0"/>
          </a:endParaRPr>
        </a:p>
      </dsp:txBody>
      <dsp:txXfrm>
        <a:off x="1937012" y="893227"/>
        <a:ext cx="1942509" cy="89322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5ACB6-2C77-F54B-989B-8787A548D429}">
      <dsp:nvSpPr>
        <dsp:cNvPr id="0" name=""/>
        <dsp:cNvSpPr/>
      </dsp:nvSpPr>
      <dsp:spPr>
        <a:xfrm>
          <a:off x="2573636" y="2511069"/>
          <a:ext cx="233823" cy="91440"/>
        </a:xfrm>
        <a:custGeom>
          <a:avLst/>
          <a:gdLst/>
          <a:ahLst/>
          <a:cxnLst/>
          <a:rect l="0" t="0" r="0" b="0"/>
          <a:pathLst>
            <a:path>
              <a:moveTo>
                <a:pt x="0" y="45720"/>
              </a:moveTo>
              <a:lnTo>
                <a:pt x="233823" y="45720"/>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631E62-44D2-AB4B-9308-F642C1423AC1}">
      <dsp:nvSpPr>
        <dsp:cNvPr id="0" name=""/>
        <dsp:cNvSpPr/>
      </dsp:nvSpPr>
      <dsp:spPr>
        <a:xfrm>
          <a:off x="1170695" y="1836372"/>
          <a:ext cx="233823" cy="720416"/>
        </a:xfrm>
        <a:custGeom>
          <a:avLst/>
          <a:gdLst/>
          <a:ahLst/>
          <a:cxnLst/>
          <a:rect l="0" t="0" r="0" b="0"/>
          <a:pathLst>
            <a:path>
              <a:moveTo>
                <a:pt x="0" y="0"/>
              </a:moveTo>
              <a:lnTo>
                <a:pt x="116911" y="0"/>
              </a:lnTo>
              <a:lnTo>
                <a:pt x="116911" y="720416"/>
              </a:lnTo>
              <a:lnTo>
                <a:pt x="233823" y="720416"/>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7F071-D606-4248-9461-376D3364EB95}">
      <dsp:nvSpPr>
        <dsp:cNvPr id="0" name=""/>
        <dsp:cNvSpPr/>
      </dsp:nvSpPr>
      <dsp:spPr>
        <a:xfrm>
          <a:off x="2573636" y="1206974"/>
          <a:ext cx="233823" cy="720416"/>
        </a:xfrm>
        <a:custGeom>
          <a:avLst/>
          <a:gdLst/>
          <a:ahLst/>
          <a:cxnLst/>
          <a:rect l="0" t="0" r="0" b="0"/>
          <a:pathLst>
            <a:path>
              <a:moveTo>
                <a:pt x="0" y="0"/>
              </a:moveTo>
              <a:lnTo>
                <a:pt x="116911" y="0"/>
              </a:lnTo>
              <a:lnTo>
                <a:pt x="116911" y="720416"/>
              </a:lnTo>
              <a:lnTo>
                <a:pt x="233823" y="720416"/>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B3A3C1-3DB5-8C4B-8168-D5FB7A5EC8B9}">
      <dsp:nvSpPr>
        <dsp:cNvPr id="0" name=""/>
        <dsp:cNvSpPr/>
      </dsp:nvSpPr>
      <dsp:spPr>
        <a:xfrm>
          <a:off x="2573636" y="1161254"/>
          <a:ext cx="233823" cy="91440"/>
        </a:xfrm>
        <a:custGeom>
          <a:avLst/>
          <a:gdLst/>
          <a:ahLst/>
          <a:cxnLst/>
          <a:rect l="0" t="0" r="0" b="0"/>
          <a:pathLst>
            <a:path>
              <a:moveTo>
                <a:pt x="0" y="45720"/>
              </a:moveTo>
              <a:lnTo>
                <a:pt x="233823" y="45720"/>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141158-C46B-1047-B02F-0D6CBEA354F3}">
      <dsp:nvSpPr>
        <dsp:cNvPr id="0" name=""/>
        <dsp:cNvSpPr/>
      </dsp:nvSpPr>
      <dsp:spPr>
        <a:xfrm>
          <a:off x="2573636" y="486558"/>
          <a:ext cx="233823" cy="720416"/>
        </a:xfrm>
        <a:custGeom>
          <a:avLst/>
          <a:gdLst/>
          <a:ahLst/>
          <a:cxnLst/>
          <a:rect l="0" t="0" r="0" b="0"/>
          <a:pathLst>
            <a:path>
              <a:moveTo>
                <a:pt x="0" y="720416"/>
              </a:moveTo>
              <a:lnTo>
                <a:pt x="116911" y="720416"/>
              </a:lnTo>
              <a:lnTo>
                <a:pt x="116911" y="0"/>
              </a:lnTo>
              <a:lnTo>
                <a:pt x="233823" y="0"/>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F9BECB-23DC-1B4B-90DD-95FE5588A0AE}">
      <dsp:nvSpPr>
        <dsp:cNvPr id="0" name=""/>
        <dsp:cNvSpPr/>
      </dsp:nvSpPr>
      <dsp:spPr>
        <a:xfrm>
          <a:off x="1170695" y="1206974"/>
          <a:ext cx="233823" cy="629397"/>
        </a:xfrm>
        <a:custGeom>
          <a:avLst/>
          <a:gdLst/>
          <a:ahLst/>
          <a:cxnLst/>
          <a:rect l="0" t="0" r="0" b="0"/>
          <a:pathLst>
            <a:path>
              <a:moveTo>
                <a:pt x="0" y="629397"/>
              </a:moveTo>
              <a:lnTo>
                <a:pt x="116911" y="629397"/>
              </a:lnTo>
              <a:lnTo>
                <a:pt x="116911" y="0"/>
              </a:lnTo>
              <a:lnTo>
                <a:pt x="233823" y="0"/>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226816-419F-2D4A-837D-EC59835BF89E}">
      <dsp:nvSpPr>
        <dsp:cNvPr id="0" name=""/>
        <dsp:cNvSpPr/>
      </dsp:nvSpPr>
      <dsp:spPr>
        <a:xfrm>
          <a:off x="1578" y="1620640"/>
          <a:ext cx="1169117" cy="431462"/>
        </a:xfrm>
        <a:prstGeom prst="rect">
          <a:avLst/>
        </a:prstGeom>
        <a:blipFill rotWithShape="0">
          <a:blip xmlns:r="http://schemas.openxmlformats.org/officeDocument/2006/relationships" r:embed="rId1">
            <a:duotone>
              <a:schemeClr val="accent1">
                <a:hueOff val="0"/>
                <a:satOff val="0"/>
                <a:lumOff val="0"/>
                <a:alphaOff val="0"/>
                <a:tint val="67000"/>
                <a:shade val="65000"/>
              </a:schemeClr>
              <a:schemeClr val="accen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Desconocimiento</a:t>
          </a:r>
          <a:endParaRPr lang="es-ES_tradnl" sz="1000" kern="1200" dirty="0">
            <a:latin typeface="Arial" charset="0"/>
            <a:ea typeface="Arial" charset="0"/>
            <a:cs typeface="Arial" charset="0"/>
          </a:endParaRPr>
        </a:p>
      </dsp:txBody>
      <dsp:txXfrm>
        <a:off x="1578" y="1620640"/>
        <a:ext cx="1169117" cy="431462"/>
      </dsp:txXfrm>
    </dsp:sp>
    <dsp:sp modelId="{B188DF0B-041F-2B46-B9B0-4DE3B99B82D5}">
      <dsp:nvSpPr>
        <dsp:cNvPr id="0" name=""/>
        <dsp:cNvSpPr/>
      </dsp:nvSpPr>
      <dsp:spPr>
        <a:xfrm>
          <a:off x="1404519" y="919836"/>
          <a:ext cx="1169117" cy="574277"/>
        </a:xfrm>
        <a:prstGeom prst="rect">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Cumplir con sus principales obligaciones</a:t>
          </a:r>
          <a:endParaRPr lang="es-ES_tradnl" sz="1000" kern="1200" dirty="0">
            <a:latin typeface="Arial" charset="0"/>
            <a:ea typeface="Arial" charset="0"/>
            <a:cs typeface="Arial" charset="0"/>
          </a:endParaRPr>
        </a:p>
      </dsp:txBody>
      <dsp:txXfrm>
        <a:off x="1404519" y="919836"/>
        <a:ext cx="1169117" cy="574277"/>
      </dsp:txXfrm>
    </dsp:sp>
    <dsp:sp modelId="{1AA05168-2E87-F14C-A35A-62B62E22EEA2}">
      <dsp:nvSpPr>
        <dsp:cNvPr id="0" name=""/>
        <dsp:cNvSpPr/>
      </dsp:nvSpPr>
      <dsp:spPr>
        <a:xfrm>
          <a:off x="2807460" y="199419"/>
          <a:ext cx="1169117" cy="574277"/>
        </a:xfrm>
        <a:prstGeom prst="rect">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Necesidades básicas</a:t>
          </a:r>
          <a:endParaRPr lang="es-ES_tradnl" sz="1000" kern="1200" dirty="0">
            <a:latin typeface="Arial" charset="0"/>
            <a:ea typeface="Arial" charset="0"/>
            <a:cs typeface="Arial" charset="0"/>
          </a:endParaRPr>
        </a:p>
      </dsp:txBody>
      <dsp:txXfrm>
        <a:off x="2807460" y="199419"/>
        <a:ext cx="1169117" cy="574277"/>
      </dsp:txXfrm>
    </dsp:sp>
    <dsp:sp modelId="{F16D9E12-672C-3940-B538-6E470A1C2225}">
      <dsp:nvSpPr>
        <dsp:cNvPr id="0" name=""/>
        <dsp:cNvSpPr/>
      </dsp:nvSpPr>
      <dsp:spPr>
        <a:xfrm>
          <a:off x="2807460" y="919836"/>
          <a:ext cx="1169117" cy="574277"/>
        </a:xfrm>
        <a:prstGeom prst="rect">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Deudas con el sistema financiero u otros</a:t>
          </a:r>
          <a:endParaRPr lang="es-ES_tradnl" sz="1000" kern="1200" dirty="0">
            <a:latin typeface="Arial" charset="0"/>
            <a:ea typeface="Arial" charset="0"/>
            <a:cs typeface="Arial" charset="0"/>
          </a:endParaRPr>
        </a:p>
      </dsp:txBody>
      <dsp:txXfrm>
        <a:off x="2807460" y="919836"/>
        <a:ext cx="1169117" cy="574277"/>
      </dsp:txXfrm>
    </dsp:sp>
    <dsp:sp modelId="{47872648-011C-4742-B869-656347A3D551}">
      <dsp:nvSpPr>
        <dsp:cNvPr id="0" name=""/>
        <dsp:cNvSpPr/>
      </dsp:nvSpPr>
      <dsp:spPr>
        <a:xfrm>
          <a:off x="2807460" y="1640252"/>
          <a:ext cx="1169117" cy="574277"/>
        </a:xfrm>
        <a:prstGeom prst="rect">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Costos de la actividad que realizan</a:t>
          </a:r>
          <a:endParaRPr lang="es-ES_tradnl" sz="1000" kern="1200" dirty="0">
            <a:latin typeface="Arial" charset="0"/>
            <a:ea typeface="Arial" charset="0"/>
            <a:cs typeface="Arial" charset="0"/>
          </a:endParaRPr>
        </a:p>
      </dsp:txBody>
      <dsp:txXfrm>
        <a:off x="2807460" y="1640252"/>
        <a:ext cx="1169117" cy="574277"/>
      </dsp:txXfrm>
    </dsp:sp>
    <dsp:sp modelId="{CD51FC81-54C7-724D-93AA-6F14A19E4527}">
      <dsp:nvSpPr>
        <dsp:cNvPr id="0" name=""/>
        <dsp:cNvSpPr/>
      </dsp:nvSpPr>
      <dsp:spPr>
        <a:xfrm>
          <a:off x="1404519" y="2360669"/>
          <a:ext cx="1169117" cy="392238"/>
        </a:xfrm>
        <a:prstGeom prst="rect">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Genera</a:t>
          </a:r>
          <a:endParaRPr lang="es-ES_tradnl" sz="1000" kern="1200" dirty="0">
            <a:latin typeface="Arial" charset="0"/>
            <a:ea typeface="Arial" charset="0"/>
            <a:cs typeface="Arial" charset="0"/>
          </a:endParaRPr>
        </a:p>
      </dsp:txBody>
      <dsp:txXfrm>
        <a:off x="1404519" y="2360669"/>
        <a:ext cx="1169117" cy="392238"/>
      </dsp:txXfrm>
    </dsp:sp>
    <dsp:sp modelId="{4B41EF87-401E-2544-A061-486A549AD3B6}">
      <dsp:nvSpPr>
        <dsp:cNvPr id="0" name=""/>
        <dsp:cNvSpPr/>
      </dsp:nvSpPr>
      <dsp:spPr>
        <a:xfrm>
          <a:off x="2807460" y="2360669"/>
          <a:ext cx="1169117" cy="392238"/>
        </a:xfrm>
        <a:prstGeom prst="rect">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Estrés financiero</a:t>
          </a:r>
          <a:endParaRPr lang="es-ES_tradnl" sz="1000" kern="1200" dirty="0">
            <a:latin typeface="Arial" charset="0"/>
            <a:ea typeface="Arial" charset="0"/>
            <a:cs typeface="Arial" charset="0"/>
          </a:endParaRPr>
        </a:p>
      </dsp:txBody>
      <dsp:txXfrm>
        <a:off x="2807460" y="2360669"/>
        <a:ext cx="1169117" cy="39223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40F5D-980B-3641-B706-87EFBEAF6EF5}">
      <dsp:nvSpPr>
        <dsp:cNvPr id="0" name=""/>
        <dsp:cNvSpPr/>
      </dsp:nvSpPr>
      <dsp:spPr>
        <a:xfrm>
          <a:off x="1589284" y="1242"/>
          <a:ext cx="1218467" cy="312633"/>
        </a:xfrm>
        <a:prstGeom prst="roundRect">
          <a:avLst>
            <a:gd name="adj" fmla="val 1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Prioridad</a:t>
          </a:r>
          <a:endParaRPr lang="es-ES_tradnl" sz="1100" kern="1200" dirty="0">
            <a:latin typeface="Arial" charset="0"/>
            <a:ea typeface="Arial" charset="0"/>
            <a:cs typeface="Arial" charset="0"/>
          </a:endParaRPr>
        </a:p>
      </dsp:txBody>
      <dsp:txXfrm>
        <a:off x="1598441" y="10399"/>
        <a:ext cx="1200153" cy="294319"/>
      </dsp:txXfrm>
    </dsp:sp>
    <dsp:sp modelId="{F0C023C9-6837-4D43-B0FB-BEA6B7410F77}">
      <dsp:nvSpPr>
        <dsp:cNvPr id="0" name=""/>
        <dsp:cNvSpPr/>
      </dsp:nvSpPr>
      <dsp:spPr>
        <a:xfrm>
          <a:off x="2564058" y="313875"/>
          <a:ext cx="121846" cy="242290"/>
        </a:xfrm>
        <a:custGeom>
          <a:avLst/>
          <a:gdLst/>
          <a:ahLst/>
          <a:cxnLst/>
          <a:rect l="0" t="0" r="0" b="0"/>
          <a:pathLst>
            <a:path>
              <a:moveTo>
                <a:pt x="121846" y="0"/>
              </a:moveTo>
              <a:lnTo>
                <a:pt x="121846" y="242290"/>
              </a:lnTo>
              <a:lnTo>
                <a:pt x="0" y="24229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FADC55-B24A-404F-AC5E-8AA23A108742}">
      <dsp:nvSpPr>
        <dsp:cNvPr id="0" name=""/>
        <dsp:cNvSpPr/>
      </dsp:nvSpPr>
      <dsp:spPr>
        <a:xfrm>
          <a:off x="1677899" y="399849"/>
          <a:ext cx="886158" cy="3126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Salud</a:t>
          </a:r>
          <a:endParaRPr lang="es-ES_tradnl" sz="1100" kern="1200" dirty="0">
            <a:latin typeface="Arial" charset="0"/>
            <a:ea typeface="Arial" charset="0"/>
            <a:cs typeface="Arial" charset="0"/>
          </a:endParaRPr>
        </a:p>
      </dsp:txBody>
      <dsp:txXfrm>
        <a:off x="1687056" y="409006"/>
        <a:ext cx="867844" cy="294319"/>
      </dsp:txXfrm>
    </dsp:sp>
    <dsp:sp modelId="{13314498-B35E-0E4E-9316-79159D658D70}">
      <dsp:nvSpPr>
        <dsp:cNvPr id="0" name=""/>
        <dsp:cNvSpPr/>
      </dsp:nvSpPr>
      <dsp:spPr>
        <a:xfrm>
          <a:off x="2564058" y="313875"/>
          <a:ext cx="121846" cy="640898"/>
        </a:xfrm>
        <a:custGeom>
          <a:avLst/>
          <a:gdLst/>
          <a:ahLst/>
          <a:cxnLst/>
          <a:rect l="0" t="0" r="0" b="0"/>
          <a:pathLst>
            <a:path>
              <a:moveTo>
                <a:pt x="121846" y="0"/>
              </a:moveTo>
              <a:lnTo>
                <a:pt x="121846" y="640898"/>
              </a:lnTo>
              <a:lnTo>
                <a:pt x="0" y="640898"/>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5D1C08-A1CF-1243-9B46-71A43939C904}">
      <dsp:nvSpPr>
        <dsp:cNvPr id="0" name=""/>
        <dsp:cNvSpPr/>
      </dsp:nvSpPr>
      <dsp:spPr>
        <a:xfrm>
          <a:off x="1677899" y="798457"/>
          <a:ext cx="886158" cy="3126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637824"/>
              <a:satOff val="3843"/>
              <a:lumOff val="3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Alimentación</a:t>
          </a:r>
          <a:endParaRPr lang="es-ES_tradnl" sz="1100" kern="1200" dirty="0">
            <a:latin typeface="Arial" charset="0"/>
            <a:ea typeface="Arial" charset="0"/>
            <a:cs typeface="Arial" charset="0"/>
          </a:endParaRPr>
        </a:p>
      </dsp:txBody>
      <dsp:txXfrm>
        <a:off x="1687056" y="807614"/>
        <a:ext cx="867844" cy="294319"/>
      </dsp:txXfrm>
    </dsp:sp>
    <dsp:sp modelId="{83859785-6155-E04C-9CC9-E0C9DE155762}">
      <dsp:nvSpPr>
        <dsp:cNvPr id="0" name=""/>
        <dsp:cNvSpPr/>
      </dsp:nvSpPr>
      <dsp:spPr>
        <a:xfrm>
          <a:off x="198868" y="1242"/>
          <a:ext cx="1218467" cy="312633"/>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Gastos generales</a:t>
          </a:r>
          <a:endParaRPr lang="es-ES_tradnl" sz="1100" kern="1200" dirty="0">
            <a:latin typeface="Arial" charset="0"/>
            <a:ea typeface="Arial" charset="0"/>
            <a:cs typeface="Arial" charset="0"/>
          </a:endParaRPr>
        </a:p>
      </dsp:txBody>
      <dsp:txXfrm>
        <a:off x="208025" y="10399"/>
        <a:ext cx="1200153" cy="294319"/>
      </dsp:txXfrm>
    </dsp:sp>
    <dsp:sp modelId="{6C68E3CE-943C-5848-A189-20D75CE3BE72}">
      <dsp:nvSpPr>
        <dsp:cNvPr id="0" name=""/>
        <dsp:cNvSpPr/>
      </dsp:nvSpPr>
      <dsp:spPr>
        <a:xfrm>
          <a:off x="1173642" y="313875"/>
          <a:ext cx="121846" cy="242290"/>
        </a:xfrm>
        <a:custGeom>
          <a:avLst/>
          <a:gdLst/>
          <a:ahLst/>
          <a:cxnLst/>
          <a:rect l="0" t="0" r="0" b="0"/>
          <a:pathLst>
            <a:path>
              <a:moveTo>
                <a:pt x="121846" y="0"/>
              </a:moveTo>
              <a:lnTo>
                <a:pt x="121846" y="242290"/>
              </a:lnTo>
              <a:lnTo>
                <a:pt x="0" y="24229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7C8444-0456-2142-9515-22BEC327BB7D}">
      <dsp:nvSpPr>
        <dsp:cNvPr id="0" name=""/>
        <dsp:cNvSpPr/>
      </dsp:nvSpPr>
      <dsp:spPr>
        <a:xfrm>
          <a:off x="287483" y="399849"/>
          <a:ext cx="886158" cy="3126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275649"/>
              <a:satOff val="7685"/>
              <a:lumOff val="61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Alimentación</a:t>
          </a:r>
          <a:endParaRPr lang="es-ES_tradnl" sz="1100" kern="1200" dirty="0">
            <a:latin typeface="Arial" charset="0"/>
            <a:ea typeface="Arial" charset="0"/>
            <a:cs typeface="Arial" charset="0"/>
          </a:endParaRPr>
        </a:p>
      </dsp:txBody>
      <dsp:txXfrm>
        <a:off x="296640" y="409006"/>
        <a:ext cx="867844" cy="294319"/>
      </dsp:txXfrm>
    </dsp:sp>
    <dsp:sp modelId="{383400E3-4851-8840-887A-9A44B3947E41}">
      <dsp:nvSpPr>
        <dsp:cNvPr id="0" name=""/>
        <dsp:cNvSpPr/>
      </dsp:nvSpPr>
      <dsp:spPr>
        <a:xfrm>
          <a:off x="1173642" y="313875"/>
          <a:ext cx="121846" cy="640898"/>
        </a:xfrm>
        <a:custGeom>
          <a:avLst/>
          <a:gdLst/>
          <a:ahLst/>
          <a:cxnLst/>
          <a:rect l="0" t="0" r="0" b="0"/>
          <a:pathLst>
            <a:path>
              <a:moveTo>
                <a:pt x="121846" y="0"/>
              </a:moveTo>
              <a:lnTo>
                <a:pt x="121846" y="640898"/>
              </a:lnTo>
              <a:lnTo>
                <a:pt x="0" y="640898"/>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1732F7-42F9-B84D-BFEE-1B8634476E4E}">
      <dsp:nvSpPr>
        <dsp:cNvPr id="0" name=""/>
        <dsp:cNvSpPr/>
      </dsp:nvSpPr>
      <dsp:spPr>
        <a:xfrm>
          <a:off x="287483" y="798457"/>
          <a:ext cx="886158" cy="3126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913473"/>
              <a:satOff val="11528"/>
              <a:lumOff val="92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Educación</a:t>
          </a:r>
          <a:endParaRPr lang="es-ES_tradnl" sz="1100" kern="1200" dirty="0">
            <a:latin typeface="Arial" charset="0"/>
            <a:ea typeface="Arial" charset="0"/>
            <a:cs typeface="Arial" charset="0"/>
          </a:endParaRPr>
        </a:p>
      </dsp:txBody>
      <dsp:txXfrm>
        <a:off x="296640" y="807614"/>
        <a:ext cx="867844" cy="294319"/>
      </dsp:txXfrm>
    </dsp:sp>
    <dsp:sp modelId="{CB1F7DD7-69C7-A349-B981-3B21198F189F}">
      <dsp:nvSpPr>
        <dsp:cNvPr id="0" name=""/>
        <dsp:cNvSpPr/>
      </dsp:nvSpPr>
      <dsp:spPr>
        <a:xfrm>
          <a:off x="1173642" y="313875"/>
          <a:ext cx="121846" cy="1039505"/>
        </a:xfrm>
        <a:custGeom>
          <a:avLst/>
          <a:gdLst/>
          <a:ahLst/>
          <a:cxnLst/>
          <a:rect l="0" t="0" r="0" b="0"/>
          <a:pathLst>
            <a:path>
              <a:moveTo>
                <a:pt x="121846" y="0"/>
              </a:moveTo>
              <a:lnTo>
                <a:pt x="121846" y="1039505"/>
              </a:lnTo>
              <a:lnTo>
                <a:pt x="0" y="1039505"/>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BE8B9-10B4-374E-A4EE-DEE7A8C0ABB1}">
      <dsp:nvSpPr>
        <dsp:cNvPr id="0" name=""/>
        <dsp:cNvSpPr/>
      </dsp:nvSpPr>
      <dsp:spPr>
        <a:xfrm>
          <a:off x="287483" y="1197064"/>
          <a:ext cx="886158" cy="3126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551298"/>
              <a:satOff val="15371"/>
              <a:lumOff val="123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Salud</a:t>
          </a:r>
          <a:endParaRPr lang="es-ES_tradnl" sz="1100" kern="1200" dirty="0">
            <a:latin typeface="Arial" charset="0"/>
            <a:ea typeface="Arial" charset="0"/>
            <a:cs typeface="Arial" charset="0"/>
          </a:endParaRPr>
        </a:p>
      </dsp:txBody>
      <dsp:txXfrm>
        <a:off x="296640" y="1206221"/>
        <a:ext cx="867844" cy="294319"/>
      </dsp:txXfrm>
    </dsp:sp>
    <dsp:sp modelId="{39145A0C-9D9E-8343-AE23-931FCC7BC8F9}">
      <dsp:nvSpPr>
        <dsp:cNvPr id="0" name=""/>
        <dsp:cNvSpPr/>
      </dsp:nvSpPr>
      <dsp:spPr>
        <a:xfrm>
          <a:off x="1173642" y="313875"/>
          <a:ext cx="121846" cy="1438112"/>
        </a:xfrm>
        <a:custGeom>
          <a:avLst/>
          <a:gdLst/>
          <a:ahLst/>
          <a:cxnLst/>
          <a:rect l="0" t="0" r="0" b="0"/>
          <a:pathLst>
            <a:path>
              <a:moveTo>
                <a:pt x="121846" y="0"/>
              </a:moveTo>
              <a:lnTo>
                <a:pt x="121846" y="1438112"/>
              </a:lnTo>
              <a:lnTo>
                <a:pt x="0" y="1438112"/>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CFC15E-6C42-2441-969E-75F2DA3CC018}">
      <dsp:nvSpPr>
        <dsp:cNvPr id="0" name=""/>
        <dsp:cNvSpPr/>
      </dsp:nvSpPr>
      <dsp:spPr>
        <a:xfrm>
          <a:off x="287483" y="1595671"/>
          <a:ext cx="886158" cy="3126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3189123"/>
              <a:satOff val="19214"/>
              <a:lumOff val="154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Vivienda</a:t>
          </a:r>
          <a:endParaRPr lang="es-ES_tradnl" sz="1100" kern="1200" dirty="0">
            <a:latin typeface="Arial" charset="0"/>
            <a:ea typeface="Arial" charset="0"/>
            <a:cs typeface="Arial" charset="0"/>
          </a:endParaRPr>
        </a:p>
      </dsp:txBody>
      <dsp:txXfrm>
        <a:off x="296640" y="1604828"/>
        <a:ext cx="867844" cy="294319"/>
      </dsp:txXfrm>
    </dsp:sp>
    <dsp:sp modelId="{5CBD8A8E-93A4-F34A-828D-EA89B21971F8}">
      <dsp:nvSpPr>
        <dsp:cNvPr id="0" name=""/>
        <dsp:cNvSpPr/>
      </dsp:nvSpPr>
      <dsp:spPr>
        <a:xfrm>
          <a:off x="1173642" y="313875"/>
          <a:ext cx="121846" cy="1836720"/>
        </a:xfrm>
        <a:custGeom>
          <a:avLst/>
          <a:gdLst/>
          <a:ahLst/>
          <a:cxnLst/>
          <a:rect l="0" t="0" r="0" b="0"/>
          <a:pathLst>
            <a:path>
              <a:moveTo>
                <a:pt x="121846" y="0"/>
              </a:moveTo>
              <a:lnTo>
                <a:pt x="121846" y="1836720"/>
              </a:lnTo>
              <a:lnTo>
                <a:pt x="0" y="183672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3E7FF9-3764-6B4A-ABDB-8D3780E4A2D8}">
      <dsp:nvSpPr>
        <dsp:cNvPr id="0" name=""/>
        <dsp:cNvSpPr/>
      </dsp:nvSpPr>
      <dsp:spPr>
        <a:xfrm>
          <a:off x="287483" y="1994279"/>
          <a:ext cx="886158" cy="3126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3826947"/>
              <a:satOff val="23056"/>
              <a:lumOff val="184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Vestimenta</a:t>
          </a:r>
          <a:endParaRPr lang="es-ES_tradnl" sz="1100" kern="1200" dirty="0">
            <a:latin typeface="Arial" charset="0"/>
            <a:ea typeface="Arial" charset="0"/>
            <a:cs typeface="Arial" charset="0"/>
          </a:endParaRPr>
        </a:p>
      </dsp:txBody>
      <dsp:txXfrm>
        <a:off x="296640" y="2003436"/>
        <a:ext cx="867844" cy="294319"/>
      </dsp:txXfrm>
    </dsp:sp>
    <dsp:sp modelId="{57EEF167-FD83-5847-BF98-1C2D5817D7FD}">
      <dsp:nvSpPr>
        <dsp:cNvPr id="0" name=""/>
        <dsp:cNvSpPr/>
      </dsp:nvSpPr>
      <dsp:spPr>
        <a:xfrm>
          <a:off x="1173642" y="313875"/>
          <a:ext cx="121846" cy="2235327"/>
        </a:xfrm>
        <a:custGeom>
          <a:avLst/>
          <a:gdLst/>
          <a:ahLst/>
          <a:cxnLst/>
          <a:rect l="0" t="0" r="0" b="0"/>
          <a:pathLst>
            <a:path>
              <a:moveTo>
                <a:pt x="121846" y="0"/>
              </a:moveTo>
              <a:lnTo>
                <a:pt x="121846" y="2235327"/>
              </a:lnTo>
              <a:lnTo>
                <a:pt x="0" y="2235327"/>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E1239F-6CA0-314C-A640-5336A860F068}">
      <dsp:nvSpPr>
        <dsp:cNvPr id="0" name=""/>
        <dsp:cNvSpPr/>
      </dsp:nvSpPr>
      <dsp:spPr>
        <a:xfrm>
          <a:off x="287483" y="2392886"/>
          <a:ext cx="886158" cy="3126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4464771"/>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Turismo</a:t>
          </a:r>
          <a:endParaRPr lang="es-ES_tradnl" sz="1100" kern="1200" dirty="0">
            <a:latin typeface="Arial" charset="0"/>
            <a:ea typeface="Arial" charset="0"/>
            <a:cs typeface="Arial" charset="0"/>
          </a:endParaRPr>
        </a:p>
      </dsp:txBody>
      <dsp:txXfrm>
        <a:off x="296640" y="2402043"/>
        <a:ext cx="867844" cy="29431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D237E-B7FF-1B4D-A118-4F6C4D37EAAB}">
      <dsp:nvSpPr>
        <dsp:cNvPr id="0" name=""/>
        <dsp:cNvSpPr/>
      </dsp:nvSpPr>
      <dsp:spPr>
        <a:xfrm>
          <a:off x="1074256" y="636520"/>
          <a:ext cx="590689" cy="303854"/>
        </a:xfrm>
        <a:custGeom>
          <a:avLst/>
          <a:gdLst/>
          <a:ahLst/>
          <a:cxnLst/>
          <a:rect l="0" t="0" r="0" b="0"/>
          <a:pathLst>
            <a:path>
              <a:moveTo>
                <a:pt x="0" y="0"/>
              </a:moveTo>
              <a:lnTo>
                <a:pt x="0" y="214311"/>
              </a:lnTo>
              <a:lnTo>
                <a:pt x="590689" y="214311"/>
              </a:lnTo>
              <a:lnTo>
                <a:pt x="590689" y="303854"/>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900C97-E811-9846-8A42-295EA8C5059E}">
      <dsp:nvSpPr>
        <dsp:cNvPr id="0" name=""/>
        <dsp:cNvSpPr/>
      </dsp:nvSpPr>
      <dsp:spPr>
        <a:xfrm>
          <a:off x="483567" y="636520"/>
          <a:ext cx="590689" cy="303854"/>
        </a:xfrm>
        <a:custGeom>
          <a:avLst/>
          <a:gdLst/>
          <a:ahLst/>
          <a:cxnLst/>
          <a:rect l="0" t="0" r="0" b="0"/>
          <a:pathLst>
            <a:path>
              <a:moveTo>
                <a:pt x="590689" y="0"/>
              </a:moveTo>
              <a:lnTo>
                <a:pt x="590689" y="214311"/>
              </a:lnTo>
              <a:lnTo>
                <a:pt x="0" y="214311"/>
              </a:lnTo>
              <a:lnTo>
                <a:pt x="0" y="303854"/>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C8A18C5-044D-0541-99A2-5357A1807FA0}">
      <dsp:nvSpPr>
        <dsp:cNvPr id="0" name=""/>
        <dsp:cNvSpPr/>
      </dsp:nvSpPr>
      <dsp:spPr>
        <a:xfrm>
          <a:off x="590965" y="22740"/>
          <a:ext cx="966583" cy="613780"/>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68849F88-A241-9C4D-BFC3-FBE3BB9A04B0}">
      <dsp:nvSpPr>
        <dsp:cNvPr id="0" name=""/>
        <dsp:cNvSpPr/>
      </dsp:nvSpPr>
      <dsp:spPr>
        <a:xfrm>
          <a:off x="698363" y="124768"/>
          <a:ext cx="966583" cy="61378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Evitar contagiarse de Covid-19</a:t>
          </a:r>
          <a:endParaRPr lang="es-ES_tradnl" sz="1100" kern="1200" dirty="0">
            <a:latin typeface="Arial" charset="0"/>
            <a:ea typeface="Arial" charset="0"/>
            <a:cs typeface="Arial" charset="0"/>
          </a:endParaRPr>
        </a:p>
      </dsp:txBody>
      <dsp:txXfrm>
        <a:off x="716340" y="142745"/>
        <a:ext cx="930629" cy="577826"/>
      </dsp:txXfrm>
    </dsp:sp>
    <dsp:sp modelId="{8E26F65B-C600-F848-8B02-37E1787B1ACF}">
      <dsp:nvSpPr>
        <dsp:cNvPr id="0" name=""/>
        <dsp:cNvSpPr/>
      </dsp:nvSpPr>
      <dsp:spPr>
        <a:xfrm>
          <a:off x="275" y="940375"/>
          <a:ext cx="966583" cy="613780"/>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8B7F5F08-A9A5-1A44-8A94-2BE03518C350}">
      <dsp:nvSpPr>
        <dsp:cNvPr id="0" name=""/>
        <dsp:cNvSpPr/>
      </dsp:nvSpPr>
      <dsp:spPr>
        <a:xfrm>
          <a:off x="107673" y="1042403"/>
          <a:ext cx="966583" cy="61378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Medicina preventiva</a:t>
          </a:r>
          <a:endParaRPr lang="es-ES_tradnl" sz="1100" kern="1200" dirty="0">
            <a:latin typeface="Arial" charset="0"/>
            <a:ea typeface="Arial" charset="0"/>
            <a:cs typeface="Arial" charset="0"/>
          </a:endParaRPr>
        </a:p>
      </dsp:txBody>
      <dsp:txXfrm>
        <a:off x="125650" y="1060380"/>
        <a:ext cx="930629" cy="577826"/>
      </dsp:txXfrm>
    </dsp:sp>
    <dsp:sp modelId="{3B780998-DFFB-7B41-A999-FBEFF7680D5E}">
      <dsp:nvSpPr>
        <dsp:cNvPr id="0" name=""/>
        <dsp:cNvSpPr/>
      </dsp:nvSpPr>
      <dsp:spPr>
        <a:xfrm>
          <a:off x="1181655" y="940375"/>
          <a:ext cx="966583" cy="613780"/>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C027B4D2-8DE2-4A40-9DD2-593181A400BD}">
      <dsp:nvSpPr>
        <dsp:cNvPr id="0" name=""/>
        <dsp:cNvSpPr/>
      </dsp:nvSpPr>
      <dsp:spPr>
        <a:xfrm>
          <a:off x="1289053" y="1042403"/>
          <a:ext cx="966583" cy="61378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Accesorios desechables de seguridad</a:t>
          </a:r>
          <a:endParaRPr lang="es-ES_tradnl" sz="1100" kern="1200" dirty="0">
            <a:latin typeface="Arial" charset="0"/>
            <a:ea typeface="Arial" charset="0"/>
            <a:cs typeface="Arial" charset="0"/>
          </a:endParaRPr>
        </a:p>
      </dsp:txBody>
      <dsp:txXfrm>
        <a:off x="1307030" y="1060380"/>
        <a:ext cx="930629" cy="57782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6DF8E-9C30-7045-84F6-7756B9A253BC}">
      <dsp:nvSpPr>
        <dsp:cNvPr id="0" name=""/>
        <dsp:cNvSpPr/>
      </dsp:nvSpPr>
      <dsp:spPr>
        <a:xfrm rot="5400000">
          <a:off x="705157" y="513933"/>
          <a:ext cx="470719" cy="535897"/>
        </a:xfrm>
        <a:prstGeom prst="bentUpArrow">
          <a:avLst>
            <a:gd name="adj1" fmla="val 32840"/>
            <a:gd name="adj2" fmla="val 25000"/>
            <a:gd name="adj3" fmla="val 35780"/>
          </a:avLst>
        </a:prstGeom>
        <a:solidFill>
          <a:schemeClr val="accent2">
            <a:tint val="50000"/>
            <a:hueOff val="0"/>
            <a:satOff val="0"/>
            <a:lumOff val="0"/>
            <a:alphaOff val="0"/>
          </a:schemeClr>
        </a:solid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0D30BF60-4441-B347-856F-EF179C8DEFB4}">
      <dsp:nvSpPr>
        <dsp:cNvPr id="0" name=""/>
        <dsp:cNvSpPr/>
      </dsp:nvSpPr>
      <dsp:spPr>
        <a:xfrm>
          <a:off x="580445" y="10436"/>
          <a:ext cx="792415" cy="554664"/>
        </a:xfrm>
        <a:prstGeom prst="roundRect">
          <a:avLst>
            <a:gd name="adj" fmla="val 1667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Estudios</a:t>
          </a:r>
          <a:endParaRPr lang="es-ES_tradnl" sz="1000" kern="1200" dirty="0">
            <a:latin typeface="Arial" charset="0"/>
            <a:ea typeface="Arial" charset="0"/>
            <a:cs typeface="Arial" charset="0"/>
          </a:endParaRPr>
        </a:p>
      </dsp:txBody>
      <dsp:txXfrm>
        <a:off x="607526" y="37517"/>
        <a:ext cx="738253" cy="500502"/>
      </dsp:txXfrm>
    </dsp:sp>
    <dsp:sp modelId="{AC549768-37BA-1640-9EFD-2C48EF9C5EE0}">
      <dsp:nvSpPr>
        <dsp:cNvPr id="0" name=""/>
        <dsp:cNvSpPr/>
      </dsp:nvSpPr>
      <dsp:spPr>
        <a:xfrm>
          <a:off x="1436547" y="24289"/>
          <a:ext cx="1436109" cy="448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Tercer o cuarto nivel</a:t>
          </a:r>
          <a:endParaRPr lang="es-ES_tradnl" sz="1000" kern="1200" dirty="0">
            <a:latin typeface="Arial" charset="0"/>
            <a:ea typeface="Arial" charset="0"/>
            <a:cs typeface="Arial" charset="0"/>
          </a:endParaRPr>
        </a:p>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Planificación financiera</a:t>
          </a:r>
          <a:endParaRPr lang="es-ES_tradnl" sz="1000" kern="1200" dirty="0">
            <a:latin typeface="Arial" charset="0"/>
            <a:ea typeface="Arial" charset="0"/>
            <a:cs typeface="Arial" charset="0"/>
          </a:endParaRPr>
        </a:p>
      </dsp:txBody>
      <dsp:txXfrm>
        <a:off x="1436547" y="24289"/>
        <a:ext cx="1436109" cy="448304"/>
      </dsp:txXfrm>
    </dsp:sp>
    <dsp:sp modelId="{02377404-10CE-9E4E-A0F2-0DC3E7CE1017}">
      <dsp:nvSpPr>
        <dsp:cNvPr id="0" name=""/>
        <dsp:cNvSpPr/>
      </dsp:nvSpPr>
      <dsp:spPr>
        <a:xfrm rot="5400000">
          <a:off x="1608122" y="1155310"/>
          <a:ext cx="470719" cy="535897"/>
        </a:xfrm>
        <a:prstGeom prst="bentUpArrow">
          <a:avLst>
            <a:gd name="adj1" fmla="val 32840"/>
            <a:gd name="adj2" fmla="val 25000"/>
            <a:gd name="adj3" fmla="val 35780"/>
          </a:avLst>
        </a:prstGeom>
        <a:solidFill>
          <a:schemeClr val="accent2">
            <a:tint val="50000"/>
            <a:hueOff val="5057036"/>
            <a:satOff val="-6941"/>
            <a:lumOff val="11177"/>
            <a:alphaOff val="0"/>
          </a:schemeClr>
        </a:solid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A621AB8B-FA4B-3B44-997F-FA2A324B95FB}">
      <dsp:nvSpPr>
        <dsp:cNvPr id="0" name=""/>
        <dsp:cNvSpPr/>
      </dsp:nvSpPr>
      <dsp:spPr>
        <a:xfrm>
          <a:off x="1229829" y="633508"/>
          <a:ext cx="871656" cy="554664"/>
        </a:xfrm>
        <a:prstGeom prst="roundRect">
          <a:avLst>
            <a:gd name="adj" fmla="val 16670"/>
          </a:avLst>
        </a:prstGeom>
        <a:blipFill rotWithShape="0">
          <a:blip xmlns:r="http://schemas.openxmlformats.org/officeDocument/2006/relationships" r:embed="rId1">
            <a:duotone>
              <a:schemeClr val="accent2">
                <a:hueOff val="2340760"/>
                <a:satOff val="-2919"/>
                <a:lumOff val="686"/>
                <a:alphaOff val="0"/>
                <a:tint val="67000"/>
                <a:shade val="65000"/>
              </a:schemeClr>
              <a:schemeClr val="accent2">
                <a:hueOff val="2340760"/>
                <a:satOff val="-2919"/>
                <a:lumOff val="68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Compra o contratación</a:t>
          </a:r>
          <a:endParaRPr lang="es-ES_tradnl" sz="1000" kern="1200" dirty="0">
            <a:latin typeface="Arial" charset="0"/>
            <a:ea typeface="Arial" charset="0"/>
            <a:cs typeface="Arial" charset="0"/>
          </a:endParaRPr>
        </a:p>
      </dsp:txBody>
      <dsp:txXfrm>
        <a:off x="1256910" y="660589"/>
        <a:ext cx="817494" cy="500502"/>
      </dsp:txXfrm>
    </dsp:sp>
    <dsp:sp modelId="{967F9E45-AF58-7C4C-8DD9-CA4E121F1ED8}">
      <dsp:nvSpPr>
        <dsp:cNvPr id="0" name=""/>
        <dsp:cNvSpPr/>
      </dsp:nvSpPr>
      <dsp:spPr>
        <a:xfrm>
          <a:off x="2167956" y="702498"/>
          <a:ext cx="1436109" cy="448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Bienes y servicios</a:t>
          </a:r>
          <a:endParaRPr lang="es-ES_tradnl" sz="1000" kern="1200" dirty="0">
            <a:latin typeface="Arial" charset="0"/>
            <a:ea typeface="Arial" charset="0"/>
            <a:cs typeface="Arial" charset="0"/>
          </a:endParaRPr>
        </a:p>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Apoyen los procesos académicos</a:t>
          </a:r>
          <a:endParaRPr lang="es-ES_tradnl" sz="1000" kern="1200" dirty="0">
            <a:latin typeface="Arial" charset="0"/>
            <a:ea typeface="Arial" charset="0"/>
            <a:cs typeface="Arial" charset="0"/>
          </a:endParaRPr>
        </a:p>
      </dsp:txBody>
      <dsp:txXfrm>
        <a:off x="2167956" y="702498"/>
        <a:ext cx="1436109" cy="448304"/>
      </dsp:txXfrm>
    </dsp:sp>
    <dsp:sp modelId="{C34BD5EC-4D0F-9344-AE13-EF617F635C68}">
      <dsp:nvSpPr>
        <dsp:cNvPr id="0" name=""/>
        <dsp:cNvSpPr/>
      </dsp:nvSpPr>
      <dsp:spPr>
        <a:xfrm>
          <a:off x="2165932" y="1256580"/>
          <a:ext cx="792415" cy="554664"/>
        </a:xfrm>
        <a:prstGeom prst="roundRect">
          <a:avLst>
            <a:gd name="adj" fmla="val 16670"/>
          </a:avLst>
        </a:prstGeom>
        <a:blipFill rotWithShape="0">
          <a:blip xmlns:r="http://schemas.openxmlformats.org/officeDocument/2006/relationships" r:embed="rId1">
            <a:duotone>
              <a:schemeClr val="accent2">
                <a:hueOff val="4681520"/>
                <a:satOff val="-5839"/>
                <a:lumOff val="1373"/>
                <a:alphaOff val="0"/>
                <a:tint val="67000"/>
                <a:shade val="65000"/>
              </a:schemeClr>
              <a:schemeClr val="accent2">
                <a:hueOff val="4681520"/>
                <a:satOff val="-5839"/>
                <a:lumOff val="137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Incremento del monto</a:t>
          </a:r>
          <a:endParaRPr lang="es-ES_tradnl" sz="1000" kern="1200" dirty="0">
            <a:latin typeface="Arial" charset="0"/>
            <a:ea typeface="Arial" charset="0"/>
            <a:cs typeface="Arial" charset="0"/>
          </a:endParaRPr>
        </a:p>
      </dsp:txBody>
      <dsp:txXfrm>
        <a:off x="2193013" y="1283661"/>
        <a:ext cx="738253" cy="500502"/>
      </dsp:txXfrm>
    </dsp:sp>
    <dsp:sp modelId="{9B7FA592-7498-DE4D-B3A0-D2F5CD616E92}">
      <dsp:nvSpPr>
        <dsp:cNvPr id="0" name=""/>
        <dsp:cNvSpPr/>
      </dsp:nvSpPr>
      <dsp:spPr>
        <a:xfrm>
          <a:off x="3048165" y="1282819"/>
          <a:ext cx="1436109" cy="448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Impactó en planes de ahorro </a:t>
          </a:r>
          <a:endParaRPr lang="es-ES_tradnl" sz="1000" kern="1200" dirty="0">
            <a:latin typeface="Arial" charset="0"/>
            <a:ea typeface="Arial" charset="0"/>
            <a:cs typeface="Arial" charset="0"/>
          </a:endParaRPr>
        </a:p>
      </dsp:txBody>
      <dsp:txXfrm>
        <a:off x="3048165" y="1282819"/>
        <a:ext cx="1436109" cy="4483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AB7C6-A151-1643-971A-477EB53018BD}">
      <dsp:nvSpPr>
        <dsp:cNvPr id="0" name=""/>
        <dsp:cNvSpPr/>
      </dsp:nvSpPr>
      <dsp:spPr>
        <a:xfrm rot="5400000">
          <a:off x="1856944" y="-453026"/>
          <a:ext cx="586963" cy="1713917"/>
        </a:xfrm>
        <a:prstGeom prst="round2Same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Independizan</a:t>
          </a:r>
          <a:endParaRPr lang="es-ES_tradnl" sz="1000" kern="1200" dirty="0">
            <a:latin typeface="Arial" charset="0"/>
            <a:ea typeface="Arial" charset="0"/>
            <a:cs typeface="Arial" charset="0"/>
          </a:endParaRPr>
        </a:p>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Mayores de edad</a:t>
          </a:r>
          <a:endParaRPr lang="es-ES_tradnl" sz="1000" kern="1200" dirty="0">
            <a:latin typeface="Arial" charset="0"/>
            <a:ea typeface="Arial" charset="0"/>
            <a:cs typeface="Arial" charset="0"/>
          </a:endParaRPr>
        </a:p>
      </dsp:txBody>
      <dsp:txXfrm rot="-5400000">
        <a:off x="1293468" y="139103"/>
        <a:ext cx="1685264" cy="529657"/>
      </dsp:txXfrm>
    </dsp:sp>
    <dsp:sp modelId="{01C4145E-9281-214B-AB4F-6447E5C56425}">
      <dsp:nvSpPr>
        <dsp:cNvPr id="0" name=""/>
        <dsp:cNvSpPr/>
      </dsp:nvSpPr>
      <dsp:spPr>
        <a:xfrm>
          <a:off x="232975" y="37080"/>
          <a:ext cx="1060492" cy="733703"/>
        </a:xfrm>
        <a:prstGeom prst="round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Nuevas generaciones</a:t>
          </a:r>
          <a:endParaRPr lang="es-ES_tradnl" sz="1000" kern="1200" dirty="0">
            <a:latin typeface="Arial" charset="0"/>
            <a:ea typeface="Arial" charset="0"/>
            <a:cs typeface="Arial" charset="0"/>
          </a:endParaRPr>
        </a:p>
      </dsp:txBody>
      <dsp:txXfrm>
        <a:off x="268791" y="72896"/>
        <a:ext cx="988860" cy="66207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7E1B7-6467-B146-8602-1C1E2B98CBA2}">
      <dsp:nvSpPr>
        <dsp:cNvPr id="0" name=""/>
        <dsp:cNvSpPr/>
      </dsp:nvSpPr>
      <dsp:spPr>
        <a:xfrm>
          <a:off x="0" y="1434501"/>
          <a:ext cx="4207038" cy="989169"/>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Desvincular personas</a:t>
          </a:r>
          <a:endParaRPr lang="es-ES_tradnl" sz="1100" kern="1200" dirty="0">
            <a:latin typeface="Arial" charset="0"/>
            <a:ea typeface="Arial" charset="0"/>
            <a:cs typeface="Arial" charset="0"/>
          </a:endParaRPr>
        </a:p>
      </dsp:txBody>
      <dsp:txXfrm>
        <a:off x="0" y="1434501"/>
        <a:ext cx="4207038" cy="534151"/>
      </dsp:txXfrm>
    </dsp:sp>
    <dsp:sp modelId="{C260FD0D-53EC-2742-A9D4-F8C5424BA7BB}">
      <dsp:nvSpPr>
        <dsp:cNvPr id="0" name=""/>
        <dsp:cNvSpPr/>
      </dsp:nvSpPr>
      <dsp:spPr>
        <a:xfrm>
          <a:off x="2054" y="1948864"/>
          <a:ext cx="1400976" cy="455017"/>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Sin pagar indemnización</a:t>
          </a:r>
          <a:endParaRPr lang="es-ES_tradnl" sz="1100" kern="1200" dirty="0">
            <a:latin typeface="Arial" charset="0"/>
            <a:ea typeface="Arial" charset="0"/>
            <a:cs typeface="Arial" charset="0"/>
          </a:endParaRPr>
        </a:p>
      </dsp:txBody>
      <dsp:txXfrm>
        <a:off x="2054" y="1948864"/>
        <a:ext cx="1400976" cy="455017"/>
      </dsp:txXfrm>
    </dsp:sp>
    <dsp:sp modelId="{9951FA2A-8C13-2C44-A56B-598ED15DF72D}">
      <dsp:nvSpPr>
        <dsp:cNvPr id="0" name=""/>
        <dsp:cNvSpPr/>
      </dsp:nvSpPr>
      <dsp:spPr>
        <a:xfrm>
          <a:off x="1403030" y="1948864"/>
          <a:ext cx="1400976" cy="455017"/>
        </a:xfrm>
        <a:prstGeom prst="rect">
          <a:avLst/>
        </a:prstGeom>
        <a:solidFill>
          <a:schemeClr val="accent4">
            <a:tint val="40000"/>
            <a:alpha val="90000"/>
            <a:hueOff val="-986426"/>
            <a:satOff val="5539"/>
            <a:lumOff val="352"/>
            <a:alphaOff val="0"/>
          </a:schemeClr>
        </a:solidFill>
        <a:ln w="6350" cap="flat" cmpd="sng" algn="ctr">
          <a:solidFill>
            <a:schemeClr val="accent4">
              <a:tint val="40000"/>
              <a:alpha val="90000"/>
              <a:hueOff val="-986426"/>
              <a:satOff val="5539"/>
              <a:lumOff val="35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Art. 169, num. 6 del CT </a:t>
          </a:r>
          <a:endParaRPr lang="es-ES_tradnl" sz="1100" kern="1200" dirty="0">
            <a:latin typeface="Arial" charset="0"/>
            <a:ea typeface="Arial" charset="0"/>
            <a:cs typeface="Arial" charset="0"/>
          </a:endParaRPr>
        </a:p>
      </dsp:txBody>
      <dsp:txXfrm>
        <a:off x="1403030" y="1948864"/>
        <a:ext cx="1400976" cy="455017"/>
      </dsp:txXfrm>
    </dsp:sp>
    <dsp:sp modelId="{AF7FE5B2-333B-4240-B448-16BB0E7AA1A3}">
      <dsp:nvSpPr>
        <dsp:cNvPr id="0" name=""/>
        <dsp:cNvSpPr/>
      </dsp:nvSpPr>
      <dsp:spPr>
        <a:xfrm>
          <a:off x="2804007" y="1948864"/>
          <a:ext cx="1400976" cy="455017"/>
        </a:xfrm>
        <a:prstGeom prst="rect">
          <a:avLst/>
        </a:prstGeom>
        <a:solidFill>
          <a:schemeClr val="accent4">
            <a:tint val="40000"/>
            <a:alpha val="90000"/>
            <a:hueOff val="-1972853"/>
            <a:satOff val="11079"/>
            <a:lumOff val="704"/>
            <a:alphaOff val="0"/>
          </a:schemeClr>
        </a:solidFill>
        <a:ln w="6350" cap="flat" cmpd="sng" algn="ctr">
          <a:solidFill>
            <a:schemeClr val="accent4">
              <a:tint val="40000"/>
              <a:alpha val="90000"/>
              <a:hueOff val="-1972853"/>
              <a:satOff val="11079"/>
              <a:lumOff val="7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Caso fortuito o fuerza mayor </a:t>
          </a:r>
          <a:endParaRPr lang="es-ES_tradnl" sz="1100" kern="1200" dirty="0">
            <a:latin typeface="Arial" charset="0"/>
            <a:ea typeface="Arial" charset="0"/>
            <a:cs typeface="Arial" charset="0"/>
          </a:endParaRPr>
        </a:p>
      </dsp:txBody>
      <dsp:txXfrm>
        <a:off x="2804007" y="1948864"/>
        <a:ext cx="1400976" cy="455017"/>
      </dsp:txXfrm>
    </dsp:sp>
    <dsp:sp modelId="{B71DBC9B-5235-0B4A-9769-7423B1F4D28D}">
      <dsp:nvSpPr>
        <dsp:cNvPr id="0" name=""/>
        <dsp:cNvSpPr/>
      </dsp:nvSpPr>
      <dsp:spPr>
        <a:xfrm rot="10800000">
          <a:off x="0" y="0"/>
          <a:ext cx="4207038" cy="1521342"/>
        </a:xfrm>
        <a:prstGeom prst="upArrowCallout">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_tradnl" sz="1400" b="1" i="0" kern="1200" dirty="0" smtClean="0">
              <a:latin typeface="Arial" charset="0"/>
              <a:ea typeface="Arial" charset="0"/>
              <a:cs typeface="Arial" charset="0"/>
            </a:rPr>
            <a:t>Despido intempestivo</a:t>
          </a:r>
          <a:endParaRPr lang="es-ES_tradnl" sz="1400" kern="1200" dirty="0">
            <a:latin typeface="Arial" charset="0"/>
            <a:ea typeface="Arial" charset="0"/>
            <a:cs typeface="Arial" charset="0"/>
          </a:endParaRPr>
        </a:p>
      </dsp:txBody>
      <dsp:txXfrm rot="-10800000">
        <a:off x="0" y="0"/>
        <a:ext cx="4207038" cy="533991"/>
      </dsp:txXfrm>
    </dsp:sp>
    <dsp:sp modelId="{335119C7-5329-8D43-9DF7-F7FC282CE1B9}">
      <dsp:nvSpPr>
        <dsp:cNvPr id="0" name=""/>
        <dsp:cNvSpPr/>
      </dsp:nvSpPr>
      <dsp:spPr>
        <a:xfrm>
          <a:off x="0" y="535117"/>
          <a:ext cx="2103518" cy="454881"/>
        </a:xfrm>
        <a:prstGeom prst="rect">
          <a:avLst/>
        </a:prstGeom>
        <a:solidFill>
          <a:schemeClr val="accent4">
            <a:tint val="40000"/>
            <a:alpha val="90000"/>
            <a:hueOff val="-2959279"/>
            <a:satOff val="16618"/>
            <a:lumOff val="1056"/>
            <a:alphaOff val="0"/>
          </a:schemeClr>
        </a:solidFill>
        <a:ln w="6350" cap="flat" cmpd="sng" algn="ctr">
          <a:solidFill>
            <a:schemeClr val="accent4">
              <a:tint val="40000"/>
              <a:alpha val="90000"/>
              <a:hueOff val="-2959279"/>
              <a:satOff val="16618"/>
              <a:lumOff val="10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Paralización de actividades productivas</a:t>
          </a:r>
          <a:endParaRPr lang="es-ES_tradnl" sz="1100" kern="1200" dirty="0">
            <a:latin typeface="Arial" charset="0"/>
            <a:ea typeface="Arial" charset="0"/>
            <a:cs typeface="Arial" charset="0"/>
          </a:endParaRPr>
        </a:p>
      </dsp:txBody>
      <dsp:txXfrm>
        <a:off x="0" y="535117"/>
        <a:ext cx="2103518" cy="454881"/>
      </dsp:txXfrm>
    </dsp:sp>
    <dsp:sp modelId="{4D7A6E20-6FD0-284D-B17A-11C223B6B55E}">
      <dsp:nvSpPr>
        <dsp:cNvPr id="0" name=""/>
        <dsp:cNvSpPr/>
      </dsp:nvSpPr>
      <dsp:spPr>
        <a:xfrm>
          <a:off x="2103519" y="535117"/>
          <a:ext cx="2103518" cy="454881"/>
        </a:xfrm>
        <a:prstGeom prst="rect">
          <a:avLst/>
        </a:prstGeom>
        <a:solidFill>
          <a:schemeClr val="accent4">
            <a:tint val="40000"/>
            <a:alpha val="90000"/>
            <a:hueOff val="-3945706"/>
            <a:satOff val="22157"/>
            <a:lumOff val="1408"/>
            <a:alphaOff val="0"/>
          </a:schemeClr>
        </a:solidFill>
        <a:ln w="6350"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Estado de excepción</a:t>
          </a:r>
          <a:endParaRPr lang="es-ES_tradnl" sz="1100" kern="1200" dirty="0">
            <a:latin typeface="Arial" charset="0"/>
            <a:ea typeface="Arial" charset="0"/>
            <a:cs typeface="Arial" charset="0"/>
          </a:endParaRPr>
        </a:p>
      </dsp:txBody>
      <dsp:txXfrm>
        <a:off x="2103519" y="535117"/>
        <a:ext cx="2103518" cy="45488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09931-6A2B-0C42-A707-9D1EF572473C}">
      <dsp:nvSpPr>
        <dsp:cNvPr id="0" name=""/>
        <dsp:cNvSpPr/>
      </dsp:nvSpPr>
      <dsp:spPr>
        <a:xfrm>
          <a:off x="633" y="834182"/>
          <a:ext cx="1664522" cy="665809"/>
        </a:xfrm>
        <a:prstGeom prst="chevron">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Circunstancias</a:t>
          </a:r>
          <a:endParaRPr lang="es-ES_tradnl" sz="1100" kern="1200" dirty="0">
            <a:latin typeface="Arial" charset="0"/>
            <a:ea typeface="Arial" charset="0"/>
            <a:cs typeface="Arial" charset="0"/>
          </a:endParaRPr>
        </a:p>
      </dsp:txBody>
      <dsp:txXfrm>
        <a:off x="333538" y="834182"/>
        <a:ext cx="998713" cy="665809"/>
      </dsp:txXfrm>
    </dsp:sp>
    <dsp:sp modelId="{64156B8B-9972-FD47-ABBA-E6AC9099CB5D}">
      <dsp:nvSpPr>
        <dsp:cNvPr id="0" name=""/>
        <dsp:cNvSpPr/>
      </dsp:nvSpPr>
      <dsp:spPr>
        <a:xfrm>
          <a:off x="1448768" y="890776"/>
          <a:ext cx="1519709" cy="552621"/>
        </a:xfrm>
        <a:prstGeom prst="chevron">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Finalización permanente de actividades</a:t>
          </a:r>
          <a:endParaRPr lang="es-ES_tradnl" sz="1100" kern="1200" dirty="0">
            <a:latin typeface="Arial" charset="0"/>
            <a:ea typeface="Arial" charset="0"/>
            <a:cs typeface="Arial" charset="0"/>
          </a:endParaRPr>
        </a:p>
      </dsp:txBody>
      <dsp:txXfrm>
        <a:off x="1725079" y="890776"/>
        <a:ext cx="967088" cy="552621"/>
      </dsp:txXfrm>
    </dsp:sp>
    <dsp:sp modelId="{A5E9A751-6E15-E445-87F5-075BC0B5A689}">
      <dsp:nvSpPr>
        <dsp:cNvPr id="0" name=""/>
        <dsp:cNvSpPr/>
      </dsp:nvSpPr>
      <dsp:spPr>
        <a:xfrm>
          <a:off x="2775059" y="890776"/>
          <a:ext cx="1381553" cy="552621"/>
        </a:xfrm>
        <a:prstGeom prst="chevron">
          <a:avLst/>
        </a:prstGeom>
        <a:solidFill>
          <a:schemeClr val="accent3">
            <a:tint val="40000"/>
            <a:alpha val="90000"/>
            <a:hueOff val="3572284"/>
            <a:satOff val="-4598"/>
            <a:lumOff val="-358"/>
            <a:alphaOff val="0"/>
          </a:schemeClr>
        </a:solidFill>
        <a:ln w="6350" cap="flat" cmpd="sng" algn="ctr">
          <a:solidFill>
            <a:schemeClr val="accent3">
              <a:tint val="40000"/>
              <a:alpha val="90000"/>
              <a:hueOff val="3572284"/>
              <a:satOff val="-4598"/>
              <a:lumOff val="-3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Liquidación de negocios</a:t>
          </a:r>
          <a:endParaRPr lang="es-ES_tradnl" sz="1100" kern="1200" dirty="0">
            <a:latin typeface="Arial" charset="0"/>
            <a:ea typeface="Arial" charset="0"/>
            <a:cs typeface="Arial" charset="0"/>
          </a:endParaRPr>
        </a:p>
      </dsp:txBody>
      <dsp:txXfrm>
        <a:off x="3051370" y="890776"/>
        <a:ext cx="828932" cy="552621"/>
      </dsp:txXfrm>
    </dsp:sp>
    <dsp:sp modelId="{F530F822-6793-F84A-8337-C7411C931C3A}">
      <dsp:nvSpPr>
        <dsp:cNvPr id="0" name=""/>
        <dsp:cNvSpPr/>
      </dsp:nvSpPr>
      <dsp:spPr>
        <a:xfrm>
          <a:off x="633" y="1593204"/>
          <a:ext cx="1664522" cy="665809"/>
        </a:xfrm>
        <a:prstGeom prst="chevron">
          <a:avLst/>
        </a:prstGeom>
        <a:blipFill rotWithShape="0">
          <a:blip xmlns:r="http://schemas.openxmlformats.org/officeDocument/2006/relationships" r:embed="rId1">
            <a:duotone>
              <a:schemeClr val="accent3">
                <a:hueOff val="11250266"/>
                <a:satOff val="-16880"/>
                <a:lumOff val="-2745"/>
                <a:alphaOff val="0"/>
                <a:shade val="30000"/>
                <a:satMod val="115000"/>
              </a:schemeClr>
              <a:schemeClr val="accent3">
                <a:hueOff val="11250266"/>
                <a:satOff val="-16880"/>
                <a:lumOff val="-274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Justificara</a:t>
          </a:r>
          <a:endParaRPr lang="es-ES_tradnl" sz="1100" kern="1200" dirty="0">
            <a:latin typeface="Arial" charset="0"/>
            <a:ea typeface="Arial" charset="0"/>
            <a:cs typeface="Arial" charset="0"/>
          </a:endParaRPr>
        </a:p>
      </dsp:txBody>
      <dsp:txXfrm>
        <a:off x="333538" y="1593204"/>
        <a:ext cx="998713" cy="665809"/>
      </dsp:txXfrm>
    </dsp:sp>
    <dsp:sp modelId="{C58C398F-7649-CE4D-9909-F584296ADC31}">
      <dsp:nvSpPr>
        <dsp:cNvPr id="0" name=""/>
        <dsp:cNvSpPr/>
      </dsp:nvSpPr>
      <dsp:spPr>
        <a:xfrm>
          <a:off x="1448768" y="1649798"/>
          <a:ext cx="1519709" cy="552621"/>
        </a:xfrm>
        <a:prstGeom prst="chevron">
          <a:avLst/>
        </a:prstGeom>
        <a:solidFill>
          <a:schemeClr val="accent3">
            <a:tint val="40000"/>
            <a:alpha val="90000"/>
            <a:hueOff val="7144568"/>
            <a:satOff val="-9195"/>
            <a:lumOff val="-717"/>
            <a:alphaOff val="0"/>
          </a:schemeClr>
        </a:solidFill>
        <a:ln w="6350" cap="flat" cmpd="sng" algn="ctr">
          <a:solidFill>
            <a:schemeClr val="accent3">
              <a:tint val="40000"/>
              <a:alpha val="90000"/>
              <a:hueOff val="7144568"/>
              <a:satOff val="-9195"/>
              <a:lumOff val="-7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Terminación de contratos laborales</a:t>
          </a:r>
          <a:endParaRPr lang="es-ES_tradnl" sz="1100" kern="1200" dirty="0">
            <a:latin typeface="Arial" charset="0"/>
            <a:ea typeface="Arial" charset="0"/>
            <a:cs typeface="Arial" charset="0"/>
          </a:endParaRPr>
        </a:p>
      </dsp:txBody>
      <dsp:txXfrm>
        <a:off x="1725079" y="1649798"/>
        <a:ext cx="967088" cy="552621"/>
      </dsp:txXfrm>
    </dsp:sp>
    <dsp:sp modelId="{C5F17B29-654F-8C44-B57D-573ED54AAD1F}">
      <dsp:nvSpPr>
        <dsp:cNvPr id="0" name=""/>
        <dsp:cNvSpPr/>
      </dsp:nvSpPr>
      <dsp:spPr>
        <a:xfrm>
          <a:off x="2775059" y="1649798"/>
          <a:ext cx="1381553" cy="552621"/>
        </a:xfrm>
        <a:prstGeom prst="chevron">
          <a:avLst/>
        </a:prstGeom>
        <a:solidFill>
          <a:schemeClr val="accent3">
            <a:tint val="40000"/>
            <a:alpha val="90000"/>
            <a:hueOff val="10716852"/>
            <a:satOff val="-13793"/>
            <a:lumOff val="-1075"/>
            <a:alphaOff val="0"/>
          </a:schemeClr>
        </a:solidFill>
        <a:ln w="6350" cap="flat" cmpd="sng" algn="ctr">
          <a:solidFill>
            <a:schemeClr val="accent3">
              <a:tint val="40000"/>
              <a:alpha val="90000"/>
              <a:hueOff val="10716852"/>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Bajo este causal</a:t>
          </a:r>
          <a:endParaRPr lang="es-ES_tradnl" sz="1100" kern="1200" dirty="0">
            <a:latin typeface="Arial" charset="0"/>
            <a:ea typeface="Arial" charset="0"/>
            <a:cs typeface="Arial" charset="0"/>
          </a:endParaRPr>
        </a:p>
      </dsp:txBody>
      <dsp:txXfrm>
        <a:off x="3051370" y="1649798"/>
        <a:ext cx="828932" cy="55262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BAF7B-5D7B-5048-BEE7-680554F0F444}">
      <dsp:nvSpPr>
        <dsp:cNvPr id="0" name=""/>
        <dsp:cNvSpPr/>
      </dsp:nvSpPr>
      <dsp:spPr>
        <a:xfrm>
          <a:off x="1022159" y="398172"/>
          <a:ext cx="1858992" cy="952047"/>
        </a:xfrm>
        <a:prstGeom prst="roundRect">
          <a:avLst>
            <a:gd name="adj" fmla="val 10000"/>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endParaRPr lang="es-ES_tradnl" sz="1100" kern="1200" dirty="0">
            <a:latin typeface="Arial" charset="0"/>
            <a:ea typeface="Arial" charset="0"/>
            <a:cs typeface="Arial" charset="0"/>
          </a:endParaRPr>
        </a:p>
        <a:p>
          <a:pPr marL="57150" lvl="1" indent="-57150" algn="l" defTabSz="488950">
            <a:lnSpc>
              <a:spcPct val="90000"/>
            </a:lnSpc>
            <a:spcBef>
              <a:spcPct val="0"/>
            </a:spcBef>
            <a:spcAft>
              <a:spcPct val="15000"/>
            </a:spcAft>
            <a:buChar char="•"/>
          </a:pPr>
          <a:r>
            <a:rPr lang="es-ES_tradnl" sz="1100" kern="1200" dirty="0" smtClean="0">
              <a:latin typeface="Arial" charset="0"/>
              <a:ea typeface="Arial" charset="0"/>
              <a:cs typeface="Arial" charset="0"/>
            </a:rPr>
            <a:t>Reanudarse las actividades económicas</a:t>
          </a:r>
          <a:endParaRPr lang="es-ES_tradnl" sz="1100" kern="1200" dirty="0">
            <a:latin typeface="Arial" charset="0"/>
            <a:ea typeface="Arial" charset="0"/>
            <a:cs typeface="Arial" charset="0"/>
          </a:endParaRPr>
        </a:p>
      </dsp:txBody>
      <dsp:txXfrm>
        <a:off x="1044068" y="420081"/>
        <a:ext cx="1815174" cy="704218"/>
      </dsp:txXfrm>
    </dsp:sp>
    <dsp:sp modelId="{2E59133D-7F8F-574F-8630-DA26E039BF76}">
      <dsp:nvSpPr>
        <dsp:cNvPr id="0" name=""/>
        <dsp:cNvSpPr/>
      </dsp:nvSpPr>
      <dsp:spPr>
        <a:xfrm rot="4375670" flipV="1">
          <a:off x="2563870" y="711534"/>
          <a:ext cx="964528" cy="554392"/>
        </a:xfrm>
        <a:prstGeom prst="circularArrow">
          <a:avLst>
            <a:gd name="adj1" fmla="val 2893"/>
            <a:gd name="adj2" fmla="val 353793"/>
            <a:gd name="adj3" fmla="val 2129303"/>
            <a:gd name="adj4" fmla="val 9024489"/>
            <a:gd name="adj5" fmla="val 3375"/>
          </a:avLst>
        </a:prstGeom>
        <a:blipFill rotWithShape="0">
          <a:blip xmlns:r="http://schemas.openxmlformats.org/officeDocument/2006/relationships" r:embed="rId1">
            <a:duotone>
              <a:schemeClr val="accent1">
                <a:shade val="90000"/>
                <a:hueOff val="0"/>
                <a:satOff val="0"/>
                <a:lumOff val="0"/>
                <a:alphaOff val="0"/>
                <a:shade val="30000"/>
                <a:satMod val="115000"/>
              </a:schemeClr>
              <a:schemeClr val="accent1">
                <a:shade val="9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1C26DEAB-EA22-5E4A-9BBC-AA89B960EFB1}">
      <dsp:nvSpPr>
        <dsp:cNvPr id="0" name=""/>
        <dsp:cNvSpPr/>
      </dsp:nvSpPr>
      <dsp:spPr>
        <a:xfrm>
          <a:off x="1300329" y="1102934"/>
          <a:ext cx="1652438" cy="408020"/>
        </a:xfrm>
        <a:prstGeom prst="roundRect">
          <a:avLst>
            <a:gd name="adj" fmla="val 10000"/>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Principio de irresistibilidad al cierre</a:t>
          </a:r>
          <a:endParaRPr lang="es-ES_tradnl" sz="1100" kern="1200" dirty="0">
            <a:latin typeface="Arial" charset="0"/>
            <a:ea typeface="Arial" charset="0"/>
            <a:cs typeface="Arial" charset="0"/>
          </a:endParaRPr>
        </a:p>
      </dsp:txBody>
      <dsp:txXfrm>
        <a:off x="1312279" y="1114884"/>
        <a:ext cx="1628538" cy="384120"/>
      </dsp:txXfrm>
    </dsp:sp>
    <dsp:sp modelId="{AB5E9D33-9B71-C846-8285-49B07B5723F1}">
      <dsp:nvSpPr>
        <dsp:cNvPr id="0" name=""/>
        <dsp:cNvSpPr/>
      </dsp:nvSpPr>
      <dsp:spPr>
        <a:xfrm>
          <a:off x="3263584" y="416101"/>
          <a:ext cx="1858992" cy="952047"/>
        </a:xfrm>
        <a:prstGeom prst="roundRect">
          <a:avLst>
            <a:gd name="adj" fmla="val 10000"/>
          </a:avLst>
        </a:prstGeom>
        <a:solidFill>
          <a:schemeClr val="lt1">
            <a:alpha val="90000"/>
            <a:hueOff val="0"/>
            <a:satOff val="0"/>
            <a:lumOff val="0"/>
            <a:alphaOff val="0"/>
          </a:schemeClr>
        </a:solidFill>
        <a:ln w="6350" cap="flat" cmpd="sng" algn="ctr">
          <a:solidFill>
            <a:schemeClr val="accent1">
              <a:shade val="50000"/>
              <a:hueOff val="361436"/>
              <a:satOff val="-7560"/>
              <a:lumOff val="420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es-ES_tradnl" sz="1100" kern="1200" dirty="0" smtClean="0">
              <a:latin typeface="Arial" charset="0"/>
              <a:ea typeface="Arial" charset="0"/>
              <a:cs typeface="Arial" charset="0"/>
            </a:rPr>
            <a:t>Pierde su condición de irresistibilidad</a:t>
          </a:r>
          <a:endParaRPr lang="es-ES_tradnl" sz="1100" kern="1200" dirty="0">
            <a:latin typeface="Arial" charset="0"/>
            <a:ea typeface="Arial" charset="0"/>
            <a:cs typeface="Arial" charset="0"/>
          </a:endParaRPr>
        </a:p>
        <a:p>
          <a:pPr marL="57150" lvl="1" indent="-57150" algn="l" defTabSz="488950">
            <a:lnSpc>
              <a:spcPct val="90000"/>
            </a:lnSpc>
            <a:spcBef>
              <a:spcPct val="0"/>
            </a:spcBef>
            <a:spcAft>
              <a:spcPct val="15000"/>
            </a:spcAft>
            <a:buChar char="•"/>
          </a:pPr>
          <a:r>
            <a:rPr lang="es-ES_tradnl" sz="1100" kern="1200" dirty="0" smtClean="0">
              <a:latin typeface="Arial" charset="0"/>
              <a:ea typeface="Arial" charset="0"/>
              <a:cs typeface="Arial" charset="0"/>
            </a:rPr>
            <a:t>Tendrá que renovarse </a:t>
          </a:r>
          <a:endParaRPr lang="es-ES_tradnl" sz="1100" kern="1200" dirty="0">
            <a:latin typeface="Arial" charset="0"/>
            <a:ea typeface="Arial" charset="0"/>
            <a:cs typeface="Arial" charset="0"/>
          </a:endParaRPr>
        </a:p>
      </dsp:txBody>
      <dsp:txXfrm>
        <a:off x="3285493" y="642020"/>
        <a:ext cx="1815174" cy="704218"/>
      </dsp:txXfrm>
    </dsp:sp>
    <dsp:sp modelId="{93827381-F97A-C54A-9DCC-66083CD44FCF}">
      <dsp:nvSpPr>
        <dsp:cNvPr id="0" name=""/>
        <dsp:cNvSpPr/>
      </dsp:nvSpPr>
      <dsp:spPr>
        <a:xfrm>
          <a:off x="3541754" y="255365"/>
          <a:ext cx="1652438" cy="408020"/>
        </a:xfrm>
        <a:prstGeom prst="roundRect">
          <a:avLst>
            <a:gd name="adj" fmla="val 10000"/>
          </a:avLst>
        </a:prstGeom>
        <a:blipFill rotWithShape="0">
          <a:blip xmlns:r="http://schemas.openxmlformats.org/officeDocument/2006/relationships" r:embed="rId1">
            <a:duotone>
              <a:schemeClr val="accent1">
                <a:shade val="50000"/>
                <a:hueOff val="361436"/>
                <a:satOff val="-7560"/>
                <a:lumOff val="42063"/>
                <a:alphaOff val="0"/>
                <a:shade val="30000"/>
                <a:satMod val="115000"/>
              </a:schemeClr>
              <a:schemeClr val="accent1">
                <a:shade val="50000"/>
                <a:hueOff val="361436"/>
                <a:satOff val="-7560"/>
                <a:lumOff val="4206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Contrato terminado</a:t>
          </a:r>
          <a:endParaRPr lang="es-ES_tradnl" sz="1100" kern="1200" dirty="0">
            <a:latin typeface="Arial" charset="0"/>
            <a:ea typeface="Arial" charset="0"/>
            <a:cs typeface="Arial" charset="0"/>
          </a:endParaRPr>
        </a:p>
      </dsp:txBody>
      <dsp:txXfrm>
        <a:off x="3553704" y="267315"/>
        <a:ext cx="1628538" cy="384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53C4F-89ED-B944-B48B-0D3739E908EC}">
      <dsp:nvSpPr>
        <dsp:cNvPr id="0" name=""/>
        <dsp:cNvSpPr/>
      </dsp:nvSpPr>
      <dsp:spPr>
        <a:xfrm>
          <a:off x="3586" y="411093"/>
          <a:ext cx="1071824" cy="643094"/>
        </a:xfrm>
        <a:prstGeom prst="roundRect">
          <a:avLst>
            <a:gd name="adj" fmla="val 10000"/>
          </a:avLst>
        </a:prstGeom>
        <a:blipFill rotWithShape="0">
          <a:blip xmlns:r="http://schemas.openxmlformats.org/officeDocument/2006/relationships" r:embed="rId1">
            <a:duotone>
              <a:schemeClr val="accent5">
                <a:shade val="50000"/>
                <a:hueOff val="0"/>
                <a:satOff val="0"/>
                <a:lumOff val="0"/>
                <a:alphaOff val="0"/>
                <a:tint val="67000"/>
                <a:shade val="65000"/>
              </a:schemeClr>
              <a:schemeClr val="accent5">
                <a:shade val="50000"/>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b="1" kern="1200" dirty="0" smtClean="0">
              <a:latin typeface="Arial" charset="0"/>
              <a:ea typeface="Arial" charset="0"/>
              <a:cs typeface="Arial" charset="0"/>
            </a:rPr>
            <a:t>Sector Público </a:t>
          </a:r>
          <a:endParaRPr lang="es-ES_tradnl" sz="1200" b="1" kern="1200" dirty="0">
            <a:latin typeface="Arial" charset="0"/>
            <a:ea typeface="Arial" charset="0"/>
            <a:cs typeface="Arial" charset="0"/>
          </a:endParaRPr>
        </a:p>
      </dsp:txBody>
      <dsp:txXfrm>
        <a:off x="22422" y="429929"/>
        <a:ext cx="1034152" cy="605422"/>
      </dsp:txXfrm>
    </dsp:sp>
    <dsp:sp modelId="{4D760617-5C18-D949-8420-A6E1A3126205}">
      <dsp:nvSpPr>
        <dsp:cNvPr id="0" name=""/>
        <dsp:cNvSpPr/>
      </dsp:nvSpPr>
      <dsp:spPr>
        <a:xfrm>
          <a:off x="1182592" y="599734"/>
          <a:ext cx="227226" cy="265812"/>
        </a:xfrm>
        <a:prstGeom prst="rightArrow">
          <a:avLst>
            <a:gd name="adj1" fmla="val 60000"/>
            <a:gd name="adj2" fmla="val 50000"/>
          </a:avLst>
        </a:prstGeom>
        <a:blipFill rotWithShape="0">
          <a:blip xmlns:r="http://schemas.openxmlformats.org/officeDocument/2006/relationships" r:embed="rId1">
            <a:duotone>
              <a:schemeClr val="accent5">
                <a:shade val="90000"/>
                <a:hueOff val="0"/>
                <a:satOff val="0"/>
                <a:lumOff val="0"/>
                <a:alphaOff val="0"/>
                <a:tint val="67000"/>
                <a:shade val="65000"/>
              </a:schemeClr>
              <a:schemeClr val="accent5">
                <a:shade val="90000"/>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_tradnl" sz="1200" kern="1200">
            <a:latin typeface="Arial" charset="0"/>
            <a:ea typeface="Arial" charset="0"/>
            <a:cs typeface="Arial" charset="0"/>
          </a:endParaRPr>
        </a:p>
      </dsp:txBody>
      <dsp:txXfrm>
        <a:off x="1182592" y="652896"/>
        <a:ext cx="159058" cy="159488"/>
      </dsp:txXfrm>
    </dsp:sp>
    <dsp:sp modelId="{A334834A-00DF-1A48-9478-11333A0DE79D}">
      <dsp:nvSpPr>
        <dsp:cNvPr id="0" name=""/>
        <dsp:cNvSpPr/>
      </dsp:nvSpPr>
      <dsp:spPr>
        <a:xfrm>
          <a:off x="1504139" y="411093"/>
          <a:ext cx="1071824" cy="643094"/>
        </a:xfrm>
        <a:prstGeom prst="roundRect">
          <a:avLst>
            <a:gd name="adj" fmla="val 10000"/>
          </a:avLst>
        </a:prstGeom>
        <a:blipFill rotWithShape="0">
          <a:blip xmlns:r="http://schemas.openxmlformats.org/officeDocument/2006/relationships" r:embed="rId1">
            <a:duotone>
              <a:schemeClr val="accent5">
                <a:shade val="50000"/>
                <a:hueOff val="168648"/>
                <a:satOff val="-3730"/>
                <a:lumOff val="27991"/>
                <a:alphaOff val="0"/>
                <a:tint val="67000"/>
                <a:shade val="65000"/>
              </a:schemeClr>
              <a:schemeClr val="accent5">
                <a:shade val="50000"/>
                <a:hueOff val="168648"/>
                <a:satOff val="-3730"/>
                <a:lumOff val="27991"/>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Escala de remuneración unificada</a:t>
          </a:r>
          <a:endParaRPr lang="es-ES_tradnl" sz="1200" kern="1200" dirty="0">
            <a:latin typeface="Arial" charset="0"/>
            <a:ea typeface="Arial" charset="0"/>
            <a:cs typeface="Arial" charset="0"/>
          </a:endParaRPr>
        </a:p>
      </dsp:txBody>
      <dsp:txXfrm>
        <a:off x="1522975" y="429929"/>
        <a:ext cx="1034152" cy="605422"/>
      </dsp:txXfrm>
    </dsp:sp>
    <dsp:sp modelId="{09F82C01-DB21-5840-ADDA-537439E9E940}">
      <dsp:nvSpPr>
        <dsp:cNvPr id="0" name=""/>
        <dsp:cNvSpPr/>
      </dsp:nvSpPr>
      <dsp:spPr>
        <a:xfrm>
          <a:off x="2683146" y="599734"/>
          <a:ext cx="227226" cy="265812"/>
        </a:xfrm>
        <a:prstGeom prst="rightArrow">
          <a:avLst>
            <a:gd name="adj1" fmla="val 60000"/>
            <a:gd name="adj2" fmla="val 50000"/>
          </a:avLst>
        </a:prstGeom>
        <a:blipFill rotWithShape="0">
          <a:blip xmlns:r="http://schemas.openxmlformats.org/officeDocument/2006/relationships" r:embed="rId1">
            <a:duotone>
              <a:schemeClr val="accent5">
                <a:shade val="90000"/>
                <a:hueOff val="265827"/>
                <a:satOff val="-6642"/>
                <a:lumOff val="31782"/>
                <a:alphaOff val="0"/>
                <a:tint val="67000"/>
                <a:shade val="65000"/>
              </a:schemeClr>
              <a:schemeClr val="accent5">
                <a:shade val="90000"/>
                <a:hueOff val="265827"/>
                <a:satOff val="-6642"/>
                <a:lumOff val="31782"/>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_tradnl" sz="1200" kern="1200">
            <a:latin typeface="Arial" charset="0"/>
            <a:ea typeface="Arial" charset="0"/>
            <a:cs typeface="Arial" charset="0"/>
          </a:endParaRPr>
        </a:p>
      </dsp:txBody>
      <dsp:txXfrm>
        <a:off x="2683146" y="652896"/>
        <a:ext cx="159058" cy="159488"/>
      </dsp:txXfrm>
    </dsp:sp>
    <dsp:sp modelId="{285D22EA-1B3A-2149-9B65-3B01EF960C50}">
      <dsp:nvSpPr>
        <dsp:cNvPr id="0" name=""/>
        <dsp:cNvSpPr/>
      </dsp:nvSpPr>
      <dsp:spPr>
        <a:xfrm>
          <a:off x="3004693" y="411093"/>
          <a:ext cx="1071824" cy="643094"/>
        </a:xfrm>
        <a:prstGeom prst="roundRect">
          <a:avLst>
            <a:gd name="adj" fmla="val 10000"/>
          </a:avLst>
        </a:prstGeom>
        <a:blipFill rotWithShape="0">
          <a:blip xmlns:r="http://schemas.openxmlformats.org/officeDocument/2006/relationships" r:embed="rId1">
            <a:duotone>
              <a:schemeClr val="accent5">
                <a:shade val="50000"/>
                <a:hueOff val="168648"/>
                <a:satOff val="-3730"/>
                <a:lumOff val="27991"/>
                <a:alphaOff val="0"/>
                <a:tint val="67000"/>
                <a:shade val="65000"/>
              </a:schemeClr>
              <a:schemeClr val="accent5">
                <a:shade val="50000"/>
                <a:hueOff val="168648"/>
                <a:satOff val="-3730"/>
                <a:lumOff val="27991"/>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Ministerio de trabajo </a:t>
          </a:r>
          <a:endParaRPr lang="es-ES_tradnl" sz="1200" kern="1200" dirty="0">
            <a:latin typeface="Arial" charset="0"/>
            <a:ea typeface="Arial" charset="0"/>
            <a:cs typeface="Arial" charset="0"/>
          </a:endParaRPr>
        </a:p>
      </dsp:txBody>
      <dsp:txXfrm>
        <a:off x="3023529" y="429929"/>
        <a:ext cx="1034152" cy="60542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3A5E5-A740-D442-B6BC-45BB6FAA040D}">
      <dsp:nvSpPr>
        <dsp:cNvPr id="0" name=""/>
        <dsp:cNvSpPr/>
      </dsp:nvSpPr>
      <dsp:spPr>
        <a:xfrm>
          <a:off x="2582823" y="1396626"/>
          <a:ext cx="91440" cy="259948"/>
        </a:xfrm>
        <a:custGeom>
          <a:avLst/>
          <a:gdLst/>
          <a:ahLst/>
          <a:cxnLst/>
          <a:rect l="0" t="0" r="0" b="0"/>
          <a:pathLst>
            <a:path>
              <a:moveTo>
                <a:pt x="45720" y="0"/>
              </a:moveTo>
              <a:lnTo>
                <a:pt x="45720" y="259948"/>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7752FC-3711-B743-98B6-A029FC468A47}">
      <dsp:nvSpPr>
        <dsp:cNvPr id="0" name=""/>
        <dsp:cNvSpPr/>
      </dsp:nvSpPr>
      <dsp:spPr>
        <a:xfrm>
          <a:off x="1770653" y="488039"/>
          <a:ext cx="857889" cy="341019"/>
        </a:xfrm>
        <a:custGeom>
          <a:avLst/>
          <a:gdLst/>
          <a:ahLst/>
          <a:cxnLst/>
          <a:rect l="0" t="0" r="0" b="0"/>
          <a:pathLst>
            <a:path>
              <a:moveTo>
                <a:pt x="0" y="0"/>
              </a:moveTo>
              <a:lnTo>
                <a:pt x="0" y="258218"/>
              </a:lnTo>
              <a:lnTo>
                <a:pt x="857889" y="258218"/>
              </a:lnTo>
              <a:lnTo>
                <a:pt x="857889" y="341019"/>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BB1D6C-1C49-3E4F-B5AA-1FE60990A728}">
      <dsp:nvSpPr>
        <dsp:cNvPr id="0" name=""/>
        <dsp:cNvSpPr/>
      </dsp:nvSpPr>
      <dsp:spPr>
        <a:xfrm>
          <a:off x="944716" y="1396626"/>
          <a:ext cx="91440" cy="259948"/>
        </a:xfrm>
        <a:custGeom>
          <a:avLst/>
          <a:gdLst/>
          <a:ahLst/>
          <a:cxnLst/>
          <a:rect l="0" t="0" r="0" b="0"/>
          <a:pathLst>
            <a:path>
              <a:moveTo>
                <a:pt x="45720" y="0"/>
              </a:moveTo>
              <a:lnTo>
                <a:pt x="45720" y="259948"/>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15913F-F848-384F-B7E3-BB549673749A}">
      <dsp:nvSpPr>
        <dsp:cNvPr id="0" name=""/>
        <dsp:cNvSpPr/>
      </dsp:nvSpPr>
      <dsp:spPr>
        <a:xfrm>
          <a:off x="990436" y="488039"/>
          <a:ext cx="780217" cy="341019"/>
        </a:xfrm>
        <a:custGeom>
          <a:avLst/>
          <a:gdLst/>
          <a:ahLst/>
          <a:cxnLst/>
          <a:rect l="0" t="0" r="0" b="0"/>
          <a:pathLst>
            <a:path>
              <a:moveTo>
                <a:pt x="780217" y="0"/>
              </a:moveTo>
              <a:lnTo>
                <a:pt x="780217" y="258218"/>
              </a:lnTo>
              <a:lnTo>
                <a:pt x="0" y="258218"/>
              </a:lnTo>
              <a:lnTo>
                <a:pt x="0" y="341019"/>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014E5A-6467-1C43-BC8C-D9F5D623A831}">
      <dsp:nvSpPr>
        <dsp:cNvPr id="0" name=""/>
        <dsp:cNvSpPr/>
      </dsp:nvSpPr>
      <dsp:spPr>
        <a:xfrm>
          <a:off x="899764" y="-79527"/>
          <a:ext cx="1741777" cy="567566"/>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5B74D983-24C6-9E45-8D9C-243F014EBC4E}">
      <dsp:nvSpPr>
        <dsp:cNvPr id="0" name=""/>
        <dsp:cNvSpPr/>
      </dsp:nvSpPr>
      <dsp:spPr>
        <a:xfrm>
          <a:off x="999076" y="14819"/>
          <a:ext cx="1741777" cy="56756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b="1" kern="1200" dirty="0" smtClean="0">
              <a:latin typeface="Arial" charset="0"/>
              <a:ea typeface="Arial" charset="0"/>
              <a:cs typeface="Arial" charset="0"/>
            </a:rPr>
            <a:t>Reducción de la jornada laboral</a:t>
          </a:r>
          <a:endParaRPr lang="es-ES_tradnl" sz="1400" b="1" kern="1200" dirty="0">
            <a:latin typeface="Arial" charset="0"/>
            <a:ea typeface="Arial" charset="0"/>
            <a:cs typeface="Arial" charset="0"/>
          </a:endParaRPr>
        </a:p>
      </dsp:txBody>
      <dsp:txXfrm>
        <a:off x="1015699" y="31442"/>
        <a:ext cx="1708531" cy="534320"/>
      </dsp:txXfrm>
    </dsp:sp>
    <dsp:sp modelId="{287FE6AE-ED35-E54C-886F-F38C2108F351}">
      <dsp:nvSpPr>
        <dsp:cNvPr id="0" name=""/>
        <dsp:cNvSpPr/>
      </dsp:nvSpPr>
      <dsp:spPr>
        <a:xfrm>
          <a:off x="270694" y="829059"/>
          <a:ext cx="1439483" cy="567566"/>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CC38EEB3-85AF-624D-B9E5-91CA2F23EDD7}">
      <dsp:nvSpPr>
        <dsp:cNvPr id="0" name=""/>
        <dsp:cNvSpPr/>
      </dsp:nvSpPr>
      <dsp:spPr>
        <a:xfrm>
          <a:off x="370006" y="923405"/>
          <a:ext cx="1439483" cy="56756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i="1" kern="1200" dirty="0" smtClean="0">
              <a:latin typeface="Arial" charset="0"/>
              <a:ea typeface="Arial" charset="0"/>
              <a:cs typeface="Arial" charset="0"/>
            </a:rPr>
            <a:t>Sector Público</a:t>
          </a:r>
          <a:endParaRPr lang="es-ES_tradnl" sz="1100" i="1" kern="1200" dirty="0">
            <a:latin typeface="Arial" charset="0"/>
            <a:ea typeface="Arial" charset="0"/>
            <a:cs typeface="Arial" charset="0"/>
          </a:endParaRPr>
        </a:p>
      </dsp:txBody>
      <dsp:txXfrm>
        <a:off x="386629" y="940028"/>
        <a:ext cx="1406237" cy="534320"/>
      </dsp:txXfrm>
    </dsp:sp>
    <dsp:sp modelId="{CDAC3382-36F9-754C-B34D-339728FAB631}">
      <dsp:nvSpPr>
        <dsp:cNvPr id="0" name=""/>
        <dsp:cNvSpPr/>
      </dsp:nvSpPr>
      <dsp:spPr>
        <a:xfrm>
          <a:off x="270694" y="1656574"/>
          <a:ext cx="1439483" cy="567566"/>
        </a:xfrm>
        <a:prstGeom prst="roundRect">
          <a:avLst>
            <a:gd name="adj" fmla="val 10000"/>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28A03A63-FCDB-C647-80C7-DECA91AB8865}">
      <dsp:nvSpPr>
        <dsp:cNvPr id="0" name=""/>
        <dsp:cNvSpPr/>
      </dsp:nvSpPr>
      <dsp:spPr>
        <a:xfrm>
          <a:off x="370006" y="1750921"/>
          <a:ext cx="1439483" cy="56756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Decreto No. 1053 </a:t>
          </a:r>
          <a:endParaRPr lang="es-ES_tradnl" sz="1100" kern="1200" dirty="0">
            <a:latin typeface="Arial" charset="0"/>
            <a:ea typeface="Arial" charset="0"/>
            <a:cs typeface="Arial" charset="0"/>
          </a:endParaRPr>
        </a:p>
      </dsp:txBody>
      <dsp:txXfrm>
        <a:off x="386629" y="1767544"/>
        <a:ext cx="1406237" cy="534320"/>
      </dsp:txXfrm>
    </dsp:sp>
    <dsp:sp modelId="{A2E6CFD4-27DD-DD45-A1A8-F9C41CAFA073}">
      <dsp:nvSpPr>
        <dsp:cNvPr id="0" name=""/>
        <dsp:cNvSpPr/>
      </dsp:nvSpPr>
      <dsp:spPr>
        <a:xfrm>
          <a:off x="1908801" y="829059"/>
          <a:ext cx="1439483" cy="567566"/>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F5DD97CC-8F06-104A-9DD1-F763760480A5}">
      <dsp:nvSpPr>
        <dsp:cNvPr id="0" name=""/>
        <dsp:cNvSpPr/>
      </dsp:nvSpPr>
      <dsp:spPr>
        <a:xfrm>
          <a:off x="2008113" y="923405"/>
          <a:ext cx="1439483" cy="56756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i="1" kern="1200" dirty="0" smtClean="0">
              <a:latin typeface="Arial" charset="0"/>
              <a:ea typeface="Arial" charset="0"/>
              <a:cs typeface="Arial" charset="0"/>
            </a:rPr>
            <a:t>Sector Privado</a:t>
          </a:r>
          <a:endParaRPr lang="es-ES_tradnl" sz="1100" i="1" kern="1200" dirty="0">
            <a:latin typeface="Arial" charset="0"/>
            <a:ea typeface="Arial" charset="0"/>
            <a:cs typeface="Arial" charset="0"/>
          </a:endParaRPr>
        </a:p>
      </dsp:txBody>
      <dsp:txXfrm>
        <a:off x="2024736" y="940028"/>
        <a:ext cx="1406237" cy="534320"/>
      </dsp:txXfrm>
    </dsp:sp>
    <dsp:sp modelId="{5C4F4523-95EF-914B-9E41-0DF8E7659C14}">
      <dsp:nvSpPr>
        <dsp:cNvPr id="0" name=""/>
        <dsp:cNvSpPr/>
      </dsp:nvSpPr>
      <dsp:spPr>
        <a:xfrm>
          <a:off x="1908801" y="1656574"/>
          <a:ext cx="1439483" cy="567566"/>
        </a:xfrm>
        <a:prstGeom prst="roundRect">
          <a:avLst>
            <a:gd name="adj" fmla="val 10000"/>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20A4C33A-E973-AA4D-B855-EBF46B5C34CD}">
      <dsp:nvSpPr>
        <dsp:cNvPr id="0" name=""/>
        <dsp:cNvSpPr/>
      </dsp:nvSpPr>
      <dsp:spPr>
        <a:xfrm>
          <a:off x="2008113" y="1750921"/>
          <a:ext cx="1439483" cy="56756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Acuerdo Ministerial Nro. MDT-2020-077</a:t>
          </a:r>
          <a:endParaRPr lang="es-ES_tradnl" sz="1100" kern="1200" dirty="0">
            <a:latin typeface="Arial" charset="0"/>
            <a:ea typeface="Arial" charset="0"/>
            <a:cs typeface="Arial" charset="0"/>
          </a:endParaRPr>
        </a:p>
      </dsp:txBody>
      <dsp:txXfrm>
        <a:off x="2024736" y="1767544"/>
        <a:ext cx="1406237" cy="53432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9B5FE-F714-3C4C-B433-355AEE11EA06}">
      <dsp:nvSpPr>
        <dsp:cNvPr id="0" name=""/>
        <dsp:cNvSpPr/>
      </dsp:nvSpPr>
      <dsp:spPr>
        <a:xfrm>
          <a:off x="1342" y="276629"/>
          <a:ext cx="990563" cy="116536"/>
        </a:xfrm>
        <a:prstGeom prst="rect">
          <a:avLst/>
        </a:prstGeom>
        <a:blipFill rotWithShape="0">
          <a:blip xmlns:r="http://schemas.openxmlformats.org/officeDocument/2006/relationships" r:embed="rId1">
            <a:duotone>
              <a:schemeClr val="accent1">
                <a:shade val="80000"/>
                <a:hueOff val="0"/>
                <a:satOff val="0"/>
                <a:lumOff val="0"/>
                <a:alphaOff val="0"/>
                <a:shade val="30000"/>
                <a:satMod val="115000"/>
              </a:schemeClr>
              <a:schemeClr val="accent1">
                <a:shade val="80000"/>
                <a:hueOff val="0"/>
                <a:satOff val="0"/>
                <a:lumOff val="0"/>
                <a:alphaOff val="0"/>
                <a:tint val="34000"/>
              </a:schemeClr>
            </a:duotone>
          </a:blip>
          <a:tile tx="0" ty="0" sx="60000" sy="59000" flip="none" algn="b"/>
        </a:blipFill>
        <a:ln w="6350" cap="flat" cmpd="sng" algn="ctr">
          <a:solidFill>
            <a:schemeClr val="accent1">
              <a:shade val="80000"/>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368AEC6E-988C-B745-BC44-430B30D0086C}">
      <dsp:nvSpPr>
        <dsp:cNvPr id="0" name=""/>
        <dsp:cNvSpPr/>
      </dsp:nvSpPr>
      <dsp:spPr>
        <a:xfrm>
          <a:off x="1342" y="320395"/>
          <a:ext cx="72770" cy="72770"/>
        </a:xfrm>
        <a:prstGeom prst="rect">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8624DE4-0568-1246-8685-FD0F1AC017ED}">
      <dsp:nvSpPr>
        <dsp:cNvPr id="0" name=""/>
        <dsp:cNvSpPr/>
      </dsp:nvSpPr>
      <dsp:spPr>
        <a:xfrm>
          <a:off x="1342" y="0"/>
          <a:ext cx="990563" cy="209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Funcionarios públicos</a:t>
          </a:r>
          <a:endParaRPr lang="es-ES_tradnl" sz="1000" kern="1200" dirty="0">
            <a:latin typeface="Arial" charset="0"/>
            <a:ea typeface="Arial" charset="0"/>
            <a:cs typeface="Arial" charset="0"/>
          </a:endParaRPr>
        </a:p>
      </dsp:txBody>
      <dsp:txXfrm>
        <a:off x="1342" y="0"/>
        <a:ext cx="990563" cy="209349"/>
      </dsp:txXfrm>
    </dsp:sp>
    <dsp:sp modelId="{AC81204D-FF9D-CC41-94C5-46123F89CBE2}">
      <dsp:nvSpPr>
        <dsp:cNvPr id="0" name=""/>
        <dsp:cNvSpPr/>
      </dsp:nvSpPr>
      <dsp:spPr>
        <a:xfrm>
          <a:off x="1342" y="490021"/>
          <a:ext cx="72768" cy="72768"/>
        </a:xfrm>
        <a:prstGeom prst="rect">
          <a:avLst/>
        </a:prstGeom>
        <a:solidFill>
          <a:schemeClr val="lt1">
            <a:hueOff val="0"/>
            <a:satOff val="0"/>
            <a:lumOff val="0"/>
            <a:alphaOff val="0"/>
          </a:schemeClr>
        </a:solidFill>
        <a:ln w="6350" cap="flat" cmpd="sng" algn="ctr">
          <a:solidFill>
            <a:schemeClr val="accent1">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33AB819-84AF-0D47-86B8-10AFC2EDDCA6}">
      <dsp:nvSpPr>
        <dsp:cNvPr id="0" name=""/>
        <dsp:cNvSpPr/>
      </dsp:nvSpPr>
      <dsp:spPr>
        <a:xfrm>
          <a:off x="70682" y="441593"/>
          <a:ext cx="921224" cy="16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_tradnl" sz="1000" kern="1200" dirty="0" smtClean="0">
              <a:latin typeface="Arial" charset="0"/>
              <a:ea typeface="Arial" charset="0"/>
              <a:cs typeface="Arial" charset="0"/>
            </a:rPr>
            <a:t>16,6%</a:t>
          </a:r>
          <a:endParaRPr lang="es-ES_tradnl" sz="1000" kern="1200" dirty="0">
            <a:latin typeface="Arial" charset="0"/>
            <a:ea typeface="Arial" charset="0"/>
            <a:cs typeface="Arial" charset="0"/>
          </a:endParaRPr>
        </a:p>
      </dsp:txBody>
      <dsp:txXfrm>
        <a:off x="70682" y="441593"/>
        <a:ext cx="921224" cy="169623"/>
      </dsp:txXfrm>
    </dsp:sp>
    <dsp:sp modelId="{B63FA706-4587-7241-ADB5-AC620CC02330}">
      <dsp:nvSpPr>
        <dsp:cNvPr id="0" name=""/>
        <dsp:cNvSpPr/>
      </dsp:nvSpPr>
      <dsp:spPr>
        <a:xfrm>
          <a:off x="1342" y="761611"/>
          <a:ext cx="72768" cy="72768"/>
        </a:xfrm>
        <a:prstGeom prst="rect">
          <a:avLst/>
        </a:prstGeom>
        <a:solidFill>
          <a:schemeClr val="lt1">
            <a:hueOff val="0"/>
            <a:satOff val="0"/>
            <a:lumOff val="0"/>
            <a:alphaOff val="0"/>
          </a:schemeClr>
        </a:solidFill>
        <a:ln w="6350" cap="flat" cmpd="sng" algn="ctr">
          <a:solidFill>
            <a:schemeClr val="accent1">
              <a:shade val="80000"/>
              <a:hueOff val="102082"/>
              <a:satOff val="-1464"/>
              <a:lumOff val="8538"/>
              <a:alphaOff val="0"/>
            </a:schemeClr>
          </a:solidFill>
          <a:prstDash val="solid"/>
        </a:ln>
        <a:effectLst/>
      </dsp:spPr>
      <dsp:style>
        <a:lnRef idx="1">
          <a:scrgbClr r="0" g="0" b="0"/>
        </a:lnRef>
        <a:fillRef idx="1">
          <a:scrgbClr r="0" g="0" b="0"/>
        </a:fillRef>
        <a:effectRef idx="0">
          <a:scrgbClr r="0" g="0" b="0"/>
        </a:effectRef>
        <a:fontRef idx="minor"/>
      </dsp:style>
    </dsp:sp>
    <dsp:sp modelId="{6C31C09C-48EE-2742-9C82-9D9ED2B4E10B}">
      <dsp:nvSpPr>
        <dsp:cNvPr id="0" name=""/>
        <dsp:cNvSpPr/>
      </dsp:nvSpPr>
      <dsp:spPr>
        <a:xfrm>
          <a:off x="70682" y="713183"/>
          <a:ext cx="921224" cy="16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_tradnl" sz="1000" kern="1200" dirty="0" smtClean="0">
              <a:latin typeface="Arial" charset="0"/>
              <a:ea typeface="Arial" charset="0"/>
              <a:cs typeface="Arial" charset="0"/>
            </a:rPr>
            <a:t>6 horas diarias</a:t>
          </a:r>
          <a:endParaRPr lang="es-ES_tradnl" sz="1000" kern="1200" dirty="0">
            <a:latin typeface="Arial" charset="0"/>
            <a:ea typeface="Arial" charset="0"/>
            <a:cs typeface="Arial" charset="0"/>
          </a:endParaRPr>
        </a:p>
      </dsp:txBody>
      <dsp:txXfrm>
        <a:off x="70682" y="713183"/>
        <a:ext cx="921224" cy="169623"/>
      </dsp:txXfrm>
    </dsp:sp>
    <dsp:sp modelId="{8EA310D5-A686-3F43-882C-15DE4CF0F07C}">
      <dsp:nvSpPr>
        <dsp:cNvPr id="0" name=""/>
        <dsp:cNvSpPr/>
      </dsp:nvSpPr>
      <dsp:spPr>
        <a:xfrm>
          <a:off x="1041434" y="276629"/>
          <a:ext cx="990563" cy="116536"/>
        </a:xfrm>
        <a:prstGeom prst="rect">
          <a:avLst/>
        </a:prstGeom>
        <a:blipFill rotWithShape="0">
          <a:blip xmlns:r="http://schemas.openxmlformats.org/officeDocument/2006/relationships" r:embed="rId1">
            <a:duotone>
              <a:schemeClr val="accent1">
                <a:shade val="80000"/>
                <a:hueOff val="306247"/>
                <a:satOff val="-4392"/>
                <a:lumOff val="25615"/>
                <a:alphaOff val="0"/>
                <a:shade val="30000"/>
                <a:satMod val="115000"/>
              </a:schemeClr>
              <a:schemeClr val="accent1">
                <a:shade val="80000"/>
                <a:hueOff val="306247"/>
                <a:satOff val="-4392"/>
                <a:lumOff val="25615"/>
                <a:alphaOff val="0"/>
                <a:tint val="34000"/>
              </a:schemeClr>
            </a:duotone>
          </a:blip>
          <a:tile tx="0" ty="0" sx="60000" sy="59000" flip="none" algn="b"/>
        </a:blipFill>
        <a:ln w="6350" cap="flat" cmpd="sng" algn="ctr">
          <a:solidFill>
            <a:schemeClr val="accent1">
              <a:shade val="80000"/>
              <a:hueOff val="306247"/>
              <a:satOff val="-4392"/>
              <a:lumOff val="25615"/>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AD39DCDC-E379-3548-BA2C-8B3D9B5C5D6A}">
      <dsp:nvSpPr>
        <dsp:cNvPr id="0" name=""/>
        <dsp:cNvSpPr/>
      </dsp:nvSpPr>
      <dsp:spPr>
        <a:xfrm>
          <a:off x="1041434" y="320395"/>
          <a:ext cx="72770" cy="72770"/>
        </a:xfrm>
        <a:prstGeom prst="rect">
          <a:avLst/>
        </a:prstGeom>
        <a:solidFill>
          <a:schemeClr val="lt1">
            <a:alpha val="90000"/>
            <a:hueOff val="0"/>
            <a:satOff val="0"/>
            <a:lumOff val="0"/>
            <a:alphaOff val="0"/>
          </a:schemeClr>
        </a:solidFill>
        <a:ln w="6350" cap="flat" cmpd="sng" algn="ctr">
          <a:solidFill>
            <a:schemeClr val="accent1">
              <a:shade val="80000"/>
              <a:hueOff val="306247"/>
              <a:satOff val="-4392"/>
              <a:lumOff val="25615"/>
              <a:alphaOff val="0"/>
            </a:schemeClr>
          </a:solidFill>
          <a:prstDash val="solid"/>
        </a:ln>
        <a:effectLst/>
      </dsp:spPr>
      <dsp:style>
        <a:lnRef idx="1">
          <a:scrgbClr r="0" g="0" b="0"/>
        </a:lnRef>
        <a:fillRef idx="1">
          <a:scrgbClr r="0" g="0" b="0"/>
        </a:fillRef>
        <a:effectRef idx="0">
          <a:scrgbClr r="0" g="0" b="0"/>
        </a:effectRef>
        <a:fontRef idx="minor"/>
      </dsp:style>
    </dsp:sp>
    <dsp:sp modelId="{E7EFE39E-FE4C-4247-A27E-E2E029355932}">
      <dsp:nvSpPr>
        <dsp:cNvPr id="0" name=""/>
        <dsp:cNvSpPr/>
      </dsp:nvSpPr>
      <dsp:spPr>
        <a:xfrm>
          <a:off x="1041434" y="0"/>
          <a:ext cx="990563" cy="209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Maestros</a:t>
          </a:r>
          <a:endParaRPr lang="es-ES_tradnl" sz="1000" kern="1200" dirty="0">
            <a:latin typeface="Arial" charset="0"/>
            <a:ea typeface="Arial" charset="0"/>
            <a:cs typeface="Arial" charset="0"/>
          </a:endParaRPr>
        </a:p>
      </dsp:txBody>
      <dsp:txXfrm>
        <a:off x="1041434" y="0"/>
        <a:ext cx="990563" cy="209349"/>
      </dsp:txXfrm>
    </dsp:sp>
    <dsp:sp modelId="{9D4EC1B5-BE72-0C48-9467-0C55527D9BFB}">
      <dsp:nvSpPr>
        <dsp:cNvPr id="0" name=""/>
        <dsp:cNvSpPr/>
      </dsp:nvSpPr>
      <dsp:spPr>
        <a:xfrm>
          <a:off x="1041434" y="490021"/>
          <a:ext cx="72768" cy="72768"/>
        </a:xfrm>
        <a:prstGeom prst="rect">
          <a:avLst/>
        </a:prstGeom>
        <a:solidFill>
          <a:schemeClr val="lt1">
            <a:hueOff val="0"/>
            <a:satOff val="0"/>
            <a:lumOff val="0"/>
            <a:alphaOff val="0"/>
          </a:schemeClr>
        </a:solidFill>
        <a:ln w="6350" cap="flat" cmpd="sng" algn="ctr">
          <a:solidFill>
            <a:schemeClr val="accent1">
              <a:shade val="80000"/>
              <a:hueOff val="204164"/>
              <a:satOff val="-2928"/>
              <a:lumOff val="17077"/>
              <a:alphaOff val="0"/>
            </a:schemeClr>
          </a:solidFill>
          <a:prstDash val="solid"/>
        </a:ln>
        <a:effectLst/>
      </dsp:spPr>
      <dsp:style>
        <a:lnRef idx="1">
          <a:scrgbClr r="0" g="0" b="0"/>
        </a:lnRef>
        <a:fillRef idx="1">
          <a:scrgbClr r="0" g="0" b="0"/>
        </a:fillRef>
        <a:effectRef idx="0">
          <a:scrgbClr r="0" g="0" b="0"/>
        </a:effectRef>
        <a:fontRef idx="minor"/>
      </dsp:style>
    </dsp:sp>
    <dsp:sp modelId="{651DA00C-DA9E-6B49-B121-45ACB7F3A373}">
      <dsp:nvSpPr>
        <dsp:cNvPr id="0" name=""/>
        <dsp:cNvSpPr/>
      </dsp:nvSpPr>
      <dsp:spPr>
        <a:xfrm>
          <a:off x="1110774" y="441593"/>
          <a:ext cx="921224" cy="16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_tradnl" sz="1000" kern="1200" dirty="0" smtClean="0">
              <a:latin typeface="Arial" charset="0"/>
              <a:ea typeface="Arial" charset="0"/>
              <a:cs typeface="Arial" charset="0"/>
            </a:rPr>
            <a:t>8,3%</a:t>
          </a:r>
          <a:endParaRPr lang="es-ES_tradnl" sz="1000" kern="1200" dirty="0">
            <a:latin typeface="Arial" charset="0"/>
            <a:ea typeface="Arial" charset="0"/>
            <a:cs typeface="Arial" charset="0"/>
          </a:endParaRPr>
        </a:p>
      </dsp:txBody>
      <dsp:txXfrm>
        <a:off x="1110774" y="441593"/>
        <a:ext cx="921224" cy="169623"/>
      </dsp:txXfrm>
    </dsp:sp>
    <dsp:sp modelId="{EEA73B96-1F3A-5442-8FA3-508752DDAFDE}">
      <dsp:nvSpPr>
        <dsp:cNvPr id="0" name=""/>
        <dsp:cNvSpPr/>
      </dsp:nvSpPr>
      <dsp:spPr>
        <a:xfrm>
          <a:off x="1041434" y="761611"/>
          <a:ext cx="72768" cy="72768"/>
        </a:xfrm>
        <a:prstGeom prst="rect">
          <a:avLst/>
        </a:prstGeom>
        <a:solidFill>
          <a:schemeClr val="lt1">
            <a:hueOff val="0"/>
            <a:satOff val="0"/>
            <a:lumOff val="0"/>
            <a:alphaOff val="0"/>
          </a:schemeClr>
        </a:solidFill>
        <a:ln w="6350" cap="flat" cmpd="sng" algn="ctr">
          <a:solidFill>
            <a:schemeClr val="accent1">
              <a:shade val="80000"/>
              <a:hueOff val="306247"/>
              <a:satOff val="-4392"/>
              <a:lumOff val="25615"/>
              <a:alphaOff val="0"/>
            </a:schemeClr>
          </a:solidFill>
          <a:prstDash val="solid"/>
        </a:ln>
        <a:effectLst/>
      </dsp:spPr>
      <dsp:style>
        <a:lnRef idx="1">
          <a:scrgbClr r="0" g="0" b="0"/>
        </a:lnRef>
        <a:fillRef idx="1">
          <a:scrgbClr r="0" g="0" b="0"/>
        </a:fillRef>
        <a:effectRef idx="0">
          <a:scrgbClr r="0" g="0" b="0"/>
        </a:effectRef>
        <a:fontRef idx="minor"/>
      </dsp:style>
    </dsp:sp>
    <dsp:sp modelId="{8AFD7A43-9055-424D-A87E-F67BBE613F07}">
      <dsp:nvSpPr>
        <dsp:cNvPr id="0" name=""/>
        <dsp:cNvSpPr/>
      </dsp:nvSpPr>
      <dsp:spPr>
        <a:xfrm>
          <a:off x="1110774" y="713183"/>
          <a:ext cx="921224" cy="16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_tradnl" sz="1000" kern="1200" dirty="0" smtClean="0">
              <a:latin typeface="Arial" charset="0"/>
              <a:ea typeface="Arial" charset="0"/>
              <a:cs typeface="Arial" charset="0"/>
            </a:rPr>
            <a:t>7 horas diarias</a:t>
          </a:r>
          <a:endParaRPr lang="es-ES_tradnl" sz="1000" kern="1200" dirty="0">
            <a:latin typeface="Arial" charset="0"/>
            <a:ea typeface="Arial" charset="0"/>
            <a:cs typeface="Arial" charset="0"/>
          </a:endParaRPr>
        </a:p>
      </dsp:txBody>
      <dsp:txXfrm>
        <a:off x="1110774" y="713183"/>
        <a:ext cx="921224" cy="16962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310D5-A686-3F43-882C-15DE4CF0F07C}">
      <dsp:nvSpPr>
        <dsp:cNvPr id="0" name=""/>
        <dsp:cNvSpPr/>
      </dsp:nvSpPr>
      <dsp:spPr>
        <a:xfrm>
          <a:off x="483" y="277816"/>
          <a:ext cx="994815" cy="117037"/>
        </a:xfrm>
        <a:prstGeom prst="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w="6350" cap="flat" cmpd="sng" algn="ctr">
          <a:solidFill>
            <a:schemeClr val="accent1">
              <a:shade val="50000"/>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AD39DCDC-E379-3548-BA2C-8B3D9B5C5D6A}">
      <dsp:nvSpPr>
        <dsp:cNvPr id="0" name=""/>
        <dsp:cNvSpPr/>
      </dsp:nvSpPr>
      <dsp:spPr>
        <a:xfrm>
          <a:off x="483" y="321770"/>
          <a:ext cx="73082" cy="73082"/>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7EFE39E-FE4C-4247-A27E-E2E029355932}">
      <dsp:nvSpPr>
        <dsp:cNvPr id="0" name=""/>
        <dsp:cNvSpPr/>
      </dsp:nvSpPr>
      <dsp:spPr>
        <a:xfrm>
          <a:off x="483" y="0"/>
          <a:ext cx="994815" cy="21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Trabajadores</a:t>
          </a:r>
          <a:endParaRPr lang="es-ES_tradnl" sz="1000" kern="1200" dirty="0">
            <a:latin typeface="Arial" charset="0"/>
            <a:ea typeface="Arial" charset="0"/>
            <a:cs typeface="Arial" charset="0"/>
          </a:endParaRPr>
        </a:p>
      </dsp:txBody>
      <dsp:txXfrm>
        <a:off x="483" y="0"/>
        <a:ext cx="994815" cy="210247"/>
      </dsp:txXfrm>
    </dsp:sp>
    <dsp:sp modelId="{9D4EC1B5-BE72-0C48-9467-0C55527D9BFB}">
      <dsp:nvSpPr>
        <dsp:cNvPr id="0" name=""/>
        <dsp:cNvSpPr/>
      </dsp:nvSpPr>
      <dsp:spPr>
        <a:xfrm>
          <a:off x="483" y="492124"/>
          <a:ext cx="73080" cy="73080"/>
        </a:xfrm>
        <a:prstGeom prst="rect">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1DA00C-DA9E-6B49-B121-45ACB7F3A373}">
      <dsp:nvSpPr>
        <dsp:cNvPr id="0" name=""/>
        <dsp:cNvSpPr/>
      </dsp:nvSpPr>
      <dsp:spPr>
        <a:xfrm>
          <a:off x="70120" y="443488"/>
          <a:ext cx="925178" cy="17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_tradnl" sz="1000" kern="1200" dirty="0" smtClean="0">
              <a:latin typeface="Arial" charset="0"/>
              <a:ea typeface="Arial" charset="0"/>
              <a:cs typeface="Arial" charset="0"/>
            </a:rPr>
            <a:t>25%</a:t>
          </a:r>
          <a:endParaRPr lang="es-ES_tradnl" sz="1000" kern="1200" dirty="0">
            <a:latin typeface="Arial" charset="0"/>
            <a:ea typeface="Arial" charset="0"/>
            <a:cs typeface="Arial" charset="0"/>
          </a:endParaRPr>
        </a:p>
      </dsp:txBody>
      <dsp:txXfrm>
        <a:off x="70120" y="443488"/>
        <a:ext cx="925178" cy="170351"/>
      </dsp:txXfrm>
    </dsp:sp>
    <dsp:sp modelId="{EEA73B96-1F3A-5442-8FA3-508752DDAFDE}">
      <dsp:nvSpPr>
        <dsp:cNvPr id="0" name=""/>
        <dsp:cNvSpPr/>
      </dsp:nvSpPr>
      <dsp:spPr>
        <a:xfrm>
          <a:off x="483" y="764880"/>
          <a:ext cx="73080" cy="73080"/>
        </a:xfrm>
        <a:prstGeom prst="rect">
          <a:avLst/>
        </a:prstGeom>
        <a:solidFill>
          <a:schemeClr val="lt1">
            <a:hueOff val="0"/>
            <a:satOff val="0"/>
            <a:lumOff val="0"/>
            <a:alphaOff val="0"/>
          </a:schemeClr>
        </a:solidFill>
        <a:ln w="6350" cap="flat" cmpd="sng" algn="ctr">
          <a:solidFill>
            <a:schemeClr val="accent1">
              <a:shade val="50000"/>
              <a:hueOff val="361436"/>
              <a:satOff val="-7560"/>
              <a:lumOff val="42063"/>
              <a:alphaOff val="0"/>
            </a:schemeClr>
          </a:solidFill>
          <a:prstDash val="solid"/>
        </a:ln>
        <a:effectLst/>
      </dsp:spPr>
      <dsp:style>
        <a:lnRef idx="1">
          <a:scrgbClr r="0" g="0" b="0"/>
        </a:lnRef>
        <a:fillRef idx="1">
          <a:scrgbClr r="0" g="0" b="0"/>
        </a:fillRef>
        <a:effectRef idx="0">
          <a:scrgbClr r="0" g="0" b="0"/>
        </a:effectRef>
        <a:fontRef idx="minor"/>
      </dsp:style>
    </dsp:sp>
    <dsp:sp modelId="{8AFD7A43-9055-424D-A87E-F67BBE613F07}">
      <dsp:nvSpPr>
        <dsp:cNvPr id="0" name=""/>
        <dsp:cNvSpPr/>
      </dsp:nvSpPr>
      <dsp:spPr>
        <a:xfrm>
          <a:off x="70120" y="716243"/>
          <a:ext cx="925178" cy="17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_tradnl" sz="1000" kern="1200" dirty="0" smtClean="0">
              <a:latin typeface="Arial" charset="0"/>
              <a:ea typeface="Arial" charset="0"/>
              <a:cs typeface="Arial" charset="0"/>
            </a:rPr>
            <a:t>6 horas diarias</a:t>
          </a:r>
          <a:endParaRPr lang="es-ES_tradnl" sz="1000" kern="1200" dirty="0">
            <a:latin typeface="Arial" charset="0"/>
            <a:ea typeface="Arial" charset="0"/>
            <a:cs typeface="Arial" charset="0"/>
          </a:endParaRPr>
        </a:p>
      </dsp:txBody>
      <dsp:txXfrm>
        <a:off x="70120" y="716243"/>
        <a:ext cx="925178" cy="17035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7FC55-755D-A54B-83BC-CDFCF6CD3625}">
      <dsp:nvSpPr>
        <dsp:cNvPr id="0" name=""/>
        <dsp:cNvSpPr/>
      </dsp:nvSpPr>
      <dsp:spPr>
        <a:xfrm>
          <a:off x="342" y="0"/>
          <a:ext cx="729653" cy="264558"/>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30 días</a:t>
          </a:r>
          <a:endParaRPr lang="es-ES_tradnl" sz="1000" kern="1200" dirty="0">
            <a:latin typeface="Arial" charset="0"/>
            <a:ea typeface="Arial" charset="0"/>
            <a:cs typeface="Arial" charset="0"/>
          </a:endParaRPr>
        </a:p>
      </dsp:txBody>
      <dsp:txXfrm>
        <a:off x="8091" y="7749"/>
        <a:ext cx="714155" cy="249060"/>
      </dsp:txXfrm>
    </dsp:sp>
    <dsp:sp modelId="{F9B2DB81-FE45-424B-AB37-6D3E93A56C3B}">
      <dsp:nvSpPr>
        <dsp:cNvPr id="0" name=""/>
        <dsp:cNvSpPr/>
      </dsp:nvSpPr>
      <dsp:spPr>
        <a:xfrm>
          <a:off x="802960" y="41802"/>
          <a:ext cx="154686" cy="180953"/>
        </a:xfrm>
        <a:prstGeom prst="rightArrow">
          <a:avLst>
            <a:gd name="adj1" fmla="val 60000"/>
            <a:gd name="adj2" fmla="val 5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802960" y="77993"/>
        <a:ext cx="108280" cy="108571"/>
      </dsp:txXfrm>
    </dsp:sp>
    <dsp:sp modelId="{6839381B-9352-C946-937F-9D54C5F57598}">
      <dsp:nvSpPr>
        <dsp:cNvPr id="0" name=""/>
        <dsp:cNvSpPr/>
      </dsp:nvSpPr>
      <dsp:spPr>
        <a:xfrm>
          <a:off x="1021856" y="0"/>
          <a:ext cx="729653" cy="264558"/>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240 horas</a:t>
          </a:r>
          <a:endParaRPr lang="es-ES_tradnl" sz="1000" kern="1200" dirty="0">
            <a:latin typeface="Arial" charset="0"/>
            <a:ea typeface="Arial" charset="0"/>
            <a:cs typeface="Arial" charset="0"/>
          </a:endParaRPr>
        </a:p>
      </dsp:txBody>
      <dsp:txXfrm>
        <a:off x="1029605" y="7749"/>
        <a:ext cx="714155" cy="24906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7FC55-755D-A54B-83BC-CDFCF6CD3625}">
      <dsp:nvSpPr>
        <dsp:cNvPr id="0" name=""/>
        <dsp:cNvSpPr/>
      </dsp:nvSpPr>
      <dsp:spPr>
        <a:xfrm>
          <a:off x="342" y="0"/>
          <a:ext cx="729653" cy="264558"/>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20 días</a:t>
          </a:r>
          <a:endParaRPr lang="es-ES_tradnl" sz="1000" kern="1200" dirty="0">
            <a:latin typeface="Arial" charset="0"/>
            <a:ea typeface="Arial" charset="0"/>
            <a:cs typeface="Arial" charset="0"/>
          </a:endParaRPr>
        </a:p>
      </dsp:txBody>
      <dsp:txXfrm>
        <a:off x="8091" y="7749"/>
        <a:ext cx="714155" cy="249060"/>
      </dsp:txXfrm>
    </dsp:sp>
    <dsp:sp modelId="{F9B2DB81-FE45-424B-AB37-6D3E93A56C3B}">
      <dsp:nvSpPr>
        <dsp:cNvPr id="0" name=""/>
        <dsp:cNvSpPr/>
      </dsp:nvSpPr>
      <dsp:spPr>
        <a:xfrm>
          <a:off x="802960" y="41802"/>
          <a:ext cx="154686" cy="180953"/>
        </a:xfrm>
        <a:prstGeom prst="rightArrow">
          <a:avLst>
            <a:gd name="adj1" fmla="val 60000"/>
            <a:gd name="adj2" fmla="val 5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802960" y="77993"/>
        <a:ext cx="108280" cy="108571"/>
      </dsp:txXfrm>
    </dsp:sp>
    <dsp:sp modelId="{6839381B-9352-C946-937F-9D54C5F57598}">
      <dsp:nvSpPr>
        <dsp:cNvPr id="0" name=""/>
        <dsp:cNvSpPr/>
      </dsp:nvSpPr>
      <dsp:spPr>
        <a:xfrm>
          <a:off x="1021856" y="0"/>
          <a:ext cx="729653" cy="264558"/>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160 horas</a:t>
          </a:r>
          <a:endParaRPr lang="es-ES_tradnl" sz="1000" kern="1200" dirty="0">
            <a:latin typeface="Arial" charset="0"/>
            <a:ea typeface="Arial" charset="0"/>
            <a:cs typeface="Arial" charset="0"/>
          </a:endParaRPr>
        </a:p>
      </dsp:txBody>
      <dsp:txXfrm>
        <a:off x="1029605" y="7749"/>
        <a:ext cx="714155" cy="24906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F8CA5-BBC7-A24A-9315-AEBB057C3721}">
      <dsp:nvSpPr>
        <dsp:cNvPr id="0" name=""/>
        <dsp:cNvSpPr/>
      </dsp:nvSpPr>
      <dsp:spPr>
        <a:xfrm>
          <a:off x="180396" y="411287"/>
          <a:ext cx="1200677" cy="544663"/>
        </a:xfrm>
        <a:prstGeom prst="roundRect">
          <a:avLst>
            <a:gd name="adj" fmla="val 10000"/>
          </a:avLst>
        </a:prstGeom>
        <a:blipFill rotWithShape="0">
          <a:blip xmlns:r="http://schemas.openxmlformats.org/officeDocument/2006/relationships" r:embed="rId1">
            <a:duotone>
              <a:schemeClr val="accent1">
                <a:hueOff val="0"/>
                <a:satOff val="0"/>
                <a:lumOff val="0"/>
                <a:alphaOff val="0"/>
                <a:tint val="67000"/>
                <a:shade val="65000"/>
              </a:schemeClr>
              <a:schemeClr val="accen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Reducción emergente</a:t>
          </a:r>
          <a:endParaRPr lang="es-ES_tradnl" sz="1100" b="1" kern="1200" dirty="0">
            <a:latin typeface="Arial" charset="0"/>
            <a:ea typeface="Arial" charset="0"/>
            <a:cs typeface="Arial" charset="0"/>
          </a:endParaRPr>
        </a:p>
      </dsp:txBody>
      <dsp:txXfrm>
        <a:off x="196349" y="427240"/>
        <a:ext cx="1168771" cy="512757"/>
      </dsp:txXfrm>
    </dsp:sp>
    <dsp:sp modelId="{C8D51290-ADB6-DD44-BB82-7A1BB78FCBA0}">
      <dsp:nvSpPr>
        <dsp:cNvPr id="0" name=""/>
        <dsp:cNvSpPr/>
      </dsp:nvSpPr>
      <dsp:spPr>
        <a:xfrm rot="18133364">
          <a:off x="1250434" y="421917"/>
          <a:ext cx="559741" cy="49873"/>
        </a:xfrm>
        <a:custGeom>
          <a:avLst/>
          <a:gdLst/>
          <a:ahLst/>
          <a:cxnLst/>
          <a:rect l="0" t="0" r="0" b="0"/>
          <a:pathLst>
            <a:path>
              <a:moveTo>
                <a:pt x="0" y="24936"/>
              </a:moveTo>
              <a:lnTo>
                <a:pt x="559741" y="24936"/>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516311" y="432860"/>
        <a:ext cx="27987" cy="27987"/>
      </dsp:txXfrm>
    </dsp:sp>
    <dsp:sp modelId="{0F4A7E7E-FBFA-594B-9358-DA4AB72229F0}">
      <dsp:nvSpPr>
        <dsp:cNvPr id="0" name=""/>
        <dsp:cNvSpPr/>
      </dsp:nvSpPr>
      <dsp:spPr>
        <a:xfrm>
          <a:off x="1679535" y="1734"/>
          <a:ext cx="1786500" cy="416707"/>
        </a:xfrm>
        <a:prstGeom prst="roundRect">
          <a:avLst>
            <a:gd name="adj" fmla="val 1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Por un año y renovable una vez más </a:t>
          </a:r>
          <a:endParaRPr lang="es-ES_tradnl" sz="1100" kern="1200" dirty="0">
            <a:latin typeface="Arial" charset="0"/>
            <a:ea typeface="Arial" charset="0"/>
            <a:cs typeface="Arial" charset="0"/>
          </a:endParaRPr>
        </a:p>
      </dsp:txBody>
      <dsp:txXfrm>
        <a:off x="1691740" y="13939"/>
        <a:ext cx="1762090" cy="392297"/>
      </dsp:txXfrm>
    </dsp:sp>
    <dsp:sp modelId="{05C03779-B6CD-4840-9580-4C30604D7E6A}">
      <dsp:nvSpPr>
        <dsp:cNvPr id="0" name=""/>
        <dsp:cNvSpPr/>
      </dsp:nvSpPr>
      <dsp:spPr>
        <a:xfrm>
          <a:off x="1381074" y="658682"/>
          <a:ext cx="298460" cy="49873"/>
        </a:xfrm>
        <a:custGeom>
          <a:avLst/>
          <a:gdLst/>
          <a:ahLst/>
          <a:cxnLst/>
          <a:rect l="0" t="0" r="0" b="0"/>
          <a:pathLst>
            <a:path>
              <a:moveTo>
                <a:pt x="0" y="24936"/>
              </a:moveTo>
              <a:lnTo>
                <a:pt x="298460" y="24936"/>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522843" y="676157"/>
        <a:ext cx="14923" cy="14923"/>
      </dsp:txXfrm>
    </dsp:sp>
    <dsp:sp modelId="{B141F951-ADB4-E94D-9AD4-DA345FF830AE}">
      <dsp:nvSpPr>
        <dsp:cNvPr id="0" name=""/>
        <dsp:cNvSpPr/>
      </dsp:nvSpPr>
      <dsp:spPr>
        <a:xfrm>
          <a:off x="1679535" y="475265"/>
          <a:ext cx="1786500" cy="416707"/>
        </a:xfrm>
        <a:prstGeom prst="roundRect">
          <a:avLst>
            <a:gd name="adj" fmla="val 1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Máximo el 50% de la jornada laboral</a:t>
          </a:r>
          <a:endParaRPr lang="es-ES_tradnl" sz="1100" kern="1200" dirty="0">
            <a:latin typeface="Arial" charset="0"/>
            <a:ea typeface="Arial" charset="0"/>
            <a:cs typeface="Arial" charset="0"/>
          </a:endParaRPr>
        </a:p>
      </dsp:txBody>
      <dsp:txXfrm>
        <a:off x="1691740" y="487470"/>
        <a:ext cx="1762090" cy="392297"/>
      </dsp:txXfrm>
    </dsp:sp>
    <dsp:sp modelId="{CDBE8427-464C-0A45-9C62-7A0F0F89A721}">
      <dsp:nvSpPr>
        <dsp:cNvPr id="0" name=""/>
        <dsp:cNvSpPr/>
      </dsp:nvSpPr>
      <dsp:spPr>
        <a:xfrm rot="3466636">
          <a:off x="1250434" y="895448"/>
          <a:ext cx="559741" cy="49873"/>
        </a:xfrm>
        <a:custGeom>
          <a:avLst/>
          <a:gdLst/>
          <a:ahLst/>
          <a:cxnLst/>
          <a:rect l="0" t="0" r="0" b="0"/>
          <a:pathLst>
            <a:path>
              <a:moveTo>
                <a:pt x="0" y="24936"/>
              </a:moveTo>
              <a:lnTo>
                <a:pt x="559741" y="24936"/>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516311" y="906391"/>
        <a:ext cx="27987" cy="27987"/>
      </dsp:txXfrm>
    </dsp:sp>
    <dsp:sp modelId="{1D22B6E2-7124-3144-B6C8-CE617E2614FE}">
      <dsp:nvSpPr>
        <dsp:cNvPr id="0" name=""/>
        <dsp:cNvSpPr/>
      </dsp:nvSpPr>
      <dsp:spPr>
        <a:xfrm>
          <a:off x="1679535" y="948796"/>
          <a:ext cx="1786500" cy="416707"/>
        </a:xfrm>
        <a:prstGeom prst="roundRect">
          <a:avLst>
            <a:gd name="adj" fmla="val 1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Remuneración no podrá ser menor al 55%</a:t>
          </a:r>
          <a:endParaRPr lang="es-ES_tradnl" sz="1100" kern="1200" dirty="0">
            <a:latin typeface="Arial" charset="0"/>
            <a:ea typeface="Arial" charset="0"/>
            <a:cs typeface="Arial" charset="0"/>
          </a:endParaRPr>
        </a:p>
      </dsp:txBody>
      <dsp:txXfrm>
        <a:off x="1691740" y="961001"/>
        <a:ext cx="1762090" cy="39229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7BD50-FC27-8949-83E8-D4C99314D21A}">
      <dsp:nvSpPr>
        <dsp:cNvPr id="0" name=""/>
        <dsp:cNvSpPr/>
      </dsp:nvSpPr>
      <dsp:spPr>
        <a:xfrm>
          <a:off x="2260" y="518533"/>
          <a:ext cx="1335028" cy="367132"/>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Mayo/junio de 2020</a:t>
          </a:r>
          <a:endParaRPr lang="es-ES_tradnl" sz="1000" kern="1200" dirty="0">
            <a:latin typeface="Arial" charset="0"/>
            <a:ea typeface="Arial" charset="0"/>
            <a:cs typeface="Arial" charset="0"/>
          </a:endParaRPr>
        </a:p>
      </dsp:txBody>
      <dsp:txXfrm>
        <a:off x="13013" y="529286"/>
        <a:ext cx="1313522" cy="345626"/>
      </dsp:txXfrm>
    </dsp:sp>
    <dsp:sp modelId="{06802325-45AA-9742-B4C1-BB3208363C48}">
      <dsp:nvSpPr>
        <dsp:cNvPr id="0" name=""/>
        <dsp:cNvSpPr/>
      </dsp:nvSpPr>
      <dsp:spPr>
        <a:xfrm rot="5400000">
          <a:off x="640570" y="914870"/>
          <a:ext cx="58407" cy="58407"/>
        </a:xfrm>
        <a:prstGeom prst="rightArrow">
          <a:avLst>
            <a:gd name="adj1" fmla="val 66700"/>
            <a:gd name="adj2" fmla="val 5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80A53424-DDC1-5146-89E1-3A2DFD910BA7}">
      <dsp:nvSpPr>
        <dsp:cNvPr id="0" name=""/>
        <dsp:cNvSpPr/>
      </dsp:nvSpPr>
      <dsp:spPr>
        <a:xfrm>
          <a:off x="2260" y="1002481"/>
          <a:ext cx="1335028" cy="333757"/>
        </a:xfrm>
        <a:prstGeom prst="roundRect">
          <a:avLst>
            <a:gd name="adj" fmla="val 1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Disminuyó en 22,1% </a:t>
          </a:r>
          <a:endParaRPr lang="es-ES_tradnl" sz="1000" kern="1200" dirty="0">
            <a:latin typeface="Arial" charset="0"/>
            <a:ea typeface="Arial" charset="0"/>
            <a:cs typeface="Arial" charset="0"/>
          </a:endParaRPr>
        </a:p>
      </dsp:txBody>
      <dsp:txXfrm>
        <a:off x="12035" y="1012256"/>
        <a:ext cx="1315478" cy="314207"/>
      </dsp:txXfrm>
    </dsp:sp>
    <dsp:sp modelId="{EE169DCC-6CA8-4A43-89E4-C945038395CD}">
      <dsp:nvSpPr>
        <dsp:cNvPr id="0" name=""/>
        <dsp:cNvSpPr/>
      </dsp:nvSpPr>
      <dsp:spPr>
        <a:xfrm rot="5400000">
          <a:off x="640570" y="1365442"/>
          <a:ext cx="58407" cy="58407"/>
        </a:xfrm>
        <a:prstGeom prst="rightArrow">
          <a:avLst>
            <a:gd name="adj1" fmla="val 66700"/>
            <a:gd name="adj2" fmla="val 50000"/>
          </a:avLst>
        </a:prstGeom>
        <a:blipFill rotWithShape="0">
          <a:blip xmlns:r="http://schemas.openxmlformats.org/officeDocument/2006/relationships" r:embed="rId1">
            <a:duotone>
              <a:schemeClr val="accent2">
                <a:hueOff val="1560507"/>
                <a:satOff val="-1946"/>
                <a:lumOff val="458"/>
                <a:alphaOff val="0"/>
                <a:shade val="30000"/>
                <a:satMod val="115000"/>
              </a:schemeClr>
              <a:schemeClr val="accent2">
                <a:hueOff val="1560507"/>
                <a:satOff val="-1946"/>
                <a:lumOff val="458"/>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4368EA6-C91C-2647-88E4-818A96B03B65}">
      <dsp:nvSpPr>
        <dsp:cNvPr id="0" name=""/>
        <dsp:cNvSpPr/>
      </dsp:nvSpPr>
      <dsp:spPr>
        <a:xfrm>
          <a:off x="2260" y="1453054"/>
          <a:ext cx="1335028" cy="333757"/>
        </a:xfrm>
        <a:prstGeom prst="roundRect">
          <a:avLst>
            <a:gd name="adj" fmla="val 10000"/>
          </a:avLst>
        </a:prstGeom>
        <a:solidFill>
          <a:schemeClr val="accent2">
            <a:tint val="40000"/>
            <a:alpha val="90000"/>
            <a:hueOff val="1675273"/>
            <a:satOff val="-1459"/>
            <a:lumOff val="-2"/>
            <a:alphaOff val="0"/>
          </a:schemeClr>
        </a:solidFill>
        <a:ln w="6350" cap="flat" cmpd="sng" algn="ctr">
          <a:solidFill>
            <a:schemeClr val="accent2">
              <a:tint val="40000"/>
              <a:alpha val="90000"/>
              <a:hueOff val="1675273"/>
              <a:satOff val="-1459"/>
              <a:lumOff val="-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Aumentó en un 16,7%, </a:t>
          </a:r>
          <a:endParaRPr lang="es-ES_tradnl" sz="1000" kern="1200" dirty="0">
            <a:latin typeface="Arial" charset="0"/>
            <a:ea typeface="Arial" charset="0"/>
            <a:cs typeface="Arial" charset="0"/>
          </a:endParaRPr>
        </a:p>
      </dsp:txBody>
      <dsp:txXfrm>
        <a:off x="12035" y="1462829"/>
        <a:ext cx="1315478" cy="314207"/>
      </dsp:txXfrm>
    </dsp:sp>
    <dsp:sp modelId="{14A59DA0-8382-D043-8547-57FC3263CB2B}">
      <dsp:nvSpPr>
        <dsp:cNvPr id="0" name=""/>
        <dsp:cNvSpPr/>
      </dsp:nvSpPr>
      <dsp:spPr>
        <a:xfrm>
          <a:off x="1524193" y="518533"/>
          <a:ext cx="1335028" cy="367132"/>
        </a:xfrm>
        <a:prstGeom prst="roundRect">
          <a:avLst>
            <a:gd name="adj" fmla="val 10000"/>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Septiembre de 2020 </a:t>
          </a:r>
          <a:endParaRPr lang="es-ES_tradnl" sz="1000" kern="1200" dirty="0">
            <a:latin typeface="Arial" charset="0"/>
            <a:ea typeface="Arial" charset="0"/>
            <a:cs typeface="Arial" charset="0"/>
          </a:endParaRPr>
        </a:p>
      </dsp:txBody>
      <dsp:txXfrm>
        <a:off x="1534946" y="529286"/>
        <a:ext cx="1313522" cy="345626"/>
      </dsp:txXfrm>
    </dsp:sp>
    <dsp:sp modelId="{FE4E464F-17EE-C042-9753-4974C86261DB}">
      <dsp:nvSpPr>
        <dsp:cNvPr id="0" name=""/>
        <dsp:cNvSpPr/>
      </dsp:nvSpPr>
      <dsp:spPr>
        <a:xfrm rot="5400000">
          <a:off x="2162503" y="914870"/>
          <a:ext cx="58407" cy="58407"/>
        </a:xfrm>
        <a:prstGeom prst="rightArrow">
          <a:avLst>
            <a:gd name="adj1" fmla="val 66700"/>
            <a:gd name="adj2" fmla="val 50000"/>
          </a:avLst>
        </a:prstGeom>
        <a:blipFill rotWithShape="0">
          <a:blip xmlns:r="http://schemas.openxmlformats.org/officeDocument/2006/relationships" r:embed="rId1">
            <a:duotone>
              <a:schemeClr val="accent2">
                <a:hueOff val="3121013"/>
                <a:satOff val="-3893"/>
                <a:lumOff val="915"/>
                <a:alphaOff val="0"/>
                <a:shade val="30000"/>
                <a:satMod val="115000"/>
              </a:schemeClr>
              <a:schemeClr val="accent2">
                <a:hueOff val="3121013"/>
                <a:satOff val="-3893"/>
                <a:lumOff val="91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B9D1BAC-61C3-D946-9605-160B6F2D78B0}">
      <dsp:nvSpPr>
        <dsp:cNvPr id="0" name=""/>
        <dsp:cNvSpPr/>
      </dsp:nvSpPr>
      <dsp:spPr>
        <a:xfrm>
          <a:off x="1524193" y="1002481"/>
          <a:ext cx="1335028" cy="333757"/>
        </a:xfrm>
        <a:prstGeom prst="roundRect">
          <a:avLst>
            <a:gd name="adj" fmla="val 10000"/>
          </a:avLst>
        </a:prstGeom>
        <a:solidFill>
          <a:schemeClr val="accent2">
            <a:tint val="40000"/>
            <a:alpha val="90000"/>
            <a:hueOff val="3350546"/>
            <a:satOff val="-2919"/>
            <a:lumOff val="-4"/>
            <a:alphaOff val="0"/>
          </a:schemeClr>
        </a:solidFill>
        <a:ln w="6350" cap="flat" cmpd="sng" algn="ctr">
          <a:solidFill>
            <a:schemeClr val="accent2">
              <a:tint val="40000"/>
              <a:alpha val="90000"/>
              <a:hueOff val="3350546"/>
              <a:satOff val="-2919"/>
              <a:lumOff val="-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Se incrementó en 15,4%</a:t>
          </a:r>
          <a:endParaRPr lang="es-ES_tradnl" sz="1000" kern="1200" dirty="0">
            <a:latin typeface="Arial" charset="0"/>
            <a:ea typeface="Arial" charset="0"/>
            <a:cs typeface="Arial" charset="0"/>
          </a:endParaRPr>
        </a:p>
      </dsp:txBody>
      <dsp:txXfrm>
        <a:off x="1533968" y="1012256"/>
        <a:ext cx="1315478" cy="314207"/>
      </dsp:txXfrm>
    </dsp:sp>
    <dsp:sp modelId="{5E4A34D8-28F0-F748-9B0A-167CEE834553}">
      <dsp:nvSpPr>
        <dsp:cNvPr id="0" name=""/>
        <dsp:cNvSpPr/>
      </dsp:nvSpPr>
      <dsp:spPr>
        <a:xfrm rot="5400000">
          <a:off x="2162503" y="1365442"/>
          <a:ext cx="58407" cy="58407"/>
        </a:xfrm>
        <a:prstGeom prst="rightArrow">
          <a:avLst>
            <a:gd name="adj1" fmla="val 66700"/>
            <a:gd name="adj2" fmla="val 50000"/>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8411F5C-1338-5E4C-BEB5-BFB9A1C9A093}">
      <dsp:nvSpPr>
        <dsp:cNvPr id="0" name=""/>
        <dsp:cNvSpPr/>
      </dsp:nvSpPr>
      <dsp:spPr>
        <a:xfrm>
          <a:off x="1524193" y="1453054"/>
          <a:ext cx="1335028" cy="333757"/>
        </a:xfrm>
        <a:prstGeom prst="roundRect">
          <a:avLst>
            <a:gd name="adj" fmla="val 10000"/>
          </a:avLst>
        </a:prstGeom>
        <a:solidFill>
          <a:schemeClr val="accent2">
            <a:tint val="40000"/>
            <a:alpha val="90000"/>
            <a:hueOff val="5025819"/>
            <a:satOff val="-4378"/>
            <a:lumOff val="-6"/>
            <a:alphaOff val="0"/>
          </a:schemeClr>
        </a:solidFill>
        <a:ln w="6350" cap="flat" cmpd="sng" algn="ctr">
          <a:solidFill>
            <a:schemeClr val="accent2">
              <a:tint val="40000"/>
              <a:alpha val="90000"/>
              <a:hueOff val="5025819"/>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Se redujo en 11,1%</a:t>
          </a:r>
          <a:endParaRPr lang="es-ES_tradnl" sz="1000" kern="1200" dirty="0">
            <a:latin typeface="Arial" charset="0"/>
            <a:ea typeface="Arial" charset="0"/>
            <a:cs typeface="Arial" charset="0"/>
          </a:endParaRPr>
        </a:p>
      </dsp:txBody>
      <dsp:txXfrm>
        <a:off x="1533968" y="1462829"/>
        <a:ext cx="1315478" cy="31420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FB451-7DD0-FC4E-BA38-2C3A8D63F00C}">
      <dsp:nvSpPr>
        <dsp:cNvPr id="0" name=""/>
        <dsp:cNvSpPr/>
      </dsp:nvSpPr>
      <dsp:spPr>
        <a:xfrm>
          <a:off x="60264" y="94"/>
          <a:ext cx="1343295" cy="403695"/>
        </a:xfrm>
        <a:prstGeom prst="chevron">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S_tradnl" sz="1000" b="1" kern="1200" dirty="0" smtClean="0">
              <a:latin typeface="Arial" charset="0"/>
              <a:ea typeface="Arial" charset="0"/>
              <a:cs typeface="Arial" charset="0"/>
            </a:rPr>
            <a:t>Tasa de empleo pleno</a:t>
          </a:r>
          <a:endParaRPr lang="es-ES_tradnl" sz="1000" b="1" kern="1200" dirty="0">
            <a:latin typeface="Arial" charset="0"/>
            <a:ea typeface="Arial" charset="0"/>
            <a:cs typeface="Arial" charset="0"/>
          </a:endParaRPr>
        </a:p>
      </dsp:txBody>
      <dsp:txXfrm>
        <a:off x="262112" y="94"/>
        <a:ext cx="939600" cy="403695"/>
      </dsp:txXfrm>
    </dsp:sp>
    <dsp:sp modelId="{F08C6B31-66B9-3D40-8835-3B2789C24017}">
      <dsp:nvSpPr>
        <dsp:cNvPr id="0" name=""/>
        <dsp:cNvSpPr/>
      </dsp:nvSpPr>
      <dsp:spPr>
        <a:xfrm>
          <a:off x="60264" y="460307"/>
          <a:ext cx="1343295" cy="403695"/>
        </a:xfrm>
        <a:prstGeom prst="chevron">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S_tradnl" sz="1000" b="1" kern="1200" dirty="0" smtClean="0">
              <a:latin typeface="Arial" charset="0"/>
              <a:ea typeface="Arial" charset="0"/>
              <a:cs typeface="Arial" charset="0"/>
            </a:rPr>
            <a:t>Tasa de subempleo</a:t>
          </a:r>
          <a:endParaRPr lang="es-ES_tradnl" sz="1000" b="1" kern="1200" dirty="0">
            <a:latin typeface="Arial" charset="0"/>
            <a:ea typeface="Arial" charset="0"/>
            <a:cs typeface="Arial" charset="0"/>
          </a:endParaRPr>
        </a:p>
      </dsp:txBody>
      <dsp:txXfrm>
        <a:off x="262112" y="460307"/>
        <a:ext cx="939600" cy="40369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C11F4-767F-3046-8117-9FE786D494C2}">
      <dsp:nvSpPr>
        <dsp:cNvPr id="0" name=""/>
        <dsp:cNvSpPr/>
      </dsp:nvSpPr>
      <dsp:spPr>
        <a:xfrm rot="10800000">
          <a:off x="2462692" y="469475"/>
          <a:ext cx="519973" cy="456731"/>
        </a:xfrm>
        <a:prstGeom prst="bentArrow">
          <a:avLst>
            <a:gd name="adj1" fmla="val 32840"/>
            <a:gd name="adj2" fmla="val 25000"/>
            <a:gd name="adj3" fmla="val 35780"/>
            <a:gd name="adj4" fmla="val 0"/>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17C0493-80C6-4543-8B7E-E38DA002A06A}">
      <dsp:nvSpPr>
        <dsp:cNvPr id="0" name=""/>
        <dsp:cNvSpPr/>
      </dsp:nvSpPr>
      <dsp:spPr>
        <a:xfrm>
          <a:off x="1824789" y="59275"/>
          <a:ext cx="1238269" cy="444780"/>
        </a:xfrm>
        <a:prstGeom prst="roundRect">
          <a:avLst>
            <a:gd name="adj" fmla="val 16670"/>
          </a:avLst>
        </a:prstGeom>
        <a:blipFill rotWithShape="0">
          <a:blip xmlns:r="http://schemas.openxmlformats.org/officeDocument/2006/relationships" r:embed="rId1">
            <a:duotone>
              <a:schemeClr val="accent1">
                <a:shade val="50000"/>
                <a:hueOff val="0"/>
                <a:satOff val="0"/>
                <a:lumOff val="0"/>
                <a:alphaOff val="0"/>
                <a:tint val="67000"/>
                <a:shade val="65000"/>
              </a:schemeClr>
              <a:schemeClr val="accent1">
                <a:shade val="50000"/>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ENEMDU de mayo/junio 2020</a:t>
          </a:r>
          <a:endParaRPr lang="es-ES_tradnl" sz="1000" kern="1200" dirty="0">
            <a:latin typeface="Arial" charset="0"/>
            <a:ea typeface="Arial" charset="0"/>
            <a:cs typeface="Arial" charset="0"/>
          </a:endParaRPr>
        </a:p>
      </dsp:txBody>
      <dsp:txXfrm>
        <a:off x="1846505" y="80991"/>
        <a:ext cx="1194837" cy="401348"/>
      </dsp:txXfrm>
    </dsp:sp>
    <dsp:sp modelId="{8F8618BA-0795-6049-AEAF-3677EDEDC951}">
      <dsp:nvSpPr>
        <dsp:cNvPr id="0" name=""/>
        <dsp:cNvSpPr/>
      </dsp:nvSpPr>
      <dsp:spPr>
        <a:xfrm>
          <a:off x="988197" y="21308"/>
          <a:ext cx="1198697" cy="43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s-ES" sz="1000" kern="1200" dirty="0" smtClean="0">
              <a:latin typeface="Arial" charset="0"/>
              <a:ea typeface="Arial" charset="0"/>
              <a:cs typeface="Arial" charset="0"/>
            </a:rPr>
            <a:t>Llamadas telefónicas</a:t>
          </a:r>
          <a:endParaRPr lang="es-ES_tradnl" sz="1000" kern="1200" dirty="0">
            <a:latin typeface="Arial" charset="0"/>
            <a:ea typeface="Arial" charset="0"/>
            <a:cs typeface="Arial" charset="0"/>
          </a:endParaRPr>
        </a:p>
      </dsp:txBody>
      <dsp:txXfrm>
        <a:off x="988197" y="21308"/>
        <a:ext cx="1198697" cy="434982"/>
      </dsp:txXfrm>
    </dsp:sp>
    <dsp:sp modelId="{7A508055-1C34-A04C-AEC0-58BD00761BEB}">
      <dsp:nvSpPr>
        <dsp:cNvPr id="0" name=""/>
        <dsp:cNvSpPr/>
      </dsp:nvSpPr>
      <dsp:spPr>
        <a:xfrm>
          <a:off x="1601898" y="643738"/>
          <a:ext cx="1092737" cy="444780"/>
        </a:xfrm>
        <a:prstGeom prst="roundRect">
          <a:avLst>
            <a:gd name="adj" fmla="val 16670"/>
          </a:avLst>
        </a:prstGeom>
        <a:blipFill rotWithShape="0">
          <a:blip xmlns:r="http://schemas.openxmlformats.org/officeDocument/2006/relationships" r:embed="rId1">
            <a:duotone>
              <a:schemeClr val="accent1">
                <a:shade val="50000"/>
                <a:hueOff val="361436"/>
                <a:satOff val="-7560"/>
                <a:lumOff val="42063"/>
                <a:alphaOff val="0"/>
                <a:tint val="67000"/>
                <a:shade val="65000"/>
              </a:schemeClr>
              <a:schemeClr val="accent1">
                <a:shade val="50000"/>
                <a:hueOff val="361436"/>
                <a:satOff val="-7560"/>
                <a:lumOff val="4206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 determinado para cada tasa</a:t>
          </a:r>
          <a:endParaRPr lang="es-ES_tradnl" sz="1000" kern="1200" dirty="0">
            <a:latin typeface="Arial" charset="0"/>
            <a:ea typeface="Arial" charset="0"/>
            <a:cs typeface="Arial" charset="0"/>
          </a:endParaRPr>
        </a:p>
      </dsp:txBody>
      <dsp:txXfrm>
        <a:off x="1623614" y="665454"/>
        <a:ext cx="1049305" cy="401348"/>
      </dsp:txXfrm>
    </dsp:sp>
    <dsp:sp modelId="{FD04BCBA-80B7-3043-91B4-E2E54FBBECEC}">
      <dsp:nvSpPr>
        <dsp:cNvPr id="0" name=""/>
        <dsp:cNvSpPr/>
      </dsp:nvSpPr>
      <dsp:spPr>
        <a:xfrm>
          <a:off x="523640" y="653537"/>
          <a:ext cx="1089726" cy="43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s-ES" sz="1000" kern="1200" dirty="0" smtClean="0">
              <a:latin typeface="Arial" charset="0"/>
              <a:ea typeface="Arial" charset="0"/>
              <a:cs typeface="Arial" charset="0"/>
            </a:rPr>
            <a:t>Sobrestimado o subestimado</a:t>
          </a:r>
          <a:endParaRPr lang="es-ES_tradnl" sz="1000" kern="1200" dirty="0">
            <a:latin typeface="Arial" charset="0"/>
            <a:ea typeface="Arial" charset="0"/>
            <a:cs typeface="Arial" charset="0"/>
          </a:endParaRPr>
        </a:p>
      </dsp:txBody>
      <dsp:txXfrm>
        <a:off x="523640" y="653537"/>
        <a:ext cx="1089726" cy="43498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83EF6-40FF-FC48-96A6-FCD77530D4EA}">
      <dsp:nvSpPr>
        <dsp:cNvPr id="0" name=""/>
        <dsp:cNvSpPr/>
      </dsp:nvSpPr>
      <dsp:spPr>
        <a:xfrm>
          <a:off x="79905" y="658167"/>
          <a:ext cx="1424366" cy="129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lvl="0" algn="l" defTabSz="444500">
            <a:lnSpc>
              <a:spcPct val="90000"/>
            </a:lnSpc>
            <a:spcBef>
              <a:spcPct val="0"/>
            </a:spcBef>
            <a:spcAft>
              <a:spcPct val="35000"/>
            </a:spcAft>
          </a:pPr>
          <a:r>
            <a:rPr lang="es-ES" sz="1000" kern="1200" dirty="0" smtClean="0">
              <a:latin typeface="Arial" charset="0"/>
              <a:ea typeface="Arial" charset="0"/>
              <a:cs typeface="Arial" charset="0"/>
            </a:rPr>
            <a:t>Reactivación de las actividades productivas</a:t>
          </a:r>
          <a:endParaRPr lang="es-ES_tradnl" sz="1000" kern="1200" dirty="0">
            <a:latin typeface="Arial" charset="0"/>
            <a:ea typeface="Arial" charset="0"/>
            <a:cs typeface="Arial" charset="0"/>
          </a:endParaRPr>
        </a:p>
      </dsp:txBody>
      <dsp:txXfrm>
        <a:off x="79905" y="658167"/>
        <a:ext cx="1424366" cy="129487"/>
      </dsp:txXfrm>
    </dsp:sp>
    <dsp:sp modelId="{C1985FAA-C602-9A4D-9008-636EA60D388E}">
      <dsp:nvSpPr>
        <dsp:cNvPr id="0" name=""/>
        <dsp:cNvSpPr/>
      </dsp:nvSpPr>
      <dsp:spPr>
        <a:xfrm>
          <a:off x="79905" y="787655"/>
          <a:ext cx="189915" cy="31652"/>
        </a:xfrm>
        <a:prstGeom prst="parallelogram">
          <a:avLst>
            <a:gd name="adj" fmla="val 14084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w="6350"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6DD7F68F-ADB8-C349-B242-DD88E54B55C4}">
      <dsp:nvSpPr>
        <dsp:cNvPr id="0" name=""/>
        <dsp:cNvSpPr/>
      </dsp:nvSpPr>
      <dsp:spPr>
        <a:xfrm>
          <a:off x="280899" y="787655"/>
          <a:ext cx="189915" cy="31652"/>
        </a:xfrm>
        <a:prstGeom prst="parallelogram">
          <a:avLst>
            <a:gd name="adj" fmla="val 140840"/>
          </a:avLst>
        </a:prstGeom>
        <a:blipFill rotWithShape="0">
          <a:blip xmlns:r="http://schemas.openxmlformats.org/officeDocument/2006/relationships" r:embed="rId1">
            <a:duotone>
              <a:schemeClr val="accent4">
                <a:hueOff val="-343444"/>
                <a:satOff val="2069"/>
                <a:lumOff val="166"/>
                <a:alphaOff val="0"/>
                <a:tint val="67000"/>
                <a:shade val="65000"/>
              </a:schemeClr>
              <a:schemeClr val="accent4">
                <a:hueOff val="-343444"/>
                <a:satOff val="2069"/>
                <a:lumOff val="166"/>
                <a:alphaOff val="0"/>
                <a:tint val="10000"/>
                <a:satMod val="130000"/>
              </a:schemeClr>
            </a:duotone>
          </a:blip>
          <a:tile tx="0" ty="0" sx="60000" sy="59000" flip="none" algn="b"/>
        </a:blipFill>
        <a:ln w="6350" cap="flat" cmpd="sng" algn="ctr">
          <a:solidFill>
            <a:schemeClr val="accent4">
              <a:hueOff val="-343444"/>
              <a:satOff val="2069"/>
              <a:lumOff val="166"/>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E1FB58D-266B-9149-ABD5-D48A06430B3A}">
      <dsp:nvSpPr>
        <dsp:cNvPr id="0" name=""/>
        <dsp:cNvSpPr/>
      </dsp:nvSpPr>
      <dsp:spPr>
        <a:xfrm>
          <a:off x="481893" y="787655"/>
          <a:ext cx="189915" cy="31652"/>
        </a:xfrm>
        <a:prstGeom prst="parallelogram">
          <a:avLst>
            <a:gd name="adj" fmla="val 140840"/>
          </a:avLst>
        </a:prstGeom>
        <a:blipFill rotWithShape="0">
          <a:blip xmlns:r="http://schemas.openxmlformats.org/officeDocument/2006/relationships" r:embed="rId1">
            <a:duotone>
              <a:schemeClr val="accent4">
                <a:hueOff val="-686888"/>
                <a:satOff val="4138"/>
                <a:lumOff val="332"/>
                <a:alphaOff val="0"/>
                <a:tint val="67000"/>
                <a:shade val="65000"/>
              </a:schemeClr>
              <a:schemeClr val="accent4">
                <a:hueOff val="-686888"/>
                <a:satOff val="4138"/>
                <a:lumOff val="332"/>
                <a:alphaOff val="0"/>
                <a:tint val="10000"/>
                <a:satMod val="130000"/>
              </a:schemeClr>
            </a:duotone>
          </a:blip>
          <a:tile tx="0" ty="0" sx="60000" sy="59000" flip="none" algn="b"/>
        </a:blipFill>
        <a:ln w="6350" cap="flat" cmpd="sng" algn="ctr">
          <a:solidFill>
            <a:schemeClr val="accent4">
              <a:hueOff val="-686888"/>
              <a:satOff val="4138"/>
              <a:lumOff val="332"/>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6E7D1DA-2D35-9849-92B2-9F29D5C8E9E2}">
      <dsp:nvSpPr>
        <dsp:cNvPr id="0" name=""/>
        <dsp:cNvSpPr/>
      </dsp:nvSpPr>
      <dsp:spPr>
        <a:xfrm>
          <a:off x="682887" y="787655"/>
          <a:ext cx="189915" cy="31652"/>
        </a:xfrm>
        <a:prstGeom prst="parallelogram">
          <a:avLst>
            <a:gd name="adj" fmla="val 140840"/>
          </a:avLst>
        </a:prstGeom>
        <a:blipFill rotWithShape="0">
          <a:blip xmlns:r="http://schemas.openxmlformats.org/officeDocument/2006/relationships" r:embed="rId1">
            <a:duotone>
              <a:schemeClr val="accent4">
                <a:hueOff val="-1030332"/>
                <a:satOff val="6207"/>
                <a:lumOff val="498"/>
                <a:alphaOff val="0"/>
                <a:tint val="67000"/>
                <a:shade val="65000"/>
              </a:schemeClr>
              <a:schemeClr val="accent4">
                <a:hueOff val="-1030332"/>
                <a:satOff val="6207"/>
                <a:lumOff val="498"/>
                <a:alphaOff val="0"/>
                <a:tint val="10000"/>
                <a:satMod val="130000"/>
              </a:schemeClr>
            </a:duotone>
          </a:blip>
          <a:tile tx="0" ty="0" sx="60000" sy="59000" flip="none" algn="b"/>
        </a:blipFill>
        <a:ln w="6350" cap="flat" cmpd="sng" algn="ctr">
          <a:solidFill>
            <a:schemeClr val="accent4">
              <a:hueOff val="-1030332"/>
              <a:satOff val="6207"/>
              <a:lumOff val="498"/>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E85DF1EC-80FC-B54B-AAEB-9E7521168F6F}">
      <dsp:nvSpPr>
        <dsp:cNvPr id="0" name=""/>
        <dsp:cNvSpPr/>
      </dsp:nvSpPr>
      <dsp:spPr>
        <a:xfrm>
          <a:off x="883881" y="787655"/>
          <a:ext cx="189915" cy="31652"/>
        </a:xfrm>
        <a:prstGeom prst="parallelogram">
          <a:avLst>
            <a:gd name="adj" fmla="val 140840"/>
          </a:avLst>
        </a:prstGeom>
        <a:blipFill rotWithShape="0">
          <a:blip xmlns:r="http://schemas.openxmlformats.org/officeDocument/2006/relationships" r:embed="rId1">
            <a:duotone>
              <a:schemeClr val="accent4">
                <a:hueOff val="-1373776"/>
                <a:satOff val="8277"/>
                <a:lumOff val="663"/>
                <a:alphaOff val="0"/>
                <a:tint val="67000"/>
                <a:shade val="65000"/>
              </a:schemeClr>
              <a:schemeClr val="accent4">
                <a:hueOff val="-1373776"/>
                <a:satOff val="8277"/>
                <a:lumOff val="663"/>
                <a:alphaOff val="0"/>
                <a:tint val="10000"/>
                <a:satMod val="130000"/>
              </a:schemeClr>
            </a:duotone>
          </a:blip>
          <a:tile tx="0" ty="0" sx="60000" sy="59000" flip="none" algn="b"/>
        </a:blipFill>
        <a:ln w="6350" cap="flat" cmpd="sng" algn="ctr">
          <a:solidFill>
            <a:schemeClr val="accent4">
              <a:hueOff val="-1373776"/>
              <a:satOff val="8277"/>
              <a:lumOff val="663"/>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104834AB-10C1-AC42-8BB9-A80EB9DA89C3}">
      <dsp:nvSpPr>
        <dsp:cNvPr id="0" name=""/>
        <dsp:cNvSpPr/>
      </dsp:nvSpPr>
      <dsp:spPr>
        <a:xfrm>
          <a:off x="1084875" y="787655"/>
          <a:ext cx="189915" cy="31652"/>
        </a:xfrm>
        <a:prstGeom prst="parallelogram">
          <a:avLst>
            <a:gd name="adj" fmla="val 140840"/>
          </a:avLst>
        </a:prstGeom>
        <a:blipFill rotWithShape="0">
          <a:blip xmlns:r="http://schemas.openxmlformats.org/officeDocument/2006/relationships" r:embed="rId1">
            <a:duotone>
              <a:schemeClr val="accent4">
                <a:hueOff val="-1717220"/>
                <a:satOff val="10346"/>
                <a:lumOff val="829"/>
                <a:alphaOff val="0"/>
                <a:tint val="67000"/>
                <a:shade val="65000"/>
              </a:schemeClr>
              <a:schemeClr val="accent4">
                <a:hueOff val="-1717220"/>
                <a:satOff val="10346"/>
                <a:lumOff val="829"/>
                <a:alphaOff val="0"/>
                <a:tint val="10000"/>
                <a:satMod val="130000"/>
              </a:schemeClr>
            </a:duotone>
          </a:blip>
          <a:tile tx="0" ty="0" sx="60000" sy="59000" flip="none" algn="b"/>
        </a:blipFill>
        <a:ln w="6350" cap="flat" cmpd="sng" algn="ctr">
          <a:solidFill>
            <a:schemeClr val="accent4">
              <a:hueOff val="-1717220"/>
              <a:satOff val="10346"/>
              <a:lumOff val="829"/>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DF4D9E0-1F7C-074C-A602-2E8427CFAE2E}">
      <dsp:nvSpPr>
        <dsp:cNvPr id="0" name=""/>
        <dsp:cNvSpPr/>
      </dsp:nvSpPr>
      <dsp:spPr>
        <a:xfrm>
          <a:off x="1285869" y="787655"/>
          <a:ext cx="189915" cy="31652"/>
        </a:xfrm>
        <a:prstGeom prst="parallelogram">
          <a:avLst>
            <a:gd name="adj" fmla="val 140840"/>
          </a:avLst>
        </a:prstGeom>
        <a:blipFill rotWithShape="0">
          <a:blip xmlns:r="http://schemas.openxmlformats.org/officeDocument/2006/relationships" r:embed="rId1">
            <a:duotone>
              <a:schemeClr val="accent4">
                <a:hueOff val="-2060664"/>
                <a:satOff val="12415"/>
                <a:lumOff val="995"/>
                <a:alphaOff val="0"/>
                <a:tint val="67000"/>
                <a:shade val="65000"/>
              </a:schemeClr>
              <a:schemeClr val="accent4">
                <a:hueOff val="-2060664"/>
                <a:satOff val="12415"/>
                <a:lumOff val="995"/>
                <a:alphaOff val="0"/>
                <a:tint val="10000"/>
                <a:satMod val="130000"/>
              </a:schemeClr>
            </a:duotone>
          </a:blip>
          <a:tile tx="0" ty="0" sx="60000" sy="59000" flip="none" algn="b"/>
        </a:blipFill>
        <a:ln w="6350" cap="flat" cmpd="sng" algn="ctr">
          <a:solidFill>
            <a:schemeClr val="accent4">
              <a:hueOff val="-2060664"/>
              <a:satOff val="12415"/>
              <a:lumOff val="995"/>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32E92C0-8A8B-434D-8522-FAE5CAC5127B}">
      <dsp:nvSpPr>
        <dsp:cNvPr id="0" name=""/>
        <dsp:cNvSpPr/>
      </dsp:nvSpPr>
      <dsp:spPr>
        <a:xfrm>
          <a:off x="51987" y="1052036"/>
          <a:ext cx="1424366" cy="129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lvl="0" algn="l" defTabSz="444500">
            <a:lnSpc>
              <a:spcPct val="90000"/>
            </a:lnSpc>
            <a:spcBef>
              <a:spcPct val="0"/>
            </a:spcBef>
            <a:spcAft>
              <a:spcPct val="35000"/>
            </a:spcAft>
          </a:pPr>
          <a:r>
            <a:rPr lang="es-ES" sz="1000" kern="1200" dirty="0" smtClean="0">
              <a:latin typeface="Arial" charset="0"/>
              <a:ea typeface="Arial" charset="0"/>
              <a:cs typeface="Arial" charset="0"/>
            </a:rPr>
            <a:t>Nuevas modalidades de contratos de trabajo </a:t>
          </a:r>
          <a:endParaRPr lang="es-ES_tradnl" sz="1000" kern="1200" dirty="0">
            <a:latin typeface="Arial" charset="0"/>
            <a:ea typeface="Arial" charset="0"/>
            <a:cs typeface="Arial" charset="0"/>
          </a:endParaRPr>
        </a:p>
      </dsp:txBody>
      <dsp:txXfrm>
        <a:off x="51987" y="1052036"/>
        <a:ext cx="1424366" cy="129487"/>
      </dsp:txXfrm>
    </dsp:sp>
    <dsp:sp modelId="{DF8CD81D-863B-0644-B70E-376161D8DB41}">
      <dsp:nvSpPr>
        <dsp:cNvPr id="0" name=""/>
        <dsp:cNvSpPr/>
      </dsp:nvSpPr>
      <dsp:spPr>
        <a:xfrm>
          <a:off x="79905" y="1164400"/>
          <a:ext cx="189915" cy="31652"/>
        </a:xfrm>
        <a:prstGeom prst="parallelogram">
          <a:avLst>
            <a:gd name="adj" fmla="val 140840"/>
          </a:avLst>
        </a:prstGeom>
        <a:blipFill rotWithShape="0">
          <a:blip xmlns:r="http://schemas.openxmlformats.org/officeDocument/2006/relationships" r:embed="rId1">
            <a:duotone>
              <a:schemeClr val="accent4">
                <a:hueOff val="-2404108"/>
                <a:satOff val="14484"/>
                <a:lumOff val="1161"/>
                <a:alphaOff val="0"/>
                <a:tint val="67000"/>
                <a:shade val="65000"/>
              </a:schemeClr>
              <a:schemeClr val="accent4">
                <a:hueOff val="-2404108"/>
                <a:satOff val="14484"/>
                <a:lumOff val="1161"/>
                <a:alphaOff val="0"/>
                <a:tint val="10000"/>
                <a:satMod val="130000"/>
              </a:schemeClr>
            </a:duotone>
          </a:blip>
          <a:tile tx="0" ty="0" sx="60000" sy="59000" flip="none" algn="b"/>
        </a:blipFill>
        <a:ln w="6350" cap="flat" cmpd="sng" algn="ctr">
          <a:solidFill>
            <a:schemeClr val="accent4">
              <a:hueOff val="-2404108"/>
              <a:satOff val="14484"/>
              <a:lumOff val="1161"/>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DB39AB4-A48F-104B-805D-C5DD42758450}">
      <dsp:nvSpPr>
        <dsp:cNvPr id="0" name=""/>
        <dsp:cNvSpPr/>
      </dsp:nvSpPr>
      <dsp:spPr>
        <a:xfrm>
          <a:off x="280899" y="1164400"/>
          <a:ext cx="189915" cy="31652"/>
        </a:xfrm>
        <a:prstGeom prst="parallelogram">
          <a:avLst>
            <a:gd name="adj" fmla="val 140840"/>
          </a:avLst>
        </a:prstGeom>
        <a:blipFill rotWithShape="0">
          <a:blip xmlns:r="http://schemas.openxmlformats.org/officeDocument/2006/relationships" r:embed="rId1">
            <a:duotone>
              <a:schemeClr val="accent4">
                <a:hueOff val="-2747552"/>
                <a:satOff val="16553"/>
                <a:lumOff val="1327"/>
                <a:alphaOff val="0"/>
                <a:tint val="67000"/>
                <a:shade val="65000"/>
              </a:schemeClr>
              <a:schemeClr val="accent4">
                <a:hueOff val="-2747552"/>
                <a:satOff val="16553"/>
                <a:lumOff val="1327"/>
                <a:alphaOff val="0"/>
                <a:tint val="10000"/>
                <a:satMod val="130000"/>
              </a:schemeClr>
            </a:duotone>
          </a:blip>
          <a:tile tx="0" ty="0" sx="60000" sy="59000" flip="none" algn="b"/>
        </a:blipFill>
        <a:ln w="6350" cap="flat" cmpd="sng" algn="ctr">
          <a:solidFill>
            <a:schemeClr val="accent4">
              <a:hueOff val="-2747552"/>
              <a:satOff val="16553"/>
              <a:lumOff val="1327"/>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662725B-E1E4-214D-ACB1-AB1FC628E468}">
      <dsp:nvSpPr>
        <dsp:cNvPr id="0" name=""/>
        <dsp:cNvSpPr/>
      </dsp:nvSpPr>
      <dsp:spPr>
        <a:xfrm>
          <a:off x="481893" y="1164400"/>
          <a:ext cx="189915" cy="31652"/>
        </a:xfrm>
        <a:prstGeom prst="parallelogram">
          <a:avLst>
            <a:gd name="adj" fmla="val 140840"/>
          </a:avLst>
        </a:prstGeom>
        <a:blipFill rotWithShape="0">
          <a:blip xmlns:r="http://schemas.openxmlformats.org/officeDocument/2006/relationships" r:embed="rId1">
            <a:duotone>
              <a:schemeClr val="accent4">
                <a:hueOff val="-3090996"/>
                <a:satOff val="18622"/>
                <a:lumOff val="1493"/>
                <a:alphaOff val="0"/>
                <a:tint val="67000"/>
                <a:shade val="65000"/>
              </a:schemeClr>
              <a:schemeClr val="accent4">
                <a:hueOff val="-3090996"/>
                <a:satOff val="18622"/>
                <a:lumOff val="1493"/>
                <a:alphaOff val="0"/>
                <a:tint val="10000"/>
                <a:satMod val="130000"/>
              </a:schemeClr>
            </a:duotone>
          </a:blip>
          <a:tile tx="0" ty="0" sx="60000" sy="59000" flip="none" algn="b"/>
        </a:blipFill>
        <a:ln w="6350" cap="flat" cmpd="sng" algn="ctr">
          <a:solidFill>
            <a:schemeClr val="accent4">
              <a:hueOff val="-3090996"/>
              <a:satOff val="18622"/>
              <a:lumOff val="1493"/>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55E24E7-7DC0-484F-A4AA-58E82766EFD5}">
      <dsp:nvSpPr>
        <dsp:cNvPr id="0" name=""/>
        <dsp:cNvSpPr/>
      </dsp:nvSpPr>
      <dsp:spPr>
        <a:xfrm>
          <a:off x="682887" y="1164400"/>
          <a:ext cx="189915" cy="31652"/>
        </a:xfrm>
        <a:prstGeom prst="parallelogram">
          <a:avLst>
            <a:gd name="adj" fmla="val 140840"/>
          </a:avLst>
        </a:prstGeom>
        <a:blipFill rotWithShape="0">
          <a:blip xmlns:r="http://schemas.openxmlformats.org/officeDocument/2006/relationships" r:embed="rId1">
            <a:duotone>
              <a:schemeClr val="accent4">
                <a:hueOff val="-3434440"/>
                <a:satOff val="20692"/>
                <a:lumOff val="1658"/>
                <a:alphaOff val="0"/>
                <a:tint val="67000"/>
                <a:shade val="65000"/>
              </a:schemeClr>
              <a:schemeClr val="accent4">
                <a:hueOff val="-3434440"/>
                <a:satOff val="20692"/>
                <a:lumOff val="1658"/>
                <a:alphaOff val="0"/>
                <a:tint val="10000"/>
                <a:satMod val="130000"/>
              </a:schemeClr>
            </a:duotone>
          </a:blip>
          <a:tile tx="0" ty="0" sx="60000" sy="59000" flip="none" algn="b"/>
        </a:blipFill>
        <a:ln w="6350" cap="flat" cmpd="sng" algn="ctr">
          <a:solidFill>
            <a:schemeClr val="accent4">
              <a:hueOff val="-3434440"/>
              <a:satOff val="20692"/>
              <a:lumOff val="1658"/>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EECC4F7-B97D-BD4D-B586-46464B48912E}">
      <dsp:nvSpPr>
        <dsp:cNvPr id="0" name=""/>
        <dsp:cNvSpPr/>
      </dsp:nvSpPr>
      <dsp:spPr>
        <a:xfrm>
          <a:off x="883881" y="1164400"/>
          <a:ext cx="189915" cy="31652"/>
        </a:xfrm>
        <a:prstGeom prst="parallelogram">
          <a:avLst>
            <a:gd name="adj" fmla="val 140840"/>
          </a:avLst>
        </a:prstGeom>
        <a:blipFill rotWithShape="0">
          <a:blip xmlns:r="http://schemas.openxmlformats.org/officeDocument/2006/relationships" r:embed="rId1">
            <a:duotone>
              <a:schemeClr val="accent4">
                <a:hueOff val="-3777884"/>
                <a:satOff val="22761"/>
                <a:lumOff val="1824"/>
                <a:alphaOff val="0"/>
                <a:tint val="67000"/>
                <a:shade val="65000"/>
              </a:schemeClr>
              <a:schemeClr val="accent4">
                <a:hueOff val="-3777884"/>
                <a:satOff val="22761"/>
                <a:lumOff val="1824"/>
                <a:alphaOff val="0"/>
                <a:tint val="10000"/>
                <a:satMod val="130000"/>
              </a:schemeClr>
            </a:duotone>
          </a:blip>
          <a:tile tx="0" ty="0" sx="60000" sy="59000" flip="none" algn="b"/>
        </a:blipFill>
        <a:ln w="6350" cap="flat" cmpd="sng" algn="ctr">
          <a:solidFill>
            <a:schemeClr val="accent4">
              <a:hueOff val="-3777884"/>
              <a:satOff val="22761"/>
              <a:lumOff val="1824"/>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38EF8E6-136D-7E4E-BA9D-FB69579911EB}">
      <dsp:nvSpPr>
        <dsp:cNvPr id="0" name=""/>
        <dsp:cNvSpPr/>
      </dsp:nvSpPr>
      <dsp:spPr>
        <a:xfrm>
          <a:off x="1084875" y="1164400"/>
          <a:ext cx="189915" cy="31652"/>
        </a:xfrm>
        <a:prstGeom prst="parallelogram">
          <a:avLst>
            <a:gd name="adj" fmla="val 140840"/>
          </a:avLst>
        </a:prstGeom>
        <a:blipFill rotWithShape="0">
          <a:blip xmlns:r="http://schemas.openxmlformats.org/officeDocument/2006/relationships" r:embed="rId1">
            <a:duotone>
              <a:schemeClr val="accent4">
                <a:hueOff val="-4121327"/>
                <a:satOff val="24830"/>
                <a:lumOff val="1990"/>
                <a:alphaOff val="0"/>
                <a:tint val="67000"/>
                <a:shade val="65000"/>
              </a:schemeClr>
              <a:schemeClr val="accent4">
                <a:hueOff val="-4121327"/>
                <a:satOff val="24830"/>
                <a:lumOff val="1990"/>
                <a:alphaOff val="0"/>
                <a:tint val="10000"/>
                <a:satMod val="130000"/>
              </a:schemeClr>
            </a:duotone>
          </a:blip>
          <a:tile tx="0" ty="0" sx="60000" sy="59000" flip="none" algn="b"/>
        </a:blipFill>
        <a:ln w="6350" cap="flat" cmpd="sng" algn="ctr">
          <a:solidFill>
            <a:schemeClr val="accent4">
              <a:hueOff val="-4121327"/>
              <a:satOff val="24830"/>
              <a:lumOff val="199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19D105C-DC24-D94C-B2AD-2E3256F315B9}">
      <dsp:nvSpPr>
        <dsp:cNvPr id="0" name=""/>
        <dsp:cNvSpPr/>
      </dsp:nvSpPr>
      <dsp:spPr>
        <a:xfrm>
          <a:off x="1285869" y="1164400"/>
          <a:ext cx="189915" cy="31652"/>
        </a:xfrm>
        <a:prstGeom prst="parallelogram">
          <a:avLst>
            <a:gd name="adj" fmla="val 140840"/>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w="6350" cap="flat" cmpd="sng" algn="ctr">
          <a:solidFill>
            <a:schemeClr val="accent4">
              <a:hueOff val="-4464771"/>
              <a:satOff val="26899"/>
              <a:lumOff val="2156"/>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EDD43-A8D6-B640-A176-CE6FAE70E384}">
      <dsp:nvSpPr>
        <dsp:cNvPr id="0" name=""/>
        <dsp:cNvSpPr/>
      </dsp:nvSpPr>
      <dsp:spPr>
        <a:xfrm>
          <a:off x="1191" y="222613"/>
          <a:ext cx="1776220" cy="444055"/>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Diciembre de 2007 a diciembre de 2019</a:t>
          </a:r>
          <a:endParaRPr lang="es-ES_tradnl" sz="1200" kern="1200" dirty="0">
            <a:latin typeface="Arial" charset="0"/>
            <a:ea typeface="Arial" charset="0"/>
            <a:cs typeface="Arial" charset="0"/>
          </a:endParaRPr>
        </a:p>
      </dsp:txBody>
      <dsp:txXfrm>
        <a:off x="14197" y="235619"/>
        <a:ext cx="1750208" cy="418043"/>
      </dsp:txXfrm>
    </dsp:sp>
    <dsp:sp modelId="{8D6C0ED2-A169-7644-A33C-66513BCE15E5}">
      <dsp:nvSpPr>
        <dsp:cNvPr id="0" name=""/>
        <dsp:cNvSpPr/>
      </dsp:nvSpPr>
      <dsp:spPr>
        <a:xfrm rot="5400000">
          <a:off x="850446" y="705523"/>
          <a:ext cx="77709" cy="77709"/>
        </a:xfrm>
        <a:prstGeom prst="rightArrow">
          <a:avLst>
            <a:gd name="adj1" fmla="val 66700"/>
            <a:gd name="adj2" fmla="val 5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9BF352B1-BB19-A34C-9D8D-5ECBE2DDBED3}">
      <dsp:nvSpPr>
        <dsp:cNvPr id="0" name=""/>
        <dsp:cNvSpPr/>
      </dsp:nvSpPr>
      <dsp:spPr>
        <a:xfrm>
          <a:off x="1191" y="822088"/>
          <a:ext cx="1776220" cy="444055"/>
        </a:xfrm>
        <a:prstGeom prst="roundRect">
          <a:avLst>
            <a:gd name="adj" fmla="val 1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&gt; 50% personas ocupadas</a:t>
          </a:r>
          <a:endParaRPr lang="es-ES_tradnl" sz="1200" kern="1200" dirty="0">
            <a:latin typeface="Arial" charset="0"/>
            <a:ea typeface="Arial" charset="0"/>
            <a:cs typeface="Arial" charset="0"/>
          </a:endParaRPr>
        </a:p>
      </dsp:txBody>
      <dsp:txXfrm>
        <a:off x="14197" y="835094"/>
        <a:ext cx="1750208" cy="418043"/>
      </dsp:txXfrm>
    </dsp:sp>
    <dsp:sp modelId="{4FB06FD7-F531-B146-80C1-BFD6C536B13A}">
      <dsp:nvSpPr>
        <dsp:cNvPr id="0" name=""/>
        <dsp:cNvSpPr/>
      </dsp:nvSpPr>
      <dsp:spPr>
        <a:xfrm rot="5400000">
          <a:off x="850446" y="1304998"/>
          <a:ext cx="77709" cy="77709"/>
        </a:xfrm>
        <a:prstGeom prst="rightArrow">
          <a:avLst>
            <a:gd name="adj1" fmla="val 66700"/>
            <a:gd name="adj2" fmla="val 50000"/>
          </a:avLst>
        </a:prstGeom>
        <a:blipFill rotWithShape="0">
          <a:blip xmlns:r="http://schemas.openxmlformats.org/officeDocument/2006/relationships" r:embed="rId1">
            <a:duotone>
              <a:schemeClr val="accent2">
                <a:hueOff val="1560507"/>
                <a:satOff val="-1946"/>
                <a:lumOff val="458"/>
                <a:alphaOff val="0"/>
                <a:shade val="30000"/>
                <a:satMod val="115000"/>
              </a:schemeClr>
              <a:schemeClr val="accent2">
                <a:hueOff val="1560507"/>
                <a:satOff val="-1946"/>
                <a:lumOff val="458"/>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E459420E-7948-7949-912B-C96E36F62C57}">
      <dsp:nvSpPr>
        <dsp:cNvPr id="0" name=""/>
        <dsp:cNvSpPr/>
      </dsp:nvSpPr>
      <dsp:spPr>
        <a:xfrm>
          <a:off x="1191" y="1421562"/>
          <a:ext cx="1776220" cy="444055"/>
        </a:xfrm>
        <a:prstGeom prst="roundRect">
          <a:avLst>
            <a:gd name="adj" fmla="val 10000"/>
          </a:avLst>
        </a:prstGeom>
        <a:solidFill>
          <a:schemeClr val="accent2">
            <a:tint val="40000"/>
            <a:alpha val="90000"/>
            <a:hueOff val="1675273"/>
            <a:satOff val="-1459"/>
            <a:lumOff val="-2"/>
            <a:alphaOff val="0"/>
          </a:schemeClr>
        </a:solidFill>
        <a:ln w="6350" cap="flat" cmpd="sng" algn="ctr">
          <a:solidFill>
            <a:schemeClr val="accent2">
              <a:tint val="40000"/>
              <a:alpha val="90000"/>
              <a:hueOff val="1675273"/>
              <a:satOff val="-1459"/>
              <a:lumOff val="-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Remuneración </a:t>
          </a:r>
          <a14:m xmlns:a14="http://schemas.microsoft.com/office/drawing/2010/main">
            <m:oMath xmlns:m="http://schemas.openxmlformats.org/officeDocument/2006/math">
              <m:r>
                <a:rPr lang="es-ES_tradnl" sz="1200" i="1" kern="1200" smtClean="0">
                  <a:latin typeface="Cambria Math" charset="0"/>
                  <a:ea typeface="Arial" charset="0"/>
                  <a:cs typeface="Arial" charset="0"/>
                </a:rPr>
                <m:t>≥</m:t>
              </m:r>
            </m:oMath>
          </a14:m>
          <a:r>
            <a:rPr lang="es-ES" sz="1200" kern="1200" dirty="0" smtClean="0">
              <a:latin typeface="Arial" charset="0"/>
              <a:ea typeface="Arial" charset="0"/>
              <a:cs typeface="Arial" charset="0"/>
            </a:rPr>
            <a:t> Salario mínimo</a:t>
          </a:r>
          <a:endParaRPr lang="es-ES_tradnl" sz="1200" kern="1200" dirty="0">
            <a:latin typeface="Arial" charset="0"/>
            <a:ea typeface="Arial" charset="0"/>
            <a:cs typeface="Arial" charset="0"/>
          </a:endParaRPr>
        </a:p>
      </dsp:txBody>
      <dsp:txXfrm>
        <a:off x="14197" y="1434568"/>
        <a:ext cx="1750208" cy="418043"/>
      </dsp:txXfrm>
    </dsp:sp>
    <dsp:sp modelId="{922FDAC1-FB64-8C46-A462-C3CCE129597D}">
      <dsp:nvSpPr>
        <dsp:cNvPr id="0" name=""/>
        <dsp:cNvSpPr/>
      </dsp:nvSpPr>
      <dsp:spPr>
        <a:xfrm>
          <a:off x="1955265" y="222613"/>
          <a:ext cx="1776220" cy="444055"/>
        </a:xfrm>
        <a:prstGeom prst="roundRect">
          <a:avLst>
            <a:gd name="adj" fmla="val 10000"/>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Porcentajes</a:t>
          </a:r>
          <a:endParaRPr lang="es-ES_tradnl" sz="1200" kern="1200" dirty="0">
            <a:latin typeface="Arial" charset="0"/>
            <a:ea typeface="Arial" charset="0"/>
            <a:cs typeface="Arial" charset="0"/>
          </a:endParaRPr>
        </a:p>
      </dsp:txBody>
      <dsp:txXfrm>
        <a:off x="1968271" y="235619"/>
        <a:ext cx="1750208" cy="418043"/>
      </dsp:txXfrm>
    </dsp:sp>
    <dsp:sp modelId="{15F72E4A-96B8-6F4B-BF67-0C28D8657FD9}">
      <dsp:nvSpPr>
        <dsp:cNvPr id="0" name=""/>
        <dsp:cNvSpPr/>
      </dsp:nvSpPr>
      <dsp:spPr>
        <a:xfrm rot="5400000">
          <a:off x="2804520" y="705523"/>
          <a:ext cx="77709" cy="77709"/>
        </a:xfrm>
        <a:prstGeom prst="rightArrow">
          <a:avLst>
            <a:gd name="adj1" fmla="val 66700"/>
            <a:gd name="adj2" fmla="val 50000"/>
          </a:avLst>
        </a:prstGeom>
        <a:blipFill rotWithShape="0">
          <a:blip xmlns:r="http://schemas.openxmlformats.org/officeDocument/2006/relationships" r:embed="rId1">
            <a:duotone>
              <a:schemeClr val="accent2">
                <a:hueOff val="3121013"/>
                <a:satOff val="-3893"/>
                <a:lumOff val="915"/>
                <a:alphaOff val="0"/>
                <a:shade val="30000"/>
                <a:satMod val="115000"/>
              </a:schemeClr>
              <a:schemeClr val="accent2">
                <a:hueOff val="3121013"/>
                <a:satOff val="-3893"/>
                <a:lumOff val="91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4B6DE0A5-6EF2-ED4D-8C54-B66C435DEBE1}">
      <dsp:nvSpPr>
        <dsp:cNvPr id="0" name=""/>
        <dsp:cNvSpPr/>
      </dsp:nvSpPr>
      <dsp:spPr>
        <a:xfrm>
          <a:off x="1955265" y="822088"/>
          <a:ext cx="1776220" cy="444055"/>
        </a:xfrm>
        <a:prstGeom prst="roundRect">
          <a:avLst>
            <a:gd name="adj" fmla="val 10000"/>
          </a:avLst>
        </a:prstGeom>
        <a:solidFill>
          <a:schemeClr val="accent2">
            <a:tint val="40000"/>
            <a:alpha val="90000"/>
            <a:hueOff val="3350546"/>
            <a:satOff val="-2919"/>
            <a:lumOff val="-4"/>
            <a:alphaOff val="0"/>
          </a:schemeClr>
        </a:solidFill>
        <a:ln w="6350" cap="flat" cmpd="sng" algn="ctr">
          <a:solidFill>
            <a:schemeClr val="accent2">
              <a:tint val="40000"/>
              <a:alpha val="90000"/>
              <a:hueOff val="3350546"/>
              <a:satOff val="-2919"/>
              <a:lumOff val="-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Empleo Adecuado/Pleno (del 37,9% al 49,3%)</a:t>
          </a:r>
          <a:endParaRPr lang="es-ES_tradnl" sz="1200" kern="1200" dirty="0">
            <a:latin typeface="Arial" charset="0"/>
            <a:ea typeface="Arial" charset="0"/>
            <a:cs typeface="Arial" charset="0"/>
          </a:endParaRPr>
        </a:p>
      </dsp:txBody>
      <dsp:txXfrm>
        <a:off x="1968271" y="835094"/>
        <a:ext cx="1750208" cy="418043"/>
      </dsp:txXfrm>
    </dsp:sp>
    <dsp:sp modelId="{CC747C2B-9204-CC41-A50D-22DFDAA57B75}">
      <dsp:nvSpPr>
        <dsp:cNvPr id="0" name=""/>
        <dsp:cNvSpPr/>
      </dsp:nvSpPr>
      <dsp:spPr>
        <a:xfrm rot="5400000">
          <a:off x="2804520" y="1304998"/>
          <a:ext cx="77709" cy="77709"/>
        </a:xfrm>
        <a:prstGeom prst="rightArrow">
          <a:avLst>
            <a:gd name="adj1" fmla="val 66700"/>
            <a:gd name="adj2" fmla="val 50000"/>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D74DDA16-360C-E74B-8D3A-41540EC6B4DF}">
      <dsp:nvSpPr>
        <dsp:cNvPr id="0" name=""/>
        <dsp:cNvSpPr/>
      </dsp:nvSpPr>
      <dsp:spPr>
        <a:xfrm>
          <a:off x="1955265" y="1421562"/>
          <a:ext cx="1776220" cy="444055"/>
        </a:xfrm>
        <a:prstGeom prst="roundRect">
          <a:avLst>
            <a:gd name="adj" fmla="val 10000"/>
          </a:avLst>
        </a:prstGeom>
        <a:solidFill>
          <a:schemeClr val="accent2">
            <a:tint val="40000"/>
            <a:alpha val="90000"/>
            <a:hueOff val="5025819"/>
            <a:satOff val="-4378"/>
            <a:lumOff val="-6"/>
            <a:alphaOff val="0"/>
          </a:schemeClr>
        </a:solidFill>
        <a:ln w="6350" cap="flat" cmpd="sng" algn="ctr">
          <a:solidFill>
            <a:schemeClr val="accent2">
              <a:tint val="40000"/>
              <a:alpha val="90000"/>
              <a:hueOff val="5025819"/>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Otras categorías (del 46,8% al 56,7%)</a:t>
          </a:r>
          <a:endParaRPr lang="es-ES_tradnl" sz="1200" kern="1200" dirty="0">
            <a:latin typeface="Arial" charset="0"/>
            <a:ea typeface="Arial" charset="0"/>
            <a:cs typeface="Arial" charset="0"/>
          </a:endParaRPr>
        </a:p>
      </dsp:txBody>
      <dsp:txXfrm>
        <a:off x="1968271" y="1434568"/>
        <a:ext cx="1750208" cy="41804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E99AA-7B4C-1D40-AD29-CE79AEDE014B}">
      <dsp:nvSpPr>
        <dsp:cNvPr id="0" name=""/>
        <dsp:cNvSpPr/>
      </dsp:nvSpPr>
      <dsp:spPr>
        <a:xfrm>
          <a:off x="0" y="16357"/>
          <a:ext cx="1347065" cy="346583"/>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w="6350" cap="flat" cmpd="sng" algn="ctr">
          <a:solidFill>
            <a:schemeClr val="accent4">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Ley Orgánica de Apoyo Humanitario</a:t>
          </a:r>
          <a:endParaRPr lang="es-ES_tradnl" sz="1000" kern="1200" dirty="0">
            <a:latin typeface="Arial" charset="0"/>
            <a:ea typeface="Arial" charset="0"/>
            <a:cs typeface="Arial" charset="0"/>
          </a:endParaRPr>
        </a:p>
      </dsp:txBody>
      <dsp:txXfrm>
        <a:off x="0" y="16357"/>
        <a:ext cx="1347065" cy="346583"/>
      </dsp:txXfrm>
    </dsp:sp>
    <dsp:sp modelId="{4B7CBC28-FFB1-A64C-9257-8A8019E9647C}">
      <dsp:nvSpPr>
        <dsp:cNvPr id="0" name=""/>
        <dsp:cNvSpPr/>
      </dsp:nvSpPr>
      <dsp:spPr>
        <a:xfrm>
          <a:off x="0" y="362940"/>
          <a:ext cx="1347065" cy="407632"/>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s-ES" sz="1000" kern="1200" dirty="0" smtClean="0">
              <a:latin typeface="Arial" charset="0"/>
              <a:ea typeface="Arial" charset="0"/>
              <a:cs typeface="Arial" charset="0"/>
            </a:rPr>
            <a:t>“Contrato especial emergente</a:t>
          </a:r>
          <a:r>
            <a:rPr lang="es-ES_tradnl" sz="1000" kern="1200" dirty="0" smtClean="0">
              <a:latin typeface="Arial" charset="0"/>
              <a:ea typeface="Arial" charset="0"/>
              <a:cs typeface="Arial" charset="0"/>
            </a:rPr>
            <a:t>”</a:t>
          </a:r>
          <a:endParaRPr lang="es-ES_tradnl" sz="1000" kern="1200" dirty="0">
            <a:latin typeface="Arial" charset="0"/>
            <a:ea typeface="Arial" charset="0"/>
            <a:cs typeface="Arial" charset="0"/>
          </a:endParaRPr>
        </a:p>
      </dsp:txBody>
      <dsp:txXfrm>
        <a:off x="0" y="362940"/>
        <a:ext cx="1347065" cy="40763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3A9DD-21BF-734B-8DD2-B99E85876DA5}">
      <dsp:nvSpPr>
        <dsp:cNvPr id="0" name=""/>
        <dsp:cNvSpPr/>
      </dsp:nvSpPr>
      <dsp:spPr>
        <a:xfrm>
          <a:off x="48141" y="157217"/>
          <a:ext cx="1451589" cy="128306"/>
        </a:xfrm>
        <a:prstGeom prst="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w="6350" cap="flat" cmpd="sng" algn="ctr">
          <a:solidFill>
            <a:schemeClr val="accent1">
              <a:shade val="50000"/>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9583A782-7D69-E24A-921C-4D207D5B60AF}">
      <dsp:nvSpPr>
        <dsp:cNvPr id="0" name=""/>
        <dsp:cNvSpPr/>
      </dsp:nvSpPr>
      <dsp:spPr>
        <a:xfrm>
          <a:off x="47818" y="209374"/>
          <a:ext cx="60194" cy="60194"/>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95FDFDC-1F9C-0F46-8050-3830D0A9DA5B}">
      <dsp:nvSpPr>
        <dsp:cNvPr id="0" name=""/>
        <dsp:cNvSpPr/>
      </dsp:nvSpPr>
      <dsp:spPr>
        <a:xfrm>
          <a:off x="83284" y="0"/>
          <a:ext cx="1381302" cy="17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l" defTabSz="444500">
            <a:lnSpc>
              <a:spcPct val="90000"/>
            </a:lnSpc>
            <a:spcBef>
              <a:spcPct val="0"/>
            </a:spcBef>
            <a:spcAft>
              <a:spcPct val="35000"/>
            </a:spcAft>
          </a:pPr>
          <a:r>
            <a:rPr lang="es-ES" sz="1000" kern="1200" dirty="0" smtClean="0"/>
            <a:t>30 de octubre de 2020</a:t>
          </a:r>
          <a:endParaRPr lang="es-ES_tradnl" sz="1000" kern="1200" dirty="0"/>
        </a:p>
      </dsp:txBody>
      <dsp:txXfrm>
        <a:off x="83284" y="0"/>
        <a:ext cx="1381302" cy="173171"/>
      </dsp:txXfrm>
    </dsp:sp>
    <dsp:sp modelId="{3F991B62-7955-6F4C-AF72-E333233A2FC7}">
      <dsp:nvSpPr>
        <dsp:cNvPr id="0" name=""/>
        <dsp:cNvSpPr/>
      </dsp:nvSpPr>
      <dsp:spPr>
        <a:xfrm>
          <a:off x="48144" y="388940"/>
          <a:ext cx="60193" cy="60193"/>
        </a:xfrm>
        <a:prstGeom prst="rect">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AEC7993-EAC2-B449-A352-7881540ACEC5}">
      <dsp:nvSpPr>
        <dsp:cNvPr id="0" name=""/>
        <dsp:cNvSpPr/>
      </dsp:nvSpPr>
      <dsp:spPr>
        <a:xfrm>
          <a:off x="96282" y="316218"/>
          <a:ext cx="1559901" cy="18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 sz="1000" kern="1200" dirty="0" smtClean="0"/>
            <a:t>“de emprendimiento” </a:t>
          </a:r>
          <a:endParaRPr lang="es-ES_tradnl" sz="1000" kern="1200" dirty="0"/>
        </a:p>
      </dsp:txBody>
      <dsp:txXfrm>
        <a:off x="96282" y="316218"/>
        <a:ext cx="1559901" cy="186909"/>
      </dsp:txXfrm>
    </dsp:sp>
    <dsp:sp modelId="{17A186D4-E76A-C24D-A531-54C5757FD738}">
      <dsp:nvSpPr>
        <dsp:cNvPr id="0" name=""/>
        <dsp:cNvSpPr/>
      </dsp:nvSpPr>
      <dsp:spPr>
        <a:xfrm>
          <a:off x="48144" y="575850"/>
          <a:ext cx="60193" cy="60193"/>
        </a:xfrm>
        <a:prstGeom prst="rect">
          <a:avLst/>
        </a:prstGeom>
        <a:solidFill>
          <a:schemeClr val="lt1">
            <a:hueOff val="0"/>
            <a:satOff val="0"/>
            <a:lumOff val="0"/>
            <a:alphaOff val="0"/>
          </a:schemeClr>
        </a:solidFill>
        <a:ln w="6350" cap="flat" cmpd="sng" algn="ctr">
          <a:solidFill>
            <a:schemeClr val="accent1">
              <a:shade val="50000"/>
              <a:hueOff val="180718"/>
              <a:satOff val="-3780"/>
              <a:lumOff val="21031"/>
              <a:alphaOff val="0"/>
            </a:schemeClr>
          </a:solidFill>
          <a:prstDash val="solid"/>
        </a:ln>
        <a:effectLst/>
      </dsp:spPr>
      <dsp:style>
        <a:lnRef idx="1">
          <a:scrgbClr r="0" g="0" b="0"/>
        </a:lnRef>
        <a:fillRef idx="1">
          <a:scrgbClr r="0" g="0" b="0"/>
        </a:fillRef>
        <a:effectRef idx="0">
          <a:scrgbClr r="0" g="0" b="0"/>
        </a:effectRef>
        <a:fontRef idx="minor"/>
      </dsp:style>
    </dsp:sp>
    <dsp:sp modelId="{1A10FB63-10C6-2F4B-AD90-7BF01A298646}">
      <dsp:nvSpPr>
        <dsp:cNvPr id="0" name=""/>
        <dsp:cNvSpPr/>
      </dsp:nvSpPr>
      <dsp:spPr>
        <a:xfrm>
          <a:off x="96282" y="503128"/>
          <a:ext cx="1559901" cy="18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 sz="1000" kern="1200" dirty="0" smtClean="0"/>
            <a:t>“productivo”</a:t>
          </a:r>
          <a:endParaRPr lang="es-ES_tradnl" sz="1000" kern="1200" dirty="0"/>
        </a:p>
      </dsp:txBody>
      <dsp:txXfrm>
        <a:off x="96282" y="503128"/>
        <a:ext cx="1559901" cy="186909"/>
      </dsp:txXfrm>
    </dsp:sp>
    <dsp:sp modelId="{52002506-24D7-1449-9A0E-646A83507840}">
      <dsp:nvSpPr>
        <dsp:cNvPr id="0" name=""/>
        <dsp:cNvSpPr/>
      </dsp:nvSpPr>
      <dsp:spPr>
        <a:xfrm>
          <a:off x="48144" y="762760"/>
          <a:ext cx="60193" cy="60193"/>
        </a:xfrm>
        <a:prstGeom prst="rect">
          <a:avLst/>
        </a:prstGeom>
        <a:solidFill>
          <a:schemeClr val="lt1">
            <a:hueOff val="0"/>
            <a:satOff val="0"/>
            <a:lumOff val="0"/>
            <a:alphaOff val="0"/>
          </a:schemeClr>
        </a:solidFill>
        <a:ln w="6350" cap="flat" cmpd="sng" algn="ctr">
          <a:solidFill>
            <a:schemeClr val="accent1">
              <a:shade val="50000"/>
              <a:hueOff val="361436"/>
              <a:satOff val="-7560"/>
              <a:lumOff val="42063"/>
              <a:alphaOff val="0"/>
            </a:schemeClr>
          </a:solidFill>
          <a:prstDash val="solid"/>
        </a:ln>
        <a:effectLst/>
      </dsp:spPr>
      <dsp:style>
        <a:lnRef idx="1">
          <a:scrgbClr r="0" g="0" b="0"/>
        </a:lnRef>
        <a:fillRef idx="1">
          <a:scrgbClr r="0" g="0" b="0"/>
        </a:fillRef>
        <a:effectRef idx="0">
          <a:scrgbClr r="0" g="0" b="0"/>
        </a:effectRef>
        <a:fontRef idx="minor"/>
      </dsp:style>
    </dsp:sp>
    <dsp:sp modelId="{A0106D45-A43B-4941-80C2-1101D7025F7F}">
      <dsp:nvSpPr>
        <dsp:cNvPr id="0" name=""/>
        <dsp:cNvSpPr/>
      </dsp:nvSpPr>
      <dsp:spPr>
        <a:xfrm>
          <a:off x="96282" y="690038"/>
          <a:ext cx="1559901" cy="18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 sz="1000" kern="1200" dirty="0" smtClean="0"/>
            <a:t>“turístico y cultural”</a:t>
          </a:r>
          <a:endParaRPr lang="es-ES_tradnl" sz="1000" kern="1200" dirty="0"/>
        </a:p>
      </dsp:txBody>
      <dsp:txXfrm>
        <a:off x="96282" y="690038"/>
        <a:ext cx="1559901" cy="186909"/>
      </dsp:txXfrm>
    </dsp:sp>
    <dsp:sp modelId="{CB63E7F0-0947-B44F-974F-D293876116D2}">
      <dsp:nvSpPr>
        <dsp:cNvPr id="0" name=""/>
        <dsp:cNvSpPr/>
      </dsp:nvSpPr>
      <dsp:spPr>
        <a:xfrm>
          <a:off x="48144" y="949670"/>
          <a:ext cx="60193" cy="60193"/>
        </a:xfrm>
        <a:prstGeom prst="rect">
          <a:avLst/>
        </a:prstGeom>
        <a:solidFill>
          <a:schemeClr val="lt1">
            <a:hueOff val="0"/>
            <a:satOff val="0"/>
            <a:lumOff val="0"/>
            <a:alphaOff val="0"/>
          </a:schemeClr>
        </a:solidFill>
        <a:ln w="6350" cap="flat" cmpd="sng" algn="ctr">
          <a:solidFill>
            <a:schemeClr val="accent1">
              <a:shade val="50000"/>
              <a:hueOff val="180718"/>
              <a:satOff val="-3780"/>
              <a:lumOff val="21031"/>
              <a:alphaOff val="0"/>
            </a:schemeClr>
          </a:solidFill>
          <a:prstDash val="solid"/>
        </a:ln>
        <a:effectLst/>
      </dsp:spPr>
      <dsp:style>
        <a:lnRef idx="1">
          <a:scrgbClr r="0" g="0" b="0"/>
        </a:lnRef>
        <a:fillRef idx="1">
          <a:scrgbClr r="0" g="0" b="0"/>
        </a:fillRef>
        <a:effectRef idx="0">
          <a:scrgbClr r="0" g="0" b="0"/>
        </a:effectRef>
        <a:fontRef idx="minor"/>
      </dsp:style>
    </dsp:sp>
    <dsp:sp modelId="{E2F843F3-AF92-0849-B91D-54EFA2AC3690}">
      <dsp:nvSpPr>
        <dsp:cNvPr id="0" name=""/>
        <dsp:cNvSpPr/>
      </dsp:nvSpPr>
      <dsp:spPr>
        <a:xfrm>
          <a:off x="96282" y="859500"/>
          <a:ext cx="1559901" cy="18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a:lnSpc>
              <a:spcPct val="90000"/>
            </a:lnSpc>
            <a:spcBef>
              <a:spcPct val="0"/>
            </a:spcBef>
            <a:spcAft>
              <a:spcPct val="35000"/>
            </a:spcAft>
          </a:pPr>
          <a:r>
            <a:rPr lang="es-ES" sz="1000" kern="1200" dirty="0" smtClean="0"/>
            <a:t> “joven y de formación”</a:t>
          </a:r>
          <a:endParaRPr lang="es-ES_tradnl" sz="1000" kern="1200" dirty="0"/>
        </a:p>
      </dsp:txBody>
      <dsp:txXfrm>
        <a:off x="96282" y="859500"/>
        <a:ext cx="1559901" cy="18690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3660F-A35A-3448-B202-920546AA0C66}">
      <dsp:nvSpPr>
        <dsp:cNvPr id="0" name=""/>
        <dsp:cNvSpPr/>
      </dsp:nvSpPr>
      <dsp:spPr>
        <a:xfrm>
          <a:off x="0" y="12301"/>
          <a:ext cx="1347064" cy="346583"/>
        </a:xfrm>
        <a:prstGeom prst="rect">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w="6350" cap="flat" cmpd="sng" algn="ctr">
          <a:solidFill>
            <a:schemeClr val="accent2">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Acuerdo Ministerial MDT-2020-136</a:t>
          </a:r>
          <a:endParaRPr lang="es-ES_tradnl" sz="1000" kern="1200" dirty="0">
            <a:latin typeface="Arial" charset="0"/>
            <a:ea typeface="Arial" charset="0"/>
            <a:cs typeface="Arial" charset="0"/>
          </a:endParaRPr>
        </a:p>
      </dsp:txBody>
      <dsp:txXfrm>
        <a:off x="0" y="12301"/>
        <a:ext cx="1347064" cy="346583"/>
      </dsp:txXfrm>
    </dsp:sp>
    <dsp:sp modelId="{BF75A907-5226-7C4A-ABE8-80C0E850BFE4}">
      <dsp:nvSpPr>
        <dsp:cNvPr id="0" name=""/>
        <dsp:cNvSpPr/>
      </dsp:nvSpPr>
      <dsp:spPr>
        <a:xfrm>
          <a:off x="0" y="358884"/>
          <a:ext cx="1347064" cy="407632"/>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s-ES" sz="1000" kern="1200" dirty="0" smtClean="0">
              <a:latin typeface="Arial" charset="0"/>
              <a:ea typeface="Arial" charset="0"/>
              <a:cs typeface="Arial" charset="0"/>
            </a:rPr>
            <a:t>Reforma al “contrato por giro de negocio” </a:t>
          </a:r>
          <a:endParaRPr lang="es-ES_tradnl" sz="1000" kern="1200" dirty="0">
            <a:latin typeface="Arial" charset="0"/>
            <a:ea typeface="Arial" charset="0"/>
            <a:cs typeface="Arial" charset="0"/>
          </a:endParaRPr>
        </a:p>
      </dsp:txBody>
      <dsp:txXfrm>
        <a:off x="0" y="358884"/>
        <a:ext cx="1347064" cy="40763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D8EDE-20EE-DE4F-8E8F-533DC2E6A132}">
      <dsp:nvSpPr>
        <dsp:cNvPr id="0" name=""/>
        <dsp:cNvSpPr/>
      </dsp:nvSpPr>
      <dsp:spPr>
        <a:xfrm>
          <a:off x="178071" y="312017"/>
          <a:ext cx="1247833" cy="426147"/>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Mayo/junio de 2020</a:t>
          </a:r>
          <a:endParaRPr lang="es-ES_tradnl" sz="1000" kern="1200" dirty="0">
            <a:latin typeface="Arial" charset="0"/>
            <a:ea typeface="Arial" charset="0"/>
            <a:cs typeface="Arial" charset="0"/>
          </a:endParaRPr>
        </a:p>
      </dsp:txBody>
      <dsp:txXfrm>
        <a:off x="190552" y="324498"/>
        <a:ext cx="1222871" cy="401185"/>
      </dsp:txXfrm>
    </dsp:sp>
    <dsp:sp modelId="{F386703C-B5AC-AB4B-93AA-0001F6EEB10C}">
      <dsp:nvSpPr>
        <dsp:cNvPr id="0" name=""/>
        <dsp:cNvSpPr/>
      </dsp:nvSpPr>
      <dsp:spPr>
        <a:xfrm>
          <a:off x="302855" y="738165"/>
          <a:ext cx="124765" cy="369053"/>
        </a:xfrm>
        <a:custGeom>
          <a:avLst/>
          <a:gdLst/>
          <a:ahLst/>
          <a:cxnLst/>
          <a:rect l="0" t="0" r="0" b="0"/>
          <a:pathLst>
            <a:path>
              <a:moveTo>
                <a:pt x="0" y="0"/>
              </a:moveTo>
              <a:lnTo>
                <a:pt x="0" y="369053"/>
              </a:lnTo>
              <a:lnTo>
                <a:pt x="124765" y="369053"/>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E3F70FF-1FE0-CC45-9D54-86C909240ECF}">
      <dsp:nvSpPr>
        <dsp:cNvPr id="0" name=""/>
        <dsp:cNvSpPr/>
      </dsp:nvSpPr>
      <dsp:spPr>
        <a:xfrm>
          <a:off x="427621" y="894144"/>
          <a:ext cx="998267" cy="42614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Crecimiento de 9,5%</a:t>
          </a:r>
          <a:endParaRPr lang="es-ES_tradnl" sz="1000" kern="1200" dirty="0">
            <a:latin typeface="Arial" charset="0"/>
            <a:ea typeface="Arial" charset="0"/>
            <a:cs typeface="Arial" charset="0"/>
          </a:endParaRPr>
        </a:p>
      </dsp:txBody>
      <dsp:txXfrm>
        <a:off x="440102" y="906625"/>
        <a:ext cx="973305" cy="401185"/>
      </dsp:txXfrm>
    </dsp:sp>
    <dsp:sp modelId="{32213BB8-7BB3-BC4F-A26F-2721E61D3AF0}">
      <dsp:nvSpPr>
        <dsp:cNvPr id="0" name=""/>
        <dsp:cNvSpPr/>
      </dsp:nvSpPr>
      <dsp:spPr>
        <a:xfrm>
          <a:off x="302855" y="738165"/>
          <a:ext cx="124765" cy="1050064"/>
        </a:xfrm>
        <a:custGeom>
          <a:avLst/>
          <a:gdLst/>
          <a:ahLst/>
          <a:cxnLst/>
          <a:rect l="0" t="0" r="0" b="0"/>
          <a:pathLst>
            <a:path>
              <a:moveTo>
                <a:pt x="0" y="0"/>
              </a:moveTo>
              <a:lnTo>
                <a:pt x="0" y="1050064"/>
              </a:lnTo>
              <a:lnTo>
                <a:pt x="124765" y="1050064"/>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E6F494D-6490-1F4F-ACCD-B95DA07446A8}">
      <dsp:nvSpPr>
        <dsp:cNvPr id="0" name=""/>
        <dsp:cNvSpPr/>
      </dsp:nvSpPr>
      <dsp:spPr>
        <a:xfrm>
          <a:off x="427621" y="1476271"/>
          <a:ext cx="998267" cy="62391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488257"/>
              <a:satOff val="8966"/>
              <a:lumOff val="71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Decisiones de índole laboral </a:t>
          </a:r>
          <a:endParaRPr lang="es-ES_tradnl" sz="1000" kern="1200" dirty="0">
            <a:latin typeface="Arial" charset="0"/>
            <a:ea typeface="Arial" charset="0"/>
            <a:cs typeface="Arial" charset="0"/>
          </a:endParaRPr>
        </a:p>
      </dsp:txBody>
      <dsp:txXfrm>
        <a:off x="445895" y="1494545"/>
        <a:ext cx="961719" cy="587368"/>
      </dsp:txXfrm>
    </dsp:sp>
    <dsp:sp modelId="{9DCF5DE3-9C82-1942-B067-2C8148910D16}">
      <dsp:nvSpPr>
        <dsp:cNvPr id="0" name=""/>
        <dsp:cNvSpPr/>
      </dsp:nvSpPr>
      <dsp:spPr>
        <a:xfrm>
          <a:off x="1560135" y="312017"/>
          <a:ext cx="1247833" cy="426147"/>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Septiembre de 2020</a:t>
          </a:r>
          <a:endParaRPr lang="es-ES_tradnl" sz="1000" kern="1200" dirty="0">
            <a:latin typeface="Arial" charset="0"/>
            <a:ea typeface="Arial" charset="0"/>
            <a:cs typeface="Arial" charset="0"/>
          </a:endParaRPr>
        </a:p>
      </dsp:txBody>
      <dsp:txXfrm>
        <a:off x="1572616" y="324498"/>
        <a:ext cx="1222871" cy="401185"/>
      </dsp:txXfrm>
    </dsp:sp>
    <dsp:sp modelId="{C530E400-A29D-2843-A5A6-98BA6A723A82}">
      <dsp:nvSpPr>
        <dsp:cNvPr id="0" name=""/>
        <dsp:cNvSpPr/>
      </dsp:nvSpPr>
      <dsp:spPr>
        <a:xfrm>
          <a:off x="1684918" y="738165"/>
          <a:ext cx="124783" cy="369053"/>
        </a:xfrm>
        <a:custGeom>
          <a:avLst/>
          <a:gdLst/>
          <a:ahLst/>
          <a:cxnLst/>
          <a:rect l="0" t="0" r="0" b="0"/>
          <a:pathLst>
            <a:path>
              <a:moveTo>
                <a:pt x="0" y="0"/>
              </a:moveTo>
              <a:lnTo>
                <a:pt x="0" y="369053"/>
              </a:lnTo>
              <a:lnTo>
                <a:pt x="124783" y="369053"/>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52B0AE-55F8-1847-85B5-17D74D5325AE}">
      <dsp:nvSpPr>
        <dsp:cNvPr id="0" name=""/>
        <dsp:cNvSpPr/>
      </dsp:nvSpPr>
      <dsp:spPr>
        <a:xfrm>
          <a:off x="1809702" y="894144"/>
          <a:ext cx="998267" cy="42614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976514"/>
              <a:satOff val="17933"/>
              <a:lumOff val="14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Se redujo en 6,7% </a:t>
          </a:r>
          <a:endParaRPr lang="es-ES_tradnl" sz="1000" kern="1200" dirty="0">
            <a:latin typeface="Arial" charset="0"/>
            <a:ea typeface="Arial" charset="0"/>
            <a:cs typeface="Arial" charset="0"/>
          </a:endParaRPr>
        </a:p>
      </dsp:txBody>
      <dsp:txXfrm>
        <a:off x="1822183" y="906625"/>
        <a:ext cx="973305" cy="401185"/>
      </dsp:txXfrm>
    </dsp:sp>
    <dsp:sp modelId="{16F8BBBF-6146-DD41-9BF8-96B23EC8DFA6}">
      <dsp:nvSpPr>
        <dsp:cNvPr id="0" name=""/>
        <dsp:cNvSpPr/>
      </dsp:nvSpPr>
      <dsp:spPr>
        <a:xfrm>
          <a:off x="1684918" y="738165"/>
          <a:ext cx="124783" cy="1050064"/>
        </a:xfrm>
        <a:custGeom>
          <a:avLst/>
          <a:gdLst/>
          <a:ahLst/>
          <a:cxnLst/>
          <a:rect l="0" t="0" r="0" b="0"/>
          <a:pathLst>
            <a:path>
              <a:moveTo>
                <a:pt x="0" y="0"/>
              </a:moveTo>
              <a:lnTo>
                <a:pt x="0" y="1050064"/>
              </a:lnTo>
              <a:lnTo>
                <a:pt x="124783" y="1050064"/>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972CF3-1DC5-2B40-A0C7-951C8BECFAF2}">
      <dsp:nvSpPr>
        <dsp:cNvPr id="0" name=""/>
        <dsp:cNvSpPr/>
      </dsp:nvSpPr>
      <dsp:spPr>
        <a:xfrm>
          <a:off x="1809702" y="1476271"/>
          <a:ext cx="998267" cy="62391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4464771"/>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Estrategias aplicadas por el gobierno</a:t>
          </a:r>
          <a:endParaRPr lang="es-ES_tradnl" sz="1000" kern="1200" dirty="0">
            <a:latin typeface="Arial" charset="0"/>
            <a:ea typeface="Arial" charset="0"/>
            <a:cs typeface="Arial" charset="0"/>
          </a:endParaRPr>
        </a:p>
      </dsp:txBody>
      <dsp:txXfrm>
        <a:off x="1827976" y="1494545"/>
        <a:ext cx="961719" cy="58736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3BC93-FBC0-5C42-A996-FFF5E837CD3C}">
      <dsp:nvSpPr>
        <dsp:cNvPr id="0" name=""/>
        <dsp:cNvSpPr/>
      </dsp:nvSpPr>
      <dsp:spPr>
        <a:xfrm>
          <a:off x="23278" y="342735"/>
          <a:ext cx="1892134" cy="80084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Cantidad mayor de despidos intempestivo </a:t>
          </a:r>
          <a:endParaRPr lang="es-ES_tradnl" sz="1000" kern="1200" dirty="0">
            <a:latin typeface="Arial" charset="0"/>
            <a:ea typeface="Arial" charset="0"/>
            <a:cs typeface="Arial" charset="0"/>
          </a:endParaRPr>
        </a:p>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Actas “por caso fortuito o fuerza mayor”</a:t>
          </a:r>
          <a:endParaRPr lang="es-ES_tradnl" sz="1000" kern="1200" dirty="0">
            <a:latin typeface="Arial" charset="0"/>
            <a:ea typeface="Arial" charset="0"/>
            <a:cs typeface="Arial" charset="0"/>
          </a:endParaRPr>
        </a:p>
      </dsp:txBody>
      <dsp:txXfrm>
        <a:off x="41708" y="361165"/>
        <a:ext cx="1855274" cy="592372"/>
      </dsp:txXfrm>
    </dsp:sp>
    <dsp:sp modelId="{259EA1AF-C05A-7D4A-85C5-83A87DFB6D62}">
      <dsp:nvSpPr>
        <dsp:cNvPr id="0" name=""/>
        <dsp:cNvSpPr/>
      </dsp:nvSpPr>
      <dsp:spPr>
        <a:xfrm rot="191672">
          <a:off x="1210566" y="-436195"/>
          <a:ext cx="1822480" cy="1831197"/>
        </a:xfrm>
        <a:prstGeom prst="leftCircularArrow">
          <a:avLst>
            <a:gd name="adj1" fmla="val 2312"/>
            <a:gd name="adj2" fmla="val 279007"/>
            <a:gd name="adj3" fmla="val 1719128"/>
            <a:gd name="adj4" fmla="val 8689099"/>
            <a:gd name="adj5" fmla="val 2698"/>
          </a:avLst>
        </a:prstGeom>
        <a:noFill/>
        <a:ln>
          <a:noFill/>
        </a:ln>
        <a:effectLst>
          <a:softEdge rad="12700"/>
        </a:effectLst>
      </dsp:spPr>
      <dsp:style>
        <a:lnRef idx="0">
          <a:scrgbClr r="0" g="0" b="0"/>
        </a:lnRef>
        <a:fillRef idx="3">
          <a:scrgbClr r="0" g="0" b="0"/>
        </a:fillRef>
        <a:effectRef idx="2">
          <a:scrgbClr r="0" g="0" b="0"/>
        </a:effectRef>
        <a:fontRef idx="minor">
          <a:schemeClr val="lt1"/>
        </a:fontRef>
      </dsp:style>
    </dsp:sp>
    <dsp:sp modelId="{AB987BCD-8F86-7C44-9398-C27B18DA3BE8}">
      <dsp:nvSpPr>
        <dsp:cNvPr id="0" name=""/>
        <dsp:cNvSpPr/>
      </dsp:nvSpPr>
      <dsp:spPr>
        <a:xfrm>
          <a:off x="792092" y="1098500"/>
          <a:ext cx="1148757" cy="312016"/>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Posibilidad</a:t>
          </a:r>
          <a:endParaRPr lang="es-ES_tradnl" sz="1000" kern="1200" dirty="0">
            <a:latin typeface="Arial" charset="0"/>
            <a:ea typeface="Arial" charset="0"/>
            <a:cs typeface="Arial" charset="0"/>
          </a:endParaRPr>
        </a:p>
      </dsp:txBody>
      <dsp:txXfrm>
        <a:off x="801231" y="1107639"/>
        <a:ext cx="1130479" cy="293738"/>
      </dsp:txXfrm>
    </dsp:sp>
    <dsp:sp modelId="{005F99D0-DD03-5447-9379-B22D95F32395}">
      <dsp:nvSpPr>
        <dsp:cNvPr id="0" name=""/>
        <dsp:cNvSpPr/>
      </dsp:nvSpPr>
      <dsp:spPr>
        <a:xfrm>
          <a:off x="2117035" y="342215"/>
          <a:ext cx="1892134" cy="80084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4681520"/>
              <a:satOff val="-5839"/>
              <a:lumOff val="1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Interpretación errónea de la ley</a:t>
          </a:r>
          <a:endParaRPr lang="es-ES_tradnl" sz="1000" kern="1200" dirty="0">
            <a:latin typeface="Arial" charset="0"/>
            <a:ea typeface="Arial" charset="0"/>
            <a:cs typeface="Arial" charset="0"/>
          </a:endParaRPr>
        </a:p>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Circunstancia denunciada</a:t>
          </a:r>
          <a:endParaRPr lang="es-ES_tradnl" sz="1000" kern="1200" dirty="0">
            <a:latin typeface="Arial" charset="0"/>
            <a:ea typeface="Arial" charset="0"/>
            <a:cs typeface="Arial" charset="0"/>
          </a:endParaRPr>
        </a:p>
      </dsp:txBody>
      <dsp:txXfrm>
        <a:off x="2135465" y="532254"/>
        <a:ext cx="1855274" cy="592372"/>
      </dsp:txXfrm>
    </dsp:sp>
    <dsp:sp modelId="{52938DB7-A0D5-B148-BC46-A6D4049E8F85}">
      <dsp:nvSpPr>
        <dsp:cNvPr id="0" name=""/>
        <dsp:cNvSpPr/>
      </dsp:nvSpPr>
      <dsp:spPr>
        <a:xfrm>
          <a:off x="2883690" y="90388"/>
          <a:ext cx="1148757" cy="312016"/>
        </a:xfrm>
        <a:prstGeom prst="roundRect">
          <a:avLst>
            <a:gd name="adj" fmla="val 10000"/>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Debido</a:t>
          </a:r>
          <a:endParaRPr lang="es-ES_tradnl" sz="1000" kern="1200" dirty="0">
            <a:latin typeface="Arial" charset="0"/>
            <a:ea typeface="Arial" charset="0"/>
            <a:cs typeface="Arial" charset="0"/>
          </a:endParaRPr>
        </a:p>
      </dsp:txBody>
      <dsp:txXfrm>
        <a:off x="2892829" y="99527"/>
        <a:ext cx="1130479" cy="29373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1F31D-5478-D742-B4CF-4A3C2C620DD6}">
      <dsp:nvSpPr>
        <dsp:cNvPr id="0" name=""/>
        <dsp:cNvSpPr/>
      </dsp:nvSpPr>
      <dsp:spPr>
        <a:xfrm>
          <a:off x="2207651" y="1339817"/>
          <a:ext cx="154287" cy="277469"/>
        </a:xfrm>
        <a:custGeom>
          <a:avLst/>
          <a:gdLst/>
          <a:ahLst/>
          <a:cxnLst/>
          <a:rect l="0" t="0" r="0" b="0"/>
          <a:pathLst>
            <a:path>
              <a:moveTo>
                <a:pt x="0" y="0"/>
              </a:moveTo>
              <a:lnTo>
                <a:pt x="77143" y="0"/>
              </a:lnTo>
              <a:lnTo>
                <a:pt x="77143" y="277469"/>
              </a:lnTo>
              <a:lnTo>
                <a:pt x="154287" y="277469"/>
              </a:lnTo>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17CAB8-C79C-BF40-9673-AF3E247455B1}">
      <dsp:nvSpPr>
        <dsp:cNvPr id="0" name=""/>
        <dsp:cNvSpPr/>
      </dsp:nvSpPr>
      <dsp:spPr>
        <a:xfrm>
          <a:off x="2207651" y="1062347"/>
          <a:ext cx="154287" cy="277469"/>
        </a:xfrm>
        <a:custGeom>
          <a:avLst/>
          <a:gdLst/>
          <a:ahLst/>
          <a:cxnLst/>
          <a:rect l="0" t="0" r="0" b="0"/>
          <a:pathLst>
            <a:path>
              <a:moveTo>
                <a:pt x="0" y="277469"/>
              </a:moveTo>
              <a:lnTo>
                <a:pt x="77143" y="277469"/>
              </a:lnTo>
              <a:lnTo>
                <a:pt x="77143" y="0"/>
              </a:lnTo>
              <a:lnTo>
                <a:pt x="154287" y="0"/>
              </a:lnTo>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48351D-DD20-E94C-B3FC-752170B50588}">
      <dsp:nvSpPr>
        <dsp:cNvPr id="0" name=""/>
        <dsp:cNvSpPr/>
      </dsp:nvSpPr>
      <dsp:spPr>
        <a:xfrm>
          <a:off x="792090" y="923613"/>
          <a:ext cx="173156" cy="416204"/>
        </a:xfrm>
        <a:custGeom>
          <a:avLst/>
          <a:gdLst/>
          <a:ahLst/>
          <a:cxnLst/>
          <a:rect l="0" t="0" r="0" b="0"/>
          <a:pathLst>
            <a:path>
              <a:moveTo>
                <a:pt x="0" y="0"/>
              </a:moveTo>
              <a:lnTo>
                <a:pt x="96012" y="0"/>
              </a:lnTo>
              <a:lnTo>
                <a:pt x="96012" y="416204"/>
              </a:lnTo>
              <a:lnTo>
                <a:pt x="173156" y="416204"/>
              </a:lnTo>
            </a:path>
          </a:pathLst>
        </a:custGeom>
        <a:noFill/>
        <a:ln w="635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6CF3EB-D7F4-9D43-B45A-20696A2D2693}">
      <dsp:nvSpPr>
        <dsp:cNvPr id="0" name=""/>
        <dsp:cNvSpPr/>
      </dsp:nvSpPr>
      <dsp:spPr>
        <a:xfrm>
          <a:off x="3604343" y="507408"/>
          <a:ext cx="154287" cy="277469"/>
        </a:xfrm>
        <a:custGeom>
          <a:avLst/>
          <a:gdLst/>
          <a:ahLst/>
          <a:cxnLst/>
          <a:rect l="0" t="0" r="0" b="0"/>
          <a:pathLst>
            <a:path>
              <a:moveTo>
                <a:pt x="0" y="0"/>
              </a:moveTo>
              <a:lnTo>
                <a:pt x="77143" y="0"/>
              </a:lnTo>
              <a:lnTo>
                <a:pt x="77143" y="277469"/>
              </a:lnTo>
              <a:lnTo>
                <a:pt x="154287" y="277469"/>
              </a:lnTo>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CED88C-9C99-7243-A6DB-3AA6792ED799}">
      <dsp:nvSpPr>
        <dsp:cNvPr id="0" name=""/>
        <dsp:cNvSpPr/>
      </dsp:nvSpPr>
      <dsp:spPr>
        <a:xfrm>
          <a:off x="3604343" y="229938"/>
          <a:ext cx="154287" cy="277469"/>
        </a:xfrm>
        <a:custGeom>
          <a:avLst/>
          <a:gdLst/>
          <a:ahLst/>
          <a:cxnLst/>
          <a:rect l="0" t="0" r="0" b="0"/>
          <a:pathLst>
            <a:path>
              <a:moveTo>
                <a:pt x="0" y="277469"/>
              </a:moveTo>
              <a:lnTo>
                <a:pt x="77143" y="277469"/>
              </a:lnTo>
              <a:lnTo>
                <a:pt x="77143" y="0"/>
              </a:lnTo>
              <a:lnTo>
                <a:pt x="154287" y="0"/>
              </a:lnTo>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E24F278-4A56-C740-BB39-1A099096C9B3}">
      <dsp:nvSpPr>
        <dsp:cNvPr id="0" name=""/>
        <dsp:cNvSpPr/>
      </dsp:nvSpPr>
      <dsp:spPr>
        <a:xfrm>
          <a:off x="2207651" y="461688"/>
          <a:ext cx="154287" cy="91440"/>
        </a:xfrm>
        <a:custGeom>
          <a:avLst/>
          <a:gdLst/>
          <a:ahLst/>
          <a:cxnLst/>
          <a:rect l="0" t="0" r="0" b="0"/>
          <a:pathLst>
            <a:path>
              <a:moveTo>
                <a:pt x="0" y="45720"/>
              </a:moveTo>
              <a:lnTo>
                <a:pt x="154287" y="45720"/>
              </a:lnTo>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673090-C92F-DA4E-82F6-D8101A1F6782}">
      <dsp:nvSpPr>
        <dsp:cNvPr id="0" name=""/>
        <dsp:cNvSpPr/>
      </dsp:nvSpPr>
      <dsp:spPr>
        <a:xfrm>
          <a:off x="792090" y="507408"/>
          <a:ext cx="173156" cy="416204"/>
        </a:xfrm>
        <a:custGeom>
          <a:avLst/>
          <a:gdLst/>
          <a:ahLst/>
          <a:cxnLst/>
          <a:rect l="0" t="0" r="0" b="0"/>
          <a:pathLst>
            <a:path>
              <a:moveTo>
                <a:pt x="0" y="416204"/>
              </a:moveTo>
              <a:lnTo>
                <a:pt x="96012" y="416204"/>
              </a:lnTo>
              <a:lnTo>
                <a:pt x="96012" y="0"/>
              </a:lnTo>
              <a:lnTo>
                <a:pt x="173156" y="0"/>
              </a:lnTo>
            </a:path>
          </a:pathLst>
        </a:custGeom>
        <a:noFill/>
        <a:ln w="635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1094BF-7FB1-6E49-9261-BA43F6E2BFF4}">
      <dsp:nvSpPr>
        <dsp:cNvPr id="0" name=""/>
        <dsp:cNvSpPr/>
      </dsp:nvSpPr>
      <dsp:spPr>
        <a:xfrm>
          <a:off x="20654" y="767028"/>
          <a:ext cx="771435" cy="313168"/>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Alcance</a:t>
          </a:r>
          <a:endParaRPr lang="es-ES_tradnl" sz="1000" kern="1200" dirty="0">
            <a:latin typeface="Arial" charset="0"/>
            <a:ea typeface="Arial" charset="0"/>
            <a:cs typeface="Arial" charset="0"/>
          </a:endParaRPr>
        </a:p>
      </dsp:txBody>
      <dsp:txXfrm>
        <a:off x="20654" y="767028"/>
        <a:ext cx="771435" cy="313168"/>
      </dsp:txXfrm>
    </dsp:sp>
    <dsp:sp modelId="{381B4AEB-518B-E042-93C5-B296EC176A34}">
      <dsp:nvSpPr>
        <dsp:cNvPr id="0" name=""/>
        <dsp:cNvSpPr/>
      </dsp:nvSpPr>
      <dsp:spPr>
        <a:xfrm>
          <a:off x="965246" y="278153"/>
          <a:ext cx="1242404" cy="458510"/>
        </a:xfrm>
        <a:prstGeom prst="rect">
          <a:avLst/>
        </a:prstGeom>
        <a:blipFill rotWithShape="0">
          <a:blip xmlns:r="http://schemas.openxmlformats.org/officeDocument/2006/relationships" r:embed="rId1">
            <a:duotone>
              <a:schemeClr val="accent6">
                <a:hueOff val="0"/>
                <a:satOff val="0"/>
                <a:lumOff val="0"/>
                <a:alphaOff val="0"/>
                <a:shade val="30000"/>
                <a:satMod val="115000"/>
              </a:schemeClr>
              <a:schemeClr val="accent6">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Octubre de 2020</a:t>
          </a:r>
          <a:endParaRPr lang="es-ES_tradnl" sz="1000" kern="1200" dirty="0">
            <a:latin typeface="Arial" charset="0"/>
            <a:ea typeface="Arial" charset="0"/>
            <a:cs typeface="Arial" charset="0"/>
          </a:endParaRPr>
        </a:p>
      </dsp:txBody>
      <dsp:txXfrm>
        <a:off x="965246" y="278153"/>
        <a:ext cx="1242404" cy="458510"/>
      </dsp:txXfrm>
    </dsp:sp>
    <dsp:sp modelId="{4E746B13-88A6-FF4E-8501-2E3AEA434B47}">
      <dsp:nvSpPr>
        <dsp:cNvPr id="0" name=""/>
        <dsp:cNvSpPr/>
      </dsp:nvSpPr>
      <dsp:spPr>
        <a:xfrm>
          <a:off x="2361938" y="278153"/>
          <a:ext cx="1242404" cy="458510"/>
        </a:xfrm>
        <a:prstGeom prst="rect">
          <a:avLst/>
        </a:prstGeom>
        <a:blipFill rotWithShape="0">
          <a:blip xmlns:r="http://schemas.openxmlformats.org/officeDocument/2006/relationships" r:embed="rId1">
            <a:duotone>
              <a:schemeClr val="accent1">
                <a:hueOff val="0"/>
                <a:satOff val="0"/>
                <a:lumOff val="0"/>
                <a:alphaOff val="0"/>
                <a:shade val="30000"/>
                <a:satMod val="115000"/>
              </a:schemeClr>
              <a:schemeClr val="accent1">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697.800 trabajadores a nivel nacional</a:t>
          </a:r>
          <a:endParaRPr lang="es-ES_tradnl" sz="1000" kern="1200" dirty="0">
            <a:latin typeface="Arial" charset="0"/>
            <a:ea typeface="Arial" charset="0"/>
            <a:cs typeface="Arial" charset="0"/>
          </a:endParaRPr>
        </a:p>
      </dsp:txBody>
      <dsp:txXfrm>
        <a:off x="2361938" y="278153"/>
        <a:ext cx="1242404" cy="458510"/>
      </dsp:txXfrm>
    </dsp:sp>
    <dsp:sp modelId="{563137E1-69EB-8D44-809C-3833041CEFB8}">
      <dsp:nvSpPr>
        <dsp:cNvPr id="0" name=""/>
        <dsp:cNvSpPr/>
      </dsp:nvSpPr>
      <dsp:spPr>
        <a:xfrm>
          <a:off x="3758630" y="683"/>
          <a:ext cx="1242404" cy="458510"/>
        </a:xfrm>
        <a:prstGeom prst="rect">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229.602 sector público</a:t>
          </a:r>
          <a:endParaRPr lang="es-ES_tradnl" sz="1000" kern="1200" dirty="0">
            <a:latin typeface="Arial" charset="0"/>
            <a:ea typeface="Arial" charset="0"/>
            <a:cs typeface="Arial" charset="0"/>
          </a:endParaRPr>
        </a:p>
      </dsp:txBody>
      <dsp:txXfrm>
        <a:off x="3758630" y="683"/>
        <a:ext cx="1242404" cy="458510"/>
      </dsp:txXfrm>
    </dsp:sp>
    <dsp:sp modelId="{A7A46319-2E93-4343-A395-388C8182FF38}">
      <dsp:nvSpPr>
        <dsp:cNvPr id="0" name=""/>
        <dsp:cNvSpPr/>
      </dsp:nvSpPr>
      <dsp:spPr>
        <a:xfrm>
          <a:off x="3758630" y="555622"/>
          <a:ext cx="1242404" cy="458510"/>
        </a:xfrm>
        <a:prstGeom prst="rect">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468.278 sector privado</a:t>
          </a:r>
          <a:endParaRPr lang="es-ES_tradnl" sz="1000" kern="1200" dirty="0">
            <a:latin typeface="Arial" charset="0"/>
            <a:ea typeface="Arial" charset="0"/>
            <a:cs typeface="Arial" charset="0"/>
          </a:endParaRPr>
        </a:p>
      </dsp:txBody>
      <dsp:txXfrm>
        <a:off x="3758630" y="555622"/>
        <a:ext cx="1242404" cy="458510"/>
      </dsp:txXfrm>
    </dsp:sp>
    <dsp:sp modelId="{2F775756-6433-0F4D-9571-6032BB5E79D1}">
      <dsp:nvSpPr>
        <dsp:cNvPr id="0" name=""/>
        <dsp:cNvSpPr/>
      </dsp:nvSpPr>
      <dsp:spPr>
        <a:xfrm>
          <a:off x="965246" y="1110562"/>
          <a:ext cx="1242404" cy="458510"/>
        </a:xfrm>
        <a:prstGeom prst="rect">
          <a:avLst/>
        </a:prstGeom>
        <a:blipFill rotWithShape="0">
          <a:blip xmlns:r="http://schemas.openxmlformats.org/officeDocument/2006/relationships" r:embed="rId1">
            <a:duotone>
              <a:schemeClr val="accent6">
                <a:hueOff val="0"/>
                <a:satOff val="0"/>
                <a:lumOff val="0"/>
                <a:alphaOff val="0"/>
                <a:shade val="30000"/>
                <a:satMod val="115000"/>
              </a:schemeClr>
              <a:schemeClr val="accent6">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Entre el 22 de junio y el 10 de diciembre  de 2020</a:t>
          </a:r>
          <a:endParaRPr lang="es-ES_tradnl" sz="1000" kern="1200" dirty="0">
            <a:latin typeface="Arial" charset="0"/>
            <a:ea typeface="Arial" charset="0"/>
            <a:cs typeface="Arial" charset="0"/>
          </a:endParaRPr>
        </a:p>
      </dsp:txBody>
      <dsp:txXfrm>
        <a:off x="965246" y="1110562"/>
        <a:ext cx="1242404" cy="458510"/>
      </dsp:txXfrm>
    </dsp:sp>
    <dsp:sp modelId="{50038E13-580F-7243-8622-BDEC74F5D8A9}">
      <dsp:nvSpPr>
        <dsp:cNvPr id="0" name=""/>
        <dsp:cNvSpPr/>
      </dsp:nvSpPr>
      <dsp:spPr>
        <a:xfrm>
          <a:off x="2361938" y="833092"/>
          <a:ext cx="1242404" cy="458510"/>
        </a:xfrm>
        <a:prstGeom prst="rect">
          <a:avLst/>
        </a:prstGeom>
        <a:blipFill rotWithShape="0">
          <a:blip xmlns:r="http://schemas.openxmlformats.org/officeDocument/2006/relationships" r:embed="rId1">
            <a:duotone>
              <a:schemeClr val="accent1">
                <a:hueOff val="0"/>
                <a:satOff val="0"/>
                <a:lumOff val="0"/>
                <a:alphaOff val="0"/>
                <a:shade val="30000"/>
                <a:satMod val="115000"/>
              </a:schemeClr>
              <a:schemeClr val="accent1">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“Reducción emergente de la jornada laboral”</a:t>
          </a:r>
          <a:endParaRPr lang="es-ES_tradnl" sz="1000" kern="1200" dirty="0">
            <a:latin typeface="Arial" charset="0"/>
            <a:ea typeface="Arial" charset="0"/>
            <a:cs typeface="Arial" charset="0"/>
          </a:endParaRPr>
        </a:p>
      </dsp:txBody>
      <dsp:txXfrm>
        <a:off x="2361938" y="833092"/>
        <a:ext cx="1242404" cy="458510"/>
      </dsp:txXfrm>
    </dsp:sp>
    <dsp:sp modelId="{E039A734-E6C6-8F47-943A-E4A9D899DD64}">
      <dsp:nvSpPr>
        <dsp:cNvPr id="0" name=""/>
        <dsp:cNvSpPr/>
      </dsp:nvSpPr>
      <dsp:spPr>
        <a:xfrm>
          <a:off x="2361938" y="1388032"/>
          <a:ext cx="1242404" cy="458510"/>
        </a:xfrm>
        <a:prstGeom prst="rect">
          <a:avLst/>
        </a:prstGeom>
        <a:blipFill rotWithShape="0">
          <a:blip xmlns:r="http://schemas.openxmlformats.org/officeDocument/2006/relationships" r:embed="rId1">
            <a:duotone>
              <a:schemeClr val="accent1">
                <a:hueOff val="0"/>
                <a:satOff val="0"/>
                <a:lumOff val="0"/>
                <a:alphaOff val="0"/>
                <a:shade val="30000"/>
                <a:satMod val="115000"/>
              </a:schemeClr>
              <a:schemeClr val="accent1">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70.652 contratos</a:t>
          </a:r>
          <a:endParaRPr lang="es-ES_tradnl" sz="1000" kern="1200" dirty="0">
            <a:latin typeface="Arial" charset="0"/>
            <a:ea typeface="Arial" charset="0"/>
            <a:cs typeface="Arial" charset="0"/>
          </a:endParaRPr>
        </a:p>
      </dsp:txBody>
      <dsp:txXfrm>
        <a:off x="2361938" y="1388032"/>
        <a:ext cx="1242404" cy="45851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7CEA7-0E1C-F14E-8990-41B7F9EC8E1D}">
      <dsp:nvSpPr>
        <dsp:cNvPr id="0" name=""/>
        <dsp:cNvSpPr/>
      </dsp:nvSpPr>
      <dsp:spPr>
        <a:xfrm>
          <a:off x="0" y="1128926"/>
          <a:ext cx="4464497" cy="740698"/>
        </a:xfrm>
        <a:prstGeom prst="rect">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Presupuesto</a:t>
          </a:r>
          <a:endParaRPr lang="es-ES_tradnl" sz="1000" kern="1200" dirty="0">
            <a:latin typeface="Arial" charset="0"/>
            <a:ea typeface="Arial" charset="0"/>
            <a:cs typeface="Arial" charset="0"/>
          </a:endParaRPr>
        </a:p>
      </dsp:txBody>
      <dsp:txXfrm>
        <a:off x="0" y="1128926"/>
        <a:ext cx="4464497" cy="399976"/>
      </dsp:txXfrm>
    </dsp:sp>
    <dsp:sp modelId="{E95F3199-97CB-504A-BB43-CAA28A5B722D}">
      <dsp:nvSpPr>
        <dsp:cNvPr id="0" name=""/>
        <dsp:cNvSpPr/>
      </dsp:nvSpPr>
      <dsp:spPr>
        <a:xfrm>
          <a:off x="2179" y="1514089"/>
          <a:ext cx="1486712" cy="340721"/>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Adaptarlo a las desviaciones</a:t>
          </a:r>
          <a:endParaRPr lang="es-ES_tradnl" sz="1000" kern="1200" dirty="0">
            <a:latin typeface="Arial" charset="0"/>
            <a:ea typeface="Arial" charset="0"/>
            <a:cs typeface="Arial" charset="0"/>
          </a:endParaRPr>
        </a:p>
      </dsp:txBody>
      <dsp:txXfrm>
        <a:off x="2179" y="1514089"/>
        <a:ext cx="1486712" cy="340721"/>
      </dsp:txXfrm>
    </dsp:sp>
    <dsp:sp modelId="{0F94B7FA-868F-6D4D-BA9C-F0FB98BB1AA8}">
      <dsp:nvSpPr>
        <dsp:cNvPr id="0" name=""/>
        <dsp:cNvSpPr/>
      </dsp:nvSpPr>
      <dsp:spPr>
        <a:xfrm>
          <a:off x="1488892" y="1514089"/>
          <a:ext cx="1486712" cy="340721"/>
        </a:xfrm>
        <a:prstGeom prst="rect">
          <a:avLst/>
        </a:prstGeom>
        <a:solidFill>
          <a:schemeClr val="accent3">
            <a:tint val="40000"/>
            <a:alpha val="90000"/>
            <a:hueOff val="2679213"/>
            <a:satOff val="-3448"/>
            <a:lumOff val="-269"/>
            <a:alphaOff val="0"/>
          </a:schemeClr>
        </a:solidFill>
        <a:ln w="6350" cap="flat" cmpd="sng" algn="ctr">
          <a:solidFill>
            <a:schemeClr val="accent3">
              <a:tint val="40000"/>
              <a:alpha val="90000"/>
              <a:hueOff val="2679213"/>
              <a:satOff val="-3448"/>
              <a:lumOff val="-2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No conservara un equilibro</a:t>
          </a:r>
          <a:endParaRPr lang="es-ES_tradnl" sz="1000" kern="1200" dirty="0">
            <a:latin typeface="Arial" charset="0"/>
            <a:ea typeface="Arial" charset="0"/>
            <a:cs typeface="Arial" charset="0"/>
          </a:endParaRPr>
        </a:p>
      </dsp:txBody>
      <dsp:txXfrm>
        <a:off x="1488892" y="1514089"/>
        <a:ext cx="1486712" cy="340721"/>
      </dsp:txXfrm>
    </dsp:sp>
    <dsp:sp modelId="{218C386F-EE96-F741-89D5-71565A2A4535}">
      <dsp:nvSpPr>
        <dsp:cNvPr id="0" name=""/>
        <dsp:cNvSpPr/>
      </dsp:nvSpPr>
      <dsp:spPr>
        <a:xfrm>
          <a:off x="2975604" y="1514089"/>
          <a:ext cx="1486712" cy="340721"/>
        </a:xfrm>
        <a:prstGeom prst="rect">
          <a:avLst/>
        </a:prstGeom>
        <a:solidFill>
          <a:schemeClr val="accent3">
            <a:tint val="40000"/>
            <a:alpha val="90000"/>
            <a:hueOff val="5358426"/>
            <a:satOff val="-6896"/>
            <a:lumOff val="-537"/>
            <a:alphaOff val="0"/>
          </a:schemeClr>
        </a:solidFill>
        <a:ln w="6350" cap="flat" cmpd="sng" algn="ctr">
          <a:solidFill>
            <a:schemeClr val="accent3">
              <a:tint val="40000"/>
              <a:alpha val="90000"/>
              <a:hueOff val="5358426"/>
              <a:satOff val="-6896"/>
              <a:lumOff val="-5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Ahorros insuficientes para respaldarse</a:t>
          </a:r>
          <a:endParaRPr lang="es-ES_tradnl" sz="1000" kern="1200" dirty="0">
            <a:latin typeface="Arial" charset="0"/>
            <a:ea typeface="Arial" charset="0"/>
            <a:cs typeface="Arial" charset="0"/>
          </a:endParaRPr>
        </a:p>
      </dsp:txBody>
      <dsp:txXfrm>
        <a:off x="2975604" y="1514089"/>
        <a:ext cx="1486712" cy="340721"/>
      </dsp:txXfrm>
    </dsp:sp>
    <dsp:sp modelId="{63B263E0-08B0-F84C-A982-89FB03D84EDE}">
      <dsp:nvSpPr>
        <dsp:cNvPr id="0" name=""/>
        <dsp:cNvSpPr/>
      </dsp:nvSpPr>
      <dsp:spPr>
        <a:xfrm rot="10800000">
          <a:off x="0" y="843"/>
          <a:ext cx="4464497" cy="1139193"/>
        </a:xfrm>
        <a:prstGeom prst="upArrowCallout">
          <a:avLst/>
        </a:prstGeom>
        <a:blipFill rotWithShape="0">
          <a:blip xmlns:r="http://schemas.openxmlformats.org/officeDocument/2006/relationships" r:embed="rId1">
            <a:duotone>
              <a:schemeClr val="accent3">
                <a:hueOff val="11250266"/>
                <a:satOff val="-16880"/>
                <a:lumOff val="-2745"/>
                <a:alphaOff val="0"/>
                <a:shade val="30000"/>
                <a:satMod val="115000"/>
              </a:schemeClr>
              <a:schemeClr val="accent3">
                <a:hueOff val="11250266"/>
                <a:satOff val="-16880"/>
                <a:lumOff val="-274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Economías familiares impactadas</a:t>
          </a:r>
          <a:endParaRPr lang="es-ES_tradnl" sz="1000" kern="1200" dirty="0">
            <a:latin typeface="Arial" charset="0"/>
            <a:ea typeface="Arial" charset="0"/>
            <a:cs typeface="Arial" charset="0"/>
          </a:endParaRPr>
        </a:p>
      </dsp:txBody>
      <dsp:txXfrm rot="-10800000">
        <a:off x="0" y="843"/>
        <a:ext cx="4464497" cy="399856"/>
      </dsp:txXfrm>
    </dsp:sp>
    <dsp:sp modelId="{1E5B7030-65B9-3646-BCDB-B1BA52B0B387}">
      <dsp:nvSpPr>
        <dsp:cNvPr id="0" name=""/>
        <dsp:cNvSpPr/>
      </dsp:nvSpPr>
      <dsp:spPr>
        <a:xfrm>
          <a:off x="0" y="400700"/>
          <a:ext cx="2232248" cy="340618"/>
        </a:xfrm>
        <a:prstGeom prst="rect">
          <a:avLst/>
        </a:prstGeom>
        <a:solidFill>
          <a:schemeClr val="accent3">
            <a:tint val="40000"/>
            <a:alpha val="90000"/>
            <a:hueOff val="8037639"/>
            <a:satOff val="-10345"/>
            <a:lumOff val="-806"/>
            <a:alphaOff val="0"/>
          </a:schemeClr>
        </a:solidFill>
        <a:ln w="6350" cap="flat" cmpd="sng" algn="ctr">
          <a:solidFill>
            <a:schemeClr val="accent3">
              <a:tint val="40000"/>
              <a:alpha val="90000"/>
              <a:hueOff val="8037639"/>
              <a:satOff val="-10345"/>
              <a:lumOff val="-8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Variación de ingresos y gastos</a:t>
          </a:r>
          <a:endParaRPr lang="es-ES_tradnl" sz="1000" kern="1200" dirty="0">
            <a:latin typeface="Arial" charset="0"/>
            <a:ea typeface="Arial" charset="0"/>
            <a:cs typeface="Arial" charset="0"/>
          </a:endParaRPr>
        </a:p>
      </dsp:txBody>
      <dsp:txXfrm>
        <a:off x="0" y="400700"/>
        <a:ext cx="2232248" cy="340618"/>
      </dsp:txXfrm>
    </dsp:sp>
    <dsp:sp modelId="{24E1E29D-0FC7-1945-824D-2AB90480722B}">
      <dsp:nvSpPr>
        <dsp:cNvPr id="0" name=""/>
        <dsp:cNvSpPr/>
      </dsp:nvSpPr>
      <dsp:spPr>
        <a:xfrm>
          <a:off x="2232248" y="400700"/>
          <a:ext cx="2232248" cy="340618"/>
        </a:xfrm>
        <a:prstGeom prst="rect">
          <a:avLst/>
        </a:prstGeom>
        <a:solidFill>
          <a:schemeClr val="accent3">
            <a:tint val="40000"/>
            <a:alpha val="90000"/>
            <a:hueOff val="10716852"/>
            <a:satOff val="-13793"/>
            <a:lumOff val="-1075"/>
            <a:alphaOff val="0"/>
          </a:schemeClr>
        </a:solidFill>
        <a:ln w="6350" cap="flat" cmpd="sng" algn="ctr">
          <a:solidFill>
            <a:schemeClr val="accent3">
              <a:tint val="40000"/>
              <a:alpha val="90000"/>
              <a:hueOff val="10716852"/>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Falta de educación financiera </a:t>
          </a:r>
          <a:endParaRPr lang="es-ES_tradnl" sz="1000" kern="1200" dirty="0">
            <a:latin typeface="Arial" charset="0"/>
            <a:ea typeface="Arial" charset="0"/>
            <a:cs typeface="Arial" charset="0"/>
          </a:endParaRPr>
        </a:p>
      </dsp:txBody>
      <dsp:txXfrm>
        <a:off x="2232248" y="400700"/>
        <a:ext cx="2232248" cy="34061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1527B-5AEC-284A-A43C-DB44D98A8352}">
      <dsp:nvSpPr>
        <dsp:cNvPr id="0" name=""/>
        <dsp:cNvSpPr/>
      </dsp:nvSpPr>
      <dsp:spPr>
        <a:xfrm rot="5400000">
          <a:off x="500827" y="77"/>
          <a:ext cx="2081530" cy="2081374"/>
        </a:xfrm>
        <a:prstGeom prst="blockArc">
          <a:avLst>
            <a:gd name="adj1" fmla="val 13500000"/>
            <a:gd name="adj2" fmla="val 18900000"/>
            <a:gd name="adj3" fmla="val 496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78164F-9026-5544-B5F8-1947FDC67AC2}">
      <dsp:nvSpPr>
        <dsp:cNvPr id="0" name=""/>
        <dsp:cNvSpPr/>
      </dsp:nvSpPr>
      <dsp:spPr>
        <a:xfrm rot="16200000">
          <a:off x="2643021" y="77"/>
          <a:ext cx="2081530" cy="2081374"/>
        </a:xfrm>
        <a:prstGeom prst="blockArc">
          <a:avLst>
            <a:gd name="adj1" fmla="val 13500000"/>
            <a:gd name="adj2" fmla="val 18900000"/>
            <a:gd name="adj3" fmla="val 4960"/>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8CE75C6-B6FD-4A43-BE6D-513EBFF37918}">
      <dsp:nvSpPr>
        <dsp:cNvPr id="0" name=""/>
        <dsp:cNvSpPr/>
      </dsp:nvSpPr>
      <dsp:spPr>
        <a:xfrm>
          <a:off x="2889333" y="1808130"/>
          <a:ext cx="1580459" cy="41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Metas</a:t>
          </a:r>
          <a:r>
            <a:rPr lang="es-ES" sz="1000" kern="1200" dirty="0" smtClean="0">
              <a:latin typeface="Arial" charset="0"/>
              <a:ea typeface="Arial" charset="0"/>
              <a:cs typeface="Arial" charset="0"/>
            </a:rPr>
            <a:t>/Gastos emergentes</a:t>
          </a:r>
          <a:endParaRPr lang="es-ES_tradnl" sz="1000" kern="1200" dirty="0">
            <a:latin typeface="Arial" charset="0"/>
            <a:ea typeface="Arial" charset="0"/>
            <a:cs typeface="Arial" charset="0"/>
          </a:endParaRPr>
        </a:p>
      </dsp:txBody>
      <dsp:txXfrm>
        <a:off x="2889333" y="1808130"/>
        <a:ext cx="1580459" cy="416439"/>
      </dsp:txXfrm>
    </dsp:sp>
    <dsp:sp modelId="{AB309F73-14DE-014C-B7BB-F4B2931EB7C3}">
      <dsp:nvSpPr>
        <dsp:cNvPr id="0" name=""/>
        <dsp:cNvSpPr/>
      </dsp:nvSpPr>
      <dsp:spPr>
        <a:xfrm>
          <a:off x="3242964" y="312765"/>
          <a:ext cx="831384" cy="831384"/>
        </a:xfrm>
        <a:prstGeom prst="ellipse">
          <a:avLst/>
        </a:prstGeom>
        <a:blipFill rotWithShape="0">
          <a:blip xmlns:r="http://schemas.openxmlformats.org/officeDocument/2006/relationships" r:embed="rId1">
            <a:duotone>
              <a:schemeClr val="accent4">
                <a:alpha val="50000"/>
                <a:hueOff val="0"/>
                <a:satOff val="0"/>
                <a:lumOff val="0"/>
                <a:alphaOff val="0"/>
                <a:tint val="67000"/>
                <a:shade val="65000"/>
              </a:schemeClr>
              <a:schemeClr val="accent4">
                <a:alpha val="50000"/>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s-ES_tradnl" sz="900" kern="1200" dirty="0" smtClean="0">
              <a:latin typeface="Arial" charset="0"/>
              <a:ea typeface="Arial" charset="0"/>
              <a:cs typeface="Arial" charset="0"/>
            </a:rPr>
            <a:t>Corto plazo</a:t>
          </a:r>
          <a:endParaRPr lang="es-ES_tradnl" sz="900" kern="1200" dirty="0">
            <a:latin typeface="Arial" charset="0"/>
            <a:ea typeface="Arial" charset="0"/>
            <a:cs typeface="Arial" charset="0"/>
          </a:endParaRPr>
        </a:p>
      </dsp:txBody>
      <dsp:txXfrm>
        <a:off x="3353815" y="458257"/>
        <a:ext cx="609682" cy="374123"/>
      </dsp:txXfrm>
    </dsp:sp>
    <dsp:sp modelId="{84F7BC92-9E50-6346-8A09-0DBCB8C0466A}">
      <dsp:nvSpPr>
        <dsp:cNvPr id="0" name=""/>
        <dsp:cNvSpPr/>
      </dsp:nvSpPr>
      <dsp:spPr>
        <a:xfrm>
          <a:off x="3542955" y="832380"/>
          <a:ext cx="831384" cy="831384"/>
        </a:xfrm>
        <a:prstGeom prst="ellipse">
          <a:avLst/>
        </a:prstGeom>
        <a:blipFill rotWithShape="0">
          <a:blip xmlns:r="http://schemas.openxmlformats.org/officeDocument/2006/relationships" r:embed="rId1">
            <a:duotone>
              <a:schemeClr val="accent4">
                <a:alpha val="50000"/>
                <a:hueOff val="-637824"/>
                <a:satOff val="3843"/>
                <a:lumOff val="308"/>
                <a:alphaOff val="0"/>
                <a:tint val="67000"/>
                <a:shade val="65000"/>
              </a:schemeClr>
              <a:schemeClr val="accent4">
                <a:alpha val="50000"/>
                <a:hueOff val="-637824"/>
                <a:satOff val="3843"/>
                <a:lumOff val="30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s-ES_tradnl" sz="900" kern="1200" dirty="0" smtClean="0">
              <a:latin typeface="Arial" charset="0"/>
              <a:ea typeface="Arial" charset="0"/>
              <a:cs typeface="Arial" charset="0"/>
            </a:rPr>
            <a:t>Mediano plazo</a:t>
          </a:r>
          <a:endParaRPr lang="es-ES_tradnl" sz="900" kern="1200" dirty="0">
            <a:latin typeface="Arial" charset="0"/>
            <a:ea typeface="Arial" charset="0"/>
            <a:cs typeface="Arial" charset="0"/>
          </a:endParaRPr>
        </a:p>
      </dsp:txBody>
      <dsp:txXfrm>
        <a:off x="3797220" y="1047154"/>
        <a:ext cx="498830" cy="457261"/>
      </dsp:txXfrm>
    </dsp:sp>
    <dsp:sp modelId="{DF5F2C66-FA8B-8046-B17E-9EF725DE437C}">
      <dsp:nvSpPr>
        <dsp:cNvPr id="0" name=""/>
        <dsp:cNvSpPr/>
      </dsp:nvSpPr>
      <dsp:spPr>
        <a:xfrm>
          <a:off x="2942973" y="832380"/>
          <a:ext cx="831384" cy="831384"/>
        </a:xfrm>
        <a:prstGeom prst="ellipse">
          <a:avLst/>
        </a:prstGeom>
        <a:blipFill rotWithShape="0">
          <a:blip xmlns:r="http://schemas.openxmlformats.org/officeDocument/2006/relationships" r:embed="rId1">
            <a:duotone>
              <a:schemeClr val="accent4">
                <a:alpha val="50000"/>
                <a:hueOff val="-1275649"/>
                <a:satOff val="7685"/>
                <a:lumOff val="616"/>
                <a:alphaOff val="0"/>
                <a:tint val="67000"/>
                <a:shade val="65000"/>
              </a:schemeClr>
              <a:schemeClr val="accent4">
                <a:alpha val="50000"/>
                <a:hueOff val="-1275649"/>
                <a:satOff val="7685"/>
                <a:lumOff val="61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s-ES_tradnl" sz="900" kern="1200" dirty="0" smtClean="0">
              <a:latin typeface="Arial" charset="0"/>
              <a:ea typeface="Arial" charset="0"/>
              <a:cs typeface="Arial" charset="0"/>
            </a:rPr>
            <a:t>Largo plazo</a:t>
          </a:r>
          <a:endParaRPr lang="es-ES_tradnl" sz="900" kern="1200" dirty="0">
            <a:latin typeface="Arial" charset="0"/>
            <a:ea typeface="Arial" charset="0"/>
            <a:cs typeface="Arial" charset="0"/>
          </a:endParaRPr>
        </a:p>
      </dsp:txBody>
      <dsp:txXfrm>
        <a:off x="3021261" y="1047154"/>
        <a:ext cx="498830" cy="457261"/>
      </dsp:txXfrm>
    </dsp:sp>
    <dsp:sp modelId="{2E4A201A-144B-154B-8468-20B1844E2833}">
      <dsp:nvSpPr>
        <dsp:cNvPr id="0" name=""/>
        <dsp:cNvSpPr/>
      </dsp:nvSpPr>
      <dsp:spPr>
        <a:xfrm>
          <a:off x="1075056" y="191754"/>
          <a:ext cx="943878" cy="961408"/>
        </a:xfrm>
        <a:prstGeom prst="ellipse">
          <a:avLst/>
        </a:prstGeom>
        <a:blipFill rotWithShape="0">
          <a:blip xmlns:r="http://schemas.openxmlformats.org/officeDocument/2006/relationships" r:embed="rId1">
            <a:duotone>
              <a:schemeClr val="accent4">
                <a:alpha val="50000"/>
                <a:hueOff val="-1913473"/>
                <a:satOff val="11528"/>
                <a:lumOff val="924"/>
                <a:alphaOff val="0"/>
                <a:tint val="67000"/>
                <a:shade val="65000"/>
              </a:schemeClr>
              <a:schemeClr val="accent4">
                <a:alpha val="50000"/>
                <a:hueOff val="-1913473"/>
                <a:satOff val="11528"/>
                <a:lumOff val="924"/>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_tradnl" sz="900" kern="1200" dirty="0" smtClean="0">
              <a:latin typeface="Arial" charset="0"/>
              <a:ea typeface="Arial" charset="0"/>
              <a:cs typeface="Arial" charset="0"/>
            </a:rPr>
            <a:t>Capacidad de ahorro</a:t>
          </a:r>
          <a:endParaRPr lang="es-ES_tradnl" sz="900" kern="1200" dirty="0">
            <a:latin typeface="Arial" charset="0"/>
            <a:ea typeface="Arial" charset="0"/>
            <a:cs typeface="Arial" charset="0"/>
          </a:endParaRPr>
        </a:p>
      </dsp:txBody>
      <dsp:txXfrm>
        <a:off x="1213284" y="332549"/>
        <a:ext cx="667422" cy="679818"/>
      </dsp:txXfrm>
    </dsp:sp>
    <dsp:sp modelId="{CFFC4DF2-EDF2-6F4A-AE41-B85BD9D0CB1C}">
      <dsp:nvSpPr>
        <dsp:cNvPr id="0" name=""/>
        <dsp:cNvSpPr/>
      </dsp:nvSpPr>
      <dsp:spPr>
        <a:xfrm>
          <a:off x="1043017" y="1126059"/>
          <a:ext cx="342325" cy="342294"/>
        </a:xfrm>
        <a:prstGeom prst="ellipse">
          <a:avLst/>
        </a:prstGeom>
        <a:blipFill rotWithShape="0">
          <a:blip xmlns:r="http://schemas.openxmlformats.org/officeDocument/2006/relationships" r:embed="rId1">
            <a:duotone>
              <a:schemeClr val="accent4">
                <a:alpha val="50000"/>
                <a:hueOff val="-2551298"/>
                <a:satOff val="15371"/>
                <a:lumOff val="1232"/>
                <a:alphaOff val="0"/>
                <a:tint val="67000"/>
                <a:shade val="65000"/>
              </a:schemeClr>
              <a:schemeClr val="accent4">
                <a:alpha val="50000"/>
                <a:hueOff val="-2551298"/>
                <a:satOff val="15371"/>
                <a:lumOff val="1232"/>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2C201EC2-8671-1C4C-8B29-76F247A9C634}">
      <dsp:nvSpPr>
        <dsp:cNvPr id="0" name=""/>
        <dsp:cNvSpPr/>
      </dsp:nvSpPr>
      <dsp:spPr>
        <a:xfrm>
          <a:off x="2120055" y="675635"/>
          <a:ext cx="199160" cy="199220"/>
        </a:xfrm>
        <a:prstGeom prst="ellipse">
          <a:avLst/>
        </a:prstGeom>
        <a:blipFill rotWithShape="0">
          <a:blip xmlns:r="http://schemas.openxmlformats.org/officeDocument/2006/relationships" r:embed="rId1">
            <a:duotone>
              <a:schemeClr val="accent4">
                <a:alpha val="50000"/>
                <a:hueOff val="-3189123"/>
                <a:satOff val="19214"/>
                <a:lumOff val="1540"/>
                <a:alphaOff val="0"/>
                <a:tint val="67000"/>
                <a:shade val="65000"/>
              </a:schemeClr>
              <a:schemeClr val="accent4">
                <a:alpha val="50000"/>
                <a:hueOff val="-3189123"/>
                <a:satOff val="19214"/>
                <a:lumOff val="154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0E137D2E-EED7-724E-AEBD-535CF97DCA69}">
      <dsp:nvSpPr>
        <dsp:cNvPr id="0" name=""/>
        <dsp:cNvSpPr/>
      </dsp:nvSpPr>
      <dsp:spPr>
        <a:xfrm>
          <a:off x="1623335" y="931615"/>
          <a:ext cx="697201" cy="697117"/>
        </a:xfrm>
        <a:prstGeom prst="ellipse">
          <a:avLst/>
        </a:prstGeom>
        <a:blipFill rotWithShape="0">
          <a:blip xmlns:r="http://schemas.openxmlformats.org/officeDocument/2006/relationships" r:embed="rId1">
            <a:duotone>
              <a:schemeClr val="accent4">
                <a:alpha val="50000"/>
                <a:hueOff val="-3826947"/>
                <a:satOff val="23056"/>
                <a:lumOff val="1848"/>
                <a:alphaOff val="0"/>
                <a:tint val="67000"/>
                <a:shade val="65000"/>
              </a:schemeClr>
              <a:schemeClr val="accent4">
                <a:alpha val="50000"/>
                <a:hueOff val="-3826947"/>
                <a:satOff val="23056"/>
                <a:lumOff val="184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_tradnl" sz="900" kern="1200" dirty="0" smtClean="0">
              <a:latin typeface="Arial" charset="0"/>
              <a:ea typeface="Arial" charset="0"/>
              <a:cs typeface="Arial" charset="0"/>
            </a:rPr>
            <a:t>Fondo</a:t>
          </a:r>
          <a:endParaRPr lang="es-ES_tradnl" sz="900" kern="1200" dirty="0">
            <a:latin typeface="Arial" charset="0"/>
            <a:ea typeface="Arial" charset="0"/>
            <a:cs typeface="Arial" charset="0"/>
          </a:endParaRPr>
        </a:p>
      </dsp:txBody>
      <dsp:txXfrm>
        <a:off x="1725438" y="1033705"/>
        <a:ext cx="492995" cy="492937"/>
      </dsp:txXfrm>
    </dsp:sp>
    <dsp:sp modelId="{890DC613-1A79-7C46-9A99-1DF1E509550F}">
      <dsp:nvSpPr>
        <dsp:cNvPr id="0" name=""/>
        <dsp:cNvSpPr/>
      </dsp:nvSpPr>
      <dsp:spPr>
        <a:xfrm>
          <a:off x="1696297" y="1671423"/>
          <a:ext cx="199160" cy="199220"/>
        </a:xfrm>
        <a:prstGeom prst="ellipse">
          <a:avLst/>
        </a:prstGeom>
        <a:blipFill rotWithShape="0">
          <a:blip xmlns:r="http://schemas.openxmlformats.org/officeDocument/2006/relationships" r:embed="rId1">
            <a:duotone>
              <a:schemeClr val="accent4">
                <a:alpha val="50000"/>
                <a:hueOff val="-4464771"/>
                <a:satOff val="26899"/>
                <a:lumOff val="2156"/>
                <a:alphaOff val="0"/>
                <a:tint val="67000"/>
                <a:shade val="65000"/>
              </a:schemeClr>
              <a:schemeClr val="accent4">
                <a:alpha val="50000"/>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CD7C3F1-74AD-CB48-A33C-1D6FAB981D8B}">
      <dsp:nvSpPr>
        <dsp:cNvPr id="0" name=""/>
        <dsp:cNvSpPr/>
      </dsp:nvSpPr>
      <dsp:spPr>
        <a:xfrm>
          <a:off x="892008" y="1808130"/>
          <a:ext cx="1580459" cy="41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Imprescindible</a:t>
          </a:r>
          <a:endParaRPr lang="es-ES_tradnl" sz="1000" kern="1200" dirty="0">
            <a:latin typeface="Arial" charset="0"/>
            <a:ea typeface="Arial" charset="0"/>
            <a:cs typeface="Arial" charset="0"/>
          </a:endParaRPr>
        </a:p>
      </dsp:txBody>
      <dsp:txXfrm>
        <a:off x="892008" y="1808130"/>
        <a:ext cx="1580459" cy="41643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30AFC-CBBF-9B49-89F6-196B1580D356}">
      <dsp:nvSpPr>
        <dsp:cNvPr id="0" name=""/>
        <dsp:cNvSpPr/>
      </dsp:nvSpPr>
      <dsp:spPr>
        <a:xfrm>
          <a:off x="180045" y="109"/>
          <a:ext cx="1574221" cy="393555"/>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Composición</a:t>
          </a:r>
          <a:endParaRPr lang="es-ES_tradnl" sz="1100" kern="1200" dirty="0">
            <a:latin typeface="Arial" charset="0"/>
            <a:ea typeface="Arial" charset="0"/>
            <a:cs typeface="Arial" charset="0"/>
          </a:endParaRPr>
        </a:p>
      </dsp:txBody>
      <dsp:txXfrm>
        <a:off x="191572" y="11636"/>
        <a:ext cx="1551167" cy="370501"/>
      </dsp:txXfrm>
    </dsp:sp>
    <dsp:sp modelId="{F597B086-9278-F543-B0DD-563D2C276A0E}">
      <dsp:nvSpPr>
        <dsp:cNvPr id="0" name=""/>
        <dsp:cNvSpPr/>
      </dsp:nvSpPr>
      <dsp:spPr>
        <a:xfrm rot="5400000">
          <a:off x="932719" y="428100"/>
          <a:ext cx="68872" cy="68872"/>
        </a:xfrm>
        <a:prstGeom prst="rightArrow">
          <a:avLst>
            <a:gd name="adj1" fmla="val 66700"/>
            <a:gd name="adj2" fmla="val 5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13DADC80-4269-C048-84BC-A53AE55864F3}">
      <dsp:nvSpPr>
        <dsp:cNvPr id="0" name=""/>
        <dsp:cNvSpPr/>
      </dsp:nvSpPr>
      <dsp:spPr>
        <a:xfrm>
          <a:off x="180045" y="531408"/>
          <a:ext cx="1574221" cy="393555"/>
        </a:xfrm>
        <a:prstGeom prst="roundRect">
          <a:avLst>
            <a:gd name="adj" fmla="val 1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latin typeface="Arial" charset="0"/>
              <a:ea typeface="Arial" charset="0"/>
              <a:cs typeface="Arial" charset="0"/>
            </a:rPr>
            <a:t>Porcentaje fijo de aporte </a:t>
          </a:r>
          <a:endParaRPr lang="es-ES_tradnl" sz="1100" b="1" kern="1200" dirty="0">
            <a:latin typeface="Arial" charset="0"/>
            <a:ea typeface="Arial" charset="0"/>
            <a:cs typeface="Arial" charset="0"/>
          </a:endParaRPr>
        </a:p>
      </dsp:txBody>
      <dsp:txXfrm>
        <a:off x="191572" y="542935"/>
        <a:ext cx="1551167" cy="370501"/>
      </dsp:txXfrm>
    </dsp:sp>
    <dsp:sp modelId="{E8E7968E-8AAD-C946-87E8-7F9F54662060}">
      <dsp:nvSpPr>
        <dsp:cNvPr id="0" name=""/>
        <dsp:cNvSpPr/>
      </dsp:nvSpPr>
      <dsp:spPr>
        <a:xfrm rot="5400000">
          <a:off x="932719" y="959400"/>
          <a:ext cx="68872" cy="68872"/>
        </a:xfrm>
        <a:prstGeom prst="rightArrow">
          <a:avLst>
            <a:gd name="adj1" fmla="val 66700"/>
            <a:gd name="adj2" fmla="val 50000"/>
          </a:avLst>
        </a:prstGeom>
        <a:blipFill rotWithShape="0">
          <a:blip xmlns:r="http://schemas.openxmlformats.org/officeDocument/2006/relationships" r:embed="rId1">
            <a:duotone>
              <a:schemeClr val="accent2">
                <a:hueOff val="1170380"/>
                <a:satOff val="-1460"/>
                <a:lumOff val="343"/>
                <a:alphaOff val="0"/>
                <a:shade val="30000"/>
                <a:satMod val="115000"/>
              </a:schemeClr>
              <a:schemeClr val="accent2">
                <a:hueOff val="1170380"/>
                <a:satOff val="-1460"/>
                <a:lumOff val="34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EBB4B731-CA1F-CB46-89AD-7CDFDDF7C480}">
      <dsp:nvSpPr>
        <dsp:cNvPr id="0" name=""/>
        <dsp:cNvSpPr/>
      </dsp:nvSpPr>
      <dsp:spPr>
        <a:xfrm>
          <a:off x="180045" y="1062708"/>
          <a:ext cx="1574221" cy="393555"/>
        </a:xfrm>
        <a:prstGeom prst="roundRect">
          <a:avLst>
            <a:gd name="adj" fmla="val 10000"/>
          </a:avLst>
        </a:prstGeom>
        <a:solidFill>
          <a:schemeClr val="accent2">
            <a:tint val="40000"/>
            <a:alpha val="90000"/>
            <a:hueOff val="1256455"/>
            <a:satOff val="-1094"/>
            <a:lumOff val="-1"/>
            <a:alphaOff val="0"/>
          </a:schemeClr>
        </a:solidFill>
        <a:ln w="6350" cap="flat" cmpd="sng" algn="ctr">
          <a:solidFill>
            <a:schemeClr val="accent2">
              <a:tint val="40000"/>
              <a:alpha val="90000"/>
              <a:hueOff val="1256455"/>
              <a:satOff val="-1094"/>
              <a:lumOff val="-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Por lo menos 10% de los ingresos</a:t>
          </a:r>
          <a:endParaRPr lang="es-ES_tradnl" sz="1100" kern="1200" dirty="0">
            <a:latin typeface="Arial" charset="0"/>
            <a:ea typeface="Arial" charset="0"/>
            <a:cs typeface="Arial" charset="0"/>
          </a:endParaRPr>
        </a:p>
      </dsp:txBody>
      <dsp:txXfrm>
        <a:off x="191572" y="1074235"/>
        <a:ext cx="1551167" cy="370501"/>
      </dsp:txXfrm>
    </dsp:sp>
    <dsp:sp modelId="{423DB8D0-9D6A-4F45-ACDB-E77230527BB3}">
      <dsp:nvSpPr>
        <dsp:cNvPr id="0" name=""/>
        <dsp:cNvSpPr/>
      </dsp:nvSpPr>
      <dsp:spPr>
        <a:xfrm rot="5400000">
          <a:off x="932719" y="1490700"/>
          <a:ext cx="68872" cy="68872"/>
        </a:xfrm>
        <a:prstGeom prst="rightArrow">
          <a:avLst>
            <a:gd name="adj1" fmla="val 66700"/>
            <a:gd name="adj2" fmla="val 50000"/>
          </a:avLst>
        </a:prstGeom>
        <a:blipFill rotWithShape="0">
          <a:blip xmlns:r="http://schemas.openxmlformats.org/officeDocument/2006/relationships" r:embed="rId1">
            <a:duotone>
              <a:schemeClr val="accent2">
                <a:hueOff val="2340760"/>
                <a:satOff val="-2919"/>
                <a:lumOff val="686"/>
                <a:alphaOff val="0"/>
                <a:shade val="30000"/>
                <a:satMod val="115000"/>
              </a:schemeClr>
              <a:schemeClr val="accent2">
                <a:hueOff val="2340760"/>
                <a:satOff val="-2919"/>
                <a:lumOff val="68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47099CC6-08AA-3B43-86BE-99FD6B42D81C}">
      <dsp:nvSpPr>
        <dsp:cNvPr id="0" name=""/>
        <dsp:cNvSpPr/>
      </dsp:nvSpPr>
      <dsp:spPr>
        <a:xfrm>
          <a:off x="180045" y="1594008"/>
          <a:ext cx="1574221" cy="393555"/>
        </a:xfrm>
        <a:prstGeom prst="roundRect">
          <a:avLst>
            <a:gd name="adj" fmla="val 10000"/>
          </a:avLst>
        </a:prstGeom>
        <a:solidFill>
          <a:schemeClr val="accent2">
            <a:tint val="40000"/>
            <a:alpha val="90000"/>
            <a:hueOff val="2512909"/>
            <a:satOff val="-2189"/>
            <a:lumOff val="-3"/>
            <a:alphaOff val="0"/>
          </a:schemeClr>
        </a:solidFill>
        <a:ln w="6350" cap="flat" cmpd="sng" algn="ctr">
          <a:solidFill>
            <a:schemeClr val="accent2">
              <a:tint val="40000"/>
              <a:alpha val="90000"/>
              <a:hueOff val="2512909"/>
              <a:satOff val="-2189"/>
              <a:lumOff val="-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Al inicio desde el 1% o 5%</a:t>
          </a:r>
          <a:endParaRPr lang="es-ES_tradnl" sz="1100" kern="1200" dirty="0">
            <a:latin typeface="Arial" charset="0"/>
            <a:ea typeface="Arial" charset="0"/>
            <a:cs typeface="Arial" charset="0"/>
          </a:endParaRPr>
        </a:p>
      </dsp:txBody>
      <dsp:txXfrm>
        <a:off x="191572" y="1605535"/>
        <a:ext cx="1551167" cy="370501"/>
      </dsp:txXfrm>
    </dsp:sp>
    <dsp:sp modelId="{8E4342C2-9FE5-8645-9D10-F176A71CE9DE}">
      <dsp:nvSpPr>
        <dsp:cNvPr id="0" name=""/>
        <dsp:cNvSpPr/>
      </dsp:nvSpPr>
      <dsp:spPr>
        <a:xfrm>
          <a:off x="1974657" y="109"/>
          <a:ext cx="1574221" cy="393555"/>
        </a:xfrm>
        <a:prstGeom prst="roundRect">
          <a:avLst>
            <a:gd name="adj" fmla="val 10000"/>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Ubicación</a:t>
          </a:r>
          <a:endParaRPr lang="es-ES_tradnl" sz="1100" kern="1200" dirty="0">
            <a:latin typeface="Arial" charset="0"/>
            <a:ea typeface="Arial" charset="0"/>
            <a:cs typeface="Arial" charset="0"/>
          </a:endParaRPr>
        </a:p>
      </dsp:txBody>
      <dsp:txXfrm>
        <a:off x="1986184" y="11636"/>
        <a:ext cx="1551167" cy="370501"/>
      </dsp:txXfrm>
    </dsp:sp>
    <dsp:sp modelId="{1D5136B2-A460-644D-978E-9461058F9E04}">
      <dsp:nvSpPr>
        <dsp:cNvPr id="0" name=""/>
        <dsp:cNvSpPr/>
      </dsp:nvSpPr>
      <dsp:spPr>
        <a:xfrm rot="5400000">
          <a:off x="2727332" y="428100"/>
          <a:ext cx="68872" cy="68872"/>
        </a:xfrm>
        <a:prstGeom prst="rightArrow">
          <a:avLst>
            <a:gd name="adj1" fmla="val 66700"/>
            <a:gd name="adj2" fmla="val 50000"/>
          </a:avLst>
        </a:prstGeom>
        <a:blipFill rotWithShape="0">
          <a:blip xmlns:r="http://schemas.openxmlformats.org/officeDocument/2006/relationships" r:embed="rId1">
            <a:duotone>
              <a:schemeClr val="accent2">
                <a:hueOff val="3511140"/>
                <a:satOff val="-4379"/>
                <a:lumOff val="1030"/>
                <a:alphaOff val="0"/>
                <a:shade val="30000"/>
                <a:satMod val="115000"/>
              </a:schemeClr>
              <a:schemeClr val="accent2">
                <a:hueOff val="3511140"/>
                <a:satOff val="-4379"/>
                <a:lumOff val="103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48A37EA4-2B02-8C43-9E52-C636AA9ADFA6}">
      <dsp:nvSpPr>
        <dsp:cNvPr id="0" name=""/>
        <dsp:cNvSpPr/>
      </dsp:nvSpPr>
      <dsp:spPr>
        <a:xfrm>
          <a:off x="1974657" y="531408"/>
          <a:ext cx="1574221" cy="393555"/>
        </a:xfrm>
        <a:prstGeom prst="roundRect">
          <a:avLst>
            <a:gd name="adj" fmla="val 10000"/>
          </a:avLst>
        </a:prstGeom>
        <a:solidFill>
          <a:schemeClr val="accent2">
            <a:tint val="40000"/>
            <a:alpha val="90000"/>
            <a:hueOff val="3769364"/>
            <a:satOff val="-3283"/>
            <a:lumOff val="-4"/>
            <a:alphaOff val="0"/>
          </a:schemeClr>
        </a:solidFill>
        <a:ln w="6350" cap="flat" cmpd="sng" algn="ctr">
          <a:solidFill>
            <a:schemeClr val="accent2">
              <a:tint val="40000"/>
              <a:alpha val="90000"/>
              <a:hueOff val="3769364"/>
              <a:satOff val="-3283"/>
              <a:lumOff val="-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Antes de los gastos</a:t>
          </a:r>
          <a:endParaRPr lang="es-ES_tradnl" sz="1100" kern="1200" dirty="0">
            <a:latin typeface="Arial" charset="0"/>
            <a:ea typeface="Arial" charset="0"/>
            <a:cs typeface="Arial" charset="0"/>
          </a:endParaRPr>
        </a:p>
      </dsp:txBody>
      <dsp:txXfrm>
        <a:off x="1986184" y="542935"/>
        <a:ext cx="1551167" cy="370501"/>
      </dsp:txXfrm>
    </dsp:sp>
    <dsp:sp modelId="{5C41697C-0604-9A4C-BDA3-5AE09F0D2CCC}">
      <dsp:nvSpPr>
        <dsp:cNvPr id="0" name=""/>
        <dsp:cNvSpPr/>
      </dsp:nvSpPr>
      <dsp:spPr>
        <a:xfrm rot="5400000">
          <a:off x="2727332" y="959400"/>
          <a:ext cx="68872" cy="68872"/>
        </a:xfrm>
        <a:prstGeom prst="rightArrow">
          <a:avLst>
            <a:gd name="adj1" fmla="val 66700"/>
            <a:gd name="adj2" fmla="val 50000"/>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572617D2-B428-124E-A09A-11DE82158EBB}">
      <dsp:nvSpPr>
        <dsp:cNvPr id="0" name=""/>
        <dsp:cNvSpPr/>
      </dsp:nvSpPr>
      <dsp:spPr>
        <a:xfrm>
          <a:off x="1974657" y="1062708"/>
          <a:ext cx="1574221" cy="393555"/>
        </a:xfrm>
        <a:prstGeom prst="roundRect">
          <a:avLst>
            <a:gd name="adj" fmla="val 10000"/>
          </a:avLst>
        </a:prstGeom>
        <a:solidFill>
          <a:schemeClr val="accent2">
            <a:tint val="40000"/>
            <a:alpha val="90000"/>
            <a:hueOff val="5025819"/>
            <a:satOff val="-4378"/>
            <a:lumOff val="-6"/>
            <a:alphaOff val="0"/>
          </a:schemeClr>
        </a:solidFill>
        <a:ln w="6350" cap="flat" cmpd="sng" algn="ctr">
          <a:solidFill>
            <a:schemeClr val="accent2">
              <a:tint val="40000"/>
              <a:alpha val="90000"/>
              <a:hueOff val="5025819"/>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Garantiza el aporte</a:t>
          </a:r>
          <a:endParaRPr lang="es-ES_tradnl" sz="1100" kern="1200" dirty="0">
            <a:latin typeface="Arial" charset="0"/>
            <a:ea typeface="Arial" charset="0"/>
            <a:cs typeface="Arial" charset="0"/>
          </a:endParaRPr>
        </a:p>
      </dsp:txBody>
      <dsp:txXfrm>
        <a:off x="1986184" y="1074235"/>
        <a:ext cx="1551167" cy="37050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D20F1-4F07-D74C-9FEF-D3405DBA5629}">
      <dsp:nvSpPr>
        <dsp:cNvPr id="0" name=""/>
        <dsp:cNvSpPr/>
      </dsp:nvSpPr>
      <dsp:spPr>
        <a:xfrm>
          <a:off x="144802" y="269"/>
          <a:ext cx="1408543" cy="619759"/>
        </a:xfrm>
        <a:prstGeom prst="chevron">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Alternativa viable</a:t>
          </a:r>
          <a:endParaRPr lang="es-ES_tradnl" sz="1100" kern="1200" dirty="0">
            <a:latin typeface="Arial" charset="0"/>
            <a:ea typeface="Arial" charset="0"/>
            <a:cs typeface="Arial" charset="0"/>
          </a:endParaRPr>
        </a:p>
      </dsp:txBody>
      <dsp:txXfrm>
        <a:off x="454682" y="269"/>
        <a:ext cx="788784" cy="619759"/>
      </dsp:txXfrm>
    </dsp:sp>
    <dsp:sp modelId="{755EA1CD-73A7-7D4B-BCD8-74D97B850348}">
      <dsp:nvSpPr>
        <dsp:cNvPr id="0" name=""/>
        <dsp:cNvSpPr/>
      </dsp:nvSpPr>
      <dsp:spPr>
        <a:xfrm>
          <a:off x="1351924" y="52949"/>
          <a:ext cx="1286001" cy="514400"/>
        </a:xfrm>
        <a:prstGeom prst="chevron">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i="1" kern="1200" dirty="0" smtClean="0">
              <a:latin typeface="Arial" charset="0"/>
              <a:ea typeface="Arial" charset="0"/>
              <a:cs typeface="Arial" charset="0"/>
            </a:rPr>
            <a:t>Ahorro programado</a:t>
          </a:r>
          <a:endParaRPr lang="es-ES_tradnl" sz="1100" i="1" kern="1200" dirty="0">
            <a:latin typeface="Arial" charset="0"/>
            <a:ea typeface="Arial" charset="0"/>
            <a:cs typeface="Arial" charset="0"/>
          </a:endParaRPr>
        </a:p>
      </dsp:txBody>
      <dsp:txXfrm>
        <a:off x="1609124" y="52949"/>
        <a:ext cx="771601" cy="514400"/>
      </dsp:txXfrm>
    </dsp:sp>
    <dsp:sp modelId="{B6654AE2-20C0-964D-9561-C78D0765BE7B}">
      <dsp:nvSpPr>
        <dsp:cNvPr id="0" name=""/>
        <dsp:cNvSpPr/>
      </dsp:nvSpPr>
      <dsp:spPr>
        <a:xfrm>
          <a:off x="2457885" y="52949"/>
          <a:ext cx="1286001" cy="514400"/>
        </a:xfrm>
        <a:prstGeom prst="chevron">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Entidades del Sistema financiero</a:t>
          </a:r>
          <a:endParaRPr lang="es-ES_tradnl" sz="1100" kern="1200" dirty="0">
            <a:latin typeface="Arial" charset="0"/>
            <a:ea typeface="Arial" charset="0"/>
            <a:cs typeface="Arial" charset="0"/>
          </a:endParaRPr>
        </a:p>
      </dsp:txBody>
      <dsp:txXfrm>
        <a:off x="2715085" y="52949"/>
        <a:ext cx="771601" cy="514400"/>
      </dsp:txXfrm>
    </dsp:sp>
    <dsp:sp modelId="{ABEF2895-007C-3144-ABC5-FF62BF43503C}">
      <dsp:nvSpPr>
        <dsp:cNvPr id="0" name=""/>
        <dsp:cNvSpPr/>
      </dsp:nvSpPr>
      <dsp:spPr>
        <a:xfrm>
          <a:off x="144802" y="706796"/>
          <a:ext cx="1408543" cy="619759"/>
        </a:xfrm>
        <a:prstGeom prst="chevron">
          <a:avLst/>
        </a:prstGeom>
        <a:blipFill rotWithShape="0">
          <a:blip xmlns:r="http://schemas.openxmlformats.org/officeDocument/2006/relationships" r:embed="rId1">
            <a:duotone>
              <a:schemeClr val="accent1">
                <a:shade val="50000"/>
                <a:hueOff val="361436"/>
                <a:satOff val="-7560"/>
                <a:lumOff val="42063"/>
                <a:alphaOff val="0"/>
                <a:shade val="30000"/>
                <a:satMod val="115000"/>
              </a:schemeClr>
              <a:schemeClr val="accent1">
                <a:shade val="50000"/>
                <a:hueOff val="361436"/>
                <a:satOff val="-7560"/>
                <a:lumOff val="4206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Bajo el control</a:t>
          </a:r>
          <a:endParaRPr lang="es-ES_tradnl" sz="1100" kern="1200" dirty="0">
            <a:latin typeface="Arial" charset="0"/>
            <a:ea typeface="Arial" charset="0"/>
            <a:cs typeface="Arial" charset="0"/>
          </a:endParaRPr>
        </a:p>
      </dsp:txBody>
      <dsp:txXfrm>
        <a:off x="454682" y="706796"/>
        <a:ext cx="788784" cy="619759"/>
      </dsp:txXfrm>
    </dsp:sp>
    <dsp:sp modelId="{63084F4C-7A1C-DC4F-ADCF-E5CE295842A1}">
      <dsp:nvSpPr>
        <dsp:cNvPr id="0" name=""/>
        <dsp:cNvSpPr/>
      </dsp:nvSpPr>
      <dsp:spPr>
        <a:xfrm>
          <a:off x="1351924" y="759475"/>
          <a:ext cx="1286001" cy="514400"/>
        </a:xfrm>
        <a:prstGeom prst="chevron">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SB</a:t>
          </a:r>
          <a:endParaRPr lang="es-ES_tradnl" sz="1100" kern="1200" dirty="0">
            <a:latin typeface="Arial" charset="0"/>
            <a:ea typeface="Arial" charset="0"/>
            <a:cs typeface="Arial" charset="0"/>
          </a:endParaRPr>
        </a:p>
      </dsp:txBody>
      <dsp:txXfrm>
        <a:off x="1609124" y="759475"/>
        <a:ext cx="771601" cy="514400"/>
      </dsp:txXfrm>
    </dsp:sp>
    <dsp:sp modelId="{38CC2FBC-A55B-F948-AC95-0EBCEAE07098}">
      <dsp:nvSpPr>
        <dsp:cNvPr id="0" name=""/>
        <dsp:cNvSpPr/>
      </dsp:nvSpPr>
      <dsp:spPr>
        <a:xfrm>
          <a:off x="2457885" y="759475"/>
          <a:ext cx="1286001" cy="514400"/>
        </a:xfrm>
        <a:prstGeom prst="chevron">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SEPS</a:t>
          </a:r>
          <a:endParaRPr lang="es-ES_tradnl" sz="1100" kern="1200" dirty="0">
            <a:latin typeface="Arial" charset="0"/>
            <a:ea typeface="Arial" charset="0"/>
            <a:cs typeface="Arial" charset="0"/>
          </a:endParaRPr>
        </a:p>
      </dsp:txBody>
      <dsp:txXfrm>
        <a:off x="2715085" y="759475"/>
        <a:ext cx="771601" cy="514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77285-4B08-B64B-ABDC-79A231623742}">
      <dsp:nvSpPr>
        <dsp:cNvPr id="0" name=""/>
        <dsp:cNvSpPr/>
      </dsp:nvSpPr>
      <dsp:spPr>
        <a:xfrm>
          <a:off x="1037" y="440895"/>
          <a:ext cx="2086157" cy="245430"/>
        </a:xfrm>
        <a:prstGeom prst="rect">
          <a:avLst/>
        </a:prstGeom>
        <a:blipFill rotWithShape="0">
          <a:blip xmlns:r="http://schemas.openxmlformats.org/officeDocument/2006/relationships" r:embed="rId1">
            <a:duotone>
              <a:schemeClr val="accent6">
                <a:shade val="50000"/>
                <a:hueOff val="0"/>
                <a:satOff val="0"/>
                <a:lumOff val="0"/>
                <a:alphaOff val="0"/>
                <a:shade val="30000"/>
                <a:satMod val="115000"/>
              </a:schemeClr>
              <a:schemeClr val="accent6">
                <a:shade val="50000"/>
                <a:hueOff val="0"/>
                <a:satOff val="0"/>
                <a:lumOff val="0"/>
                <a:alphaOff val="0"/>
                <a:tint val="34000"/>
              </a:schemeClr>
            </a:duotone>
          </a:blip>
          <a:tile tx="0" ty="0" sx="60000" sy="59000" flip="none" algn="b"/>
        </a:blipFill>
        <a:ln w="6350" cap="flat" cmpd="sng" algn="ctr">
          <a:solidFill>
            <a:schemeClr val="accent6">
              <a:shade val="50000"/>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FC0B89C7-A3D5-3242-85D6-D8401DA76E87}">
      <dsp:nvSpPr>
        <dsp:cNvPr id="0" name=""/>
        <dsp:cNvSpPr/>
      </dsp:nvSpPr>
      <dsp:spPr>
        <a:xfrm>
          <a:off x="1037" y="533069"/>
          <a:ext cx="153256" cy="153256"/>
        </a:xfrm>
        <a:prstGeom prst="rect">
          <a:avLst/>
        </a:prstGeom>
        <a:solidFill>
          <a:schemeClr val="lt1">
            <a:alpha val="90000"/>
            <a:hueOff val="0"/>
            <a:satOff val="0"/>
            <a:lumOff val="0"/>
            <a:alphaOff val="0"/>
          </a:schemeClr>
        </a:solidFill>
        <a:ln w="6350" cap="flat" cmpd="sng" algn="ctr">
          <a:solidFill>
            <a:schemeClr val="accent6">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CFA5A1-E591-634D-9732-30DE005D0958}">
      <dsp:nvSpPr>
        <dsp:cNvPr id="0" name=""/>
        <dsp:cNvSpPr/>
      </dsp:nvSpPr>
      <dsp:spPr>
        <a:xfrm>
          <a:off x="1037" y="0"/>
          <a:ext cx="2086157" cy="440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Tasa de desempleo</a:t>
          </a:r>
          <a:endParaRPr lang="es-ES_tradnl" sz="1100" b="1" kern="1200" dirty="0">
            <a:latin typeface="Arial" charset="0"/>
            <a:ea typeface="Arial" charset="0"/>
            <a:cs typeface="Arial" charset="0"/>
          </a:endParaRPr>
        </a:p>
      </dsp:txBody>
      <dsp:txXfrm>
        <a:off x="1037" y="0"/>
        <a:ext cx="2086157" cy="440895"/>
      </dsp:txXfrm>
    </dsp:sp>
    <dsp:sp modelId="{346B6197-AC80-0A4A-9BF4-B48A91FC3CC8}">
      <dsp:nvSpPr>
        <dsp:cNvPr id="0" name=""/>
        <dsp:cNvSpPr/>
      </dsp:nvSpPr>
      <dsp:spPr>
        <a:xfrm>
          <a:off x="1037" y="824808"/>
          <a:ext cx="153252" cy="153252"/>
        </a:xfrm>
        <a:prstGeom prst="rect">
          <a:avLst/>
        </a:prstGeom>
        <a:solidFill>
          <a:schemeClr val="lt1">
            <a:hueOff val="0"/>
            <a:satOff val="0"/>
            <a:lumOff val="0"/>
            <a:alphaOff val="0"/>
          </a:schemeClr>
        </a:solidFill>
        <a:ln w="6350" cap="flat" cmpd="sng" algn="ctr">
          <a:solidFill>
            <a:schemeClr val="accent6">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0813FA-6021-8B40-8218-C6BABACBECAD}">
      <dsp:nvSpPr>
        <dsp:cNvPr id="0" name=""/>
        <dsp:cNvSpPr/>
      </dsp:nvSpPr>
      <dsp:spPr>
        <a:xfrm>
          <a:off x="147068" y="722817"/>
          <a:ext cx="1940126" cy="35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PEA</a:t>
          </a:r>
          <a:endParaRPr lang="es-ES_tradnl" sz="1100" kern="1200" dirty="0">
            <a:latin typeface="Arial" charset="0"/>
            <a:ea typeface="Arial" charset="0"/>
            <a:cs typeface="Arial" charset="0"/>
          </a:endParaRPr>
        </a:p>
      </dsp:txBody>
      <dsp:txXfrm>
        <a:off x="147068" y="722817"/>
        <a:ext cx="1940126" cy="357232"/>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AA81C-5DC6-5C40-BCAC-3173560910A2}">
      <dsp:nvSpPr>
        <dsp:cNvPr id="0" name=""/>
        <dsp:cNvSpPr/>
      </dsp:nvSpPr>
      <dsp:spPr>
        <a:xfrm>
          <a:off x="407" y="279908"/>
          <a:ext cx="835208" cy="848472"/>
        </a:xfrm>
        <a:prstGeom prst="ellipse">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Buscan</a:t>
          </a:r>
          <a:endParaRPr lang="es-ES_tradnl" sz="1000" kern="1200" dirty="0">
            <a:latin typeface="Arial" charset="0"/>
            <a:ea typeface="Arial" charset="0"/>
            <a:cs typeface="Arial" charset="0"/>
          </a:endParaRPr>
        </a:p>
      </dsp:txBody>
      <dsp:txXfrm>
        <a:off x="122720" y="404164"/>
        <a:ext cx="590582" cy="599960"/>
      </dsp:txXfrm>
    </dsp:sp>
    <dsp:sp modelId="{599B1B9B-F76A-4941-AF73-FEBA03020690}">
      <dsp:nvSpPr>
        <dsp:cNvPr id="0" name=""/>
        <dsp:cNvSpPr/>
      </dsp:nvSpPr>
      <dsp:spPr>
        <a:xfrm rot="19139544">
          <a:off x="814554" y="411225"/>
          <a:ext cx="715874" cy="0"/>
        </a:xfrm>
        <a:custGeom>
          <a:avLst/>
          <a:gdLst/>
          <a:ahLst/>
          <a:cxnLst/>
          <a:rect l="0" t="0" r="0" b="0"/>
          <a:pathLst>
            <a:path>
              <a:moveTo>
                <a:pt x="0" y="0"/>
              </a:moveTo>
              <a:lnTo>
                <a:pt x="715874" y="0"/>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2868D0D-1E5D-0740-A184-2A326503F5E4}">
      <dsp:nvSpPr>
        <dsp:cNvPr id="0" name=""/>
        <dsp:cNvSpPr/>
      </dsp:nvSpPr>
      <dsp:spPr>
        <a:xfrm>
          <a:off x="1442599" y="176361"/>
          <a:ext cx="262769" cy="0"/>
        </a:xfrm>
        <a:prstGeom prst="line">
          <a:avLst/>
        </a:pr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364A1E-17CF-0C49-ACB8-17E68B9A5228}">
      <dsp:nvSpPr>
        <dsp:cNvPr id="0" name=""/>
        <dsp:cNvSpPr/>
      </dsp:nvSpPr>
      <dsp:spPr>
        <a:xfrm>
          <a:off x="1705369" y="433"/>
          <a:ext cx="1863275" cy="3518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Generar soluciones </a:t>
          </a:r>
          <a:endParaRPr lang="es-ES_tradnl" sz="1000" kern="1200" dirty="0">
            <a:latin typeface="Arial" charset="0"/>
            <a:ea typeface="Arial" charset="0"/>
            <a:cs typeface="Arial" charset="0"/>
          </a:endParaRPr>
        </a:p>
      </dsp:txBody>
      <dsp:txXfrm>
        <a:off x="1705369" y="433"/>
        <a:ext cx="1863275" cy="351855"/>
      </dsp:txXfrm>
    </dsp:sp>
    <dsp:sp modelId="{5E68AAA5-E3E1-2C43-A451-FAA65EB5A380}">
      <dsp:nvSpPr>
        <dsp:cNvPr id="0" name=""/>
        <dsp:cNvSpPr/>
      </dsp:nvSpPr>
      <dsp:spPr>
        <a:xfrm rot="20630178">
          <a:off x="891267" y="606505"/>
          <a:ext cx="562448" cy="0"/>
        </a:xfrm>
        <a:custGeom>
          <a:avLst/>
          <a:gdLst/>
          <a:ahLst/>
          <a:cxnLst/>
          <a:rect l="0" t="0" r="0" b="0"/>
          <a:pathLst>
            <a:path>
              <a:moveTo>
                <a:pt x="0" y="0"/>
              </a:moveTo>
              <a:lnTo>
                <a:pt x="562448" y="0"/>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FA7DF17-BA44-0C4B-B35D-ECCAE41D8835}">
      <dsp:nvSpPr>
        <dsp:cNvPr id="0" name=""/>
        <dsp:cNvSpPr/>
      </dsp:nvSpPr>
      <dsp:spPr>
        <a:xfrm>
          <a:off x="1442599" y="528217"/>
          <a:ext cx="262769" cy="0"/>
        </a:xfrm>
        <a:prstGeom prst="line">
          <a:avLst/>
        </a:pr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FF7133-5546-F840-8865-7A5A2FA5C841}">
      <dsp:nvSpPr>
        <dsp:cNvPr id="0" name=""/>
        <dsp:cNvSpPr/>
      </dsp:nvSpPr>
      <dsp:spPr>
        <a:xfrm>
          <a:off x="1705369" y="352289"/>
          <a:ext cx="1863275" cy="3518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Satisfacer necesidades</a:t>
          </a:r>
          <a:endParaRPr lang="es-ES_tradnl" sz="1000" kern="1200" dirty="0">
            <a:latin typeface="Arial" charset="0"/>
            <a:ea typeface="Arial" charset="0"/>
            <a:cs typeface="Arial" charset="0"/>
          </a:endParaRPr>
        </a:p>
      </dsp:txBody>
      <dsp:txXfrm>
        <a:off x="1705369" y="352289"/>
        <a:ext cx="1863275" cy="351855"/>
      </dsp:txXfrm>
    </dsp:sp>
    <dsp:sp modelId="{5BC998B9-6668-2B4A-8776-272CDC5884A6}">
      <dsp:nvSpPr>
        <dsp:cNvPr id="0" name=""/>
        <dsp:cNvSpPr/>
      </dsp:nvSpPr>
      <dsp:spPr>
        <a:xfrm rot="969822">
          <a:off x="891267" y="801784"/>
          <a:ext cx="562448" cy="0"/>
        </a:xfrm>
        <a:custGeom>
          <a:avLst/>
          <a:gdLst/>
          <a:ahLst/>
          <a:cxnLst/>
          <a:rect l="0" t="0" r="0" b="0"/>
          <a:pathLst>
            <a:path>
              <a:moveTo>
                <a:pt x="0" y="0"/>
              </a:moveTo>
              <a:lnTo>
                <a:pt x="562448" y="0"/>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9ACEDC-2C46-3143-B806-1FE148F21DB7}">
      <dsp:nvSpPr>
        <dsp:cNvPr id="0" name=""/>
        <dsp:cNvSpPr/>
      </dsp:nvSpPr>
      <dsp:spPr>
        <a:xfrm>
          <a:off x="1442599" y="880072"/>
          <a:ext cx="262769" cy="0"/>
        </a:xfrm>
        <a:prstGeom prst="line">
          <a:avLst/>
        </a:pr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67216D2-C980-2F4C-A6B7-DAC862A71F1F}">
      <dsp:nvSpPr>
        <dsp:cNvPr id="0" name=""/>
        <dsp:cNvSpPr/>
      </dsp:nvSpPr>
      <dsp:spPr>
        <a:xfrm>
          <a:off x="1705369" y="704145"/>
          <a:ext cx="1863275" cy="3518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Desarrollo local</a:t>
          </a:r>
          <a:endParaRPr lang="es-ES_tradnl" sz="1000" kern="1200" dirty="0">
            <a:latin typeface="Arial" charset="0"/>
            <a:ea typeface="Arial" charset="0"/>
            <a:cs typeface="Arial" charset="0"/>
          </a:endParaRPr>
        </a:p>
      </dsp:txBody>
      <dsp:txXfrm>
        <a:off x="1705369" y="704145"/>
        <a:ext cx="1863275" cy="351855"/>
      </dsp:txXfrm>
    </dsp:sp>
    <dsp:sp modelId="{9FC196A2-7D4D-0A44-9725-6F510338190B}">
      <dsp:nvSpPr>
        <dsp:cNvPr id="0" name=""/>
        <dsp:cNvSpPr/>
      </dsp:nvSpPr>
      <dsp:spPr>
        <a:xfrm rot="2460456">
          <a:off x="814554" y="997064"/>
          <a:ext cx="715874" cy="0"/>
        </a:xfrm>
        <a:custGeom>
          <a:avLst/>
          <a:gdLst/>
          <a:ahLst/>
          <a:cxnLst/>
          <a:rect l="0" t="0" r="0" b="0"/>
          <a:pathLst>
            <a:path>
              <a:moveTo>
                <a:pt x="0" y="0"/>
              </a:moveTo>
              <a:lnTo>
                <a:pt x="715874" y="0"/>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9086075-7ACA-FD46-BC03-C42F9936619F}">
      <dsp:nvSpPr>
        <dsp:cNvPr id="0" name=""/>
        <dsp:cNvSpPr/>
      </dsp:nvSpPr>
      <dsp:spPr>
        <a:xfrm>
          <a:off x="1442599" y="1231928"/>
          <a:ext cx="262769" cy="0"/>
        </a:xfrm>
        <a:prstGeom prst="line">
          <a:avLst/>
        </a:pr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B2F902-F660-C541-9930-3648D6C6C367}">
      <dsp:nvSpPr>
        <dsp:cNvPr id="0" name=""/>
        <dsp:cNvSpPr/>
      </dsp:nvSpPr>
      <dsp:spPr>
        <a:xfrm>
          <a:off x="1705369" y="1056000"/>
          <a:ext cx="1863275" cy="3518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Todo integrante resulte beneficiado</a:t>
          </a:r>
          <a:endParaRPr lang="es-ES_tradnl" sz="1000" kern="1200" dirty="0">
            <a:latin typeface="Arial" charset="0"/>
            <a:ea typeface="Arial" charset="0"/>
            <a:cs typeface="Arial" charset="0"/>
          </a:endParaRPr>
        </a:p>
      </dsp:txBody>
      <dsp:txXfrm>
        <a:off x="1705369" y="1056000"/>
        <a:ext cx="1863275" cy="351855"/>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5F8D6-89EB-874E-B25F-936009FE430A}">
      <dsp:nvSpPr>
        <dsp:cNvPr id="0" name=""/>
        <dsp:cNvSpPr/>
      </dsp:nvSpPr>
      <dsp:spPr>
        <a:xfrm>
          <a:off x="0" y="0"/>
          <a:ext cx="6256312" cy="835187"/>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_tradnl" sz="1200" b="1" kern="1200" dirty="0" smtClean="0">
              <a:latin typeface="Arial" charset="0"/>
              <a:ea typeface="Arial" charset="0"/>
              <a:cs typeface="Arial" charset="0"/>
            </a:rPr>
            <a:t>Enfoque mixto</a:t>
          </a:r>
          <a:endParaRPr lang="es-ES_tradnl" sz="1200" b="1" kern="1200" dirty="0">
            <a:latin typeface="Arial" charset="0"/>
            <a:ea typeface="Arial" charset="0"/>
            <a:cs typeface="Arial" charset="0"/>
          </a:endParaRPr>
        </a:p>
      </dsp:txBody>
      <dsp:txXfrm>
        <a:off x="0" y="0"/>
        <a:ext cx="6256312" cy="451000"/>
      </dsp:txXfrm>
    </dsp:sp>
    <dsp:sp modelId="{0D831162-346F-D543-8E6D-66636AAB5519}">
      <dsp:nvSpPr>
        <dsp:cNvPr id="0" name=""/>
        <dsp:cNvSpPr/>
      </dsp:nvSpPr>
      <dsp:spPr>
        <a:xfrm>
          <a:off x="0" y="434297"/>
          <a:ext cx="3128156" cy="384186"/>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charset="0"/>
              <a:ea typeface="Arial" charset="0"/>
              <a:cs typeface="Arial" charset="0"/>
            </a:rPr>
            <a:t>Cualitativo</a:t>
          </a:r>
          <a:endParaRPr lang="es-ES_tradnl" sz="1200" kern="1200" dirty="0">
            <a:latin typeface="Arial" charset="0"/>
            <a:ea typeface="Arial" charset="0"/>
            <a:cs typeface="Arial" charset="0"/>
          </a:endParaRPr>
        </a:p>
      </dsp:txBody>
      <dsp:txXfrm>
        <a:off x="0" y="434297"/>
        <a:ext cx="3128156" cy="384186"/>
      </dsp:txXfrm>
    </dsp:sp>
    <dsp:sp modelId="{91884E1B-3144-CD49-8009-AC25371494C4}">
      <dsp:nvSpPr>
        <dsp:cNvPr id="0" name=""/>
        <dsp:cNvSpPr/>
      </dsp:nvSpPr>
      <dsp:spPr>
        <a:xfrm>
          <a:off x="3128156" y="434297"/>
          <a:ext cx="3128156" cy="384186"/>
        </a:xfrm>
        <a:prstGeom prst="rect">
          <a:avLst/>
        </a:prstGeom>
        <a:solidFill>
          <a:schemeClr val="accent4">
            <a:tint val="40000"/>
            <a:alpha val="90000"/>
            <a:hueOff val="-3945706"/>
            <a:satOff val="22157"/>
            <a:lumOff val="1408"/>
            <a:alphaOff val="0"/>
          </a:schemeClr>
        </a:solidFill>
        <a:ln w="6350"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charset="0"/>
              <a:ea typeface="Arial" charset="0"/>
              <a:cs typeface="Arial" charset="0"/>
            </a:rPr>
            <a:t>Cuantitativo</a:t>
          </a:r>
          <a:endParaRPr lang="es-ES_tradnl" sz="1200" kern="1200" dirty="0">
            <a:latin typeface="Arial" charset="0"/>
            <a:ea typeface="Arial" charset="0"/>
            <a:cs typeface="Arial" charset="0"/>
          </a:endParaRPr>
        </a:p>
      </dsp:txBody>
      <dsp:txXfrm>
        <a:off x="3128156" y="434297"/>
        <a:ext cx="3128156" cy="384186"/>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81108-71AE-0149-A43F-9DA5EACDBDAC}">
      <dsp:nvSpPr>
        <dsp:cNvPr id="0" name=""/>
        <dsp:cNvSpPr/>
      </dsp:nvSpPr>
      <dsp:spPr>
        <a:xfrm>
          <a:off x="0" y="341413"/>
          <a:ext cx="1615444" cy="190052"/>
        </a:xfrm>
        <a:prstGeom prst="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w="6350" cap="flat" cmpd="sng" algn="ctr">
          <a:solidFill>
            <a:schemeClr val="accent1">
              <a:shade val="50000"/>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81A334F5-1D6B-CA47-BD09-3FD0286A13A6}">
      <dsp:nvSpPr>
        <dsp:cNvPr id="0" name=""/>
        <dsp:cNvSpPr/>
      </dsp:nvSpPr>
      <dsp:spPr>
        <a:xfrm>
          <a:off x="473" y="412789"/>
          <a:ext cx="118676" cy="118676"/>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7CE648D-6508-F249-8814-785FE1988F81}">
      <dsp:nvSpPr>
        <dsp:cNvPr id="0" name=""/>
        <dsp:cNvSpPr/>
      </dsp:nvSpPr>
      <dsp:spPr>
        <a:xfrm>
          <a:off x="473" y="0"/>
          <a:ext cx="1615444" cy="341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_tradnl" sz="1200" b="1" kern="1200" dirty="0" smtClean="0">
              <a:latin typeface="Arial" charset="0"/>
              <a:ea typeface="Arial" charset="0"/>
              <a:cs typeface="Arial" charset="0"/>
            </a:rPr>
            <a:t>Métodos empíricos</a:t>
          </a:r>
          <a:endParaRPr lang="es-ES_tradnl" sz="1200" b="1" kern="1200" dirty="0">
            <a:latin typeface="Arial" charset="0"/>
            <a:ea typeface="Arial" charset="0"/>
            <a:cs typeface="Arial" charset="0"/>
          </a:endParaRPr>
        </a:p>
      </dsp:txBody>
      <dsp:txXfrm>
        <a:off x="473" y="0"/>
        <a:ext cx="1615444" cy="341413"/>
      </dsp:txXfrm>
    </dsp:sp>
    <dsp:sp modelId="{0EB9F437-8555-3F40-892E-33689EA3A26F}">
      <dsp:nvSpPr>
        <dsp:cNvPr id="0" name=""/>
        <dsp:cNvSpPr/>
      </dsp:nvSpPr>
      <dsp:spPr>
        <a:xfrm>
          <a:off x="473" y="689420"/>
          <a:ext cx="118673" cy="118673"/>
        </a:xfrm>
        <a:prstGeom prst="rect">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84F5861-FB6E-504A-9176-9B59D8E8EC5A}">
      <dsp:nvSpPr>
        <dsp:cNvPr id="0" name=""/>
        <dsp:cNvSpPr/>
      </dsp:nvSpPr>
      <dsp:spPr>
        <a:xfrm>
          <a:off x="113554" y="610443"/>
          <a:ext cx="1502363" cy="276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_tradnl" sz="1200" kern="1200" dirty="0" smtClean="0">
              <a:latin typeface="Arial" charset="0"/>
              <a:ea typeface="Arial" charset="0"/>
              <a:cs typeface="Arial" charset="0"/>
            </a:rPr>
            <a:t>Observación científica</a:t>
          </a:r>
          <a:endParaRPr lang="es-ES_tradnl" sz="1200" kern="1200" dirty="0">
            <a:latin typeface="Arial" charset="0"/>
            <a:ea typeface="Arial" charset="0"/>
            <a:cs typeface="Arial" charset="0"/>
          </a:endParaRPr>
        </a:p>
      </dsp:txBody>
      <dsp:txXfrm>
        <a:off x="113554" y="610443"/>
        <a:ext cx="1502363" cy="276628"/>
      </dsp:txXfrm>
    </dsp:sp>
    <dsp:sp modelId="{52DEC3D4-E819-F74E-9CCB-29C3BF1A6CA8}">
      <dsp:nvSpPr>
        <dsp:cNvPr id="0" name=""/>
        <dsp:cNvSpPr/>
      </dsp:nvSpPr>
      <dsp:spPr>
        <a:xfrm>
          <a:off x="473" y="966049"/>
          <a:ext cx="118673" cy="118673"/>
        </a:xfrm>
        <a:prstGeom prst="rect">
          <a:avLst/>
        </a:prstGeom>
        <a:solidFill>
          <a:schemeClr val="lt1">
            <a:hueOff val="0"/>
            <a:satOff val="0"/>
            <a:lumOff val="0"/>
            <a:alphaOff val="0"/>
          </a:schemeClr>
        </a:solidFill>
        <a:ln w="6350" cap="flat" cmpd="sng" algn="ctr">
          <a:solidFill>
            <a:schemeClr val="accent1">
              <a:shade val="50000"/>
              <a:hueOff val="361436"/>
              <a:satOff val="-7560"/>
              <a:lumOff val="42063"/>
              <a:alphaOff val="0"/>
            </a:schemeClr>
          </a:solidFill>
          <a:prstDash val="solid"/>
        </a:ln>
        <a:effectLst/>
      </dsp:spPr>
      <dsp:style>
        <a:lnRef idx="1">
          <a:scrgbClr r="0" g="0" b="0"/>
        </a:lnRef>
        <a:fillRef idx="1">
          <a:scrgbClr r="0" g="0" b="0"/>
        </a:fillRef>
        <a:effectRef idx="0">
          <a:scrgbClr r="0" g="0" b="0"/>
        </a:effectRef>
        <a:fontRef idx="minor"/>
      </dsp:style>
    </dsp:sp>
    <dsp:sp modelId="{E6B71119-FB51-2E42-A4D6-9C984CEA5B2E}">
      <dsp:nvSpPr>
        <dsp:cNvPr id="0" name=""/>
        <dsp:cNvSpPr/>
      </dsp:nvSpPr>
      <dsp:spPr>
        <a:xfrm>
          <a:off x="113554" y="887071"/>
          <a:ext cx="1502363" cy="276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_tradnl" sz="1200" kern="1200" dirty="0" smtClean="0">
              <a:latin typeface="Arial" charset="0"/>
              <a:ea typeface="Arial" charset="0"/>
              <a:cs typeface="Arial" charset="0"/>
            </a:rPr>
            <a:t>Medición</a:t>
          </a:r>
          <a:endParaRPr lang="es-ES_tradnl" sz="1200" kern="1200" dirty="0">
            <a:latin typeface="Arial" charset="0"/>
            <a:ea typeface="Arial" charset="0"/>
            <a:cs typeface="Arial" charset="0"/>
          </a:endParaRPr>
        </a:p>
      </dsp:txBody>
      <dsp:txXfrm>
        <a:off x="113554" y="887071"/>
        <a:ext cx="1502363" cy="276628"/>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2BB31-5C5D-2A4E-9AD2-430EBF90BE1C}">
      <dsp:nvSpPr>
        <dsp:cNvPr id="0" name=""/>
        <dsp:cNvSpPr/>
      </dsp:nvSpPr>
      <dsp:spPr>
        <a:xfrm>
          <a:off x="1423" y="364947"/>
          <a:ext cx="1975307" cy="493826"/>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_tradnl" sz="1200" b="1" kern="1200" dirty="0" smtClean="0">
              <a:latin typeface="Arial" charset="0"/>
              <a:ea typeface="Arial" charset="0"/>
              <a:cs typeface="Arial" charset="0"/>
            </a:rPr>
            <a:t>Descriptiva</a:t>
          </a:r>
          <a:endParaRPr lang="es-ES_tradnl" sz="1200" b="1" kern="1200" dirty="0">
            <a:latin typeface="Arial" charset="0"/>
            <a:ea typeface="Arial" charset="0"/>
            <a:cs typeface="Arial" charset="0"/>
          </a:endParaRPr>
        </a:p>
      </dsp:txBody>
      <dsp:txXfrm>
        <a:off x="15887" y="379411"/>
        <a:ext cx="1946379" cy="464898"/>
      </dsp:txXfrm>
    </dsp:sp>
    <dsp:sp modelId="{0426225E-BA0E-954C-B4EE-B53BEFD64472}">
      <dsp:nvSpPr>
        <dsp:cNvPr id="0" name=""/>
        <dsp:cNvSpPr/>
      </dsp:nvSpPr>
      <dsp:spPr>
        <a:xfrm rot="5400000">
          <a:off x="896830" y="815673"/>
          <a:ext cx="184492" cy="259041"/>
        </a:xfrm>
        <a:prstGeom prst="rightArrow">
          <a:avLst>
            <a:gd name="adj1" fmla="val 66700"/>
            <a:gd name="adj2" fmla="val 5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97C06C81-14B3-354E-B98D-54C3A7242C3C}">
      <dsp:nvSpPr>
        <dsp:cNvPr id="0" name=""/>
        <dsp:cNvSpPr/>
      </dsp:nvSpPr>
      <dsp:spPr>
        <a:xfrm>
          <a:off x="1423" y="1031613"/>
          <a:ext cx="1975307" cy="493826"/>
        </a:xfrm>
        <a:prstGeom prst="roundRect">
          <a:avLst>
            <a:gd name="adj" fmla="val 1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_tradnl" sz="1200" b="1" kern="1200" dirty="0" smtClean="0">
              <a:latin typeface="Arial" charset="0"/>
              <a:ea typeface="Arial" charset="0"/>
              <a:cs typeface="Arial" charset="0"/>
            </a:rPr>
            <a:t>Correlacional</a:t>
          </a:r>
          <a:endParaRPr lang="es-ES_tradnl" sz="1200" b="1" kern="1200" dirty="0">
            <a:latin typeface="Arial" charset="0"/>
            <a:ea typeface="Arial" charset="0"/>
            <a:cs typeface="Arial" charset="0"/>
          </a:endParaRPr>
        </a:p>
      </dsp:txBody>
      <dsp:txXfrm>
        <a:off x="15887" y="1046077"/>
        <a:ext cx="1946379" cy="464898"/>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A5AE1-1AC3-E642-A9B8-0E40AF270F5B}">
      <dsp:nvSpPr>
        <dsp:cNvPr id="0" name=""/>
        <dsp:cNvSpPr/>
      </dsp:nvSpPr>
      <dsp:spPr>
        <a:xfrm>
          <a:off x="2050163" y="1558413"/>
          <a:ext cx="1228264" cy="1151995"/>
        </a:xfrm>
        <a:prstGeom prst="ellipse">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1" kern="1200" dirty="0" smtClean="0">
              <a:latin typeface="Arial" charset="0"/>
              <a:ea typeface="Arial" charset="0"/>
              <a:cs typeface="Arial" charset="0"/>
            </a:rPr>
            <a:t>Metodología</a:t>
          </a:r>
          <a:endParaRPr lang="es-ES_tradnl" sz="1100" b="1" kern="1200" dirty="0">
            <a:latin typeface="Arial" charset="0"/>
            <a:ea typeface="Arial" charset="0"/>
            <a:cs typeface="Arial" charset="0"/>
          </a:endParaRPr>
        </a:p>
      </dsp:txBody>
      <dsp:txXfrm>
        <a:off x="2230038" y="1727119"/>
        <a:ext cx="868514" cy="814583"/>
      </dsp:txXfrm>
    </dsp:sp>
    <dsp:sp modelId="{18C44D7C-87AC-CD4F-9BB7-1A7A1AB447BF}">
      <dsp:nvSpPr>
        <dsp:cNvPr id="0" name=""/>
        <dsp:cNvSpPr/>
      </dsp:nvSpPr>
      <dsp:spPr>
        <a:xfrm rot="16200000">
          <a:off x="2480286" y="1354521"/>
          <a:ext cx="368018" cy="39765"/>
        </a:xfrm>
        <a:custGeom>
          <a:avLst/>
          <a:gdLst/>
          <a:ahLst/>
          <a:cxnLst/>
          <a:rect l="0" t="0" r="0" b="0"/>
          <a:pathLst>
            <a:path>
              <a:moveTo>
                <a:pt x="0" y="19882"/>
              </a:moveTo>
              <a:lnTo>
                <a:pt x="368018" y="19882"/>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2655095" y="1365203"/>
        <a:ext cx="18400" cy="18400"/>
      </dsp:txXfrm>
    </dsp:sp>
    <dsp:sp modelId="{CF81B6BE-F814-CD43-A41E-8DB20A24428F}">
      <dsp:nvSpPr>
        <dsp:cNvPr id="0" name=""/>
        <dsp:cNvSpPr/>
      </dsp:nvSpPr>
      <dsp:spPr>
        <a:xfrm>
          <a:off x="2075708" y="13219"/>
          <a:ext cx="1177175" cy="1177175"/>
        </a:xfrm>
        <a:prstGeom prst="ellipse">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Enfoque de investigación</a:t>
          </a:r>
          <a:endParaRPr lang="es-ES_tradnl" sz="1100" kern="1200" dirty="0">
            <a:latin typeface="Arial" charset="0"/>
            <a:ea typeface="Arial" charset="0"/>
            <a:cs typeface="Arial" charset="0"/>
          </a:endParaRPr>
        </a:p>
      </dsp:txBody>
      <dsp:txXfrm>
        <a:off x="2248101" y="185612"/>
        <a:ext cx="832389" cy="832389"/>
      </dsp:txXfrm>
    </dsp:sp>
    <dsp:sp modelId="{230692BF-56AC-D842-9873-4967F966630B}">
      <dsp:nvSpPr>
        <dsp:cNvPr id="0" name=""/>
        <dsp:cNvSpPr/>
      </dsp:nvSpPr>
      <dsp:spPr>
        <a:xfrm rot="1800000">
          <a:off x="3164498" y="2501505"/>
          <a:ext cx="340123" cy="39765"/>
        </a:xfrm>
        <a:custGeom>
          <a:avLst/>
          <a:gdLst/>
          <a:ahLst/>
          <a:cxnLst/>
          <a:rect l="0" t="0" r="0" b="0"/>
          <a:pathLst>
            <a:path>
              <a:moveTo>
                <a:pt x="0" y="19882"/>
              </a:moveTo>
              <a:lnTo>
                <a:pt x="340123" y="19882"/>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3326057" y="2512885"/>
        <a:ext cx="17006" cy="17006"/>
      </dsp:txXfrm>
    </dsp:sp>
    <dsp:sp modelId="{8384BAB5-CE4C-5A40-9EA2-A932DD7E659F}">
      <dsp:nvSpPr>
        <dsp:cNvPr id="0" name=""/>
        <dsp:cNvSpPr/>
      </dsp:nvSpPr>
      <dsp:spPr>
        <a:xfrm>
          <a:off x="3402982" y="2312125"/>
          <a:ext cx="1177175" cy="1177175"/>
        </a:xfrm>
        <a:prstGeom prst="ellipse">
          <a:avLst/>
        </a:prstGeom>
        <a:blipFill rotWithShape="0">
          <a:blip xmlns:r="http://schemas.openxmlformats.org/officeDocument/2006/relationships" r:embed="rId1">
            <a:duotone>
              <a:schemeClr val="accent4">
                <a:hueOff val="-2232386"/>
                <a:satOff val="13449"/>
                <a:lumOff val="1078"/>
                <a:alphaOff val="0"/>
                <a:tint val="67000"/>
                <a:shade val="65000"/>
              </a:schemeClr>
              <a:schemeClr val="accent4">
                <a:hueOff val="-2232386"/>
                <a:satOff val="13449"/>
                <a:lumOff val="107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1" kern="1200" dirty="0" smtClean="0">
              <a:latin typeface="Arial" charset="0"/>
              <a:ea typeface="Arial" charset="0"/>
              <a:cs typeface="Arial" charset="0"/>
            </a:rPr>
            <a:t>Métodos científicos</a:t>
          </a:r>
          <a:endParaRPr lang="es-ES_tradnl" sz="1100" kern="1200" dirty="0">
            <a:latin typeface="Arial" charset="0"/>
            <a:ea typeface="Arial" charset="0"/>
            <a:cs typeface="Arial" charset="0"/>
          </a:endParaRPr>
        </a:p>
      </dsp:txBody>
      <dsp:txXfrm>
        <a:off x="3575375" y="2484518"/>
        <a:ext cx="832389" cy="832389"/>
      </dsp:txXfrm>
    </dsp:sp>
    <dsp:sp modelId="{5FC9F20E-6106-A448-B50A-9B24893EEDA5}">
      <dsp:nvSpPr>
        <dsp:cNvPr id="0" name=""/>
        <dsp:cNvSpPr/>
      </dsp:nvSpPr>
      <dsp:spPr>
        <a:xfrm rot="9000000">
          <a:off x="1823969" y="2501505"/>
          <a:ext cx="340123" cy="39765"/>
        </a:xfrm>
        <a:custGeom>
          <a:avLst/>
          <a:gdLst/>
          <a:ahLst/>
          <a:cxnLst/>
          <a:rect l="0" t="0" r="0" b="0"/>
          <a:pathLst>
            <a:path>
              <a:moveTo>
                <a:pt x="0" y="19882"/>
              </a:moveTo>
              <a:lnTo>
                <a:pt x="340123" y="19882"/>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rot="10800000">
        <a:off x="1985528" y="2512885"/>
        <a:ext cx="17006" cy="17006"/>
      </dsp:txXfrm>
    </dsp:sp>
    <dsp:sp modelId="{40A32C1E-08B2-E94F-A976-E4AECDF35086}">
      <dsp:nvSpPr>
        <dsp:cNvPr id="0" name=""/>
        <dsp:cNvSpPr/>
      </dsp:nvSpPr>
      <dsp:spPr>
        <a:xfrm>
          <a:off x="748434" y="2312125"/>
          <a:ext cx="1177175" cy="1177175"/>
        </a:xfrm>
        <a:prstGeom prst="ellipse">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Tipo de investigación</a:t>
          </a:r>
          <a:endParaRPr lang="es-ES_tradnl" sz="1100" kern="1200" dirty="0">
            <a:latin typeface="Arial" charset="0"/>
            <a:ea typeface="Arial" charset="0"/>
            <a:cs typeface="Arial" charset="0"/>
          </a:endParaRPr>
        </a:p>
      </dsp:txBody>
      <dsp:txXfrm>
        <a:off x="920827" y="2484518"/>
        <a:ext cx="832389" cy="832389"/>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0E64D-5F6D-4A47-B5BC-A55DFB556EEF}">
      <dsp:nvSpPr>
        <dsp:cNvPr id="0" name=""/>
        <dsp:cNvSpPr/>
      </dsp:nvSpPr>
      <dsp:spPr>
        <a:xfrm>
          <a:off x="819" y="341267"/>
          <a:ext cx="1614752" cy="189970"/>
        </a:xfrm>
        <a:prstGeom prst="rect">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w="6350" cap="flat" cmpd="sng" algn="ctr">
          <a:solidFill>
            <a:schemeClr val="accent3">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C0EAE312-8D60-CA47-9BE9-8616A7721FF0}">
      <dsp:nvSpPr>
        <dsp:cNvPr id="0" name=""/>
        <dsp:cNvSpPr/>
      </dsp:nvSpPr>
      <dsp:spPr>
        <a:xfrm>
          <a:off x="819" y="412612"/>
          <a:ext cx="118625" cy="118625"/>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8E6DAD-CC87-8844-8C10-5EFD2B1D520E}">
      <dsp:nvSpPr>
        <dsp:cNvPr id="0" name=""/>
        <dsp:cNvSpPr/>
      </dsp:nvSpPr>
      <dsp:spPr>
        <a:xfrm>
          <a:off x="819" y="0"/>
          <a:ext cx="1614752" cy="341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_tradnl" sz="1200" b="1" kern="1200" dirty="0" smtClean="0">
              <a:latin typeface="Arial" charset="0"/>
              <a:ea typeface="Arial" charset="0"/>
              <a:cs typeface="Arial" charset="0"/>
            </a:rPr>
            <a:t>Métodos teóricos</a:t>
          </a:r>
          <a:endParaRPr lang="es-ES_tradnl" sz="1200" b="1" kern="1200" dirty="0">
            <a:latin typeface="Arial" charset="0"/>
            <a:ea typeface="Arial" charset="0"/>
            <a:cs typeface="Arial" charset="0"/>
          </a:endParaRPr>
        </a:p>
      </dsp:txBody>
      <dsp:txXfrm>
        <a:off x="819" y="0"/>
        <a:ext cx="1614752" cy="341267"/>
      </dsp:txXfrm>
    </dsp:sp>
    <dsp:sp modelId="{8A0118CF-8453-4941-AC8F-B69FD325D951}">
      <dsp:nvSpPr>
        <dsp:cNvPr id="0" name=""/>
        <dsp:cNvSpPr/>
      </dsp:nvSpPr>
      <dsp:spPr>
        <a:xfrm>
          <a:off x="819" y="689125"/>
          <a:ext cx="118622" cy="118622"/>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C22FB1-43BA-964F-8022-6379187B757D}">
      <dsp:nvSpPr>
        <dsp:cNvPr id="0" name=""/>
        <dsp:cNvSpPr/>
      </dsp:nvSpPr>
      <dsp:spPr>
        <a:xfrm>
          <a:off x="113852" y="610181"/>
          <a:ext cx="1501719" cy="276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_tradnl" sz="1200" kern="1200" dirty="0" smtClean="0">
              <a:latin typeface="Arial" charset="0"/>
              <a:ea typeface="Arial" charset="0"/>
              <a:cs typeface="Arial" charset="0"/>
            </a:rPr>
            <a:t>Investigación documental</a:t>
          </a:r>
          <a:endParaRPr lang="es-ES_tradnl" sz="1200" kern="1200" dirty="0">
            <a:latin typeface="Arial" charset="0"/>
            <a:ea typeface="Arial" charset="0"/>
            <a:cs typeface="Arial" charset="0"/>
          </a:endParaRPr>
        </a:p>
      </dsp:txBody>
      <dsp:txXfrm>
        <a:off x="113852" y="610181"/>
        <a:ext cx="1501719" cy="276509"/>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5A6BB-8D28-BE4F-A237-FA0CAC260AD4}">
      <dsp:nvSpPr>
        <dsp:cNvPr id="0" name=""/>
        <dsp:cNvSpPr/>
      </dsp:nvSpPr>
      <dsp:spPr>
        <a:xfrm>
          <a:off x="710" y="0"/>
          <a:ext cx="1514364" cy="502385"/>
        </a:xfrm>
        <a:prstGeom prst="roundRect">
          <a:avLst>
            <a:gd name="adj" fmla="val 1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smtClean="0">
              <a:latin typeface="Arial" charset="0"/>
              <a:ea typeface="Arial" charset="0"/>
              <a:cs typeface="Arial" charset="0"/>
            </a:rPr>
            <a:t>Periodo académico</a:t>
          </a:r>
          <a:endParaRPr lang="es-ES_tradnl" sz="1200" b="1" kern="1200" dirty="0">
            <a:latin typeface="Arial" charset="0"/>
            <a:ea typeface="Arial" charset="0"/>
            <a:cs typeface="Arial" charset="0"/>
          </a:endParaRPr>
        </a:p>
      </dsp:txBody>
      <dsp:txXfrm>
        <a:off x="15424" y="14714"/>
        <a:ext cx="1484936" cy="472957"/>
      </dsp:txXfrm>
    </dsp:sp>
    <dsp:sp modelId="{5894A53A-73BA-EE44-B225-F5704BBC1594}">
      <dsp:nvSpPr>
        <dsp:cNvPr id="0" name=""/>
        <dsp:cNvSpPr/>
      </dsp:nvSpPr>
      <dsp:spPr>
        <a:xfrm>
          <a:off x="1666511" y="63411"/>
          <a:ext cx="321045" cy="375562"/>
        </a:xfrm>
        <a:prstGeom prst="rightArrow">
          <a:avLst>
            <a:gd name="adj1" fmla="val 60000"/>
            <a:gd name="adj2" fmla="val 5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_tradnl" sz="1200" kern="1200">
            <a:latin typeface="Arial" charset="0"/>
            <a:ea typeface="Arial" charset="0"/>
            <a:cs typeface="Arial" charset="0"/>
          </a:endParaRPr>
        </a:p>
      </dsp:txBody>
      <dsp:txXfrm>
        <a:off x="1666511" y="138523"/>
        <a:ext cx="224732" cy="225338"/>
      </dsp:txXfrm>
    </dsp:sp>
    <dsp:sp modelId="{E85E0638-78E3-DE42-9CBE-C171C1273E0C}">
      <dsp:nvSpPr>
        <dsp:cNvPr id="0" name=""/>
        <dsp:cNvSpPr/>
      </dsp:nvSpPr>
      <dsp:spPr>
        <a:xfrm>
          <a:off x="2120820" y="0"/>
          <a:ext cx="1514364" cy="502385"/>
        </a:xfrm>
        <a:prstGeom prst="roundRect">
          <a:avLst>
            <a:gd name="adj" fmla="val 10000"/>
          </a:avLst>
        </a:prstGeom>
        <a:blipFill rotWithShape="0">
          <a:blip xmlns:r="http://schemas.openxmlformats.org/officeDocument/2006/relationships" r:embed="rId1">
            <a:duotone>
              <a:schemeClr val="accent2">
                <a:hueOff val="4681520"/>
                <a:satOff val="-5839"/>
                <a:lumOff val="1373"/>
                <a:alphaOff val="0"/>
                <a:tint val="67000"/>
                <a:shade val="65000"/>
              </a:schemeClr>
              <a:schemeClr val="accent2">
                <a:hueOff val="4681520"/>
                <a:satOff val="-5839"/>
                <a:lumOff val="137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Mayo 2020 – Septiembre 2020</a:t>
          </a:r>
          <a:endParaRPr lang="es-ES_tradnl" sz="1200" kern="1200" dirty="0">
            <a:latin typeface="Arial" charset="0"/>
            <a:ea typeface="Arial" charset="0"/>
            <a:cs typeface="Arial" charset="0"/>
          </a:endParaRPr>
        </a:p>
      </dsp:txBody>
      <dsp:txXfrm>
        <a:off x="2135534" y="14714"/>
        <a:ext cx="1484936" cy="472957"/>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5A6BB-8D28-BE4F-A237-FA0CAC260AD4}">
      <dsp:nvSpPr>
        <dsp:cNvPr id="0" name=""/>
        <dsp:cNvSpPr/>
      </dsp:nvSpPr>
      <dsp:spPr>
        <a:xfrm>
          <a:off x="710" y="0"/>
          <a:ext cx="1514364" cy="502385"/>
        </a:xfrm>
        <a:prstGeom prst="roundRect">
          <a:avLst>
            <a:gd name="adj" fmla="val 1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smtClean="0">
              <a:latin typeface="Arial" charset="0"/>
              <a:ea typeface="Arial" charset="0"/>
              <a:cs typeface="Arial" charset="0"/>
            </a:rPr>
            <a:t>Nivel en pregrado</a:t>
          </a:r>
          <a:endParaRPr lang="es-ES_tradnl" sz="1200" b="1" kern="1200" dirty="0">
            <a:latin typeface="Arial" charset="0"/>
            <a:ea typeface="Arial" charset="0"/>
            <a:cs typeface="Arial" charset="0"/>
          </a:endParaRPr>
        </a:p>
      </dsp:txBody>
      <dsp:txXfrm>
        <a:off x="15424" y="14714"/>
        <a:ext cx="1484936" cy="472957"/>
      </dsp:txXfrm>
    </dsp:sp>
    <dsp:sp modelId="{5894A53A-73BA-EE44-B225-F5704BBC1594}">
      <dsp:nvSpPr>
        <dsp:cNvPr id="0" name=""/>
        <dsp:cNvSpPr/>
      </dsp:nvSpPr>
      <dsp:spPr>
        <a:xfrm>
          <a:off x="1666511" y="63411"/>
          <a:ext cx="321045" cy="375562"/>
        </a:xfrm>
        <a:prstGeom prst="rightArrow">
          <a:avLst>
            <a:gd name="adj1" fmla="val 60000"/>
            <a:gd name="adj2" fmla="val 5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_tradnl" sz="1200" kern="1200">
            <a:latin typeface="Arial" charset="0"/>
            <a:ea typeface="Arial" charset="0"/>
            <a:cs typeface="Arial" charset="0"/>
          </a:endParaRPr>
        </a:p>
      </dsp:txBody>
      <dsp:txXfrm>
        <a:off x="1666511" y="138523"/>
        <a:ext cx="224732" cy="225338"/>
      </dsp:txXfrm>
    </dsp:sp>
    <dsp:sp modelId="{098F42C6-FF84-484A-84F9-A0E9C4EB0404}">
      <dsp:nvSpPr>
        <dsp:cNvPr id="0" name=""/>
        <dsp:cNvSpPr/>
      </dsp:nvSpPr>
      <dsp:spPr>
        <a:xfrm>
          <a:off x="2120820" y="0"/>
          <a:ext cx="1514364" cy="502385"/>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Primero a décimo</a:t>
          </a:r>
          <a:endParaRPr lang="es-ES_tradnl" sz="1200" kern="1200" dirty="0">
            <a:latin typeface="Arial" charset="0"/>
            <a:ea typeface="Arial" charset="0"/>
            <a:cs typeface="Arial" charset="0"/>
          </a:endParaRPr>
        </a:p>
      </dsp:txBody>
      <dsp:txXfrm>
        <a:off x="2135534" y="14714"/>
        <a:ext cx="1484936" cy="472957"/>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5A6BB-8D28-BE4F-A237-FA0CAC260AD4}">
      <dsp:nvSpPr>
        <dsp:cNvPr id="0" name=""/>
        <dsp:cNvSpPr/>
      </dsp:nvSpPr>
      <dsp:spPr>
        <a:xfrm>
          <a:off x="710" y="0"/>
          <a:ext cx="1514364" cy="502385"/>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smtClean="0">
              <a:latin typeface="Arial" charset="0"/>
              <a:ea typeface="Arial" charset="0"/>
              <a:cs typeface="Arial" charset="0"/>
            </a:rPr>
            <a:t>Modalidad</a:t>
          </a:r>
          <a:endParaRPr lang="es-ES_tradnl" sz="1200" b="1" kern="1200" dirty="0">
            <a:latin typeface="Arial" charset="0"/>
            <a:ea typeface="Arial" charset="0"/>
            <a:cs typeface="Arial" charset="0"/>
          </a:endParaRPr>
        </a:p>
      </dsp:txBody>
      <dsp:txXfrm>
        <a:off x="15424" y="14714"/>
        <a:ext cx="1484936" cy="472957"/>
      </dsp:txXfrm>
    </dsp:sp>
    <dsp:sp modelId="{5894A53A-73BA-EE44-B225-F5704BBC1594}">
      <dsp:nvSpPr>
        <dsp:cNvPr id="0" name=""/>
        <dsp:cNvSpPr/>
      </dsp:nvSpPr>
      <dsp:spPr>
        <a:xfrm>
          <a:off x="1666511" y="63411"/>
          <a:ext cx="321045" cy="375562"/>
        </a:xfrm>
        <a:prstGeom prst="rightArrow">
          <a:avLst>
            <a:gd name="adj1" fmla="val 60000"/>
            <a:gd name="adj2" fmla="val 5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_tradnl" sz="1200" kern="1200">
            <a:latin typeface="Arial" charset="0"/>
            <a:ea typeface="Arial" charset="0"/>
            <a:cs typeface="Arial" charset="0"/>
          </a:endParaRPr>
        </a:p>
      </dsp:txBody>
      <dsp:txXfrm>
        <a:off x="1666511" y="138523"/>
        <a:ext cx="224732" cy="225338"/>
      </dsp:txXfrm>
    </dsp:sp>
    <dsp:sp modelId="{3D5D235E-70C6-4648-AE8C-B21E963DB200}">
      <dsp:nvSpPr>
        <dsp:cNvPr id="0" name=""/>
        <dsp:cNvSpPr/>
      </dsp:nvSpPr>
      <dsp:spPr>
        <a:xfrm>
          <a:off x="2120820" y="0"/>
          <a:ext cx="1514364" cy="502385"/>
        </a:xfrm>
        <a:prstGeom prst="roundRect">
          <a:avLst>
            <a:gd name="adj" fmla="val 10000"/>
          </a:avLst>
        </a:prstGeom>
        <a:blipFill rotWithShape="0">
          <a:blip xmlns:r="http://schemas.openxmlformats.org/officeDocument/2006/relationships" r:embed="rId1">
            <a:duotone>
              <a:schemeClr val="accent5">
                <a:hueOff val="-9933876"/>
                <a:satOff val="39811"/>
                <a:lumOff val="8628"/>
                <a:alphaOff val="0"/>
                <a:tint val="67000"/>
                <a:shade val="65000"/>
              </a:schemeClr>
              <a:schemeClr val="accent5">
                <a:hueOff val="-9933876"/>
                <a:satOff val="39811"/>
                <a:lumOff val="862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Presencial</a:t>
          </a:r>
          <a:endParaRPr lang="es-ES_tradnl" sz="1200" kern="1200" dirty="0">
            <a:latin typeface="Arial" charset="0"/>
            <a:ea typeface="Arial" charset="0"/>
            <a:cs typeface="Arial" charset="0"/>
          </a:endParaRPr>
        </a:p>
      </dsp:txBody>
      <dsp:txXfrm>
        <a:off x="2135534" y="14714"/>
        <a:ext cx="1484936" cy="472957"/>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7EBE4-D6ED-5545-9003-127A3521D271}">
      <dsp:nvSpPr>
        <dsp:cNvPr id="0" name=""/>
        <dsp:cNvSpPr/>
      </dsp:nvSpPr>
      <dsp:spPr>
        <a:xfrm>
          <a:off x="1251" y="466133"/>
          <a:ext cx="2205572" cy="259479"/>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w="6350" cap="flat" cmpd="sng" algn="ctr">
          <a:solidFill>
            <a:schemeClr val="accent4">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2AC6802A-C66E-DB4D-81F8-29894D222AEE}">
      <dsp:nvSpPr>
        <dsp:cNvPr id="0" name=""/>
        <dsp:cNvSpPr/>
      </dsp:nvSpPr>
      <dsp:spPr>
        <a:xfrm>
          <a:off x="1251" y="563583"/>
          <a:ext cx="162029" cy="162029"/>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39F2A47-892B-2A4A-A485-8AFEA28AE20A}">
      <dsp:nvSpPr>
        <dsp:cNvPr id="0" name=""/>
        <dsp:cNvSpPr/>
      </dsp:nvSpPr>
      <dsp:spPr>
        <a:xfrm>
          <a:off x="1251" y="0"/>
          <a:ext cx="2205572" cy="46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b="1" i="1" kern="1200" dirty="0" smtClean="0"/>
            <a:t>Variable independiente</a:t>
          </a:r>
          <a:endParaRPr lang="es-ES_tradnl" sz="1200" kern="1200" dirty="0"/>
        </a:p>
      </dsp:txBody>
      <dsp:txXfrm>
        <a:off x="1251" y="0"/>
        <a:ext cx="2205572" cy="466133"/>
      </dsp:txXfrm>
    </dsp:sp>
    <dsp:sp modelId="{7F6D6F6C-EA14-1A4F-BF24-C7D7252B2D76}">
      <dsp:nvSpPr>
        <dsp:cNvPr id="0" name=""/>
        <dsp:cNvSpPr/>
      </dsp:nvSpPr>
      <dsp:spPr>
        <a:xfrm>
          <a:off x="1251" y="941268"/>
          <a:ext cx="162025" cy="162025"/>
        </a:xfrm>
        <a:prstGeom prst="re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8436621-24BB-4447-B8EC-7FEF31BFAE8D}">
      <dsp:nvSpPr>
        <dsp:cNvPr id="0" name=""/>
        <dsp:cNvSpPr/>
      </dsp:nvSpPr>
      <dsp:spPr>
        <a:xfrm>
          <a:off x="155641" y="833440"/>
          <a:ext cx="2051182" cy="377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 sz="1200" kern="1200" dirty="0" smtClean="0"/>
            <a:t>Ingresos Familiares</a:t>
          </a:r>
          <a:endParaRPr lang="es-ES_tradnl" sz="1200" kern="1200" dirty="0"/>
        </a:p>
      </dsp:txBody>
      <dsp:txXfrm>
        <a:off x="155641" y="833440"/>
        <a:ext cx="2051182" cy="377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D47A2-9D40-9848-97B4-207744070873}">
      <dsp:nvSpPr>
        <dsp:cNvPr id="0" name=""/>
        <dsp:cNvSpPr/>
      </dsp:nvSpPr>
      <dsp:spPr>
        <a:xfrm>
          <a:off x="1076" y="385806"/>
          <a:ext cx="1825494" cy="214764"/>
        </a:xfrm>
        <a:prstGeom prst="rect">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w="6350" cap="flat" cmpd="sng" algn="ctr">
          <a:solidFill>
            <a:schemeClr val="accent2">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56863E80-58F1-2642-912D-EE28329030B3}">
      <dsp:nvSpPr>
        <dsp:cNvPr id="0" name=""/>
        <dsp:cNvSpPr/>
      </dsp:nvSpPr>
      <dsp:spPr>
        <a:xfrm>
          <a:off x="1076" y="466463"/>
          <a:ext cx="134107" cy="134107"/>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B4674EB-D591-AD43-BFAD-9844BAB95C71}">
      <dsp:nvSpPr>
        <dsp:cNvPr id="0" name=""/>
        <dsp:cNvSpPr/>
      </dsp:nvSpPr>
      <dsp:spPr>
        <a:xfrm>
          <a:off x="1076" y="0"/>
          <a:ext cx="1825494" cy="38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Miles en </a:t>
          </a:r>
          <a:r>
            <a:rPr lang="es-ES" sz="1100" b="1" kern="1200" dirty="0" smtClean="0">
              <a:latin typeface="Arial" charset="0"/>
              <a:ea typeface="Arial" charset="0"/>
              <a:cs typeface="Arial" charset="0"/>
            </a:rPr>
            <a:t>desocupación</a:t>
          </a:r>
          <a:endParaRPr lang="es-ES_tradnl" sz="1100" b="1" kern="1200" dirty="0">
            <a:latin typeface="Arial" charset="0"/>
            <a:ea typeface="Arial" charset="0"/>
            <a:cs typeface="Arial" charset="0"/>
          </a:endParaRPr>
        </a:p>
      </dsp:txBody>
      <dsp:txXfrm>
        <a:off x="1076" y="0"/>
        <a:ext cx="1825494" cy="385806"/>
      </dsp:txXfrm>
    </dsp:sp>
    <dsp:sp modelId="{D1D82C04-C9C2-6341-84A4-604BA04F8EB6}">
      <dsp:nvSpPr>
        <dsp:cNvPr id="0" name=""/>
        <dsp:cNvSpPr/>
      </dsp:nvSpPr>
      <dsp:spPr>
        <a:xfrm>
          <a:off x="1076" y="779063"/>
          <a:ext cx="134104" cy="134104"/>
        </a:xfrm>
        <a:prstGeom prst="re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0BCD18-D9E3-2F47-AD1C-E52530188C56}">
      <dsp:nvSpPr>
        <dsp:cNvPr id="0" name=""/>
        <dsp:cNvSpPr/>
      </dsp:nvSpPr>
      <dsp:spPr>
        <a:xfrm>
          <a:off x="128860" y="689817"/>
          <a:ext cx="1697709" cy="31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Actividades esporádicas</a:t>
          </a:r>
          <a:endParaRPr lang="es-ES_tradnl" sz="1100" kern="1200" dirty="0">
            <a:latin typeface="Arial" charset="0"/>
            <a:ea typeface="Arial" charset="0"/>
            <a:cs typeface="Arial" charset="0"/>
          </a:endParaRPr>
        </a:p>
      </dsp:txBody>
      <dsp:txXfrm>
        <a:off x="128860" y="689817"/>
        <a:ext cx="1697709" cy="312597"/>
      </dsp:txXfrm>
    </dsp:sp>
    <dsp:sp modelId="{5974A47C-269B-5A4A-A49A-83F0F4ED5B5A}">
      <dsp:nvSpPr>
        <dsp:cNvPr id="0" name=""/>
        <dsp:cNvSpPr/>
      </dsp:nvSpPr>
      <dsp:spPr>
        <a:xfrm>
          <a:off x="1917845" y="385806"/>
          <a:ext cx="1825494" cy="214764"/>
        </a:xfrm>
        <a:prstGeom prst="rect">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w="6350" cap="flat" cmpd="sng" algn="ctr">
          <a:solidFill>
            <a:schemeClr val="accent3">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A85BEF16-845C-494C-A0F7-D3F3B765E570}">
      <dsp:nvSpPr>
        <dsp:cNvPr id="0" name=""/>
        <dsp:cNvSpPr/>
      </dsp:nvSpPr>
      <dsp:spPr>
        <a:xfrm>
          <a:off x="1917845" y="466463"/>
          <a:ext cx="134107" cy="134107"/>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5F0FB75-746F-4645-9AEA-5993DFE8B8E9}">
      <dsp:nvSpPr>
        <dsp:cNvPr id="0" name=""/>
        <dsp:cNvSpPr/>
      </dsp:nvSpPr>
      <dsp:spPr>
        <a:xfrm>
          <a:off x="1917845" y="0"/>
          <a:ext cx="1825494" cy="38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Decrecimiento desde diciembre 2016</a:t>
          </a:r>
          <a:endParaRPr lang="es-ES_tradnl" sz="1100" b="1" kern="1200" dirty="0">
            <a:latin typeface="Arial" charset="0"/>
            <a:ea typeface="Arial" charset="0"/>
            <a:cs typeface="Arial" charset="0"/>
          </a:endParaRPr>
        </a:p>
      </dsp:txBody>
      <dsp:txXfrm>
        <a:off x="1917845" y="0"/>
        <a:ext cx="1825494" cy="385806"/>
      </dsp:txXfrm>
    </dsp:sp>
    <dsp:sp modelId="{60FE5C83-FBB8-1C44-A404-8EF254946115}">
      <dsp:nvSpPr>
        <dsp:cNvPr id="0" name=""/>
        <dsp:cNvSpPr/>
      </dsp:nvSpPr>
      <dsp:spPr>
        <a:xfrm>
          <a:off x="1917845" y="779063"/>
          <a:ext cx="134104" cy="134104"/>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207BA3A-DF5E-2440-8318-07486B8FFCE1}">
      <dsp:nvSpPr>
        <dsp:cNvPr id="0" name=""/>
        <dsp:cNvSpPr/>
      </dsp:nvSpPr>
      <dsp:spPr>
        <a:xfrm>
          <a:off x="2045629" y="689817"/>
          <a:ext cx="1697709" cy="31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Crecimiento en diciembre 2019</a:t>
          </a:r>
          <a:endParaRPr lang="es-ES_tradnl" sz="1100" kern="1200" dirty="0">
            <a:latin typeface="Arial" charset="0"/>
            <a:ea typeface="Arial" charset="0"/>
            <a:cs typeface="Arial" charset="0"/>
          </a:endParaRPr>
        </a:p>
      </dsp:txBody>
      <dsp:txXfrm>
        <a:off x="2045629" y="689817"/>
        <a:ext cx="1697709" cy="312597"/>
      </dsp:txXfrm>
    </dsp:sp>
    <dsp:sp modelId="{C95643CE-67C2-8642-86EF-0B3E60A77C14}">
      <dsp:nvSpPr>
        <dsp:cNvPr id="0" name=""/>
        <dsp:cNvSpPr/>
      </dsp:nvSpPr>
      <dsp:spPr>
        <a:xfrm>
          <a:off x="1917845" y="1091660"/>
          <a:ext cx="134104" cy="134104"/>
        </a:xfrm>
        <a:prstGeom prst="re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2346AC-DA06-FC44-8550-C813BA29867F}">
      <dsp:nvSpPr>
        <dsp:cNvPr id="0" name=""/>
        <dsp:cNvSpPr/>
      </dsp:nvSpPr>
      <dsp:spPr>
        <a:xfrm>
          <a:off x="2045629" y="1002414"/>
          <a:ext cx="1697709" cy="31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0,1% = 15.000 personas</a:t>
          </a:r>
          <a:endParaRPr lang="es-ES_tradnl" sz="1100" kern="1200" dirty="0">
            <a:latin typeface="Arial" charset="0"/>
            <a:ea typeface="Arial" charset="0"/>
            <a:cs typeface="Arial" charset="0"/>
          </a:endParaRPr>
        </a:p>
      </dsp:txBody>
      <dsp:txXfrm>
        <a:off x="2045629" y="1002414"/>
        <a:ext cx="1697709" cy="312597"/>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83592-D71F-5B4A-AF3E-546300767578}">
      <dsp:nvSpPr>
        <dsp:cNvPr id="0" name=""/>
        <dsp:cNvSpPr/>
      </dsp:nvSpPr>
      <dsp:spPr>
        <a:xfrm>
          <a:off x="1251" y="466133"/>
          <a:ext cx="2205572" cy="259479"/>
        </a:xfrm>
        <a:prstGeom prst="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w="6350" cap="flat" cmpd="sng" algn="ctr">
          <a:solidFill>
            <a:schemeClr val="accent1">
              <a:shade val="50000"/>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B4272357-08F3-4641-9769-CB4B86E22ED0}">
      <dsp:nvSpPr>
        <dsp:cNvPr id="0" name=""/>
        <dsp:cNvSpPr/>
      </dsp:nvSpPr>
      <dsp:spPr>
        <a:xfrm>
          <a:off x="1251" y="563583"/>
          <a:ext cx="162029" cy="162029"/>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2219B54-C521-974F-9A8A-266CB1B0E3F1}">
      <dsp:nvSpPr>
        <dsp:cNvPr id="0" name=""/>
        <dsp:cNvSpPr/>
      </dsp:nvSpPr>
      <dsp:spPr>
        <a:xfrm>
          <a:off x="1251" y="0"/>
          <a:ext cx="2205572" cy="46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b="1" i="1" kern="1200" dirty="0" smtClean="0"/>
            <a:t>Variable dependiente</a:t>
          </a:r>
          <a:endParaRPr lang="es-ES_tradnl" sz="1200" b="1" kern="1200" dirty="0"/>
        </a:p>
      </dsp:txBody>
      <dsp:txXfrm>
        <a:off x="1251" y="0"/>
        <a:ext cx="2205572" cy="466133"/>
      </dsp:txXfrm>
    </dsp:sp>
    <dsp:sp modelId="{4068C285-07F5-2340-B998-B40C9FB33E1B}">
      <dsp:nvSpPr>
        <dsp:cNvPr id="0" name=""/>
        <dsp:cNvSpPr/>
      </dsp:nvSpPr>
      <dsp:spPr>
        <a:xfrm>
          <a:off x="1251" y="941268"/>
          <a:ext cx="162025" cy="162025"/>
        </a:xfrm>
        <a:prstGeom prst="rect">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FC48981-3E9A-714F-AC6E-85FC5EA6FA09}">
      <dsp:nvSpPr>
        <dsp:cNvPr id="0" name=""/>
        <dsp:cNvSpPr/>
      </dsp:nvSpPr>
      <dsp:spPr>
        <a:xfrm>
          <a:off x="155641" y="833440"/>
          <a:ext cx="2051182" cy="377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 sz="1200" kern="1200" dirty="0" smtClean="0"/>
            <a:t>Estabilidad Financiera Familiar</a:t>
          </a:r>
          <a:endParaRPr lang="es-ES_tradnl" sz="1200" kern="1200" dirty="0"/>
        </a:p>
      </dsp:txBody>
      <dsp:txXfrm>
        <a:off x="155641" y="833440"/>
        <a:ext cx="2051182" cy="377681"/>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129FC-145C-4A4E-8503-FDF6265D0F80}">
      <dsp:nvSpPr>
        <dsp:cNvPr id="0" name=""/>
        <dsp:cNvSpPr/>
      </dsp:nvSpPr>
      <dsp:spPr>
        <a:xfrm>
          <a:off x="0" y="218491"/>
          <a:ext cx="4881150" cy="1168650"/>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8831" tIns="291592" rIns="378831" bIns="85344" numCol="1" spcCol="1270" anchor="t" anchorCtr="0">
          <a:noAutofit/>
        </a:bodyPr>
        <a:lstStyle/>
        <a:p>
          <a:pPr marL="114300" lvl="1" indent="-114300" algn="l" defTabSz="533400">
            <a:lnSpc>
              <a:spcPct val="90000"/>
            </a:lnSpc>
            <a:spcBef>
              <a:spcPct val="0"/>
            </a:spcBef>
            <a:spcAft>
              <a:spcPct val="15000"/>
            </a:spcAft>
            <a:buChar char="•"/>
          </a:pPr>
          <a:r>
            <a:rPr lang="es-ES" sz="1200" kern="1200" dirty="0" smtClean="0">
              <a:latin typeface="Arial" charset="0"/>
              <a:ea typeface="Arial" charset="0"/>
              <a:cs typeface="Arial" charset="0"/>
            </a:rPr>
            <a:t>La variación en los ingresos familiares de los estudiantes de modalidad presencial de la Universidad de las Fuerzas Armadas – Matriz Sangolquí debido a las decisiones laborales implementadas durante la pandemia Covid-19, impactó en su estabilidad financiera familiar </a:t>
          </a:r>
          <a:endParaRPr lang="es-ES_tradnl" sz="1200" kern="1200" dirty="0">
            <a:latin typeface="Arial" charset="0"/>
            <a:ea typeface="Arial" charset="0"/>
            <a:cs typeface="Arial" charset="0"/>
          </a:endParaRPr>
        </a:p>
      </dsp:txBody>
      <dsp:txXfrm>
        <a:off x="0" y="218491"/>
        <a:ext cx="4881150" cy="1168650"/>
      </dsp:txXfrm>
    </dsp:sp>
    <dsp:sp modelId="{3CAA41EF-5040-014C-81BD-2611DEBF9AA5}">
      <dsp:nvSpPr>
        <dsp:cNvPr id="0" name=""/>
        <dsp:cNvSpPr/>
      </dsp:nvSpPr>
      <dsp:spPr>
        <a:xfrm>
          <a:off x="244057" y="11851"/>
          <a:ext cx="3416805" cy="413280"/>
        </a:xfrm>
        <a:prstGeom prst="roundRect">
          <a:avLst/>
        </a:prstGeom>
        <a:blipFill rotWithShape="0">
          <a:blip xmlns:r="http://schemas.openxmlformats.org/officeDocument/2006/relationships" r:embed="rId1">
            <a:duotone>
              <a:schemeClr val="accent1">
                <a:shade val="50000"/>
                <a:hueOff val="0"/>
                <a:satOff val="0"/>
                <a:lumOff val="0"/>
                <a:alphaOff val="0"/>
                <a:tint val="67000"/>
                <a:shade val="65000"/>
              </a:schemeClr>
              <a:schemeClr val="accent1">
                <a:shade val="50000"/>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147" tIns="0" rIns="129147" bIns="0" numCol="1" spcCol="1270" anchor="ctr" anchorCtr="0">
          <a:noAutofit/>
        </a:bodyPr>
        <a:lstStyle/>
        <a:p>
          <a:pPr lvl="0" algn="l" defTabSz="533400">
            <a:lnSpc>
              <a:spcPct val="90000"/>
            </a:lnSpc>
            <a:spcBef>
              <a:spcPct val="0"/>
            </a:spcBef>
            <a:spcAft>
              <a:spcPct val="35000"/>
            </a:spcAft>
          </a:pPr>
          <a:r>
            <a:rPr lang="es-ES" sz="1200" b="1" kern="1200" dirty="0" smtClean="0">
              <a:latin typeface="Arial" charset="0"/>
              <a:ea typeface="Arial" charset="0"/>
              <a:cs typeface="Arial" charset="0"/>
            </a:rPr>
            <a:t>H</a:t>
          </a:r>
          <a:r>
            <a:rPr lang="es-ES" sz="1200" b="1" kern="1200" baseline="-25000" dirty="0" smtClean="0">
              <a:latin typeface="Arial" charset="0"/>
              <a:ea typeface="Arial" charset="0"/>
              <a:cs typeface="Arial" charset="0"/>
            </a:rPr>
            <a:t>1</a:t>
          </a:r>
          <a:endParaRPr lang="es-ES_tradnl" sz="1200" kern="1200" dirty="0">
            <a:latin typeface="Arial" charset="0"/>
            <a:ea typeface="Arial" charset="0"/>
            <a:cs typeface="Arial" charset="0"/>
          </a:endParaRPr>
        </a:p>
      </dsp:txBody>
      <dsp:txXfrm>
        <a:off x="264232" y="32026"/>
        <a:ext cx="3376455" cy="372930"/>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A90B4-62DA-814E-84CA-00A1DF49D381}">
      <dsp:nvSpPr>
        <dsp:cNvPr id="0" name=""/>
        <dsp:cNvSpPr/>
      </dsp:nvSpPr>
      <dsp:spPr>
        <a:xfrm>
          <a:off x="0" y="218491"/>
          <a:ext cx="4881150" cy="116865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8831" tIns="291592" rIns="378831" bIns="85344" numCol="1" spcCol="1270" anchor="t" anchorCtr="0">
          <a:noAutofit/>
        </a:bodyPr>
        <a:lstStyle/>
        <a:p>
          <a:pPr marL="114300" lvl="1" indent="-114300" algn="l" defTabSz="533400">
            <a:lnSpc>
              <a:spcPct val="90000"/>
            </a:lnSpc>
            <a:spcBef>
              <a:spcPct val="0"/>
            </a:spcBef>
            <a:spcAft>
              <a:spcPct val="15000"/>
            </a:spcAft>
            <a:buChar char="•"/>
          </a:pPr>
          <a:r>
            <a:rPr lang="es-ES" sz="1200" kern="1200" dirty="0" smtClean="0">
              <a:latin typeface="Arial" charset="0"/>
              <a:ea typeface="Arial" charset="0"/>
              <a:cs typeface="Arial" charset="0"/>
            </a:rPr>
            <a:t>La variación en los ingresos familiares de los estudiantes de modalidad presencial de la Universidad de las Fuerzas Armadas – Matriz Sangolquí debido a las decisiones laborales implementadas durante la pandemia Covid-19, no impactó en su estabilidad financiera familiar</a:t>
          </a:r>
          <a:endParaRPr lang="es-ES_tradnl" sz="1200" kern="1200" dirty="0">
            <a:latin typeface="Arial" charset="0"/>
            <a:ea typeface="Arial" charset="0"/>
            <a:cs typeface="Arial" charset="0"/>
          </a:endParaRPr>
        </a:p>
      </dsp:txBody>
      <dsp:txXfrm>
        <a:off x="0" y="218491"/>
        <a:ext cx="4881150" cy="1168650"/>
      </dsp:txXfrm>
    </dsp:sp>
    <dsp:sp modelId="{06516C90-4082-1946-8C1B-E91E505E221C}">
      <dsp:nvSpPr>
        <dsp:cNvPr id="0" name=""/>
        <dsp:cNvSpPr/>
      </dsp:nvSpPr>
      <dsp:spPr>
        <a:xfrm>
          <a:off x="244057" y="11851"/>
          <a:ext cx="3416805" cy="413280"/>
        </a:xfrm>
        <a:prstGeom prst="roundRect">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9147" tIns="0" rIns="129147" bIns="0" numCol="1" spcCol="1270" anchor="ctr" anchorCtr="0">
          <a:noAutofit/>
        </a:bodyPr>
        <a:lstStyle/>
        <a:p>
          <a:pPr lvl="0" algn="l" defTabSz="533400">
            <a:lnSpc>
              <a:spcPct val="90000"/>
            </a:lnSpc>
            <a:spcBef>
              <a:spcPct val="0"/>
            </a:spcBef>
            <a:spcAft>
              <a:spcPct val="35000"/>
            </a:spcAft>
          </a:pPr>
          <a:r>
            <a:rPr lang="es-ES" sz="1200" b="1" kern="1200" dirty="0" smtClean="0">
              <a:latin typeface="Arial" charset="0"/>
              <a:ea typeface="Arial" charset="0"/>
              <a:cs typeface="Arial" charset="0"/>
            </a:rPr>
            <a:t>H</a:t>
          </a:r>
          <a:r>
            <a:rPr lang="es-ES" sz="1200" b="1" kern="1200" baseline="-25000" dirty="0" smtClean="0">
              <a:latin typeface="Arial" charset="0"/>
              <a:ea typeface="Arial" charset="0"/>
              <a:cs typeface="Arial" charset="0"/>
            </a:rPr>
            <a:t>0</a:t>
          </a:r>
          <a:endParaRPr lang="es-ES_tradnl" sz="1200" kern="1200" dirty="0">
            <a:latin typeface="Arial" charset="0"/>
            <a:ea typeface="Arial" charset="0"/>
            <a:cs typeface="Arial" charset="0"/>
          </a:endParaRPr>
        </a:p>
      </dsp:txBody>
      <dsp:txXfrm>
        <a:off x="264232" y="32026"/>
        <a:ext cx="3376455" cy="372930"/>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B2AD0-6EDC-8E41-9B3D-99C511D263A3}">
      <dsp:nvSpPr>
        <dsp:cNvPr id="0" name=""/>
        <dsp:cNvSpPr/>
      </dsp:nvSpPr>
      <dsp:spPr>
        <a:xfrm>
          <a:off x="1144" y="230165"/>
          <a:ext cx="1768931" cy="707572"/>
        </a:xfrm>
        <a:prstGeom prst="chevron">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Recurso</a:t>
          </a:r>
          <a:endParaRPr lang="es-ES_tradnl" sz="1200" kern="1200" dirty="0">
            <a:latin typeface="Arial" charset="0"/>
            <a:ea typeface="Arial" charset="0"/>
            <a:cs typeface="Arial" charset="0"/>
          </a:endParaRPr>
        </a:p>
      </dsp:txBody>
      <dsp:txXfrm>
        <a:off x="354930" y="230165"/>
        <a:ext cx="1061359" cy="707572"/>
      </dsp:txXfrm>
    </dsp:sp>
    <dsp:sp modelId="{49FB0D6E-4EDA-DD41-BA54-A71B2581EEFA}">
      <dsp:nvSpPr>
        <dsp:cNvPr id="0" name=""/>
        <dsp:cNvSpPr/>
      </dsp:nvSpPr>
      <dsp:spPr>
        <a:xfrm>
          <a:off x="1540115" y="290309"/>
          <a:ext cx="1468212" cy="587285"/>
        </a:xfrm>
        <a:prstGeom prst="chevron">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Registrar información</a:t>
          </a:r>
          <a:endParaRPr lang="es-ES_tradnl" sz="1200" kern="1200" dirty="0">
            <a:latin typeface="Arial" charset="0"/>
            <a:ea typeface="Arial" charset="0"/>
            <a:cs typeface="Arial" charset="0"/>
          </a:endParaRPr>
        </a:p>
      </dsp:txBody>
      <dsp:txXfrm>
        <a:off x="1833758" y="290309"/>
        <a:ext cx="880927" cy="587285"/>
      </dsp:txXfrm>
    </dsp:sp>
    <dsp:sp modelId="{8458BF1C-18D5-C446-BD26-3D4D19F501FF}">
      <dsp:nvSpPr>
        <dsp:cNvPr id="0" name=""/>
        <dsp:cNvSpPr/>
      </dsp:nvSpPr>
      <dsp:spPr>
        <a:xfrm>
          <a:off x="2802778" y="290309"/>
          <a:ext cx="1468212" cy="587285"/>
        </a:xfrm>
        <a:prstGeom prst="chevron">
          <a:avLst/>
        </a:prstGeom>
        <a:solidFill>
          <a:schemeClr val="accent5">
            <a:tint val="40000"/>
            <a:alpha val="90000"/>
            <a:hueOff val="-10740482"/>
            <a:satOff val="48253"/>
            <a:lumOff val="3317"/>
            <a:alphaOff val="0"/>
          </a:schemeClr>
        </a:solidFill>
        <a:ln w="6350" cap="flat" cmpd="sng" algn="ctr">
          <a:solidFill>
            <a:schemeClr val="accent5">
              <a:tint val="40000"/>
              <a:alpha val="90000"/>
              <a:hueOff val="-10740482"/>
              <a:satOff val="48253"/>
              <a:lumOff val="33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charset="0"/>
              <a:ea typeface="Arial" charset="0"/>
              <a:cs typeface="Arial" charset="0"/>
            </a:rPr>
            <a:t>Sobre las variables</a:t>
          </a:r>
          <a:endParaRPr lang="es-ES_tradnl" sz="1200" kern="1200" dirty="0">
            <a:latin typeface="Arial" charset="0"/>
            <a:ea typeface="Arial" charset="0"/>
            <a:cs typeface="Arial" charset="0"/>
          </a:endParaRPr>
        </a:p>
      </dsp:txBody>
      <dsp:txXfrm>
        <a:off x="3096421" y="290309"/>
        <a:ext cx="880927" cy="587285"/>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C74BF-8C60-1A4F-8A74-C3819C0A07E3}">
      <dsp:nvSpPr>
        <dsp:cNvPr id="0" name=""/>
        <dsp:cNvSpPr/>
      </dsp:nvSpPr>
      <dsp:spPr>
        <a:xfrm>
          <a:off x="660589" y="405104"/>
          <a:ext cx="1237154" cy="825181"/>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s-ES_tradnl" sz="1100" kern="1200" dirty="0" smtClean="0">
              <a:latin typeface="Arial" charset="0"/>
              <a:ea typeface="Arial" charset="0"/>
              <a:cs typeface="Arial" charset="0"/>
            </a:rPr>
            <a:t>Resultados permiten medir</a:t>
          </a:r>
          <a:endParaRPr lang="es-ES_tradnl" sz="1100" kern="1200" dirty="0">
            <a:latin typeface="Arial" charset="0"/>
            <a:ea typeface="Arial" charset="0"/>
            <a:cs typeface="Arial" charset="0"/>
          </a:endParaRPr>
        </a:p>
      </dsp:txBody>
      <dsp:txXfrm>
        <a:off x="858533" y="405104"/>
        <a:ext cx="1039209" cy="825181"/>
      </dsp:txXfrm>
    </dsp:sp>
    <dsp:sp modelId="{4B0A7A34-840F-8D42-B3F7-B64A56FD6E92}">
      <dsp:nvSpPr>
        <dsp:cNvPr id="0" name=""/>
        <dsp:cNvSpPr/>
      </dsp:nvSpPr>
      <dsp:spPr>
        <a:xfrm>
          <a:off x="660589" y="1230286"/>
          <a:ext cx="1237154" cy="825181"/>
        </a:xfrm>
        <a:prstGeom prst="rect">
          <a:avLst/>
        </a:prstGeom>
        <a:solidFill>
          <a:schemeClr val="accent4">
            <a:tint val="40000"/>
            <a:alpha val="90000"/>
            <a:hueOff val="-1315235"/>
            <a:satOff val="7386"/>
            <a:lumOff val="469"/>
            <a:alphaOff val="0"/>
          </a:schemeClr>
        </a:solidFill>
        <a:ln w="6350" cap="flat" cmpd="sng" algn="ctr">
          <a:solidFill>
            <a:schemeClr val="accent4">
              <a:tint val="40000"/>
              <a:alpha val="90000"/>
              <a:hueOff val="-1315235"/>
              <a:satOff val="7386"/>
              <a:lumOff val="4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s-ES_tradnl" sz="1100" kern="1200" dirty="0" smtClean="0">
              <a:latin typeface="Arial" charset="0"/>
              <a:ea typeface="Arial" charset="0"/>
              <a:cs typeface="Arial" charset="0"/>
            </a:rPr>
            <a:t>Variables contempladas en la hipótesis</a:t>
          </a:r>
          <a:endParaRPr lang="es-ES_tradnl" sz="1100" kern="1200" dirty="0">
            <a:latin typeface="Arial" charset="0"/>
            <a:ea typeface="Arial" charset="0"/>
            <a:cs typeface="Arial" charset="0"/>
          </a:endParaRPr>
        </a:p>
      </dsp:txBody>
      <dsp:txXfrm>
        <a:off x="858533" y="1230286"/>
        <a:ext cx="1039209" cy="825181"/>
      </dsp:txXfrm>
    </dsp:sp>
    <dsp:sp modelId="{169F5176-7D5F-0643-BA64-7802FA41293C}">
      <dsp:nvSpPr>
        <dsp:cNvPr id="0" name=""/>
        <dsp:cNvSpPr/>
      </dsp:nvSpPr>
      <dsp:spPr>
        <a:xfrm>
          <a:off x="773" y="75196"/>
          <a:ext cx="824769" cy="824769"/>
        </a:xfrm>
        <a:prstGeom prst="ellipse">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1. </a:t>
          </a:r>
          <a:endParaRPr lang="es-ES_tradnl" sz="1100" b="1" kern="1200" dirty="0">
            <a:latin typeface="Arial" charset="0"/>
            <a:ea typeface="Arial" charset="0"/>
            <a:cs typeface="Arial" charset="0"/>
          </a:endParaRPr>
        </a:p>
      </dsp:txBody>
      <dsp:txXfrm>
        <a:off x="121558" y="195981"/>
        <a:ext cx="583199" cy="583199"/>
      </dsp:txXfrm>
    </dsp:sp>
    <dsp:sp modelId="{BD5A8F05-E442-9D47-85FE-422B645EDD8F}">
      <dsp:nvSpPr>
        <dsp:cNvPr id="0" name=""/>
        <dsp:cNvSpPr/>
      </dsp:nvSpPr>
      <dsp:spPr>
        <a:xfrm>
          <a:off x="2722512" y="405104"/>
          <a:ext cx="1237154" cy="825181"/>
        </a:xfrm>
        <a:prstGeom prst="rect">
          <a:avLst/>
        </a:prstGeom>
        <a:solidFill>
          <a:schemeClr val="accent4">
            <a:tint val="40000"/>
            <a:alpha val="90000"/>
            <a:hueOff val="-2630471"/>
            <a:satOff val="14771"/>
            <a:lumOff val="939"/>
            <a:alphaOff val="0"/>
          </a:schemeClr>
        </a:solidFill>
        <a:ln w="6350" cap="flat" cmpd="sng" algn="ctr">
          <a:solidFill>
            <a:schemeClr val="accent4">
              <a:tint val="40000"/>
              <a:alpha val="90000"/>
              <a:hueOff val="-2630471"/>
              <a:satOff val="14771"/>
              <a:lumOff val="9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s-ES_tradnl" sz="1100" kern="1200" dirty="0" smtClean="0">
              <a:latin typeface="Arial" charset="0"/>
              <a:ea typeface="Arial" charset="0"/>
              <a:cs typeface="Arial" charset="0"/>
            </a:rPr>
            <a:t>Objetivo</a:t>
          </a:r>
          <a:endParaRPr lang="es-ES_tradnl" sz="1100" kern="1200" dirty="0">
            <a:latin typeface="Arial" charset="0"/>
            <a:ea typeface="Arial" charset="0"/>
            <a:cs typeface="Arial" charset="0"/>
          </a:endParaRPr>
        </a:p>
      </dsp:txBody>
      <dsp:txXfrm>
        <a:off x="2920457" y="405104"/>
        <a:ext cx="1039209" cy="825181"/>
      </dsp:txXfrm>
    </dsp:sp>
    <dsp:sp modelId="{62F8F28D-C9FF-974C-87A0-2541D11B2EA1}">
      <dsp:nvSpPr>
        <dsp:cNvPr id="0" name=""/>
        <dsp:cNvSpPr/>
      </dsp:nvSpPr>
      <dsp:spPr>
        <a:xfrm>
          <a:off x="2722512" y="1230286"/>
          <a:ext cx="1237154" cy="825181"/>
        </a:xfrm>
        <a:prstGeom prst="rect">
          <a:avLst/>
        </a:prstGeom>
        <a:solidFill>
          <a:schemeClr val="accent4">
            <a:tint val="40000"/>
            <a:alpha val="90000"/>
            <a:hueOff val="-3945706"/>
            <a:satOff val="22157"/>
            <a:lumOff val="1408"/>
            <a:alphaOff val="0"/>
          </a:schemeClr>
        </a:solidFill>
        <a:ln w="6350"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s-ES_tradnl" sz="1100" kern="1200" dirty="0" smtClean="0">
              <a:latin typeface="Arial" charset="0"/>
              <a:ea typeface="Arial" charset="0"/>
              <a:cs typeface="Arial" charset="0"/>
            </a:rPr>
            <a:t>Opiniones del investigador no influyen en el contenido</a:t>
          </a:r>
          <a:endParaRPr lang="es-ES_tradnl" sz="1100" kern="1200" dirty="0">
            <a:latin typeface="Arial" charset="0"/>
            <a:ea typeface="Arial" charset="0"/>
            <a:cs typeface="Arial" charset="0"/>
          </a:endParaRPr>
        </a:p>
      </dsp:txBody>
      <dsp:txXfrm>
        <a:off x="2920457" y="1230286"/>
        <a:ext cx="1039209" cy="825181"/>
      </dsp:txXfrm>
    </dsp:sp>
    <dsp:sp modelId="{B4BF38B6-A488-6D42-A524-80D0FD98A3CA}">
      <dsp:nvSpPr>
        <dsp:cNvPr id="0" name=""/>
        <dsp:cNvSpPr/>
      </dsp:nvSpPr>
      <dsp:spPr>
        <a:xfrm>
          <a:off x="2062696" y="75196"/>
          <a:ext cx="824769" cy="824769"/>
        </a:xfrm>
        <a:prstGeom prst="ellipse">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2.</a:t>
          </a:r>
          <a:endParaRPr lang="es-ES_tradnl" sz="1100" b="1" kern="1200" dirty="0">
            <a:latin typeface="Arial" charset="0"/>
            <a:ea typeface="Arial" charset="0"/>
            <a:cs typeface="Arial" charset="0"/>
          </a:endParaRPr>
        </a:p>
      </dsp:txBody>
      <dsp:txXfrm>
        <a:off x="2183481" y="195981"/>
        <a:ext cx="583199" cy="583199"/>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C9A0E-FE83-C04C-AC13-0A9997224B48}">
      <dsp:nvSpPr>
        <dsp:cNvPr id="0" name=""/>
        <dsp:cNvSpPr/>
      </dsp:nvSpPr>
      <dsp:spPr>
        <a:xfrm>
          <a:off x="483" y="470355"/>
          <a:ext cx="1314194" cy="1314194"/>
        </a:xfrm>
        <a:prstGeom prst="ellipse">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charset="0"/>
              <a:ea typeface="Arial" charset="0"/>
              <a:cs typeface="Arial" charset="0"/>
            </a:rPr>
            <a:t>Proporcionar datos</a:t>
          </a:r>
          <a:endParaRPr lang="es-ES_tradnl" sz="1200" kern="1200" dirty="0">
            <a:latin typeface="Arial" charset="0"/>
            <a:ea typeface="Arial" charset="0"/>
            <a:cs typeface="Arial" charset="0"/>
          </a:endParaRPr>
        </a:p>
      </dsp:txBody>
      <dsp:txXfrm>
        <a:off x="192942" y="662814"/>
        <a:ext cx="929276" cy="929276"/>
      </dsp:txXfrm>
    </dsp:sp>
    <dsp:sp modelId="{7ECE0031-F5C8-5C44-ABEE-8F3E2E17A21D}">
      <dsp:nvSpPr>
        <dsp:cNvPr id="0" name=""/>
        <dsp:cNvSpPr/>
      </dsp:nvSpPr>
      <dsp:spPr>
        <a:xfrm rot="17909946">
          <a:off x="1180682" y="764735"/>
          <a:ext cx="661855" cy="0"/>
        </a:xfrm>
        <a:custGeom>
          <a:avLst/>
          <a:gdLst/>
          <a:ahLst/>
          <a:cxnLst/>
          <a:rect l="0" t="0" r="0" b="0"/>
          <a:pathLst>
            <a:path>
              <a:moveTo>
                <a:pt x="0" y="0"/>
              </a:moveTo>
              <a:lnTo>
                <a:pt x="661855" y="0"/>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43C2B0-E830-F641-91D9-263CFC96AC7D}">
      <dsp:nvSpPr>
        <dsp:cNvPr id="0" name=""/>
        <dsp:cNvSpPr/>
      </dsp:nvSpPr>
      <dsp:spPr>
        <a:xfrm>
          <a:off x="1669510" y="473907"/>
          <a:ext cx="153610" cy="0"/>
        </a:xfrm>
        <a:prstGeom prst="line">
          <a:avLst/>
        </a:pr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41EFBB4-BBF3-AA44-9FFB-D67EB08F697E}">
      <dsp:nvSpPr>
        <dsp:cNvPr id="0" name=""/>
        <dsp:cNvSpPr/>
      </dsp:nvSpPr>
      <dsp:spPr>
        <a:xfrm>
          <a:off x="1823121" y="147135"/>
          <a:ext cx="1089240" cy="6535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charset="0"/>
              <a:ea typeface="Arial" charset="0"/>
              <a:cs typeface="Arial" charset="0"/>
            </a:rPr>
            <a:t>Confiables</a:t>
          </a:r>
          <a:endParaRPr lang="es-ES_tradnl" sz="1200" kern="1200" dirty="0">
            <a:latin typeface="Arial" charset="0"/>
            <a:ea typeface="Arial" charset="0"/>
            <a:cs typeface="Arial" charset="0"/>
          </a:endParaRPr>
        </a:p>
      </dsp:txBody>
      <dsp:txXfrm>
        <a:off x="1823121" y="147135"/>
        <a:ext cx="1089240" cy="653544"/>
      </dsp:txXfrm>
    </dsp:sp>
    <dsp:sp modelId="{643D6243-1F6F-C843-B569-234C4C333F27}">
      <dsp:nvSpPr>
        <dsp:cNvPr id="0" name=""/>
        <dsp:cNvSpPr/>
      </dsp:nvSpPr>
      <dsp:spPr>
        <a:xfrm>
          <a:off x="1353709" y="1127452"/>
          <a:ext cx="315800" cy="0"/>
        </a:xfrm>
        <a:custGeom>
          <a:avLst/>
          <a:gdLst/>
          <a:ahLst/>
          <a:cxnLst/>
          <a:rect l="0" t="0" r="0" b="0"/>
          <a:pathLst>
            <a:path>
              <a:moveTo>
                <a:pt x="0" y="0"/>
              </a:moveTo>
              <a:lnTo>
                <a:pt x="315800" y="0"/>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8BB6F1-4A7B-B449-9936-D34426CFAA01}">
      <dsp:nvSpPr>
        <dsp:cNvPr id="0" name=""/>
        <dsp:cNvSpPr/>
      </dsp:nvSpPr>
      <dsp:spPr>
        <a:xfrm>
          <a:off x="1669510" y="1127452"/>
          <a:ext cx="153610" cy="0"/>
        </a:xfrm>
        <a:prstGeom prst="line">
          <a:avLst/>
        </a:pr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DDA5188-FC4D-DE44-BFB3-4F16415D15F6}">
      <dsp:nvSpPr>
        <dsp:cNvPr id="0" name=""/>
        <dsp:cNvSpPr/>
      </dsp:nvSpPr>
      <dsp:spPr>
        <a:xfrm>
          <a:off x="1823121" y="800680"/>
          <a:ext cx="1089240" cy="6535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charset="0"/>
              <a:ea typeface="Arial" charset="0"/>
              <a:cs typeface="Arial" charset="0"/>
            </a:rPr>
            <a:t>Coherentes</a:t>
          </a:r>
          <a:endParaRPr lang="es-ES_tradnl" sz="1200" kern="1200" dirty="0">
            <a:latin typeface="Arial" charset="0"/>
            <a:ea typeface="Arial" charset="0"/>
            <a:cs typeface="Arial" charset="0"/>
          </a:endParaRPr>
        </a:p>
      </dsp:txBody>
      <dsp:txXfrm>
        <a:off x="1823121" y="800680"/>
        <a:ext cx="1089240" cy="653544"/>
      </dsp:txXfrm>
    </dsp:sp>
    <dsp:sp modelId="{AAB2CF5D-CE91-2B48-9223-F9A23AE3C9DA}">
      <dsp:nvSpPr>
        <dsp:cNvPr id="0" name=""/>
        <dsp:cNvSpPr/>
      </dsp:nvSpPr>
      <dsp:spPr>
        <a:xfrm rot="3690054">
          <a:off x="1180682" y="1490169"/>
          <a:ext cx="661855" cy="0"/>
        </a:xfrm>
        <a:custGeom>
          <a:avLst/>
          <a:gdLst/>
          <a:ahLst/>
          <a:cxnLst/>
          <a:rect l="0" t="0" r="0" b="0"/>
          <a:pathLst>
            <a:path>
              <a:moveTo>
                <a:pt x="0" y="0"/>
              </a:moveTo>
              <a:lnTo>
                <a:pt x="661855" y="0"/>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BE3741-A17A-EE44-BBBA-33CF08B7733F}">
      <dsp:nvSpPr>
        <dsp:cNvPr id="0" name=""/>
        <dsp:cNvSpPr/>
      </dsp:nvSpPr>
      <dsp:spPr>
        <a:xfrm>
          <a:off x="1669510" y="1780997"/>
          <a:ext cx="153610" cy="0"/>
        </a:xfrm>
        <a:prstGeom prst="line">
          <a:avLst/>
        </a:pr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72050D0-EEC2-224B-804F-C5C11871EA91}">
      <dsp:nvSpPr>
        <dsp:cNvPr id="0" name=""/>
        <dsp:cNvSpPr/>
      </dsp:nvSpPr>
      <dsp:spPr>
        <a:xfrm>
          <a:off x="1823121" y="1454224"/>
          <a:ext cx="1089240" cy="6535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charset="0"/>
              <a:ea typeface="Arial" charset="0"/>
              <a:cs typeface="Arial" charset="0"/>
            </a:rPr>
            <a:t>Consistentes</a:t>
          </a:r>
          <a:endParaRPr lang="es-ES_tradnl" sz="1200" kern="1200" dirty="0">
            <a:latin typeface="Arial" charset="0"/>
            <a:ea typeface="Arial" charset="0"/>
            <a:cs typeface="Arial" charset="0"/>
          </a:endParaRPr>
        </a:p>
      </dsp:txBody>
      <dsp:txXfrm>
        <a:off x="1823121" y="1454224"/>
        <a:ext cx="1089240" cy="653544"/>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B3A1E-5593-EA4D-A66D-193D379957D9}">
      <dsp:nvSpPr>
        <dsp:cNvPr id="0" name=""/>
        <dsp:cNvSpPr/>
      </dsp:nvSpPr>
      <dsp:spPr>
        <a:xfrm>
          <a:off x="3852433" y="2738591"/>
          <a:ext cx="91440" cy="271999"/>
        </a:xfrm>
        <a:custGeom>
          <a:avLst/>
          <a:gdLst/>
          <a:ahLst/>
          <a:cxnLst/>
          <a:rect l="0" t="0" r="0" b="0"/>
          <a:pathLst>
            <a:path>
              <a:moveTo>
                <a:pt x="45720" y="0"/>
              </a:moveTo>
              <a:lnTo>
                <a:pt x="45720" y="271999"/>
              </a:lnTo>
            </a:path>
          </a:pathLst>
        </a:custGeom>
        <a:noFill/>
        <a:ln w="635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D998461-8C76-5F44-8309-D76B79F5A4E8}">
      <dsp:nvSpPr>
        <dsp:cNvPr id="0" name=""/>
        <dsp:cNvSpPr/>
      </dsp:nvSpPr>
      <dsp:spPr>
        <a:xfrm>
          <a:off x="3326616" y="1872712"/>
          <a:ext cx="571537" cy="271999"/>
        </a:xfrm>
        <a:custGeom>
          <a:avLst/>
          <a:gdLst/>
          <a:ahLst/>
          <a:cxnLst/>
          <a:rect l="0" t="0" r="0" b="0"/>
          <a:pathLst>
            <a:path>
              <a:moveTo>
                <a:pt x="0" y="0"/>
              </a:moveTo>
              <a:lnTo>
                <a:pt x="0" y="185359"/>
              </a:lnTo>
              <a:lnTo>
                <a:pt x="571537" y="185359"/>
              </a:lnTo>
              <a:lnTo>
                <a:pt x="571537" y="271999"/>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C888846-91D1-D148-A2E7-CA7FA4354666}">
      <dsp:nvSpPr>
        <dsp:cNvPr id="0" name=""/>
        <dsp:cNvSpPr/>
      </dsp:nvSpPr>
      <dsp:spPr>
        <a:xfrm>
          <a:off x="2709359" y="2738591"/>
          <a:ext cx="91440" cy="271999"/>
        </a:xfrm>
        <a:custGeom>
          <a:avLst/>
          <a:gdLst/>
          <a:ahLst/>
          <a:cxnLst/>
          <a:rect l="0" t="0" r="0" b="0"/>
          <a:pathLst>
            <a:path>
              <a:moveTo>
                <a:pt x="45720" y="0"/>
              </a:moveTo>
              <a:lnTo>
                <a:pt x="45720" y="271999"/>
              </a:lnTo>
            </a:path>
          </a:pathLst>
        </a:custGeom>
        <a:noFill/>
        <a:ln w="635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E3FF81-600E-344C-BE37-212246A182E6}">
      <dsp:nvSpPr>
        <dsp:cNvPr id="0" name=""/>
        <dsp:cNvSpPr/>
      </dsp:nvSpPr>
      <dsp:spPr>
        <a:xfrm>
          <a:off x="2755079" y="1872712"/>
          <a:ext cx="571537" cy="271999"/>
        </a:xfrm>
        <a:custGeom>
          <a:avLst/>
          <a:gdLst/>
          <a:ahLst/>
          <a:cxnLst/>
          <a:rect l="0" t="0" r="0" b="0"/>
          <a:pathLst>
            <a:path>
              <a:moveTo>
                <a:pt x="571537" y="0"/>
              </a:moveTo>
              <a:lnTo>
                <a:pt x="571537" y="185359"/>
              </a:lnTo>
              <a:lnTo>
                <a:pt x="0" y="185359"/>
              </a:lnTo>
              <a:lnTo>
                <a:pt x="0" y="271999"/>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08F0537-B66F-CD48-AD02-626CC60D3BCA}">
      <dsp:nvSpPr>
        <dsp:cNvPr id="0" name=""/>
        <dsp:cNvSpPr/>
      </dsp:nvSpPr>
      <dsp:spPr>
        <a:xfrm>
          <a:off x="2183542" y="1006833"/>
          <a:ext cx="1143074" cy="271999"/>
        </a:xfrm>
        <a:custGeom>
          <a:avLst/>
          <a:gdLst/>
          <a:ahLst/>
          <a:cxnLst/>
          <a:rect l="0" t="0" r="0" b="0"/>
          <a:pathLst>
            <a:path>
              <a:moveTo>
                <a:pt x="0" y="0"/>
              </a:moveTo>
              <a:lnTo>
                <a:pt x="0" y="185359"/>
              </a:lnTo>
              <a:lnTo>
                <a:pt x="1143074" y="185359"/>
              </a:lnTo>
              <a:lnTo>
                <a:pt x="1143074" y="271999"/>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36A928-E621-654D-BDA4-D5ABDAC9658A}">
      <dsp:nvSpPr>
        <dsp:cNvPr id="0" name=""/>
        <dsp:cNvSpPr/>
      </dsp:nvSpPr>
      <dsp:spPr>
        <a:xfrm>
          <a:off x="1566285" y="2738591"/>
          <a:ext cx="91440" cy="271999"/>
        </a:xfrm>
        <a:custGeom>
          <a:avLst/>
          <a:gdLst/>
          <a:ahLst/>
          <a:cxnLst/>
          <a:rect l="0" t="0" r="0" b="0"/>
          <a:pathLst>
            <a:path>
              <a:moveTo>
                <a:pt x="45720" y="0"/>
              </a:moveTo>
              <a:lnTo>
                <a:pt x="45720" y="271999"/>
              </a:lnTo>
            </a:path>
          </a:pathLst>
        </a:custGeom>
        <a:noFill/>
        <a:ln w="635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5EA222-F3E2-6443-B9D8-B47528BD571B}">
      <dsp:nvSpPr>
        <dsp:cNvPr id="0" name=""/>
        <dsp:cNvSpPr/>
      </dsp:nvSpPr>
      <dsp:spPr>
        <a:xfrm>
          <a:off x="1040468" y="1872712"/>
          <a:ext cx="571537" cy="271999"/>
        </a:xfrm>
        <a:custGeom>
          <a:avLst/>
          <a:gdLst/>
          <a:ahLst/>
          <a:cxnLst/>
          <a:rect l="0" t="0" r="0" b="0"/>
          <a:pathLst>
            <a:path>
              <a:moveTo>
                <a:pt x="0" y="0"/>
              </a:moveTo>
              <a:lnTo>
                <a:pt x="0" y="185359"/>
              </a:lnTo>
              <a:lnTo>
                <a:pt x="571537" y="185359"/>
              </a:lnTo>
              <a:lnTo>
                <a:pt x="571537" y="271999"/>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C740824-DBBC-7042-B5C7-934DA5D2E609}">
      <dsp:nvSpPr>
        <dsp:cNvPr id="0" name=""/>
        <dsp:cNvSpPr/>
      </dsp:nvSpPr>
      <dsp:spPr>
        <a:xfrm>
          <a:off x="468931" y="1872712"/>
          <a:ext cx="571537" cy="271999"/>
        </a:xfrm>
        <a:custGeom>
          <a:avLst/>
          <a:gdLst/>
          <a:ahLst/>
          <a:cxnLst/>
          <a:rect l="0" t="0" r="0" b="0"/>
          <a:pathLst>
            <a:path>
              <a:moveTo>
                <a:pt x="571537" y="0"/>
              </a:moveTo>
              <a:lnTo>
                <a:pt x="571537" y="185359"/>
              </a:lnTo>
              <a:lnTo>
                <a:pt x="0" y="185359"/>
              </a:lnTo>
              <a:lnTo>
                <a:pt x="0" y="271999"/>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9CDC48C-243C-BE41-8321-7F875BF23C77}">
      <dsp:nvSpPr>
        <dsp:cNvPr id="0" name=""/>
        <dsp:cNvSpPr/>
      </dsp:nvSpPr>
      <dsp:spPr>
        <a:xfrm>
          <a:off x="1040468" y="1006833"/>
          <a:ext cx="1143074" cy="271999"/>
        </a:xfrm>
        <a:custGeom>
          <a:avLst/>
          <a:gdLst/>
          <a:ahLst/>
          <a:cxnLst/>
          <a:rect l="0" t="0" r="0" b="0"/>
          <a:pathLst>
            <a:path>
              <a:moveTo>
                <a:pt x="1143074" y="0"/>
              </a:moveTo>
              <a:lnTo>
                <a:pt x="1143074" y="185359"/>
              </a:lnTo>
              <a:lnTo>
                <a:pt x="0" y="185359"/>
              </a:lnTo>
              <a:lnTo>
                <a:pt x="0" y="271999"/>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660AAF9-C986-3742-9A45-DF2D00EC3704}">
      <dsp:nvSpPr>
        <dsp:cNvPr id="0" name=""/>
        <dsp:cNvSpPr/>
      </dsp:nvSpPr>
      <dsp:spPr>
        <a:xfrm>
          <a:off x="1715921" y="412954"/>
          <a:ext cx="935242" cy="593879"/>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21055B95-3A33-B645-B1D2-6EB5705FBB9D}">
      <dsp:nvSpPr>
        <dsp:cNvPr id="0" name=""/>
        <dsp:cNvSpPr/>
      </dsp:nvSpPr>
      <dsp:spPr>
        <a:xfrm>
          <a:off x="1819837" y="511674"/>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_tradnl" sz="1050" b="1" kern="1200" dirty="0" smtClean="0">
              <a:latin typeface="Arial" charset="0"/>
              <a:ea typeface="Arial" charset="0"/>
              <a:cs typeface="Arial" charset="0"/>
            </a:rPr>
            <a:t>Encuesta</a:t>
          </a:r>
          <a:endParaRPr lang="es-ES_tradnl" sz="1050" b="1" kern="1200" dirty="0">
            <a:latin typeface="Arial" charset="0"/>
            <a:ea typeface="Arial" charset="0"/>
            <a:cs typeface="Arial" charset="0"/>
          </a:endParaRPr>
        </a:p>
      </dsp:txBody>
      <dsp:txXfrm>
        <a:off x="1837231" y="529068"/>
        <a:ext cx="900454" cy="559091"/>
      </dsp:txXfrm>
    </dsp:sp>
    <dsp:sp modelId="{7BCEA414-2124-6C4C-8FA1-13E211227692}">
      <dsp:nvSpPr>
        <dsp:cNvPr id="0" name=""/>
        <dsp:cNvSpPr/>
      </dsp:nvSpPr>
      <dsp:spPr>
        <a:xfrm>
          <a:off x="572847" y="1278833"/>
          <a:ext cx="935242" cy="593879"/>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DAD78B9D-D4D6-AB4B-9698-7D1A8CBF571F}">
      <dsp:nvSpPr>
        <dsp:cNvPr id="0" name=""/>
        <dsp:cNvSpPr/>
      </dsp:nvSpPr>
      <dsp:spPr>
        <a:xfrm>
          <a:off x="676762" y="1377553"/>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Estudiantes</a:t>
          </a:r>
          <a:endParaRPr lang="es-ES_tradnl" sz="1000" kern="1200" dirty="0">
            <a:latin typeface="Arial" charset="0"/>
            <a:ea typeface="Arial" charset="0"/>
            <a:cs typeface="Arial" charset="0"/>
          </a:endParaRPr>
        </a:p>
      </dsp:txBody>
      <dsp:txXfrm>
        <a:off x="694156" y="1394947"/>
        <a:ext cx="900454" cy="559091"/>
      </dsp:txXfrm>
    </dsp:sp>
    <dsp:sp modelId="{83F3FC19-2229-494D-B513-6A0E9591B897}">
      <dsp:nvSpPr>
        <dsp:cNvPr id="0" name=""/>
        <dsp:cNvSpPr/>
      </dsp:nvSpPr>
      <dsp:spPr>
        <a:xfrm>
          <a:off x="1309" y="2144712"/>
          <a:ext cx="935242" cy="593879"/>
        </a:xfrm>
        <a:prstGeom prst="roundRect">
          <a:avLst>
            <a:gd name="adj" fmla="val 10000"/>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E193A86-9785-FF40-8768-31757E8CEDD1}">
      <dsp:nvSpPr>
        <dsp:cNvPr id="0" name=""/>
        <dsp:cNvSpPr/>
      </dsp:nvSpPr>
      <dsp:spPr>
        <a:xfrm>
          <a:off x="105225" y="2243432"/>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Modalidad presencial</a:t>
          </a:r>
          <a:endParaRPr lang="es-ES_tradnl" sz="1000" kern="1200" dirty="0">
            <a:latin typeface="Arial" charset="0"/>
            <a:ea typeface="Arial" charset="0"/>
            <a:cs typeface="Arial" charset="0"/>
          </a:endParaRPr>
        </a:p>
      </dsp:txBody>
      <dsp:txXfrm>
        <a:off x="122619" y="2260826"/>
        <a:ext cx="900454" cy="559091"/>
      </dsp:txXfrm>
    </dsp:sp>
    <dsp:sp modelId="{BF849F59-501F-5C4D-9A33-BADDE8E674B2}">
      <dsp:nvSpPr>
        <dsp:cNvPr id="0" name=""/>
        <dsp:cNvSpPr/>
      </dsp:nvSpPr>
      <dsp:spPr>
        <a:xfrm>
          <a:off x="1144384" y="2144712"/>
          <a:ext cx="935242" cy="593879"/>
        </a:xfrm>
        <a:prstGeom prst="roundRect">
          <a:avLst>
            <a:gd name="adj" fmla="val 10000"/>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4E3BD817-1B5D-D24C-ADA2-8F329C43EF2D}">
      <dsp:nvSpPr>
        <dsp:cNvPr id="0" name=""/>
        <dsp:cNvSpPr/>
      </dsp:nvSpPr>
      <dsp:spPr>
        <a:xfrm>
          <a:off x="1248299" y="2243432"/>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Universidad de las Fuerzas Armadas</a:t>
          </a:r>
          <a:endParaRPr lang="es-ES_tradnl" sz="1000" kern="1200" dirty="0">
            <a:latin typeface="Arial" charset="0"/>
            <a:ea typeface="Arial" charset="0"/>
            <a:cs typeface="Arial" charset="0"/>
          </a:endParaRPr>
        </a:p>
      </dsp:txBody>
      <dsp:txXfrm>
        <a:off x="1265693" y="2260826"/>
        <a:ext cx="900454" cy="559091"/>
      </dsp:txXfrm>
    </dsp:sp>
    <dsp:sp modelId="{8EF79746-F764-FE47-8029-8274E2DE8ECB}">
      <dsp:nvSpPr>
        <dsp:cNvPr id="0" name=""/>
        <dsp:cNvSpPr/>
      </dsp:nvSpPr>
      <dsp:spPr>
        <a:xfrm>
          <a:off x="1144384" y="3010591"/>
          <a:ext cx="935242" cy="593879"/>
        </a:xfrm>
        <a:prstGeom prst="roundRect">
          <a:avLst>
            <a:gd name="adj" fmla="val 10000"/>
          </a:avLst>
        </a:prstGeom>
        <a:blipFill rotWithShape="0">
          <a:blip xmlns:r="http://schemas.openxmlformats.org/officeDocument/2006/relationships" r:embed="rId1">
            <a:duotone>
              <a:schemeClr val="accent6">
                <a:hueOff val="0"/>
                <a:satOff val="0"/>
                <a:lumOff val="0"/>
                <a:alphaOff val="0"/>
                <a:shade val="30000"/>
                <a:satMod val="115000"/>
              </a:schemeClr>
              <a:schemeClr val="accent6">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5EAAB1A9-F7E6-A14D-83D6-F3BAA92DD12D}">
      <dsp:nvSpPr>
        <dsp:cNvPr id="0" name=""/>
        <dsp:cNvSpPr/>
      </dsp:nvSpPr>
      <dsp:spPr>
        <a:xfrm>
          <a:off x="1248299" y="3109311"/>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Matriz Sangolquí</a:t>
          </a:r>
          <a:endParaRPr lang="es-ES_tradnl" sz="1000" kern="1200" dirty="0">
            <a:latin typeface="Arial" charset="0"/>
            <a:ea typeface="Arial" charset="0"/>
            <a:cs typeface="Arial" charset="0"/>
          </a:endParaRPr>
        </a:p>
      </dsp:txBody>
      <dsp:txXfrm>
        <a:off x="1265693" y="3126705"/>
        <a:ext cx="900454" cy="559091"/>
      </dsp:txXfrm>
    </dsp:sp>
    <dsp:sp modelId="{5E94CA2D-8C2C-F540-A885-A855B8CB02AA}">
      <dsp:nvSpPr>
        <dsp:cNvPr id="0" name=""/>
        <dsp:cNvSpPr/>
      </dsp:nvSpPr>
      <dsp:spPr>
        <a:xfrm>
          <a:off x="2858995" y="1278833"/>
          <a:ext cx="935242" cy="593879"/>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261C2691-F4E3-4942-90FD-EE1D50DCD109}">
      <dsp:nvSpPr>
        <dsp:cNvPr id="0" name=""/>
        <dsp:cNvSpPr/>
      </dsp:nvSpPr>
      <dsp:spPr>
        <a:xfrm>
          <a:off x="2962911" y="1377553"/>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Preguntas</a:t>
          </a:r>
          <a:endParaRPr lang="es-ES_tradnl" sz="1000" kern="1200" dirty="0">
            <a:latin typeface="Arial" charset="0"/>
            <a:ea typeface="Arial" charset="0"/>
            <a:cs typeface="Arial" charset="0"/>
          </a:endParaRPr>
        </a:p>
      </dsp:txBody>
      <dsp:txXfrm>
        <a:off x="2980305" y="1394947"/>
        <a:ext cx="900454" cy="559091"/>
      </dsp:txXfrm>
    </dsp:sp>
    <dsp:sp modelId="{DAEB70B7-581A-6D4C-807C-3D7FB761F5E7}">
      <dsp:nvSpPr>
        <dsp:cNvPr id="0" name=""/>
        <dsp:cNvSpPr/>
      </dsp:nvSpPr>
      <dsp:spPr>
        <a:xfrm>
          <a:off x="2287458" y="2144712"/>
          <a:ext cx="935242" cy="593879"/>
        </a:xfrm>
        <a:prstGeom prst="roundRect">
          <a:avLst>
            <a:gd name="adj" fmla="val 10000"/>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AF83F5A3-EB25-6D4A-AB74-9EE1F0A9FC45}">
      <dsp:nvSpPr>
        <dsp:cNvPr id="0" name=""/>
        <dsp:cNvSpPr/>
      </dsp:nvSpPr>
      <dsp:spPr>
        <a:xfrm>
          <a:off x="2391374" y="2243432"/>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Cerradas</a:t>
          </a:r>
          <a:endParaRPr lang="es-ES_tradnl" sz="1000" kern="1200" dirty="0">
            <a:latin typeface="Arial" charset="0"/>
            <a:ea typeface="Arial" charset="0"/>
            <a:cs typeface="Arial" charset="0"/>
          </a:endParaRPr>
        </a:p>
      </dsp:txBody>
      <dsp:txXfrm>
        <a:off x="2408768" y="2260826"/>
        <a:ext cx="900454" cy="559091"/>
      </dsp:txXfrm>
    </dsp:sp>
    <dsp:sp modelId="{80C950E3-6496-5549-92CB-661D65D5D2EB}">
      <dsp:nvSpPr>
        <dsp:cNvPr id="0" name=""/>
        <dsp:cNvSpPr/>
      </dsp:nvSpPr>
      <dsp:spPr>
        <a:xfrm>
          <a:off x="2287458" y="3010591"/>
          <a:ext cx="935242" cy="593879"/>
        </a:xfrm>
        <a:prstGeom prst="roundRect">
          <a:avLst>
            <a:gd name="adj" fmla="val 10000"/>
          </a:avLst>
        </a:prstGeom>
        <a:blipFill rotWithShape="0">
          <a:blip xmlns:r="http://schemas.openxmlformats.org/officeDocument/2006/relationships" r:embed="rId1">
            <a:duotone>
              <a:schemeClr val="accent6">
                <a:hueOff val="0"/>
                <a:satOff val="0"/>
                <a:lumOff val="0"/>
                <a:alphaOff val="0"/>
                <a:shade val="30000"/>
                <a:satMod val="115000"/>
              </a:schemeClr>
              <a:schemeClr val="accent6">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D114067-F8AF-D041-B8D9-53B09FA7D9D9}">
      <dsp:nvSpPr>
        <dsp:cNvPr id="0" name=""/>
        <dsp:cNvSpPr/>
      </dsp:nvSpPr>
      <dsp:spPr>
        <a:xfrm>
          <a:off x="2391374" y="3109311"/>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De opción múltiple</a:t>
          </a:r>
          <a:endParaRPr lang="es-ES_tradnl" sz="1000" kern="1200" dirty="0">
            <a:latin typeface="Arial" charset="0"/>
            <a:ea typeface="Arial" charset="0"/>
            <a:cs typeface="Arial" charset="0"/>
          </a:endParaRPr>
        </a:p>
      </dsp:txBody>
      <dsp:txXfrm>
        <a:off x="2408768" y="3126705"/>
        <a:ext cx="900454" cy="559091"/>
      </dsp:txXfrm>
    </dsp:sp>
    <dsp:sp modelId="{1F1044A7-D421-CD4F-AD51-EB4958A7CBE1}">
      <dsp:nvSpPr>
        <dsp:cNvPr id="0" name=""/>
        <dsp:cNvSpPr/>
      </dsp:nvSpPr>
      <dsp:spPr>
        <a:xfrm>
          <a:off x="3430532" y="2144712"/>
          <a:ext cx="935242" cy="593879"/>
        </a:xfrm>
        <a:prstGeom prst="roundRect">
          <a:avLst>
            <a:gd name="adj" fmla="val 10000"/>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21744360-C45E-D440-83EA-C3C132301925}">
      <dsp:nvSpPr>
        <dsp:cNvPr id="0" name=""/>
        <dsp:cNvSpPr/>
      </dsp:nvSpPr>
      <dsp:spPr>
        <a:xfrm>
          <a:off x="3534448" y="2243432"/>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5 - Datos Informativos</a:t>
          </a:r>
          <a:endParaRPr lang="es-ES_tradnl" sz="1000" kern="1200" dirty="0">
            <a:latin typeface="Arial" charset="0"/>
            <a:ea typeface="Arial" charset="0"/>
            <a:cs typeface="Arial" charset="0"/>
          </a:endParaRPr>
        </a:p>
      </dsp:txBody>
      <dsp:txXfrm>
        <a:off x="3551842" y="2260826"/>
        <a:ext cx="900454" cy="559091"/>
      </dsp:txXfrm>
    </dsp:sp>
    <dsp:sp modelId="{689ED322-569E-854F-A7A8-2AA3AC6B4C6D}">
      <dsp:nvSpPr>
        <dsp:cNvPr id="0" name=""/>
        <dsp:cNvSpPr/>
      </dsp:nvSpPr>
      <dsp:spPr>
        <a:xfrm>
          <a:off x="3430532" y="3010591"/>
          <a:ext cx="935242" cy="593879"/>
        </a:xfrm>
        <a:prstGeom prst="roundRect">
          <a:avLst>
            <a:gd name="adj" fmla="val 10000"/>
          </a:avLst>
        </a:prstGeom>
        <a:blipFill rotWithShape="0">
          <a:blip xmlns:r="http://schemas.openxmlformats.org/officeDocument/2006/relationships" r:embed="rId1">
            <a:duotone>
              <a:schemeClr val="accent6">
                <a:hueOff val="0"/>
                <a:satOff val="0"/>
                <a:lumOff val="0"/>
                <a:alphaOff val="0"/>
                <a:shade val="30000"/>
                <a:satMod val="115000"/>
              </a:schemeClr>
              <a:schemeClr val="accent6">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BBB7EB21-C287-7F4B-BAD5-C150735C5B49}">
      <dsp:nvSpPr>
        <dsp:cNvPr id="0" name=""/>
        <dsp:cNvSpPr/>
      </dsp:nvSpPr>
      <dsp:spPr>
        <a:xfrm>
          <a:off x="3534448" y="3109311"/>
          <a:ext cx="935242" cy="593879"/>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24 - Asociadas al tema</a:t>
          </a:r>
          <a:endParaRPr lang="es-ES_tradnl" sz="1000" kern="1200" dirty="0">
            <a:latin typeface="Arial" charset="0"/>
            <a:ea typeface="Arial" charset="0"/>
            <a:cs typeface="Arial" charset="0"/>
          </a:endParaRPr>
        </a:p>
      </dsp:txBody>
      <dsp:txXfrm>
        <a:off x="3551842" y="3126705"/>
        <a:ext cx="900454" cy="559091"/>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DB583-FD15-9C4E-AE04-D1E704CEE1BE}">
      <dsp:nvSpPr>
        <dsp:cNvPr id="0" name=""/>
        <dsp:cNvSpPr/>
      </dsp:nvSpPr>
      <dsp:spPr>
        <a:xfrm>
          <a:off x="0" y="0"/>
          <a:ext cx="4320479" cy="1209260"/>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 sz="1100" b="1" kern="1200" dirty="0" smtClean="0">
              <a:latin typeface="Arial" charset="0"/>
              <a:ea typeface="Arial" charset="0"/>
              <a:cs typeface="Arial" charset="0"/>
            </a:rPr>
            <a:t>Procedimientos para la recopilación y el análisis de la información</a:t>
          </a:r>
          <a:endParaRPr lang="es-ES_tradnl" sz="1100" b="1" kern="1200" dirty="0">
            <a:latin typeface="Arial" charset="0"/>
            <a:ea typeface="Arial" charset="0"/>
            <a:cs typeface="Arial" charset="0"/>
          </a:endParaRPr>
        </a:p>
      </dsp:txBody>
      <dsp:txXfrm>
        <a:off x="0" y="0"/>
        <a:ext cx="4320479" cy="653000"/>
      </dsp:txXfrm>
    </dsp:sp>
    <dsp:sp modelId="{FFDE25B5-6F3E-0A4C-9F84-870AAD969537}">
      <dsp:nvSpPr>
        <dsp:cNvPr id="0" name=""/>
        <dsp:cNvSpPr/>
      </dsp:nvSpPr>
      <dsp:spPr>
        <a:xfrm>
          <a:off x="2109" y="628815"/>
          <a:ext cx="1438753" cy="55625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 sz="1000" b="0" i="1" kern="1200" dirty="0" smtClean="0">
              <a:latin typeface="Arial" charset="0"/>
              <a:ea typeface="Arial" charset="0"/>
              <a:cs typeface="Arial" charset="0"/>
            </a:rPr>
            <a:t>Recolección de datos</a:t>
          </a:r>
          <a:endParaRPr lang="es-ES_tradnl" sz="1000" b="0" kern="1200" dirty="0">
            <a:latin typeface="Arial" charset="0"/>
            <a:ea typeface="Arial" charset="0"/>
            <a:cs typeface="Arial" charset="0"/>
          </a:endParaRPr>
        </a:p>
      </dsp:txBody>
      <dsp:txXfrm>
        <a:off x="2109" y="628815"/>
        <a:ext cx="1438753" cy="556259"/>
      </dsp:txXfrm>
    </dsp:sp>
    <dsp:sp modelId="{363EACBF-BAD5-8D4A-8D98-AFC99429EC76}">
      <dsp:nvSpPr>
        <dsp:cNvPr id="0" name=""/>
        <dsp:cNvSpPr/>
      </dsp:nvSpPr>
      <dsp:spPr>
        <a:xfrm>
          <a:off x="1440862" y="628815"/>
          <a:ext cx="1438753" cy="556259"/>
        </a:xfrm>
        <a:prstGeom prst="rect">
          <a:avLst/>
        </a:prstGeom>
        <a:solidFill>
          <a:schemeClr val="accent4">
            <a:tint val="40000"/>
            <a:alpha val="90000"/>
            <a:hueOff val="-1972853"/>
            <a:satOff val="11079"/>
            <a:lumOff val="704"/>
            <a:alphaOff val="0"/>
          </a:schemeClr>
        </a:solidFill>
        <a:ln w="6350" cap="flat" cmpd="sng" algn="ctr">
          <a:solidFill>
            <a:schemeClr val="accent4">
              <a:tint val="40000"/>
              <a:alpha val="90000"/>
              <a:hueOff val="-1972853"/>
              <a:satOff val="11079"/>
              <a:lumOff val="7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 sz="1000" b="0" i="1" kern="1200" dirty="0" smtClean="0">
              <a:latin typeface="Arial" charset="0"/>
              <a:ea typeface="Arial" charset="0"/>
              <a:cs typeface="Arial" charset="0"/>
            </a:rPr>
            <a:t>Clasificación y presentación de la información</a:t>
          </a:r>
          <a:endParaRPr lang="es-ES_tradnl" sz="1000" b="0" kern="1200" dirty="0">
            <a:latin typeface="Arial" charset="0"/>
            <a:ea typeface="Arial" charset="0"/>
            <a:cs typeface="Arial" charset="0"/>
          </a:endParaRPr>
        </a:p>
      </dsp:txBody>
      <dsp:txXfrm>
        <a:off x="1440862" y="628815"/>
        <a:ext cx="1438753" cy="556259"/>
      </dsp:txXfrm>
    </dsp:sp>
    <dsp:sp modelId="{5571C7CB-2E31-2949-9F4C-DDE5266209D4}">
      <dsp:nvSpPr>
        <dsp:cNvPr id="0" name=""/>
        <dsp:cNvSpPr/>
      </dsp:nvSpPr>
      <dsp:spPr>
        <a:xfrm>
          <a:off x="2879616" y="628815"/>
          <a:ext cx="1438753" cy="556259"/>
        </a:xfrm>
        <a:prstGeom prst="rect">
          <a:avLst/>
        </a:prstGeom>
        <a:solidFill>
          <a:schemeClr val="accent4">
            <a:tint val="40000"/>
            <a:alpha val="90000"/>
            <a:hueOff val="-3945706"/>
            <a:satOff val="22157"/>
            <a:lumOff val="1408"/>
            <a:alphaOff val="0"/>
          </a:schemeClr>
        </a:solidFill>
        <a:ln w="6350"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 sz="1000" b="0" i="1" kern="1200" dirty="0" smtClean="0">
              <a:latin typeface="Arial" charset="0"/>
              <a:ea typeface="Arial" charset="0"/>
              <a:cs typeface="Arial" charset="0"/>
            </a:rPr>
            <a:t>Tratamiento estadístico y análisis de los datos</a:t>
          </a:r>
          <a:endParaRPr lang="es-ES_tradnl" sz="1000" b="0" kern="1200" dirty="0">
            <a:latin typeface="Arial" charset="0"/>
            <a:ea typeface="Arial" charset="0"/>
            <a:cs typeface="Arial" charset="0"/>
          </a:endParaRPr>
        </a:p>
      </dsp:txBody>
      <dsp:txXfrm>
        <a:off x="2879616" y="628815"/>
        <a:ext cx="1438753" cy="556259"/>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3C1DD-9928-DA46-87E2-852676119D44}">
      <dsp:nvSpPr>
        <dsp:cNvPr id="0" name=""/>
        <dsp:cNvSpPr/>
      </dsp:nvSpPr>
      <dsp:spPr>
        <a:xfrm>
          <a:off x="123" y="644176"/>
          <a:ext cx="1795445" cy="101145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endParaRPr lang="es-ES_tradnl" sz="1100" kern="1200" dirty="0">
            <a:latin typeface="Arial" charset="0"/>
            <a:ea typeface="Arial" charset="0"/>
            <a:cs typeface="Arial" charset="0"/>
          </a:endParaRPr>
        </a:p>
        <a:p>
          <a:pPr marL="57150" lvl="1" indent="-57150" algn="l" defTabSz="488950">
            <a:lnSpc>
              <a:spcPct val="90000"/>
            </a:lnSpc>
            <a:spcBef>
              <a:spcPct val="0"/>
            </a:spcBef>
            <a:spcAft>
              <a:spcPct val="15000"/>
            </a:spcAft>
            <a:buChar char="•"/>
          </a:pPr>
          <a:r>
            <a:rPr lang="es-ES_tradnl" sz="1100" kern="1200" dirty="0" smtClean="0">
              <a:latin typeface="Arial" charset="0"/>
              <a:ea typeface="Arial" charset="0"/>
              <a:cs typeface="Arial" charset="0"/>
            </a:rPr>
            <a:t>Del contenido de la encuesta</a:t>
          </a:r>
          <a:endParaRPr lang="es-ES_tradnl" sz="1100" kern="1200" dirty="0">
            <a:latin typeface="Arial" charset="0"/>
            <a:ea typeface="Arial" charset="0"/>
            <a:cs typeface="Arial" charset="0"/>
          </a:endParaRPr>
        </a:p>
      </dsp:txBody>
      <dsp:txXfrm>
        <a:off x="23399" y="667452"/>
        <a:ext cx="1748893" cy="748159"/>
      </dsp:txXfrm>
    </dsp:sp>
    <dsp:sp modelId="{4568BB4E-BF05-0A42-923E-F35448D69000}">
      <dsp:nvSpPr>
        <dsp:cNvPr id="0" name=""/>
        <dsp:cNvSpPr/>
      </dsp:nvSpPr>
      <dsp:spPr>
        <a:xfrm>
          <a:off x="937339" y="216034"/>
          <a:ext cx="1943641" cy="1943641"/>
        </a:xfrm>
        <a:prstGeom prst="leftCircularArrow">
          <a:avLst>
            <a:gd name="adj1" fmla="val 3188"/>
            <a:gd name="adj2" fmla="val 392603"/>
            <a:gd name="adj3" fmla="val 2166535"/>
            <a:gd name="adj4" fmla="val 9022911"/>
            <a:gd name="adj5" fmla="val 3719"/>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1BFBCDA5-1C9B-C847-9836-78F1695AF55C}">
      <dsp:nvSpPr>
        <dsp:cNvPr id="0" name=""/>
        <dsp:cNvSpPr/>
      </dsp:nvSpPr>
      <dsp:spPr>
        <a:xfrm>
          <a:off x="523139" y="1467787"/>
          <a:ext cx="1199062" cy="476827"/>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Determinar la validez</a:t>
          </a:r>
          <a:endParaRPr lang="es-ES_tradnl" sz="1100" kern="1200" dirty="0">
            <a:latin typeface="Arial" charset="0"/>
            <a:ea typeface="Arial" charset="0"/>
            <a:cs typeface="Arial" charset="0"/>
          </a:endParaRPr>
        </a:p>
      </dsp:txBody>
      <dsp:txXfrm>
        <a:off x="537105" y="1481753"/>
        <a:ext cx="1171130" cy="448895"/>
      </dsp:txXfrm>
    </dsp:sp>
    <dsp:sp modelId="{E8FA6CE8-B16E-D142-B8F9-AC25E7AE6F32}">
      <dsp:nvSpPr>
        <dsp:cNvPr id="0" name=""/>
        <dsp:cNvSpPr/>
      </dsp:nvSpPr>
      <dsp:spPr>
        <a:xfrm>
          <a:off x="2090609" y="644176"/>
          <a:ext cx="1795445" cy="101145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232386"/>
              <a:satOff val="13449"/>
              <a:lumOff val="107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es-ES" sz="1100" kern="1200" dirty="0" smtClean="0">
              <a:latin typeface="Arial" charset="0"/>
              <a:ea typeface="Arial" charset="0"/>
              <a:cs typeface="Arial" charset="0"/>
            </a:rPr>
            <a:t>Valoración cualitativa</a:t>
          </a:r>
          <a:endParaRPr lang="es-ES_tradnl" sz="1100" kern="1200" dirty="0">
            <a:latin typeface="Arial" charset="0"/>
            <a:ea typeface="Arial" charset="0"/>
            <a:cs typeface="Arial" charset="0"/>
          </a:endParaRPr>
        </a:p>
        <a:p>
          <a:pPr marL="57150" lvl="1" indent="-57150" algn="l" defTabSz="488950">
            <a:lnSpc>
              <a:spcPct val="90000"/>
            </a:lnSpc>
            <a:spcBef>
              <a:spcPct val="0"/>
            </a:spcBef>
            <a:spcAft>
              <a:spcPct val="15000"/>
            </a:spcAft>
            <a:buChar char="•"/>
          </a:pPr>
          <a:r>
            <a:rPr lang="es-ES" sz="1100" kern="1200" dirty="0" smtClean="0">
              <a:latin typeface="Arial" charset="0"/>
              <a:ea typeface="Arial" charset="0"/>
              <a:cs typeface="Arial" charset="0"/>
            </a:rPr>
            <a:t>De</a:t>
          </a:r>
          <a:r>
            <a:rPr lang="es-ES_tradnl" sz="1100" kern="1200" dirty="0" smtClean="0">
              <a:latin typeface="Arial" charset="0"/>
              <a:ea typeface="Arial" charset="0"/>
              <a:cs typeface="Arial" charset="0"/>
            </a:rPr>
            <a:t> expertos conocedores en materia de finanzas</a:t>
          </a:r>
          <a:endParaRPr lang="es-ES_tradnl" sz="1100" kern="1200" dirty="0">
            <a:latin typeface="Arial" charset="0"/>
            <a:ea typeface="Arial" charset="0"/>
            <a:cs typeface="Arial" charset="0"/>
          </a:endParaRPr>
        </a:p>
      </dsp:txBody>
      <dsp:txXfrm>
        <a:off x="2113885" y="884191"/>
        <a:ext cx="1748893" cy="748159"/>
      </dsp:txXfrm>
    </dsp:sp>
    <dsp:sp modelId="{3219810B-2E55-8149-AEB9-244DCA677185}">
      <dsp:nvSpPr>
        <dsp:cNvPr id="0" name=""/>
        <dsp:cNvSpPr/>
      </dsp:nvSpPr>
      <dsp:spPr>
        <a:xfrm>
          <a:off x="3016584" y="72015"/>
          <a:ext cx="2116006" cy="2116006"/>
        </a:xfrm>
        <a:prstGeom prst="circularArrow">
          <a:avLst>
            <a:gd name="adj1" fmla="val 2928"/>
            <a:gd name="adj2" fmla="val 358424"/>
            <a:gd name="adj3" fmla="val 19467507"/>
            <a:gd name="adj4" fmla="val 12576952"/>
            <a:gd name="adj5" fmla="val 3416"/>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E92484EF-10AF-5742-8D85-65680DC44FE5}">
      <dsp:nvSpPr>
        <dsp:cNvPr id="0" name=""/>
        <dsp:cNvSpPr/>
      </dsp:nvSpPr>
      <dsp:spPr>
        <a:xfrm>
          <a:off x="2613625" y="355189"/>
          <a:ext cx="1199062" cy="476827"/>
        </a:xfrm>
        <a:prstGeom prst="roundRect">
          <a:avLst>
            <a:gd name="adj" fmla="val 10000"/>
          </a:avLst>
        </a:prstGeom>
        <a:blipFill rotWithShape="0">
          <a:blip xmlns:r="http://schemas.openxmlformats.org/officeDocument/2006/relationships" r:embed="rId1">
            <a:duotone>
              <a:schemeClr val="accent4">
                <a:hueOff val="-2232386"/>
                <a:satOff val="13449"/>
                <a:lumOff val="1078"/>
                <a:alphaOff val="0"/>
                <a:shade val="30000"/>
                <a:satMod val="115000"/>
              </a:schemeClr>
              <a:schemeClr val="accent4">
                <a:hueOff val="-2232386"/>
                <a:satOff val="13449"/>
                <a:lumOff val="1078"/>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Se sometió</a:t>
          </a:r>
          <a:endParaRPr lang="es-ES_tradnl" sz="1100" kern="1200" dirty="0">
            <a:latin typeface="Arial" charset="0"/>
            <a:ea typeface="Arial" charset="0"/>
            <a:cs typeface="Arial" charset="0"/>
          </a:endParaRPr>
        </a:p>
      </dsp:txBody>
      <dsp:txXfrm>
        <a:off x="2627591" y="369155"/>
        <a:ext cx="1171130" cy="448895"/>
      </dsp:txXfrm>
    </dsp:sp>
    <dsp:sp modelId="{6A859F61-B851-1D4E-8319-B06FBB393758}">
      <dsp:nvSpPr>
        <dsp:cNvPr id="0" name=""/>
        <dsp:cNvSpPr/>
      </dsp:nvSpPr>
      <dsp:spPr>
        <a:xfrm>
          <a:off x="4181094" y="644176"/>
          <a:ext cx="1795445" cy="101145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4464771"/>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endParaRPr lang="es-ES_tradnl" sz="1100" kern="1200" dirty="0">
            <a:latin typeface="Arial" charset="0"/>
            <a:ea typeface="Arial" charset="0"/>
            <a:cs typeface="Arial" charset="0"/>
          </a:endParaRPr>
        </a:p>
        <a:p>
          <a:pPr marL="57150" lvl="1" indent="-57150" algn="l" defTabSz="488950">
            <a:lnSpc>
              <a:spcPct val="90000"/>
            </a:lnSpc>
            <a:spcBef>
              <a:spcPct val="0"/>
            </a:spcBef>
            <a:spcAft>
              <a:spcPct val="15000"/>
            </a:spcAft>
            <a:buChar char="•"/>
          </a:pPr>
          <a:r>
            <a:rPr lang="es-ES_tradnl" sz="1100" kern="1200" dirty="0" smtClean="0">
              <a:latin typeface="Arial" charset="0"/>
              <a:ea typeface="Arial" charset="0"/>
              <a:cs typeface="Arial" charset="0"/>
            </a:rPr>
            <a:t>“Matriz de validación”</a:t>
          </a:r>
          <a:endParaRPr lang="es-ES_tradnl" sz="1100" kern="1200" dirty="0">
            <a:latin typeface="Arial" charset="0"/>
            <a:ea typeface="Arial" charset="0"/>
            <a:cs typeface="Arial" charset="0"/>
          </a:endParaRPr>
        </a:p>
      </dsp:txBody>
      <dsp:txXfrm>
        <a:off x="4204370" y="667452"/>
        <a:ext cx="1748893" cy="748159"/>
      </dsp:txXfrm>
    </dsp:sp>
    <dsp:sp modelId="{176C4A34-93BE-7842-B808-AA99160039D6}">
      <dsp:nvSpPr>
        <dsp:cNvPr id="0" name=""/>
        <dsp:cNvSpPr/>
      </dsp:nvSpPr>
      <dsp:spPr>
        <a:xfrm>
          <a:off x="4704110" y="1467787"/>
          <a:ext cx="1199062" cy="476827"/>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 través</a:t>
          </a:r>
          <a:endParaRPr lang="es-ES_tradnl" sz="1100" kern="1200" dirty="0">
            <a:latin typeface="Arial" charset="0"/>
            <a:ea typeface="Arial" charset="0"/>
            <a:cs typeface="Arial" charset="0"/>
          </a:endParaRPr>
        </a:p>
      </dsp:txBody>
      <dsp:txXfrm>
        <a:off x="4718076" y="1481753"/>
        <a:ext cx="1171130" cy="448895"/>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75816"/>
        </a:xfrm>
        <a:prstGeom prst="roundRect">
          <a:avLst>
            <a:gd name="adj" fmla="val 1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Se incrementó</a:t>
          </a:r>
          <a:endParaRPr lang="es-ES_tradnl" sz="1100" kern="1200" dirty="0">
            <a:latin typeface="Arial" charset="0"/>
            <a:ea typeface="Arial" charset="0"/>
            <a:cs typeface="Arial" charset="0"/>
          </a:endParaRPr>
        </a:p>
      </dsp:txBody>
      <dsp:txXfrm>
        <a:off x="11580" y="11007"/>
        <a:ext cx="1200884" cy="353802"/>
      </dsp:txXfrm>
    </dsp:sp>
    <dsp:sp modelId="{47E9CCFD-00AD-9D4A-8464-662C765FC07B}">
      <dsp:nvSpPr>
        <dsp:cNvPr id="0" name=""/>
        <dsp:cNvSpPr/>
      </dsp:nvSpPr>
      <dsp:spPr>
        <a:xfrm>
          <a:off x="1345762" y="36268"/>
          <a:ext cx="259254" cy="303278"/>
        </a:xfrm>
        <a:prstGeom prst="rightArrow">
          <a:avLst>
            <a:gd name="adj1" fmla="val 60000"/>
            <a:gd name="adj2" fmla="val 5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96924"/>
        <a:ext cx="181478" cy="181966"/>
      </dsp:txXfrm>
    </dsp:sp>
    <dsp:sp modelId="{886495C5-98CF-1747-9AFA-44FCA26FA36A}">
      <dsp:nvSpPr>
        <dsp:cNvPr id="0" name=""/>
        <dsp:cNvSpPr/>
      </dsp:nvSpPr>
      <dsp:spPr>
        <a:xfrm>
          <a:off x="1712631" y="0"/>
          <a:ext cx="1222898" cy="375816"/>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3,00%</a:t>
          </a:r>
          <a:endParaRPr lang="es-ES_tradnl" sz="1100" kern="1200" dirty="0">
            <a:latin typeface="Arial" charset="0"/>
            <a:ea typeface="Arial" charset="0"/>
            <a:cs typeface="Arial" charset="0"/>
          </a:endParaRPr>
        </a:p>
      </dsp:txBody>
      <dsp:txXfrm>
        <a:off x="1723638" y="11007"/>
        <a:ext cx="1200884" cy="3538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5F375-082D-E049-A835-A111CE49A860}">
      <dsp:nvSpPr>
        <dsp:cNvPr id="0" name=""/>
        <dsp:cNvSpPr/>
      </dsp:nvSpPr>
      <dsp:spPr>
        <a:xfrm>
          <a:off x="-40598" y="0"/>
          <a:ext cx="5976680" cy="593483"/>
        </a:xfrm>
        <a:prstGeom prst="roundRect">
          <a:avLst>
            <a:gd name="adj" fmla="val 1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latin typeface="Arial" charset="0"/>
              <a:ea typeface="Arial" charset="0"/>
              <a:cs typeface="Arial" charset="0"/>
            </a:rPr>
            <a:t>Determinar el impacto financiero en las familias de los estudiantes de modalidad presencial de la Universidad de las Fuerzas Armadas - Matriz Sangolquí respecto a las decisiones laborales implementadas en el país durante la pandemia Covid-19</a:t>
          </a:r>
          <a:endParaRPr lang="es-ES_tradnl" sz="1000" kern="1200" dirty="0">
            <a:latin typeface="Arial" charset="0"/>
            <a:ea typeface="Arial" charset="0"/>
            <a:cs typeface="Arial" charset="0"/>
          </a:endParaRPr>
        </a:p>
      </dsp:txBody>
      <dsp:txXfrm>
        <a:off x="-23215" y="17383"/>
        <a:ext cx="5319348" cy="558717"/>
      </dsp:txXfrm>
    </dsp:sp>
    <dsp:sp modelId="{8F4A4F48-4728-054C-9374-699527586A56}">
      <dsp:nvSpPr>
        <dsp:cNvPr id="0" name=""/>
        <dsp:cNvSpPr/>
      </dsp:nvSpPr>
      <dsp:spPr>
        <a:xfrm>
          <a:off x="553623" y="692397"/>
          <a:ext cx="5814287" cy="593483"/>
        </a:xfrm>
        <a:prstGeom prst="roundRect">
          <a:avLst>
            <a:gd name="adj" fmla="val 10000"/>
          </a:avLst>
        </a:prstGeom>
        <a:blipFill rotWithShape="0">
          <a:blip xmlns:r="http://schemas.openxmlformats.org/officeDocument/2006/relationships" r:embed="rId1">
            <a:duotone>
              <a:schemeClr val="accent4">
                <a:hueOff val="-2232386"/>
                <a:satOff val="13449"/>
                <a:lumOff val="1078"/>
                <a:alphaOff val="0"/>
                <a:tint val="67000"/>
                <a:shade val="65000"/>
              </a:schemeClr>
              <a:schemeClr val="accent4">
                <a:hueOff val="-2232386"/>
                <a:satOff val="13449"/>
                <a:lumOff val="107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latin typeface="Arial" charset="0"/>
              <a:ea typeface="Arial" charset="0"/>
              <a:cs typeface="Arial" charset="0"/>
            </a:rPr>
            <a:t>A través de la aplicación del instrumento de investigación cuantitativo y cualitativo</a:t>
          </a:r>
          <a:endParaRPr lang="es-ES_tradnl" sz="1000" kern="1200" dirty="0">
            <a:latin typeface="Arial" charset="0"/>
            <a:ea typeface="Arial" charset="0"/>
            <a:cs typeface="Arial" charset="0"/>
          </a:endParaRPr>
        </a:p>
      </dsp:txBody>
      <dsp:txXfrm>
        <a:off x="571006" y="709780"/>
        <a:ext cx="4880731" cy="558717"/>
      </dsp:txXfrm>
    </dsp:sp>
    <dsp:sp modelId="{BAAC825B-2738-B14D-A3BC-FD2DD535849D}">
      <dsp:nvSpPr>
        <dsp:cNvPr id="0" name=""/>
        <dsp:cNvSpPr/>
      </dsp:nvSpPr>
      <dsp:spPr>
        <a:xfrm>
          <a:off x="1066648" y="1384795"/>
          <a:ext cx="5814287" cy="593483"/>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latin typeface="Arial" charset="0"/>
              <a:ea typeface="Arial" charset="0"/>
              <a:cs typeface="Arial" charset="0"/>
            </a:rPr>
            <a:t>Con el fin de proponer una estrategia que les permita solucionar progresivamente sus inconvenientes. </a:t>
          </a:r>
          <a:endParaRPr lang="es-ES_tradnl" sz="1000" kern="1200" dirty="0">
            <a:latin typeface="Arial" charset="0"/>
            <a:ea typeface="Arial" charset="0"/>
            <a:cs typeface="Arial" charset="0"/>
          </a:endParaRPr>
        </a:p>
      </dsp:txBody>
      <dsp:txXfrm>
        <a:off x="1084031" y="1402178"/>
        <a:ext cx="4880731" cy="558717"/>
      </dsp:txXfrm>
    </dsp:sp>
    <dsp:sp modelId="{5C8F620D-155C-4448-8E1D-000B8126BAB5}">
      <dsp:nvSpPr>
        <dsp:cNvPr id="0" name=""/>
        <dsp:cNvSpPr/>
      </dsp:nvSpPr>
      <dsp:spPr>
        <a:xfrm>
          <a:off x="5469121" y="450058"/>
          <a:ext cx="385764" cy="385764"/>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5555918" y="450058"/>
        <a:ext cx="212170" cy="290287"/>
      </dsp:txXfrm>
    </dsp:sp>
    <dsp:sp modelId="{79ACA52E-D4DB-2D49-9B07-D4FD5A937054}">
      <dsp:nvSpPr>
        <dsp:cNvPr id="0" name=""/>
        <dsp:cNvSpPr/>
      </dsp:nvSpPr>
      <dsp:spPr>
        <a:xfrm>
          <a:off x="5982146" y="1138499"/>
          <a:ext cx="385764" cy="385764"/>
        </a:xfrm>
        <a:prstGeom prst="downArrow">
          <a:avLst>
            <a:gd name="adj1" fmla="val 55000"/>
            <a:gd name="adj2" fmla="val 45000"/>
          </a:avLst>
        </a:prstGeom>
        <a:solidFill>
          <a:schemeClr val="accent4">
            <a:tint val="40000"/>
            <a:alpha val="90000"/>
            <a:hueOff val="-3945706"/>
            <a:satOff val="22157"/>
            <a:lumOff val="1408"/>
            <a:alphaOff val="0"/>
          </a:schemeClr>
        </a:solidFill>
        <a:ln w="6350"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6068943" y="1138499"/>
        <a:ext cx="212170" cy="290287"/>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75816"/>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Aumentó</a:t>
          </a:r>
          <a:endParaRPr lang="es-ES_tradnl" sz="1100" kern="1200" dirty="0">
            <a:latin typeface="Arial" charset="0"/>
            <a:ea typeface="Arial" charset="0"/>
            <a:cs typeface="Arial" charset="0"/>
          </a:endParaRPr>
        </a:p>
      </dsp:txBody>
      <dsp:txXfrm>
        <a:off x="11580" y="11007"/>
        <a:ext cx="1200884" cy="353802"/>
      </dsp:txXfrm>
    </dsp:sp>
    <dsp:sp modelId="{47E9CCFD-00AD-9D4A-8464-662C765FC07B}">
      <dsp:nvSpPr>
        <dsp:cNvPr id="0" name=""/>
        <dsp:cNvSpPr/>
      </dsp:nvSpPr>
      <dsp:spPr>
        <a:xfrm>
          <a:off x="1345762" y="36268"/>
          <a:ext cx="259254" cy="303278"/>
        </a:xfrm>
        <a:prstGeom prst="rightArrow">
          <a:avLst>
            <a:gd name="adj1" fmla="val 60000"/>
            <a:gd name="adj2" fmla="val 5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96924"/>
        <a:ext cx="181478" cy="181966"/>
      </dsp:txXfrm>
    </dsp:sp>
    <dsp:sp modelId="{886495C5-98CF-1747-9AFA-44FCA26FA36A}">
      <dsp:nvSpPr>
        <dsp:cNvPr id="0" name=""/>
        <dsp:cNvSpPr/>
      </dsp:nvSpPr>
      <dsp:spPr>
        <a:xfrm>
          <a:off x="1712631" y="0"/>
          <a:ext cx="1222898" cy="375816"/>
        </a:xfrm>
        <a:prstGeom prst="roundRect">
          <a:avLst>
            <a:gd name="adj" fmla="val 10000"/>
          </a:avLst>
        </a:prstGeom>
        <a:blipFill rotWithShape="0">
          <a:blip xmlns:r="http://schemas.openxmlformats.org/officeDocument/2006/relationships" r:embed="rId1">
            <a:duotone>
              <a:schemeClr val="accent5">
                <a:hueOff val="-9933876"/>
                <a:satOff val="39811"/>
                <a:lumOff val="8628"/>
                <a:alphaOff val="0"/>
                <a:tint val="67000"/>
                <a:shade val="65000"/>
              </a:schemeClr>
              <a:schemeClr val="accent5">
                <a:hueOff val="-9933876"/>
                <a:satOff val="39811"/>
                <a:lumOff val="862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smtClean="0">
              <a:latin typeface="Arial" charset="0"/>
              <a:ea typeface="Arial" charset="0"/>
              <a:cs typeface="Arial" charset="0"/>
            </a:rPr>
            <a:t>en </a:t>
          </a:r>
          <a:r>
            <a:rPr lang="es-ES_tradnl" sz="1100" kern="1200" dirty="0" smtClean="0">
              <a:latin typeface="Arial" charset="0"/>
              <a:ea typeface="Arial" charset="0"/>
              <a:cs typeface="Arial" charset="0"/>
            </a:rPr>
            <a:t>9,81%</a:t>
          </a:r>
          <a:endParaRPr lang="es-ES_tradnl" sz="1100" kern="1200" dirty="0">
            <a:latin typeface="Arial" charset="0"/>
            <a:ea typeface="Arial" charset="0"/>
            <a:cs typeface="Arial" charset="0"/>
          </a:endParaRPr>
        </a:p>
      </dsp:txBody>
      <dsp:txXfrm>
        <a:off x="1723638" y="11007"/>
        <a:ext cx="1200884" cy="353802"/>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75816"/>
        </a:xfrm>
        <a:prstGeom prst="roundRect">
          <a:avLst>
            <a:gd name="adj" fmla="val 1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Disminuyó</a:t>
          </a:r>
          <a:endParaRPr lang="es-ES_tradnl" sz="1100" kern="1200" dirty="0">
            <a:latin typeface="Arial" charset="0"/>
            <a:ea typeface="Arial" charset="0"/>
            <a:cs typeface="Arial" charset="0"/>
          </a:endParaRPr>
        </a:p>
      </dsp:txBody>
      <dsp:txXfrm>
        <a:off x="11580" y="11007"/>
        <a:ext cx="1200884" cy="353802"/>
      </dsp:txXfrm>
    </dsp:sp>
    <dsp:sp modelId="{47E9CCFD-00AD-9D4A-8464-662C765FC07B}">
      <dsp:nvSpPr>
        <dsp:cNvPr id="0" name=""/>
        <dsp:cNvSpPr/>
      </dsp:nvSpPr>
      <dsp:spPr>
        <a:xfrm>
          <a:off x="1345762" y="36268"/>
          <a:ext cx="259254" cy="303278"/>
        </a:xfrm>
        <a:prstGeom prst="rightArrow">
          <a:avLst>
            <a:gd name="adj1" fmla="val 60000"/>
            <a:gd name="adj2" fmla="val 5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96924"/>
        <a:ext cx="181478" cy="181966"/>
      </dsp:txXfrm>
    </dsp:sp>
    <dsp:sp modelId="{886495C5-98CF-1747-9AFA-44FCA26FA36A}">
      <dsp:nvSpPr>
        <dsp:cNvPr id="0" name=""/>
        <dsp:cNvSpPr/>
      </dsp:nvSpPr>
      <dsp:spPr>
        <a:xfrm>
          <a:off x="1712631" y="0"/>
          <a:ext cx="1222898" cy="375816"/>
        </a:xfrm>
        <a:prstGeom prst="roundRect">
          <a:avLst>
            <a:gd name="adj" fmla="val 10000"/>
          </a:avLst>
        </a:prstGeom>
        <a:blipFill rotWithShape="0">
          <a:blip xmlns:r="http://schemas.openxmlformats.org/officeDocument/2006/relationships" r:embed="rId1">
            <a:duotone>
              <a:schemeClr val="accent2">
                <a:hueOff val="4681520"/>
                <a:satOff val="-5839"/>
                <a:lumOff val="1373"/>
                <a:alphaOff val="0"/>
                <a:tint val="67000"/>
                <a:shade val="65000"/>
              </a:schemeClr>
              <a:schemeClr val="accent2">
                <a:hueOff val="4681520"/>
                <a:satOff val="-5839"/>
                <a:lumOff val="137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14,17%</a:t>
          </a:r>
          <a:endParaRPr lang="es-ES_tradnl" sz="1100" kern="1200" dirty="0">
            <a:latin typeface="Arial" charset="0"/>
            <a:ea typeface="Arial" charset="0"/>
            <a:cs typeface="Arial" charset="0"/>
          </a:endParaRPr>
        </a:p>
      </dsp:txBody>
      <dsp:txXfrm>
        <a:off x="1723638" y="11007"/>
        <a:ext cx="1200884" cy="353802"/>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B0D85-5132-BB48-965A-D5B95891319D}">
      <dsp:nvSpPr>
        <dsp:cNvPr id="0" name=""/>
        <dsp:cNvSpPr/>
      </dsp:nvSpPr>
      <dsp:spPr>
        <a:xfrm>
          <a:off x="302" y="60038"/>
          <a:ext cx="1260149" cy="504059"/>
        </a:xfrm>
        <a:prstGeom prst="chevron">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Alteración</a:t>
          </a:r>
          <a:endParaRPr lang="es-ES_tradnl" sz="1100" kern="1200" dirty="0">
            <a:latin typeface="Arial" charset="0"/>
            <a:ea typeface="Arial" charset="0"/>
            <a:cs typeface="Arial" charset="0"/>
          </a:endParaRPr>
        </a:p>
      </dsp:txBody>
      <dsp:txXfrm>
        <a:off x="252332" y="60038"/>
        <a:ext cx="756090" cy="504059"/>
      </dsp:txXfrm>
    </dsp:sp>
    <dsp:sp modelId="{20E9A01F-FE62-8442-8263-F1ED16750C96}">
      <dsp:nvSpPr>
        <dsp:cNvPr id="0" name=""/>
        <dsp:cNvSpPr/>
      </dsp:nvSpPr>
      <dsp:spPr>
        <a:xfrm>
          <a:off x="1096632" y="102883"/>
          <a:ext cx="1450707" cy="418369"/>
        </a:xfrm>
        <a:prstGeom prst="chevron">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Condiciones económicas</a:t>
          </a:r>
          <a:endParaRPr lang="es-ES_tradnl" sz="1000" kern="1200" dirty="0">
            <a:latin typeface="Arial" charset="0"/>
            <a:ea typeface="Arial" charset="0"/>
            <a:cs typeface="Arial" charset="0"/>
          </a:endParaRPr>
        </a:p>
      </dsp:txBody>
      <dsp:txXfrm>
        <a:off x="1305817" y="102883"/>
        <a:ext cx="1032338" cy="418369"/>
      </dsp:txXfrm>
    </dsp:sp>
    <dsp:sp modelId="{250C90E5-84EE-E942-8EC2-583A73D18EE7}">
      <dsp:nvSpPr>
        <dsp:cNvPr id="0" name=""/>
        <dsp:cNvSpPr/>
      </dsp:nvSpPr>
      <dsp:spPr>
        <a:xfrm>
          <a:off x="2400910" y="102883"/>
          <a:ext cx="1450707" cy="418369"/>
        </a:xfrm>
        <a:prstGeom prst="chevron">
          <a:avLst/>
        </a:prstGeom>
        <a:solidFill>
          <a:schemeClr val="accent2">
            <a:tint val="40000"/>
            <a:alpha val="90000"/>
            <a:hueOff val="1256455"/>
            <a:satOff val="-1094"/>
            <a:lumOff val="-1"/>
            <a:alphaOff val="0"/>
          </a:schemeClr>
        </a:solidFill>
        <a:ln w="6350" cap="flat" cmpd="sng" algn="ctr">
          <a:solidFill>
            <a:schemeClr val="accent2">
              <a:tint val="40000"/>
              <a:alpha val="90000"/>
              <a:hueOff val="1256455"/>
              <a:satOff val="-1094"/>
              <a:lumOff val="-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Relación contractual</a:t>
          </a:r>
          <a:endParaRPr lang="es-ES_tradnl" sz="1000" kern="1200" dirty="0">
            <a:latin typeface="Arial" charset="0"/>
            <a:ea typeface="Arial" charset="0"/>
            <a:cs typeface="Arial" charset="0"/>
          </a:endParaRPr>
        </a:p>
      </dsp:txBody>
      <dsp:txXfrm>
        <a:off x="2610095" y="102883"/>
        <a:ext cx="1032338" cy="418369"/>
      </dsp:txXfrm>
    </dsp:sp>
    <dsp:sp modelId="{3EDA2630-CC9B-4D4B-8EEE-AF7B0E40662F}">
      <dsp:nvSpPr>
        <dsp:cNvPr id="0" name=""/>
        <dsp:cNvSpPr/>
      </dsp:nvSpPr>
      <dsp:spPr>
        <a:xfrm>
          <a:off x="302" y="634666"/>
          <a:ext cx="1260149" cy="504059"/>
        </a:xfrm>
        <a:prstGeom prst="chevron">
          <a:avLst/>
        </a:prstGeom>
        <a:blipFill rotWithShape="0">
          <a:blip xmlns:r="http://schemas.openxmlformats.org/officeDocument/2006/relationships" r:embed="rId1">
            <a:duotone>
              <a:schemeClr val="accent2">
                <a:hueOff val="2340760"/>
                <a:satOff val="-2919"/>
                <a:lumOff val="686"/>
                <a:alphaOff val="0"/>
                <a:shade val="30000"/>
                <a:satMod val="115000"/>
              </a:schemeClr>
              <a:schemeClr val="accent2">
                <a:hueOff val="2340760"/>
                <a:satOff val="-2919"/>
                <a:lumOff val="68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Cambio</a:t>
          </a:r>
          <a:endParaRPr lang="es-ES_tradnl" sz="1100" kern="1200" dirty="0">
            <a:latin typeface="Arial" charset="0"/>
            <a:ea typeface="Arial" charset="0"/>
            <a:cs typeface="Arial" charset="0"/>
          </a:endParaRPr>
        </a:p>
      </dsp:txBody>
      <dsp:txXfrm>
        <a:off x="252332" y="634666"/>
        <a:ext cx="756090" cy="504059"/>
      </dsp:txXfrm>
    </dsp:sp>
    <dsp:sp modelId="{23FBE654-696A-5E49-9DBD-F4AFC63B903F}">
      <dsp:nvSpPr>
        <dsp:cNvPr id="0" name=""/>
        <dsp:cNvSpPr/>
      </dsp:nvSpPr>
      <dsp:spPr>
        <a:xfrm>
          <a:off x="1096632" y="677511"/>
          <a:ext cx="1450707" cy="418369"/>
        </a:xfrm>
        <a:prstGeom prst="chevron">
          <a:avLst/>
        </a:prstGeom>
        <a:solidFill>
          <a:schemeClr val="accent2">
            <a:tint val="40000"/>
            <a:alpha val="90000"/>
            <a:hueOff val="2512909"/>
            <a:satOff val="-2189"/>
            <a:lumOff val="-3"/>
            <a:alphaOff val="0"/>
          </a:schemeClr>
        </a:solidFill>
        <a:ln w="6350" cap="flat" cmpd="sng" algn="ctr">
          <a:solidFill>
            <a:schemeClr val="accent2">
              <a:tint val="40000"/>
              <a:alpha val="90000"/>
              <a:hueOff val="2512909"/>
              <a:satOff val="-2189"/>
              <a:lumOff val="-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Antiguos contratos de trabajo</a:t>
          </a:r>
          <a:endParaRPr lang="es-ES_tradnl" sz="1000" kern="1200" dirty="0">
            <a:latin typeface="Arial" charset="0"/>
            <a:ea typeface="Arial" charset="0"/>
            <a:cs typeface="Arial" charset="0"/>
          </a:endParaRPr>
        </a:p>
      </dsp:txBody>
      <dsp:txXfrm>
        <a:off x="1305817" y="677511"/>
        <a:ext cx="1032338" cy="418369"/>
      </dsp:txXfrm>
    </dsp:sp>
    <dsp:sp modelId="{3C83C4BD-D2CA-8D42-B3BF-6BAF9389FEC0}">
      <dsp:nvSpPr>
        <dsp:cNvPr id="0" name=""/>
        <dsp:cNvSpPr/>
      </dsp:nvSpPr>
      <dsp:spPr>
        <a:xfrm>
          <a:off x="2400910" y="677511"/>
          <a:ext cx="1450707" cy="418369"/>
        </a:xfrm>
        <a:prstGeom prst="chevron">
          <a:avLst/>
        </a:prstGeom>
        <a:solidFill>
          <a:schemeClr val="accent2">
            <a:tint val="40000"/>
            <a:alpha val="90000"/>
            <a:hueOff val="3769364"/>
            <a:satOff val="-3283"/>
            <a:lumOff val="-4"/>
            <a:alphaOff val="0"/>
          </a:schemeClr>
        </a:solidFill>
        <a:ln w="6350" cap="flat" cmpd="sng" algn="ctr">
          <a:solidFill>
            <a:schemeClr val="accent2">
              <a:tint val="40000"/>
              <a:alpha val="90000"/>
              <a:hueOff val="3769364"/>
              <a:satOff val="-3283"/>
              <a:lumOff val="-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Nuevas modalidades vigentes  </a:t>
          </a:r>
          <a:endParaRPr lang="es-ES_tradnl" sz="1000" kern="1200" dirty="0">
            <a:latin typeface="Arial" charset="0"/>
            <a:ea typeface="Arial" charset="0"/>
            <a:cs typeface="Arial" charset="0"/>
          </a:endParaRPr>
        </a:p>
      </dsp:txBody>
      <dsp:txXfrm>
        <a:off x="2610095" y="677511"/>
        <a:ext cx="1032338" cy="418369"/>
      </dsp:txXfrm>
    </dsp:sp>
    <dsp:sp modelId="{6F812892-2F3C-3F41-AD00-4C963FA4EBFF}">
      <dsp:nvSpPr>
        <dsp:cNvPr id="0" name=""/>
        <dsp:cNvSpPr/>
      </dsp:nvSpPr>
      <dsp:spPr>
        <a:xfrm>
          <a:off x="302" y="1209294"/>
          <a:ext cx="1260149" cy="504059"/>
        </a:xfrm>
        <a:prstGeom prst="chevron">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Despido</a:t>
          </a:r>
          <a:endParaRPr lang="es-ES_tradnl" sz="1100" kern="1200" dirty="0">
            <a:latin typeface="Arial" charset="0"/>
            <a:ea typeface="Arial" charset="0"/>
            <a:cs typeface="Arial" charset="0"/>
          </a:endParaRPr>
        </a:p>
      </dsp:txBody>
      <dsp:txXfrm>
        <a:off x="252332" y="1209294"/>
        <a:ext cx="756090" cy="504059"/>
      </dsp:txXfrm>
    </dsp:sp>
    <dsp:sp modelId="{290CCFE3-C65E-984D-BA2B-28F87729E7C3}">
      <dsp:nvSpPr>
        <dsp:cNvPr id="0" name=""/>
        <dsp:cNvSpPr/>
      </dsp:nvSpPr>
      <dsp:spPr>
        <a:xfrm>
          <a:off x="1096632" y="1252139"/>
          <a:ext cx="1450707" cy="418369"/>
        </a:xfrm>
        <a:prstGeom prst="chevron">
          <a:avLst/>
        </a:prstGeom>
        <a:solidFill>
          <a:schemeClr val="accent2">
            <a:tint val="40000"/>
            <a:alpha val="90000"/>
            <a:hueOff val="5025819"/>
            <a:satOff val="-4378"/>
            <a:lumOff val="-6"/>
            <a:alphaOff val="0"/>
          </a:schemeClr>
        </a:solidFill>
        <a:ln w="6350" cap="flat" cmpd="sng" algn="ctr">
          <a:solidFill>
            <a:schemeClr val="accent2">
              <a:tint val="40000"/>
              <a:alpha val="90000"/>
              <a:hueOff val="5025819"/>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Diferentes causas justificables </a:t>
          </a:r>
          <a:endParaRPr lang="es-ES_tradnl" sz="1000" kern="1200" dirty="0">
            <a:latin typeface="Arial" charset="0"/>
            <a:ea typeface="Arial" charset="0"/>
            <a:cs typeface="Arial" charset="0"/>
          </a:endParaRPr>
        </a:p>
      </dsp:txBody>
      <dsp:txXfrm>
        <a:off x="1305817" y="1252139"/>
        <a:ext cx="1032338" cy="418369"/>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7FB44-B16D-DD46-B1C5-871918586D9F}">
      <dsp:nvSpPr>
        <dsp:cNvPr id="0" name=""/>
        <dsp:cNvSpPr/>
      </dsp:nvSpPr>
      <dsp:spPr>
        <a:xfrm>
          <a:off x="1048325" y="691112"/>
          <a:ext cx="171944" cy="243829"/>
        </a:xfrm>
        <a:custGeom>
          <a:avLst/>
          <a:gdLst/>
          <a:ahLst/>
          <a:cxnLst/>
          <a:rect l="0" t="0" r="0" b="0"/>
          <a:pathLst>
            <a:path>
              <a:moveTo>
                <a:pt x="0" y="0"/>
              </a:moveTo>
              <a:lnTo>
                <a:pt x="85972" y="0"/>
              </a:lnTo>
              <a:lnTo>
                <a:pt x="85972" y="243829"/>
              </a:lnTo>
              <a:lnTo>
                <a:pt x="171944" y="243829"/>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1126838" y="805568"/>
        <a:ext cx="14917" cy="14917"/>
      </dsp:txXfrm>
    </dsp:sp>
    <dsp:sp modelId="{1E19621F-C0A3-934C-9442-FA60745B754B}">
      <dsp:nvSpPr>
        <dsp:cNvPr id="0" name=""/>
        <dsp:cNvSpPr/>
      </dsp:nvSpPr>
      <dsp:spPr>
        <a:xfrm>
          <a:off x="1048325" y="447283"/>
          <a:ext cx="171944" cy="243829"/>
        </a:xfrm>
        <a:custGeom>
          <a:avLst/>
          <a:gdLst/>
          <a:ahLst/>
          <a:cxnLst/>
          <a:rect l="0" t="0" r="0" b="0"/>
          <a:pathLst>
            <a:path>
              <a:moveTo>
                <a:pt x="0" y="243829"/>
              </a:moveTo>
              <a:lnTo>
                <a:pt x="85972" y="243829"/>
              </a:lnTo>
              <a:lnTo>
                <a:pt x="85972" y="0"/>
              </a:lnTo>
              <a:lnTo>
                <a:pt x="171944" y="0"/>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1126838" y="561738"/>
        <a:ext cx="14917" cy="14917"/>
      </dsp:txXfrm>
    </dsp:sp>
    <dsp:sp modelId="{874F99ED-D7B6-9545-BA53-5705AC213C72}">
      <dsp:nvSpPr>
        <dsp:cNvPr id="0" name=""/>
        <dsp:cNvSpPr/>
      </dsp:nvSpPr>
      <dsp:spPr>
        <a:xfrm rot="16200000">
          <a:off x="319694" y="532535"/>
          <a:ext cx="1140109" cy="317153"/>
        </a:xfrm>
        <a:prstGeom prst="rect">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Sector Público</a:t>
          </a:r>
          <a:endParaRPr lang="es-ES_tradnl" sz="1000" kern="1200" dirty="0">
            <a:latin typeface="Arial" charset="0"/>
            <a:ea typeface="Arial" charset="0"/>
            <a:cs typeface="Arial" charset="0"/>
          </a:endParaRPr>
        </a:p>
      </dsp:txBody>
      <dsp:txXfrm>
        <a:off x="319694" y="532535"/>
        <a:ext cx="1140109" cy="317153"/>
      </dsp:txXfrm>
    </dsp:sp>
    <dsp:sp modelId="{F2FF692A-01E9-464E-99A4-F6BE8F0F5952}">
      <dsp:nvSpPr>
        <dsp:cNvPr id="0" name=""/>
        <dsp:cNvSpPr/>
      </dsp:nvSpPr>
      <dsp:spPr>
        <a:xfrm>
          <a:off x="1220270" y="236217"/>
          <a:ext cx="1384589" cy="422130"/>
        </a:xfrm>
        <a:prstGeom prst="rect">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Maestros</a:t>
          </a:r>
          <a:endParaRPr lang="es-ES_tradnl" sz="1000" kern="1200" dirty="0">
            <a:latin typeface="Arial" charset="0"/>
            <a:ea typeface="Arial" charset="0"/>
            <a:cs typeface="Arial" charset="0"/>
          </a:endParaRPr>
        </a:p>
      </dsp:txBody>
      <dsp:txXfrm>
        <a:off x="1220270" y="236217"/>
        <a:ext cx="1384589" cy="422130"/>
      </dsp:txXfrm>
    </dsp:sp>
    <dsp:sp modelId="{C2C0926E-C0A3-F74E-B467-955F1762D9F0}">
      <dsp:nvSpPr>
        <dsp:cNvPr id="0" name=""/>
        <dsp:cNvSpPr/>
      </dsp:nvSpPr>
      <dsp:spPr>
        <a:xfrm>
          <a:off x="1220270" y="723876"/>
          <a:ext cx="1384589" cy="422130"/>
        </a:xfrm>
        <a:prstGeom prst="rect">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Servidores - Función Ejecutiva</a:t>
          </a:r>
          <a:endParaRPr lang="es-ES_tradnl" sz="1000" kern="1200" dirty="0">
            <a:latin typeface="Arial" charset="0"/>
            <a:ea typeface="Arial" charset="0"/>
            <a:cs typeface="Arial" charset="0"/>
          </a:endParaRPr>
        </a:p>
      </dsp:txBody>
      <dsp:txXfrm>
        <a:off x="1220270" y="723876"/>
        <a:ext cx="1384589" cy="422130"/>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75816"/>
        </a:xfrm>
        <a:prstGeom prst="roundRect">
          <a:avLst>
            <a:gd name="adj" fmla="val 1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Disminuyó</a:t>
          </a:r>
          <a:endParaRPr lang="es-ES_tradnl" sz="1100" kern="1200" dirty="0">
            <a:latin typeface="Arial" charset="0"/>
            <a:ea typeface="Arial" charset="0"/>
            <a:cs typeface="Arial" charset="0"/>
          </a:endParaRPr>
        </a:p>
      </dsp:txBody>
      <dsp:txXfrm>
        <a:off x="11580" y="11007"/>
        <a:ext cx="1200884" cy="353802"/>
      </dsp:txXfrm>
    </dsp:sp>
    <dsp:sp modelId="{47E9CCFD-00AD-9D4A-8464-662C765FC07B}">
      <dsp:nvSpPr>
        <dsp:cNvPr id="0" name=""/>
        <dsp:cNvSpPr/>
      </dsp:nvSpPr>
      <dsp:spPr>
        <a:xfrm>
          <a:off x="1345762" y="36268"/>
          <a:ext cx="259254" cy="303278"/>
        </a:xfrm>
        <a:prstGeom prst="rightArrow">
          <a:avLst>
            <a:gd name="adj1" fmla="val 60000"/>
            <a:gd name="adj2" fmla="val 5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96924"/>
        <a:ext cx="181478" cy="181966"/>
      </dsp:txXfrm>
    </dsp:sp>
    <dsp:sp modelId="{886495C5-98CF-1747-9AFA-44FCA26FA36A}">
      <dsp:nvSpPr>
        <dsp:cNvPr id="0" name=""/>
        <dsp:cNvSpPr/>
      </dsp:nvSpPr>
      <dsp:spPr>
        <a:xfrm>
          <a:off x="1712631" y="0"/>
          <a:ext cx="1222898" cy="375816"/>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3,81%</a:t>
          </a:r>
          <a:endParaRPr lang="es-ES_tradnl" sz="1100" kern="1200" dirty="0">
            <a:latin typeface="Arial" charset="0"/>
            <a:ea typeface="Arial" charset="0"/>
            <a:cs typeface="Arial" charset="0"/>
          </a:endParaRPr>
        </a:p>
      </dsp:txBody>
      <dsp:txXfrm>
        <a:off x="1723638" y="11007"/>
        <a:ext cx="1200884" cy="353802"/>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75816"/>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Aumentó</a:t>
          </a:r>
          <a:endParaRPr lang="es-ES_tradnl" sz="1100" kern="1200" dirty="0">
            <a:latin typeface="Arial" charset="0"/>
            <a:ea typeface="Arial" charset="0"/>
            <a:cs typeface="Arial" charset="0"/>
          </a:endParaRPr>
        </a:p>
      </dsp:txBody>
      <dsp:txXfrm>
        <a:off x="11580" y="11007"/>
        <a:ext cx="1200884" cy="353802"/>
      </dsp:txXfrm>
    </dsp:sp>
    <dsp:sp modelId="{47E9CCFD-00AD-9D4A-8464-662C765FC07B}">
      <dsp:nvSpPr>
        <dsp:cNvPr id="0" name=""/>
        <dsp:cNvSpPr/>
      </dsp:nvSpPr>
      <dsp:spPr>
        <a:xfrm>
          <a:off x="1345762" y="36268"/>
          <a:ext cx="259254" cy="303278"/>
        </a:xfrm>
        <a:prstGeom prst="rightArrow">
          <a:avLst>
            <a:gd name="adj1" fmla="val 60000"/>
            <a:gd name="adj2" fmla="val 5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96924"/>
        <a:ext cx="181478" cy="181966"/>
      </dsp:txXfrm>
    </dsp:sp>
    <dsp:sp modelId="{886495C5-98CF-1747-9AFA-44FCA26FA36A}">
      <dsp:nvSpPr>
        <dsp:cNvPr id="0" name=""/>
        <dsp:cNvSpPr/>
      </dsp:nvSpPr>
      <dsp:spPr>
        <a:xfrm>
          <a:off x="1712631" y="0"/>
          <a:ext cx="1222898" cy="375816"/>
        </a:xfrm>
        <a:prstGeom prst="roundRect">
          <a:avLst>
            <a:gd name="adj" fmla="val 10000"/>
          </a:avLst>
        </a:prstGeom>
        <a:blipFill rotWithShape="0">
          <a:blip xmlns:r="http://schemas.openxmlformats.org/officeDocument/2006/relationships" r:embed="rId1">
            <a:duotone>
              <a:schemeClr val="accent5">
                <a:hueOff val="-9933876"/>
                <a:satOff val="39811"/>
                <a:lumOff val="8628"/>
                <a:alphaOff val="0"/>
                <a:tint val="67000"/>
                <a:shade val="65000"/>
              </a:schemeClr>
              <a:schemeClr val="accent5">
                <a:hueOff val="-9933876"/>
                <a:satOff val="39811"/>
                <a:lumOff val="862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3,27%</a:t>
          </a:r>
          <a:endParaRPr lang="es-ES_tradnl" sz="1100" kern="1200" dirty="0">
            <a:latin typeface="Arial" charset="0"/>
            <a:ea typeface="Arial" charset="0"/>
            <a:cs typeface="Arial" charset="0"/>
          </a:endParaRPr>
        </a:p>
      </dsp:txBody>
      <dsp:txXfrm>
        <a:off x="1723638" y="11007"/>
        <a:ext cx="1200884" cy="353802"/>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75816"/>
        </a:xfrm>
        <a:prstGeom prst="roundRect">
          <a:avLst>
            <a:gd name="adj" fmla="val 1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Se incrementó</a:t>
          </a:r>
          <a:endParaRPr lang="es-ES_tradnl" sz="1100" kern="1200" dirty="0">
            <a:latin typeface="Arial" charset="0"/>
            <a:ea typeface="Arial" charset="0"/>
            <a:cs typeface="Arial" charset="0"/>
          </a:endParaRPr>
        </a:p>
      </dsp:txBody>
      <dsp:txXfrm>
        <a:off x="11580" y="11007"/>
        <a:ext cx="1200884" cy="353802"/>
      </dsp:txXfrm>
    </dsp:sp>
    <dsp:sp modelId="{47E9CCFD-00AD-9D4A-8464-662C765FC07B}">
      <dsp:nvSpPr>
        <dsp:cNvPr id="0" name=""/>
        <dsp:cNvSpPr/>
      </dsp:nvSpPr>
      <dsp:spPr>
        <a:xfrm>
          <a:off x="1345762" y="36268"/>
          <a:ext cx="259254" cy="303278"/>
        </a:xfrm>
        <a:prstGeom prst="rightArrow">
          <a:avLst>
            <a:gd name="adj1" fmla="val 60000"/>
            <a:gd name="adj2" fmla="val 5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96924"/>
        <a:ext cx="181478" cy="181966"/>
      </dsp:txXfrm>
    </dsp:sp>
    <dsp:sp modelId="{886495C5-98CF-1747-9AFA-44FCA26FA36A}">
      <dsp:nvSpPr>
        <dsp:cNvPr id="0" name=""/>
        <dsp:cNvSpPr/>
      </dsp:nvSpPr>
      <dsp:spPr>
        <a:xfrm>
          <a:off x="1712631" y="0"/>
          <a:ext cx="1222898" cy="375816"/>
        </a:xfrm>
        <a:prstGeom prst="roundRect">
          <a:avLst>
            <a:gd name="adj" fmla="val 10000"/>
          </a:avLst>
        </a:prstGeom>
        <a:blipFill rotWithShape="0">
          <a:blip xmlns:r="http://schemas.openxmlformats.org/officeDocument/2006/relationships" r:embed="rId1">
            <a:duotone>
              <a:schemeClr val="accent2">
                <a:hueOff val="4681520"/>
                <a:satOff val="-5839"/>
                <a:lumOff val="1373"/>
                <a:alphaOff val="0"/>
                <a:tint val="67000"/>
                <a:shade val="65000"/>
              </a:schemeClr>
              <a:schemeClr val="accent2">
                <a:hueOff val="4681520"/>
                <a:satOff val="-5839"/>
                <a:lumOff val="137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14,17%</a:t>
          </a:r>
          <a:endParaRPr lang="es-ES_tradnl" sz="1100" kern="1200" dirty="0">
            <a:latin typeface="Arial" charset="0"/>
            <a:ea typeface="Arial" charset="0"/>
            <a:cs typeface="Arial" charset="0"/>
          </a:endParaRPr>
        </a:p>
      </dsp:txBody>
      <dsp:txXfrm>
        <a:off x="1723638" y="11007"/>
        <a:ext cx="1200884" cy="353802"/>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75816"/>
        </a:xfrm>
        <a:prstGeom prst="roundRect">
          <a:avLst>
            <a:gd name="adj" fmla="val 1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Aumentó</a:t>
          </a:r>
          <a:endParaRPr lang="es-ES_tradnl" sz="1100" kern="1200" dirty="0">
            <a:latin typeface="Arial" charset="0"/>
            <a:ea typeface="Arial" charset="0"/>
            <a:cs typeface="Arial" charset="0"/>
          </a:endParaRPr>
        </a:p>
      </dsp:txBody>
      <dsp:txXfrm>
        <a:off x="11580" y="11007"/>
        <a:ext cx="1200884" cy="353802"/>
      </dsp:txXfrm>
    </dsp:sp>
    <dsp:sp modelId="{47E9CCFD-00AD-9D4A-8464-662C765FC07B}">
      <dsp:nvSpPr>
        <dsp:cNvPr id="0" name=""/>
        <dsp:cNvSpPr/>
      </dsp:nvSpPr>
      <dsp:spPr>
        <a:xfrm>
          <a:off x="1345762" y="36268"/>
          <a:ext cx="259254" cy="303278"/>
        </a:xfrm>
        <a:prstGeom prst="rightArrow">
          <a:avLst>
            <a:gd name="adj1" fmla="val 60000"/>
            <a:gd name="adj2" fmla="val 5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96924"/>
        <a:ext cx="181478" cy="181966"/>
      </dsp:txXfrm>
    </dsp:sp>
    <dsp:sp modelId="{886495C5-98CF-1747-9AFA-44FCA26FA36A}">
      <dsp:nvSpPr>
        <dsp:cNvPr id="0" name=""/>
        <dsp:cNvSpPr/>
      </dsp:nvSpPr>
      <dsp:spPr>
        <a:xfrm>
          <a:off x="1712631" y="0"/>
          <a:ext cx="1222898" cy="375816"/>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5,99%</a:t>
          </a:r>
          <a:endParaRPr lang="es-ES_tradnl" sz="1100" kern="1200" dirty="0">
            <a:latin typeface="Arial" charset="0"/>
            <a:ea typeface="Arial" charset="0"/>
            <a:cs typeface="Arial" charset="0"/>
          </a:endParaRPr>
        </a:p>
      </dsp:txBody>
      <dsp:txXfrm>
        <a:off x="1723638" y="11007"/>
        <a:ext cx="1200884" cy="353802"/>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75816"/>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Se redujo</a:t>
          </a:r>
          <a:endParaRPr lang="es-ES_tradnl" sz="1100" kern="1200" dirty="0">
            <a:latin typeface="Arial" charset="0"/>
            <a:ea typeface="Arial" charset="0"/>
            <a:cs typeface="Arial" charset="0"/>
          </a:endParaRPr>
        </a:p>
      </dsp:txBody>
      <dsp:txXfrm>
        <a:off x="11580" y="11007"/>
        <a:ext cx="1200884" cy="353802"/>
      </dsp:txXfrm>
    </dsp:sp>
    <dsp:sp modelId="{47E9CCFD-00AD-9D4A-8464-662C765FC07B}">
      <dsp:nvSpPr>
        <dsp:cNvPr id="0" name=""/>
        <dsp:cNvSpPr/>
      </dsp:nvSpPr>
      <dsp:spPr>
        <a:xfrm>
          <a:off x="1345762" y="36268"/>
          <a:ext cx="259254" cy="303278"/>
        </a:xfrm>
        <a:prstGeom prst="rightArrow">
          <a:avLst>
            <a:gd name="adj1" fmla="val 60000"/>
            <a:gd name="adj2" fmla="val 5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96924"/>
        <a:ext cx="181478" cy="181966"/>
      </dsp:txXfrm>
    </dsp:sp>
    <dsp:sp modelId="{886495C5-98CF-1747-9AFA-44FCA26FA36A}">
      <dsp:nvSpPr>
        <dsp:cNvPr id="0" name=""/>
        <dsp:cNvSpPr/>
      </dsp:nvSpPr>
      <dsp:spPr>
        <a:xfrm>
          <a:off x="1712631" y="0"/>
          <a:ext cx="1222898" cy="375816"/>
        </a:xfrm>
        <a:prstGeom prst="roundRect">
          <a:avLst>
            <a:gd name="adj" fmla="val 10000"/>
          </a:avLst>
        </a:prstGeom>
        <a:blipFill rotWithShape="0">
          <a:blip xmlns:r="http://schemas.openxmlformats.org/officeDocument/2006/relationships" r:embed="rId1">
            <a:duotone>
              <a:schemeClr val="accent5">
                <a:hueOff val="-9933876"/>
                <a:satOff val="39811"/>
                <a:lumOff val="8628"/>
                <a:alphaOff val="0"/>
                <a:tint val="67000"/>
                <a:shade val="65000"/>
              </a:schemeClr>
              <a:schemeClr val="accent5">
                <a:hueOff val="-9933876"/>
                <a:satOff val="39811"/>
                <a:lumOff val="862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1,09%</a:t>
          </a:r>
          <a:endParaRPr lang="es-ES_tradnl" sz="1100" kern="1200" dirty="0">
            <a:latin typeface="Arial" charset="0"/>
            <a:ea typeface="Arial" charset="0"/>
            <a:cs typeface="Arial" charset="0"/>
          </a:endParaRPr>
        </a:p>
      </dsp:txBody>
      <dsp:txXfrm>
        <a:off x="1723638" y="11007"/>
        <a:ext cx="1200884" cy="353802"/>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75816"/>
        </a:xfrm>
        <a:prstGeom prst="roundRect">
          <a:avLst>
            <a:gd name="adj" fmla="val 1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Disminuyó</a:t>
          </a:r>
          <a:endParaRPr lang="es-ES_tradnl" sz="1100" kern="1200" dirty="0">
            <a:latin typeface="Arial" charset="0"/>
            <a:ea typeface="Arial" charset="0"/>
            <a:cs typeface="Arial" charset="0"/>
          </a:endParaRPr>
        </a:p>
      </dsp:txBody>
      <dsp:txXfrm>
        <a:off x="11580" y="11007"/>
        <a:ext cx="1200884" cy="353802"/>
      </dsp:txXfrm>
    </dsp:sp>
    <dsp:sp modelId="{47E9CCFD-00AD-9D4A-8464-662C765FC07B}">
      <dsp:nvSpPr>
        <dsp:cNvPr id="0" name=""/>
        <dsp:cNvSpPr/>
      </dsp:nvSpPr>
      <dsp:spPr>
        <a:xfrm>
          <a:off x="1345762" y="36268"/>
          <a:ext cx="259254" cy="303278"/>
        </a:xfrm>
        <a:prstGeom prst="rightArrow">
          <a:avLst>
            <a:gd name="adj1" fmla="val 60000"/>
            <a:gd name="adj2" fmla="val 5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96924"/>
        <a:ext cx="181478" cy="181966"/>
      </dsp:txXfrm>
    </dsp:sp>
    <dsp:sp modelId="{886495C5-98CF-1747-9AFA-44FCA26FA36A}">
      <dsp:nvSpPr>
        <dsp:cNvPr id="0" name=""/>
        <dsp:cNvSpPr/>
      </dsp:nvSpPr>
      <dsp:spPr>
        <a:xfrm>
          <a:off x="1712631" y="0"/>
          <a:ext cx="1222898" cy="375816"/>
        </a:xfrm>
        <a:prstGeom prst="roundRect">
          <a:avLst>
            <a:gd name="adj" fmla="val 10000"/>
          </a:avLst>
        </a:prstGeom>
        <a:blipFill rotWithShape="0">
          <a:blip xmlns:r="http://schemas.openxmlformats.org/officeDocument/2006/relationships" r:embed="rId1">
            <a:duotone>
              <a:schemeClr val="accent2">
                <a:hueOff val="4681520"/>
                <a:satOff val="-5839"/>
                <a:lumOff val="1373"/>
                <a:alphaOff val="0"/>
                <a:tint val="67000"/>
                <a:shade val="65000"/>
              </a:schemeClr>
              <a:schemeClr val="accent2">
                <a:hueOff val="4681520"/>
                <a:satOff val="-5839"/>
                <a:lumOff val="137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11,44%</a:t>
          </a:r>
          <a:endParaRPr lang="es-ES_tradnl" sz="1100" kern="1200" dirty="0">
            <a:latin typeface="Arial" charset="0"/>
            <a:ea typeface="Arial" charset="0"/>
            <a:cs typeface="Arial" charset="0"/>
          </a:endParaRPr>
        </a:p>
      </dsp:txBody>
      <dsp:txXfrm>
        <a:off x="1723638" y="11007"/>
        <a:ext cx="1200884" cy="3538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99BE1-70D0-AE47-B1CB-4C71548ABE8D}">
      <dsp:nvSpPr>
        <dsp:cNvPr id="0" name=""/>
        <dsp:cNvSpPr/>
      </dsp:nvSpPr>
      <dsp:spPr>
        <a:xfrm>
          <a:off x="1995303" y="911174"/>
          <a:ext cx="91440" cy="157866"/>
        </a:xfrm>
        <a:custGeom>
          <a:avLst/>
          <a:gdLst/>
          <a:ahLst/>
          <a:cxnLst/>
          <a:rect l="0" t="0" r="0" b="0"/>
          <a:pathLst>
            <a:path>
              <a:moveTo>
                <a:pt x="45720" y="0"/>
              </a:moveTo>
              <a:lnTo>
                <a:pt x="45720" y="157866"/>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245080-DF0A-F945-9E12-038C1B6FD8B4}">
      <dsp:nvSpPr>
        <dsp:cNvPr id="0" name=""/>
        <dsp:cNvSpPr/>
      </dsp:nvSpPr>
      <dsp:spPr>
        <a:xfrm>
          <a:off x="1340753" y="408625"/>
          <a:ext cx="700269" cy="157866"/>
        </a:xfrm>
        <a:custGeom>
          <a:avLst/>
          <a:gdLst/>
          <a:ahLst/>
          <a:cxnLst/>
          <a:rect l="0" t="0" r="0" b="0"/>
          <a:pathLst>
            <a:path>
              <a:moveTo>
                <a:pt x="0" y="0"/>
              </a:moveTo>
              <a:lnTo>
                <a:pt x="0" y="107581"/>
              </a:lnTo>
              <a:lnTo>
                <a:pt x="700269" y="107581"/>
              </a:lnTo>
              <a:lnTo>
                <a:pt x="700269" y="157866"/>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56A738-0393-4241-876D-58BDBC3B3CAE}">
      <dsp:nvSpPr>
        <dsp:cNvPr id="0" name=""/>
        <dsp:cNvSpPr/>
      </dsp:nvSpPr>
      <dsp:spPr>
        <a:xfrm>
          <a:off x="594764" y="911174"/>
          <a:ext cx="91440" cy="157866"/>
        </a:xfrm>
        <a:custGeom>
          <a:avLst/>
          <a:gdLst/>
          <a:ahLst/>
          <a:cxnLst/>
          <a:rect l="0" t="0" r="0" b="0"/>
          <a:pathLst>
            <a:path>
              <a:moveTo>
                <a:pt x="45720" y="0"/>
              </a:moveTo>
              <a:lnTo>
                <a:pt x="45720" y="157866"/>
              </a:lnTo>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89A8575-704C-5A4E-91AE-65882A79015D}">
      <dsp:nvSpPr>
        <dsp:cNvPr id="0" name=""/>
        <dsp:cNvSpPr/>
      </dsp:nvSpPr>
      <dsp:spPr>
        <a:xfrm>
          <a:off x="640484" y="408625"/>
          <a:ext cx="700269" cy="157866"/>
        </a:xfrm>
        <a:custGeom>
          <a:avLst/>
          <a:gdLst/>
          <a:ahLst/>
          <a:cxnLst/>
          <a:rect l="0" t="0" r="0" b="0"/>
          <a:pathLst>
            <a:path>
              <a:moveTo>
                <a:pt x="700269" y="0"/>
              </a:moveTo>
              <a:lnTo>
                <a:pt x="700269" y="107581"/>
              </a:lnTo>
              <a:lnTo>
                <a:pt x="0" y="107581"/>
              </a:lnTo>
              <a:lnTo>
                <a:pt x="0" y="157866"/>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8ABDD4-95D7-3C4D-A691-D1B6D561ACE7}">
      <dsp:nvSpPr>
        <dsp:cNvPr id="0" name=""/>
        <dsp:cNvSpPr/>
      </dsp:nvSpPr>
      <dsp:spPr>
        <a:xfrm>
          <a:off x="700796" y="63941"/>
          <a:ext cx="1279914" cy="344683"/>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1BCB7907-D0BB-234E-88D2-6EA3CBA780B2}">
      <dsp:nvSpPr>
        <dsp:cNvPr id="0" name=""/>
        <dsp:cNvSpPr/>
      </dsp:nvSpPr>
      <dsp:spPr>
        <a:xfrm>
          <a:off x="761108" y="121238"/>
          <a:ext cx="1279914" cy="34468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latin typeface="Arial" charset="0"/>
              <a:ea typeface="Arial" charset="0"/>
              <a:cs typeface="Arial" charset="0"/>
            </a:rPr>
            <a:t>Valor del sueldo o salario</a:t>
          </a:r>
          <a:endParaRPr lang="es-ES_tradnl" sz="1000" kern="1200" dirty="0">
            <a:latin typeface="Arial" charset="0"/>
            <a:ea typeface="Arial" charset="0"/>
            <a:cs typeface="Arial" charset="0"/>
          </a:endParaRPr>
        </a:p>
      </dsp:txBody>
      <dsp:txXfrm>
        <a:off x="771203" y="131333"/>
        <a:ext cx="1259724" cy="324493"/>
      </dsp:txXfrm>
    </dsp:sp>
    <dsp:sp modelId="{7DEA87A6-D305-6A46-8B79-8117D5F14D81}">
      <dsp:nvSpPr>
        <dsp:cNvPr id="0" name=""/>
        <dsp:cNvSpPr/>
      </dsp:nvSpPr>
      <dsp:spPr>
        <a:xfrm>
          <a:off x="527" y="566491"/>
          <a:ext cx="1279914" cy="344683"/>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BAB0F61-4F8F-D84F-A5FC-A8DFFF1D0286}">
      <dsp:nvSpPr>
        <dsp:cNvPr id="0" name=""/>
        <dsp:cNvSpPr/>
      </dsp:nvSpPr>
      <dsp:spPr>
        <a:xfrm>
          <a:off x="60839" y="623788"/>
          <a:ext cx="1279914" cy="34468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latin typeface="Arial" charset="0"/>
              <a:ea typeface="Arial" charset="0"/>
              <a:cs typeface="Arial" charset="0"/>
            </a:rPr>
            <a:t>Precio natural</a:t>
          </a:r>
          <a:endParaRPr lang="es-ES_tradnl" sz="1000" kern="1200" dirty="0">
            <a:latin typeface="Arial" charset="0"/>
            <a:ea typeface="Arial" charset="0"/>
            <a:cs typeface="Arial" charset="0"/>
          </a:endParaRPr>
        </a:p>
      </dsp:txBody>
      <dsp:txXfrm>
        <a:off x="70934" y="633883"/>
        <a:ext cx="1259724" cy="324493"/>
      </dsp:txXfrm>
    </dsp:sp>
    <dsp:sp modelId="{C8D4CD45-7190-8A4D-9DD9-E5BE4EEBA478}">
      <dsp:nvSpPr>
        <dsp:cNvPr id="0" name=""/>
        <dsp:cNvSpPr/>
      </dsp:nvSpPr>
      <dsp:spPr>
        <a:xfrm>
          <a:off x="527" y="1069041"/>
          <a:ext cx="1279914" cy="344683"/>
        </a:xfrm>
        <a:prstGeom prst="roundRect">
          <a:avLst>
            <a:gd name="adj" fmla="val 10000"/>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F727EF8E-FA1B-6B47-8955-2D8C36F8BCCD}">
      <dsp:nvSpPr>
        <dsp:cNvPr id="0" name=""/>
        <dsp:cNvSpPr/>
      </dsp:nvSpPr>
      <dsp:spPr>
        <a:xfrm>
          <a:off x="60839" y="1126337"/>
          <a:ext cx="1279914" cy="34468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latin typeface="Arial" charset="0"/>
              <a:ea typeface="Arial" charset="0"/>
              <a:cs typeface="Arial" charset="0"/>
            </a:rPr>
            <a:t>Vivir en condiciones estables</a:t>
          </a:r>
          <a:endParaRPr lang="es-ES_tradnl" sz="1000" kern="1200" dirty="0">
            <a:latin typeface="Arial" charset="0"/>
            <a:ea typeface="Arial" charset="0"/>
            <a:cs typeface="Arial" charset="0"/>
          </a:endParaRPr>
        </a:p>
      </dsp:txBody>
      <dsp:txXfrm>
        <a:off x="70934" y="1136432"/>
        <a:ext cx="1259724" cy="324493"/>
      </dsp:txXfrm>
    </dsp:sp>
    <dsp:sp modelId="{5BC97507-3AF8-584D-AEF1-5489BF68B4E5}">
      <dsp:nvSpPr>
        <dsp:cNvPr id="0" name=""/>
        <dsp:cNvSpPr/>
      </dsp:nvSpPr>
      <dsp:spPr>
        <a:xfrm>
          <a:off x="1401066" y="566491"/>
          <a:ext cx="1279914" cy="344683"/>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E8E3E826-2BBF-BB47-9F23-099A2676AA11}">
      <dsp:nvSpPr>
        <dsp:cNvPr id="0" name=""/>
        <dsp:cNvSpPr/>
      </dsp:nvSpPr>
      <dsp:spPr>
        <a:xfrm>
          <a:off x="1461378" y="623788"/>
          <a:ext cx="1279914" cy="34468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latin typeface="Arial" charset="0"/>
              <a:ea typeface="Arial" charset="0"/>
              <a:cs typeface="Arial" charset="0"/>
            </a:rPr>
            <a:t>Precio de mercado</a:t>
          </a:r>
          <a:endParaRPr lang="es-ES_tradnl" sz="1000" kern="1200" dirty="0">
            <a:latin typeface="Arial" charset="0"/>
            <a:ea typeface="Arial" charset="0"/>
            <a:cs typeface="Arial" charset="0"/>
          </a:endParaRPr>
        </a:p>
      </dsp:txBody>
      <dsp:txXfrm>
        <a:off x="1471473" y="633883"/>
        <a:ext cx="1259724" cy="324493"/>
      </dsp:txXfrm>
    </dsp:sp>
    <dsp:sp modelId="{C6C8C905-5280-9746-AB8B-B53F0F85E7A1}">
      <dsp:nvSpPr>
        <dsp:cNvPr id="0" name=""/>
        <dsp:cNvSpPr/>
      </dsp:nvSpPr>
      <dsp:spPr>
        <a:xfrm>
          <a:off x="1401066" y="1069041"/>
          <a:ext cx="1279914" cy="344683"/>
        </a:xfrm>
        <a:prstGeom prst="roundRect">
          <a:avLst>
            <a:gd name="adj" fmla="val 10000"/>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DFE51D67-3B6D-D548-99C8-38EBBD57752A}">
      <dsp:nvSpPr>
        <dsp:cNvPr id="0" name=""/>
        <dsp:cNvSpPr/>
      </dsp:nvSpPr>
      <dsp:spPr>
        <a:xfrm>
          <a:off x="1461378" y="1126337"/>
          <a:ext cx="1279914" cy="34468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latin typeface="Arial" charset="0"/>
              <a:ea typeface="Arial" charset="0"/>
              <a:cs typeface="Arial" charset="0"/>
            </a:rPr>
            <a:t>Disponibilidad de profesionales</a:t>
          </a:r>
          <a:endParaRPr lang="es-ES_tradnl" sz="1000" kern="1200" dirty="0">
            <a:latin typeface="Arial" charset="0"/>
            <a:ea typeface="Arial" charset="0"/>
            <a:cs typeface="Arial" charset="0"/>
          </a:endParaRPr>
        </a:p>
      </dsp:txBody>
      <dsp:txXfrm>
        <a:off x="1471473" y="1136432"/>
        <a:ext cx="1259724" cy="324493"/>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41651"/>
        </a:xfrm>
        <a:prstGeom prst="roundRect">
          <a:avLst>
            <a:gd name="adj" fmla="val 1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Disminuyó</a:t>
          </a:r>
          <a:endParaRPr lang="es-ES_tradnl" sz="1100" kern="1200" dirty="0">
            <a:latin typeface="Arial" charset="0"/>
            <a:ea typeface="Arial" charset="0"/>
            <a:cs typeface="Arial" charset="0"/>
          </a:endParaRPr>
        </a:p>
      </dsp:txBody>
      <dsp:txXfrm>
        <a:off x="10580" y="10007"/>
        <a:ext cx="1202884" cy="321637"/>
      </dsp:txXfrm>
    </dsp:sp>
    <dsp:sp modelId="{47E9CCFD-00AD-9D4A-8464-662C765FC07B}">
      <dsp:nvSpPr>
        <dsp:cNvPr id="0" name=""/>
        <dsp:cNvSpPr/>
      </dsp:nvSpPr>
      <dsp:spPr>
        <a:xfrm>
          <a:off x="1345762" y="19186"/>
          <a:ext cx="259254" cy="303278"/>
        </a:xfrm>
        <a:prstGeom prst="rightArrow">
          <a:avLst>
            <a:gd name="adj1" fmla="val 60000"/>
            <a:gd name="adj2" fmla="val 5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79842"/>
        <a:ext cx="181478" cy="181966"/>
      </dsp:txXfrm>
    </dsp:sp>
    <dsp:sp modelId="{886495C5-98CF-1747-9AFA-44FCA26FA36A}">
      <dsp:nvSpPr>
        <dsp:cNvPr id="0" name=""/>
        <dsp:cNvSpPr/>
      </dsp:nvSpPr>
      <dsp:spPr>
        <a:xfrm>
          <a:off x="1712631" y="0"/>
          <a:ext cx="1222898" cy="341651"/>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23,03%</a:t>
          </a:r>
          <a:endParaRPr lang="es-ES_tradnl" sz="1100" kern="1200" dirty="0">
            <a:latin typeface="Arial" charset="0"/>
            <a:ea typeface="Arial" charset="0"/>
            <a:cs typeface="Arial" charset="0"/>
          </a:endParaRPr>
        </a:p>
      </dsp:txBody>
      <dsp:txXfrm>
        <a:off x="1722638" y="10007"/>
        <a:ext cx="1202884" cy="321637"/>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41651"/>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Se incrementó</a:t>
          </a:r>
          <a:endParaRPr lang="es-ES_tradnl" sz="1100" kern="1200" dirty="0">
            <a:latin typeface="Arial" charset="0"/>
            <a:ea typeface="Arial" charset="0"/>
            <a:cs typeface="Arial" charset="0"/>
          </a:endParaRPr>
        </a:p>
      </dsp:txBody>
      <dsp:txXfrm>
        <a:off x="10580" y="10007"/>
        <a:ext cx="1202884" cy="321637"/>
      </dsp:txXfrm>
    </dsp:sp>
    <dsp:sp modelId="{47E9CCFD-00AD-9D4A-8464-662C765FC07B}">
      <dsp:nvSpPr>
        <dsp:cNvPr id="0" name=""/>
        <dsp:cNvSpPr/>
      </dsp:nvSpPr>
      <dsp:spPr>
        <a:xfrm>
          <a:off x="1345762" y="19186"/>
          <a:ext cx="259254" cy="303278"/>
        </a:xfrm>
        <a:prstGeom prst="rightArrow">
          <a:avLst>
            <a:gd name="adj1" fmla="val 60000"/>
            <a:gd name="adj2" fmla="val 5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79842"/>
        <a:ext cx="181478" cy="181966"/>
      </dsp:txXfrm>
    </dsp:sp>
    <dsp:sp modelId="{886495C5-98CF-1747-9AFA-44FCA26FA36A}">
      <dsp:nvSpPr>
        <dsp:cNvPr id="0" name=""/>
        <dsp:cNvSpPr/>
      </dsp:nvSpPr>
      <dsp:spPr>
        <a:xfrm>
          <a:off x="1712631" y="0"/>
          <a:ext cx="1222898" cy="341651"/>
        </a:xfrm>
        <a:prstGeom prst="roundRect">
          <a:avLst>
            <a:gd name="adj" fmla="val 10000"/>
          </a:avLst>
        </a:prstGeom>
        <a:blipFill rotWithShape="0">
          <a:blip xmlns:r="http://schemas.openxmlformats.org/officeDocument/2006/relationships" r:embed="rId1">
            <a:duotone>
              <a:schemeClr val="accent5">
                <a:hueOff val="-9933876"/>
                <a:satOff val="39811"/>
                <a:lumOff val="8628"/>
                <a:alphaOff val="0"/>
                <a:tint val="67000"/>
                <a:shade val="65000"/>
              </a:schemeClr>
              <a:schemeClr val="accent5">
                <a:hueOff val="-9933876"/>
                <a:satOff val="39811"/>
                <a:lumOff val="862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5,46%</a:t>
          </a:r>
          <a:endParaRPr lang="es-ES_tradnl" sz="1100" kern="1200" dirty="0">
            <a:latin typeface="Arial" charset="0"/>
            <a:ea typeface="Arial" charset="0"/>
            <a:cs typeface="Arial" charset="0"/>
          </a:endParaRPr>
        </a:p>
      </dsp:txBody>
      <dsp:txXfrm>
        <a:off x="1722638" y="10007"/>
        <a:ext cx="1202884" cy="321637"/>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E0EA5-7384-D244-93B4-4D21E1055371}">
      <dsp:nvSpPr>
        <dsp:cNvPr id="0" name=""/>
        <dsp:cNvSpPr/>
      </dsp:nvSpPr>
      <dsp:spPr>
        <a:xfrm>
          <a:off x="573" y="0"/>
          <a:ext cx="1222898" cy="341651"/>
        </a:xfrm>
        <a:prstGeom prst="roundRect">
          <a:avLst>
            <a:gd name="adj" fmla="val 1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Aumentó</a:t>
          </a:r>
          <a:endParaRPr lang="es-ES_tradnl" sz="1100" kern="1200" dirty="0">
            <a:latin typeface="Arial" charset="0"/>
            <a:ea typeface="Arial" charset="0"/>
            <a:cs typeface="Arial" charset="0"/>
          </a:endParaRPr>
        </a:p>
      </dsp:txBody>
      <dsp:txXfrm>
        <a:off x="10580" y="10007"/>
        <a:ext cx="1202884" cy="321637"/>
      </dsp:txXfrm>
    </dsp:sp>
    <dsp:sp modelId="{47E9CCFD-00AD-9D4A-8464-662C765FC07B}">
      <dsp:nvSpPr>
        <dsp:cNvPr id="0" name=""/>
        <dsp:cNvSpPr/>
      </dsp:nvSpPr>
      <dsp:spPr>
        <a:xfrm>
          <a:off x="1345762" y="19186"/>
          <a:ext cx="259254" cy="303278"/>
        </a:xfrm>
        <a:prstGeom prst="rightArrow">
          <a:avLst>
            <a:gd name="adj1" fmla="val 60000"/>
            <a:gd name="adj2" fmla="val 5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1345762" y="79842"/>
        <a:ext cx="181478" cy="181966"/>
      </dsp:txXfrm>
    </dsp:sp>
    <dsp:sp modelId="{886495C5-98CF-1747-9AFA-44FCA26FA36A}">
      <dsp:nvSpPr>
        <dsp:cNvPr id="0" name=""/>
        <dsp:cNvSpPr/>
      </dsp:nvSpPr>
      <dsp:spPr>
        <a:xfrm>
          <a:off x="1712631" y="0"/>
          <a:ext cx="1222898" cy="341651"/>
        </a:xfrm>
        <a:prstGeom prst="roundRect">
          <a:avLst>
            <a:gd name="adj" fmla="val 10000"/>
          </a:avLst>
        </a:prstGeom>
        <a:blipFill rotWithShape="0">
          <a:blip xmlns:r="http://schemas.openxmlformats.org/officeDocument/2006/relationships" r:embed="rId1">
            <a:duotone>
              <a:schemeClr val="accent2">
                <a:hueOff val="4681520"/>
                <a:satOff val="-5839"/>
                <a:lumOff val="1373"/>
                <a:alphaOff val="0"/>
                <a:tint val="67000"/>
                <a:shade val="65000"/>
              </a:schemeClr>
              <a:schemeClr val="accent2">
                <a:hueOff val="4681520"/>
                <a:satOff val="-5839"/>
                <a:lumOff val="137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en 25,07%</a:t>
          </a:r>
          <a:endParaRPr lang="es-ES_tradnl" sz="1100" kern="1200" dirty="0">
            <a:latin typeface="Arial" charset="0"/>
            <a:ea typeface="Arial" charset="0"/>
            <a:cs typeface="Arial" charset="0"/>
          </a:endParaRPr>
        </a:p>
      </dsp:txBody>
      <dsp:txXfrm>
        <a:off x="1722638" y="10007"/>
        <a:ext cx="1202884" cy="321637"/>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ED8AB-E372-1A48-9C6A-ACAF38A431A5}">
      <dsp:nvSpPr>
        <dsp:cNvPr id="0" name=""/>
        <dsp:cNvSpPr/>
      </dsp:nvSpPr>
      <dsp:spPr>
        <a:xfrm>
          <a:off x="1913837" y="1950161"/>
          <a:ext cx="253846" cy="91440"/>
        </a:xfrm>
        <a:custGeom>
          <a:avLst/>
          <a:gdLst/>
          <a:ahLst/>
          <a:cxnLst/>
          <a:rect l="0" t="0" r="0" b="0"/>
          <a:pathLst>
            <a:path>
              <a:moveTo>
                <a:pt x="0" y="45720"/>
              </a:moveTo>
              <a:lnTo>
                <a:pt x="253846" y="4572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2034414" y="1989534"/>
        <a:ext cx="12692" cy="12692"/>
      </dsp:txXfrm>
    </dsp:sp>
    <dsp:sp modelId="{D0C25D35-0AB9-2647-81C0-24A4C3560E50}">
      <dsp:nvSpPr>
        <dsp:cNvPr id="0" name=""/>
        <dsp:cNvSpPr/>
      </dsp:nvSpPr>
      <dsp:spPr>
        <a:xfrm>
          <a:off x="390758" y="1212285"/>
          <a:ext cx="253846" cy="783596"/>
        </a:xfrm>
        <a:custGeom>
          <a:avLst/>
          <a:gdLst/>
          <a:ahLst/>
          <a:cxnLst/>
          <a:rect l="0" t="0" r="0" b="0"/>
          <a:pathLst>
            <a:path>
              <a:moveTo>
                <a:pt x="0" y="0"/>
              </a:moveTo>
              <a:lnTo>
                <a:pt x="126923" y="0"/>
              </a:lnTo>
              <a:lnTo>
                <a:pt x="126923" y="783596"/>
              </a:lnTo>
              <a:lnTo>
                <a:pt x="253846" y="783596"/>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497089" y="1583490"/>
        <a:ext cx="41184" cy="41184"/>
      </dsp:txXfrm>
    </dsp:sp>
    <dsp:sp modelId="{4E932A7E-C05A-914D-9840-B4704F2E20BF}">
      <dsp:nvSpPr>
        <dsp:cNvPr id="0" name=""/>
        <dsp:cNvSpPr/>
      </dsp:nvSpPr>
      <dsp:spPr>
        <a:xfrm>
          <a:off x="1913837" y="1212285"/>
          <a:ext cx="253846" cy="261198"/>
        </a:xfrm>
        <a:custGeom>
          <a:avLst/>
          <a:gdLst/>
          <a:ahLst/>
          <a:cxnLst/>
          <a:rect l="0" t="0" r="0" b="0"/>
          <a:pathLst>
            <a:path>
              <a:moveTo>
                <a:pt x="0" y="0"/>
              </a:moveTo>
              <a:lnTo>
                <a:pt x="126923" y="0"/>
              </a:lnTo>
              <a:lnTo>
                <a:pt x="126923" y="261198"/>
              </a:lnTo>
              <a:lnTo>
                <a:pt x="253846" y="261198"/>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2031654" y="1333778"/>
        <a:ext cx="18211" cy="18211"/>
      </dsp:txXfrm>
    </dsp:sp>
    <dsp:sp modelId="{6177D8D1-F8B9-D840-A56D-A1E325C4F555}">
      <dsp:nvSpPr>
        <dsp:cNvPr id="0" name=""/>
        <dsp:cNvSpPr/>
      </dsp:nvSpPr>
      <dsp:spPr>
        <a:xfrm>
          <a:off x="1913837" y="951086"/>
          <a:ext cx="253846" cy="261198"/>
        </a:xfrm>
        <a:custGeom>
          <a:avLst/>
          <a:gdLst/>
          <a:ahLst/>
          <a:cxnLst/>
          <a:rect l="0" t="0" r="0" b="0"/>
          <a:pathLst>
            <a:path>
              <a:moveTo>
                <a:pt x="0" y="261198"/>
              </a:moveTo>
              <a:lnTo>
                <a:pt x="126923" y="261198"/>
              </a:lnTo>
              <a:lnTo>
                <a:pt x="126923" y="0"/>
              </a:lnTo>
              <a:lnTo>
                <a:pt x="253846"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2031654" y="1072579"/>
        <a:ext cx="18211" cy="18211"/>
      </dsp:txXfrm>
    </dsp:sp>
    <dsp:sp modelId="{0393FB14-357D-8847-8849-9FD634516671}">
      <dsp:nvSpPr>
        <dsp:cNvPr id="0" name=""/>
        <dsp:cNvSpPr/>
      </dsp:nvSpPr>
      <dsp:spPr>
        <a:xfrm>
          <a:off x="390758" y="1166564"/>
          <a:ext cx="253846" cy="91440"/>
        </a:xfrm>
        <a:custGeom>
          <a:avLst/>
          <a:gdLst/>
          <a:ahLst/>
          <a:cxnLst/>
          <a:rect l="0" t="0" r="0" b="0"/>
          <a:pathLst>
            <a:path>
              <a:moveTo>
                <a:pt x="0" y="45720"/>
              </a:moveTo>
              <a:lnTo>
                <a:pt x="253846" y="4572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511335" y="1205938"/>
        <a:ext cx="12692" cy="12692"/>
      </dsp:txXfrm>
    </dsp:sp>
    <dsp:sp modelId="{CC89044B-E413-4243-9D4A-D5200578A46C}">
      <dsp:nvSpPr>
        <dsp:cNvPr id="0" name=""/>
        <dsp:cNvSpPr/>
      </dsp:nvSpPr>
      <dsp:spPr>
        <a:xfrm>
          <a:off x="1913837" y="382968"/>
          <a:ext cx="253846" cy="91440"/>
        </a:xfrm>
        <a:custGeom>
          <a:avLst/>
          <a:gdLst/>
          <a:ahLst/>
          <a:cxnLst/>
          <a:rect l="0" t="0" r="0" b="0"/>
          <a:pathLst>
            <a:path>
              <a:moveTo>
                <a:pt x="0" y="45720"/>
              </a:moveTo>
              <a:lnTo>
                <a:pt x="253846" y="4572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2034414" y="422342"/>
        <a:ext cx="12692" cy="12692"/>
      </dsp:txXfrm>
    </dsp:sp>
    <dsp:sp modelId="{9073422A-9398-8141-AFDB-2E107E8F362B}">
      <dsp:nvSpPr>
        <dsp:cNvPr id="0" name=""/>
        <dsp:cNvSpPr/>
      </dsp:nvSpPr>
      <dsp:spPr>
        <a:xfrm>
          <a:off x="390758" y="428688"/>
          <a:ext cx="253846" cy="783596"/>
        </a:xfrm>
        <a:custGeom>
          <a:avLst/>
          <a:gdLst/>
          <a:ahLst/>
          <a:cxnLst/>
          <a:rect l="0" t="0" r="0" b="0"/>
          <a:pathLst>
            <a:path>
              <a:moveTo>
                <a:pt x="0" y="783596"/>
              </a:moveTo>
              <a:lnTo>
                <a:pt x="126923" y="783596"/>
              </a:lnTo>
              <a:lnTo>
                <a:pt x="126923" y="0"/>
              </a:lnTo>
              <a:lnTo>
                <a:pt x="253846" y="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_tradnl" sz="1100" kern="1200">
            <a:latin typeface="Arial" charset="0"/>
            <a:ea typeface="Arial" charset="0"/>
            <a:cs typeface="Arial" charset="0"/>
          </a:endParaRPr>
        </a:p>
      </dsp:txBody>
      <dsp:txXfrm>
        <a:off x="497089" y="799894"/>
        <a:ext cx="41184" cy="41184"/>
      </dsp:txXfrm>
    </dsp:sp>
    <dsp:sp modelId="{226F0A67-7F1D-4844-94D1-5E3654E8AEA7}">
      <dsp:nvSpPr>
        <dsp:cNvPr id="0" name=""/>
        <dsp:cNvSpPr/>
      </dsp:nvSpPr>
      <dsp:spPr>
        <a:xfrm rot="16200000">
          <a:off x="-498253" y="1018804"/>
          <a:ext cx="1391063" cy="386961"/>
        </a:xfrm>
        <a:prstGeom prst="rect">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Podría involucrar</a:t>
          </a:r>
          <a:endParaRPr lang="es-ES_tradnl" sz="1100" kern="1200" dirty="0">
            <a:latin typeface="Arial" charset="0"/>
            <a:ea typeface="Arial" charset="0"/>
            <a:cs typeface="Arial" charset="0"/>
          </a:endParaRPr>
        </a:p>
      </dsp:txBody>
      <dsp:txXfrm>
        <a:off x="-498253" y="1018804"/>
        <a:ext cx="1391063" cy="386961"/>
      </dsp:txXfrm>
    </dsp:sp>
    <dsp:sp modelId="{CF89797F-39E7-4240-AFEE-23DA8516B037}">
      <dsp:nvSpPr>
        <dsp:cNvPr id="0" name=""/>
        <dsp:cNvSpPr/>
      </dsp:nvSpPr>
      <dsp:spPr>
        <a:xfrm>
          <a:off x="644605" y="215860"/>
          <a:ext cx="1269232" cy="425657"/>
        </a:xfrm>
        <a:prstGeom prst="rect">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112 familias</a:t>
          </a:r>
          <a:endParaRPr lang="es-ES_tradnl" sz="1100" kern="1200" dirty="0">
            <a:latin typeface="Arial" charset="0"/>
            <a:ea typeface="Arial" charset="0"/>
            <a:cs typeface="Arial" charset="0"/>
          </a:endParaRPr>
        </a:p>
      </dsp:txBody>
      <dsp:txXfrm>
        <a:off x="644605" y="215860"/>
        <a:ext cx="1269232" cy="425657"/>
      </dsp:txXfrm>
    </dsp:sp>
    <dsp:sp modelId="{0D2684B4-854C-CE4F-A474-6D6E51981236}">
      <dsp:nvSpPr>
        <dsp:cNvPr id="0" name=""/>
        <dsp:cNvSpPr/>
      </dsp:nvSpPr>
      <dsp:spPr>
        <a:xfrm>
          <a:off x="2167683" y="215860"/>
          <a:ext cx="1858282" cy="425657"/>
        </a:xfrm>
        <a:prstGeom prst="rect">
          <a:avLst/>
        </a:prstGeom>
        <a:blipFill rotWithShape="0">
          <a:blip xmlns:r="http://schemas.openxmlformats.org/officeDocument/2006/relationships" r:embed="rId1">
            <a:duotone>
              <a:schemeClr val="accent6">
                <a:hueOff val="0"/>
                <a:satOff val="0"/>
                <a:lumOff val="0"/>
                <a:alphaOff val="0"/>
                <a:tint val="67000"/>
                <a:shade val="65000"/>
              </a:schemeClr>
              <a:schemeClr val="accent6">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Reducción en </a:t>
          </a:r>
          <a:r>
            <a:rPr lang="es-ES" sz="1100" kern="1200" dirty="0" smtClean="0">
              <a:latin typeface="Arial" charset="0"/>
              <a:ea typeface="Arial" charset="0"/>
              <a:cs typeface="Arial" charset="0"/>
            </a:rPr>
            <a:t>sus sueldos o salarios</a:t>
          </a:r>
          <a:endParaRPr lang="es-ES_tradnl" sz="1100" kern="1200" dirty="0">
            <a:latin typeface="Arial" charset="0"/>
            <a:ea typeface="Arial" charset="0"/>
            <a:cs typeface="Arial" charset="0"/>
          </a:endParaRPr>
        </a:p>
      </dsp:txBody>
      <dsp:txXfrm>
        <a:off x="2167683" y="215860"/>
        <a:ext cx="1858282" cy="425657"/>
      </dsp:txXfrm>
    </dsp:sp>
    <dsp:sp modelId="{0E96C021-5F67-5440-9C69-F71E46EBBD52}">
      <dsp:nvSpPr>
        <dsp:cNvPr id="0" name=""/>
        <dsp:cNvSpPr/>
      </dsp:nvSpPr>
      <dsp:spPr>
        <a:xfrm>
          <a:off x="644605" y="999456"/>
          <a:ext cx="1269232" cy="425657"/>
        </a:xfrm>
        <a:prstGeom prst="rect">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52 hogares</a:t>
          </a:r>
          <a:endParaRPr lang="es-ES_tradnl" sz="1100" kern="1200" dirty="0">
            <a:latin typeface="Arial" charset="0"/>
            <a:ea typeface="Arial" charset="0"/>
            <a:cs typeface="Arial" charset="0"/>
          </a:endParaRPr>
        </a:p>
      </dsp:txBody>
      <dsp:txXfrm>
        <a:off x="644605" y="999456"/>
        <a:ext cx="1269232" cy="425657"/>
      </dsp:txXfrm>
    </dsp:sp>
    <dsp:sp modelId="{7525905A-328C-6843-BB5C-1D0CC1BE8925}">
      <dsp:nvSpPr>
        <dsp:cNvPr id="0" name=""/>
        <dsp:cNvSpPr/>
      </dsp:nvSpPr>
      <dsp:spPr>
        <a:xfrm>
          <a:off x="2167683" y="738257"/>
          <a:ext cx="1858282" cy="425657"/>
        </a:xfrm>
        <a:prstGeom prst="rect">
          <a:avLst/>
        </a:prstGeom>
        <a:blipFill rotWithShape="0">
          <a:blip xmlns:r="http://schemas.openxmlformats.org/officeDocument/2006/relationships" r:embed="rId1">
            <a:duotone>
              <a:schemeClr val="accent6">
                <a:hueOff val="0"/>
                <a:satOff val="0"/>
                <a:lumOff val="0"/>
                <a:alphaOff val="0"/>
                <a:tint val="67000"/>
                <a:shade val="65000"/>
              </a:schemeClr>
              <a:schemeClr val="accent6">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Integrantes despedidos intempestivamente</a:t>
          </a:r>
          <a:endParaRPr lang="es-ES_tradnl" sz="1100" kern="1200" dirty="0">
            <a:latin typeface="Arial" charset="0"/>
            <a:ea typeface="Arial" charset="0"/>
            <a:cs typeface="Arial" charset="0"/>
          </a:endParaRPr>
        </a:p>
      </dsp:txBody>
      <dsp:txXfrm>
        <a:off x="2167683" y="738257"/>
        <a:ext cx="1858282" cy="425657"/>
      </dsp:txXfrm>
    </dsp:sp>
    <dsp:sp modelId="{57911938-28C5-D24A-9213-E5DC717D7D44}">
      <dsp:nvSpPr>
        <dsp:cNvPr id="0" name=""/>
        <dsp:cNvSpPr/>
      </dsp:nvSpPr>
      <dsp:spPr>
        <a:xfrm>
          <a:off x="2167683" y="1260655"/>
          <a:ext cx="1858282" cy="425657"/>
        </a:xfrm>
        <a:prstGeom prst="rect">
          <a:avLst/>
        </a:prstGeom>
        <a:blipFill rotWithShape="0">
          <a:blip xmlns:r="http://schemas.openxmlformats.org/officeDocument/2006/relationships" r:embed="rId1">
            <a:duotone>
              <a:schemeClr val="accent6">
                <a:hueOff val="0"/>
                <a:satOff val="0"/>
                <a:lumOff val="0"/>
                <a:alphaOff val="0"/>
                <a:tint val="67000"/>
                <a:shade val="65000"/>
              </a:schemeClr>
              <a:schemeClr val="accent6">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Continúan en proceso o no recibieron la indemnización</a:t>
          </a:r>
          <a:endParaRPr lang="es-ES_tradnl" sz="1100" kern="1200" dirty="0">
            <a:latin typeface="Arial" charset="0"/>
            <a:ea typeface="Arial" charset="0"/>
            <a:cs typeface="Arial" charset="0"/>
          </a:endParaRPr>
        </a:p>
      </dsp:txBody>
      <dsp:txXfrm>
        <a:off x="2167683" y="1260655"/>
        <a:ext cx="1858282" cy="425657"/>
      </dsp:txXfrm>
    </dsp:sp>
    <dsp:sp modelId="{11EF6BA6-88B8-044F-942B-59E9D2D6CCC3}">
      <dsp:nvSpPr>
        <dsp:cNvPr id="0" name=""/>
        <dsp:cNvSpPr/>
      </dsp:nvSpPr>
      <dsp:spPr>
        <a:xfrm>
          <a:off x="644605" y="1783052"/>
          <a:ext cx="1269232" cy="425657"/>
        </a:xfrm>
        <a:prstGeom prst="rect">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Parte de los 84 individuos</a:t>
          </a:r>
          <a:endParaRPr lang="es-ES_tradnl" sz="1100" kern="1200" dirty="0">
            <a:latin typeface="Arial" charset="0"/>
            <a:ea typeface="Arial" charset="0"/>
            <a:cs typeface="Arial" charset="0"/>
          </a:endParaRPr>
        </a:p>
      </dsp:txBody>
      <dsp:txXfrm>
        <a:off x="644605" y="1783052"/>
        <a:ext cx="1269232" cy="425657"/>
      </dsp:txXfrm>
    </dsp:sp>
    <dsp:sp modelId="{6BD314E5-4B85-8C4C-A0F5-25080819A783}">
      <dsp:nvSpPr>
        <dsp:cNvPr id="0" name=""/>
        <dsp:cNvSpPr/>
      </dsp:nvSpPr>
      <dsp:spPr>
        <a:xfrm>
          <a:off x="2167683" y="1783052"/>
          <a:ext cx="1858282" cy="425657"/>
        </a:xfrm>
        <a:prstGeom prst="rect">
          <a:avLst/>
        </a:prstGeom>
        <a:blipFill rotWithShape="0">
          <a:blip xmlns:r="http://schemas.openxmlformats.org/officeDocument/2006/relationships" r:embed="rId1">
            <a:duotone>
              <a:schemeClr val="accent6">
                <a:hueOff val="0"/>
                <a:satOff val="0"/>
                <a:lumOff val="0"/>
                <a:alphaOff val="0"/>
                <a:tint val="67000"/>
                <a:shade val="65000"/>
              </a:schemeClr>
              <a:schemeClr val="accent6">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Se les aplicó otro tipo de decisiones laborales</a:t>
          </a:r>
          <a:endParaRPr lang="es-ES_tradnl" sz="1100" kern="1200" dirty="0">
            <a:latin typeface="Arial" charset="0"/>
            <a:ea typeface="Arial" charset="0"/>
            <a:cs typeface="Arial" charset="0"/>
          </a:endParaRPr>
        </a:p>
      </dsp:txBody>
      <dsp:txXfrm>
        <a:off x="2167683" y="1783052"/>
        <a:ext cx="1858282" cy="425657"/>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FD79F-8D73-5540-B65E-E6E1030853AA}">
      <dsp:nvSpPr>
        <dsp:cNvPr id="0" name=""/>
        <dsp:cNvSpPr/>
      </dsp:nvSpPr>
      <dsp:spPr>
        <a:xfrm>
          <a:off x="3217" y="53676"/>
          <a:ext cx="961565" cy="658071"/>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Variación en los ingresos familiares</a:t>
          </a:r>
          <a:endParaRPr lang="es-ES_tradnl" sz="1000" kern="1200" dirty="0">
            <a:latin typeface="Arial" charset="0"/>
            <a:ea typeface="Arial" charset="0"/>
            <a:cs typeface="Arial" charset="0"/>
          </a:endParaRPr>
        </a:p>
      </dsp:txBody>
      <dsp:txXfrm>
        <a:off x="22491" y="72950"/>
        <a:ext cx="923017" cy="619523"/>
      </dsp:txXfrm>
    </dsp:sp>
    <dsp:sp modelId="{85DBEA4A-1242-7F4E-B37C-F349C418E76C}">
      <dsp:nvSpPr>
        <dsp:cNvPr id="0" name=""/>
        <dsp:cNvSpPr/>
      </dsp:nvSpPr>
      <dsp:spPr>
        <a:xfrm>
          <a:off x="1060939" y="263478"/>
          <a:ext cx="203851" cy="238468"/>
        </a:xfrm>
        <a:prstGeom prst="rightArrow">
          <a:avLst>
            <a:gd name="adj1" fmla="val 60000"/>
            <a:gd name="adj2" fmla="val 5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1060939" y="311172"/>
        <a:ext cx="142696" cy="143080"/>
      </dsp:txXfrm>
    </dsp:sp>
    <dsp:sp modelId="{C8DE0186-F568-2C41-8DC7-A02B8AE47F67}">
      <dsp:nvSpPr>
        <dsp:cNvPr id="0" name=""/>
        <dsp:cNvSpPr/>
      </dsp:nvSpPr>
      <dsp:spPr>
        <a:xfrm>
          <a:off x="1349408" y="53676"/>
          <a:ext cx="961565" cy="658071"/>
        </a:xfrm>
        <a:prstGeom prst="roundRect">
          <a:avLst>
            <a:gd name="adj" fmla="val 10000"/>
          </a:avLst>
        </a:prstGeom>
        <a:blipFill rotWithShape="0">
          <a:blip xmlns:r="http://schemas.openxmlformats.org/officeDocument/2006/relationships" r:embed="rId1">
            <a:duotone>
              <a:schemeClr val="accent4">
                <a:hueOff val="-2232386"/>
                <a:satOff val="13449"/>
                <a:lumOff val="1078"/>
                <a:alphaOff val="0"/>
                <a:shade val="30000"/>
                <a:satMod val="115000"/>
              </a:schemeClr>
              <a:schemeClr val="accent4">
                <a:hueOff val="-2232386"/>
                <a:satOff val="13449"/>
                <a:lumOff val="1078"/>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influyó</a:t>
          </a:r>
          <a:endParaRPr lang="es-ES_tradnl" sz="1000" kern="1200" dirty="0">
            <a:latin typeface="Arial" charset="0"/>
            <a:ea typeface="Arial" charset="0"/>
            <a:cs typeface="Arial" charset="0"/>
          </a:endParaRPr>
        </a:p>
      </dsp:txBody>
      <dsp:txXfrm>
        <a:off x="1368682" y="72950"/>
        <a:ext cx="923017" cy="619523"/>
      </dsp:txXfrm>
    </dsp:sp>
    <dsp:sp modelId="{6A16649C-E3F0-BC42-8D31-C52E776081C4}">
      <dsp:nvSpPr>
        <dsp:cNvPr id="0" name=""/>
        <dsp:cNvSpPr/>
      </dsp:nvSpPr>
      <dsp:spPr>
        <a:xfrm>
          <a:off x="2407130" y="263478"/>
          <a:ext cx="203851" cy="238468"/>
        </a:xfrm>
        <a:prstGeom prst="rightArrow">
          <a:avLst>
            <a:gd name="adj1" fmla="val 60000"/>
            <a:gd name="adj2" fmla="val 5000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2407130" y="311172"/>
        <a:ext cx="142696" cy="143080"/>
      </dsp:txXfrm>
    </dsp:sp>
    <dsp:sp modelId="{F0D7A7DF-6C1C-184F-B127-9EEFC42180CB}">
      <dsp:nvSpPr>
        <dsp:cNvPr id="0" name=""/>
        <dsp:cNvSpPr/>
      </dsp:nvSpPr>
      <dsp:spPr>
        <a:xfrm>
          <a:off x="2695600" y="53676"/>
          <a:ext cx="961565" cy="658071"/>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Nivel de ahorro familiar durante la pandemia</a:t>
          </a:r>
          <a:endParaRPr lang="es-ES_tradnl" sz="1000" kern="1200" dirty="0">
            <a:latin typeface="Arial" charset="0"/>
            <a:ea typeface="Arial" charset="0"/>
            <a:cs typeface="Arial" charset="0"/>
          </a:endParaRPr>
        </a:p>
      </dsp:txBody>
      <dsp:txXfrm>
        <a:off x="2714874" y="72950"/>
        <a:ext cx="923017" cy="619523"/>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FD79F-8D73-5540-B65E-E6E1030853AA}">
      <dsp:nvSpPr>
        <dsp:cNvPr id="0" name=""/>
        <dsp:cNvSpPr/>
      </dsp:nvSpPr>
      <dsp:spPr>
        <a:xfrm>
          <a:off x="3217" y="94242"/>
          <a:ext cx="961565" cy="576939"/>
        </a:xfrm>
        <a:prstGeom prst="roundRect">
          <a:avLst>
            <a:gd name="adj" fmla="val 10000"/>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Variación en los ingresos familiares</a:t>
          </a:r>
          <a:endParaRPr lang="es-ES_tradnl" sz="1000" kern="1200" dirty="0">
            <a:latin typeface="Arial" charset="0"/>
            <a:ea typeface="Arial" charset="0"/>
            <a:cs typeface="Arial" charset="0"/>
          </a:endParaRPr>
        </a:p>
      </dsp:txBody>
      <dsp:txXfrm>
        <a:off x="20115" y="111140"/>
        <a:ext cx="927769" cy="543143"/>
      </dsp:txXfrm>
    </dsp:sp>
    <dsp:sp modelId="{85DBEA4A-1242-7F4E-B37C-F349C418E76C}">
      <dsp:nvSpPr>
        <dsp:cNvPr id="0" name=""/>
        <dsp:cNvSpPr/>
      </dsp:nvSpPr>
      <dsp:spPr>
        <a:xfrm>
          <a:off x="1060939" y="263478"/>
          <a:ext cx="203851" cy="238468"/>
        </a:xfrm>
        <a:prstGeom prst="rightArrow">
          <a:avLst>
            <a:gd name="adj1" fmla="val 60000"/>
            <a:gd name="adj2" fmla="val 50000"/>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1060939" y="311172"/>
        <a:ext cx="142696" cy="143080"/>
      </dsp:txXfrm>
    </dsp:sp>
    <dsp:sp modelId="{C8DE0186-F568-2C41-8DC7-A02B8AE47F67}">
      <dsp:nvSpPr>
        <dsp:cNvPr id="0" name=""/>
        <dsp:cNvSpPr/>
      </dsp:nvSpPr>
      <dsp:spPr>
        <a:xfrm>
          <a:off x="1349408" y="94242"/>
          <a:ext cx="961565" cy="576939"/>
        </a:xfrm>
        <a:prstGeom prst="roundRect">
          <a:avLst>
            <a:gd name="adj" fmla="val 10000"/>
          </a:avLst>
        </a:prstGeom>
        <a:blipFill rotWithShape="0">
          <a:blip xmlns:r="http://schemas.openxmlformats.org/officeDocument/2006/relationships" r:embed="rId1">
            <a:duotone>
              <a:schemeClr val="accent3">
                <a:hueOff val="5625133"/>
                <a:satOff val="-8440"/>
                <a:lumOff val="-1373"/>
                <a:alphaOff val="0"/>
                <a:shade val="30000"/>
                <a:satMod val="115000"/>
              </a:schemeClr>
              <a:schemeClr val="accent3">
                <a:hueOff val="5625133"/>
                <a:satOff val="-8440"/>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Arial" charset="0"/>
              <a:ea typeface="Arial" charset="0"/>
              <a:cs typeface="Arial" charset="0"/>
            </a:rPr>
            <a:t>influyó</a:t>
          </a:r>
          <a:endParaRPr lang="es-ES_tradnl" sz="1000" kern="1200" dirty="0">
            <a:latin typeface="Arial" charset="0"/>
            <a:ea typeface="Arial" charset="0"/>
            <a:cs typeface="Arial" charset="0"/>
          </a:endParaRPr>
        </a:p>
      </dsp:txBody>
      <dsp:txXfrm>
        <a:off x="1366306" y="111140"/>
        <a:ext cx="927769" cy="543143"/>
      </dsp:txXfrm>
    </dsp:sp>
    <dsp:sp modelId="{6A16649C-E3F0-BC42-8D31-C52E776081C4}">
      <dsp:nvSpPr>
        <dsp:cNvPr id="0" name=""/>
        <dsp:cNvSpPr/>
      </dsp:nvSpPr>
      <dsp:spPr>
        <a:xfrm>
          <a:off x="2407130" y="263478"/>
          <a:ext cx="203851" cy="238468"/>
        </a:xfrm>
        <a:prstGeom prst="rightArrow">
          <a:avLst>
            <a:gd name="adj1" fmla="val 60000"/>
            <a:gd name="adj2" fmla="val 50000"/>
          </a:avLst>
        </a:prstGeom>
        <a:blipFill rotWithShape="0">
          <a:blip xmlns:r="http://schemas.openxmlformats.org/officeDocument/2006/relationships" r:embed="rId1">
            <a:duotone>
              <a:schemeClr val="accent3">
                <a:hueOff val="11250266"/>
                <a:satOff val="-16880"/>
                <a:lumOff val="-2745"/>
                <a:alphaOff val="0"/>
                <a:shade val="30000"/>
                <a:satMod val="115000"/>
              </a:schemeClr>
              <a:schemeClr val="accent3">
                <a:hueOff val="11250266"/>
                <a:satOff val="-16880"/>
                <a:lumOff val="-274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2407130" y="311172"/>
        <a:ext cx="142696" cy="143080"/>
      </dsp:txXfrm>
    </dsp:sp>
    <dsp:sp modelId="{F0D7A7DF-6C1C-184F-B127-9EEFC42180CB}">
      <dsp:nvSpPr>
        <dsp:cNvPr id="0" name=""/>
        <dsp:cNvSpPr/>
      </dsp:nvSpPr>
      <dsp:spPr>
        <a:xfrm>
          <a:off x="2695600" y="94242"/>
          <a:ext cx="961565" cy="576939"/>
        </a:xfrm>
        <a:prstGeom prst="roundRect">
          <a:avLst>
            <a:gd name="adj" fmla="val 10000"/>
          </a:avLst>
        </a:prstGeom>
        <a:blipFill rotWithShape="0">
          <a:blip xmlns:r="http://schemas.openxmlformats.org/officeDocument/2006/relationships" r:embed="rId1">
            <a:duotone>
              <a:schemeClr val="accent3">
                <a:hueOff val="11250266"/>
                <a:satOff val="-16880"/>
                <a:lumOff val="-2745"/>
                <a:alphaOff val="0"/>
                <a:shade val="30000"/>
                <a:satMod val="115000"/>
              </a:schemeClr>
              <a:schemeClr val="accent3">
                <a:hueOff val="11250266"/>
                <a:satOff val="-16880"/>
                <a:lumOff val="-274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t>Estabilidad financiera de los estudiantes</a:t>
          </a:r>
          <a:endParaRPr lang="es-ES_tradnl" sz="1000" kern="1200" dirty="0">
            <a:latin typeface="Arial" charset="0"/>
            <a:ea typeface="Arial" charset="0"/>
            <a:cs typeface="Arial" charset="0"/>
          </a:endParaRPr>
        </a:p>
      </dsp:txBody>
      <dsp:txXfrm>
        <a:off x="2712498" y="111140"/>
        <a:ext cx="927769" cy="543143"/>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FD79F-8D73-5540-B65E-E6E1030853AA}">
      <dsp:nvSpPr>
        <dsp:cNvPr id="0" name=""/>
        <dsp:cNvSpPr/>
      </dsp:nvSpPr>
      <dsp:spPr>
        <a:xfrm>
          <a:off x="3217" y="53676"/>
          <a:ext cx="961565" cy="658071"/>
        </a:xfrm>
        <a:prstGeom prst="roundRect">
          <a:avLst>
            <a:gd name="adj" fmla="val 1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Existe dependencia</a:t>
          </a:r>
          <a:endParaRPr lang="es-ES_tradnl" sz="1000" kern="1200" dirty="0">
            <a:latin typeface="Arial" charset="0"/>
            <a:ea typeface="Arial" charset="0"/>
            <a:cs typeface="Arial" charset="0"/>
          </a:endParaRPr>
        </a:p>
      </dsp:txBody>
      <dsp:txXfrm>
        <a:off x="22491" y="72950"/>
        <a:ext cx="923017" cy="619523"/>
      </dsp:txXfrm>
    </dsp:sp>
    <dsp:sp modelId="{85DBEA4A-1242-7F4E-B37C-F349C418E76C}">
      <dsp:nvSpPr>
        <dsp:cNvPr id="0" name=""/>
        <dsp:cNvSpPr/>
      </dsp:nvSpPr>
      <dsp:spPr>
        <a:xfrm>
          <a:off x="1060939" y="263478"/>
          <a:ext cx="203851" cy="238468"/>
        </a:xfrm>
        <a:prstGeom prst="rightArrow">
          <a:avLst>
            <a:gd name="adj1" fmla="val 60000"/>
            <a:gd name="adj2" fmla="val 5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1060939" y="311172"/>
        <a:ext cx="142696" cy="143080"/>
      </dsp:txXfrm>
    </dsp:sp>
    <dsp:sp modelId="{4FA4C8DA-4C90-1448-B61C-90FAFF0F2D66}">
      <dsp:nvSpPr>
        <dsp:cNvPr id="0" name=""/>
        <dsp:cNvSpPr/>
      </dsp:nvSpPr>
      <dsp:spPr>
        <a:xfrm>
          <a:off x="1349408" y="53676"/>
          <a:ext cx="961565" cy="658071"/>
        </a:xfrm>
        <a:prstGeom prst="roundRect">
          <a:avLst>
            <a:gd name="adj" fmla="val 10000"/>
          </a:avLst>
        </a:prstGeom>
        <a:blipFill rotWithShape="0">
          <a:blip xmlns:r="http://schemas.openxmlformats.org/officeDocument/2006/relationships" r:embed="rId1">
            <a:duotone>
              <a:schemeClr val="accent3">
                <a:hueOff val="5625133"/>
                <a:satOff val="-8440"/>
                <a:lumOff val="-1373"/>
                <a:alphaOff val="0"/>
                <a:tint val="67000"/>
                <a:shade val="65000"/>
              </a:schemeClr>
              <a:schemeClr val="accent3">
                <a:hueOff val="5625133"/>
                <a:satOff val="-8440"/>
                <a:lumOff val="-1373"/>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Variación de gastos familiares</a:t>
          </a:r>
          <a:endParaRPr lang="es-ES_tradnl" sz="1000" kern="1200" dirty="0">
            <a:latin typeface="Arial" charset="0"/>
            <a:ea typeface="Arial" charset="0"/>
            <a:cs typeface="Arial" charset="0"/>
          </a:endParaRPr>
        </a:p>
      </dsp:txBody>
      <dsp:txXfrm>
        <a:off x="1368682" y="72950"/>
        <a:ext cx="923017" cy="619523"/>
      </dsp:txXfrm>
    </dsp:sp>
    <dsp:sp modelId="{0BA1F8C8-BD2A-854E-A439-C6659AB2EB5B}">
      <dsp:nvSpPr>
        <dsp:cNvPr id="0" name=""/>
        <dsp:cNvSpPr/>
      </dsp:nvSpPr>
      <dsp:spPr>
        <a:xfrm>
          <a:off x="2407130" y="263478"/>
          <a:ext cx="203851" cy="238468"/>
        </a:xfrm>
        <a:prstGeom prst="rightArrow">
          <a:avLst>
            <a:gd name="adj1" fmla="val 60000"/>
            <a:gd name="adj2" fmla="val 50000"/>
          </a:avLst>
        </a:prstGeom>
        <a:blipFill rotWithShape="0">
          <a:blip xmlns:r="http://schemas.openxmlformats.org/officeDocument/2006/relationships" r:embed="rId1">
            <a:duotone>
              <a:schemeClr val="accent3">
                <a:hueOff val="11250266"/>
                <a:satOff val="-16880"/>
                <a:lumOff val="-2745"/>
                <a:alphaOff val="0"/>
                <a:tint val="67000"/>
                <a:shade val="65000"/>
              </a:schemeClr>
              <a:schemeClr val="accent3">
                <a:hueOff val="11250266"/>
                <a:satOff val="-16880"/>
                <a:lumOff val="-2745"/>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p>
      </dsp:txBody>
      <dsp:txXfrm>
        <a:off x="2407130" y="311172"/>
        <a:ext cx="142696" cy="143080"/>
      </dsp:txXfrm>
    </dsp:sp>
    <dsp:sp modelId="{F2E15884-EC2C-C142-A7F3-EDF2DE474999}">
      <dsp:nvSpPr>
        <dsp:cNvPr id="0" name=""/>
        <dsp:cNvSpPr/>
      </dsp:nvSpPr>
      <dsp:spPr>
        <a:xfrm>
          <a:off x="2695600" y="53676"/>
          <a:ext cx="961565" cy="658071"/>
        </a:xfrm>
        <a:prstGeom prst="roundRect">
          <a:avLst>
            <a:gd name="adj" fmla="val 10000"/>
          </a:avLst>
        </a:prstGeom>
        <a:blipFill rotWithShape="0">
          <a:blip xmlns:r="http://schemas.openxmlformats.org/officeDocument/2006/relationships" r:embed="rId1">
            <a:duotone>
              <a:schemeClr val="accent3">
                <a:hueOff val="11250266"/>
                <a:satOff val="-16880"/>
                <a:lumOff val="-2745"/>
                <a:alphaOff val="0"/>
                <a:tint val="67000"/>
                <a:shade val="65000"/>
              </a:schemeClr>
              <a:schemeClr val="accent3">
                <a:hueOff val="11250266"/>
                <a:satOff val="-16880"/>
                <a:lumOff val="-2745"/>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Nivel de ahorro familiar durante la pandemia</a:t>
          </a:r>
          <a:endParaRPr lang="es-ES_tradnl" sz="1000" kern="1200" dirty="0">
            <a:latin typeface="Arial" charset="0"/>
            <a:ea typeface="Arial" charset="0"/>
            <a:cs typeface="Arial" charset="0"/>
          </a:endParaRPr>
        </a:p>
      </dsp:txBody>
      <dsp:txXfrm>
        <a:off x="2714874" y="72950"/>
        <a:ext cx="923017" cy="619523"/>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FD79F-8D73-5540-B65E-E6E1030853AA}">
      <dsp:nvSpPr>
        <dsp:cNvPr id="0" name=""/>
        <dsp:cNvSpPr/>
      </dsp:nvSpPr>
      <dsp:spPr>
        <a:xfrm>
          <a:off x="3420" y="61627"/>
          <a:ext cx="1022360" cy="642170"/>
        </a:xfrm>
        <a:prstGeom prst="roundRect">
          <a:avLst>
            <a:gd name="adj" fmla="val 1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Existe correlación significativa </a:t>
          </a:r>
          <a:endParaRPr lang="es-ES_tradnl" sz="1000" kern="1200" dirty="0">
            <a:latin typeface="Arial" charset="0"/>
            <a:ea typeface="Arial" charset="0"/>
            <a:cs typeface="Arial" charset="0"/>
          </a:endParaRPr>
        </a:p>
      </dsp:txBody>
      <dsp:txXfrm>
        <a:off x="22229" y="80436"/>
        <a:ext cx="984742" cy="604552"/>
      </dsp:txXfrm>
    </dsp:sp>
    <dsp:sp modelId="{85DBEA4A-1242-7F4E-B37C-F349C418E76C}">
      <dsp:nvSpPr>
        <dsp:cNvPr id="0" name=""/>
        <dsp:cNvSpPr/>
      </dsp:nvSpPr>
      <dsp:spPr>
        <a:xfrm>
          <a:off x="1128017" y="255939"/>
          <a:ext cx="216740" cy="253545"/>
        </a:xfrm>
        <a:prstGeom prst="rightArrow">
          <a:avLst>
            <a:gd name="adj1" fmla="val 60000"/>
            <a:gd name="adj2" fmla="val 50000"/>
          </a:avLst>
        </a:prstGeom>
        <a:blipFill rotWithShape="0">
          <a:blip xmlns:r="http://schemas.openxmlformats.org/officeDocument/2006/relationships" r:embed="rId1">
            <a:duotone>
              <a:schemeClr val="accent2">
                <a:hueOff val="0"/>
                <a:satOff val="0"/>
                <a:lumOff val="0"/>
                <a:alphaOff val="0"/>
                <a:tint val="67000"/>
                <a:shade val="65000"/>
              </a:schemeClr>
              <a:schemeClr val="accent2">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1128017" y="306648"/>
        <a:ext cx="151718" cy="152127"/>
      </dsp:txXfrm>
    </dsp:sp>
    <dsp:sp modelId="{4FA4C8DA-4C90-1448-B61C-90FAFF0F2D66}">
      <dsp:nvSpPr>
        <dsp:cNvPr id="0" name=""/>
        <dsp:cNvSpPr/>
      </dsp:nvSpPr>
      <dsp:spPr>
        <a:xfrm>
          <a:off x="1434725" y="61627"/>
          <a:ext cx="1022360" cy="642170"/>
        </a:xfrm>
        <a:prstGeom prst="roundRect">
          <a:avLst>
            <a:gd name="adj" fmla="val 1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Variación de gastos familiares</a:t>
          </a:r>
          <a:endParaRPr lang="es-ES_tradnl" sz="1000" kern="1200" dirty="0">
            <a:latin typeface="Arial" charset="0"/>
            <a:ea typeface="Arial" charset="0"/>
            <a:cs typeface="Arial" charset="0"/>
          </a:endParaRPr>
        </a:p>
      </dsp:txBody>
      <dsp:txXfrm>
        <a:off x="1453534" y="80436"/>
        <a:ext cx="984742" cy="604552"/>
      </dsp:txXfrm>
    </dsp:sp>
    <dsp:sp modelId="{0BA1F8C8-BD2A-854E-A439-C6659AB2EB5B}">
      <dsp:nvSpPr>
        <dsp:cNvPr id="0" name=""/>
        <dsp:cNvSpPr/>
      </dsp:nvSpPr>
      <dsp:spPr>
        <a:xfrm>
          <a:off x="2559322" y="255939"/>
          <a:ext cx="216740" cy="253545"/>
        </a:xfrm>
        <a:prstGeom prst="rightArrow">
          <a:avLst>
            <a:gd name="adj1" fmla="val 60000"/>
            <a:gd name="adj2" fmla="val 50000"/>
          </a:avLst>
        </a:prstGeom>
        <a:blipFill rotWithShape="0">
          <a:blip xmlns:r="http://schemas.openxmlformats.org/officeDocument/2006/relationships" r:embed="rId1">
            <a:duotone>
              <a:schemeClr val="accent3">
                <a:hueOff val="0"/>
                <a:satOff val="0"/>
                <a:lumOff val="0"/>
                <a:alphaOff val="0"/>
                <a:tint val="67000"/>
                <a:shade val="65000"/>
              </a:schemeClr>
              <a:schemeClr val="accent3">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_tradnl" sz="1100" kern="1200"/>
        </a:p>
      </dsp:txBody>
      <dsp:txXfrm>
        <a:off x="2559322" y="306648"/>
        <a:ext cx="151718" cy="152127"/>
      </dsp:txXfrm>
    </dsp:sp>
    <dsp:sp modelId="{F2E15884-EC2C-C142-A7F3-EDF2DE474999}">
      <dsp:nvSpPr>
        <dsp:cNvPr id="0" name=""/>
        <dsp:cNvSpPr/>
      </dsp:nvSpPr>
      <dsp:spPr>
        <a:xfrm>
          <a:off x="2866030" y="61627"/>
          <a:ext cx="1022360" cy="642170"/>
        </a:xfrm>
        <a:prstGeom prst="roundRect">
          <a:avLst>
            <a:gd name="adj" fmla="val 10000"/>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t>Estabilidad financiera</a:t>
          </a:r>
          <a:r>
            <a:rPr lang="es-ES" sz="1000" kern="1200" dirty="0" smtClean="0"/>
            <a:t> familiar durante la pandemia</a:t>
          </a:r>
          <a:endParaRPr lang="es-ES_tradnl" sz="1000" kern="1200" dirty="0">
            <a:latin typeface="Arial" charset="0"/>
            <a:ea typeface="Arial" charset="0"/>
            <a:cs typeface="Arial" charset="0"/>
          </a:endParaRPr>
        </a:p>
      </dsp:txBody>
      <dsp:txXfrm>
        <a:off x="2884839" y="80436"/>
        <a:ext cx="984742" cy="604552"/>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1713E-E765-7E43-9B0D-261B1A83976E}">
      <dsp:nvSpPr>
        <dsp:cNvPr id="0" name=""/>
        <dsp:cNvSpPr/>
      </dsp:nvSpPr>
      <dsp:spPr>
        <a:xfrm>
          <a:off x="180558" y="0"/>
          <a:ext cx="2652929" cy="550861"/>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Arial" charset="0"/>
              <a:ea typeface="Arial" charset="0"/>
              <a:cs typeface="Arial" charset="0"/>
            </a:rPr>
            <a:t>Se aplica la Prueba de Correlación de Spearman </a:t>
          </a:r>
          <a:endParaRPr lang="es-ES_tradnl" sz="1200" kern="1200" dirty="0">
            <a:latin typeface="Arial" charset="0"/>
            <a:ea typeface="Arial" charset="0"/>
            <a:cs typeface="Arial" charset="0"/>
          </a:endParaRPr>
        </a:p>
      </dsp:txBody>
      <dsp:txXfrm>
        <a:off x="196692" y="16134"/>
        <a:ext cx="2083571" cy="518593"/>
      </dsp:txXfrm>
    </dsp:sp>
    <dsp:sp modelId="{225BA5E8-F67B-B942-996C-DF5C14CF237E}">
      <dsp:nvSpPr>
        <dsp:cNvPr id="0" name=""/>
        <dsp:cNvSpPr/>
      </dsp:nvSpPr>
      <dsp:spPr>
        <a:xfrm>
          <a:off x="468163" y="673274"/>
          <a:ext cx="2652929" cy="550861"/>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latin typeface="Arial" charset="0"/>
              <a:ea typeface="Arial" charset="0"/>
              <a:cs typeface="Arial" charset="0"/>
            </a:rPr>
            <a:t>Ninguna cumple con el supuesto de normalidad</a:t>
          </a:r>
          <a:endParaRPr lang="es-ES_tradnl" sz="1200" kern="1200" dirty="0">
            <a:latin typeface="Arial" charset="0"/>
            <a:ea typeface="Arial" charset="0"/>
            <a:cs typeface="Arial" charset="0"/>
          </a:endParaRPr>
        </a:p>
      </dsp:txBody>
      <dsp:txXfrm>
        <a:off x="484297" y="689408"/>
        <a:ext cx="1794437" cy="518593"/>
      </dsp:txXfrm>
    </dsp:sp>
    <dsp:sp modelId="{CDA63B20-141B-944F-BE11-F719356DF11E}">
      <dsp:nvSpPr>
        <dsp:cNvPr id="0" name=""/>
        <dsp:cNvSpPr/>
      </dsp:nvSpPr>
      <dsp:spPr>
        <a:xfrm rot="10800000">
          <a:off x="2294869" y="433038"/>
          <a:ext cx="358059" cy="358059"/>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s-ES_tradnl" sz="1200" kern="1200">
            <a:latin typeface="Arial" charset="0"/>
            <a:ea typeface="Arial" charset="0"/>
            <a:cs typeface="Arial" charset="0"/>
          </a:endParaRPr>
        </a:p>
      </dsp:txBody>
      <dsp:txXfrm>
        <a:off x="2375432" y="521658"/>
        <a:ext cx="196933" cy="269439"/>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40C-1CFD-164B-BF9D-672EAB1C168A}">
      <dsp:nvSpPr>
        <dsp:cNvPr id="0" name=""/>
        <dsp:cNvSpPr/>
      </dsp:nvSpPr>
      <dsp:spPr>
        <a:xfrm>
          <a:off x="0" y="2432058"/>
          <a:ext cx="3650793" cy="798255"/>
        </a:xfrm>
        <a:prstGeom prst="rect">
          <a:avLst/>
        </a:prstGeom>
        <a:blipFill rotWithShape="0">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Se puede concluir</a:t>
          </a:r>
          <a:endParaRPr lang="es-ES_tradnl" sz="1100" kern="1200" dirty="0">
            <a:latin typeface="Arial" charset="0"/>
            <a:ea typeface="Arial" charset="0"/>
            <a:cs typeface="Arial" charset="0"/>
          </a:endParaRPr>
        </a:p>
      </dsp:txBody>
      <dsp:txXfrm>
        <a:off x="0" y="2432058"/>
        <a:ext cx="3650793" cy="431058"/>
      </dsp:txXfrm>
    </dsp:sp>
    <dsp:sp modelId="{B777C9BC-C281-6B4E-886D-105CB7F15705}">
      <dsp:nvSpPr>
        <dsp:cNvPr id="0" name=""/>
        <dsp:cNvSpPr/>
      </dsp:nvSpPr>
      <dsp:spPr>
        <a:xfrm>
          <a:off x="0" y="2847151"/>
          <a:ext cx="1825396" cy="367197"/>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Más grande la variación negativa en los ingresos</a:t>
          </a:r>
          <a:endParaRPr lang="es-ES_tradnl" sz="1100" kern="1200" dirty="0">
            <a:latin typeface="Arial" charset="0"/>
            <a:ea typeface="Arial" charset="0"/>
            <a:cs typeface="Arial" charset="0"/>
          </a:endParaRPr>
        </a:p>
      </dsp:txBody>
      <dsp:txXfrm>
        <a:off x="0" y="2847151"/>
        <a:ext cx="1825396" cy="367197"/>
      </dsp:txXfrm>
    </dsp:sp>
    <dsp:sp modelId="{27D1979F-6363-C54D-A95D-AE5F0456E511}">
      <dsp:nvSpPr>
        <dsp:cNvPr id="0" name=""/>
        <dsp:cNvSpPr/>
      </dsp:nvSpPr>
      <dsp:spPr>
        <a:xfrm>
          <a:off x="1825396" y="2847151"/>
          <a:ext cx="1825396" cy="367197"/>
        </a:xfrm>
        <a:prstGeom prst="rect">
          <a:avLst/>
        </a:prstGeom>
        <a:solidFill>
          <a:schemeClr val="accent3">
            <a:tint val="40000"/>
            <a:alpha val="90000"/>
            <a:hueOff val="2143370"/>
            <a:satOff val="-2759"/>
            <a:lumOff val="-215"/>
            <a:alphaOff val="0"/>
          </a:schemeClr>
        </a:solidFill>
        <a:ln w="6350" cap="flat" cmpd="sng" algn="ctr">
          <a:solidFill>
            <a:schemeClr val="accent3">
              <a:tint val="40000"/>
              <a:alpha val="90000"/>
              <a:hueOff val="2143370"/>
              <a:satOff val="-2759"/>
              <a:lumOff val="-2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Mayor impacto negativo en la estabilidad financiera</a:t>
          </a:r>
          <a:endParaRPr lang="es-ES_tradnl" sz="1100" kern="1200" dirty="0">
            <a:latin typeface="Arial" charset="0"/>
            <a:ea typeface="Arial" charset="0"/>
            <a:cs typeface="Arial" charset="0"/>
          </a:endParaRPr>
        </a:p>
      </dsp:txBody>
      <dsp:txXfrm>
        <a:off x="1825396" y="2847151"/>
        <a:ext cx="1825396" cy="367197"/>
      </dsp:txXfrm>
    </dsp:sp>
    <dsp:sp modelId="{7EDC92ED-C2C6-D042-BC5C-19DBC5C132CE}">
      <dsp:nvSpPr>
        <dsp:cNvPr id="0" name=""/>
        <dsp:cNvSpPr/>
      </dsp:nvSpPr>
      <dsp:spPr>
        <a:xfrm rot="10800000">
          <a:off x="0" y="1216314"/>
          <a:ext cx="3650793" cy="1227717"/>
        </a:xfrm>
        <a:prstGeom prst="upArrowCallout">
          <a:avLst/>
        </a:prstGeom>
        <a:blipFill rotWithShape="0">
          <a:blip xmlns:r="http://schemas.openxmlformats.org/officeDocument/2006/relationships" r:embed="rId1">
            <a:duotone>
              <a:schemeClr val="accent3">
                <a:hueOff val="5625133"/>
                <a:satOff val="-8440"/>
                <a:lumOff val="-1373"/>
                <a:alphaOff val="0"/>
                <a:shade val="30000"/>
                <a:satMod val="115000"/>
              </a:schemeClr>
              <a:schemeClr val="accent3">
                <a:hueOff val="5625133"/>
                <a:satOff val="-8440"/>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Resultados obtenidos del análisis univariado</a:t>
          </a:r>
          <a:endParaRPr lang="es-ES_tradnl" sz="1100" kern="1200" dirty="0">
            <a:latin typeface="Arial" charset="0"/>
            <a:ea typeface="Arial" charset="0"/>
            <a:cs typeface="Arial" charset="0"/>
          </a:endParaRPr>
        </a:p>
      </dsp:txBody>
      <dsp:txXfrm rot="-10800000">
        <a:off x="0" y="1216314"/>
        <a:ext cx="3650793" cy="430928"/>
      </dsp:txXfrm>
    </dsp:sp>
    <dsp:sp modelId="{A24A9597-160C-754A-86CD-F79153237A2F}">
      <dsp:nvSpPr>
        <dsp:cNvPr id="0" name=""/>
        <dsp:cNvSpPr/>
      </dsp:nvSpPr>
      <dsp:spPr>
        <a:xfrm>
          <a:off x="0" y="1647243"/>
          <a:ext cx="1825396" cy="367087"/>
        </a:xfrm>
        <a:prstGeom prst="rect">
          <a:avLst/>
        </a:prstGeom>
        <a:solidFill>
          <a:schemeClr val="accent3">
            <a:tint val="40000"/>
            <a:alpha val="90000"/>
            <a:hueOff val="4286741"/>
            <a:satOff val="-5517"/>
            <a:lumOff val="-430"/>
            <a:alphaOff val="0"/>
          </a:schemeClr>
        </a:solidFill>
        <a:ln w="6350" cap="flat" cmpd="sng" algn="ctr">
          <a:solidFill>
            <a:schemeClr val="accent3">
              <a:tint val="40000"/>
              <a:alpha val="90000"/>
              <a:hueOff val="4286741"/>
              <a:satOff val="-5517"/>
              <a:lumOff val="-4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el 71,93% de los hogares</a:t>
          </a:r>
          <a:endParaRPr lang="es-ES_tradnl" sz="1100" kern="1200" dirty="0">
            <a:latin typeface="Arial" charset="0"/>
            <a:ea typeface="Arial" charset="0"/>
            <a:cs typeface="Arial" charset="0"/>
          </a:endParaRPr>
        </a:p>
      </dsp:txBody>
      <dsp:txXfrm>
        <a:off x="0" y="1647243"/>
        <a:ext cx="1825396" cy="367087"/>
      </dsp:txXfrm>
    </dsp:sp>
    <dsp:sp modelId="{300D99CF-C402-0748-A21C-24A2230CF87F}">
      <dsp:nvSpPr>
        <dsp:cNvPr id="0" name=""/>
        <dsp:cNvSpPr/>
      </dsp:nvSpPr>
      <dsp:spPr>
        <a:xfrm>
          <a:off x="1825396" y="1647243"/>
          <a:ext cx="1825396" cy="367087"/>
        </a:xfrm>
        <a:prstGeom prst="rect">
          <a:avLst/>
        </a:prstGeom>
        <a:solidFill>
          <a:schemeClr val="accent3">
            <a:tint val="40000"/>
            <a:alpha val="90000"/>
            <a:hueOff val="6430112"/>
            <a:satOff val="-8276"/>
            <a:lumOff val="-645"/>
            <a:alphaOff val="0"/>
          </a:schemeClr>
        </a:solidFill>
        <a:ln w="6350" cap="flat" cmpd="sng" algn="ctr">
          <a:solidFill>
            <a:schemeClr val="accent3">
              <a:tint val="40000"/>
              <a:alpha val="90000"/>
              <a:hueOff val="6430112"/>
              <a:satOff val="-8276"/>
              <a:lumOff val="-6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 sz="1100" kern="1200" dirty="0" smtClean="0">
              <a:latin typeface="Arial" charset="0"/>
              <a:ea typeface="Arial" charset="0"/>
              <a:cs typeface="Arial" charset="0"/>
            </a:rPr>
            <a:t>Variación negativa en sus ingresos</a:t>
          </a:r>
          <a:endParaRPr lang="es-ES_tradnl" sz="1100" kern="1200" dirty="0">
            <a:latin typeface="Arial" charset="0"/>
            <a:ea typeface="Arial" charset="0"/>
            <a:cs typeface="Arial" charset="0"/>
          </a:endParaRPr>
        </a:p>
      </dsp:txBody>
      <dsp:txXfrm>
        <a:off x="1825396" y="1647243"/>
        <a:ext cx="1825396" cy="367087"/>
      </dsp:txXfrm>
    </dsp:sp>
    <dsp:sp modelId="{728F39C5-3988-E94A-8B93-6A269B925692}">
      <dsp:nvSpPr>
        <dsp:cNvPr id="0" name=""/>
        <dsp:cNvSpPr/>
      </dsp:nvSpPr>
      <dsp:spPr>
        <a:xfrm rot="10800000">
          <a:off x="0" y="571"/>
          <a:ext cx="3650793" cy="1227717"/>
        </a:xfrm>
        <a:prstGeom prst="upArrowCallout">
          <a:avLst/>
        </a:prstGeom>
        <a:blipFill rotWithShape="0">
          <a:blip xmlns:r="http://schemas.openxmlformats.org/officeDocument/2006/relationships" r:embed="rId1">
            <a:duotone>
              <a:schemeClr val="accent3">
                <a:hueOff val="11250266"/>
                <a:satOff val="-16880"/>
                <a:lumOff val="-2745"/>
                <a:alphaOff val="0"/>
                <a:shade val="30000"/>
                <a:satMod val="115000"/>
              </a:schemeClr>
              <a:schemeClr val="accent3">
                <a:hueOff val="11250266"/>
                <a:satOff val="-16880"/>
                <a:lumOff val="-2745"/>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Coeficiente de correlación alcanzado</a:t>
          </a:r>
          <a:endParaRPr lang="es-ES_tradnl" sz="1100" kern="1200" dirty="0">
            <a:latin typeface="Arial" charset="0"/>
            <a:ea typeface="Arial" charset="0"/>
            <a:cs typeface="Arial" charset="0"/>
          </a:endParaRPr>
        </a:p>
      </dsp:txBody>
      <dsp:txXfrm rot="-10800000">
        <a:off x="0" y="571"/>
        <a:ext cx="3650793" cy="430928"/>
      </dsp:txXfrm>
    </dsp:sp>
    <dsp:sp modelId="{8E8AC04A-C85B-6049-B91A-07060005CA14}">
      <dsp:nvSpPr>
        <dsp:cNvPr id="0" name=""/>
        <dsp:cNvSpPr/>
      </dsp:nvSpPr>
      <dsp:spPr>
        <a:xfrm>
          <a:off x="0" y="431499"/>
          <a:ext cx="1825396" cy="367087"/>
        </a:xfrm>
        <a:prstGeom prst="rect">
          <a:avLst/>
        </a:prstGeom>
        <a:solidFill>
          <a:schemeClr val="accent3">
            <a:tint val="40000"/>
            <a:alpha val="90000"/>
            <a:hueOff val="8573481"/>
            <a:satOff val="-11034"/>
            <a:lumOff val="-860"/>
            <a:alphaOff val="0"/>
          </a:schemeClr>
        </a:solidFill>
        <a:ln w="6350" cap="flat" cmpd="sng" algn="ctr">
          <a:solidFill>
            <a:schemeClr val="accent3">
              <a:tint val="40000"/>
              <a:alpha val="90000"/>
              <a:hueOff val="8573481"/>
              <a:satOff val="-11034"/>
              <a:lumOff val="-86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0,354 </a:t>
          </a:r>
          <a:endParaRPr lang="es-ES_tradnl" sz="1100" kern="1200" dirty="0">
            <a:latin typeface="Arial" charset="0"/>
            <a:ea typeface="Arial" charset="0"/>
            <a:cs typeface="Arial" charset="0"/>
          </a:endParaRPr>
        </a:p>
      </dsp:txBody>
      <dsp:txXfrm>
        <a:off x="0" y="431499"/>
        <a:ext cx="1825396" cy="367087"/>
      </dsp:txXfrm>
    </dsp:sp>
    <dsp:sp modelId="{B1C97E4C-85E3-884E-A695-D7F6B959EC59}">
      <dsp:nvSpPr>
        <dsp:cNvPr id="0" name=""/>
        <dsp:cNvSpPr/>
      </dsp:nvSpPr>
      <dsp:spPr>
        <a:xfrm>
          <a:off x="1825396" y="431499"/>
          <a:ext cx="1825396" cy="367087"/>
        </a:xfrm>
        <a:prstGeom prst="rect">
          <a:avLst/>
        </a:prstGeom>
        <a:solidFill>
          <a:schemeClr val="accent3">
            <a:tint val="40000"/>
            <a:alpha val="90000"/>
            <a:hueOff val="10716852"/>
            <a:satOff val="-13793"/>
            <a:lumOff val="-1075"/>
            <a:alphaOff val="0"/>
          </a:schemeClr>
        </a:solidFill>
        <a:ln w="6350" cap="flat" cmpd="sng" algn="ctr">
          <a:solidFill>
            <a:schemeClr val="accent3">
              <a:tint val="40000"/>
              <a:alpha val="90000"/>
              <a:hueOff val="10716852"/>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Correlación positiva media</a:t>
          </a:r>
          <a:endParaRPr lang="es-ES_tradnl" sz="1100" kern="1200" dirty="0">
            <a:latin typeface="Arial" charset="0"/>
            <a:ea typeface="Arial" charset="0"/>
            <a:cs typeface="Arial" charset="0"/>
          </a:endParaRPr>
        </a:p>
      </dsp:txBody>
      <dsp:txXfrm>
        <a:off x="1825396" y="431499"/>
        <a:ext cx="1825396" cy="3670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50D65-78E2-EE43-BE05-9094FDF833F0}">
      <dsp:nvSpPr>
        <dsp:cNvPr id="0" name=""/>
        <dsp:cNvSpPr/>
      </dsp:nvSpPr>
      <dsp:spPr>
        <a:xfrm rot="5400000">
          <a:off x="1739726" y="-473835"/>
          <a:ext cx="505953" cy="1790267"/>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s-ES_tradnl" sz="1000" b="1" kern="1200" dirty="0" smtClean="0">
              <a:latin typeface="Arial" charset="0"/>
              <a:ea typeface="Arial" charset="0"/>
              <a:cs typeface="Arial" charset="0"/>
            </a:rPr>
            <a:t>Precio de mercado </a:t>
          </a:r>
          <a14:m xmlns:a14="http://schemas.microsoft.com/office/drawing/2010/main">
            <m:oMath xmlns:m="http://schemas.openxmlformats.org/officeDocument/2006/math">
              <m:r>
                <a:rPr lang="mr-IN" sz="1000" b="1" i="1" kern="1200" smtClean="0">
                  <a:latin typeface="Cambria Math" charset="0"/>
                  <a:ea typeface="Arial" charset="0"/>
                  <a:cs typeface="Arial" charset="0"/>
                </a:rPr>
                <m:t>&lt;</m:t>
              </m:r>
            </m:oMath>
          </a14:m>
          <a:r>
            <a:rPr lang="es-ES_tradnl" sz="1000" b="1" kern="1200" dirty="0" smtClean="0">
              <a:latin typeface="Arial" charset="0"/>
              <a:ea typeface="Arial" charset="0"/>
              <a:cs typeface="Arial" charset="0"/>
            </a:rPr>
            <a:t> Precio natural</a:t>
          </a:r>
          <a:endParaRPr lang="es-ES_tradnl" sz="1000" b="1" kern="1200" dirty="0">
            <a:latin typeface="Arial" charset="0"/>
            <a:ea typeface="Arial" charset="0"/>
            <a:cs typeface="Arial" charset="0"/>
          </a:endParaRPr>
        </a:p>
      </dsp:txBody>
      <dsp:txXfrm rot="-5400000">
        <a:off x="1097570" y="193020"/>
        <a:ext cx="1765568" cy="456555"/>
      </dsp:txXfrm>
    </dsp:sp>
    <dsp:sp modelId="{7881D5C6-1B53-7148-9556-392CC5C452A1}">
      <dsp:nvSpPr>
        <dsp:cNvPr id="0" name=""/>
        <dsp:cNvSpPr/>
      </dsp:nvSpPr>
      <dsp:spPr>
        <a:xfrm>
          <a:off x="139860" y="159957"/>
          <a:ext cx="1007036" cy="522682"/>
        </a:xfrm>
        <a:prstGeom prst="roundRect">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Condición de vida calamitosa</a:t>
          </a:r>
          <a:endParaRPr lang="es-ES_tradnl" sz="1000" kern="1200" dirty="0">
            <a:latin typeface="Arial" charset="0"/>
            <a:ea typeface="Arial" charset="0"/>
            <a:cs typeface="Arial" charset="0"/>
          </a:endParaRPr>
        </a:p>
      </dsp:txBody>
      <dsp:txXfrm>
        <a:off x="165375" y="185472"/>
        <a:ext cx="956006" cy="471652"/>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E1A1F-F67A-374C-9CDD-7969278F0308}">
      <dsp:nvSpPr>
        <dsp:cNvPr id="0" name=""/>
        <dsp:cNvSpPr/>
      </dsp:nvSpPr>
      <dsp:spPr>
        <a:xfrm>
          <a:off x="61601" y="0"/>
          <a:ext cx="1437370" cy="1437370"/>
        </a:xfrm>
        <a:prstGeom prst="ellipse">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Estrategia</a:t>
          </a:r>
          <a:endParaRPr lang="es-ES_tradnl" sz="1100" kern="1200" dirty="0">
            <a:latin typeface="Arial" charset="0"/>
            <a:ea typeface="Arial" charset="0"/>
            <a:cs typeface="Arial" charset="0"/>
          </a:endParaRPr>
        </a:p>
      </dsp:txBody>
      <dsp:txXfrm>
        <a:off x="272099" y="210498"/>
        <a:ext cx="1016374" cy="1016374"/>
      </dsp:txXfrm>
    </dsp:sp>
    <dsp:sp modelId="{DF38C0A9-76AE-6849-BC01-91F32E092E55}">
      <dsp:nvSpPr>
        <dsp:cNvPr id="0" name=""/>
        <dsp:cNvSpPr/>
      </dsp:nvSpPr>
      <dsp:spPr>
        <a:xfrm rot="19171857">
          <a:off x="1486363" y="519321"/>
          <a:ext cx="492574" cy="0"/>
        </a:xfrm>
        <a:custGeom>
          <a:avLst/>
          <a:gdLst/>
          <a:ahLst/>
          <a:cxnLst/>
          <a:rect l="0" t="0" r="0" b="0"/>
          <a:pathLst>
            <a:path>
              <a:moveTo>
                <a:pt x="0" y="0"/>
              </a:moveTo>
              <a:lnTo>
                <a:pt x="492574" y="0"/>
              </a:lnTo>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5A3AF45-4A06-2345-B549-61554E58A70A}">
      <dsp:nvSpPr>
        <dsp:cNvPr id="0" name=""/>
        <dsp:cNvSpPr/>
      </dsp:nvSpPr>
      <dsp:spPr>
        <a:xfrm>
          <a:off x="1920015" y="359472"/>
          <a:ext cx="182274" cy="0"/>
        </a:xfrm>
        <a:prstGeom prst="line">
          <a:avLst/>
        </a:pr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8C44A7-B5EF-1E44-911B-9A417F15EC41}">
      <dsp:nvSpPr>
        <dsp:cNvPr id="0" name=""/>
        <dsp:cNvSpPr/>
      </dsp:nvSpPr>
      <dsp:spPr>
        <a:xfrm>
          <a:off x="2102290" y="259"/>
          <a:ext cx="1292494" cy="7184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Situación financiera familiar sea inestable</a:t>
          </a:r>
          <a:endParaRPr lang="es-ES_tradnl" sz="1100" kern="1200" dirty="0">
            <a:latin typeface="Arial" charset="0"/>
            <a:ea typeface="Arial" charset="0"/>
            <a:cs typeface="Arial" charset="0"/>
          </a:endParaRPr>
        </a:p>
      </dsp:txBody>
      <dsp:txXfrm>
        <a:off x="2102290" y="259"/>
        <a:ext cx="1292494" cy="718425"/>
      </dsp:txXfrm>
    </dsp:sp>
    <dsp:sp modelId="{EEC1F742-51D9-1D48-AA24-083968267093}">
      <dsp:nvSpPr>
        <dsp:cNvPr id="0" name=""/>
        <dsp:cNvSpPr/>
      </dsp:nvSpPr>
      <dsp:spPr>
        <a:xfrm rot="2428143">
          <a:off x="1486363" y="918048"/>
          <a:ext cx="492574" cy="0"/>
        </a:xfrm>
        <a:custGeom>
          <a:avLst/>
          <a:gdLst/>
          <a:ahLst/>
          <a:cxnLst/>
          <a:rect l="0" t="0" r="0" b="0"/>
          <a:pathLst>
            <a:path>
              <a:moveTo>
                <a:pt x="0" y="0"/>
              </a:moveTo>
              <a:lnTo>
                <a:pt x="492574" y="0"/>
              </a:lnTo>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8146B9-3399-C641-8783-F2B4D1BBC536}">
      <dsp:nvSpPr>
        <dsp:cNvPr id="0" name=""/>
        <dsp:cNvSpPr/>
      </dsp:nvSpPr>
      <dsp:spPr>
        <a:xfrm>
          <a:off x="1920015" y="1077897"/>
          <a:ext cx="182274" cy="0"/>
        </a:xfrm>
        <a:prstGeom prst="line">
          <a:avLst/>
        </a:pr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B0C263-EECF-2A4A-AF71-A8F95C7D7AB8}">
      <dsp:nvSpPr>
        <dsp:cNvPr id="0" name=""/>
        <dsp:cNvSpPr/>
      </dsp:nvSpPr>
      <dsp:spPr>
        <a:xfrm>
          <a:off x="2102290" y="718685"/>
          <a:ext cx="1292494" cy="7184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_tradnl" sz="1100" kern="1200" dirty="0" smtClean="0"/>
            <a:t>Requieran de financiamiento </a:t>
          </a:r>
          <a:endParaRPr lang="es-ES_tradnl" sz="1100" kern="1200" dirty="0">
            <a:latin typeface="Arial" charset="0"/>
            <a:ea typeface="Arial" charset="0"/>
            <a:cs typeface="Arial" charset="0"/>
          </a:endParaRPr>
        </a:p>
      </dsp:txBody>
      <dsp:txXfrm>
        <a:off x="2102290" y="718685"/>
        <a:ext cx="1292494" cy="718425"/>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1163-FF64-A94D-B828-D1494F884FD9}">
      <dsp:nvSpPr>
        <dsp:cNvPr id="0" name=""/>
        <dsp:cNvSpPr/>
      </dsp:nvSpPr>
      <dsp:spPr>
        <a:xfrm>
          <a:off x="147781" y="376862"/>
          <a:ext cx="1783175" cy="209785"/>
        </a:xfrm>
        <a:prstGeom prst="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w="6350" cap="flat" cmpd="sng" algn="ctr">
          <a:solidFill>
            <a:schemeClr val="accent1">
              <a:shade val="50000"/>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BF9B69CF-1B3E-9C46-AEBD-9ADE9C2D92C3}">
      <dsp:nvSpPr>
        <dsp:cNvPr id="0" name=""/>
        <dsp:cNvSpPr/>
      </dsp:nvSpPr>
      <dsp:spPr>
        <a:xfrm>
          <a:off x="147781" y="455649"/>
          <a:ext cx="130998" cy="130998"/>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AFC17D7-E621-D541-A61E-0DB0C74BB16A}">
      <dsp:nvSpPr>
        <dsp:cNvPr id="0" name=""/>
        <dsp:cNvSpPr/>
      </dsp:nvSpPr>
      <dsp:spPr>
        <a:xfrm>
          <a:off x="147781" y="0"/>
          <a:ext cx="1783175" cy="376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l" defTabSz="488950">
            <a:lnSpc>
              <a:spcPct val="90000"/>
            </a:lnSpc>
            <a:spcBef>
              <a:spcPct val="0"/>
            </a:spcBef>
            <a:spcAft>
              <a:spcPct val="35000"/>
            </a:spcAft>
          </a:pPr>
          <a:r>
            <a:rPr lang="es-ES_tradnl" sz="1100" kern="1200" dirty="0" smtClean="0">
              <a:latin typeface="Arial" charset="0"/>
              <a:ea typeface="Arial" charset="0"/>
              <a:cs typeface="Arial" charset="0"/>
            </a:rPr>
            <a:t>Antes, durante o después</a:t>
          </a:r>
          <a:endParaRPr lang="es-ES_tradnl" sz="1100" kern="1200" dirty="0"/>
        </a:p>
      </dsp:txBody>
      <dsp:txXfrm>
        <a:off x="147781" y="0"/>
        <a:ext cx="1783175" cy="376862"/>
      </dsp:txXfrm>
    </dsp:sp>
    <dsp:sp modelId="{8E38121C-890F-5B4A-91FA-F9941CFC15B5}">
      <dsp:nvSpPr>
        <dsp:cNvPr id="0" name=""/>
        <dsp:cNvSpPr/>
      </dsp:nvSpPr>
      <dsp:spPr>
        <a:xfrm>
          <a:off x="147781" y="761003"/>
          <a:ext cx="130995" cy="130995"/>
        </a:xfrm>
        <a:prstGeom prst="rect">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E22F153-B143-1E49-87AE-A0FCC852B223}">
      <dsp:nvSpPr>
        <dsp:cNvPr id="0" name=""/>
        <dsp:cNvSpPr/>
      </dsp:nvSpPr>
      <dsp:spPr>
        <a:xfrm>
          <a:off x="272603" y="673825"/>
          <a:ext cx="1658353" cy="30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s-ES_tradnl" sz="1100" kern="1200" dirty="0" smtClean="0">
              <a:latin typeface="Arial" charset="0"/>
              <a:ea typeface="Arial" charset="0"/>
              <a:cs typeface="Arial" charset="0"/>
            </a:rPr>
            <a:t>Sucesos imprevistos</a:t>
          </a:r>
          <a:endParaRPr lang="es-ES_tradnl" sz="1100" kern="1200" dirty="0"/>
        </a:p>
      </dsp:txBody>
      <dsp:txXfrm>
        <a:off x="272603" y="673825"/>
        <a:ext cx="1658353" cy="305350"/>
      </dsp:txXfrm>
    </dsp:sp>
    <dsp:sp modelId="{B7990B41-C44C-6147-8812-7F70BDBF3A0E}">
      <dsp:nvSpPr>
        <dsp:cNvPr id="0" name=""/>
        <dsp:cNvSpPr/>
      </dsp:nvSpPr>
      <dsp:spPr>
        <a:xfrm>
          <a:off x="147781" y="1066353"/>
          <a:ext cx="130995" cy="130995"/>
        </a:xfrm>
        <a:prstGeom prst="rect">
          <a:avLst/>
        </a:prstGeom>
        <a:solidFill>
          <a:schemeClr val="lt1">
            <a:hueOff val="0"/>
            <a:satOff val="0"/>
            <a:lumOff val="0"/>
            <a:alphaOff val="0"/>
          </a:schemeClr>
        </a:solidFill>
        <a:ln w="6350" cap="flat" cmpd="sng" algn="ctr">
          <a:solidFill>
            <a:schemeClr val="accent1">
              <a:shade val="50000"/>
              <a:hueOff val="361436"/>
              <a:satOff val="-7560"/>
              <a:lumOff val="42063"/>
              <a:alphaOff val="0"/>
            </a:schemeClr>
          </a:solidFill>
          <a:prstDash val="solid"/>
        </a:ln>
        <a:effectLst/>
      </dsp:spPr>
      <dsp:style>
        <a:lnRef idx="1">
          <a:scrgbClr r="0" g="0" b="0"/>
        </a:lnRef>
        <a:fillRef idx="1">
          <a:scrgbClr r="0" g="0" b="0"/>
        </a:fillRef>
        <a:effectRef idx="0">
          <a:scrgbClr r="0" g="0" b="0"/>
        </a:effectRef>
        <a:fontRef idx="minor"/>
      </dsp:style>
    </dsp:sp>
    <dsp:sp modelId="{8BD350CD-95E0-D44F-93F9-7B51C922A297}">
      <dsp:nvSpPr>
        <dsp:cNvPr id="0" name=""/>
        <dsp:cNvSpPr/>
      </dsp:nvSpPr>
      <dsp:spPr>
        <a:xfrm>
          <a:off x="272603" y="979176"/>
          <a:ext cx="1658353" cy="30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es-ES_tradnl" sz="1100" kern="1200" dirty="0" smtClean="0">
              <a:latin typeface="Arial" charset="0"/>
              <a:ea typeface="Arial" charset="0"/>
              <a:cs typeface="Arial" charset="0"/>
            </a:rPr>
            <a:t>Con impactos económicos</a:t>
          </a:r>
          <a:endParaRPr lang="es-ES_tradnl" sz="1100" kern="1200" dirty="0"/>
        </a:p>
      </dsp:txBody>
      <dsp:txXfrm>
        <a:off x="272603" y="979176"/>
        <a:ext cx="1658353" cy="305350"/>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F790E-2A8B-AA43-B872-C3FA1D444890}">
      <dsp:nvSpPr>
        <dsp:cNvPr id="0" name=""/>
        <dsp:cNvSpPr/>
      </dsp:nvSpPr>
      <dsp:spPr>
        <a:xfrm>
          <a:off x="1537" y="0"/>
          <a:ext cx="1479328" cy="2053007"/>
        </a:xfrm>
        <a:prstGeom prst="roundRect">
          <a:avLst>
            <a:gd name="adj" fmla="val 10000"/>
          </a:avLst>
        </a:prstGeom>
        <a:solidFill>
          <a:schemeClr val="accent4">
            <a:tint val="40000"/>
            <a:hueOff val="0"/>
            <a:satOff val="0"/>
            <a:lumOff val="0"/>
            <a:alphaOff val="0"/>
          </a:schemeClr>
        </a:solidFill>
        <a:ln>
          <a:noFill/>
        </a:ln>
        <a:effectLst>
          <a:softEdge rad="12700"/>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Pandemia Covid-19</a:t>
          </a:r>
          <a:endParaRPr lang="es-ES_tradnl" sz="1100" kern="1200" dirty="0">
            <a:latin typeface="Arial" charset="0"/>
            <a:ea typeface="Arial" charset="0"/>
            <a:cs typeface="Arial" charset="0"/>
          </a:endParaRPr>
        </a:p>
      </dsp:txBody>
      <dsp:txXfrm>
        <a:off x="1537" y="0"/>
        <a:ext cx="1479328" cy="615902"/>
      </dsp:txXfrm>
    </dsp:sp>
    <dsp:sp modelId="{CAF76F12-221C-B249-96D2-953567C59FA2}">
      <dsp:nvSpPr>
        <dsp:cNvPr id="0" name=""/>
        <dsp:cNvSpPr/>
      </dsp:nvSpPr>
      <dsp:spPr>
        <a:xfrm>
          <a:off x="149470" y="616503"/>
          <a:ext cx="1183463" cy="619009"/>
        </a:xfrm>
        <a:prstGeom prst="roundRect">
          <a:avLst>
            <a:gd name="adj" fmla="val 10000"/>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Ingresos percibidos por hogares de 257 alumnos</a:t>
          </a:r>
          <a:endParaRPr lang="es-ES_tradnl" sz="1100" kern="1200" dirty="0">
            <a:latin typeface="Arial" charset="0"/>
            <a:ea typeface="Arial" charset="0"/>
            <a:cs typeface="Arial" charset="0"/>
          </a:endParaRPr>
        </a:p>
      </dsp:txBody>
      <dsp:txXfrm>
        <a:off x="167600" y="634633"/>
        <a:ext cx="1147203" cy="582749"/>
      </dsp:txXfrm>
    </dsp:sp>
    <dsp:sp modelId="{8C393270-37FC-394C-AC39-8C3E9BC0BF18}">
      <dsp:nvSpPr>
        <dsp:cNvPr id="0" name=""/>
        <dsp:cNvSpPr/>
      </dsp:nvSpPr>
      <dsp:spPr>
        <a:xfrm>
          <a:off x="149470" y="1330745"/>
          <a:ext cx="1183463" cy="619009"/>
        </a:xfrm>
        <a:prstGeom prst="roundRect">
          <a:avLst>
            <a:gd name="adj" fmla="val 10000"/>
          </a:avLst>
        </a:prstGeom>
        <a:blipFill rotWithShape="0">
          <a:blip xmlns:r="http://schemas.openxmlformats.org/officeDocument/2006/relationships" r:embed="rId1">
            <a:duotone>
              <a:schemeClr val="accent4">
                <a:hueOff val="-1488257"/>
                <a:satOff val="8966"/>
                <a:lumOff val="719"/>
                <a:alphaOff val="0"/>
                <a:shade val="30000"/>
                <a:satMod val="115000"/>
              </a:schemeClr>
              <a:schemeClr val="accent4">
                <a:hueOff val="-1488257"/>
                <a:satOff val="8966"/>
                <a:lumOff val="719"/>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Insuficientes para cubrir gastos familiares</a:t>
          </a:r>
          <a:endParaRPr lang="es-ES_tradnl" sz="1100" kern="1200" dirty="0">
            <a:latin typeface="Arial" charset="0"/>
            <a:ea typeface="Arial" charset="0"/>
            <a:cs typeface="Arial" charset="0"/>
          </a:endParaRPr>
        </a:p>
      </dsp:txBody>
      <dsp:txXfrm>
        <a:off x="167600" y="1348875"/>
        <a:ext cx="1147203" cy="582749"/>
      </dsp:txXfrm>
    </dsp:sp>
    <dsp:sp modelId="{3B43A63B-4E69-FE40-9EFF-7598B1EF9222}">
      <dsp:nvSpPr>
        <dsp:cNvPr id="0" name=""/>
        <dsp:cNvSpPr/>
      </dsp:nvSpPr>
      <dsp:spPr>
        <a:xfrm>
          <a:off x="1591816" y="0"/>
          <a:ext cx="1479328" cy="2053007"/>
        </a:xfrm>
        <a:prstGeom prst="roundRect">
          <a:avLst>
            <a:gd name="adj" fmla="val 10000"/>
          </a:avLst>
        </a:prstGeom>
        <a:solidFill>
          <a:schemeClr val="accent4">
            <a:tint val="40000"/>
            <a:hueOff val="0"/>
            <a:satOff val="0"/>
            <a:lumOff val="0"/>
            <a:alphaOff val="0"/>
          </a:schemeClr>
        </a:solidFill>
        <a:ln>
          <a:noFill/>
        </a:ln>
        <a:effectLst>
          <a:softEdge rad="12700"/>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Diferencia</a:t>
          </a:r>
          <a:endParaRPr lang="es-ES_tradnl" sz="1100" kern="1200" dirty="0">
            <a:latin typeface="Arial" charset="0"/>
            <a:ea typeface="Arial" charset="0"/>
            <a:cs typeface="Arial" charset="0"/>
          </a:endParaRPr>
        </a:p>
      </dsp:txBody>
      <dsp:txXfrm>
        <a:off x="1591816" y="0"/>
        <a:ext cx="1479328" cy="615902"/>
      </dsp:txXfrm>
    </dsp:sp>
    <dsp:sp modelId="{4F0B3ADB-6468-424A-BCEC-0BBE2D0E99B3}">
      <dsp:nvSpPr>
        <dsp:cNvPr id="0" name=""/>
        <dsp:cNvSpPr/>
      </dsp:nvSpPr>
      <dsp:spPr>
        <a:xfrm>
          <a:off x="1739749" y="616503"/>
          <a:ext cx="1183463" cy="619009"/>
        </a:xfrm>
        <a:prstGeom prst="roundRect">
          <a:avLst>
            <a:gd name="adj" fmla="val 10000"/>
          </a:avLst>
        </a:prstGeom>
        <a:blipFill rotWithShape="0">
          <a:blip xmlns:r="http://schemas.openxmlformats.org/officeDocument/2006/relationships" r:embed="rId1">
            <a:duotone>
              <a:schemeClr val="accent4">
                <a:hueOff val="-2976514"/>
                <a:satOff val="17933"/>
                <a:lumOff val="1437"/>
                <a:alphaOff val="0"/>
                <a:shade val="30000"/>
                <a:satMod val="115000"/>
              </a:schemeClr>
              <a:schemeClr val="accent4">
                <a:hueOff val="-2976514"/>
                <a:satOff val="17933"/>
                <a:lumOff val="1437"/>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Menos del 20% </a:t>
          </a:r>
          <a:endParaRPr lang="es-ES_tradnl" sz="1100" kern="1200" dirty="0">
            <a:latin typeface="Arial" charset="0"/>
            <a:ea typeface="Arial" charset="0"/>
            <a:cs typeface="Arial" charset="0"/>
          </a:endParaRPr>
        </a:p>
      </dsp:txBody>
      <dsp:txXfrm>
        <a:off x="1757879" y="634633"/>
        <a:ext cx="1147203" cy="582749"/>
      </dsp:txXfrm>
    </dsp:sp>
    <dsp:sp modelId="{9F88BB89-7DBB-7D46-A24D-3316E7D736C9}">
      <dsp:nvSpPr>
        <dsp:cNvPr id="0" name=""/>
        <dsp:cNvSpPr/>
      </dsp:nvSpPr>
      <dsp:spPr>
        <a:xfrm>
          <a:off x="1739749" y="1330745"/>
          <a:ext cx="1183463" cy="619009"/>
        </a:xfrm>
        <a:prstGeom prst="roundRect">
          <a:avLst>
            <a:gd name="adj" fmla="val 10000"/>
          </a:avLst>
        </a:prstGeom>
        <a:blipFill rotWithShape="0">
          <a:blip xmlns:r="http://schemas.openxmlformats.org/officeDocument/2006/relationships" r:embed="rId1">
            <a:duotone>
              <a:schemeClr val="accent4">
                <a:hueOff val="-4464771"/>
                <a:satOff val="26899"/>
                <a:lumOff val="2156"/>
                <a:alphaOff val="0"/>
                <a:shade val="30000"/>
                <a:satMod val="115000"/>
              </a:schemeClr>
              <a:schemeClr val="accent4">
                <a:hueOff val="-4464771"/>
                <a:satOff val="26899"/>
                <a:lumOff val="215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s-ES_tradnl" sz="1100" kern="1200" dirty="0" smtClean="0">
              <a:latin typeface="Arial" charset="0"/>
              <a:ea typeface="Arial" charset="0"/>
              <a:cs typeface="Arial" charset="0"/>
            </a:rPr>
            <a:t>Del 21% al 30%</a:t>
          </a:r>
          <a:endParaRPr lang="es-ES_tradnl" sz="1100" kern="1200" dirty="0">
            <a:latin typeface="Arial" charset="0"/>
            <a:ea typeface="Arial" charset="0"/>
            <a:cs typeface="Arial" charset="0"/>
          </a:endParaRPr>
        </a:p>
      </dsp:txBody>
      <dsp:txXfrm>
        <a:off x="1757879" y="1348875"/>
        <a:ext cx="1147203" cy="582749"/>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71952-4AA3-994B-B51A-333095309C75}">
      <dsp:nvSpPr>
        <dsp:cNvPr id="0" name=""/>
        <dsp:cNvSpPr/>
      </dsp:nvSpPr>
      <dsp:spPr>
        <a:xfrm>
          <a:off x="0" y="1755026"/>
          <a:ext cx="3338062" cy="1151487"/>
        </a:xfrm>
        <a:prstGeom prst="rect">
          <a:avLst/>
        </a:prstGeom>
        <a:blipFill rotWithShape="0">
          <a:blip xmlns:r="http://schemas.openxmlformats.org/officeDocument/2006/relationships" r:embed="rId1">
            <a:duotone>
              <a:schemeClr val="accent4">
                <a:hueOff val="0"/>
                <a:satOff val="0"/>
                <a:lumOff val="0"/>
                <a:alphaOff val="0"/>
                <a:tint val="67000"/>
                <a:shade val="65000"/>
              </a:schemeClr>
              <a:schemeClr val="accent4">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Para</a:t>
          </a:r>
          <a:endParaRPr lang="es-ES_tradnl" sz="1000" kern="1200" dirty="0">
            <a:latin typeface="Arial" charset="0"/>
            <a:ea typeface="Arial" charset="0"/>
            <a:cs typeface="Arial" charset="0"/>
          </a:endParaRPr>
        </a:p>
      </dsp:txBody>
      <dsp:txXfrm>
        <a:off x="0" y="1755026"/>
        <a:ext cx="3338062" cy="621803"/>
      </dsp:txXfrm>
    </dsp:sp>
    <dsp:sp modelId="{86D0BDC3-4CDA-3E49-A235-6623759F1D60}">
      <dsp:nvSpPr>
        <dsp:cNvPr id="0" name=""/>
        <dsp:cNvSpPr/>
      </dsp:nvSpPr>
      <dsp:spPr>
        <a:xfrm>
          <a:off x="1629" y="2353799"/>
          <a:ext cx="1111600" cy="52968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Solventar este faltante</a:t>
          </a:r>
          <a:endParaRPr lang="es-ES_tradnl" sz="1000" kern="1200" dirty="0">
            <a:latin typeface="Arial" charset="0"/>
            <a:ea typeface="Arial" charset="0"/>
            <a:cs typeface="Arial" charset="0"/>
          </a:endParaRPr>
        </a:p>
      </dsp:txBody>
      <dsp:txXfrm>
        <a:off x="1629" y="2353799"/>
        <a:ext cx="1111600" cy="529684"/>
      </dsp:txXfrm>
    </dsp:sp>
    <dsp:sp modelId="{E332F72D-1AAF-CA4D-BA36-986E202951F7}">
      <dsp:nvSpPr>
        <dsp:cNvPr id="0" name=""/>
        <dsp:cNvSpPr/>
      </dsp:nvSpPr>
      <dsp:spPr>
        <a:xfrm>
          <a:off x="1113230" y="2353799"/>
          <a:ext cx="1111600" cy="529684"/>
        </a:xfrm>
        <a:prstGeom prst="rect">
          <a:avLst/>
        </a:prstGeom>
        <a:solidFill>
          <a:schemeClr val="accent4">
            <a:tint val="40000"/>
            <a:alpha val="90000"/>
            <a:hueOff val="-1315235"/>
            <a:satOff val="7386"/>
            <a:lumOff val="469"/>
            <a:alphaOff val="0"/>
          </a:schemeClr>
        </a:solidFill>
        <a:ln w="6350" cap="flat" cmpd="sng" algn="ctr">
          <a:solidFill>
            <a:schemeClr val="accent4">
              <a:tint val="40000"/>
              <a:alpha val="90000"/>
              <a:hueOff val="-1315235"/>
              <a:satOff val="7386"/>
              <a:lumOff val="4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Satisfacer necesidades básicas </a:t>
          </a:r>
          <a:endParaRPr lang="es-ES_tradnl" sz="1000" kern="1200" dirty="0">
            <a:latin typeface="Arial" charset="0"/>
            <a:ea typeface="Arial" charset="0"/>
            <a:cs typeface="Arial" charset="0"/>
          </a:endParaRPr>
        </a:p>
      </dsp:txBody>
      <dsp:txXfrm>
        <a:off x="1113230" y="2353799"/>
        <a:ext cx="1111600" cy="529684"/>
      </dsp:txXfrm>
    </dsp:sp>
    <dsp:sp modelId="{8AE5386C-32FD-F145-A378-4D9BC5D2D33A}">
      <dsp:nvSpPr>
        <dsp:cNvPr id="0" name=""/>
        <dsp:cNvSpPr/>
      </dsp:nvSpPr>
      <dsp:spPr>
        <a:xfrm>
          <a:off x="2224831" y="2353799"/>
          <a:ext cx="1111600" cy="529684"/>
        </a:xfrm>
        <a:prstGeom prst="rect">
          <a:avLst/>
        </a:prstGeom>
        <a:solidFill>
          <a:schemeClr val="accent4">
            <a:tint val="40000"/>
            <a:alpha val="90000"/>
            <a:hueOff val="-2630471"/>
            <a:satOff val="14771"/>
            <a:lumOff val="939"/>
            <a:alphaOff val="0"/>
          </a:schemeClr>
        </a:solidFill>
        <a:ln w="6350" cap="flat" cmpd="sng" algn="ctr">
          <a:solidFill>
            <a:schemeClr val="accent4">
              <a:tint val="40000"/>
              <a:alpha val="90000"/>
              <a:hueOff val="-2630471"/>
              <a:satOff val="14771"/>
              <a:lumOff val="9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Desarrollar actividades económicas</a:t>
          </a:r>
          <a:endParaRPr lang="es-ES_tradnl" sz="1000" kern="1200" dirty="0">
            <a:latin typeface="Arial" charset="0"/>
            <a:ea typeface="Arial" charset="0"/>
            <a:cs typeface="Arial" charset="0"/>
          </a:endParaRPr>
        </a:p>
      </dsp:txBody>
      <dsp:txXfrm>
        <a:off x="2224831" y="2353799"/>
        <a:ext cx="1111600" cy="529684"/>
      </dsp:txXfrm>
    </dsp:sp>
    <dsp:sp modelId="{77403A56-1DF4-3C4D-AC0C-DF4F27AEC1D4}">
      <dsp:nvSpPr>
        <dsp:cNvPr id="0" name=""/>
        <dsp:cNvSpPr/>
      </dsp:nvSpPr>
      <dsp:spPr>
        <a:xfrm rot="10800000">
          <a:off x="0" y="1311"/>
          <a:ext cx="3338062" cy="1770987"/>
        </a:xfrm>
        <a:prstGeom prst="upArrowCallout">
          <a:avLst/>
        </a:prstGeom>
        <a:blipFill rotWithShape="0">
          <a:blip xmlns:r="http://schemas.openxmlformats.org/officeDocument/2006/relationships" r:embed="rId1">
            <a:duotone>
              <a:schemeClr val="accent4">
                <a:hueOff val="-4464771"/>
                <a:satOff val="26899"/>
                <a:lumOff val="2156"/>
                <a:alphaOff val="0"/>
                <a:tint val="67000"/>
                <a:shade val="65000"/>
              </a:schemeClr>
              <a:schemeClr val="accent4">
                <a:hueOff val="-4464771"/>
                <a:satOff val="26899"/>
                <a:lumOff val="2156"/>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_tradnl" sz="1000" kern="1200" smtClean="0">
              <a:latin typeface="Arial" charset="0"/>
              <a:ea typeface="Arial" charset="0"/>
              <a:cs typeface="Arial" charset="0"/>
            </a:rPr>
            <a:t>No consigan</a:t>
          </a:r>
          <a:endParaRPr lang="es-ES_tradnl" sz="1000" kern="1200" dirty="0">
            <a:latin typeface="Arial" charset="0"/>
            <a:ea typeface="Arial" charset="0"/>
            <a:cs typeface="Arial" charset="0"/>
          </a:endParaRPr>
        </a:p>
      </dsp:txBody>
      <dsp:txXfrm rot="-10800000">
        <a:off x="0" y="1311"/>
        <a:ext cx="3338062" cy="621616"/>
      </dsp:txXfrm>
    </dsp:sp>
    <dsp:sp modelId="{2F7509E2-1A1E-ED4F-BE6C-2ACDE9714363}">
      <dsp:nvSpPr>
        <dsp:cNvPr id="0" name=""/>
        <dsp:cNvSpPr/>
      </dsp:nvSpPr>
      <dsp:spPr>
        <a:xfrm>
          <a:off x="0" y="622927"/>
          <a:ext cx="3338062" cy="529525"/>
        </a:xfrm>
        <a:prstGeom prst="rect">
          <a:avLst/>
        </a:prstGeom>
        <a:solidFill>
          <a:schemeClr val="accent4">
            <a:tint val="40000"/>
            <a:alpha val="90000"/>
            <a:hueOff val="-3945706"/>
            <a:satOff val="22157"/>
            <a:lumOff val="1408"/>
            <a:alphaOff val="0"/>
          </a:schemeClr>
        </a:solidFill>
        <a:ln w="6350" cap="flat" cmpd="sng" algn="ctr">
          <a:solidFill>
            <a:schemeClr val="accent4">
              <a:tint val="40000"/>
              <a:alpha val="90000"/>
              <a:hueOff val="-3945706"/>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En entidades bancarias tradicionales</a:t>
          </a:r>
          <a:endParaRPr lang="es-ES_tradnl" sz="1000" kern="1200" dirty="0">
            <a:latin typeface="Arial" charset="0"/>
            <a:ea typeface="Arial" charset="0"/>
            <a:cs typeface="Arial" charset="0"/>
          </a:endParaRPr>
        </a:p>
      </dsp:txBody>
      <dsp:txXfrm>
        <a:off x="0" y="622927"/>
        <a:ext cx="3338062" cy="529525"/>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BF3A1-EA9A-304E-A9B6-5B2112A71FBD}">
      <dsp:nvSpPr>
        <dsp:cNvPr id="0" name=""/>
        <dsp:cNvSpPr/>
      </dsp:nvSpPr>
      <dsp:spPr>
        <a:xfrm>
          <a:off x="824" y="182792"/>
          <a:ext cx="1759225" cy="1203969"/>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Proporcionar a los estudiantes de la Universidad de las Fuerzas Armadas información clara, precisa y detallada sobre como constituir una Caja de ahorro dentro de esta institución educativa</a:t>
          </a:r>
          <a:endParaRPr lang="es-ES_tradnl" sz="1000" kern="1200" dirty="0">
            <a:latin typeface="Arial" charset="0"/>
            <a:ea typeface="Arial" charset="0"/>
            <a:cs typeface="Arial" charset="0"/>
          </a:endParaRPr>
        </a:p>
      </dsp:txBody>
      <dsp:txXfrm>
        <a:off x="36087" y="218055"/>
        <a:ext cx="1688699" cy="1133443"/>
      </dsp:txXfrm>
    </dsp:sp>
    <dsp:sp modelId="{884B6EEE-B011-C94B-BBB9-D8C17B2D1074}">
      <dsp:nvSpPr>
        <dsp:cNvPr id="0" name=""/>
        <dsp:cNvSpPr/>
      </dsp:nvSpPr>
      <dsp:spPr>
        <a:xfrm>
          <a:off x="1935972" y="566633"/>
          <a:ext cx="372955" cy="436287"/>
        </a:xfrm>
        <a:prstGeom prst="rightArrow">
          <a:avLst>
            <a:gd name="adj1" fmla="val 60000"/>
            <a:gd name="adj2" fmla="val 50000"/>
          </a:avLst>
        </a:prstGeom>
        <a:blipFill rotWithShape="0">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latin typeface="Arial" charset="0"/>
            <a:ea typeface="Arial" charset="0"/>
            <a:cs typeface="Arial" charset="0"/>
          </a:endParaRPr>
        </a:p>
      </dsp:txBody>
      <dsp:txXfrm>
        <a:off x="1935972" y="653890"/>
        <a:ext cx="261069" cy="261773"/>
      </dsp:txXfrm>
    </dsp:sp>
    <dsp:sp modelId="{4E80E808-86A1-9745-9AAE-B26EF2865065}">
      <dsp:nvSpPr>
        <dsp:cNvPr id="0" name=""/>
        <dsp:cNvSpPr/>
      </dsp:nvSpPr>
      <dsp:spPr>
        <a:xfrm>
          <a:off x="2463740" y="182792"/>
          <a:ext cx="1759225" cy="1203969"/>
        </a:xfrm>
        <a:prstGeom prst="roundRect">
          <a:avLst>
            <a:gd name="adj" fmla="val 10000"/>
          </a:avLst>
        </a:prstGeom>
        <a:blipFill rotWithShape="0">
          <a:blip xmlns:r="http://schemas.openxmlformats.org/officeDocument/2006/relationships" r:embed="rId1">
            <a:duotone>
              <a:schemeClr val="accent5">
                <a:hueOff val="-9933876"/>
                <a:satOff val="39811"/>
                <a:lumOff val="8628"/>
                <a:alphaOff val="0"/>
                <a:tint val="67000"/>
                <a:shade val="65000"/>
              </a:schemeClr>
              <a:schemeClr val="accent5">
                <a:hueOff val="-9933876"/>
                <a:satOff val="39811"/>
                <a:lumOff val="8628"/>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Para que ante la falta de alternativas de financiamiento en situaciones de crisis puedan crear este tipo de entidad siguiendo los pasos descritos en la guía.</a:t>
          </a:r>
          <a:endParaRPr lang="es-ES_tradnl" sz="1000" kern="1200" dirty="0">
            <a:latin typeface="Arial" charset="0"/>
            <a:ea typeface="Arial" charset="0"/>
            <a:cs typeface="Arial" charset="0"/>
          </a:endParaRPr>
        </a:p>
      </dsp:txBody>
      <dsp:txXfrm>
        <a:off x="2499003" y="218055"/>
        <a:ext cx="1688699" cy="1133443"/>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89180-B442-3347-8ABB-BED22C25C64D}">
      <dsp:nvSpPr>
        <dsp:cNvPr id="0" name=""/>
        <dsp:cNvSpPr/>
      </dsp:nvSpPr>
      <dsp:spPr>
        <a:xfrm rot="5400000">
          <a:off x="2559600" y="-941222"/>
          <a:ext cx="547429" cy="3754446"/>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Obtener información respecto a los trámites que deben realizarse tanto con la Universidad como con la SEPS para constituir una Caja de ahorro dentro del campus universitario </a:t>
          </a:r>
          <a:endParaRPr lang="es-ES_tradnl" sz="1000" kern="1200" dirty="0">
            <a:latin typeface="Arial" charset="0"/>
            <a:ea typeface="Arial" charset="0"/>
            <a:cs typeface="Arial" charset="0"/>
          </a:endParaRPr>
        </a:p>
      </dsp:txBody>
      <dsp:txXfrm rot="-5400000">
        <a:off x="956092" y="689009"/>
        <a:ext cx="3727723" cy="493983"/>
      </dsp:txXfrm>
    </dsp:sp>
    <dsp:sp modelId="{3EB2665C-AE46-8247-82D1-2B628697C69B}">
      <dsp:nvSpPr>
        <dsp:cNvPr id="0" name=""/>
        <dsp:cNvSpPr/>
      </dsp:nvSpPr>
      <dsp:spPr>
        <a:xfrm>
          <a:off x="54268" y="624967"/>
          <a:ext cx="985216" cy="622066"/>
        </a:xfrm>
        <a:prstGeom prst="roundRect">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es-ES_tradnl" sz="1000" b="1" kern="1200" dirty="0" smtClean="0">
              <a:latin typeface="Arial" charset="0"/>
              <a:ea typeface="Arial" charset="0"/>
              <a:cs typeface="Arial" charset="0"/>
            </a:rPr>
            <a:t>1.</a:t>
          </a:r>
          <a:endParaRPr lang="es-ES_tradnl" sz="1000" b="1" kern="1200" dirty="0">
            <a:latin typeface="Arial" charset="0"/>
            <a:ea typeface="Arial" charset="0"/>
            <a:cs typeface="Arial" charset="0"/>
          </a:endParaRPr>
        </a:p>
      </dsp:txBody>
      <dsp:txXfrm>
        <a:off x="84635" y="655334"/>
        <a:ext cx="924482" cy="561332"/>
      </dsp:txXfrm>
    </dsp:sp>
    <dsp:sp modelId="{906FB3BF-1BF7-EA49-B81E-00BE5B69A7F9}">
      <dsp:nvSpPr>
        <dsp:cNvPr id="0" name=""/>
        <dsp:cNvSpPr/>
      </dsp:nvSpPr>
      <dsp:spPr>
        <a:xfrm rot="5400000">
          <a:off x="2559600" y="-253912"/>
          <a:ext cx="547429" cy="3754446"/>
        </a:xfrm>
        <a:prstGeom prst="round2SameRect">
          <a:avLst/>
        </a:prstGeom>
        <a:solidFill>
          <a:schemeClr val="accent2">
            <a:tint val="40000"/>
            <a:alpha val="90000"/>
            <a:hueOff val="2512909"/>
            <a:satOff val="-2189"/>
            <a:lumOff val="-3"/>
            <a:alphaOff val="0"/>
          </a:schemeClr>
        </a:solidFill>
        <a:ln w="6350" cap="flat" cmpd="sng" algn="ctr">
          <a:solidFill>
            <a:schemeClr val="accent2">
              <a:tint val="40000"/>
              <a:alpha val="90000"/>
              <a:hueOff val="2512909"/>
              <a:satOff val="-2189"/>
              <a:lumOff val="-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Organizar por pasos los procesos que tienen que efectuarse para cumplir con el propósito de la guía y describir las actividades</a:t>
          </a:r>
          <a:endParaRPr lang="es-ES_tradnl" sz="1000" kern="1200" dirty="0">
            <a:latin typeface="Arial" charset="0"/>
            <a:ea typeface="Arial" charset="0"/>
            <a:cs typeface="Arial" charset="0"/>
          </a:endParaRPr>
        </a:p>
      </dsp:txBody>
      <dsp:txXfrm rot="-5400000">
        <a:off x="956092" y="1376319"/>
        <a:ext cx="3727723" cy="493983"/>
      </dsp:txXfrm>
    </dsp:sp>
    <dsp:sp modelId="{099CBADA-4824-3C4E-B7AA-F9E6108B6D30}">
      <dsp:nvSpPr>
        <dsp:cNvPr id="0" name=""/>
        <dsp:cNvSpPr/>
      </dsp:nvSpPr>
      <dsp:spPr>
        <a:xfrm>
          <a:off x="54268" y="1312263"/>
          <a:ext cx="985216" cy="622066"/>
        </a:xfrm>
        <a:prstGeom prst="roundRect">
          <a:avLst/>
        </a:prstGeom>
        <a:blipFill rotWithShape="0">
          <a:blip xmlns:r="http://schemas.openxmlformats.org/officeDocument/2006/relationships" r:embed="rId1">
            <a:duotone>
              <a:schemeClr val="accent2">
                <a:hueOff val="2340760"/>
                <a:satOff val="-2919"/>
                <a:lumOff val="686"/>
                <a:alphaOff val="0"/>
                <a:shade val="30000"/>
                <a:satMod val="115000"/>
              </a:schemeClr>
              <a:schemeClr val="accent2">
                <a:hueOff val="2340760"/>
                <a:satOff val="-2919"/>
                <a:lumOff val="68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es-ES_tradnl" sz="1000" b="1" kern="1200" dirty="0" smtClean="0">
              <a:latin typeface="Arial" charset="0"/>
              <a:ea typeface="Arial" charset="0"/>
              <a:cs typeface="Arial" charset="0"/>
            </a:rPr>
            <a:t>2.</a:t>
          </a:r>
          <a:endParaRPr lang="es-ES_tradnl" sz="1000" b="1" kern="1200" dirty="0">
            <a:latin typeface="Arial" charset="0"/>
            <a:ea typeface="Arial" charset="0"/>
            <a:cs typeface="Arial" charset="0"/>
          </a:endParaRPr>
        </a:p>
      </dsp:txBody>
      <dsp:txXfrm>
        <a:off x="84635" y="1342630"/>
        <a:ext cx="924482" cy="561332"/>
      </dsp:txXfrm>
    </dsp:sp>
    <dsp:sp modelId="{38924AB3-735E-1243-8F8A-4B9E8EC37196}">
      <dsp:nvSpPr>
        <dsp:cNvPr id="0" name=""/>
        <dsp:cNvSpPr/>
      </dsp:nvSpPr>
      <dsp:spPr>
        <a:xfrm rot="5400000">
          <a:off x="2559600" y="445183"/>
          <a:ext cx="547429" cy="3754446"/>
        </a:xfrm>
        <a:prstGeom prst="round2SameRect">
          <a:avLst/>
        </a:prstGeom>
        <a:solidFill>
          <a:schemeClr val="accent2">
            <a:tint val="40000"/>
            <a:alpha val="90000"/>
            <a:hueOff val="5025819"/>
            <a:satOff val="-4378"/>
            <a:lumOff val="-6"/>
            <a:alphaOff val="0"/>
          </a:schemeClr>
        </a:solidFill>
        <a:ln w="6350" cap="flat" cmpd="sng" algn="ctr">
          <a:solidFill>
            <a:schemeClr val="accent2">
              <a:tint val="40000"/>
              <a:alpha val="90000"/>
              <a:hueOff val="5025819"/>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s-ES_tradnl" sz="1000" kern="1200" dirty="0" smtClean="0">
              <a:latin typeface="Arial" charset="0"/>
              <a:ea typeface="Arial" charset="0"/>
              <a:cs typeface="Arial" charset="0"/>
            </a:rPr>
            <a:t>Ejemplificar el contenido de los elementos principales que se deberán incluir en el estatuto social de la Caja de ahorro</a:t>
          </a:r>
          <a:endParaRPr lang="es-ES_tradnl" sz="1000" kern="1200" dirty="0">
            <a:latin typeface="Arial" charset="0"/>
            <a:ea typeface="Arial" charset="0"/>
            <a:cs typeface="Arial" charset="0"/>
          </a:endParaRPr>
        </a:p>
      </dsp:txBody>
      <dsp:txXfrm rot="-5400000">
        <a:off x="956092" y="2075415"/>
        <a:ext cx="3727723" cy="493983"/>
      </dsp:txXfrm>
    </dsp:sp>
    <dsp:sp modelId="{FDF3D8D3-C811-DA48-96B4-2A3E3B5F5DCC}">
      <dsp:nvSpPr>
        <dsp:cNvPr id="0" name=""/>
        <dsp:cNvSpPr/>
      </dsp:nvSpPr>
      <dsp:spPr>
        <a:xfrm>
          <a:off x="54268" y="2011387"/>
          <a:ext cx="985216" cy="622066"/>
        </a:xfrm>
        <a:prstGeom prst="roundRect">
          <a:avLst/>
        </a:prstGeom>
        <a:blipFill rotWithShape="0">
          <a:blip xmlns:r="http://schemas.openxmlformats.org/officeDocument/2006/relationships" r:embed="rId1">
            <a:duotone>
              <a:schemeClr val="accent2">
                <a:hueOff val="4681520"/>
                <a:satOff val="-5839"/>
                <a:lumOff val="1373"/>
                <a:alphaOff val="0"/>
                <a:shade val="30000"/>
                <a:satMod val="115000"/>
              </a:schemeClr>
              <a:schemeClr val="accent2">
                <a:hueOff val="4681520"/>
                <a:satOff val="-5839"/>
                <a:lumOff val="137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es-ES_tradnl" sz="1000" b="1" kern="1200" dirty="0" smtClean="0">
              <a:latin typeface="Arial" charset="0"/>
              <a:ea typeface="Arial" charset="0"/>
              <a:cs typeface="Arial" charset="0"/>
            </a:rPr>
            <a:t>3.</a:t>
          </a:r>
          <a:endParaRPr lang="es-ES_tradnl" sz="1000" b="1" kern="1200" dirty="0">
            <a:latin typeface="Arial" charset="0"/>
            <a:ea typeface="Arial" charset="0"/>
            <a:cs typeface="Arial" charset="0"/>
          </a:endParaRPr>
        </a:p>
      </dsp:txBody>
      <dsp:txXfrm>
        <a:off x="84635" y="2041754"/>
        <a:ext cx="924482" cy="561332"/>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249A2-0768-7D42-93A0-93C97CF64066}">
      <dsp:nvSpPr>
        <dsp:cNvPr id="0" name=""/>
        <dsp:cNvSpPr/>
      </dsp:nvSpPr>
      <dsp:spPr>
        <a:xfrm>
          <a:off x="0" y="4590"/>
          <a:ext cx="2232248" cy="489600"/>
        </a:xfrm>
        <a:prstGeom prst="rect">
          <a:avLst/>
        </a:prstGeom>
        <a:blipFill rotWithShape="0">
          <a:blip xmlns:r="http://schemas.openxmlformats.org/officeDocument/2006/relationships" r:embed="rId1">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w="6350" cap="flat" cmpd="sng" algn="ctr">
          <a:solidFill>
            <a:schemeClr val="accent5">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_tradnl" sz="1100" b="1" kern="1200" smtClean="0">
              <a:latin typeface="Arial" charset="0"/>
              <a:ea typeface="Arial" charset="0"/>
              <a:cs typeface="Arial" charset="0"/>
            </a:rPr>
            <a:t>3.</a:t>
          </a:r>
          <a:endParaRPr lang="es-ES_tradnl" sz="1100" b="1" kern="1200" dirty="0">
            <a:latin typeface="Arial" charset="0"/>
            <a:ea typeface="Arial" charset="0"/>
            <a:cs typeface="Arial" charset="0"/>
          </a:endParaRPr>
        </a:p>
      </dsp:txBody>
      <dsp:txXfrm>
        <a:off x="0" y="4590"/>
        <a:ext cx="2232248" cy="489600"/>
      </dsp:txXfrm>
    </dsp:sp>
    <dsp:sp modelId="{0C87AE88-557E-E245-A0EC-AAAD6A901606}">
      <dsp:nvSpPr>
        <dsp:cNvPr id="0" name=""/>
        <dsp:cNvSpPr/>
      </dsp:nvSpPr>
      <dsp:spPr>
        <a:xfrm>
          <a:off x="0" y="494190"/>
          <a:ext cx="2232248" cy="1166625"/>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ES_tradnl" sz="1100" b="0" i="1" kern="1200" dirty="0" smtClean="0">
              <a:latin typeface="Arial" charset="0"/>
              <a:ea typeface="Arial" charset="0"/>
              <a:cs typeface="Arial" charset="0"/>
            </a:rPr>
            <a:t>Identificar y cumplir con los parámetros dispuestos para la constitución de la entidad en la ley de economía popular y solidaria, el reglamento respectivo y las resoluciones relacionadas</a:t>
          </a:r>
          <a:endParaRPr lang="es-ES_tradnl" sz="1100" b="0" kern="1200" dirty="0">
            <a:latin typeface="Arial" charset="0"/>
            <a:ea typeface="Arial" charset="0"/>
            <a:cs typeface="Arial" charset="0"/>
          </a:endParaRPr>
        </a:p>
      </dsp:txBody>
      <dsp:txXfrm>
        <a:off x="0" y="494190"/>
        <a:ext cx="2232248" cy="1166625"/>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0B619-60A7-3A4F-B3E3-26E5718A1391}">
      <dsp:nvSpPr>
        <dsp:cNvPr id="0" name=""/>
        <dsp:cNvSpPr/>
      </dsp:nvSpPr>
      <dsp:spPr>
        <a:xfrm>
          <a:off x="0" y="4789"/>
          <a:ext cx="2232248" cy="576000"/>
        </a:xfrm>
        <a:prstGeom prst="rect">
          <a:avLst/>
        </a:prstGeom>
        <a:blipFill rotWithShape="0">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w="6350" cap="flat" cmpd="sng" algn="ctr">
          <a:solidFill>
            <a:schemeClr val="accent2">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1.</a:t>
          </a:r>
          <a:endParaRPr lang="es-ES_tradnl" sz="1100" b="1" kern="1200" dirty="0">
            <a:latin typeface="Arial" charset="0"/>
            <a:ea typeface="Arial" charset="0"/>
            <a:cs typeface="Arial" charset="0"/>
          </a:endParaRPr>
        </a:p>
      </dsp:txBody>
      <dsp:txXfrm>
        <a:off x="0" y="4789"/>
        <a:ext cx="2232248" cy="576000"/>
      </dsp:txXfrm>
    </dsp:sp>
    <dsp:sp modelId="{DE8D9318-FBC3-9245-8BB4-4E149EC6989A}">
      <dsp:nvSpPr>
        <dsp:cNvPr id="0" name=""/>
        <dsp:cNvSpPr/>
      </dsp:nvSpPr>
      <dsp:spPr>
        <a:xfrm>
          <a:off x="0" y="580789"/>
          <a:ext cx="2232248" cy="104309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endParaRPr lang="es-ES_tradnl" sz="1100" b="0" kern="1200" dirty="0">
            <a:latin typeface="Arial" charset="0"/>
            <a:ea typeface="Arial" charset="0"/>
            <a:cs typeface="Arial" charset="0"/>
          </a:endParaRPr>
        </a:p>
        <a:p>
          <a:pPr marL="57150" lvl="1" indent="-57150" algn="l" defTabSz="488950">
            <a:lnSpc>
              <a:spcPct val="90000"/>
            </a:lnSpc>
            <a:spcBef>
              <a:spcPct val="0"/>
            </a:spcBef>
            <a:spcAft>
              <a:spcPct val="15000"/>
            </a:spcAft>
            <a:buChar char="•"/>
          </a:pPr>
          <a:r>
            <a:rPr lang="es-ES_tradnl" sz="1100" b="0" i="1" kern="1200" dirty="0" smtClean="0">
              <a:latin typeface="Arial" charset="0"/>
              <a:ea typeface="Arial" charset="0"/>
              <a:cs typeface="Arial" charset="0"/>
            </a:rPr>
            <a:t>Determinar y ejecutar los procesos requeridos por la universidad para autorizar la constitución de la entidad dentro de la misma</a:t>
          </a:r>
          <a:endParaRPr lang="es-ES_tradnl" sz="1100" b="0" kern="1200" dirty="0">
            <a:latin typeface="Arial" charset="0"/>
            <a:ea typeface="Arial" charset="0"/>
            <a:cs typeface="Arial" charset="0"/>
          </a:endParaRPr>
        </a:p>
      </dsp:txBody>
      <dsp:txXfrm>
        <a:off x="0" y="580789"/>
        <a:ext cx="2232248" cy="1043099"/>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405D8-02D1-5D49-A94B-A45B506C2F03}">
      <dsp:nvSpPr>
        <dsp:cNvPr id="0" name=""/>
        <dsp:cNvSpPr/>
      </dsp:nvSpPr>
      <dsp:spPr>
        <a:xfrm>
          <a:off x="0" y="4816"/>
          <a:ext cx="2250981" cy="547200"/>
        </a:xfrm>
        <a:prstGeom prst="rect">
          <a:avLst/>
        </a:prstGeom>
        <a:blipFill rotWithShape="0">
          <a:blip xmlns:r="http://schemas.openxmlformats.org/officeDocument/2006/relationships" r:embed="rId1">
            <a:duotone>
              <a:schemeClr val="accent4">
                <a:hueOff val="0"/>
                <a:satOff val="0"/>
                <a:lumOff val="0"/>
                <a:alphaOff val="0"/>
                <a:shade val="30000"/>
                <a:satMod val="115000"/>
              </a:schemeClr>
              <a:schemeClr val="accent4">
                <a:hueOff val="0"/>
                <a:satOff val="0"/>
                <a:lumOff val="0"/>
                <a:alphaOff val="0"/>
                <a:tint val="34000"/>
              </a:schemeClr>
            </a:duotone>
          </a:blip>
          <a:tile tx="0" ty="0" sx="60000" sy="59000" flip="none" algn="b"/>
        </a:blipFill>
        <a:ln w="6350" cap="flat" cmpd="sng" algn="ctr">
          <a:solidFill>
            <a:schemeClr val="accent4">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2.</a:t>
          </a:r>
          <a:endParaRPr lang="es-ES_tradnl" sz="1100" b="1" kern="1200" dirty="0">
            <a:latin typeface="Arial" charset="0"/>
            <a:ea typeface="Arial" charset="0"/>
            <a:cs typeface="Arial" charset="0"/>
          </a:endParaRPr>
        </a:p>
      </dsp:txBody>
      <dsp:txXfrm>
        <a:off x="0" y="4816"/>
        <a:ext cx="2250981" cy="547200"/>
      </dsp:txXfrm>
    </dsp:sp>
    <dsp:sp modelId="{AD4A8128-0F12-7048-8C46-7170FD8AFFEE}">
      <dsp:nvSpPr>
        <dsp:cNvPr id="0" name=""/>
        <dsp:cNvSpPr/>
      </dsp:nvSpPr>
      <dsp:spPr>
        <a:xfrm>
          <a:off x="0" y="552016"/>
          <a:ext cx="2250981" cy="83448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endParaRPr lang="es-ES_tradnl" sz="1100" b="0" kern="1200" dirty="0">
            <a:latin typeface="Arial" charset="0"/>
            <a:ea typeface="Arial" charset="0"/>
            <a:cs typeface="Arial" charset="0"/>
          </a:endParaRPr>
        </a:p>
        <a:p>
          <a:pPr marL="57150" lvl="1" indent="-57150" algn="l" defTabSz="488950">
            <a:lnSpc>
              <a:spcPct val="90000"/>
            </a:lnSpc>
            <a:spcBef>
              <a:spcPct val="0"/>
            </a:spcBef>
            <a:spcAft>
              <a:spcPct val="15000"/>
            </a:spcAft>
            <a:buChar char="•"/>
          </a:pPr>
          <a:r>
            <a:rPr lang="es-ES_tradnl" sz="1100" b="0" i="1" kern="1200" dirty="0" smtClean="0">
              <a:latin typeface="Arial" charset="0"/>
              <a:ea typeface="Arial" charset="0"/>
              <a:cs typeface="Arial" charset="0"/>
            </a:rPr>
            <a:t>Compartir información atractiva y relevante con los estudiantes sobre las cajas de ahorro</a:t>
          </a:r>
          <a:endParaRPr lang="es-ES_tradnl" sz="1100" b="0" kern="1200" dirty="0">
            <a:latin typeface="Arial" charset="0"/>
            <a:ea typeface="Arial" charset="0"/>
            <a:cs typeface="Arial" charset="0"/>
          </a:endParaRPr>
        </a:p>
      </dsp:txBody>
      <dsp:txXfrm>
        <a:off x="0" y="552016"/>
        <a:ext cx="2250981" cy="834480"/>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1652B-D5DB-1F4B-8C4C-BBD3E48069CD}">
      <dsp:nvSpPr>
        <dsp:cNvPr id="0" name=""/>
        <dsp:cNvSpPr/>
      </dsp:nvSpPr>
      <dsp:spPr>
        <a:xfrm rot="5400000">
          <a:off x="2833484" y="-1347262"/>
          <a:ext cx="584164" cy="3425443"/>
        </a:xfrm>
        <a:prstGeom prst="round2Same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S_tradnl" sz="1100" b="0" i="0" kern="1200" dirty="0" smtClean="0">
              <a:latin typeface="Arial" charset="0"/>
              <a:ea typeface="Arial" charset="0"/>
              <a:cs typeface="Arial" charset="0"/>
            </a:rPr>
            <a:t>Reconocer las responsabilidades y funciones principales de los miembros de la caja de ahorro</a:t>
          </a:r>
          <a:endParaRPr lang="es-ES_tradnl" sz="1100" b="0" kern="1200" dirty="0">
            <a:latin typeface="Arial" charset="0"/>
            <a:ea typeface="Arial" charset="0"/>
            <a:cs typeface="Arial" charset="0"/>
          </a:endParaRPr>
        </a:p>
      </dsp:txBody>
      <dsp:txXfrm rot="-5400000">
        <a:off x="1412845" y="101894"/>
        <a:ext cx="3396926" cy="527130"/>
      </dsp:txXfrm>
    </dsp:sp>
    <dsp:sp modelId="{3BB4BE20-F785-FE48-8A15-91CC9527E3A8}">
      <dsp:nvSpPr>
        <dsp:cNvPr id="0" name=""/>
        <dsp:cNvSpPr/>
      </dsp:nvSpPr>
      <dsp:spPr>
        <a:xfrm>
          <a:off x="513967" y="356"/>
          <a:ext cx="898877" cy="730205"/>
        </a:xfrm>
        <a:prstGeom prst="roundRect">
          <a:avLst/>
        </a:prstGeom>
        <a:blipFill rotWithShape="0">
          <a:blip xmlns:r="http://schemas.openxmlformats.org/officeDocument/2006/relationships" r:embed="rId1">
            <a:duotone>
              <a:schemeClr val="accent1">
                <a:shade val="50000"/>
                <a:hueOff val="0"/>
                <a:satOff val="0"/>
                <a:lumOff val="0"/>
                <a:alphaOff val="0"/>
                <a:shade val="30000"/>
                <a:satMod val="115000"/>
              </a:schemeClr>
              <a:schemeClr val="accent1">
                <a:shade val="50000"/>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charset="0"/>
              <a:ea typeface="Arial" charset="0"/>
              <a:cs typeface="Arial" charset="0"/>
            </a:rPr>
            <a:t>3.1.</a:t>
          </a:r>
          <a:endParaRPr lang="es-ES_tradnl" sz="1100" b="1" kern="1200" dirty="0">
            <a:latin typeface="Arial" charset="0"/>
            <a:ea typeface="Arial" charset="0"/>
            <a:cs typeface="Arial" charset="0"/>
          </a:endParaRPr>
        </a:p>
      </dsp:txBody>
      <dsp:txXfrm>
        <a:off x="549613" y="36002"/>
        <a:ext cx="827585" cy="65891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0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0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9.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4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9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9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FA90F-DC77-014E-AC4A-D1598921BA57}" type="datetimeFigureOut">
              <a:rPr lang="es-ES_tradnl" smtClean="0"/>
              <a:t>7/4/21</a:t>
            </a:fld>
            <a:endParaRPr lang="es-ES_tradn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4A237-1FA6-4C43-A46E-C345530A8B70}" type="slidenum">
              <a:rPr lang="es-ES_tradnl" smtClean="0"/>
              <a:t>‹Nr.›</a:t>
            </a:fld>
            <a:endParaRPr lang="es-ES_tradnl"/>
          </a:p>
        </p:txBody>
      </p:sp>
    </p:spTree>
    <p:extLst>
      <p:ext uri="{BB962C8B-B14F-4D97-AF65-F5344CB8AC3E}">
        <p14:creationId xmlns:p14="http://schemas.microsoft.com/office/powerpoint/2010/main" val="1066110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49A4A237-1FA6-4C43-A46E-C345530A8B70}" type="slidenum">
              <a:rPr lang="es-ES_tradnl" smtClean="0"/>
              <a:t>6</a:t>
            </a:fld>
            <a:endParaRPr lang="es-ES_tradnl"/>
          </a:p>
        </p:txBody>
      </p:sp>
    </p:spTree>
    <p:extLst>
      <p:ext uri="{BB962C8B-B14F-4D97-AF65-F5344CB8AC3E}">
        <p14:creationId xmlns:p14="http://schemas.microsoft.com/office/powerpoint/2010/main" val="80456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smtClean="0"/>
          </a:p>
          <a:p>
            <a:endParaRPr lang="es-ES_tradnl" dirty="0"/>
          </a:p>
        </p:txBody>
      </p:sp>
      <p:sp>
        <p:nvSpPr>
          <p:cNvPr id="4" name="Marcador de número de diapositiva 3"/>
          <p:cNvSpPr>
            <a:spLocks noGrp="1"/>
          </p:cNvSpPr>
          <p:nvPr>
            <p:ph type="sldNum" sz="quarter" idx="10"/>
          </p:nvPr>
        </p:nvSpPr>
        <p:spPr/>
        <p:txBody>
          <a:bodyPr/>
          <a:lstStyle/>
          <a:p>
            <a:fld id="{49A4A237-1FA6-4C43-A46E-C345530A8B70}" type="slidenum">
              <a:rPr lang="es-ES_tradnl" smtClean="0"/>
              <a:t>7</a:t>
            </a:fld>
            <a:endParaRPr lang="es-ES_tradnl"/>
          </a:p>
        </p:txBody>
      </p:sp>
    </p:spTree>
    <p:extLst>
      <p:ext uri="{BB962C8B-B14F-4D97-AF65-F5344CB8AC3E}">
        <p14:creationId xmlns:p14="http://schemas.microsoft.com/office/powerpoint/2010/main" val="15745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49A4A237-1FA6-4C43-A46E-C345530A8B70}" type="slidenum">
              <a:rPr lang="es-ES_tradnl" smtClean="0"/>
              <a:t>10</a:t>
            </a:fld>
            <a:endParaRPr lang="es-ES_tradnl"/>
          </a:p>
        </p:txBody>
      </p:sp>
    </p:spTree>
    <p:extLst>
      <p:ext uri="{BB962C8B-B14F-4D97-AF65-F5344CB8AC3E}">
        <p14:creationId xmlns:p14="http://schemas.microsoft.com/office/powerpoint/2010/main" val="1261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49A4A237-1FA6-4C43-A46E-C345530A8B70}" type="slidenum">
              <a:rPr lang="es-ES_tradnl" smtClean="0"/>
              <a:t>11</a:t>
            </a:fld>
            <a:endParaRPr lang="es-ES_tradnl"/>
          </a:p>
        </p:txBody>
      </p:sp>
    </p:spTree>
    <p:extLst>
      <p:ext uri="{BB962C8B-B14F-4D97-AF65-F5344CB8AC3E}">
        <p14:creationId xmlns:p14="http://schemas.microsoft.com/office/powerpoint/2010/main" val="56667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3249385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422038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75485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88903208"/>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252183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137718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2642256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27507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392444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636630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2593714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26925324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450EC-CF2C-486C-8233-3798435959CF}" type="datetimeFigureOut">
              <a:rPr lang="es-ES" smtClean="0">
                <a:solidFill>
                  <a:prstClr val="black">
                    <a:tint val="75000"/>
                  </a:prstClr>
                </a:solidFill>
              </a:rPr>
              <a:pPr/>
              <a:t>7/4/21</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BE203-EB77-4F19-914F-B17CAD7D7670}"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2741040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20" Type="http://schemas.openxmlformats.org/officeDocument/2006/relationships/diagramData" Target="../diagrams/data41.xml"/><Relationship Id="rId21" Type="http://schemas.openxmlformats.org/officeDocument/2006/relationships/diagramLayout" Target="../diagrams/layout39.xml"/><Relationship Id="rId22" Type="http://schemas.openxmlformats.org/officeDocument/2006/relationships/diagramQuickStyle" Target="../diagrams/quickStyle39.xml"/><Relationship Id="rId23" Type="http://schemas.openxmlformats.org/officeDocument/2006/relationships/diagramColors" Target="../diagrams/colors39.xml"/><Relationship Id="rId24" Type="http://schemas.microsoft.com/office/2007/relationships/diagramDrawing" Target="../diagrams/drawing39.xml"/><Relationship Id="rId25" Type="http://schemas.openxmlformats.org/officeDocument/2006/relationships/diagramData" Target="../diagrams/data42.xml"/><Relationship Id="rId26" Type="http://schemas.openxmlformats.org/officeDocument/2006/relationships/diagramLayout" Target="../diagrams/layout40.xml"/><Relationship Id="rId27" Type="http://schemas.openxmlformats.org/officeDocument/2006/relationships/diagramQuickStyle" Target="../diagrams/quickStyle40.xml"/><Relationship Id="rId28" Type="http://schemas.openxmlformats.org/officeDocument/2006/relationships/diagramColors" Target="../diagrams/colors40.xml"/><Relationship Id="rId29" Type="http://schemas.microsoft.com/office/2007/relationships/diagramDrawing" Target="../diagrams/drawing40.xml"/><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diagramData" Target="../diagrams/data38.xml"/><Relationship Id="rId30" Type="http://schemas.openxmlformats.org/officeDocument/2006/relationships/diagramData" Target="../diagrams/data43.xml"/><Relationship Id="rId31" Type="http://schemas.openxmlformats.org/officeDocument/2006/relationships/diagramLayout" Target="../diagrams/layout41.xml"/><Relationship Id="rId32" Type="http://schemas.openxmlformats.org/officeDocument/2006/relationships/diagramQuickStyle" Target="../diagrams/quickStyle41.xml"/><Relationship Id="rId9" Type="http://schemas.microsoft.com/office/2007/relationships/diagramDrawing" Target="../diagrams/drawing36.xml"/><Relationship Id="rId6" Type="http://schemas.openxmlformats.org/officeDocument/2006/relationships/diagramLayout" Target="../diagrams/layout36.xml"/><Relationship Id="rId7" Type="http://schemas.openxmlformats.org/officeDocument/2006/relationships/diagramQuickStyle" Target="../diagrams/quickStyle36.xml"/><Relationship Id="rId8" Type="http://schemas.openxmlformats.org/officeDocument/2006/relationships/diagramColors" Target="../diagrams/colors36.xml"/><Relationship Id="rId33" Type="http://schemas.openxmlformats.org/officeDocument/2006/relationships/diagramColors" Target="../diagrams/colors41.xml"/><Relationship Id="rId34" Type="http://schemas.microsoft.com/office/2007/relationships/diagramDrawing" Target="../diagrams/drawing41.xml"/><Relationship Id="rId35" Type="http://schemas.openxmlformats.org/officeDocument/2006/relationships/diagramData" Target="../diagrams/data44.xml"/><Relationship Id="rId36" Type="http://schemas.openxmlformats.org/officeDocument/2006/relationships/diagramLayout" Target="../diagrams/layout42.xml"/><Relationship Id="rId10" Type="http://schemas.openxmlformats.org/officeDocument/2006/relationships/diagramData" Target="../diagrams/data39.xml"/><Relationship Id="rId11" Type="http://schemas.openxmlformats.org/officeDocument/2006/relationships/diagramLayout" Target="../diagrams/layout37.xml"/><Relationship Id="rId12" Type="http://schemas.openxmlformats.org/officeDocument/2006/relationships/diagramQuickStyle" Target="../diagrams/quickStyle37.xml"/><Relationship Id="rId13" Type="http://schemas.openxmlformats.org/officeDocument/2006/relationships/diagramColors" Target="../diagrams/colors37.xml"/><Relationship Id="rId14" Type="http://schemas.microsoft.com/office/2007/relationships/diagramDrawing" Target="../diagrams/drawing37.xml"/><Relationship Id="rId15" Type="http://schemas.openxmlformats.org/officeDocument/2006/relationships/diagramData" Target="../diagrams/data40.xml"/><Relationship Id="rId16" Type="http://schemas.openxmlformats.org/officeDocument/2006/relationships/diagramLayout" Target="../diagrams/layout38.xml"/><Relationship Id="rId17" Type="http://schemas.openxmlformats.org/officeDocument/2006/relationships/diagramQuickStyle" Target="../diagrams/quickStyle38.xml"/><Relationship Id="rId18" Type="http://schemas.openxmlformats.org/officeDocument/2006/relationships/diagramColors" Target="../diagrams/colors38.xml"/><Relationship Id="rId19" Type="http://schemas.microsoft.com/office/2007/relationships/diagramDrawing" Target="../diagrams/drawing38.xml"/><Relationship Id="rId37" Type="http://schemas.openxmlformats.org/officeDocument/2006/relationships/diagramQuickStyle" Target="../diagrams/quickStyle42.xml"/><Relationship Id="rId38" Type="http://schemas.openxmlformats.org/officeDocument/2006/relationships/diagramColors" Target="../diagrams/colors42.xml"/><Relationship Id="rId39" Type="http://schemas.microsoft.com/office/2007/relationships/diagramDrawing" Target="../diagrams/drawing42.xml"/><Relationship Id="rId40" Type="http://schemas.openxmlformats.org/officeDocument/2006/relationships/image" Target="../media/image9.png"/><Relationship Id="rId41" Type="http://schemas.openxmlformats.org/officeDocument/2006/relationships/diagramData" Target="../diagrams/data45.xml"/><Relationship Id="rId42" Type="http://schemas.openxmlformats.org/officeDocument/2006/relationships/diagramLayout" Target="../diagrams/layout43.xml"/><Relationship Id="rId43" Type="http://schemas.openxmlformats.org/officeDocument/2006/relationships/diagramQuickStyle" Target="../diagrams/quickStyle43.xml"/><Relationship Id="rId44" Type="http://schemas.openxmlformats.org/officeDocument/2006/relationships/diagramColors" Target="../diagrams/colors43.xml"/><Relationship Id="rId45" Type="http://schemas.microsoft.com/office/2007/relationships/diagramDrawing" Target="../diagrams/drawing43.xml"/></Relationships>
</file>

<file path=ppt/slides/_rels/slide11.xml.rels><?xml version="1.0" encoding="UTF-8" standalone="yes"?>
<Relationships xmlns="http://schemas.openxmlformats.org/package/2006/relationships"><Relationship Id="rId11" Type="http://schemas.openxmlformats.org/officeDocument/2006/relationships/diagramLayout" Target="../diagrams/layout45.xml"/><Relationship Id="rId12" Type="http://schemas.openxmlformats.org/officeDocument/2006/relationships/diagramQuickStyle" Target="../diagrams/quickStyle45.xml"/><Relationship Id="rId13" Type="http://schemas.openxmlformats.org/officeDocument/2006/relationships/diagramColors" Target="../diagrams/colors45.xml"/><Relationship Id="rId14" Type="http://schemas.microsoft.com/office/2007/relationships/diagramDrawing" Target="../diagrams/drawing45.xml"/><Relationship Id="rId15" Type="http://schemas.openxmlformats.org/officeDocument/2006/relationships/image" Target="../media/image11.emf"/><Relationship Id="rId16" Type="http://schemas.openxmlformats.org/officeDocument/2006/relationships/image" Target="../media/image12.emf"/><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0.emf"/><Relationship Id="rId5" Type="http://schemas.openxmlformats.org/officeDocument/2006/relationships/diagramData" Target="../diagrams/data46.xml"/><Relationship Id="rId6" Type="http://schemas.openxmlformats.org/officeDocument/2006/relationships/diagramLayout" Target="../diagrams/layout44.xml"/><Relationship Id="rId7" Type="http://schemas.openxmlformats.org/officeDocument/2006/relationships/diagramQuickStyle" Target="../diagrams/quickStyle44.xml"/><Relationship Id="rId8" Type="http://schemas.openxmlformats.org/officeDocument/2006/relationships/diagramColors" Target="../diagrams/colors44.xml"/><Relationship Id="rId9" Type="http://schemas.microsoft.com/office/2007/relationships/diagramDrawing" Target="../diagrams/drawing44.xml"/><Relationship Id="rId10" Type="http://schemas.openxmlformats.org/officeDocument/2006/relationships/diagramData" Target="../diagrams/data47.xml"/></Relationships>
</file>

<file path=ppt/slides/_rels/slide12.xml.rels><?xml version="1.0" encoding="UTF-8" standalone="yes"?>
<Relationships xmlns="http://schemas.openxmlformats.org/package/2006/relationships"><Relationship Id="rId9" Type="http://schemas.openxmlformats.org/officeDocument/2006/relationships/diagramLayout" Target="../diagrams/layout47.xml"/><Relationship Id="rId20" Type="http://schemas.openxmlformats.org/officeDocument/2006/relationships/diagramQuickStyle" Target="../diagrams/quickStyle49.xml"/><Relationship Id="rId21" Type="http://schemas.openxmlformats.org/officeDocument/2006/relationships/diagramColors" Target="../diagrams/colors49.xml"/><Relationship Id="rId22" Type="http://schemas.microsoft.com/office/2007/relationships/diagramDrawing" Target="../diagrams/drawing49.xml"/><Relationship Id="rId23" Type="http://schemas.openxmlformats.org/officeDocument/2006/relationships/diagramData" Target="../diagrams/data52.xml"/><Relationship Id="rId24" Type="http://schemas.openxmlformats.org/officeDocument/2006/relationships/diagramLayout" Target="../diagrams/layout50.xml"/><Relationship Id="rId25" Type="http://schemas.openxmlformats.org/officeDocument/2006/relationships/diagramQuickStyle" Target="../diagrams/quickStyle50.xml"/><Relationship Id="rId26" Type="http://schemas.openxmlformats.org/officeDocument/2006/relationships/diagramColors" Target="../diagrams/colors50.xml"/><Relationship Id="rId27" Type="http://schemas.microsoft.com/office/2007/relationships/diagramDrawing" Target="../diagrams/drawing50.xml"/><Relationship Id="rId10" Type="http://schemas.openxmlformats.org/officeDocument/2006/relationships/diagramQuickStyle" Target="../diagrams/quickStyle47.xml"/><Relationship Id="rId11" Type="http://schemas.openxmlformats.org/officeDocument/2006/relationships/diagramColors" Target="../diagrams/colors47.xml"/><Relationship Id="rId12" Type="http://schemas.microsoft.com/office/2007/relationships/diagramDrawing" Target="../diagrams/drawing47.xml"/><Relationship Id="rId13" Type="http://schemas.openxmlformats.org/officeDocument/2006/relationships/diagramData" Target="../diagrams/data50.xml"/><Relationship Id="rId14" Type="http://schemas.openxmlformats.org/officeDocument/2006/relationships/diagramLayout" Target="../diagrams/layout48.xml"/><Relationship Id="rId15" Type="http://schemas.openxmlformats.org/officeDocument/2006/relationships/diagramQuickStyle" Target="../diagrams/quickStyle48.xml"/><Relationship Id="rId16" Type="http://schemas.openxmlformats.org/officeDocument/2006/relationships/diagramColors" Target="../diagrams/colors48.xml"/><Relationship Id="rId17" Type="http://schemas.microsoft.com/office/2007/relationships/diagramDrawing" Target="../diagrams/drawing48.xml"/><Relationship Id="rId18" Type="http://schemas.openxmlformats.org/officeDocument/2006/relationships/diagramData" Target="../diagrams/data51.xml"/><Relationship Id="rId19" Type="http://schemas.openxmlformats.org/officeDocument/2006/relationships/diagramLayout" Target="../diagrams/layout49.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48.xml"/><Relationship Id="rId4" Type="http://schemas.openxmlformats.org/officeDocument/2006/relationships/diagramLayout" Target="../diagrams/layout46.xml"/><Relationship Id="rId5" Type="http://schemas.openxmlformats.org/officeDocument/2006/relationships/diagramQuickStyle" Target="../diagrams/quickStyle46.xml"/><Relationship Id="rId6" Type="http://schemas.openxmlformats.org/officeDocument/2006/relationships/diagramColors" Target="../diagrams/colors46.xml"/><Relationship Id="rId7" Type="http://schemas.microsoft.com/office/2007/relationships/diagramDrawing" Target="../diagrams/drawing46.xml"/><Relationship Id="rId8" Type="http://schemas.openxmlformats.org/officeDocument/2006/relationships/diagramData" Target="../diagrams/data49.xml"/></Relationships>
</file>

<file path=ppt/slides/_rels/slide13.xml.rels><?xml version="1.0" encoding="UTF-8" standalone="yes"?>
<Relationships xmlns="http://schemas.openxmlformats.org/package/2006/relationships"><Relationship Id="rId9" Type="http://schemas.openxmlformats.org/officeDocument/2006/relationships/diagramLayout" Target="../diagrams/layout52.xml"/><Relationship Id="rId20" Type="http://schemas.openxmlformats.org/officeDocument/2006/relationships/diagramQuickStyle" Target="../diagrams/quickStyle54.xml"/><Relationship Id="rId21" Type="http://schemas.openxmlformats.org/officeDocument/2006/relationships/diagramColors" Target="../diagrams/colors54.xml"/><Relationship Id="rId22" Type="http://schemas.microsoft.com/office/2007/relationships/diagramDrawing" Target="../diagrams/drawing54.xml"/><Relationship Id="rId23" Type="http://schemas.openxmlformats.org/officeDocument/2006/relationships/diagramData" Target="../diagrams/data57.xml"/><Relationship Id="rId24" Type="http://schemas.openxmlformats.org/officeDocument/2006/relationships/diagramLayout" Target="../diagrams/layout55.xml"/><Relationship Id="rId25" Type="http://schemas.openxmlformats.org/officeDocument/2006/relationships/diagramQuickStyle" Target="../diagrams/quickStyle55.xml"/><Relationship Id="rId26" Type="http://schemas.openxmlformats.org/officeDocument/2006/relationships/diagramColors" Target="../diagrams/colors55.xml"/><Relationship Id="rId27" Type="http://schemas.microsoft.com/office/2007/relationships/diagramDrawing" Target="../diagrams/drawing55.xml"/><Relationship Id="rId10" Type="http://schemas.openxmlformats.org/officeDocument/2006/relationships/diagramQuickStyle" Target="../diagrams/quickStyle52.xml"/><Relationship Id="rId11" Type="http://schemas.openxmlformats.org/officeDocument/2006/relationships/diagramColors" Target="../diagrams/colors52.xml"/><Relationship Id="rId12" Type="http://schemas.microsoft.com/office/2007/relationships/diagramDrawing" Target="../diagrams/drawing52.xml"/><Relationship Id="rId13" Type="http://schemas.openxmlformats.org/officeDocument/2006/relationships/diagramData" Target="../diagrams/data55.xml"/><Relationship Id="rId14" Type="http://schemas.openxmlformats.org/officeDocument/2006/relationships/diagramLayout" Target="../diagrams/layout53.xml"/><Relationship Id="rId15" Type="http://schemas.openxmlformats.org/officeDocument/2006/relationships/diagramQuickStyle" Target="../diagrams/quickStyle53.xml"/><Relationship Id="rId16" Type="http://schemas.openxmlformats.org/officeDocument/2006/relationships/diagramColors" Target="../diagrams/colors53.xml"/><Relationship Id="rId17" Type="http://schemas.microsoft.com/office/2007/relationships/diagramDrawing" Target="../diagrams/drawing53.xml"/><Relationship Id="rId18" Type="http://schemas.openxmlformats.org/officeDocument/2006/relationships/diagramData" Target="../diagrams/data56.xml"/><Relationship Id="rId19" Type="http://schemas.openxmlformats.org/officeDocument/2006/relationships/diagramLayout" Target="../diagrams/layout54.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53.xml"/><Relationship Id="rId4" Type="http://schemas.openxmlformats.org/officeDocument/2006/relationships/diagramLayout" Target="../diagrams/layout51.xml"/><Relationship Id="rId5" Type="http://schemas.openxmlformats.org/officeDocument/2006/relationships/diagramQuickStyle" Target="../diagrams/quickStyle51.xml"/><Relationship Id="rId6" Type="http://schemas.openxmlformats.org/officeDocument/2006/relationships/diagramColors" Target="../diagrams/colors51.xml"/><Relationship Id="rId7" Type="http://schemas.microsoft.com/office/2007/relationships/diagramDrawing" Target="../diagrams/drawing51.xml"/><Relationship Id="rId8" Type="http://schemas.openxmlformats.org/officeDocument/2006/relationships/diagramData" Target="../diagrams/data54.xml"/></Relationships>
</file>

<file path=ppt/slides/_rels/slide14.xml.rels><?xml version="1.0" encoding="UTF-8" standalone="yes"?>
<Relationships xmlns="http://schemas.openxmlformats.org/package/2006/relationships"><Relationship Id="rId9" Type="http://schemas.openxmlformats.org/officeDocument/2006/relationships/diagramData" Target="../diagrams/data59.xml"/><Relationship Id="rId20" Type="http://schemas.openxmlformats.org/officeDocument/2006/relationships/image" Target="../media/image17.png"/><Relationship Id="rId21" Type="http://schemas.openxmlformats.org/officeDocument/2006/relationships/image" Target="../media/image18.png"/><Relationship Id="rId22" Type="http://schemas.openxmlformats.org/officeDocument/2006/relationships/image" Target="../media/image19.png"/><Relationship Id="rId23" Type="http://schemas.openxmlformats.org/officeDocument/2006/relationships/image" Target="../media/image20.png"/><Relationship Id="rId24" Type="http://schemas.openxmlformats.org/officeDocument/2006/relationships/image" Target="../media/image21.png"/><Relationship Id="rId10" Type="http://schemas.openxmlformats.org/officeDocument/2006/relationships/diagramLayout" Target="../diagrams/layout57.xml"/><Relationship Id="rId11" Type="http://schemas.openxmlformats.org/officeDocument/2006/relationships/diagramQuickStyle" Target="../diagrams/quickStyle57.xml"/><Relationship Id="rId12" Type="http://schemas.openxmlformats.org/officeDocument/2006/relationships/diagramColors" Target="../diagrams/colors57.xml"/><Relationship Id="rId13" Type="http://schemas.microsoft.com/office/2007/relationships/diagramDrawing" Target="../diagrams/drawing57.xml"/><Relationship Id="rId14" Type="http://schemas.openxmlformats.org/officeDocument/2006/relationships/diagramData" Target="../diagrams/data60.xml"/><Relationship Id="rId15" Type="http://schemas.openxmlformats.org/officeDocument/2006/relationships/diagramLayout" Target="../diagrams/layout58.xml"/><Relationship Id="rId16" Type="http://schemas.openxmlformats.org/officeDocument/2006/relationships/diagramQuickStyle" Target="../diagrams/quickStyle58.xml"/><Relationship Id="rId17" Type="http://schemas.openxmlformats.org/officeDocument/2006/relationships/diagramColors" Target="../diagrams/colors58.xml"/><Relationship Id="rId18" Type="http://schemas.microsoft.com/office/2007/relationships/diagramDrawing" Target="../diagrams/drawing58.xml"/><Relationship Id="rId19"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3.emf"/><Relationship Id="rId4" Type="http://schemas.openxmlformats.org/officeDocument/2006/relationships/diagramData" Target="../diagrams/data58.xml"/><Relationship Id="rId5" Type="http://schemas.openxmlformats.org/officeDocument/2006/relationships/diagramLayout" Target="../diagrams/layout56.xml"/><Relationship Id="rId6" Type="http://schemas.openxmlformats.org/officeDocument/2006/relationships/diagramQuickStyle" Target="../diagrams/quickStyle56.xml"/><Relationship Id="rId7" Type="http://schemas.openxmlformats.org/officeDocument/2006/relationships/diagramColors" Target="../diagrams/colors56.xml"/><Relationship Id="rId8" Type="http://schemas.microsoft.com/office/2007/relationships/diagramDrawing" Target="../diagrams/drawing56.xml"/></Relationships>
</file>

<file path=ppt/slides/_rels/slide15.xml.rels><?xml version="1.0" encoding="UTF-8" standalone="yes"?>
<Relationships xmlns="http://schemas.openxmlformats.org/package/2006/relationships"><Relationship Id="rId9" Type="http://schemas.openxmlformats.org/officeDocument/2006/relationships/diagramData" Target="../diagrams/data62.xml"/><Relationship Id="rId20" Type="http://schemas.openxmlformats.org/officeDocument/2006/relationships/diagramLayout" Target="../diagrams/layout62.xml"/><Relationship Id="rId21" Type="http://schemas.openxmlformats.org/officeDocument/2006/relationships/diagramQuickStyle" Target="../diagrams/quickStyle62.xml"/><Relationship Id="rId22" Type="http://schemas.openxmlformats.org/officeDocument/2006/relationships/diagramColors" Target="../diagrams/colors62.xml"/><Relationship Id="rId23" Type="http://schemas.microsoft.com/office/2007/relationships/diagramDrawing" Target="../diagrams/drawing62.xml"/><Relationship Id="rId10" Type="http://schemas.openxmlformats.org/officeDocument/2006/relationships/diagramLayout" Target="../diagrams/layout60.xml"/><Relationship Id="rId11" Type="http://schemas.openxmlformats.org/officeDocument/2006/relationships/diagramQuickStyle" Target="../diagrams/quickStyle60.xml"/><Relationship Id="rId12" Type="http://schemas.openxmlformats.org/officeDocument/2006/relationships/diagramColors" Target="../diagrams/colors60.xml"/><Relationship Id="rId13" Type="http://schemas.microsoft.com/office/2007/relationships/diagramDrawing" Target="../diagrams/drawing60.xml"/><Relationship Id="rId14" Type="http://schemas.openxmlformats.org/officeDocument/2006/relationships/diagramData" Target="../diagrams/data63.xml"/><Relationship Id="rId15" Type="http://schemas.openxmlformats.org/officeDocument/2006/relationships/diagramLayout" Target="../diagrams/layout61.xml"/><Relationship Id="rId16" Type="http://schemas.openxmlformats.org/officeDocument/2006/relationships/diagramQuickStyle" Target="../diagrams/quickStyle61.xml"/><Relationship Id="rId17" Type="http://schemas.openxmlformats.org/officeDocument/2006/relationships/diagramColors" Target="../diagrams/colors61.xml"/><Relationship Id="rId18" Type="http://schemas.microsoft.com/office/2007/relationships/diagramDrawing" Target="../diagrams/drawing61.xml"/><Relationship Id="rId19" Type="http://schemas.openxmlformats.org/officeDocument/2006/relationships/diagramData" Target="../diagrams/data64.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4.emf"/><Relationship Id="rId4" Type="http://schemas.openxmlformats.org/officeDocument/2006/relationships/diagramData" Target="../diagrams/data61.xml"/><Relationship Id="rId5" Type="http://schemas.openxmlformats.org/officeDocument/2006/relationships/diagramLayout" Target="../diagrams/layout59.xml"/><Relationship Id="rId6" Type="http://schemas.openxmlformats.org/officeDocument/2006/relationships/diagramQuickStyle" Target="../diagrams/quickStyle59.xml"/><Relationship Id="rId7" Type="http://schemas.openxmlformats.org/officeDocument/2006/relationships/diagramColors" Target="../diagrams/colors59.xml"/><Relationship Id="rId8" Type="http://schemas.microsoft.com/office/2007/relationships/diagramDrawing" Target="../diagrams/drawing59.xml"/></Relationships>
</file>

<file path=ppt/slides/_rels/slide16.xml.rels><?xml version="1.0" encoding="UTF-8" standalone="yes"?>
<Relationships xmlns="http://schemas.openxmlformats.org/package/2006/relationships"><Relationship Id="rId9" Type="http://schemas.openxmlformats.org/officeDocument/2006/relationships/diagramLayout" Target="../diagrams/layout64.xml"/><Relationship Id="rId20" Type="http://schemas.openxmlformats.org/officeDocument/2006/relationships/diagramQuickStyle" Target="../diagrams/quickStyle66.xml"/><Relationship Id="rId21" Type="http://schemas.openxmlformats.org/officeDocument/2006/relationships/diagramColors" Target="../diagrams/colors66.xml"/><Relationship Id="rId22" Type="http://schemas.microsoft.com/office/2007/relationships/diagramDrawing" Target="../diagrams/drawing66.xml"/><Relationship Id="rId23" Type="http://schemas.openxmlformats.org/officeDocument/2006/relationships/diagramData" Target="../diagrams/data69.xml"/><Relationship Id="rId24" Type="http://schemas.openxmlformats.org/officeDocument/2006/relationships/diagramLayout" Target="../diagrams/layout67.xml"/><Relationship Id="rId25" Type="http://schemas.openxmlformats.org/officeDocument/2006/relationships/diagramQuickStyle" Target="../diagrams/quickStyle67.xml"/><Relationship Id="rId26" Type="http://schemas.openxmlformats.org/officeDocument/2006/relationships/diagramColors" Target="../diagrams/colors67.xml"/><Relationship Id="rId27" Type="http://schemas.microsoft.com/office/2007/relationships/diagramDrawing" Target="../diagrams/drawing67.xml"/><Relationship Id="rId10" Type="http://schemas.openxmlformats.org/officeDocument/2006/relationships/diagramQuickStyle" Target="../diagrams/quickStyle64.xml"/><Relationship Id="rId11" Type="http://schemas.openxmlformats.org/officeDocument/2006/relationships/diagramColors" Target="../diagrams/colors64.xml"/><Relationship Id="rId12" Type="http://schemas.microsoft.com/office/2007/relationships/diagramDrawing" Target="../diagrams/drawing64.xml"/><Relationship Id="rId13" Type="http://schemas.openxmlformats.org/officeDocument/2006/relationships/diagramData" Target="../diagrams/data67.xml"/><Relationship Id="rId14" Type="http://schemas.openxmlformats.org/officeDocument/2006/relationships/diagramLayout" Target="../diagrams/layout65.xml"/><Relationship Id="rId15" Type="http://schemas.openxmlformats.org/officeDocument/2006/relationships/diagramQuickStyle" Target="../diagrams/quickStyle65.xml"/><Relationship Id="rId16" Type="http://schemas.openxmlformats.org/officeDocument/2006/relationships/diagramColors" Target="../diagrams/colors65.xml"/><Relationship Id="rId17" Type="http://schemas.microsoft.com/office/2007/relationships/diagramDrawing" Target="../diagrams/drawing65.xml"/><Relationship Id="rId18" Type="http://schemas.openxmlformats.org/officeDocument/2006/relationships/diagramData" Target="../diagrams/data68.xml"/><Relationship Id="rId19" Type="http://schemas.openxmlformats.org/officeDocument/2006/relationships/diagramLayout" Target="../diagrams/layout66.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65.xml"/><Relationship Id="rId4" Type="http://schemas.openxmlformats.org/officeDocument/2006/relationships/diagramLayout" Target="../diagrams/layout63.xml"/><Relationship Id="rId5" Type="http://schemas.openxmlformats.org/officeDocument/2006/relationships/diagramQuickStyle" Target="../diagrams/quickStyle63.xml"/><Relationship Id="rId6" Type="http://schemas.openxmlformats.org/officeDocument/2006/relationships/diagramColors" Target="../diagrams/colors63.xml"/><Relationship Id="rId7" Type="http://schemas.microsoft.com/office/2007/relationships/diagramDrawing" Target="../diagrams/drawing63.xml"/><Relationship Id="rId8" Type="http://schemas.openxmlformats.org/officeDocument/2006/relationships/diagramData" Target="../diagrams/data6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0.xml"/><Relationship Id="rId4" Type="http://schemas.openxmlformats.org/officeDocument/2006/relationships/diagramLayout" Target="../diagrams/layout68.xml"/><Relationship Id="rId5" Type="http://schemas.openxmlformats.org/officeDocument/2006/relationships/diagramQuickStyle" Target="../diagrams/quickStyle68.xml"/><Relationship Id="rId6" Type="http://schemas.openxmlformats.org/officeDocument/2006/relationships/diagramColors" Target="../diagrams/colors68.xml"/><Relationship Id="rId7" Type="http://schemas.microsoft.com/office/2007/relationships/diagramDrawing" Target="../diagrams/drawing68.xml"/><Relationship Id="rId8"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11" Type="http://schemas.openxmlformats.org/officeDocument/2006/relationships/diagramLayout" Target="../diagrams/layout70.xml"/><Relationship Id="rId12" Type="http://schemas.openxmlformats.org/officeDocument/2006/relationships/diagramQuickStyle" Target="../diagrams/quickStyle70.xml"/><Relationship Id="rId13" Type="http://schemas.openxmlformats.org/officeDocument/2006/relationships/diagramColors" Target="../diagrams/colors70.xml"/><Relationship Id="rId14" Type="http://schemas.microsoft.com/office/2007/relationships/diagramDrawing" Target="../diagrams/drawing70.xml"/><Relationship Id="rId15" Type="http://schemas.openxmlformats.org/officeDocument/2006/relationships/diagramData" Target="../diagrams/data73.xml"/><Relationship Id="rId16" Type="http://schemas.openxmlformats.org/officeDocument/2006/relationships/diagramLayout" Target="../diagrams/layout71.xml"/><Relationship Id="rId17" Type="http://schemas.openxmlformats.org/officeDocument/2006/relationships/diagramQuickStyle" Target="../diagrams/quickStyle71.xml"/><Relationship Id="rId18" Type="http://schemas.openxmlformats.org/officeDocument/2006/relationships/diagramColors" Target="../diagrams/colors71.xml"/><Relationship Id="rId19" Type="http://schemas.microsoft.com/office/2007/relationships/diagramDrawing" Target="../diagrams/drawing71.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diagramData" Target="../diagrams/data71.xml"/><Relationship Id="rId6" Type="http://schemas.openxmlformats.org/officeDocument/2006/relationships/diagramLayout" Target="../diagrams/layout69.xml"/><Relationship Id="rId7" Type="http://schemas.openxmlformats.org/officeDocument/2006/relationships/diagramQuickStyle" Target="../diagrams/quickStyle69.xml"/><Relationship Id="rId8" Type="http://schemas.openxmlformats.org/officeDocument/2006/relationships/diagramColors" Target="../diagrams/colors69.xml"/><Relationship Id="rId9" Type="http://schemas.microsoft.com/office/2007/relationships/diagramDrawing" Target="../diagrams/drawing69.xml"/><Relationship Id="rId10" Type="http://schemas.openxmlformats.org/officeDocument/2006/relationships/diagramData" Target="../diagrams/data72.xml"/></Relationships>
</file>

<file path=ppt/slides/_rels/slide19.xml.rels><?xml version="1.0" encoding="UTF-8" standalone="yes"?>
<Relationships xmlns="http://schemas.openxmlformats.org/package/2006/relationships"><Relationship Id="rId11" Type="http://schemas.openxmlformats.org/officeDocument/2006/relationships/image" Target="../media/image21.emf"/><Relationship Id="rId12" Type="http://schemas.openxmlformats.org/officeDocument/2006/relationships/diagramData" Target="../diagrams/data75.xml"/><Relationship Id="rId13" Type="http://schemas.openxmlformats.org/officeDocument/2006/relationships/diagramLayout" Target="../diagrams/layout73.xml"/><Relationship Id="rId14" Type="http://schemas.openxmlformats.org/officeDocument/2006/relationships/diagramQuickStyle" Target="../diagrams/quickStyle73.xml"/><Relationship Id="rId15" Type="http://schemas.openxmlformats.org/officeDocument/2006/relationships/diagramColors" Target="../diagrams/colors73.xml"/><Relationship Id="rId16" Type="http://schemas.microsoft.com/office/2007/relationships/diagramDrawing" Target="../diagrams/drawing73.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8.emf"/><Relationship Id="rId4" Type="http://schemas.openxmlformats.org/officeDocument/2006/relationships/diagramData" Target="../diagrams/data74.xml"/><Relationship Id="rId5" Type="http://schemas.openxmlformats.org/officeDocument/2006/relationships/diagramLayout" Target="../diagrams/layout72.xml"/><Relationship Id="rId6" Type="http://schemas.openxmlformats.org/officeDocument/2006/relationships/diagramQuickStyle" Target="../diagrams/quickStyle72.xml"/><Relationship Id="rId7" Type="http://schemas.openxmlformats.org/officeDocument/2006/relationships/diagramColors" Target="../diagrams/colors72.xml"/><Relationship Id="rId8" Type="http://schemas.microsoft.com/office/2007/relationships/diagramDrawing" Target="../diagrams/drawing72.xml"/><Relationship Id="rId9" Type="http://schemas.openxmlformats.org/officeDocument/2006/relationships/image" Target="../media/image19.emf"/><Relationship Id="rId10" Type="http://schemas.openxmlformats.org/officeDocument/2006/relationships/image" Target="../media/image20.emf"/></Relationships>
</file>

<file path=ppt/slides/_rels/slide2.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4" Type="http://schemas.openxmlformats.org/officeDocument/2006/relationships/diagramData" Target="../diagrams/data3.xml"/><Relationship Id="rId15" Type="http://schemas.openxmlformats.org/officeDocument/2006/relationships/diagramLayout" Target="../diagrams/layout3.xml"/><Relationship Id="rId16" Type="http://schemas.openxmlformats.org/officeDocument/2006/relationships/diagramQuickStyle" Target="../diagrams/quickStyle3.xml"/><Relationship Id="rId17" Type="http://schemas.openxmlformats.org/officeDocument/2006/relationships/diagramColors" Target="../diagrams/colors3.xml"/><Relationship Id="rId18"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4.tiff"/><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11" Type="http://schemas.openxmlformats.org/officeDocument/2006/relationships/diagramColors" Target="../diagrams/colors75.xml"/><Relationship Id="rId12" Type="http://schemas.microsoft.com/office/2007/relationships/diagramDrawing" Target="../diagrams/drawing75.xml"/><Relationship Id="rId13" Type="http://schemas.openxmlformats.org/officeDocument/2006/relationships/diagramData" Target="../diagrams/data78.xml"/><Relationship Id="rId14" Type="http://schemas.openxmlformats.org/officeDocument/2006/relationships/diagramLayout" Target="../diagrams/layout76.xml"/><Relationship Id="rId15" Type="http://schemas.openxmlformats.org/officeDocument/2006/relationships/diagramQuickStyle" Target="../diagrams/quickStyle76.xml"/><Relationship Id="rId16" Type="http://schemas.openxmlformats.org/officeDocument/2006/relationships/diagramColors" Target="../diagrams/colors76.xml"/><Relationship Id="rId17" Type="http://schemas.microsoft.com/office/2007/relationships/diagramDrawing" Target="../diagrams/drawing76.xml"/><Relationship Id="rId18" Type="http://schemas.openxmlformats.org/officeDocument/2006/relationships/image" Target="../media/image22.emf"/><Relationship Id="rId19"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76.xml"/><Relationship Id="rId4" Type="http://schemas.openxmlformats.org/officeDocument/2006/relationships/diagramLayout" Target="../diagrams/layout74.xml"/><Relationship Id="rId5" Type="http://schemas.openxmlformats.org/officeDocument/2006/relationships/diagramQuickStyle" Target="../diagrams/quickStyle74.xml"/><Relationship Id="rId6" Type="http://schemas.openxmlformats.org/officeDocument/2006/relationships/diagramColors" Target="../diagrams/colors74.xml"/><Relationship Id="rId7" Type="http://schemas.microsoft.com/office/2007/relationships/diagramDrawing" Target="../diagrams/drawing74.xml"/><Relationship Id="rId8" Type="http://schemas.openxmlformats.org/officeDocument/2006/relationships/diagramData" Target="../diagrams/data77.xml"/><Relationship Id="rId9" Type="http://schemas.openxmlformats.org/officeDocument/2006/relationships/diagramLayout" Target="../diagrams/layout75.xml"/><Relationship Id="rId10" Type="http://schemas.openxmlformats.org/officeDocument/2006/relationships/diagramQuickStyle" Target="../diagrams/quickStyle75.xml"/></Relationships>
</file>

<file path=ppt/slides/_rels/slide21.xml.rels><?xml version="1.0" encoding="UTF-8" standalone="yes"?>
<Relationships xmlns="http://schemas.openxmlformats.org/package/2006/relationships"><Relationship Id="rId11" Type="http://schemas.openxmlformats.org/officeDocument/2006/relationships/diagramColors" Target="../diagrams/colors78.xml"/><Relationship Id="rId12" Type="http://schemas.microsoft.com/office/2007/relationships/diagramDrawing" Target="../diagrams/drawing78.xml"/><Relationship Id="rId13" Type="http://schemas.openxmlformats.org/officeDocument/2006/relationships/diagramData" Target="../diagrams/data81.xml"/><Relationship Id="rId14" Type="http://schemas.openxmlformats.org/officeDocument/2006/relationships/diagramLayout" Target="../diagrams/layout79.xml"/><Relationship Id="rId15" Type="http://schemas.openxmlformats.org/officeDocument/2006/relationships/diagramQuickStyle" Target="../diagrams/quickStyle79.xml"/><Relationship Id="rId16" Type="http://schemas.openxmlformats.org/officeDocument/2006/relationships/diagramColors" Target="../diagrams/colors79.xml"/><Relationship Id="rId17" Type="http://schemas.microsoft.com/office/2007/relationships/diagramDrawing" Target="../diagrams/drawing79.xml"/><Relationship Id="rId18" Type="http://schemas.openxmlformats.org/officeDocument/2006/relationships/image" Target="../media/image24.emf"/><Relationship Id="rId19" Type="http://schemas.openxmlformats.org/officeDocument/2006/relationships/image" Target="../media/image25.emf"/><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79.xml"/><Relationship Id="rId4" Type="http://schemas.openxmlformats.org/officeDocument/2006/relationships/diagramLayout" Target="../diagrams/layout77.xml"/><Relationship Id="rId5" Type="http://schemas.openxmlformats.org/officeDocument/2006/relationships/diagramQuickStyle" Target="../diagrams/quickStyle77.xml"/><Relationship Id="rId6" Type="http://schemas.openxmlformats.org/officeDocument/2006/relationships/diagramColors" Target="../diagrams/colors77.xml"/><Relationship Id="rId7" Type="http://schemas.microsoft.com/office/2007/relationships/diagramDrawing" Target="../diagrams/drawing77.xml"/><Relationship Id="rId8" Type="http://schemas.openxmlformats.org/officeDocument/2006/relationships/diagramData" Target="../diagrams/data80.xml"/><Relationship Id="rId9" Type="http://schemas.openxmlformats.org/officeDocument/2006/relationships/diagramLayout" Target="../diagrams/layout78.xml"/><Relationship Id="rId10" Type="http://schemas.openxmlformats.org/officeDocument/2006/relationships/diagramQuickStyle" Target="../diagrams/quickStyle78.xml"/></Relationships>
</file>

<file path=ppt/slides/_rels/slide22.xml.rels><?xml version="1.0" encoding="UTF-8" standalone="yes"?>
<Relationships xmlns="http://schemas.openxmlformats.org/package/2006/relationships"><Relationship Id="rId9" Type="http://schemas.openxmlformats.org/officeDocument/2006/relationships/diagramLayout" Target="../diagrams/layout81.xml"/><Relationship Id="rId20" Type="http://schemas.openxmlformats.org/officeDocument/2006/relationships/image" Target="../media/image28.emf"/><Relationship Id="rId10" Type="http://schemas.openxmlformats.org/officeDocument/2006/relationships/diagramQuickStyle" Target="../diagrams/quickStyle81.xml"/><Relationship Id="rId11" Type="http://schemas.openxmlformats.org/officeDocument/2006/relationships/diagramColors" Target="../diagrams/colors81.xml"/><Relationship Id="rId12" Type="http://schemas.microsoft.com/office/2007/relationships/diagramDrawing" Target="../diagrams/drawing81.xml"/><Relationship Id="rId13" Type="http://schemas.openxmlformats.org/officeDocument/2006/relationships/diagramData" Target="../diagrams/data84.xml"/><Relationship Id="rId14" Type="http://schemas.openxmlformats.org/officeDocument/2006/relationships/diagramLayout" Target="../diagrams/layout82.xml"/><Relationship Id="rId15" Type="http://schemas.openxmlformats.org/officeDocument/2006/relationships/diagramQuickStyle" Target="../diagrams/quickStyle82.xml"/><Relationship Id="rId16" Type="http://schemas.openxmlformats.org/officeDocument/2006/relationships/diagramColors" Target="../diagrams/colors82.xml"/><Relationship Id="rId17" Type="http://schemas.microsoft.com/office/2007/relationships/diagramDrawing" Target="../diagrams/drawing82.xml"/><Relationship Id="rId18" Type="http://schemas.openxmlformats.org/officeDocument/2006/relationships/image" Target="../media/image26.emf"/><Relationship Id="rId19" Type="http://schemas.openxmlformats.org/officeDocument/2006/relationships/image" Target="../media/image27.emf"/><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82.xml"/><Relationship Id="rId4" Type="http://schemas.openxmlformats.org/officeDocument/2006/relationships/diagramLayout" Target="../diagrams/layout80.xml"/><Relationship Id="rId5" Type="http://schemas.openxmlformats.org/officeDocument/2006/relationships/diagramQuickStyle" Target="../diagrams/quickStyle80.xml"/><Relationship Id="rId6" Type="http://schemas.openxmlformats.org/officeDocument/2006/relationships/diagramColors" Target="../diagrams/colors80.xml"/><Relationship Id="rId7" Type="http://schemas.microsoft.com/office/2007/relationships/diagramDrawing" Target="../diagrams/drawing80.xml"/><Relationship Id="rId8" Type="http://schemas.openxmlformats.org/officeDocument/2006/relationships/diagramData" Target="../diagrams/data83.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diagramData" Target="../diagrams/data85.xml"/><Relationship Id="rId7" Type="http://schemas.openxmlformats.org/officeDocument/2006/relationships/diagramLayout" Target="../diagrams/layout83.xml"/><Relationship Id="rId8" Type="http://schemas.openxmlformats.org/officeDocument/2006/relationships/diagramQuickStyle" Target="../diagrams/quickStyle83.xml"/><Relationship Id="rId9" Type="http://schemas.openxmlformats.org/officeDocument/2006/relationships/diagramColors" Target="../diagrams/colors83.xml"/><Relationship Id="rId10" Type="http://schemas.microsoft.com/office/2007/relationships/diagramDrawing" Target="../diagrams/drawing83.xml"/><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11" Type="http://schemas.openxmlformats.org/officeDocument/2006/relationships/image" Target="../media/image35.emf"/><Relationship Id="rId12" Type="http://schemas.openxmlformats.org/officeDocument/2006/relationships/diagramData" Target="../diagrams/data87.xml"/><Relationship Id="rId13" Type="http://schemas.openxmlformats.org/officeDocument/2006/relationships/diagramLayout" Target="../diagrams/layout85.xml"/><Relationship Id="rId14" Type="http://schemas.openxmlformats.org/officeDocument/2006/relationships/diagramQuickStyle" Target="../diagrams/quickStyle85.xml"/><Relationship Id="rId15" Type="http://schemas.openxmlformats.org/officeDocument/2006/relationships/diagramColors" Target="../diagrams/colors85.xml"/><Relationship Id="rId16" Type="http://schemas.microsoft.com/office/2007/relationships/diagramDrawing" Target="../diagrams/drawing85.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diagramData" Target="../diagrams/data86.xml"/><Relationship Id="rId6" Type="http://schemas.openxmlformats.org/officeDocument/2006/relationships/diagramLayout" Target="../diagrams/layout84.xml"/><Relationship Id="rId7" Type="http://schemas.openxmlformats.org/officeDocument/2006/relationships/diagramQuickStyle" Target="../diagrams/quickStyle84.xml"/><Relationship Id="rId8" Type="http://schemas.openxmlformats.org/officeDocument/2006/relationships/diagramColors" Target="../diagrams/colors84.xml"/><Relationship Id="rId9" Type="http://schemas.microsoft.com/office/2007/relationships/diagramDrawing" Target="../diagrams/drawing84.xml"/><Relationship Id="rId10" Type="http://schemas.openxmlformats.org/officeDocument/2006/relationships/image" Target="../media/image34.emf"/></Relationships>
</file>

<file path=ppt/slides/_rels/slide25.xml.rels><?xml version="1.0" encoding="UTF-8" standalone="yes"?>
<Relationships xmlns="http://schemas.openxmlformats.org/package/2006/relationships"><Relationship Id="rId11" Type="http://schemas.openxmlformats.org/officeDocument/2006/relationships/image" Target="../media/image39.emf"/><Relationship Id="rId12" Type="http://schemas.openxmlformats.org/officeDocument/2006/relationships/diagramData" Target="../diagrams/data89.xml"/><Relationship Id="rId13" Type="http://schemas.openxmlformats.org/officeDocument/2006/relationships/diagramLayout" Target="../diagrams/layout87.xml"/><Relationship Id="rId14" Type="http://schemas.openxmlformats.org/officeDocument/2006/relationships/diagramQuickStyle" Target="../diagrams/quickStyle87.xml"/><Relationship Id="rId15" Type="http://schemas.openxmlformats.org/officeDocument/2006/relationships/diagramColors" Target="../diagrams/colors87.xml"/><Relationship Id="rId16" Type="http://schemas.microsoft.com/office/2007/relationships/diagramDrawing" Target="../diagrams/drawing87.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88.xml"/><Relationship Id="rId4" Type="http://schemas.openxmlformats.org/officeDocument/2006/relationships/diagramLayout" Target="../diagrams/layout86.xml"/><Relationship Id="rId5" Type="http://schemas.openxmlformats.org/officeDocument/2006/relationships/diagramQuickStyle" Target="../diagrams/quickStyle86.xml"/><Relationship Id="rId6" Type="http://schemas.openxmlformats.org/officeDocument/2006/relationships/diagramColors" Target="../diagrams/colors86.xml"/><Relationship Id="rId7" Type="http://schemas.microsoft.com/office/2007/relationships/diagramDrawing" Target="../diagrams/drawing86.xml"/><Relationship Id="rId8" Type="http://schemas.openxmlformats.org/officeDocument/2006/relationships/image" Target="../media/image36.emf"/><Relationship Id="rId9" Type="http://schemas.openxmlformats.org/officeDocument/2006/relationships/image" Target="../media/image37.emf"/><Relationship Id="rId10" Type="http://schemas.openxmlformats.org/officeDocument/2006/relationships/image" Target="../media/image38.emf"/></Relationships>
</file>

<file path=ppt/slides/_rels/slide26.xml.rels><?xml version="1.0" encoding="UTF-8" standalone="yes"?>
<Relationships xmlns="http://schemas.openxmlformats.org/package/2006/relationships"><Relationship Id="rId11" Type="http://schemas.openxmlformats.org/officeDocument/2006/relationships/diagramLayout" Target="../diagrams/layout89.xml"/><Relationship Id="rId12" Type="http://schemas.openxmlformats.org/officeDocument/2006/relationships/diagramQuickStyle" Target="../diagrams/quickStyle89.xml"/><Relationship Id="rId13" Type="http://schemas.openxmlformats.org/officeDocument/2006/relationships/diagramColors" Target="../diagrams/colors89.xml"/><Relationship Id="rId14" Type="http://schemas.microsoft.com/office/2007/relationships/diagramDrawing" Target="../diagrams/drawing89.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0.emf"/><Relationship Id="rId4" Type="http://schemas.openxmlformats.org/officeDocument/2006/relationships/diagramData" Target="../diagrams/data90.xml"/><Relationship Id="rId5" Type="http://schemas.openxmlformats.org/officeDocument/2006/relationships/diagramLayout" Target="../diagrams/layout88.xml"/><Relationship Id="rId6" Type="http://schemas.openxmlformats.org/officeDocument/2006/relationships/diagramQuickStyle" Target="../diagrams/quickStyle88.xml"/><Relationship Id="rId7" Type="http://schemas.openxmlformats.org/officeDocument/2006/relationships/diagramColors" Target="../diagrams/colors88.xml"/><Relationship Id="rId8" Type="http://schemas.microsoft.com/office/2007/relationships/diagramDrawing" Target="../diagrams/drawing88.xml"/><Relationship Id="rId9" Type="http://schemas.openxmlformats.org/officeDocument/2006/relationships/image" Target="../media/image41.emf"/><Relationship Id="rId10" Type="http://schemas.openxmlformats.org/officeDocument/2006/relationships/diagramData" Target="../diagrams/data91.xml"/></Relationships>
</file>

<file path=ppt/slides/_rels/slide27.xml.rels><?xml version="1.0" encoding="UTF-8" standalone="yes"?>
<Relationships xmlns="http://schemas.openxmlformats.org/package/2006/relationships"><Relationship Id="rId9" Type="http://schemas.openxmlformats.org/officeDocument/2006/relationships/diagramLayout" Target="../diagrams/layout91.xml"/><Relationship Id="rId20" Type="http://schemas.openxmlformats.org/officeDocument/2006/relationships/diagramQuickStyle" Target="../diagrams/quickStyle93.xml"/><Relationship Id="rId21" Type="http://schemas.openxmlformats.org/officeDocument/2006/relationships/diagramColors" Target="../diagrams/colors93.xml"/><Relationship Id="rId22" Type="http://schemas.microsoft.com/office/2007/relationships/diagramDrawing" Target="../diagrams/drawing93.xml"/><Relationship Id="rId23" Type="http://schemas.openxmlformats.org/officeDocument/2006/relationships/diagramData" Target="../diagrams/data96.xml"/><Relationship Id="rId24" Type="http://schemas.openxmlformats.org/officeDocument/2006/relationships/diagramLayout" Target="../diagrams/layout94.xml"/><Relationship Id="rId25" Type="http://schemas.openxmlformats.org/officeDocument/2006/relationships/diagramQuickStyle" Target="../diagrams/quickStyle94.xml"/><Relationship Id="rId26" Type="http://schemas.openxmlformats.org/officeDocument/2006/relationships/diagramColors" Target="../diagrams/colors94.xml"/><Relationship Id="rId27" Type="http://schemas.microsoft.com/office/2007/relationships/diagramDrawing" Target="../diagrams/drawing94.xml"/><Relationship Id="rId28" Type="http://schemas.openxmlformats.org/officeDocument/2006/relationships/diagramData" Target="../diagrams/data97.xml"/><Relationship Id="rId29" Type="http://schemas.openxmlformats.org/officeDocument/2006/relationships/diagramLayout" Target="../diagrams/layout95.xml"/><Relationship Id="rId30" Type="http://schemas.openxmlformats.org/officeDocument/2006/relationships/diagramQuickStyle" Target="../diagrams/quickStyle95.xml"/><Relationship Id="rId31" Type="http://schemas.openxmlformats.org/officeDocument/2006/relationships/diagramColors" Target="../diagrams/colors95.xml"/><Relationship Id="rId32" Type="http://schemas.microsoft.com/office/2007/relationships/diagramDrawing" Target="../diagrams/drawing95.xml"/><Relationship Id="rId10" Type="http://schemas.openxmlformats.org/officeDocument/2006/relationships/diagramQuickStyle" Target="../diagrams/quickStyle91.xml"/><Relationship Id="rId11" Type="http://schemas.openxmlformats.org/officeDocument/2006/relationships/diagramColors" Target="../diagrams/colors91.xml"/><Relationship Id="rId12" Type="http://schemas.microsoft.com/office/2007/relationships/diagramDrawing" Target="../diagrams/drawing91.xml"/><Relationship Id="rId13" Type="http://schemas.openxmlformats.org/officeDocument/2006/relationships/diagramData" Target="../diagrams/data94.xml"/><Relationship Id="rId14" Type="http://schemas.openxmlformats.org/officeDocument/2006/relationships/diagramLayout" Target="../diagrams/layout92.xml"/><Relationship Id="rId15" Type="http://schemas.openxmlformats.org/officeDocument/2006/relationships/diagramQuickStyle" Target="../diagrams/quickStyle92.xml"/><Relationship Id="rId16" Type="http://schemas.openxmlformats.org/officeDocument/2006/relationships/diagramColors" Target="../diagrams/colors92.xml"/><Relationship Id="rId17" Type="http://schemas.microsoft.com/office/2007/relationships/diagramDrawing" Target="../diagrams/drawing92.xml"/><Relationship Id="rId18" Type="http://schemas.openxmlformats.org/officeDocument/2006/relationships/diagramData" Target="../diagrams/data95.xml"/><Relationship Id="rId19" Type="http://schemas.openxmlformats.org/officeDocument/2006/relationships/diagramLayout" Target="../diagrams/layout93.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92.xml"/><Relationship Id="rId4" Type="http://schemas.openxmlformats.org/officeDocument/2006/relationships/diagramLayout" Target="../diagrams/layout90.xml"/><Relationship Id="rId5" Type="http://schemas.openxmlformats.org/officeDocument/2006/relationships/diagramQuickStyle" Target="../diagrams/quickStyle90.xml"/><Relationship Id="rId6" Type="http://schemas.openxmlformats.org/officeDocument/2006/relationships/diagramColors" Target="../diagrams/colors90.xml"/><Relationship Id="rId7" Type="http://schemas.microsoft.com/office/2007/relationships/diagramDrawing" Target="../diagrams/drawing90.xml"/><Relationship Id="rId8" Type="http://schemas.openxmlformats.org/officeDocument/2006/relationships/diagramData" Target="../diagrams/data93.xml"/></Relationships>
</file>

<file path=ppt/slides/_rels/slide28.xml.rels><?xml version="1.0" encoding="UTF-8" standalone="yes"?>
<Relationships xmlns="http://schemas.openxmlformats.org/package/2006/relationships"><Relationship Id="rId9" Type="http://schemas.openxmlformats.org/officeDocument/2006/relationships/diagramLayout" Target="../diagrams/layout97.xml"/><Relationship Id="rId20" Type="http://schemas.openxmlformats.org/officeDocument/2006/relationships/diagramLayout" Target="../diagrams/layout99.xml"/><Relationship Id="rId21" Type="http://schemas.openxmlformats.org/officeDocument/2006/relationships/diagramQuickStyle" Target="../diagrams/quickStyle99.xml"/><Relationship Id="rId22" Type="http://schemas.openxmlformats.org/officeDocument/2006/relationships/diagramColors" Target="../diagrams/colors99.xml"/><Relationship Id="rId23" Type="http://schemas.microsoft.com/office/2007/relationships/diagramDrawing" Target="../diagrams/drawing99.xml"/><Relationship Id="rId10" Type="http://schemas.openxmlformats.org/officeDocument/2006/relationships/diagramQuickStyle" Target="../diagrams/quickStyle97.xml"/><Relationship Id="rId11" Type="http://schemas.openxmlformats.org/officeDocument/2006/relationships/diagramColors" Target="../diagrams/colors97.xml"/><Relationship Id="rId12" Type="http://schemas.microsoft.com/office/2007/relationships/diagramDrawing" Target="../diagrams/drawing97.xml"/><Relationship Id="rId13" Type="http://schemas.openxmlformats.org/officeDocument/2006/relationships/diagramData" Target="../diagrams/data100.xml"/><Relationship Id="rId14" Type="http://schemas.openxmlformats.org/officeDocument/2006/relationships/diagramLayout" Target="../diagrams/layout98.xml"/><Relationship Id="rId15" Type="http://schemas.openxmlformats.org/officeDocument/2006/relationships/diagramQuickStyle" Target="../diagrams/quickStyle98.xml"/><Relationship Id="rId16" Type="http://schemas.openxmlformats.org/officeDocument/2006/relationships/diagramColors" Target="../diagrams/colors98.xml"/><Relationship Id="rId17" Type="http://schemas.microsoft.com/office/2007/relationships/diagramDrawing" Target="../diagrams/drawing98.xml"/><Relationship Id="rId18" Type="http://schemas.openxmlformats.org/officeDocument/2006/relationships/image" Target="../media/image42.emf"/><Relationship Id="rId19" Type="http://schemas.openxmlformats.org/officeDocument/2006/relationships/diagramData" Target="../diagrams/data101.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98.xml"/><Relationship Id="rId4" Type="http://schemas.openxmlformats.org/officeDocument/2006/relationships/diagramLayout" Target="../diagrams/layout96.xml"/><Relationship Id="rId5" Type="http://schemas.openxmlformats.org/officeDocument/2006/relationships/diagramQuickStyle" Target="../diagrams/quickStyle96.xml"/><Relationship Id="rId6" Type="http://schemas.openxmlformats.org/officeDocument/2006/relationships/diagramColors" Target="../diagrams/colors96.xml"/><Relationship Id="rId7" Type="http://schemas.microsoft.com/office/2007/relationships/diagramDrawing" Target="../diagrams/drawing96.xml"/><Relationship Id="rId8" Type="http://schemas.openxmlformats.org/officeDocument/2006/relationships/diagramData" Target="../diagrams/data9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2.xml"/><Relationship Id="rId4" Type="http://schemas.openxmlformats.org/officeDocument/2006/relationships/diagramLayout" Target="../diagrams/layout100.xml"/><Relationship Id="rId5" Type="http://schemas.openxmlformats.org/officeDocument/2006/relationships/diagramQuickStyle" Target="../diagrams/quickStyle100.xml"/><Relationship Id="rId6" Type="http://schemas.openxmlformats.org/officeDocument/2006/relationships/diagramColors" Target="../diagrams/colors100.xml"/><Relationship Id="rId7" Type="http://schemas.microsoft.com/office/2007/relationships/diagramDrawing" Target="../diagrams/drawing100.xml"/><Relationship Id="rId8" Type="http://schemas.openxmlformats.org/officeDocument/2006/relationships/image" Target="../media/image43.emf"/><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microsoft.com/office/2007/relationships/diagramDrawing" Target="../diagrams/drawing4.xml"/><Relationship Id="rId20" Type="http://schemas.openxmlformats.org/officeDocument/2006/relationships/diagramLayout" Target="../diagrams/layout6.xml"/><Relationship Id="rId21" Type="http://schemas.openxmlformats.org/officeDocument/2006/relationships/diagramQuickStyle" Target="../diagrams/quickStyle6.xml"/><Relationship Id="rId22" Type="http://schemas.openxmlformats.org/officeDocument/2006/relationships/diagramColors" Target="../diagrams/colors6.xml"/><Relationship Id="rId23" Type="http://schemas.microsoft.com/office/2007/relationships/diagramDrawing" Target="../diagrams/drawing6.xml"/><Relationship Id="rId10" Type="http://schemas.openxmlformats.org/officeDocument/2006/relationships/diagramData" Target="../diagrams/data5.xml"/><Relationship Id="rId11" Type="http://schemas.openxmlformats.org/officeDocument/2006/relationships/diagramLayout" Target="../diagrams/layout4.xml"/><Relationship Id="rId12" Type="http://schemas.openxmlformats.org/officeDocument/2006/relationships/diagramQuickStyle" Target="../diagrams/quickStyle4.xml"/><Relationship Id="rId13" Type="http://schemas.openxmlformats.org/officeDocument/2006/relationships/diagramColors" Target="../diagrams/colors4.xml"/><Relationship Id="rId14" Type="http://schemas.openxmlformats.org/officeDocument/2006/relationships/diagramData" Target="../diagrams/data6.xml"/><Relationship Id="rId15" Type="http://schemas.openxmlformats.org/officeDocument/2006/relationships/diagramLayout" Target="../diagrams/layout5.xml"/><Relationship Id="rId16" Type="http://schemas.openxmlformats.org/officeDocument/2006/relationships/diagramQuickStyle" Target="../diagrams/quickStyle5.xml"/><Relationship Id="rId17" Type="http://schemas.openxmlformats.org/officeDocument/2006/relationships/diagramColors" Target="../diagrams/colors5.xml"/><Relationship Id="rId18" Type="http://schemas.microsoft.com/office/2007/relationships/diagramDrawing" Target="../diagrams/drawing5.xml"/><Relationship Id="rId19" Type="http://schemas.openxmlformats.org/officeDocument/2006/relationships/diagramData" Target="../diagrams/data7.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diagramData" Target="../diagrams/data4.xml"/><Relationship Id="rId6" Type="http://schemas.openxmlformats.org/officeDocument/2006/relationships/diagramLayout" Target="../diagrams/layout4.xml"/><Relationship Id="rId7" Type="http://schemas.openxmlformats.org/officeDocument/2006/relationships/diagramQuickStyle" Target="../diagrams/quickStyle4.xml"/><Relationship Id="rId8" Type="http://schemas.openxmlformats.org/officeDocument/2006/relationships/diagramColors" Target="../diagrams/colors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5.emf"/></Relationships>
</file>

<file path=ppt/slides/_rels/slide32.xml.rels><?xml version="1.0" encoding="UTF-8" standalone="yes"?>
<Relationships xmlns="http://schemas.openxmlformats.org/package/2006/relationships"><Relationship Id="rId9" Type="http://schemas.openxmlformats.org/officeDocument/2006/relationships/image" Target="../media/image47.emf"/><Relationship Id="rId20" Type="http://schemas.openxmlformats.org/officeDocument/2006/relationships/diagramData" Target="../diagrams/data106.xml"/><Relationship Id="rId21" Type="http://schemas.openxmlformats.org/officeDocument/2006/relationships/diagramLayout" Target="../diagrams/layout104.xml"/><Relationship Id="rId22" Type="http://schemas.openxmlformats.org/officeDocument/2006/relationships/diagramQuickStyle" Target="../diagrams/quickStyle104.xml"/><Relationship Id="rId23" Type="http://schemas.openxmlformats.org/officeDocument/2006/relationships/diagramColors" Target="../diagrams/colors104.xml"/><Relationship Id="rId24" Type="http://schemas.microsoft.com/office/2007/relationships/diagramDrawing" Target="../diagrams/drawing104.xml"/><Relationship Id="rId10" Type="http://schemas.openxmlformats.org/officeDocument/2006/relationships/diagramData" Target="../diagrams/data104.xml"/><Relationship Id="rId11" Type="http://schemas.openxmlformats.org/officeDocument/2006/relationships/diagramLayout" Target="../diagrams/layout102.xml"/><Relationship Id="rId12" Type="http://schemas.openxmlformats.org/officeDocument/2006/relationships/diagramQuickStyle" Target="../diagrams/quickStyle102.xml"/><Relationship Id="rId13" Type="http://schemas.openxmlformats.org/officeDocument/2006/relationships/diagramColors" Target="../diagrams/colors102.xml"/><Relationship Id="rId14" Type="http://schemas.microsoft.com/office/2007/relationships/diagramDrawing" Target="../diagrams/drawing102.xml"/><Relationship Id="rId15" Type="http://schemas.openxmlformats.org/officeDocument/2006/relationships/diagramData" Target="../diagrams/data105.xml"/><Relationship Id="rId16" Type="http://schemas.openxmlformats.org/officeDocument/2006/relationships/diagramLayout" Target="../diagrams/layout103.xml"/><Relationship Id="rId17" Type="http://schemas.openxmlformats.org/officeDocument/2006/relationships/diagramQuickStyle" Target="../diagrams/quickStyle103.xml"/><Relationship Id="rId18" Type="http://schemas.openxmlformats.org/officeDocument/2006/relationships/diagramColors" Target="../diagrams/colors103.xml"/><Relationship Id="rId19" Type="http://schemas.microsoft.com/office/2007/relationships/diagramDrawing" Target="../diagrams/drawing103.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103.xml"/><Relationship Id="rId4" Type="http://schemas.openxmlformats.org/officeDocument/2006/relationships/diagramLayout" Target="../diagrams/layout101.xml"/><Relationship Id="rId5" Type="http://schemas.openxmlformats.org/officeDocument/2006/relationships/diagramQuickStyle" Target="../diagrams/quickStyle101.xml"/><Relationship Id="rId6" Type="http://schemas.openxmlformats.org/officeDocument/2006/relationships/diagramColors" Target="../diagrams/colors101.xml"/><Relationship Id="rId7" Type="http://schemas.microsoft.com/office/2007/relationships/diagramDrawing" Target="../diagrams/drawing101.xml"/><Relationship Id="rId8" Type="http://schemas.openxmlformats.org/officeDocument/2006/relationships/image" Target="../media/image4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20" Type="http://schemas.openxmlformats.org/officeDocument/2006/relationships/diagramQuickStyle" Target="../diagrams/quickStyle10.xml"/><Relationship Id="rId21" Type="http://schemas.openxmlformats.org/officeDocument/2006/relationships/diagramColors" Target="../diagrams/colors10.xml"/><Relationship Id="rId22" Type="http://schemas.microsoft.com/office/2007/relationships/diagramDrawing" Target="../diagrams/drawing10.xml"/><Relationship Id="rId23" Type="http://schemas.openxmlformats.org/officeDocument/2006/relationships/diagramData" Target="../diagrams/data13.xml"/><Relationship Id="rId24" Type="http://schemas.openxmlformats.org/officeDocument/2006/relationships/diagramLayout" Target="../diagrams/layout11.xml"/><Relationship Id="rId25" Type="http://schemas.openxmlformats.org/officeDocument/2006/relationships/diagramQuickStyle" Target="../diagrams/quickStyle11.xml"/><Relationship Id="rId26" Type="http://schemas.openxmlformats.org/officeDocument/2006/relationships/diagramColors" Target="../diagrams/colors11.xml"/><Relationship Id="rId27" Type="http://schemas.microsoft.com/office/2007/relationships/diagramDrawing" Target="../diagrams/drawing11.xml"/><Relationship Id="rId28" Type="http://schemas.openxmlformats.org/officeDocument/2006/relationships/diagramData" Target="../diagrams/data14.xml"/><Relationship Id="rId29" Type="http://schemas.openxmlformats.org/officeDocument/2006/relationships/diagramLayout" Target="../diagrams/layout12.xml"/><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diagramData" Target="../diagrams/data9.xml"/><Relationship Id="rId5" Type="http://schemas.openxmlformats.org/officeDocument/2006/relationships/diagramLayout" Target="../diagrams/layout8.xml"/><Relationship Id="rId30" Type="http://schemas.openxmlformats.org/officeDocument/2006/relationships/diagramQuickStyle" Target="../diagrams/quickStyle12.xml"/><Relationship Id="rId31" Type="http://schemas.openxmlformats.org/officeDocument/2006/relationships/diagramColors" Target="../diagrams/colors12.xml"/><Relationship Id="rId32" Type="http://schemas.microsoft.com/office/2007/relationships/diagramDrawing" Target="../diagrams/drawing12.xml"/><Relationship Id="rId9" Type="http://schemas.openxmlformats.org/officeDocument/2006/relationships/diagramData" Target="../diagrams/data10.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33" Type="http://schemas.openxmlformats.org/officeDocument/2006/relationships/diagramData" Target="../diagrams/data15.xml"/><Relationship Id="rId34" Type="http://schemas.openxmlformats.org/officeDocument/2006/relationships/diagramLayout" Target="../diagrams/layout13.xml"/><Relationship Id="rId35" Type="http://schemas.openxmlformats.org/officeDocument/2006/relationships/diagramQuickStyle" Target="../diagrams/quickStyle13.xml"/><Relationship Id="rId36" Type="http://schemas.openxmlformats.org/officeDocument/2006/relationships/diagramColors" Target="../diagrams/colors13.xml"/><Relationship Id="rId10" Type="http://schemas.openxmlformats.org/officeDocument/2006/relationships/diagramLayout" Target="../diagrams/layout9.xml"/><Relationship Id="rId11" Type="http://schemas.openxmlformats.org/officeDocument/2006/relationships/diagramQuickStyle" Target="../diagrams/quickStyle9.xml"/><Relationship Id="rId12" Type="http://schemas.openxmlformats.org/officeDocument/2006/relationships/diagramColors" Target="../diagrams/colors9.xml"/><Relationship Id="rId13" Type="http://schemas.microsoft.com/office/2007/relationships/diagramDrawing" Target="../diagrams/drawing9.xml"/><Relationship Id="rId14" Type="http://schemas.openxmlformats.org/officeDocument/2006/relationships/diagramData" Target="../diagrams/data11.xml"/><Relationship Id="rId15" Type="http://schemas.openxmlformats.org/officeDocument/2006/relationships/diagramLayout" Target="../diagrams/layout9.xml"/><Relationship Id="rId16" Type="http://schemas.openxmlformats.org/officeDocument/2006/relationships/diagramQuickStyle" Target="../diagrams/quickStyle9.xml"/><Relationship Id="rId17" Type="http://schemas.openxmlformats.org/officeDocument/2006/relationships/diagramColors" Target="../diagrams/colors9.xml"/><Relationship Id="rId18" Type="http://schemas.openxmlformats.org/officeDocument/2006/relationships/diagramData" Target="../diagrams/data12.xml"/><Relationship Id="rId19" Type="http://schemas.openxmlformats.org/officeDocument/2006/relationships/diagramLayout" Target="../diagrams/layout10.xml"/><Relationship Id="rId37" Type="http://schemas.microsoft.com/office/2007/relationships/diagramDrawing" Target="../diagrams/drawing13.xml"/><Relationship Id="rId38" Type="http://schemas.openxmlformats.org/officeDocument/2006/relationships/diagramData" Target="../diagrams/data16.xml"/><Relationship Id="rId39" Type="http://schemas.openxmlformats.org/officeDocument/2006/relationships/diagramLayout" Target="../diagrams/layout14.xml"/><Relationship Id="rId40" Type="http://schemas.openxmlformats.org/officeDocument/2006/relationships/diagramQuickStyle" Target="../diagrams/quickStyle14.xml"/><Relationship Id="rId41" Type="http://schemas.openxmlformats.org/officeDocument/2006/relationships/diagramColors" Target="../diagrams/colors14.xml"/><Relationship Id="rId42" Type="http://schemas.microsoft.com/office/2007/relationships/diagramDrawing" Target="../diagrams/drawing14.xml"/></Relationships>
</file>

<file path=ppt/slides/_rels/slide7.xml.rels><?xml version="1.0" encoding="UTF-8" standalone="yes"?>
<Relationships xmlns="http://schemas.openxmlformats.org/package/2006/relationships"><Relationship Id="rId20" Type="http://schemas.openxmlformats.org/officeDocument/2006/relationships/diagramLayout" Target="../diagrams/layout18.xml"/><Relationship Id="rId21" Type="http://schemas.openxmlformats.org/officeDocument/2006/relationships/diagramQuickStyle" Target="../diagrams/quickStyle18.xml"/><Relationship Id="rId22" Type="http://schemas.openxmlformats.org/officeDocument/2006/relationships/diagramColors" Target="../diagrams/colors18.xml"/><Relationship Id="rId23" Type="http://schemas.microsoft.com/office/2007/relationships/diagramDrawing" Target="../diagrams/drawing18.xml"/><Relationship Id="rId24" Type="http://schemas.openxmlformats.org/officeDocument/2006/relationships/diagramData" Target="../diagrams/data21.xml"/><Relationship Id="rId25" Type="http://schemas.openxmlformats.org/officeDocument/2006/relationships/diagramLayout" Target="../diagrams/layout19.xml"/><Relationship Id="rId26" Type="http://schemas.openxmlformats.org/officeDocument/2006/relationships/diagramQuickStyle" Target="../diagrams/quickStyle19.xml"/><Relationship Id="rId27" Type="http://schemas.openxmlformats.org/officeDocument/2006/relationships/diagramColors" Target="../diagrams/colors19.xml"/><Relationship Id="rId28" Type="http://schemas.microsoft.com/office/2007/relationships/diagramDrawing" Target="../diagrams/drawing19.xml"/><Relationship Id="rId29" Type="http://schemas.openxmlformats.org/officeDocument/2006/relationships/diagramData" Target="../diagrams/data22.xml"/><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diagramData" Target="../diagrams/data17.xml"/><Relationship Id="rId5" Type="http://schemas.openxmlformats.org/officeDocument/2006/relationships/diagramLayout" Target="../diagrams/layout15.xml"/><Relationship Id="rId30" Type="http://schemas.openxmlformats.org/officeDocument/2006/relationships/diagramLayout" Target="../diagrams/layout20.xml"/><Relationship Id="rId31" Type="http://schemas.openxmlformats.org/officeDocument/2006/relationships/diagramQuickStyle" Target="../diagrams/quickStyle20.xml"/><Relationship Id="rId32" Type="http://schemas.openxmlformats.org/officeDocument/2006/relationships/diagramColors" Target="../diagrams/colors20.xml"/><Relationship Id="rId9" Type="http://schemas.openxmlformats.org/officeDocument/2006/relationships/diagramData" Target="../diagrams/data18.xml"/><Relationship Id="rId6" Type="http://schemas.openxmlformats.org/officeDocument/2006/relationships/diagramQuickStyle" Target="../diagrams/quickStyle15.xml"/><Relationship Id="rId7" Type="http://schemas.openxmlformats.org/officeDocument/2006/relationships/diagramColors" Target="../diagrams/colors15.xml"/><Relationship Id="rId8" Type="http://schemas.microsoft.com/office/2007/relationships/diagramDrawing" Target="../diagrams/drawing15.xml"/><Relationship Id="rId33" Type="http://schemas.microsoft.com/office/2007/relationships/diagramDrawing" Target="../diagrams/drawing20.xml"/><Relationship Id="rId10" Type="http://schemas.openxmlformats.org/officeDocument/2006/relationships/diagramLayout" Target="../diagrams/layout16.xml"/><Relationship Id="rId11" Type="http://schemas.openxmlformats.org/officeDocument/2006/relationships/diagramQuickStyle" Target="../diagrams/quickStyle16.xml"/><Relationship Id="rId12" Type="http://schemas.openxmlformats.org/officeDocument/2006/relationships/diagramColors" Target="../diagrams/colors16.xml"/><Relationship Id="rId13" Type="http://schemas.microsoft.com/office/2007/relationships/diagramDrawing" Target="../diagrams/drawing16.xml"/><Relationship Id="rId14" Type="http://schemas.openxmlformats.org/officeDocument/2006/relationships/diagramData" Target="../diagrams/data19.xml"/><Relationship Id="rId15" Type="http://schemas.openxmlformats.org/officeDocument/2006/relationships/diagramLayout" Target="../diagrams/layout17.xml"/><Relationship Id="rId16" Type="http://schemas.openxmlformats.org/officeDocument/2006/relationships/diagramQuickStyle" Target="../diagrams/quickStyle17.xml"/><Relationship Id="rId17" Type="http://schemas.openxmlformats.org/officeDocument/2006/relationships/diagramColors" Target="../diagrams/colors17.xml"/><Relationship Id="rId18" Type="http://schemas.microsoft.com/office/2007/relationships/diagramDrawing" Target="../diagrams/drawing17.xml"/><Relationship Id="rId19" Type="http://schemas.openxmlformats.org/officeDocument/2006/relationships/diagramData" Target="../diagrams/data20.xml"/></Relationships>
</file>

<file path=ppt/slides/_rels/slide8.xml.rels><?xml version="1.0" encoding="UTF-8" standalone="yes"?>
<Relationships xmlns="http://schemas.openxmlformats.org/package/2006/relationships"><Relationship Id="rId9" Type="http://schemas.openxmlformats.org/officeDocument/2006/relationships/diagramLayout" Target="../diagrams/layout22.xml"/><Relationship Id="rId20" Type="http://schemas.openxmlformats.org/officeDocument/2006/relationships/diagramQuickStyle" Target="../diagrams/quickStyle24.xml"/><Relationship Id="rId21" Type="http://schemas.openxmlformats.org/officeDocument/2006/relationships/diagramColors" Target="../diagrams/colors24.xml"/><Relationship Id="rId22" Type="http://schemas.microsoft.com/office/2007/relationships/diagramDrawing" Target="../diagrams/drawing24.xml"/><Relationship Id="rId23" Type="http://schemas.openxmlformats.org/officeDocument/2006/relationships/diagramData" Target="../diagrams/data27.xml"/><Relationship Id="rId24" Type="http://schemas.openxmlformats.org/officeDocument/2006/relationships/diagramLayout" Target="../diagrams/layout25.xml"/><Relationship Id="rId25" Type="http://schemas.openxmlformats.org/officeDocument/2006/relationships/diagramQuickStyle" Target="../diagrams/quickStyle25.xml"/><Relationship Id="rId26" Type="http://schemas.openxmlformats.org/officeDocument/2006/relationships/diagramColors" Target="../diagrams/colors25.xml"/><Relationship Id="rId27" Type="http://schemas.microsoft.com/office/2007/relationships/diagramDrawing" Target="../diagrams/drawing25.xml"/><Relationship Id="rId28" Type="http://schemas.openxmlformats.org/officeDocument/2006/relationships/diagramData" Target="../diagrams/data28.xml"/><Relationship Id="rId29" Type="http://schemas.openxmlformats.org/officeDocument/2006/relationships/diagramLayout" Target="../diagrams/layout26.xml"/><Relationship Id="rId30" Type="http://schemas.openxmlformats.org/officeDocument/2006/relationships/diagramQuickStyle" Target="../diagrams/quickStyle26.xml"/><Relationship Id="rId31" Type="http://schemas.openxmlformats.org/officeDocument/2006/relationships/diagramColors" Target="../diagrams/colors26.xml"/><Relationship Id="rId32" Type="http://schemas.microsoft.com/office/2007/relationships/diagramDrawing" Target="../diagrams/drawing26.xml"/><Relationship Id="rId10" Type="http://schemas.openxmlformats.org/officeDocument/2006/relationships/diagramQuickStyle" Target="../diagrams/quickStyle22.xml"/><Relationship Id="rId11" Type="http://schemas.openxmlformats.org/officeDocument/2006/relationships/diagramColors" Target="../diagrams/colors22.xml"/><Relationship Id="rId12" Type="http://schemas.microsoft.com/office/2007/relationships/diagramDrawing" Target="../diagrams/drawing22.xml"/><Relationship Id="rId13" Type="http://schemas.openxmlformats.org/officeDocument/2006/relationships/diagramData" Target="../diagrams/data25.xml"/><Relationship Id="rId14" Type="http://schemas.openxmlformats.org/officeDocument/2006/relationships/diagramLayout" Target="../diagrams/layout23.xml"/><Relationship Id="rId15" Type="http://schemas.openxmlformats.org/officeDocument/2006/relationships/diagramQuickStyle" Target="../diagrams/quickStyle23.xml"/><Relationship Id="rId16" Type="http://schemas.openxmlformats.org/officeDocument/2006/relationships/diagramColors" Target="../diagrams/colors23.xml"/><Relationship Id="rId17" Type="http://schemas.microsoft.com/office/2007/relationships/diagramDrawing" Target="../diagrams/drawing23.xml"/><Relationship Id="rId18" Type="http://schemas.openxmlformats.org/officeDocument/2006/relationships/diagramData" Target="../diagrams/data26.xml"/><Relationship Id="rId19" Type="http://schemas.openxmlformats.org/officeDocument/2006/relationships/diagramLayout" Target="../diagrams/layout24.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23.xml"/><Relationship Id="rId4" Type="http://schemas.openxmlformats.org/officeDocument/2006/relationships/diagramLayout" Target="../diagrams/layout21.xml"/><Relationship Id="rId5" Type="http://schemas.openxmlformats.org/officeDocument/2006/relationships/diagramQuickStyle" Target="../diagrams/quickStyle21.xml"/><Relationship Id="rId6" Type="http://schemas.openxmlformats.org/officeDocument/2006/relationships/diagramColors" Target="../diagrams/colors21.xml"/><Relationship Id="rId7" Type="http://schemas.microsoft.com/office/2007/relationships/diagramDrawing" Target="../diagrams/drawing21.xml"/><Relationship Id="rId8" Type="http://schemas.openxmlformats.org/officeDocument/2006/relationships/diagramData" Target="../diagrams/data24.xml"/></Relationships>
</file>

<file path=ppt/slides/_rels/slide9.xml.rels><?xml version="1.0" encoding="UTF-8" standalone="yes"?>
<Relationships xmlns="http://schemas.openxmlformats.org/package/2006/relationships"><Relationship Id="rId46" Type="http://schemas.openxmlformats.org/officeDocument/2006/relationships/diagramColors" Target="../diagrams/colors35.xml"/><Relationship Id="rId47" Type="http://schemas.microsoft.com/office/2007/relationships/diagramDrawing" Target="../diagrams/drawing35.xml"/><Relationship Id="rId20" Type="http://schemas.openxmlformats.org/officeDocument/2006/relationships/diagramQuickStyle" Target="../diagrams/quickStyle30.xml"/><Relationship Id="rId21" Type="http://schemas.openxmlformats.org/officeDocument/2006/relationships/diagramColors" Target="../diagrams/colors30.xml"/><Relationship Id="rId22" Type="http://schemas.microsoft.com/office/2007/relationships/diagramDrawing" Target="../diagrams/drawing30.xml"/><Relationship Id="rId23" Type="http://schemas.openxmlformats.org/officeDocument/2006/relationships/diagramData" Target="../diagrams/data33.xml"/><Relationship Id="rId24" Type="http://schemas.openxmlformats.org/officeDocument/2006/relationships/diagramLayout" Target="../diagrams/layout31.xml"/><Relationship Id="rId25" Type="http://schemas.openxmlformats.org/officeDocument/2006/relationships/diagramQuickStyle" Target="../diagrams/quickStyle31.xml"/><Relationship Id="rId26" Type="http://schemas.openxmlformats.org/officeDocument/2006/relationships/diagramColors" Target="../diagrams/colors31.xml"/><Relationship Id="rId27" Type="http://schemas.microsoft.com/office/2007/relationships/diagramDrawing" Target="../diagrams/drawing31.xml"/><Relationship Id="rId28" Type="http://schemas.openxmlformats.org/officeDocument/2006/relationships/diagramData" Target="../diagrams/data34.xml"/><Relationship Id="rId29" Type="http://schemas.openxmlformats.org/officeDocument/2006/relationships/diagramLayout" Target="../diagrams/layout32.xml"/><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diagramData" Target="../diagrams/data29.xml"/><Relationship Id="rId4" Type="http://schemas.openxmlformats.org/officeDocument/2006/relationships/diagramLayout" Target="../diagrams/layout27.xml"/><Relationship Id="rId5" Type="http://schemas.openxmlformats.org/officeDocument/2006/relationships/diagramQuickStyle" Target="../diagrams/quickStyle27.xml"/><Relationship Id="rId30" Type="http://schemas.openxmlformats.org/officeDocument/2006/relationships/diagramQuickStyle" Target="../diagrams/quickStyle32.xml"/><Relationship Id="rId31" Type="http://schemas.openxmlformats.org/officeDocument/2006/relationships/diagramColors" Target="../diagrams/colors32.xml"/><Relationship Id="rId32" Type="http://schemas.microsoft.com/office/2007/relationships/diagramDrawing" Target="../diagrams/drawing32.xml"/><Relationship Id="rId9" Type="http://schemas.openxmlformats.org/officeDocument/2006/relationships/diagramLayout" Target="../diagrams/layout28.xml"/><Relationship Id="rId6" Type="http://schemas.openxmlformats.org/officeDocument/2006/relationships/diagramColors" Target="../diagrams/colors27.xml"/><Relationship Id="rId7" Type="http://schemas.microsoft.com/office/2007/relationships/diagramDrawing" Target="../diagrams/drawing27.xml"/><Relationship Id="rId8" Type="http://schemas.openxmlformats.org/officeDocument/2006/relationships/diagramData" Target="../diagrams/data30.xml"/><Relationship Id="rId33" Type="http://schemas.openxmlformats.org/officeDocument/2006/relationships/diagramData" Target="../diagrams/data35.xml"/><Relationship Id="rId34" Type="http://schemas.openxmlformats.org/officeDocument/2006/relationships/diagramLayout" Target="../diagrams/layout33.xml"/><Relationship Id="rId35" Type="http://schemas.openxmlformats.org/officeDocument/2006/relationships/diagramQuickStyle" Target="../diagrams/quickStyle33.xml"/><Relationship Id="rId36" Type="http://schemas.openxmlformats.org/officeDocument/2006/relationships/diagramColors" Target="../diagrams/colors33.xml"/><Relationship Id="rId10" Type="http://schemas.openxmlformats.org/officeDocument/2006/relationships/diagramQuickStyle" Target="../diagrams/quickStyle28.xml"/><Relationship Id="rId11" Type="http://schemas.openxmlformats.org/officeDocument/2006/relationships/diagramColors" Target="../diagrams/colors28.xml"/><Relationship Id="rId12" Type="http://schemas.microsoft.com/office/2007/relationships/diagramDrawing" Target="../diagrams/drawing28.xml"/><Relationship Id="rId13" Type="http://schemas.openxmlformats.org/officeDocument/2006/relationships/diagramData" Target="../diagrams/data31.xml"/><Relationship Id="rId14" Type="http://schemas.openxmlformats.org/officeDocument/2006/relationships/diagramLayout" Target="../diagrams/layout29.xml"/><Relationship Id="rId15" Type="http://schemas.openxmlformats.org/officeDocument/2006/relationships/diagramQuickStyle" Target="../diagrams/quickStyle29.xml"/><Relationship Id="rId16" Type="http://schemas.openxmlformats.org/officeDocument/2006/relationships/diagramColors" Target="../diagrams/colors29.xml"/><Relationship Id="rId17" Type="http://schemas.microsoft.com/office/2007/relationships/diagramDrawing" Target="../diagrams/drawing29.xml"/><Relationship Id="rId18" Type="http://schemas.openxmlformats.org/officeDocument/2006/relationships/diagramData" Target="../diagrams/data32.xml"/><Relationship Id="rId19" Type="http://schemas.openxmlformats.org/officeDocument/2006/relationships/diagramLayout" Target="../diagrams/layout30.xml"/><Relationship Id="rId37" Type="http://schemas.microsoft.com/office/2007/relationships/diagramDrawing" Target="../diagrams/drawing33.xml"/><Relationship Id="rId38" Type="http://schemas.openxmlformats.org/officeDocument/2006/relationships/diagramData" Target="../diagrams/data36.xml"/><Relationship Id="rId39" Type="http://schemas.openxmlformats.org/officeDocument/2006/relationships/diagramLayout" Target="../diagrams/layout34.xml"/><Relationship Id="rId40" Type="http://schemas.openxmlformats.org/officeDocument/2006/relationships/diagramQuickStyle" Target="../diagrams/quickStyle34.xml"/><Relationship Id="rId41" Type="http://schemas.openxmlformats.org/officeDocument/2006/relationships/diagramColors" Target="../diagrams/colors34.xml"/><Relationship Id="rId42" Type="http://schemas.microsoft.com/office/2007/relationships/diagramDrawing" Target="../diagrams/drawing34.xml"/><Relationship Id="rId43" Type="http://schemas.openxmlformats.org/officeDocument/2006/relationships/diagramData" Target="../diagrams/data37.xml"/><Relationship Id="rId44" Type="http://schemas.openxmlformats.org/officeDocument/2006/relationships/diagramLayout" Target="../diagrams/layout35.xml"/><Relationship Id="rId45" Type="http://schemas.openxmlformats.org/officeDocument/2006/relationships/diagramQuickStyle" Target="../diagrams/quickStyle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CuadroTexto"/>
          <p:cNvSpPr txBox="1"/>
          <p:nvPr/>
        </p:nvSpPr>
        <p:spPr>
          <a:xfrm>
            <a:off x="395533" y="2931978"/>
            <a:ext cx="8406679" cy="1477328"/>
          </a:xfrm>
          <a:prstGeom prst="rect">
            <a:avLst/>
          </a:prstGeom>
          <a:noFill/>
        </p:spPr>
        <p:txBody>
          <a:bodyPr wrap="square" rtlCol="0">
            <a:spAutoFit/>
          </a:bodyPr>
          <a:lstStyle/>
          <a:p>
            <a:pPr indent="457200" algn="ctr"/>
            <a:r>
              <a:rPr lang="es-MX" b="1" i="1" dirty="0" smtClean="0">
                <a:latin typeface="Arial" panose="020B0604020202020204" pitchFamily="34" charset="0"/>
                <a:ea typeface="Calibri" panose="020F0502020204030204" pitchFamily="34" charset="0"/>
                <a:cs typeface="Arial" panose="020B0604020202020204" pitchFamily="34" charset="0"/>
              </a:rPr>
              <a:t>ANÁLISIS DE LA SITUACIÓN FINANCIERA FAMILIAR DE LOS ESTUDIANTES DE MODALIDAD PRESENCIAL DE LA UNIVERSIDAD DE LAS FUERZAS ARMADAS MATRIZ SANGOLQUÍ, EN RELACIÓN A LAS DECISIONES LABORALES IMPLEMENTADAS EN EL PAÍS DURANTE LA PANDEMIA COVID-19 Y LA ESTRATEGIA PARA ENFRENTARLAS</a:t>
            </a:r>
            <a:endParaRPr lang="es-EC" b="1" i="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5 CuadroTexto"/>
          <p:cNvSpPr txBox="1"/>
          <p:nvPr/>
        </p:nvSpPr>
        <p:spPr>
          <a:xfrm>
            <a:off x="746446" y="4653136"/>
            <a:ext cx="7704856" cy="1077218"/>
          </a:xfrm>
          <a:prstGeom prst="rect">
            <a:avLst/>
          </a:prstGeom>
          <a:noFill/>
        </p:spPr>
        <p:txBody>
          <a:bodyPr wrap="square" rtlCol="0">
            <a:spAutoFit/>
          </a:bodyPr>
          <a:lstStyle/>
          <a:p>
            <a:pPr algn="ctr"/>
            <a:r>
              <a:rPr lang="es-ES" sz="1600" b="1" dirty="0">
                <a:solidFill>
                  <a:schemeClr val="accent3">
                    <a:lumMod val="50000"/>
                  </a:schemeClr>
                </a:solidFill>
                <a:latin typeface="Arial" panose="020B0604020202020204" pitchFamily="34" charset="0"/>
                <a:cs typeface="Arial" panose="020B0604020202020204" pitchFamily="34" charset="0"/>
              </a:rPr>
              <a:t>AUTORA: </a:t>
            </a:r>
            <a:r>
              <a:rPr lang="es-ES" sz="1600" b="1" dirty="0" smtClean="0">
                <a:solidFill>
                  <a:prstClr val="black"/>
                </a:solidFill>
                <a:latin typeface="Arial" panose="020B0604020202020204" pitchFamily="34" charset="0"/>
                <a:cs typeface="Arial" panose="020B0604020202020204" pitchFamily="34" charset="0"/>
              </a:rPr>
              <a:t>MARÍA JOSÉ CASTRO VALENCIA</a:t>
            </a:r>
            <a:endParaRPr lang="es-ES" sz="1600" b="1" dirty="0">
              <a:solidFill>
                <a:prstClr val="black"/>
              </a:solidFill>
              <a:latin typeface="Arial" panose="020B0604020202020204" pitchFamily="34" charset="0"/>
              <a:cs typeface="Arial" panose="020B0604020202020204" pitchFamily="34" charset="0"/>
            </a:endParaRPr>
          </a:p>
          <a:p>
            <a:pPr algn="ctr"/>
            <a:r>
              <a:rPr lang="es-ES" sz="1600" b="1" dirty="0" smtClean="0">
                <a:solidFill>
                  <a:schemeClr val="accent3">
                    <a:lumMod val="50000"/>
                  </a:schemeClr>
                </a:solidFill>
                <a:latin typeface="Arial" panose="020B0604020202020204" pitchFamily="34" charset="0"/>
                <a:cs typeface="Arial" panose="020B0604020202020204" pitchFamily="34" charset="0"/>
              </a:rPr>
              <a:t>DIRECTORA: </a:t>
            </a:r>
            <a:r>
              <a:rPr lang="es-ES" sz="1600" b="1" dirty="0" smtClean="0">
                <a:solidFill>
                  <a:prstClr val="black"/>
                </a:solidFill>
                <a:latin typeface="Arial" panose="020B0604020202020204" pitchFamily="34" charset="0"/>
                <a:cs typeface="Arial" panose="020B0604020202020204" pitchFamily="34" charset="0"/>
              </a:rPr>
              <a:t>DRA. TAMAYO HERRERA, ARACELY DEL PILAR, PHD.</a:t>
            </a:r>
          </a:p>
          <a:p>
            <a:pPr algn="ctr"/>
            <a:endParaRPr lang="es-ES" sz="1600" b="1" dirty="0">
              <a:solidFill>
                <a:prstClr val="black"/>
              </a:solidFill>
              <a:latin typeface="Arial" panose="020B0604020202020204" pitchFamily="34" charset="0"/>
              <a:cs typeface="Arial" panose="020B0604020202020204" pitchFamily="34" charset="0"/>
            </a:endParaRPr>
          </a:p>
          <a:p>
            <a:pPr algn="ctr"/>
            <a:r>
              <a:rPr lang="es-ES" sz="1500" b="1" dirty="0" smtClean="0">
                <a:solidFill>
                  <a:prstClr val="black"/>
                </a:solidFill>
                <a:latin typeface="Arial" panose="020B0604020202020204" pitchFamily="34" charset="0"/>
                <a:cs typeface="Arial" panose="020B0604020202020204" pitchFamily="34" charset="0"/>
              </a:rPr>
              <a:t>ABRIL </a:t>
            </a:r>
            <a:r>
              <a:rPr lang="es-ES" sz="1500" b="1" dirty="0">
                <a:solidFill>
                  <a:prstClr val="black"/>
                </a:solidFill>
                <a:latin typeface="Arial" panose="020B0604020202020204" pitchFamily="34" charset="0"/>
                <a:cs typeface="Arial" panose="020B0604020202020204" pitchFamily="34" charset="0"/>
              </a:rPr>
              <a:t>2021</a:t>
            </a:r>
          </a:p>
        </p:txBody>
      </p:sp>
      <p:sp>
        <p:nvSpPr>
          <p:cNvPr id="5" name="Título 1">
            <a:extLst>
              <a:ext uri="{FF2B5EF4-FFF2-40B4-BE49-F238E27FC236}">
                <a16:creationId xmlns="" xmlns:a16="http://schemas.microsoft.com/office/drawing/2014/main" id="{EEADAADA-D68D-406E-B02A-43C92A907C08}"/>
              </a:ext>
            </a:extLst>
          </p:cNvPr>
          <p:cNvSpPr>
            <a:spLocks noGrp="1"/>
          </p:cNvSpPr>
          <p:nvPr>
            <p:ph type="ctrTitle"/>
          </p:nvPr>
        </p:nvSpPr>
        <p:spPr>
          <a:xfrm>
            <a:off x="108520" y="1332719"/>
            <a:ext cx="9144000" cy="656121"/>
          </a:xfrm>
        </p:spPr>
        <p:txBody>
          <a:bodyPr>
            <a:noAutofit/>
          </a:bodyPr>
          <a:lstStyle/>
          <a:p>
            <a:pPr>
              <a:lnSpc>
                <a:spcPct val="100000"/>
              </a:lnSpc>
            </a:pPr>
            <a:r>
              <a:rPr lang="es-EC" sz="1700" b="1" dirty="0">
                <a:latin typeface="Arial" charset="0"/>
                <a:ea typeface="Arial" charset="0"/>
                <a:cs typeface="Arial" charset="0"/>
              </a:rPr>
              <a:t>DEPARTAMENTO DE CIENCIAS ECONÓMICAS,</a:t>
            </a:r>
            <a:br>
              <a:rPr lang="es-EC" sz="1700" b="1" dirty="0">
                <a:latin typeface="Arial" charset="0"/>
                <a:ea typeface="Arial" charset="0"/>
                <a:cs typeface="Arial" charset="0"/>
              </a:rPr>
            </a:br>
            <a:r>
              <a:rPr lang="es-EC" sz="1700" b="1" dirty="0">
                <a:latin typeface="Arial" charset="0"/>
                <a:ea typeface="Arial" charset="0"/>
                <a:cs typeface="Arial" charset="0"/>
              </a:rPr>
              <a:t> ADMINISTRATIVAS Y DEL COMERCIO</a:t>
            </a:r>
          </a:p>
        </p:txBody>
      </p:sp>
      <p:sp>
        <p:nvSpPr>
          <p:cNvPr id="7" name="Título 1">
            <a:extLst>
              <a:ext uri="{FF2B5EF4-FFF2-40B4-BE49-F238E27FC236}">
                <a16:creationId xmlns="" xmlns:a16="http://schemas.microsoft.com/office/drawing/2014/main" id="{3DB52341-E757-4FAC-B762-08884C45A71A}"/>
              </a:ext>
            </a:extLst>
          </p:cNvPr>
          <p:cNvSpPr txBox="1">
            <a:spLocks/>
          </p:cNvSpPr>
          <p:nvPr/>
        </p:nvSpPr>
        <p:spPr>
          <a:xfrm>
            <a:off x="602429" y="2052799"/>
            <a:ext cx="7992888" cy="6561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700" b="1" dirty="0">
                <a:latin typeface="Arial" charset="0"/>
                <a:ea typeface="Arial" charset="0"/>
                <a:cs typeface="Arial" charset="0"/>
              </a:rPr>
              <a:t>TRABAJO DE TITULACIÓN, PREVIO A LA OBTENCIÓN DEL TÍTULO DE </a:t>
            </a:r>
            <a:r>
              <a:rPr lang="es-EC" sz="1700" b="1" dirty="0" smtClean="0">
                <a:latin typeface="Arial" charset="0"/>
                <a:ea typeface="Arial" charset="0"/>
                <a:cs typeface="Arial" charset="0"/>
              </a:rPr>
              <a:t>LICENCIADA </a:t>
            </a:r>
            <a:r>
              <a:rPr lang="es-EC" sz="1700" b="1" dirty="0">
                <a:latin typeface="Arial" charset="0"/>
                <a:ea typeface="Arial" charset="0"/>
                <a:cs typeface="Arial" charset="0"/>
              </a:rPr>
              <a:t>EN FINANZAS, </a:t>
            </a:r>
            <a:r>
              <a:rPr lang="es-EC" sz="1700" b="1" dirty="0" smtClean="0">
                <a:latin typeface="Arial" charset="0"/>
                <a:ea typeface="Arial" charset="0"/>
                <a:cs typeface="Arial" charset="0"/>
              </a:rPr>
              <a:t>CONTADORA PÚBLICA </a:t>
            </a:r>
            <a:r>
              <a:rPr lang="es-EC" sz="1700" b="1" dirty="0">
                <a:latin typeface="Arial" charset="0"/>
                <a:ea typeface="Arial" charset="0"/>
                <a:cs typeface="Arial" charset="0"/>
              </a:rPr>
              <a:t>- </a:t>
            </a:r>
            <a:r>
              <a:rPr lang="es-EC" sz="1700" b="1" dirty="0" smtClean="0">
                <a:latin typeface="Arial" charset="0"/>
                <a:ea typeface="Arial" charset="0"/>
                <a:cs typeface="Arial" charset="0"/>
              </a:rPr>
              <a:t>AUDITORA</a:t>
            </a:r>
            <a:endParaRPr lang="es-EC" sz="1700" b="1" dirty="0">
              <a:latin typeface="Arial" charset="0"/>
              <a:ea typeface="Arial" charset="0"/>
              <a:cs typeface="Arial" charset="0"/>
            </a:endParaRPr>
          </a:p>
        </p:txBody>
      </p:sp>
    </p:spTree>
    <p:extLst>
      <p:ext uri="{BB962C8B-B14F-4D97-AF65-F5344CB8AC3E}">
        <p14:creationId xmlns:p14="http://schemas.microsoft.com/office/powerpoint/2010/main" val="43244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ítulo 3">
            <a:extLst>
              <a:ext uri="{FF2B5EF4-FFF2-40B4-BE49-F238E27FC236}">
                <a16:creationId xmlns="" xmlns:a16="http://schemas.microsoft.com/office/drawing/2014/main" id="{C0265BC0-B64D-4AAE-A8CF-9E14D7436707}"/>
              </a:ext>
            </a:extLst>
          </p:cNvPr>
          <p:cNvSpPr txBox="1">
            <a:spLocks/>
          </p:cNvSpPr>
          <p:nvPr/>
        </p:nvSpPr>
        <p:spPr>
          <a:xfrm>
            <a:off x="1979712" y="980728"/>
            <a:ext cx="5089537" cy="3600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a:solidFill>
                  <a:schemeClr val="tx2">
                    <a:lumMod val="75000"/>
                  </a:schemeClr>
                </a:solidFill>
                <a:latin typeface="Arial" charset="0"/>
                <a:ea typeface="Arial" charset="0"/>
                <a:cs typeface="Arial" charset="0"/>
              </a:rPr>
              <a:t>Situación laboral en Ecuador a finales de 2020</a:t>
            </a:r>
            <a:endParaRPr lang="es-EC" sz="1400" b="1" u="sng" dirty="0">
              <a:solidFill>
                <a:schemeClr val="tx2">
                  <a:lumMod val="75000"/>
                </a:schemeClr>
              </a:solidFill>
              <a:latin typeface="Arial" charset="0"/>
              <a:ea typeface="Arial" charset="0"/>
              <a:cs typeface="Arial" charset="0"/>
            </a:endParaRPr>
          </a:p>
        </p:txBody>
      </p:sp>
      <p:pic>
        <p:nvPicPr>
          <p:cNvPr id="5" name="Imagen 4" descr="../../Desktop/Captura%20de%20pantalla%202020-12-10%20a%20la(s)%2022.21.43"/>
          <p:cNvPicPr/>
          <p:nvPr/>
        </p:nvPicPr>
        <p:blipFill rotWithShape="1">
          <a:blip r:embed="rId4">
            <a:extLst>
              <a:ext uri="{28A0092B-C50C-407E-A947-70E740481C1C}">
                <a14:useLocalDpi xmlns:a14="http://schemas.microsoft.com/office/drawing/2010/main" val="0"/>
              </a:ext>
            </a:extLst>
          </a:blip>
          <a:srcRect l="19147" t="37236" r="39026" b="23842"/>
          <a:stretch/>
        </p:blipFill>
        <p:spPr bwMode="auto">
          <a:xfrm>
            <a:off x="107504" y="1628800"/>
            <a:ext cx="4543179" cy="2232248"/>
          </a:xfrm>
          <a:prstGeom prst="rect">
            <a:avLst/>
          </a:prstGeom>
          <a:noFill/>
          <a:ln>
            <a:noFill/>
          </a:ln>
          <a:extLst>
            <a:ext uri="{53640926-AAD7-44D8-BBD7-CCE9431645EC}">
              <a14:shadowObscured xmlns:a14="http://schemas.microsoft.com/office/drawing/2010/main"/>
            </a:ext>
          </a:extLst>
        </p:spPr>
      </p:pic>
      <p:graphicFrame>
        <p:nvGraphicFramePr>
          <p:cNvPr id="6" name="Diagrama 5"/>
          <p:cNvGraphicFramePr/>
          <p:nvPr>
            <p:extLst>
              <p:ext uri="{D42A27DB-BD31-4B8C-83A1-F6EECF244321}">
                <p14:modId xmlns:p14="http://schemas.microsoft.com/office/powerpoint/2010/main" val="1132677155"/>
              </p:ext>
            </p:extLst>
          </p:nvPr>
        </p:nvGraphicFramePr>
        <p:xfrm>
          <a:off x="6103006" y="980728"/>
          <a:ext cx="2861482" cy="2305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a 6"/>
          <p:cNvGraphicFramePr/>
          <p:nvPr>
            <p:extLst>
              <p:ext uri="{D42A27DB-BD31-4B8C-83A1-F6EECF244321}">
                <p14:modId xmlns:p14="http://schemas.microsoft.com/office/powerpoint/2010/main" val="1946569622"/>
              </p:ext>
            </p:extLst>
          </p:nvPr>
        </p:nvGraphicFramePr>
        <p:xfrm>
          <a:off x="4644008" y="1916832"/>
          <a:ext cx="1463824" cy="86409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 name="Diagrama 7"/>
          <p:cNvGraphicFramePr/>
          <p:nvPr>
            <p:extLst>
              <p:ext uri="{D42A27DB-BD31-4B8C-83A1-F6EECF244321}">
                <p14:modId xmlns:p14="http://schemas.microsoft.com/office/powerpoint/2010/main" val="1229758556"/>
              </p:ext>
            </p:extLst>
          </p:nvPr>
        </p:nvGraphicFramePr>
        <p:xfrm>
          <a:off x="4325637" y="2998041"/>
          <a:ext cx="3126683" cy="108852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9" name="Flecha derecha 8"/>
          <p:cNvSpPr/>
          <p:nvPr/>
        </p:nvSpPr>
        <p:spPr>
          <a:xfrm rot="5400000">
            <a:off x="6739617" y="2843132"/>
            <a:ext cx="147532" cy="1622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10" name="Diagrama 9"/>
          <p:cNvGraphicFramePr/>
          <p:nvPr>
            <p:extLst>
              <p:ext uri="{D42A27DB-BD31-4B8C-83A1-F6EECF244321}">
                <p14:modId xmlns:p14="http://schemas.microsoft.com/office/powerpoint/2010/main" val="1169431964"/>
              </p:ext>
            </p:extLst>
          </p:nvPr>
        </p:nvGraphicFramePr>
        <p:xfrm>
          <a:off x="7488147" y="2492896"/>
          <a:ext cx="1584177" cy="1672024"/>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11" name="Diagrama 10"/>
          <p:cNvGraphicFramePr/>
          <p:nvPr>
            <p:extLst>
              <p:ext uri="{D42A27DB-BD31-4B8C-83A1-F6EECF244321}">
                <p14:modId xmlns:p14="http://schemas.microsoft.com/office/powerpoint/2010/main" val="1721782228"/>
              </p:ext>
            </p:extLst>
          </p:nvPr>
        </p:nvGraphicFramePr>
        <p:xfrm>
          <a:off x="7617423" y="3820008"/>
          <a:ext cx="1347065" cy="78693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12" name="Diagrama 11"/>
          <p:cNvGraphicFramePr/>
          <p:nvPr>
            <p:extLst>
              <p:ext uri="{D42A27DB-BD31-4B8C-83A1-F6EECF244321}">
                <p14:modId xmlns:p14="http://schemas.microsoft.com/office/powerpoint/2010/main" val="295541339"/>
              </p:ext>
            </p:extLst>
          </p:nvPr>
        </p:nvGraphicFramePr>
        <p:xfrm>
          <a:off x="7524328" y="5560516"/>
          <a:ext cx="1656184" cy="1074084"/>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13" name="Diagrama 12"/>
          <p:cNvGraphicFramePr/>
          <p:nvPr>
            <p:extLst>
              <p:ext uri="{D42A27DB-BD31-4B8C-83A1-F6EECF244321}">
                <p14:modId xmlns:p14="http://schemas.microsoft.com/office/powerpoint/2010/main" val="651762671"/>
              </p:ext>
            </p:extLst>
          </p:nvPr>
        </p:nvGraphicFramePr>
        <p:xfrm>
          <a:off x="7625645" y="4674926"/>
          <a:ext cx="1347064" cy="778819"/>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pic>
        <p:nvPicPr>
          <p:cNvPr id="14" name="Imagen 13" descr="../../Desktop/Captura%20de%20pantalla%202020-12-10%20a%20la(s)%2022.21.34"/>
          <p:cNvPicPr/>
          <p:nvPr/>
        </p:nvPicPr>
        <p:blipFill rotWithShape="1">
          <a:blip r:embed="rId40">
            <a:extLst>
              <a:ext uri="{28A0092B-C50C-407E-A947-70E740481C1C}">
                <a14:useLocalDpi xmlns:a14="http://schemas.microsoft.com/office/drawing/2010/main" val="0"/>
              </a:ext>
            </a:extLst>
          </a:blip>
          <a:srcRect l="21518" t="39692" r="22303" b="26606"/>
          <a:stretch/>
        </p:blipFill>
        <p:spPr bwMode="auto">
          <a:xfrm>
            <a:off x="179512" y="4492946"/>
            <a:ext cx="4464496" cy="2032398"/>
          </a:xfrm>
          <a:prstGeom prst="rect">
            <a:avLst/>
          </a:prstGeom>
          <a:noFill/>
          <a:ln>
            <a:noFill/>
          </a:ln>
          <a:extLst>
            <a:ext uri="{53640926-AAD7-44D8-BBD7-CCE9431645EC}">
              <a14:shadowObscured xmlns:a14="http://schemas.microsoft.com/office/drawing/2010/main"/>
            </a:ext>
          </a:extLst>
        </p:spPr>
      </p:pic>
      <p:sp>
        <p:nvSpPr>
          <p:cNvPr id="15" name="Título 3">
            <a:extLst>
              <a:ext uri="{FF2B5EF4-FFF2-40B4-BE49-F238E27FC236}">
                <a16:creationId xmlns="" xmlns:a16="http://schemas.microsoft.com/office/drawing/2014/main" id="{C0265BC0-B64D-4AAE-A8CF-9E14D7436707}"/>
              </a:ext>
            </a:extLst>
          </p:cNvPr>
          <p:cNvSpPr txBox="1">
            <a:spLocks/>
          </p:cNvSpPr>
          <p:nvPr/>
        </p:nvSpPr>
        <p:spPr>
          <a:xfrm>
            <a:off x="203197" y="4194093"/>
            <a:ext cx="1656184" cy="434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200" b="1" i="1" dirty="0" smtClean="0">
                <a:solidFill>
                  <a:schemeClr val="accent6">
                    <a:lumMod val="50000"/>
                  </a:schemeClr>
                </a:solidFill>
                <a:latin typeface="Arial" charset="0"/>
                <a:ea typeface="Arial" charset="0"/>
                <a:cs typeface="Arial" charset="0"/>
              </a:rPr>
              <a:t>Tasa de desempleo</a:t>
            </a:r>
            <a:endParaRPr lang="es-EC" sz="1200" b="1" i="1" dirty="0">
              <a:solidFill>
                <a:schemeClr val="accent6">
                  <a:lumMod val="50000"/>
                </a:schemeClr>
              </a:solidFill>
              <a:latin typeface="Arial" charset="0"/>
              <a:ea typeface="Arial" charset="0"/>
              <a:cs typeface="Arial" charset="0"/>
            </a:endParaRPr>
          </a:p>
        </p:txBody>
      </p:sp>
      <p:graphicFrame>
        <p:nvGraphicFramePr>
          <p:cNvPr id="16" name="Diagrama 15"/>
          <p:cNvGraphicFramePr/>
          <p:nvPr>
            <p:extLst>
              <p:ext uri="{D42A27DB-BD31-4B8C-83A1-F6EECF244321}">
                <p14:modId xmlns:p14="http://schemas.microsoft.com/office/powerpoint/2010/main" val="872681604"/>
              </p:ext>
            </p:extLst>
          </p:nvPr>
        </p:nvGraphicFramePr>
        <p:xfrm>
          <a:off x="4499992" y="4257154"/>
          <a:ext cx="2808312" cy="2412206"/>
        </p:xfrm>
        <a:graphic>
          <a:graphicData uri="http://schemas.openxmlformats.org/drawingml/2006/diagram">
            <dgm:relIds xmlns:dgm="http://schemas.openxmlformats.org/drawingml/2006/diagram" xmlns:r="http://schemas.openxmlformats.org/officeDocument/2006/relationships" r:dm="rId41" r:lo="rId42" r:qs="rId43" r:cs="rId44"/>
          </a:graphicData>
        </a:graphic>
      </p:graphicFrame>
      <p:sp>
        <p:nvSpPr>
          <p:cNvPr id="18" name="CuadroTexto 17"/>
          <p:cNvSpPr txBox="1"/>
          <p:nvPr/>
        </p:nvSpPr>
        <p:spPr>
          <a:xfrm>
            <a:off x="827584" y="116632"/>
            <a:ext cx="8713264" cy="646331"/>
          </a:xfrm>
          <a:prstGeom prst="rect">
            <a:avLst/>
          </a:prstGeom>
          <a:noFill/>
        </p:spPr>
        <p:txBody>
          <a:bodyPr wrap="square" rtlCol="0">
            <a:spAutoFit/>
          </a:bodyPr>
          <a:lstStyle/>
          <a:p>
            <a:pPr algn="ctr"/>
            <a:r>
              <a:rPr lang="es-MX" sz="3600" b="1" dirty="0" smtClean="0">
                <a:solidFill>
                  <a:schemeClr val="accent3">
                    <a:lumMod val="75000"/>
                  </a:schemeClr>
                </a:solidFill>
              </a:rPr>
              <a:t>Marco Referencial</a:t>
            </a:r>
            <a:endParaRPr lang="es-EC" sz="3600" b="1" dirty="0">
              <a:solidFill>
                <a:schemeClr val="accent3">
                  <a:lumMod val="75000"/>
                </a:schemeClr>
              </a:solidFill>
            </a:endParaRPr>
          </a:p>
        </p:txBody>
      </p:sp>
      <p:sp>
        <p:nvSpPr>
          <p:cNvPr id="19" name="Rectángulo redondeado 18"/>
          <p:cNvSpPr/>
          <p:nvPr/>
        </p:nvSpPr>
        <p:spPr>
          <a:xfrm>
            <a:off x="7308727"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a:t>
            </a:r>
            <a:endParaRPr lang="es-EC" sz="3200" b="1" dirty="0">
              <a:solidFill>
                <a:sysClr val="windowText" lastClr="000000"/>
              </a:solidFill>
            </a:endParaRPr>
          </a:p>
        </p:txBody>
      </p:sp>
    </p:spTree>
    <p:extLst>
      <p:ext uri="{BB962C8B-B14F-4D97-AF65-F5344CB8AC3E}">
        <p14:creationId xmlns:p14="http://schemas.microsoft.com/office/powerpoint/2010/main" val="281444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827584" y="116632"/>
            <a:ext cx="8713264" cy="646331"/>
          </a:xfrm>
          <a:prstGeom prst="rect">
            <a:avLst/>
          </a:prstGeom>
          <a:noFill/>
        </p:spPr>
        <p:txBody>
          <a:bodyPr wrap="square" rtlCol="0">
            <a:spAutoFit/>
          </a:bodyPr>
          <a:lstStyle/>
          <a:p>
            <a:pPr algn="ctr"/>
            <a:r>
              <a:rPr lang="es-MX" sz="3600" b="1" dirty="0" smtClean="0">
                <a:solidFill>
                  <a:schemeClr val="accent3">
                    <a:lumMod val="75000"/>
                  </a:schemeClr>
                </a:solidFill>
              </a:rPr>
              <a:t>Marco Referencial</a:t>
            </a:r>
            <a:endParaRPr lang="es-EC" sz="3600" b="1" dirty="0">
              <a:solidFill>
                <a:schemeClr val="accent3">
                  <a:lumMod val="75000"/>
                </a:schemeClr>
              </a:solidFill>
            </a:endParaRPr>
          </a:p>
        </p:txBody>
      </p:sp>
      <p:sp>
        <p:nvSpPr>
          <p:cNvPr id="3" name="Título 3">
            <a:extLst>
              <a:ext uri="{FF2B5EF4-FFF2-40B4-BE49-F238E27FC236}">
                <a16:creationId xmlns="" xmlns:a16="http://schemas.microsoft.com/office/drawing/2014/main" id="{C0265BC0-B64D-4AAE-A8CF-9E14D7436707}"/>
              </a:ext>
            </a:extLst>
          </p:cNvPr>
          <p:cNvSpPr txBox="1">
            <a:spLocks/>
          </p:cNvSpPr>
          <p:nvPr/>
        </p:nvSpPr>
        <p:spPr>
          <a:xfrm>
            <a:off x="1484490" y="1010479"/>
            <a:ext cx="1656184" cy="434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200" b="1" i="1">
                <a:solidFill>
                  <a:schemeClr val="tx2">
                    <a:lumMod val="75000"/>
                  </a:schemeClr>
                </a:solidFill>
                <a:latin typeface="Arial" charset="0"/>
                <a:ea typeface="Arial" charset="0"/>
                <a:cs typeface="Arial" charset="0"/>
              </a:rPr>
              <a:t>D</a:t>
            </a:r>
            <a:r>
              <a:rPr lang="es-EC" sz="1200" b="1" i="1" smtClean="0">
                <a:solidFill>
                  <a:schemeClr val="tx2">
                    <a:lumMod val="75000"/>
                  </a:schemeClr>
                </a:solidFill>
                <a:latin typeface="Arial" charset="0"/>
                <a:ea typeface="Arial" charset="0"/>
                <a:cs typeface="Arial" charset="0"/>
              </a:rPr>
              <a:t>esempleo</a:t>
            </a:r>
            <a:endParaRPr lang="es-EC" sz="1200" b="1" i="1" dirty="0">
              <a:solidFill>
                <a:schemeClr val="tx2">
                  <a:lumMod val="75000"/>
                </a:schemeClr>
              </a:solidFill>
              <a:latin typeface="Arial" charset="0"/>
              <a:ea typeface="Arial" charset="0"/>
              <a:cs typeface="Arial" charset="0"/>
            </a:endParaRPr>
          </a:p>
        </p:txBody>
      </p:sp>
      <p:pic>
        <p:nvPicPr>
          <p:cNvPr id="6" name="Imagen 5"/>
          <p:cNvPicPr>
            <a:picLocks noChangeAspect="1"/>
          </p:cNvPicPr>
          <p:nvPr/>
        </p:nvPicPr>
        <p:blipFill>
          <a:blip r:embed="rId4"/>
          <a:stretch>
            <a:fillRect/>
          </a:stretch>
        </p:blipFill>
        <p:spPr>
          <a:xfrm>
            <a:off x="208306" y="1359148"/>
            <a:ext cx="4464716" cy="2358000"/>
          </a:xfrm>
          <a:prstGeom prst="rect">
            <a:avLst/>
          </a:prstGeom>
        </p:spPr>
      </p:pic>
      <p:sp>
        <p:nvSpPr>
          <p:cNvPr id="7" name="Rectángulo redondeado 6"/>
          <p:cNvSpPr/>
          <p:nvPr/>
        </p:nvSpPr>
        <p:spPr>
          <a:xfrm>
            <a:off x="179512" y="1556792"/>
            <a:ext cx="4266141" cy="1636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redondeado 8"/>
          <p:cNvSpPr/>
          <p:nvPr/>
        </p:nvSpPr>
        <p:spPr>
          <a:xfrm>
            <a:off x="179512" y="2098848"/>
            <a:ext cx="4266141" cy="322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10" name="Diagrama 9"/>
          <p:cNvGraphicFramePr/>
          <p:nvPr>
            <p:extLst>
              <p:ext uri="{D42A27DB-BD31-4B8C-83A1-F6EECF244321}">
                <p14:modId xmlns:p14="http://schemas.microsoft.com/office/powerpoint/2010/main" val="1536082247"/>
              </p:ext>
            </p:extLst>
          </p:nvPr>
        </p:nvGraphicFramePr>
        <p:xfrm>
          <a:off x="323528" y="3573016"/>
          <a:ext cx="4032448" cy="1485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Diagrama 11"/>
          <p:cNvGraphicFramePr/>
          <p:nvPr>
            <p:extLst>
              <p:ext uri="{D42A27DB-BD31-4B8C-83A1-F6EECF244321}">
                <p14:modId xmlns:p14="http://schemas.microsoft.com/office/powerpoint/2010/main" val="79305873"/>
              </p:ext>
            </p:extLst>
          </p:nvPr>
        </p:nvGraphicFramePr>
        <p:xfrm>
          <a:off x="179513" y="4894142"/>
          <a:ext cx="5040559" cy="184722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Imagen 13"/>
          <p:cNvPicPr>
            <a:picLocks noChangeAspect="1"/>
          </p:cNvPicPr>
          <p:nvPr/>
        </p:nvPicPr>
        <p:blipFill rotWithShape="1">
          <a:blip r:embed="rId15"/>
          <a:srcRect r="15663"/>
          <a:stretch/>
        </p:blipFill>
        <p:spPr>
          <a:xfrm>
            <a:off x="5543512" y="4835885"/>
            <a:ext cx="3420976" cy="2002822"/>
          </a:xfrm>
          <a:prstGeom prst="rect">
            <a:avLst/>
          </a:prstGeom>
        </p:spPr>
      </p:pic>
      <p:pic>
        <p:nvPicPr>
          <p:cNvPr id="15" name="Imagen 14"/>
          <p:cNvPicPr>
            <a:picLocks noChangeAspect="1"/>
          </p:cNvPicPr>
          <p:nvPr/>
        </p:nvPicPr>
        <p:blipFill>
          <a:blip r:embed="rId16"/>
          <a:stretch>
            <a:fillRect/>
          </a:stretch>
        </p:blipFill>
        <p:spPr>
          <a:xfrm>
            <a:off x="4932040" y="1339027"/>
            <a:ext cx="3995849" cy="3496857"/>
          </a:xfrm>
          <a:prstGeom prst="rect">
            <a:avLst/>
          </a:prstGeom>
        </p:spPr>
      </p:pic>
      <p:sp>
        <p:nvSpPr>
          <p:cNvPr id="16" name="Título 3">
            <a:extLst>
              <a:ext uri="{FF2B5EF4-FFF2-40B4-BE49-F238E27FC236}">
                <a16:creationId xmlns="" xmlns:a16="http://schemas.microsoft.com/office/drawing/2014/main" id="{C0265BC0-B64D-4AAE-A8CF-9E14D7436707}"/>
              </a:ext>
            </a:extLst>
          </p:cNvPr>
          <p:cNvSpPr txBox="1">
            <a:spLocks/>
          </p:cNvSpPr>
          <p:nvPr/>
        </p:nvSpPr>
        <p:spPr>
          <a:xfrm>
            <a:off x="4776900" y="978303"/>
            <a:ext cx="4331604" cy="434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200" b="1" i="1" dirty="0" smtClean="0">
                <a:solidFill>
                  <a:schemeClr val="tx2">
                    <a:lumMod val="75000"/>
                  </a:schemeClr>
                </a:solidFill>
                <a:latin typeface="Arial" charset="0"/>
                <a:ea typeface="Arial" charset="0"/>
                <a:cs typeface="Arial" charset="0"/>
              </a:rPr>
              <a:t>Cifras </a:t>
            </a:r>
            <a:r>
              <a:rPr lang="es-EC" sz="1200" b="1" i="1" dirty="0">
                <a:solidFill>
                  <a:schemeClr val="tx2">
                    <a:lumMod val="75000"/>
                  </a:schemeClr>
                </a:solidFill>
                <a:latin typeface="Arial" charset="0"/>
                <a:ea typeface="Arial" charset="0"/>
                <a:cs typeface="Arial" charset="0"/>
              </a:rPr>
              <a:t>asociadas a la reducción de la jornada laboral</a:t>
            </a:r>
          </a:p>
        </p:txBody>
      </p:sp>
      <p:sp>
        <p:nvSpPr>
          <p:cNvPr id="17" name="Rectángulo redondeado 16"/>
          <p:cNvSpPr/>
          <p:nvPr/>
        </p:nvSpPr>
        <p:spPr>
          <a:xfrm>
            <a:off x="179512" y="1753196"/>
            <a:ext cx="4266141" cy="1636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Flecha derecha 17"/>
          <p:cNvSpPr/>
          <p:nvPr/>
        </p:nvSpPr>
        <p:spPr>
          <a:xfrm rot="5400000">
            <a:off x="2275121" y="3634131"/>
            <a:ext cx="147532" cy="162285"/>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19" name="Flecha derecha 18"/>
          <p:cNvSpPr/>
          <p:nvPr/>
        </p:nvSpPr>
        <p:spPr>
          <a:xfrm rot="12768932">
            <a:off x="4664042" y="6264339"/>
            <a:ext cx="147532" cy="162285"/>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20" name="Rectángulo redondeado 19"/>
          <p:cNvSpPr/>
          <p:nvPr/>
        </p:nvSpPr>
        <p:spPr>
          <a:xfrm>
            <a:off x="7308727"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a:t>
            </a:r>
            <a:endParaRPr lang="es-EC" sz="3200" b="1" dirty="0">
              <a:solidFill>
                <a:sysClr val="windowText" lastClr="000000"/>
              </a:solidFill>
            </a:endParaRPr>
          </a:p>
        </p:txBody>
      </p:sp>
    </p:spTree>
    <p:extLst>
      <p:ext uri="{BB962C8B-B14F-4D97-AF65-F5344CB8AC3E}">
        <p14:creationId xmlns:p14="http://schemas.microsoft.com/office/powerpoint/2010/main" val="37409057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3">
            <a:extLst>
              <a:ext uri="{FF2B5EF4-FFF2-40B4-BE49-F238E27FC236}">
                <a16:creationId xmlns="" xmlns:a16="http://schemas.microsoft.com/office/drawing/2014/main" id="{C0265BC0-B64D-4AAE-A8CF-9E14D7436707}"/>
              </a:ext>
            </a:extLst>
          </p:cNvPr>
          <p:cNvSpPr txBox="1">
            <a:spLocks/>
          </p:cNvSpPr>
          <p:nvPr/>
        </p:nvSpPr>
        <p:spPr>
          <a:xfrm>
            <a:off x="2411760" y="1052736"/>
            <a:ext cx="5089537" cy="3600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smtClean="0">
                <a:solidFill>
                  <a:schemeClr val="tx2">
                    <a:lumMod val="75000"/>
                  </a:schemeClr>
                </a:solidFill>
                <a:latin typeface="Arial" charset="0"/>
                <a:ea typeface="Arial" charset="0"/>
                <a:cs typeface="Arial" charset="0"/>
              </a:rPr>
              <a:t>Ahorro</a:t>
            </a:r>
            <a:r>
              <a:rPr lang="es-EC" sz="1400" b="1" u="sng">
                <a:solidFill>
                  <a:schemeClr val="tx2">
                    <a:lumMod val="75000"/>
                  </a:schemeClr>
                </a:solidFill>
                <a:latin typeface="Arial" charset="0"/>
                <a:ea typeface="Arial" charset="0"/>
                <a:cs typeface="Arial" charset="0"/>
              </a:rPr>
              <a:t>: un medio para respaldar la estabilidad financiera</a:t>
            </a:r>
            <a:endParaRPr lang="es-EC" sz="1400" b="1" u="sng" dirty="0">
              <a:solidFill>
                <a:schemeClr val="tx2">
                  <a:lumMod val="75000"/>
                </a:schemeClr>
              </a:solidFill>
              <a:latin typeface="Arial" charset="0"/>
              <a:ea typeface="Arial" charset="0"/>
              <a:cs typeface="Arial" charset="0"/>
            </a:endParaRPr>
          </a:p>
        </p:txBody>
      </p:sp>
      <p:sp>
        <p:nvSpPr>
          <p:cNvPr id="3" name="CuadroTexto 2"/>
          <p:cNvSpPr txBox="1"/>
          <p:nvPr/>
        </p:nvSpPr>
        <p:spPr>
          <a:xfrm>
            <a:off x="827584" y="116632"/>
            <a:ext cx="8713264" cy="646331"/>
          </a:xfrm>
          <a:prstGeom prst="rect">
            <a:avLst/>
          </a:prstGeom>
          <a:noFill/>
        </p:spPr>
        <p:txBody>
          <a:bodyPr wrap="square" rtlCol="0">
            <a:spAutoFit/>
          </a:bodyPr>
          <a:lstStyle/>
          <a:p>
            <a:pPr algn="ctr"/>
            <a:r>
              <a:rPr lang="es-MX" sz="3600" b="1" dirty="0" smtClean="0">
                <a:solidFill>
                  <a:schemeClr val="accent3">
                    <a:lumMod val="75000"/>
                  </a:schemeClr>
                </a:solidFill>
              </a:rPr>
              <a:t>Marco Referencial</a:t>
            </a:r>
            <a:endParaRPr lang="es-EC" sz="3600" b="1" dirty="0">
              <a:solidFill>
                <a:schemeClr val="accent3">
                  <a:lumMod val="75000"/>
                </a:schemeClr>
              </a:solidFill>
            </a:endParaRPr>
          </a:p>
        </p:txBody>
      </p:sp>
      <p:graphicFrame>
        <p:nvGraphicFramePr>
          <p:cNvPr id="4" name="Diagrama 3"/>
          <p:cNvGraphicFramePr/>
          <p:nvPr>
            <p:extLst>
              <p:ext uri="{D42A27DB-BD31-4B8C-83A1-F6EECF244321}">
                <p14:modId xmlns:p14="http://schemas.microsoft.com/office/powerpoint/2010/main" val="2033404742"/>
              </p:ext>
            </p:extLst>
          </p:nvPr>
        </p:nvGraphicFramePr>
        <p:xfrm>
          <a:off x="323528" y="1988840"/>
          <a:ext cx="4464497" cy="1870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extLst>
              <p:ext uri="{D42A27DB-BD31-4B8C-83A1-F6EECF244321}">
                <p14:modId xmlns:p14="http://schemas.microsoft.com/office/powerpoint/2010/main" val="2010355438"/>
              </p:ext>
            </p:extLst>
          </p:nvPr>
        </p:nvGraphicFramePr>
        <p:xfrm>
          <a:off x="-200930" y="3900634"/>
          <a:ext cx="5225380" cy="22245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a 5"/>
          <p:cNvGraphicFramePr/>
          <p:nvPr>
            <p:extLst>
              <p:ext uri="{D42A27DB-BD31-4B8C-83A1-F6EECF244321}">
                <p14:modId xmlns:p14="http://schemas.microsoft.com/office/powerpoint/2010/main" val="369511845"/>
              </p:ext>
            </p:extLst>
          </p:nvPr>
        </p:nvGraphicFramePr>
        <p:xfrm>
          <a:off x="4903916" y="1584155"/>
          <a:ext cx="3728924" cy="198767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a 6"/>
          <p:cNvGraphicFramePr/>
          <p:nvPr>
            <p:extLst>
              <p:ext uri="{D42A27DB-BD31-4B8C-83A1-F6EECF244321}">
                <p14:modId xmlns:p14="http://schemas.microsoft.com/office/powerpoint/2010/main" val="1683628215"/>
              </p:ext>
            </p:extLst>
          </p:nvPr>
        </p:nvGraphicFramePr>
        <p:xfrm>
          <a:off x="4860032" y="3789040"/>
          <a:ext cx="3888690" cy="132682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9" name="Diagrama 8"/>
          <p:cNvGraphicFramePr/>
          <p:nvPr>
            <p:extLst>
              <p:ext uri="{D42A27DB-BD31-4B8C-83A1-F6EECF244321}">
                <p14:modId xmlns:p14="http://schemas.microsoft.com/office/powerpoint/2010/main" val="1494876633"/>
              </p:ext>
            </p:extLst>
          </p:nvPr>
        </p:nvGraphicFramePr>
        <p:xfrm>
          <a:off x="5139330" y="5217857"/>
          <a:ext cx="3569053" cy="140829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11" name="Conector angular 10"/>
          <p:cNvCxnSpPr>
            <a:endCxn id="9" idx="3"/>
          </p:cNvCxnSpPr>
          <p:nvPr/>
        </p:nvCxnSpPr>
        <p:spPr>
          <a:xfrm rot="16200000" flipH="1">
            <a:off x="8108188" y="5321807"/>
            <a:ext cx="1124848" cy="75541"/>
          </a:xfrm>
          <a:prstGeom prst="bentConnector4">
            <a:avLst>
              <a:gd name="adj1" fmla="val -125"/>
              <a:gd name="adj2" fmla="val 402617"/>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ectángulo redondeado 14"/>
          <p:cNvSpPr/>
          <p:nvPr/>
        </p:nvSpPr>
        <p:spPr>
          <a:xfrm>
            <a:off x="7308727"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a:t>
            </a:r>
            <a:endParaRPr lang="es-EC" sz="3200" b="1" dirty="0">
              <a:solidFill>
                <a:sysClr val="windowText" lastClr="000000"/>
              </a:solidFill>
            </a:endParaRPr>
          </a:p>
        </p:txBody>
      </p:sp>
    </p:spTree>
    <p:extLst>
      <p:ext uri="{BB962C8B-B14F-4D97-AF65-F5344CB8AC3E}">
        <p14:creationId xmlns:p14="http://schemas.microsoft.com/office/powerpoint/2010/main" val="637663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Marco Metodológico</a:t>
            </a:r>
            <a:endParaRPr lang="es-EC" sz="3200" b="1" dirty="0">
              <a:solidFill>
                <a:schemeClr val="accent3">
                  <a:lumMod val="75000"/>
                </a:schemeClr>
              </a:solidFill>
            </a:endParaRP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III</a:t>
            </a:r>
            <a:endParaRPr lang="es-EC" sz="3200" b="1" dirty="0">
              <a:solidFill>
                <a:sysClr val="windowText" lastClr="000000"/>
              </a:solidFill>
            </a:endParaRPr>
          </a:p>
        </p:txBody>
      </p:sp>
      <p:graphicFrame>
        <p:nvGraphicFramePr>
          <p:cNvPr id="4" name="Diagrama 3"/>
          <p:cNvGraphicFramePr/>
          <p:nvPr>
            <p:extLst>
              <p:ext uri="{D42A27DB-BD31-4B8C-83A1-F6EECF244321}">
                <p14:modId xmlns:p14="http://schemas.microsoft.com/office/powerpoint/2010/main" val="1975237076"/>
              </p:ext>
            </p:extLst>
          </p:nvPr>
        </p:nvGraphicFramePr>
        <p:xfrm>
          <a:off x="1261758" y="1459742"/>
          <a:ext cx="6256312" cy="835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extLst>
              <p:ext uri="{D42A27DB-BD31-4B8C-83A1-F6EECF244321}">
                <p14:modId xmlns:p14="http://schemas.microsoft.com/office/powerpoint/2010/main" val="1046872993"/>
              </p:ext>
            </p:extLst>
          </p:nvPr>
        </p:nvGraphicFramePr>
        <p:xfrm>
          <a:off x="7055933" y="4234392"/>
          <a:ext cx="1616391" cy="13521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a 5"/>
          <p:cNvGraphicFramePr/>
          <p:nvPr>
            <p:extLst>
              <p:ext uri="{D42A27DB-BD31-4B8C-83A1-F6EECF244321}">
                <p14:modId xmlns:p14="http://schemas.microsoft.com/office/powerpoint/2010/main" val="2007321006"/>
              </p:ext>
            </p:extLst>
          </p:nvPr>
        </p:nvGraphicFramePr>
        <p:xfrm>
          <a:off x="467544" y="3245024"/>
          <a:ext cx="1978154" cy="189038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 name="Diagrama 7"/>
          <p:cNvGraphicFramePr/>
          <p:nvPr>
            <p:extLst>
              <p:ext uri="{D42A27DB-BD31-4B8C-83A1-F6EECF244321}">
                <p14:modId xmlns:p14="http://schemas.microsoft.com/office/powerpoint/2010/main" val="460873480"/>
              </p:ext>
            </p:extLst>
          </p:nvPr>
        </p:nvGraphicFramePr>
        <p:xfrm>
          <a:off x="1725618" y="2662784"/>
          <a:ext cx="5328592" cy="35025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9" name="Diagrama 8"/>
          <p:cNvGraphicFramePr/>
          <p:nvPr>
            <p:extLst>
              <p:ext uri="{D42A27DB-BD31-4B8C-83A1-F6EECF244321}">
                <p14:modId xmlns:p14="http://schemas.microsoft.com/office/powerpoint/2010/main" val="76053472"/>
              </p:ext>
            </p:extLst>
          </p:nvPr>
        </p:nvGraphicFramePr>
        <p:xfrm>
          <a:off x="7055933" y="3000336"/>
          <a:ext cx="1616391" cy="123213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0" name="Abrir llave 9"/>
          <p:cNvSpPr/>
          <p:nvPr/>
        </p:nvSpPr>
        <p:spPr>
          <a:xfrm>
            <a:off x="6694170" y="2970860"/>
            <a:ext cx="237626" cy="2615635"/>
          </a:xfrm>
          <a:prstGeom prst="leftBrace">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cxnSp>
        <p:nvCxnSpPr>
          <p:cNvPr id="12" name="Conector recto de flecha 11"/>
          <p:cNvCxnSpPr/>
          <p:nvPr/>
        </p:nvCxnSpPr>
        <p:spPr>
          <a:xfrm flipV="1">
            <a:off x="4389914" y="2294930"/>
            <a:ext cx="0" cy="494683"/>
          </a:xfrm>
          <a:prstGeom prst="straightConnector1">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r 20"/>
          <p:cNvCxnSpPr>
            <a:endCxn id="6" idx="2"/>
          </p:cNvCxnSpPr>
          <p:nvPr/>
        </p:nvCxnSpPr>
        <p:spPr>
          <a:xfrm rot="10800000">
            <a:off x="1456622" y="5135413"/>
            <a:ext cx="989077" cy="451083"/>
          </a:xfrm>
          <a:prstGeom prst="bentConnector2">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p:cNvCxnSpPr/>
          <p:nvPr/>
        </p:nvCxnSpPr>
        <p:spPr>
          <a:xfrm flipV="1">
            <a:off x="5758066" y="4278677"/>
            <a:ext cx="813690" cy="659201"/>
          </a:xfrm>
          <a:prstGeom prst="bentConnector3">
            <a:avLst>
              <a:gd name="adj1" fmla="val -455"/>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316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Marco Metodológico</a:t>
            </a:r>
            <a:endParaRPr lang="es-EC" sz="3200" b="1" dirty="0">
              <a:solidFill>
                <a:schemeClr val="accent3">
                  <a:lumMod val="75000"/>
                </a:schemeClr>
              </a:solidFill>
            </a:endParaRP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III</a:t>
            </a:r>
            <a:endParaRPr lang="es-EC" sz="3200" b="1" dirty="0">
              <a:solidFill>
                <a:sysClr val="windowText" lastClr="000000"/>
              </a:solidFill>
            </a:endParaRPr>
          </a:p>
        </p:txBody>
      </p:sp>
      <p:sp>
        <p:nvSpPr>
          <p:cNvPr id="4" name="Título 3">
            <a:extLst>
              <a:ext uri="{FF2B5EF4-FFF2-40B4-BE49-F238E27FC236}">
                <a16:creationId xmlns="" xmlns:a16="http://schemas.microsoft.com/office/drawing/2014/main" id="{C0265BC0-B64D-4AAE-A8CF-9E14D7436707}"/>
              </a:ext>
            </a:extLst>
          </p:cNvPr>
          <p:cNvSpPr txBox="1">
            <a:spLocks/>
          </p:cNvSpPr>
          <p:nvPr/>
        </p:nvSpPr>
        <p:spPr>
          <a:xfrm>
            <a:off x="5940152" y="3134635"/>
            <a:ext cx="1656184" cy="434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200" b="1" i="1" dirty="0" smtClean="0">
                <a:solidFill>
                  <a:schemeClr val="tx2">
                    <a:lumMod val="75000"/>
                  </a:schemeClr>
                </a:solidFill>
                <a:latin typeface="Arial" charset="0"/>
                <a:ea typeface="Arial" charset="0"/>
                <a:cs typeface="Arial" charset="0"/>
              </a:rPr>
              <a:t>Muestra</a:t>
            </a:r>
            <a:endParaRPr lang="es-EC" sz="1200" b="1" i="1" dirty="0">
              <a:solidFill>
                <a:schemeClr val="tx2">
                  <a:lumMod val="75000"/>
                </a:schemeClr>
              </a:solidFill>
              <a:latin typeface="Arial" charset="0"/>
              <a:ea typeface="Arial" charset="0"/>
              <a:cs typeface="Arial" charset="0"/>
            </a:endParaRPr>
          </a:p>
        </p:txBody>
      </p:sp>
      <p:sp>
        <p:nvSpPr>
          <p:cNvPr id="5" name="Título 3">
            <a:extLst>
              <a:ext uri="{FF2B5EF4-FFF2-40B4-BE49-F238E27FC236}">
                <a16:creationId xmlns="" xmlns:a16="http://schemas.microsoft.com/office/drawing/2014/main" id="{C0265BC0-B64D-4AAE-A8CF-9E14D7436707}"/>
              </a:ext>
            </a:extLst>
          </p:cNvPr>
          <p:cNvSpPr txBox="1">
            <a:spLocks/>
          </p:cNvSpPr>
          <p:nvPr/>
        </p:nvSpPr>
        <p:spPr>
          <a:xfrm>
            <a:off x="1331640" y="1122355"/>
            <a:ext cx="1656184" cy="29280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200" b="1" i="1" smtClean="0">
                <a:solidFill>
                  <a:schemeClr val="tx2">
                    <a:lumMod val="75000"/>
                  </a:schemeClr>
                </a:solidFill>
                <a:latin typeface="Arial" charset="0"/>
                <a:ea typeface="Arial" charset="0"/>
                <a:cs typeface="Arial" charset="0"/>
              </a:rPr>
              <a:t>Población</a:t>
            </a:r>
            <a:endParaRPr lang="es-EC" sz="1200" b="1" i="1" dirty="0">
              <a:solidFill>
                <a:schemeClr val="tx2">
                  <a:lumMod val="75000"/>
                </a:schemeClr>
              </a:solidFill>
              <a:latin typeface="Arial" charset="0"/>
              <a:ea typeface="Arial" charset="0"/>
              <a:cs typeface="Arial" charset="0"/>
            </a:endParaRPr>
          </a:p>
        </p:txBody>
      </p:sp>
      <p:pic>
        <p:nvPicPr>
          <p:cNvPr id="7" name="Imagen 6"/>
          <p:cNvPicPr>
            <a:picLocks noChangeAspect="1"/>
          </p:cNvPicPr>
          <p:nvPr/>
        </p:nvPicPr>
        <p:blipFill rotWithShape="1">
          <a:blip r:embed="rId3"/>
          <a:srcRect r="20349"/>
          <a:stretch/>
        </p:blipFill>
        <p:spPr>
          <a:xfrm>
            <a:off x="35496" y="1484784"/>
            <a:ext cx="4471132" cy="5112568"/>
          </a:xfrm>
          <a:prstGeom prst="rect">
            <a:avLst/>
          </a:prstGeom>
        </p:spPr>
      </p:pic>
      <p:graphicFrame>
        <p:nvGraphicFramePr>
          <p:cNvPr id="8" name="Diagrama 7"/>
          <p:cNvGraphicFramePr/>
          <p:nvPr>
            <p:extLst>
              <p:ext uri="{D42A27DB-BD31-4B8C-83A1-F6EECF244321}">
                <p14:modId xmlns:p14="http://schemas.microsoft.com/office/powerpoint/2010/main" val="371608654"/>
              </p:ext>
            </p:extLst>
          </p:nvPr>
        </p:nvGraphicFramePr>
        <p:xfrm>
          <a:off x="5112208" y="1268760"/>
          <a:ext cx="3635896" cy="502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p:cNvGraphicFramePr/>
          <p:nvPr>
            <p:extLst>
              <p:ext uri="{D42A27DB-BD31-4B8C-83A1-F6EECF244321}">
                <p14:modId xmlns:p14="http://schemas.microsoft.com/office/powerpoint/2010/main" val="863329586"/>
              </p:ext>
            </p:extLst>
          </p:nvPr>
        </p:nvGraphicFramePr>
        <p:xfrm>
          <a:off x="5112208" y="1846495"/>
          <a:ext cx="3635896" cy="50238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a 9"/>
          <p:cNvGraphicFramePr/>
          <p:nvPr>
            <p:extLst>
              <p:ext uri="{D42A27DB-BD31-4B8C-83A1-F6EECF244321}">
                <p14:modId xmlns:p14="http://schemas.microsoft.com/office/powerpoint/2010/main" val="388684706"/>
              </p:ext>
            </p:extLst>
          </p:nvPr>
        </p:nvGraphicFramePr>
        <p:xfrm>
          <a:off x="5112568" y="2422559"/>
          <a:ext cx="3635896" cy="50238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mc:AlternateContent xmlns:mc="http://schemas.openxmlformats.org/markup-compatibility/2006" xmlns:a14="http://schemas.microsoft.com/office/drawing/2010/main">
        <mc:Choice Requires="a14">
          <p:sp>
            <p:nvSpPr>
              <p:cNvPr id="11" name="Rectángulo 10"/>
              <p:cNvSpPr/>
              <p:nvPr/>
            </p:nvSpPr>
            <p:spPr>
              <a:xfrm>
                <a:off x="5657145" y="3559508"/>
                <a:ext cx="2145907" cy="4939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sz="1200" i="1">
                          <a:latin typeface="Cambria Math" charset="0"/>
                        </a:rPr>
                        <m:t>𝑛</m:t>
                      </m:r>
                      <m:r>
                        <a:rPr lang="es-ES_tradnl" sz="1200" i="0">
                          <a:latin typeface="Cambria Math" charset="0"/>
                        </a:rPr>
                        <m:t>=</m:t>
                      </m:r>
                      <m:f>
                        <m:fPr>
                          <m:ctrlPr>
                            <a:rPr lang="es-ES_tradnl" sz="1200" i="1">
                              <a:latin typeface="Cambria Math" charset="0"/>
                            </a:rPr>
                          </m:ctrlPr>
                        </m:fPr>
                        <m:num>
                          <m:r>
                            <a:rPr lang="es-ES_tradnl" sz="1200" i="1">
                              <a:latin typeface="Cambria Math" charset="0"/>
                            </a:rPr>
                            <m:t>𝑁</m:t>
                          </m:r>
                          <m:r>
                            <a:rPr lang="es-ES_tradnl" sz="1200" i="0">
                              <a:latin typeface="Cambria Math" charset="0"/>
                            </a:rPr>
                            <m:t>∗</m:t>
                          </m:r>
                          <m:sSup>
                            <m:sSupPr>
                              <m:ctrlPr>
                                <a:rPr lang="es-ES_tradnl" sz="1200" i="1">
                                  <a:latin typeface="Cambria Math" charset="0"/>
                                </a:rPr>
                              </m:ctrlPr>
                            </m:sSupPr>
                            <m:e>
                              <m:r>
                                <a:rPr lang="es-ES_tradnl" sz="1200" i="1">
                                  <a:latin typeface="Cambria Math" charset="0"/>
                                </a:rPr>
                                <m:t>𝑍</m:t>
                              </m:r>
                            </m:e>
                            <m:sup>
                              <m:r>
                                <a:rPr lang="es-ES_tradnl" sz="1200" i="0">
                                  <a:latin typeface="Cambria Math" charset="0"/>
                                </a:rPr>
                                <m:t>2</m:t>
                              </m:r>
                            </m:sup>
                          </m:sSup>
                          <m:r>
                            <a:rPr lang="es-ES_tradnl" sz="1200" i="0">
                              <a:latin typeface="Cambria Math" charset="0"/>
                            </a:rPr>
                            <m:t>∗</m:t>
                          </m:r>
                          <m:r>
                            <a:rPr lang="es-ES_tradnl" sz="1200" i="1">
                              <a:latin typeface="Cambria Math" charset="0"/>
                            </a:rPr>
                            <m:t>𝑝</m:t>
                          </m:r>
                          <m:r>
                            <a:rPr lang="es-ES_tradnl" sz="1200" i="0">
                              <a:latin typeface="Cambria Math" charset="0"/>
                            </a:rPr>
                            <m:t>∗</m:t>
                          </m:r>
                          <m:r>
                            <a:rPr lang="es-ES_tradnl" sz="1200" i="1">
                              <a:latin typeface="Cambria Math" charset="0"/>
                            </a:rPr>
                            <m:t>𝑞</m:t>
                          </m:r>
                        </m:num>
                        <m:den>
                          <m:d>
                            <m:dPr>
                              <m:ctrlPr>
                                <a:rPr lang="es-ES_tradnl" sz="1200" i="1">
                                  <a:latin typeface="Cambria Math" charset="0"/>
                                </a:rPr>
                              </m:ctrlPr>
                            </m:dPr>
                            <m:e>
                              <m:r>
                                <a:rPr lang="es-ES_tradnl" sz="1200" i="1">
                                  <a:latin typeface="Cambria Math" charset="0"/>
                                </a:rPr>
                                <m:t>𝑁</m:t>
                              </m:r>
                              <m:r>
                                <a:rPr lang="es-ES_tradnl" sz="1200" i="0">
                                  <a:latin typeface="Cambria Math" charset="0"/>
                                </a:rPr>
                                <m:t>−1</m:t>
                              </m:r>
                            </m:e>
                          </m:d>
                          <m:r>
                            <a:rPr lang="es-ES_tradnl" sz="1200" i="0">
                              <a:latin typeface="Cambria Math" charset="0"/>
                            </a:rPr>
                            <m:t>∗</m:t>
                          </m:r>
                          <m:sSup>
                            <m:sSupPr>
                              <m:ctrlPr>
                                <a:rPr lang="es-ES_tradnl" sz="1200" i="1">
                                  <a:latin typeface="Cambria Math" charset="0"/>
                                </a:rPr>
                              </m:ctrlPr>
                            </m:sSupPr>
                            <m:e>
                              <m:r>
                                <a:rPr lang="es-ES_tradnl" sz="1200" i="1">
                                  <a:latin typeface="Cambria Math" charset="0"/>
                                </a:rPr>
                                <m:t>𝑒</m:t>
                              </m:r>
                            </m:e>
                            <m:sup>
                              <m:r>
                                <a:rPr lang="es-ES_tradnl" sz="1200" i="0">
                                  <a:latin typeface="Cambria Math" charset="0"/>
                                </a:rPr>
                                <m:t>2</m:t>
                              </m:r>
                            </m:sup>
                          </m:sSup>
                          <m:r>
                            <a:rPr lang="es-ES_tradnl" sz="1200" i="0">
                              <a:latin typeface="Cambria Math" charset="0"/>
                            </a:rPr>
                            <m:t>+</m:t>
                          </m:r>
                          <m:sSup>
                            <m:sSupPr>
                              <m:ctrlPr>
                                <a:rPr lang="es-ES_tradnl" sz="1200" i="1">
                                  <a:latin typeface="Cambria Math" charset="0"/>
                                </a:rPr>
                              </m:ctrlPr>
                            </m:sSupPr>
                            <m:e>
                              <m:r>
                                <a:rPr lang="es-ES_tradnl" sz="1200" i="1">
                                  <a:latin typeface="Cambria Math" charset="0"/>
                                </a:rPr>
                                <m:t>𝑍</m:t>
                              </m:r>
                            </m:e>
                            <m:sup>
                              <m:r>
                                <a:rPr lang="es-ES_tradnl" sz="1200" i="0">
                                  <a:latin typeface="Cambria Math" charset="0"/>
                                </a:rPr>
                                <m:t>2</m:t>
                              </m:r>
                            </m:sup>
                          </m:sSup>
                          <m:r>
                            <a:rPr lang="es-ES_tradnl" sz="1200" i="0">
                              <a:latin typeface="Cambria Math" charset="0"/>
                            </a:rPr>
                            <m:t>∗</m:t>
                          </m:r>
                          <m:r>
                            <a:rPr lang="es-ES_tradnl" sz="1200" i="1">
                              <a:latin typeface="Cambria Math" charset="0"/>
                            </a:rPr>
                            <m:t>𝑝</m:t>
                          </m:r>
                          <m:r>
                            <a:rPr lang="es-ES_tradnl" sz="1200" i="0">
                              <a:latin typeface="Cambria Math" charset="0"/>
                            </a:rPr>
                            <m:t>∗</m:t>
                          </m:r>
                          <m:r>
                            <a:rPr lang="es-ES_tradnl" sz="1200" i="1">
                              <a:latin typeface="Cambria Math" charset="0"/>
                            </a:rPr>
                            <m:t>𝑞</m:t>
                          </m:r>
                        </m:den>
                      </m:f>
                    </m:oMath>
                  </m:oMathPara>
                </a14:m>
                <a:endParaRPr lang="es-ES_tradnl" sz="1200" dirty="0"/>
              </a:p>
            </p:txBody>
          </p:sp>
        </mc:Choice>
        <mc:Fallback xmlns="">
          <p:sp>
            <p:nvSpPr>
              <p:cNvPr id="11" name="Rectángulo 10"/>
              <p:cNvSpPr>
                <a:spLocks noRot="1" noChangeAspect="1" noMove="1" noResize="1" noEditPoints="1" noAdjustHandles="1" noChangeArrowheads="1" noChangeShapeType="1" noTextEdit="1"/>
              </p:cNvSpPr>
              <p:nvPr/>
            </p:nvSpPr>
            <p:spPr>
              <a:xfrm>
                <a:off x="5657145" y="3559508"/>
                <a:ext cx="2145907" cy="493981"/>
              </a:xfrm>
              <a:prstGeom prst="rect">
                <a:avLst/>
              </a:prstGeom>
              <a:blipFill rotWithShape="0">
                <a:blip r:embed="rId19"/>
                <a:stretch>
                  <a:fillRect/>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5274180" y="4165439"/>
                <a:ext cx="2988126" cy="4889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sz="1200" i="1">
                          <a:latin typeface="Cambria Math" charset="0"/>
                        </a:rPr>
                        <m:t>𝑛</m:t>
                      </m:r>
                      <m:r>
                        <a:rPr lang="es-ES_tradnl" sz="1200" i="0">
                          <a:latin typeface="Cambria Math" charset="0"/>
                        </a:rPr>
                        <m:t>=</m:t>
                      </m:r>
                      <m:f>
                        <m:fPr>
                          <m:ctrlPr>
                            <a:rPr lang="es-ES_tradnl" sz="1200" i="1">
                              <a:latin typeface="Cambria Math" charset="0"/>
                            </a:rPr>
                          </m:ctrlPr>
                        </m:fPr>
                        <m:num>
                          <m:r>
                            <a:rPr lang="es-ES_tradnl" sz="1200" i="0">
                              <a:latin typeface="Cambria Math" charset="0"/>
                            </a:rPr>
                            <m:t>8064∗</m:t>
                          </m:r>
                          <m:sSup>
                            <m:sSupPr>
                              <m:ctrlPr>
                                <a:rPr lang="es-ES_tradnl" sz="1200" i="1">
                                  <a:latin typeface="Cambria Math" charset="0"/>
                                </a:rPr>
                              </m:ctrlPr>
                            </m:sSupPr>
                            <m:e>
                              <m:r>
                                <a:rPr lang="es-ES_tradnl" sz="1200" i="0">
                                  <a:latin typeface="Cambria Math" charset="0"/>
                                </a:rPr>
                                <m:t>1,96</m:t>
                              </m:r>
                            </m:e>
                            <m:sup>
                              <m:r>
                                <a:rPr lang="es-ES_tradnl" sz="1200" i="0">
                                  <a:latin typeface="Cambria Math" charset="0"/>
                                </a:rPr>
                                <m:t>2</m:t>
                              </m:r>
                            </m:sup>
                          </m:sSup>
                          <m:r>
                            <a:rPr lang="es-ES_tradnl" sz="1200" i="0">
                              <a:latin typeface="Cambria Math" charset="0"/>
                            </a:rPr>
                            <m:t>∗0,5∗0,5</m:t>
                          </m:r>
                        </m:num>
                        <m:den>
                          <m:d>
                            <m:dPr>
                              <m:ctrlPr>
                                <a:rPr lang="es-ES_tradnl" sz="1200" i="1">
                                  <a:latin typeface="Cambria Math" charset="0"/>
                                </a:rPr>
                              </m:ctrlPr>
                            </m:dPr>
                            <m:e>
                              <m:r>
                                <a:rPr lang="es-ES_tradnl" sz="1200" i="0">
                                  <a:latin typeface="Cambria Math" charset="0"/>
                                </a:rPr>
                                <m:t>8064−1</m:t>
                              </m:r>
                            </m:e>
                          </m:d>
                          <m:r>
                            <a:rPr lang="es-ES_tradnl" sz="1200" i="0">
                              <a:latin typeface="Cambria Math" charset="0"/>
                            </a:rPr>
                            <m:t>∗</m:t>
                          </m:r>
                          <m:sSup>
                            <m:sSupPr>
                              <m:ctrlPr>
                                <a:rPr lang="es-ES_tradnl" sz="1200" i="1">
                                  <a:latin typeface="Cambria Math" charset="0"/>
                                </a:rPr>
                              </m:ctrlPr>
                            </m:sSupPr>
                            <m:e>
                              <m:r>
                                <a:rPr lang="es-ES_tradnl" sz="1200" i="0">
                                  <a:latin typeface="Cambria Math" charset="0"/>
                                </a:rPr>
                                <m:t>0,05</m:t>
                              </m:r>
                            </m:e>
                            <m:sup>
                              <m:r>
                                <a:rPr lang="es-ES_tradnl" sz="1200" i="0">
                                  <a:latin typeface="Cambria Math" charset="0"/>
                                </a:rPr>
                                <m:t>2</m:t>
                              </m:r>
                            </m:sup>
                          </m:sSup>
                          <m:r>
                            <a:rPr lang="es-ES_tradnl" sz="1200" i="0">
                              <a:latin typeface="Cambria Math" charset="0"/>
                            </a:rPr>
                            <m:t>+</m:t>
                          </m:r>
                          <m:sSup>
                            <m:sSupPr>
                              <m:ctrlPr>
                                <a:rPr lang="es-ES_tradnl" sz="1200" i="1">
                                  <a:latin typeface="Cambria Math" charset="0"/>
                                </a:rPr>
                              </m:ctrlPr>
                            </m:sSupPr>
                            <m:e>
                              <m:r>
                                <a:rPr lang="es-ES_tradnl" sz="1200" i="0">
                                  <a:latin typeface="Cambria Math" charset="0"/>
                                </a:rPr>
                                <m:t>1,96</m:t>
                              </m:r>
                            </m:e>
                            <m:sup>
                              <m:r>
                                <a:rPr lang="es-ES_tradnl" sz="1200" i="0">
                                  <a:latin typeface="Cambria Math" charset="0"/>
                                </a:rPr>
                                <m:t>2</m:t>
                              </m:r>
                            </m:sup>
                          </m:sSup>
                          <m:r>
                            <a:rPr lang="es-ES_tradnl" sz="1200" i="0">
                              <a:latin typeface="Cambria Math" charset="0"/>
                            </a:rPr>
                            <m:t>∗0,5∗0,5</m:t>
                          </m:r>
                        </m:den>
                      </m:f>
                    </m:oMath>
                  </m:oMathPara>
                </a14:m>
                <a:endParaRPr lang="es-ES_tradnl" sz="1200" dirty="0"/>
              </a:p>
            </p:txBody>
          </p:sp>
        </mc:Choice>
        <mc:Fallback xmlns="">
          <p:sp>
            <p:nvSpPr>
              <p:cNvPr id="14" name="Rectángulo 13"/>
              <p:cNvSpPr>
                <a:spLocks noRot="1" noChangeAspect="1" noMove="1" noResize="1" noEditPoints="1" noAdjustHandles="1" noChangeArrowheads="1" noChangeShapeType="1" noTextEdit="1"/>
              </p:cNvSpPr>
              <p:nvPr/>
            </p:nvSpPr>
            <p:spPr>
              <a:xfrm>
                <a:off x="5274180" y="4165439"/>
                <a:ext cx="2988126" cy="488980"/>
              </a:xfrm>
              <a:prstGeom prst="rect">
                <a:avLst/>
              </a:prstGeom>
              <a:blipFill rotWithShape="0">
                <a:blip r:embed="rId20"/>
                <a:stretch>
                  <a:fillRect/>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6028279" y="4737460"/>
                <a:ext cx="156805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sz="1200" i="1">
                          <a:latin typeface="Cambria Math" charset="0"/>
                        </a:rPr>
                        <m:t>𝑛</m:t>
                      </m:r>
                      <m:r>
                        <a:rPr lang="es-ES_tradnl" sz="1200" i="0">
                          <a:latin typeface="Cambria Math" charset="0"/>
                        </a:rPr>
                        <m:t>=367 </m:t>
                      </m:r>
                      <m:r>
                        <m:rPr>
                          <m:sty m:val="p"/>
                        </m:rPr>
                        <a:rPr lang="es-ES_tradnl" sz="1200" i="0">
                          <a:latin typeface="Cambria Math" charset="0"/>
                        </a:rPr>
                        <m:t>estudiantes</m:t>
                      </m:r>
                    </m:oMath>
                  </m:oMathPara>
                </a14:m>
                <a:endParaRPr lang="es-ES_tradnl" sz="1200" dirty="0"/>
              </a:p>
            </p:txBody>
          </p:sp>
        </mc:Choice>
        <mc:Fallback xmlns="">
          <p:sp>
            <p:nvSpPr>
              <p:cNvPr id="15" name="Rectángulo 14"/>
              <p:cNvSpPr>
                <a:spLocks noRot="1" noChangeAspect="1" noMove="1" noResize="1" noEditPoints="1" noAdjustHandles="1" noChangeArrowheads="1" noChangeShapeType="1" noTextEdit="1"/>
              </p:cNvSpPr>
              <p:nvPr/>
            </p:nvSpPr>
            <p:spPr>
              <a:xfrm>
                <a:off x="6028279" y="4737460"/>
                <a:ext cx="1568057" cy="276999"/>
              </a:xfrm>
              <a:prstGeom prst="rect">
                <a:avLst/>
              </a:prstGeom>
              <a:blipFill rotWithShape="0">
                <a:blip r:embed="rId21"/>
                <a:stretch>
                  <a:fillRect t="-76087" b="-100000"/>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5580112" y="5795653"/>
                <a:ext cx="866968" cy="442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sz="1200" b="0" i="0" smtClean="0">
                          <a:latin typeface="Cambria Math" charset="0"/>
                          <a:ea typeface="Calibri" charset="0"/>
                          <a:cs typeface="Arial" charset="0"/>
                        </a:rPr>
                        <m:t>k</m:t>
                      </m:r>
                      <m:r>
                        <a:rPr lang="es-ES_tradnl" sz="1200" i="1">
                          <a:latin typeface="Cambria Math" charset="0"/>
                          <a:ea typeface="Calibri" charset="0"/>
                          <a:cs typeface="Arial" charset="0"/>
                        </a:rPr>
                        <m:t>𝑠h</m:t>
                      </m:r>
                      <m:r>
                        <a:rPr lang="es-ES_tradnl" sz="1200" i="1">
                          <a:latin typeface="Cambria Math" charset="0"/>
                          <a:ea typeface="Calibri" charset="0"/>
                          <a:cs typeface="Arial" charset="0"/>
                        </a:rPr>
                        <m:t>=</m:t>
                      </m:r>
                      <m:f>
                        <m:fPr>
                          <m:ctrlPr>
                            <a:rPr lang="es-ES_tradnl" sz="1200" i="1">
                              <a:latin typeface="Cambria Math" charset="0"/>
                              <a:ea typeface="Calibri" charset="0"/>
                              <a:cs typeface="Arial" charset="0"/>
                            </a:rPr>
                          </m:ctrlPr>
                        </m:fPr>
                        <m:num>
                          <m:r>
                            <a:rPr lang="es-ES_tradnl" sz="1200" i="1">
                              <a:latin typeface="Cambria Math" charset="0"/>
                              <a:ea typeface="Calibri" charset="0"/>
                              <a:cs typeface="Arial" charset="0"/>
                            </a:rPr>
                            <m:t>𝑛h</m:t>
                          </m:r>
                        </m:num>
                        <m:den>
                          <m:r>
                            <a:rPr lang="es-ES_tradnl" sz="1200" i="1">
                              <a:latin typeface="Cambria Math" charset="0"/>
                              <a:ea typeface="Calibri" charset="0"/>
                              <a:cs typeface="Arial" charset="0"/>
                            </a:rPr>
                            <m:t>𝑁h</m:t>
                          </m:r>
                        </m:den>
                      </m:f>
                    </m:oMath>
                  </m:oMathPara>
                </a14:m>
                <a:endParaRPr lang="es-ES_tradnl" sz="1200" dirty="0"/>
              </a:p>
            </p:txBody>
          </p:sp>
        </mc:Choice>
        <mc:Fallback xmlns="">
          <p:sp>
            <p:nvSpPr>
              <p:cNvPr id="17" name="Rectángulo 16"/>
              <p:cNvSpPr>
                <a:spLocks noRot="1" noChangeAspect="1" noMove="1" noResize="1" noEditPoints="1" noAdjustHandles="1" noChangeArrowheads="1" noChangeShapeType="1" noTextEdit="1"/>
              </p:cNvSpPr>
              <p:nvPr/>
            </p:nvSpPr>
            <p:spPr>
              <a:xfrm>
                <a:off x="5580112" y="5795653"/>
                <a:ext cx="866968" cy="442942"/>
              </a:xfrm>
              <a:prstGeom prst="rect">
                <a:avLst/>
              </a:prstGeom>
              <a:blipFill rotWithShape="0">
                <a:blip r:embed="rId22"/>
                <a:stretch>
                  <a:fillRect b="-4167"/>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6829886" y="5590523"/>
                <a:ext cx="1011815" cy="4392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sz="1200" i="1">
                          <a:latin typeface="Cambria Math" charset="0"/>
                          <a:ea typeface="Calibri" charset="0"/>
                          <a:cs typeface="Arial" charset="0"/>
                        </a:rPr>
                        <m:t>𝑘𝑠h</m:t>
                      </m:r>
                      <m:r>
                        <a:rPr lang="es-ES_tradnl" sz="1200" i="1">
                          <a:latin typeface="Cambria Math" charset="0"/>
                          <a:ea typeface="Calibri" charset="0"/>
                          <a:cs typeface="Arial" charset="0"/>
                        </a:rPr>
                        <m:t>=</m:t>
                      </m:r>
                      <m:f>
                        <m:fPr>
                          <m:ctrlPr>
                            <a:rPr lang="es-ES_tradnl" sz="1200" i="1">
                              <a:latin typeface="Cambria Math" charset="0"/>
                              <a:ea typeface="Calibri" charset="0"/>
                              <a:cs typeface="Arial" charset="0"/>
                            </a:rPr>
                          </m:ctrlPr>
                        </m:fPr>
                        <m:num>
                          <m:r>
                            <a:rPr lang="es-ES_tradnl" sz="1200" i="1">
                              <a:latin typeface="Cambria Math" charset="0"/>
                              <a:ea typeface="Calibri" charset="0"/>
                              <a:cs typeface="Arial" charset="0"/>
                            </a:rPr>
                            <m:t>367</m:t>
                          </m:r>
                        </m:num>
                        <m:den>
                          <m:r>
                            <a:rPr lang="es-ES_tradnl" sz="1200" i="1">
                              <a:latin typeface="Cambria Math" charset="0"/>
                              <a:ea typeface="Calibri" charset="0"/>
                              <a:cs typeface="Arial" charset="0"/>
                            </a:rPr>
                            <m:t>8064</m:t>
                          </m:r>
                        </m:den>
                      </m:f>
                    </m:oMath>
                  </m:oMathPara>
                </a14:m>
                <a:endParaRPr lang="es-ES_tradnl" sz="1200" dirty="0"/>
              </a:p>
            </p:txBody>
          </p:sp>
        </mc:Choice>
        <mc:Fallback xmlns="">
          <p:sp>
            <p:nvSpPr>
              <p:cNvPr id="18" name="Rectángulo 17"/>
              <p:cNvSpPr>
                <a:spLocks noRot="1" noChangeAspect="1" noMove="1" noResize="1" noEditPoints="1" noAdjustHandles="1" noChangeArrowheads="1" noChangeShapeType="1" noTextEdit="1"/>
              </p:cNvSpPr>
              <p:nvPr/>
            </p:nvSpPr>
            <p:spPr>
              <a:xfrm>
                <a:off x="6829886" y="5590523"/>
                <a:ext cx="1011815" cy="439223"/>
              </a:xfrm>
              <a:prstGeom prst="rect">
                <a:avLst/>
              </a:prstGeom>
              <a:blipFill rotWithShape="0">
                <a:blip r:embed="rId23"/>
                <a:stretch>
                  <a:fillRect b="-1389"/>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6829886" y="5919663"/>
                <a:ext cx="1120820" cy="461665"/>
              </a:xfrm>
              <a:prstGeom prst="rect">
                <a:avLst/>
              </a:prstGeom>
            </p:spPr>
            <p:txBody>
              <a:bodyPr wrap="none">
                <a:spAutoFit/>
              </a:bodyPr>
              <a:lstStyle/>
              <a:p>
                <a:pPr>
                  <a:lnSpc>
                    <a:spcPct val="200000"/>
                  </a:lnSpc>
                  <a:spcAft>
                    <a:spcPts val="0"/>
                  </a:spcAft>
                </a:pPr>
                <a14:m>
                  <m:oMathPara xmlns:m="http://schemas.openxmlformats.org/officeDocument/2006/math">
                    <m:oMathParaPr>
                      <m:jc m:val="centerGroup"/>
                    </m:oMathParaPr>
                    <m:oMath xmlns:m="http://schemas.openxmlformats.org/officeDocument/2006/math">
                      <m:r>
                        <a:rPr lang="es-ES_tradnl" sz="1200" i="1">
                          <a:latin typeface="Cambria Math" charset="0"/>
                          <a:ea typeface="Calibri" charset="0"/>
                          <a:cs typeface="Arial" charset="0"/>
                        </a:rPr>
                        <m:t>𝑘𝑠h</m:t>
                      </m:r>
                      <m:r>
                        <a:rPr lang="es-ES_tradnl" sz="1200" i="1">
                          <a:latin typeface="Cambria Math" charset="0"/>
                          <a:ea typeface="Calibri" charset="0"/>
                          <a:cs typeface="Arial" charset="0"/>
                        </a:rPr>
                        <m:t>=</m:t>
                      </m:r>
                      <m:r>
                        <a:rPr lang="es-ES_tradnl" sz="1200">
                          <a:latin typeface="Cambria Math" charset="0"/>
                          <a:ea typeface="Calibri" charset="0"/>
                          <a:cs typeface="Arial" charset="0"/>
                        </a:rPr>
                        <m:t>0,0455</m:t>
                      </m:r>
                    </m:oMath>
                  </m:oMathPara>
                </a14:m>
                <a:endParaRPr lang="es-ES_tradnl" sz="1200" dirty="0">
                  <a:latin typeface="Calibri" charset="0"/>
                  <a:ea typeface="Calibri" charset="0"/>
                  <a:cs typeface="Times New Roman" charset="0"/>
                </a:endParaRPr>
              </a:p>
            </p:txBody>
          </p:sp>
        </mc:Choice>
        <mc:Fallback xmlns="">
          <p:sp>
            <p:nvSpPr>
              <p:cNvPr id="19" name="Rectángulo 18"/>
              <p:cNvSpPr>
                <a:spLocks noRot="1" noChangeAspect="1" noMove="1" noResize="1" noEditPoints="1" noAdjustHandles="1" noChangeArrowheads="1" noChangeShapeType="1" noTextEdit="1"/>
              </p:cNvSpPr>
              <p:nvPr/>
            </p:nvSpPr>
            <p:spPr>
              <a:xfrm>
                <a:off x="6829886" y="5919663"/>
                <a:ext cx="1120820" cy="461665"/>
              </a:xfrm>
              <a:prstGeom prst="rect">
                <a:avLst/>
              </a:prstGeom>
              <a:blipFill rotWithShape="0">
                <a:blip r:embed="rId24"/>
                <a:stretch>
                  <a:fillRect/>
                </a:stretch>
              </a:blipFill>
            </p:spPr>
            <p:txBody>
              <a:bodyPr/>
              <a:lstStyle/>
              <a:p>
                <a:r>
                  <a:rPr lang="es-ES_tradnl">
                    <a:noFill/>
                  </a:rPr>
                  <a:t> </a:t>
                </a:r>
              </a:p>
            </p:txBody>
          </p:sp>
        </mc:Fallback>
      </mc:AlternateContent>
      <p:sp>
        <p:nvSpPr>
          <p:cNvPr id="20" name="Rectángulo redondeado 19"/>
          <p:cNvSpPr/>
          <p:nvPr/>
        </p:nvSpPr>
        <p:spPr>
          <a:xfrm>
            <a:off x="5369758" y="5175719"/>
            <a:ext cx="2885097" cy="288032"/>
          </a:xfrm>
          <a:prstGeom prst="roundRect">
            <a:avLst/>
          </a:prstGeom>
          <a:ln>
            <a:solidFill>
              <a:schemeClr val="tx2"/>
            </a:solidFill>
            <a:prstDash val="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200" dirty="0">
                <a:latin typeface="Arial" charset="0"/>
                <a:ea typeface="Arial" charset="0"/>
                <a:cs typeface="Arial" charset="0"/>
              </a:rPr>
              <a:t>M</a:t>
            </a:r>
            <a:r>
              <a:rPr lang="es-ES" sz="1200" smtClean="0">
                <a:latin typeface="Arial" charset="0"/>
                <a:ea typeface="Arial" charset="0"/>
                <a:cs typeface="Arial" charset="0"/>
              </a:rPr>
              <a:t>uestra </a:t>
            </a:r>
            <a:r>
              <a:rPr lang="es-ES" sz="1200" dirty="0">
                <a:latin typeface="Arial" charset="0"/>
                <a:ea typeface="Arial" charset="0"/>
                <a:cs typeface="Arial" charset="0"/>
              </a:rPr>
              <a:t>probabilística estratificada</a:t>
            </a:r>
            <a:r>
              <a:rPr lang="es-ES_tradnl" sz="1200" dirty="0">
                <a:latin typeface="Arial" charset="0"/>
                <a:ea typeface="Arial" charset="0"/>
                <a:cs typeface="Arial" charset="0"/>
              </a:rPr>
              <a:t> </a:t>
            </a:r>
          </a:p>
        </p:txBody>
      </p:sp>
      <p:sp>
        <p:nvSpPr>
          <p:cNvPr id="21" name="Flecha derecha 20"/>
          <p:cNvSpPr/>
          <p:nvPr/>
        </p:nvSpPr>
        <p:spPr>
          <a:xfrm>
            <a:off x="6581184" y="5878555"/>
            <a:ext cx="223064" cy="20802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3129388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3">
            <a:extLst>
              <a:ext uri="{FF2B5EF4-FFF2-40B4-BE49-F238E27FC236}">
                <a16:creationId xmlns="" xmlns:a16="http://schemas.microsoft.com/office/drawing/2014/main" id="{C0265BC0-B64D-4AAE-A8CF-9E14D7436707}"/>
              </a:ext>
            </a:extLst>
          </p:cNvPr>
          <p:cNvSpPr txBox="1">
            <a:spLocks/>
          </p:cNvSpPr>
          <p:nvPr/>
        </p:nvSpPr>
        <p:spPr>
          <a:xfrm>
            <a:off x="1115616" y="1069192"/>
            <a:ext cx="1656184" cy="434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200" b="1" i="1" dirty="0" smtClean="0">
                <a:solidFill>
                  <a:schemeClr val="tx2">
                    <a:lumMod val="75000"/>
                  </a:schemeClr>
                </a:solidFill>
                <a:latin typeface="Arial" charset="0"/>
                <a:ea typeface="Arial" charset="0"/>
                <a:cs typeface="Arial" charset="0"/>
              </a:rPr>
              <a:t>Muestra</a:t>
            </a:r>
            <a:endParaRPr lang="es-EC" sz="1200" b="1" i="1" dirty="0">
              <a:solidFill>
                <a:schemeClr val="tx2">
                  <a:lumMod val="75000"/>
                </a:schemeClr>
              </a:solidFill>
              <a:latin typeface="Arial" charset="0"/>
              <a:ea typeface="Arial" charset="0"/>
              <a:cs typeface="Arial" charset="0"/>
            </a:endParaRPr>
          </a:p>
        </p:txBody>
      </p:sp>
      <p:pic>
        <p:nvPicPr>
          <p:cNvPr id="5" name="Imagen 4"/>
          <p:cNvPicPr>
            <a:picLocks noChangeAspect="1"/>
          </p:cNvPicPr>
          <p:nvPr/>
        </p:nvPicPr>
        <p:blipFill rotWithShape="1">
          <a:blip r:embed="rId3"/>
          <a:srcRect l="5103" r="32041"/>
          <a:stretch/>
        </p:blipFill>
        <p:spPr>
          <a:xfrm>
            <a:off x="304842" y="1484784"/>
            <a:ext cx="3475070" cy="5112568"/>
          </a:xfrm>
          <a:prstGeom prst="rect">
            <a:avLst/>
          </a:prstGeom>
        </p:spPr>
      </p:pic>
      <p:sp>
        <p:nvSpPr>
          <p:cNvPr id="6" name="Título 3">
            <a:extLst>
              <a:ext uri="{FF2B5EF4-FFF2-40B4-BE49-F238E27FC236}">
                <a16:creationId xmlns="" xmlns:a16="http://schemas.microsoft.com/office/drawing/2014/main" id="{C0265BC0-B64D-4AAE-A8CF-9E14D7436707}"/>
              </a:ext>
            </a:extLst>
          </p:cNvPr>
          <p:cNvSpPr txBox="1">
            <a:spLocks/>
          </p:cNvSpPr>
          <p:nvPr/>
        </p:nvSpPr>
        <p:spPr>
          <a:xfrm>
            <a:off x="5436096" y="1317276"/>
            <a:ext cx="2160240" cy="434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200" b="1" i="1" smtClean="0">
                <a:solidFill>
                  <a:schemeClr val="tx2">
                    <a:lumMod val="75000"/>
                  </a:schemeClr>
                </a:solidFill>
                <a:latin typeface="Arial" charset="0"/>
                <a:ea typeface="Arial" charset="0"/>
                <a:cs typeface="Arial" charset="0"/>
              </a:rPr>
              <a:t>Variables de investigación</a:t>
            </a:r>
            <a:endParaRPr lang="es-EC" sz="1200" b="1" i="1" dirty="0">
              <a:solidFill>
                <a:schemeClr val="tx2">
                  <a:lumMod val="75000"/>
                </a:schemeClr>
              </a:solidFill>
              <a:latin typeface="Arial" charset="0"/>
              <a:ea typeface="Arial" charset="0"/>
              <a:cs typeface="Arial" charset="0"/>
            </a:endParaRPr>
          </a:p>
        </p:txBody>
      </p:sp>
      <p:sp>
        <p:nvSpPr>
          <p:cNvPr id="7" name="Título 3">
            <a:extLst>
              <a:ext uri="{FF2B5EF4-FFF2-40B4-BE49-F238E27FC236}">
                <a16:creationId xmlns="" xmlns:a16="http://schemas.microsoft.com/office/drawing/2014/main" id="{C0265BC0-B64D-4AAE-A8CF-9E14D7436707}"/>
              </a:ext>
            </a:extLst>
          </p:cNvPr>
          <p:cNvSpPr txBox="1">
            <a:spLocks/>
          </p:cNvSpPr>
          <p:nvPr/>
        </p:nvSpPr>
        <p:spPr>
          <a:xfrm>
            <a:off x="5680427" y="3116750"/>
            <a:ext cx="1656184" cy="434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200" b="1" i="1" dirty="0" smtClean="0">
                <a:solidFill>
                  <a:schemeClr val="tx2">
                    <a:lumMod val="75000"/>
                  </a:schemeClr>
                </a:solidFill>
                <a:latin typeface="Arial" charset="0"/>
                <a:ea typeface="Arial" charset="0"/>
                <a:cs typeface="Arial" charset="0"/>
              </a:rPr>
              <a:t>Hipótesis</a:t>
            </a:r>
            <a:endParaRPr lang="es-EC" sz="1200" b="1" i="1" dirty="0">
              <a:solidFill>
                <a:schemeClr val="tx2">
                  <a:lumMod val="75000"/>
                </a:schemeClr>
              </a:solidFill>
              <a:latin typeface="Arial" charset="0"/>
              <a:ea typeface="Arial" charset="0"/>
              <a:cs typeface="Arial" charset="0"/>
            </a:endParaRPr>
          </a:p>
        </p:txBody>
      </p:sp>
      <p:graphicFrame>
        <p:nvGraphicFramePr>
          <p:cNvPr id="8" name="Diagrama 7"/>
          <p:cNvGraphicFramePr/>
          <p:nvPr>
            <p:extLst>
              <p:ext uri="{D42A27DB-BD31-4B8C-83A1-F6EECF244321}">
                <p14:modId xmlns:p14="http://schemas.microsoft.com/office/powerpoint/2010/main" val="2126083215"/>
              </p:ext>
            </p:extLst>
          </p:nvPr>
        </p:nvGraphicFramePr>
        <p:xfrm>
          <a:off x="4080030" y="1770686"/>
          <a:ext cx="2208076" cy="1346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p:cNvGraphicFramePr/>
          <p:nvPr>
            <p:extLst>
              <p:ext uri="{D42A27DB-BD31-4B8C-83A1-F6EECF244321}">
                <p14:modId xmlns:p14="http://schemas.microsoft.com/office/powerpoint/2010/main" val="1100192072"/>
              </p:ext>
            </p:extLst>
          </p:nvPr>
        </p:nvGraphicFramePr>
        <p:xfrm>
          <a:off x="6588224" y="1770686"/>
          <a:ext cx="2208076" cy="13460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a 9"/>
          <p:cNvGraphicFramePr/>
          <p:nvPr>
            <p:extLst>
              <p:ext uri="{D42A27DB-BD31-4B8C-83A1-F6EECF244321}">
                <p14:modId xmlns:p14="http://schemas.microsoft.com/office/powerpoint/2010/main" val="2070030390"/>
              </p:ext>
            </p:extLst>
          </p:nvPr>
        </p:nvGraphicFramePr>
        <p:xfrm>
          <a:off x="4067944" y="5126350"/>
          <a:ext cx="4881150" cy="139899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1" name="Diagrama 10"/>
          <p:cNvGraphicFramePr/>
          <p:nvPr>
            <p:extLst>
              <p:ext uri="{D42A27DB-BD31-4B8C-83A1-F6EECF244321}">
                <p14:modId xmlns:p14="http://schemas.microsoft.com/office/powerpoint/2010/main" val="1093953434"/>
              </p:ext>
            </p:extLst>
          </p:nvPr>
        </p:nvGraphicFramePr>
        <p:xfrm>
          <a:off x="4075641" y="3593599"/>
          <a:ext cx="4881150" cy="139899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2" name="CuadroTexto 1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Marco Metodológico</a:t>
            </a:r>
            <a:endParaRPr lang="es-EC" sz="3200" b="1" dirty="0">
              <a:solidFill>
                <a:schemeClr val="accent3">
                  <a:lumMod val="75000"/>
                </a:schemeClr>
              </a:solidFill>
            </a:endParaRPr>
          </a:p>
        </p:txBody>
      </p:sp>
      <p:sp>
        <p:nvSpPr>
          <p:cNvPr id="13" name="Rectángulo redondeado 1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III</a:t>
            </a:r>
            <a:endParaRPr lang="es-EC" sz="3200" b="1" dirty="0">
              <a:solidFill>
                <a:sysClr val="windowText" lastClr="000000"/>
              </a:solidFill>
            </a:endParaRPr>
          </a:p>
        </p:txBody>
      </p:sp>
    </p:spTree>
    <p:extLst>
      <p:ext uri="{BB962C8B-B14F-4D97-AF65-F5344CB8AC3E}">
        <p14:creationId xmlns:p14="http://schemas.microsoft.com/office/powerpoint/2010/main" val="2266041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Marco Metodológico</a:t>
            </a:r>
            <a:endParaRPr lang="es-EC" sz="3200" b="1" dirty="0">
              <a:solidFill>
                <a:schemeClr val="accent3">
                  <a:lumMod val="75000"/>
                </a:schemeClr>
              </a:solidFill>
            </a:endParaRPr>
          </a:p>
        </p:txBody>
      </p:sp>
      <p:sp>
        <p:nvSpPr>
          <p:cNvPr id="4" name="Rectángulo redondeado 3"/>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III</a:t>
            </a:r>
            <a:endParaRPr lang="es-EC" sz="3200" b="1" dirty="0">
              <a:solidFill>
                <a:sysClr val="windowText" lastClr="000000"/>
              </a:solidFill>
            </a:endParaRPr>
          </a:p>
        </p:txBody>
      </p:sp>
      <p:sp>
        <p:nvSpPr>
          <p:cNvPr id="5" name="Título 3">
            <a:extLst>
              <a:ext uri="{FF2B5EF4-FFF2-40B4-BE49-F238E27FC236}">
                <a16:creationId xmlns="" xmlns:a16="http://schemas.microsoft.com/office/drawing/2014/main" id="{C0265BC0-B64D-4AAE-A8CF-9E14D7436707}"/>
              </a:ext>
            </a:extLst>
          </p:cNvPr>
          <p:cNvSpPr txBox="1">
            <a:spLocks/>
          </p:cNvSpPr>
          <p:nvPr/>
        </p:nvSpPr>
        <p:spPr>
          <a:xfrm>
            <a:off x="2411760" y="1052736"/>
            <a:ext cx="5089537" cy="3600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dirty="0" smtClean="0">
                <a:solidFill>
                  <a:schemeClr val="tx2">
                    <a:lumMod val="75000"/>
                  </a:schemeClr>
                </a:solidFill>
                <a:latin typeface="Arial" charset="0"/>
                <a:ea typeface="Arial" charset="0"/>
                <a:cs typeface="Arial" charset="0"/>
              </a:rPr>
              <a:t>Instrumento de investigación</a:t>
            </a:r>
            <a:endParaRPr lang="es-EC" sz="1400" b="1" u="sng" dirty="0">
              <a:solidFill>
                <a:schemeClr val="tx2">
                  <a:lumMod val="75000"/>
                </a:schemeClr>
              </a:solidFill>
              <a:latin typeface="Arial" charset="0"/>
              <a:ea typeface="Arial" charset="0"/>
              <a:cs typeface="Arial" charset="0"/>
            </a:endParaRPr>
          </a:p>
        </p:txBody>
      </p:sp>
      <p:graphicFrame>
        <p:nvGraphicFramePr>
          <p:cNvPr id="6" name="Diagrama 5"/>
          <p:cNvGraphicFramePr/>
          <p:nvPr>
            <p:extLst>
              <p:ext uri="{D42A27DB-BD31-4B8C-83A1-F6EECF244321}">
                <p14:modId xmlns:p14="http://schemas.microsoft.com/office/powerpoint/2010/main" val="1910693064"/>
              </p:ext>
            </p:extLst>
          </p:nvPr>
        </p:nvGraphicFramePr>
        <p:xfrm>
          <a:off x="149343" y="1541016"/>
          <a:ext cx="4272136" cy="1167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1695353057"/>
              </p:ext>
            </p:extLst>
          </p:nvPr>
        </p:nvGraphicFramePr>
        <p:xfrm>
          <a:off x="169394" y="2591292"/>
          <a:ext cx="3960440" cy="2130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a 7"/>
          <p:cNvGraphicFramePr/>
          <p:nvPr>
            <p:extLst>
              <p:ext uri="{D42A27DB-BD31-4B8C-83A1-F6EECF244321}">
                <p14:modId xmlns:p14="http://schemas.microsoft.com/office/powerpoint/2010/main" val="514398016"/>
              </p:ext>
            </p:extLst>
          </p:nvPr>
        </p:nvGraphicFramePr>
        <p:xfrm>
          <a:off x="1115616" y="4581128"/>
          <a:ext cx="2912846" cy="225490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a 8"/>
          <p:cNvGraphicFramePr/>
          <p:nvPr>
            <p:extLst>
              <p:ext uri="{D42A27DB-BD31-4B8C-83A1-F6EECF244321}">
                <p14:modId xmlns:p14="http://schemas.microsoft.com/office/powerpoint/2010/main" val="985800603"/>
              </p:ext>
            </p:extLst>
          </p:nvPr>
        </p:nvGraphicFramePr>
        <p:xfrm>
          <a:off x="4421479" y="1268760"/>
          <a:ext cx="4471001" cy="411614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0" name="Diagrama 9"/>
          <p:cNvGraphicFramePr/>
          <p:nvPr>
            <p:extLst>
              <p:ext uri="{D42A27DB-BD31-4B8C-83A1-F6EECF244321}">
                <p14:modId xmlns:p14="http://schemas.microsoft.com/office/powerpoint/2010/main" val="1323206102"/>
              </p:ext>
            </p:extLst>
          </p:nvPr>
        </p:nvGraphicFramePr>
        <p:xfrm>
          <a:off x="4499992" y="5301208"/>
          <a:ext cx="4320479" cy="120926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1" name="CuadroTexto 10"/>
          <p:cNvSpPr txBox="1"/>
          <p:nvPr/>
        </p:nvSpPr>
        <p:spPr>
          <a:xfrm>
            <a:off x="4690533" y="7603067"/>
            <a:ext cx="184731" cy="369332"/>
          </a:xfrm>
          <a:prstGeom prst="rect">
            <a:avLst/>
          </a:prstGeom>
          <a:noFill/>
        </p:spPr>
        <p:txBody>
          <a:bodyPr wrap="none" rtlCol="0">
            <a:spAutoFit/>
          </a:bodyPr>
          <a:lstStyle/>
          <a:p>
            <a:endParaRPr lang="es-ES_tradnl" dirty="0"/>
          </a:p>
        </p:txBody>
      </p:sp>
    </p:spTree>
    <p:extLst>
      <p:ext uri="{BB962C8B-B14F-4D97-AF65-F5344CB8AC3E}">
        <p14:creationId xmlns:p14="http://schemas.microsoft.com/office/powerpoint/2010/main" val="2680310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ítulo 3">
            <a:extLst>
              <a:ext uri="{FF2B5EF4-FFF2-40B4-BE49-F238E27FC236}">
                <a16:creationId xmlns="" xmlns:a16="http://schemas.microsoft.com/office/drawing/2014/main" id="{C0265BC0-B64D-4AAE-A8CF-9E14D7436707}"/>
              </a:ext>
            </a:extLst>
          </p:cNvPr>
          <p:cNvSpPr txBox="1">
            <a:spLocks/>
          </p:cNvSpPr>
          <p:nvPr/>
        </p:nvSpPr>
        <p:spPr>
          <a:xfrm>
            <a:off x="2135243" y="1489236"/>
            <a:ext cx="5089537" cy="3600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dirty="0" smtClean="0">
                <a:solidFill>
                  <a:schemeClr val="tx2">
                    <a:lumMod val="75000"/>
                  </a:schemeClr>
                </a:solidFill>
                <a:latin typeface="Arial" charset="0"/>
                <a:ea typeface="Arial" charset="0"/>
                <a:cs typeface="Arial" charset="0"/>
              </a:rPr>
              <a:t>Validación del Instrumento de investigación</a:t>
            </a:r>
            <a:endParaRPr lang="es-EC" sz="1400" b="1" u="sng" dirty="0">
              <a:solidFill>
                <a:schemeClr val="tx2">
                  <a:lumMod val="75000"/>
                </a:schemeClr>
              </a:solidFill>
              <a:latin typeface="Arial" charset="0"/>
              <a:ea typeface="Arial" charset="0"/>
              <a:cs typeface="Arial" charset="0"/>
            </a:endParaRPr>
          </a:p>
        </p:txBody>
      </p:sp>
      <p:sp>
        <p:nvSpPr>
          <p:cNvPr id="4" name="CuadroTexto 3"/>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Marco Metodológico</a:t>
            </a:r>
            <a:endParaRPr lang="es-EC" sz="3200" b="1" dirty="0">
              <a:solidFill>
                <a:schemeClr val="accent3">
                  <a:lumMod val="75000"/>
                </a:schemeClr>
              </a:solidFill>
            </a:endParaRPr>
          </a:p>
        </p:txBody>
      </p:sp>
      <p:sp>
        <p:nvSpPr>
          <p:cNvPr id="5" name="Rectángulo redondeado 4"/>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III</a:t>
            </a:r>
            <a:endParaRPr lang="es-EC" sz="3200" b="1" dirty="0">
              <a:solidFill>
                <a:sysClr val="windowText" lastClr="000000"/>
              </a:solidFill>
            </a:endParaRPr>
          </a:p>
        </p:txBody>
      </p:sp>
      <p:graphicFrame>
        <p:nvGraphicFramePr>
          <p:cNvPr id="6" name="Diagrama 5"/>
          <p:cNvGraphicFramePr/>
          <p:nvPr>
            <p:extLst>
              <p:ext uri="{D42A27DB-BD31-4B8C-83A1-F6EECF244321}">
                <p14:modId xmlns:p14="http://schemas.microsoft.com/office/powerpoint/2010/main" val="1931791629"/>
              </p:ext>
            </p:extLst>
          </p:nvPr>
        </p:nvGraphicFramePr>
        <p:xfrm>
          <a:off x="1691680" y="1916832"/>
          <a:ext cx="5976664" cy="2299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p:cNvPicPr>
            <a:picLocks noChangeAspect="1"/>
          </p:cNvPicPr>
          <p:nvPr/>
        </p:nvPicPr>
        <p:blipFill rotWithShape="1">
          <a:blip r:embed="rId8">
            <a:extLst>
              <a:ext uri="{28A0092B-C50C-407E-A947-70E740481C1C}">
                <a14:useLocalDpi xmlns:a14="http://schemas.microsoft.com/office/drawing/2010/main" val="0"/>
              </a:ext>
            </a:extLst>
          </a:blip>
          <a:srcRect l="26376" t="53780" r="18501" b="31100"/>
          <a:stretch/>
        </p:blipFill>
        <p:spPr>
          <a:xfrm>
            <a:off x="539552" y="4293096"/>
            <a:ext cx="7992888" cy="1368152"/>
          </a:xfrm>
          <a:prstGeom prst="rect">
            <a:avLst/>
          </a:prstGeom>
        </p:spPr>
      </p:pic>
      <p:sp>
        <p:nvSpPr>
          <p:cNvPr id="9" name="Rectángulo 8"/>
          <p:cNvSpPr/>
          <p:nvPr/>
        </p:nvSpPr>
        <p:spPr>
          <a:xfrm>
            <a:off x="395536" y="4150257"/>
            <a:ext cx="216024" cy="214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028970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Resultados</a:t>
            </a:r>
            <a:endParaRPr lang="es-EC" sz="3200" b="1" dirty="0">
              <a:solidFill>
                <a:schemeClr val="accent3">
                  <a:lumMod val="75000"/>
                </a:schemeClr>
              </a:solidFill>
            </a:endParaRPr>
          </a:p>
        </p:txBody>
      </p:sp>
      <p:sp>
        <p:nvSpPr>
          <p:cNvPr id="4" name="Rectángulo redondeado 3"/>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a:t>
            </a:r>
            <a:r>
              <a:rPr lang="es-EC" sz="3200" b="1">
                <a:solidFill>
                  <a:sysClr val="windowText" lastClr="000000"/>
                </a:solidFill>
              </a:rPr>
              <a:t>. </a:t>
            </a:r>
            <a:r>
              <a:rPr lang="es-EC" sz="3200" b="1" dirty="0" smtClean="0">
                <a:solidFill>
                  <a:sysClr val="windowText" lastClr="000000"/>
                </a:solidFill>
              </a:rPr>
              <a:t>IV</a:t>
            </a:r>
            <a:endParaRPr lang="es-EC" sz="3200" b="1" dirty="0">
              <a:solidFill>
                <a:sysClr val="windowText" lastClr="000000"/>
              </a:solidFill>
            </a:endParaRPr>
          </a:p>
        </p:txBody>
      </p:sp>
      <p:sp>
        <p:nvSpPr>
          <p:cNvPr id="5" name="Título 3">
            <a:extLst>
              <a:ext uri="{FF2B5EF4-FFF2-40B4-BE49-F238E27FC236}">
                <a16:creationId xmlns="" xmlns:a16="http://schemas.microsoft.com/office/drawing/2014/main" id="{C0265BC0-B64D-4AAE-A8CF-9E14D7436707}"/>
              </a:ext>
            </a:extLst>
          </p:cNvPr>
          <p:cNvSpPr txBox="1">
            <a:spLocks/>
          </p:cNvSpPr>
          <p:nvPr/>
        </p:nvSpPr>
        <p:spPr>
          <a:xfrm>
            <a:off x="123289" y="1427703"/>
            <a:ext cx="4083831" cy="3568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smtClean="0">
                <a:solidFill>
                  <a:schemeClr val="tx2">
                    <a:lumMod val="75000"/>
                  </a:schemeClr>
                </a:solidFill>
                <a:latin typeface="Arial" charset="0"/>
                <a:ea typeface="Arial" charset="0"/>
                <a:cs typeface="Arial" charset="0"/>
              </a:rPr>
              <a:t>Análisis univariado de los resultados</a:t>
            </a:r>
            <a:endParaRPr lang="es-EC" sz="1400" b="1" u="sng" dirty="0">
              <a:solidFill>
                <a:schemeClr val="tx2">
                  <a:lumMod val="75000"/>
                </a:schemeClr>
              </a:solidFill>
              <a:latin typeface="Arial" charset="0"/>
              <a:ea typeface="Arial" charset="0"/>
              <a:cs typeface="Arial" charset="0"/>
            </a:endParaRPr>
          </a:p>
        </p:txBody>
      </p:sp>
      <p:sp>
        <p:nvSpPr>
          <p:cNvPr id="8" name="Rectángulo 7"/>
          <p:cNvSpPr/>
          <p:nvPr/>
        </p:nvSpPr>
        <p:spPr>
          <a:xfrm>
            <a:off x="507456" y="1973065"/>
            <a:ext cx="3776512" cy="646331"/>
          </a:xfrm>
          <a:prstGeom prst="rect">
            <a:avLst/>
          </a:prstGeom>
        </p:spPr>
        <p:txBody>
          <a:bodyPr wrap="square">
            <a:spAutoFit/>
          </a:bodyPr>
          <a:lstStyle/>
          <a:p>
            <a:pPr algn="just"/>
            <a:r>
              <a:rPr lang="es-ES_tradnl" sz="1200" b="1" i="1" dirty="0">
                <a:solidFill>
                  <a:srgbClr val="000000"/>
                </a:solidFill>
                <a:latin typeface="Arial" charset="0"/>
                <a:ea typeface="Arial" charset="0"/>
                <a:cs typeface="Arial" charset="0"/>
              </a:rPr>
              <a:t>Pregunta 4. </a:t>
            </a:r>
            <a:r>
              <a:rPr lang="es-ES_tradnl" sz="1200" dirty="0">
                <a:solidFill>
                  <a:srgbClr val="000000"/>
                </a:solidFill>
                <a:latin typeface="Arial" charset="0"/>
                <a:ea typeface="Arial" charset="0"/>
                <a:cs typeface="Arial" charset="0"/>
              </a:rPr>
              <a:t>Antes de la pandemia, ¿cuál era la situación laboral predominante entre los miembros de su familia que están en capacidad de trabajar?</a:t>
            </a:r>
          </a:p>
        </p:txBody>
      </p:sp>
      <p:pic>
        <p:nvPicPr>
          <p:cNvPr id="9" name="Imagen 8"/>
          <p:cNvPicPr/>
          <p:nvPr/>
        </p:nvPicPr>
        <p:blipFill rotWithShape="1">
          <a:blip r:embed="rId3">
            <a:extLst>
              <a:ext uri="{28A0092B-C50C-407E-A947-70E740481C1C}">
                <a14:useLocalDpi xmlns:a14="http://schemas.microsoft.com/office/drawing/2010/main" val="0"/>
              </a:ext>
            </a:extLst>
          </a:blip>
          <a:srcRect l="267" r="21513"/>
          <a:stretch/>
        </p:blipFill>
        <p:spPr bwMode="auto">
          <a:xfrm>
            <a:off x="556824" y="2764127"/>
            <a:ext cx="3727144" cy="1367535"/>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4">
            <a:extLst>
              <a:ext uri="{28A0092B-C50C-407E-A947-70E740481C1C}">
                <a14:useLocalDpi xmlns:a14="http://schemas.microsoft.com/office/drawing/2010/main" val="0"/>
              </a:ext>
            </a:extLst>
          </a:blip>
          <a:srcRect l="271" r="20859"/>
          <a:stretch/>
        </p:blipFill>
        <p:spPr bwMode="auto">
          <a:xfrm>
            <a:off x="4716016" y="2758246"/>
            <a:ext cx="3779072" cy="1373416"/>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4716016" y="1973064"/>
            <a:ext cx="3779072" cy="646331"/>
          </a:xfrm>
          <a:prstGeom prst="rect">
            <a:avLst/>
          </a:prstGeom>
        </p:spPr>
        <p:txBody>
          <a:bodyPr wrap="square">
            <a:spAutoFit/>
          </a:bodyPr>
          <a:lstStyle/>
          <a:p>
            <a:pPr algn="just"/>
            <a:r>
              <a:rPr lang="es-ES_tradnl" sz="1200" b="1" i="1" dirty="0">
                <a:solidFill>
                  <a:srgbClr val="000000"/>
                </a:solidFill>
                <a:latin typeface="Arial" charset="0"/>
                <a:ea typeface="Arial" charset="0"/>
                <a:cs typeface="Arial" charset="0"/>
              </a:rPr>
              <a:t>Pregunta 24. </a:t>
            </a:r>
            <a:r>
              <a:rPr lang="es-ES_tradnl" sz="1200" dirty="0">
                <a:solidFill>
                  <a:srgbClr val="000000"/>
                </a:solidFill>
                <a:latin typeface="Arial" charset="0"/>
                <a:ea typeface="Arial" charset="0"/>
                <a:cs typeface="Arial" charset="0"/>
              </a:rPr>
              <a:t>¿Cuál es la situación laboral actual que predomina entre los miembros de su familia que están en capacidad de trabajar?</a:t>
            </a:r>
          </a:p>
        </p:txBody>
      </p:sp>
      <p:cxnSp>
        <p:nvCxnSpPr>
          <p:cNvPr id="13" name="Conector angular 12"/>
          <p:cNvCxnSpPr/>
          <p:nvPr/>
        </p:nvCxnSpPr>
        <p:spPr>
          <a:xfrm>
            <a:off x="500712" y="3629248"/>
            <a:ext cx="2477816" cy="863959"/>
          </a:xfrm>
          <a:prstGeom prst="bentConnector3">
            <a:avLst>
              <a:gd name="adj1" fmla="val -989"/>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p:cNvCxnSpPr/>
          <p:nvPr/>
        </p:nvCxnSpPr>
        <p:spPr>
          <a:xfrm rot="10800000" flipV="1">
            <a:off x="6052048" y="3701255"/>
            <a:ext cx="2488848" cy="791951"/>
          </a:xfrm>
          <a:prstGeom prst="bentConnector3">
            <a:avLst>
              <a:gd name="adj1" fmla="val -1604"/>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ectángulo redondeado 27"/>
          <p:cNvSpPr/>
          <p:nvPr/>
        </p:nvSpPr>
        <p:spPr>
          <a:xfrm>
            <a:off x="556824" y="3163245"/>
            <a:ext cx="3672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29" name="Rectángulo redondeado 28"/>
          <p:cNvSpPr/>
          <p:nvPr/>
        </p:nvSpPr>
        <p:spPr>
          <a:xfrm>
            <a:off x="4670208" y="3305232"/>
            <a:ext cx="3862232" cy="162000"/>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graphicFrame>
        <p:nvGraphicFramePr>
          <p:cNvPr id="30" name="Diagrama 29"/>
          <p:cNvGraphicFramePr/>
          <p:nvPr>
            <p:extLst>
              <p:ext uri="{D42A27DB-BD31-4B8C-83A1-F6EECF244321}">
                <p14:modId xmlns:p14="http://schemas.microsoft.com/office/powerpoint/2010/main" val="986236825"/>
              </p:ext>
            </p:extLst>
          </p:nvPr>
        </p:nvGraphicFramePr>
        <p:xfrm>
          <a:off x="3059832" y="4342872"/>
          <a:ext cx="2936104" cy="375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1" name="Diagrama 40"/>
          <p:cNvGraphicFramePr/>
          <p:nvPr>
            <p:extLst>
              <p:ext uri="{D42A27DB-BD31-4B8C-83A1-F6EECF244321}">
                <p14:modId xmlns:p14="http://schemas.microsoft.com/office/powerpoint/2010/main" val="1964371154"/>
              </p:ext>
            </p:extLst>
          </p:nvPr>
        </p:nvGraphicFramePr>
        <p:xfrm>
          <a:off x="3066451" y="4765600"/>
          <a:ext cx="2936104" cy="3758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42" name="Diagrama 41"/>
          <p:cNvGraphicFramePr/>
          <p:nvPr>
            <p:extLst>
              <p:ext uri="{D42A27DB-BD31-4B8C-83A1-F6EECF244321}">
                <p14:modId xmlns:p14="http://schemas.microsoft.com/office/powerpoint/2010/main" val="91777487"/>
              </p:ext>
            </p:extLst>
          </p:nvPr>
        </p:nvGraphicFramePr>
        <p:xfrm>
          <a:off x="3059832" y="5213424"/>
          <a:ext cx="2936104" cy="37581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cxnSp>
        <p:nvCxnSpPr>
          <p:cNvPr id="43" name="Conector angular 42"/>
          <p:cNvCxnSpPr>
            <a:stCxn id="9" idx="1"/>
          </p:cNvCxnSpPr>
          <p:nvPr/>
        </p:nvCxnSpPr>
        <p:spPr>
          <a:xfrm rot="10800000" flipH="1" flipV="1">
            <a:off x="556824" y="3447894"/>
            <a:ext cx="2388536" cy="1477497"/>
          </a:xfrm>
          <a:prstGeom prst="bentConnector3">
            <a:avLst>
              <a:gd name="adj1" fmla="val -9571"/>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r 44"/>
          <p:cNvCxnSpPr/>
          <p:nvPr/>
        </p:nvCxnSpPr>
        <p:spPr>
          <a:xfrm rot="10800000" flipV="1">
            <a:off x="6058668" y="3544865"/>
            <a:ext cx="2492533" cy="1380525"/>
          </a:xfrm>
          <a:prstGeom prst="bentConnector3">
            <a:avLst>
              <a:gd name="adj1" fmla="val -9614"/>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p:cNvCxnSpPr/>
          <p:nvPr/>
        </p:nvCxnSpPr>
        <p:spPr>
          <a:xfrm>
            <a:off x="475520" y="3252230"/>
            <a:ext cx="2452568" cy="2125207"/>
          </a:xfrm>
          <a:prstGeom prst="bentConnector3">
            <a:avLst>
              <a:gd name="adj1" fmla="val -12139"/>
            </a:avLst>
          </a:prstGeom>
          <a:ln w="127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Conector angular 52"/>
          <p:cNvCxnSpPr/>
          <p:nvPr/>
        </p:nvCxnSpPr>
        <p:spPr>
          <a:xfrm rot="10800000" flipV="1">
            <a:off x="6058667" y="3386231"/>
            <a:ext cx="2555268" cy="1991206"/>
          </a:xfrm>
          <a:prstGeom prst="bentConnector3">
            <a:avLst>
              <a:gd name="adj1" fmla="val -14115"/>
            </a:avLst>
          </a:prstGeom>
          <a:ln w="127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529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Resultados</a:t>
            </a:r>
            <a:endParaRPr lang="es-EC" sz="3200" b="1" dirty="0">
              <a:solidFill>
                <a:schemeClr val="accent3">
                  <a:lumMod val="75000"/>
                </a:schemeClr>
              </a:solidFill>
            </a:endParaRPr>
          </a:p>
        </p:txBody>
      </p:sp>
      <p:sp>
        <p:nvSpPr>
          <p:cNvPr id="8" name="Rectángulo 7"/>
          <p:cNvSpPr/>
          <p:nvPr/>
        </p:nvSpPr>
        <p:spPr>
          <a:xfrm>
            <a:off x="212808" y="1052736"/>
            <a:ext cx="4321695" cy="646331"/>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10.</a:t>
            </a:r>
            <a:r>
              <a:rPr lang="es-ES_tradnl" sz="1200" dirty="0" smtClean="0">
                <a:solidFill>
                  <a:srgbClr val="000000"/>
                </a:solidFill>
                <a:latin typeface="Arial" charset="0"/>
                <a:ea typeface="Arial" charset="0"/>
                <a:cs typeface="Arial" charset="0"/>
              </a:rPr>
              <a:t> </a:t>
            </a:r>
            <a:r>
              <a:rPr lang="es-ES_tradnl" sz="1200" dirty="0">
                <a:solidFill>
                  <a:srgbClr val="000000"/>
                </a:solidFill>
                <a:latin typeface="Arial" charset="0"/>
                <a:ea typeface="Arial" charset="0"/>
                <a:cs typeface="Arial" charset="0"/>
              </a:rPr>
              <a:t>Durante la emergencia sanitaria, ¿de </a:t>
            </a:r>
            <a:r>
              <a:rPr lang="es-ES_tradnl" sz="1200" dirty="0" smtClean="0">
                <a:solidFill>
                  <a:srgbClr val="000000"/>
                </a:solidFill>
                <a:latin typeface="Arial" charset="0"/>
                <a:ea typeface="Arial" charset="0"/>
                <a:cs typeface="Arial" charset="0"/>
              </a:rPr>
              <a:t>cuál </a:t>
            </a:r>
            <a:r>
              <a:rPr lang="es-ES_tradnl" sz="1200" dirty="0">
                <a:solidFill>
                  <a:srgbClr val="000000"/>
                </a:solidFill>
                <a:latin typeface="Arial" charset="0"/>
                <a:ea typeface="Arial" charset="0"/>
                <a:cs typeface="Arial" charset="0"/>
              </a:rPr>
              <a:t>de estas decisiones laborales fueron sujetos la mayoría de los miembros de su familia?</a:t>
            </a:r>
          </a:p>
        </p:txBody>
      </p:sp>
      <p:pic>
        <p:nvPicPr>
          <p:cNvPr id="20" name="Imagen 19"/>
          <p:cNvPicPr/>
          <p:nvPr/>
        </p:nvPicPr>
        <p:blipFill rotWithShape="1">
          <a:blip r:embed="rId3">
            <a:extLst>
              <a:ext uri="{28A0092B-C50C-407E-A947-70E740481C1C}">
                <a14:useLocalDpi xmlns:a14="http://schemas.microsoft.com/office/drawing/2010/main" val="0"/>
              </a:ext>
            </a:extLst>
          </a:blip>
          <a:srcRect l="327" r="16144"/>
          <a:stretch/>
        </p:blipFill>
        <p:spPr bwMode="auto">
          <a:xfrm>
            <a:off x="259207" y="1765350"/>
            <a:ext cx="4275296" cy="1284737"/>
          </a:xfrm>
          <a:prstGeom prst="rect">
            <a:avLst/>
          </a:prstGeom>
          <a:ln>
            <a:noFill/>
          </a:ln>
          <a:extLst>
            <a:ext uri="{53640926-AAD7-44D8-BBD7-CCE9431645EC}">
              <a14:shadowObscured xmlns:a14="http://schemas.microsoft.com/office/drawing/2010/main"/>
            </a:ext>
          </a:extLst>
        </p:spPr>
      </p:pic>
      <p:sp>
        <p:nvSpPr>
          <p:cNvPr id="21" name="Rectángulo redondeado 20"/>
          <p:cNvSpPr/>
          <p:nvPr/>
        </p:nvSpPr>
        <p:spPr>
          <a:xfrm>
            <a:off x="251520" y="2170909"/>
            <a:ext cx="4212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graphicFrame>
        <p:nvGraphicFramePr>
          <p:cNvPr id="2" name="Diagrama 1"/>
          <p:cNvGraphicFramePr/>
          <p:nvPr>
            <p:extLst>
              <p:ext uri="{D42A27DB-BD31-4B8C-83A1-F6EECF244321}">
                <p14:modId xmlns:p14="http://schemas.microsoft.com/office/powerpoint/2010/main" val="1981811103"/>
              </p:ext>
            </p:extLst>
          </p:nvPr>
        </p:nvGraphicFramePr>
        <p:xfrm>
          <a:off x="5112568" y="1295567"/>
          <a:ext cx="3851920" cy="17733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Abrir llave 22"/>
          <p:cNvSpPr/>
          <p:nvPr/>
        </p:nvSpPr>
        <p:spPr>
          <a:xfrm>
            <a:off x="4932040" y="1300340"/>
            <a:ext cx="243563" cy="1768620"/>
          </a:xfrm>
          <a:prstGeom prst="leftBrace">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cxnSp>
        <p:nvCxnSpPr>
          <p:cNvPr id="24" name="Conector angular 23"/>
          <p:cNvCxnSpPr/>
          <p:nvPr/>
        </p:nvCxnSpPr>
        <p:spPr>
          <a:xfrm flipV="1">
            <a:off x="4355976" y="2184650"/>
            <a:ext cx="576064" cy="423178"/>
          </a:xfrm>
          <a:prstGeom prst="bentConnector3">
            <a:avLst>
              <a:gd name="adj1" fmla="val 50000"/>
            </a:avLst>
          </a:prstGeom>
          <a:ln w="9525">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ángulo 30"/>
          <p:cNvSpPr/>
          <p:nvPr/>
        </p:nvSpPr>
        <p:spPr>
          <a:xfrm>
            <a:off x="206189" y="3140968"/>
            <a:ext cx="4321695" cy="646331"/>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12.</a:t>
            </a:r>
            <a:r>
              <a:rPr lang="es-ES_tradnl" sz="1200" dirty="0">
                <a:solidFill>
                  <a:srgbClr val="000000"/>
                </a:solidFill>
                <a:latin typeface="Arial" charset="0"/>
                <a:ea typeface="Arial" charset="0"/>
                <a:cs typeface="Arial" charset="0"/>
              </a:rPr>
              <a:t> ¿El sueldo o salario de estos miembros de la familia disminuyó en el transcurso de la emergencia sanitaria? </a:t>
            </a:r>
          </a:p>
        </p:txBody>
      </p:sp>
      <p:pic>
        <p:nvPicPr>
          <p:cNvPr id="32" name="Imagen 31"/>
          <p:cNvPicPr/>
          <p:nvPr/>
        </p:nvPicPr>
        <p:blipFill rotWithShape="1">
          <a:blip r:embed="rId9">
            <a:extLst>
              <a:ext uri="{28A0092B-C50C-407E-A947-70E740481C1C}">
                <a14:useLocalDpi xmlns:a14="http://schemas.microsoft.com/office/drawing/2010/main" val="0"/>
              </a:ext>
            </a:extLst>
          </a:blip>
          <a:srcRect l="299" r="24197"/>
          <a:stretch/>
        </p:blipFill>
        <p:spPr bwMode="auto">
          <a:xfrm>
            <a:off x="259207" y="3853582"/>
            <a:ext cx="3232673" cy="936000"/>
          </a:xfrm>
          <a:prstGeom prst="rect">
            <a:avLst/>
          </a:prstGeom>
          <a:ln>
            <a:noFill/>
          </a:ln>
          <a:extLst>
            <a:ext uri="{53640926-AAD7-44D8-BBD7-CCE9431645EC}">
              <a14:shadowObscured xmlns:a14="http://schemas.microsoft.com/office/drawing/2010/main"/>
            </a:ext>
          </a:extLst>
        </p:spPr>
      </p:pic>
      <p:sp>
        <p:nvSpPr>
          <p:cNvPr id="29" name="Rectángulo redondeado 28"/>
          <p:cNvSpPr/>
          <p:nvPr/>
        </p:nvSpPr>
        <p:spPr>
          <a:xfrm>
            <a:off x="251520" y="4293096"/>
            <a:ext cx="3191927" cy="162000"/>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34" name="Rectángulo 33"/>
          <p:cNvSpPr/>
          <p:nvPr/>
        </p:nvSpPr>
        <p:spPr>
          <a:xfrm>
            <a:off x="5062138" y="3246813"/>
            <a:ext cx="3834340" cy="461665"/>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13.</a:t>
            </a:r>
            <a:r>
              <a:rPr lang="es-ES_tradnl" sz="1200" dirty="0">
                <a:solidFill>
                  <a:srgbClr val="000000"/>
                </a:solidFill>
                <a:latin typeface="Arial" charset="0"/>
                <a:ea typeface="Arial" charset="0"/>
                <a:cs typeface="Arial" charset="0"/>
              </a:rPr>
              <a:t> ¿En qué porcentaje disminuyó el sueldo o salario de estos miembros de la familia?</a:t>
            </a:r>
          </a:p>
        </p:txBody>
      </p:sp>
      <p:pic>
        <p:nvPicPr>
          <p:cNvPr id="38" name="Imagen 37"/>
          <p:cNvPicPr/>
          <p:nvPr/>
        </p:nvPicPr>
        <p:blipFill rotWithShape="1">
          <a:blip r:embed="rId10">
            <a:extLst>
              <a:ext uri="{28A0092B-C50C-407E-A947-70E740481C1C}">
                <a14:useLocalDpi xmlns:a14="http://schemas.microsoft.com/office/drawing/2010/main" val="0"/>
              </a:ext>
            </a:extLst>
          </a:blip>
          <a:srcRect l="256" r="19505"/>
          <a:stretch/>
        </p:blipFill>
        <p:spPr bwMode="auto">
          <a:xfrm>
            <a:off x="5130148" y="3789040"/>
            <a:ext cx="3834340" cy="1257300"/>
          </a:xfrm>
          <a:prstGeom prst="rect">
            <a:avLst/>
          </a:prstGeom>
          <a:ln>
            <a:noFill/>
          </a:ln>
          <a:extLst>
            <a:ext uri="{53640926-AAD7-44D8-BBD7-CCE9431645EC}">
              <a14:shadowObscured xmlns:a14="http://schemas.microsoft.com/office/drawing/2010/main"/>
            </a:ext>
          </a:extLst>
        </p:spPr>
      </p:pic>
      <p:pic>
        <p:nvPicPr>
          <p:cNvPr id="39" name="Imagen 38"/>
          <p:cNvPicPr/>
          <p:nvPr/>
        </p:nvPicPr>
        <p:blipFill rotWithShape="1">
          <a:blip r:embed="rId11">
            <a:extLst>
              <a:ext uri="{28A0092B-C50C-407E-A947-70E740481C1C}">
                <a14:useLocalDpi xmlns:a14="http://schemas.microsoft.com/office/drawing/2010/main" val="0"/>
              </a:ext>
            </a:extLst>
          </a:blip>
          <a:srcRect l="278" r="21583"/>
          <a:stretch/>
        </p:blipFill>
        <p:spPr bwMode="auto">
          <a:xfrm>
            <a:off x="267457" y="5589240"/>
            <a:ext cx="3780517" cy="1050919"/>
          </a:xfrm>
          <a:prstGeom prst="rect">
            <a:avLst/>
          </a:prstGeom>
          <a:ln>
            <a:noFill/>
          </a:ln>
          <a:extLst>
            <a:ext uri="{53640926-AAD7-44D8-BBD7-CCE9431645EC}">
              <a14:shadowObscured xmlns:a14="http://schemas.microsoft.com/office/drawing/2010/main"/>
            </a:ext>
          </a:extLst>
        </p:spPr>
      </p:pic>
      <p:sp>
        <p:nvSpPr>
          <p:cNvPr id="40" name="Rectángulo 39"/>
          <p:cNvSpPr/>
          <p:nvPr/>
        </p:nvSpPr>
        <p:spPr>
          <a:xfrm>
            <a:off x="178297" y="4869160"/>
            <a:ext cx="4321695" cy="646331"/>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11.</a:t>
            </a:r>
            <a:r>
              <a:rPr lang="es-ES_tradnl" sz="1200" dirty="0">
                <a:solidFill>
                  <a:srgbClr val="000000"/>
                </a:solidFill>
                <a:latin typeface="Arial" charset="0"/>
                <a:ea typeface="Arial" charset="0"/>
                <a:cs typeface="Arial" charset="0"/>
              </a:rPr>
              <a:t> En caso de sufrir despido intempestivo, ¿el/los miembro/s de la familia recibieron la indemnización correspondiente?</a:t>
            </a:r>
          </a:p>
        </p:txBody>
      </p:sp>
      <p:sp>
        <p:nvSpPr>
          <p:cNvPr id="44" name="Rectángulo redondeado 43"/>
          <p:cNvSpPr/>
          <p:nvPr/>
        </p:nvSpPr>
        <p:spPr>
          <a:xfrm>
            <a:off x="251944" y="6120290"/>
            <a:ext cx="3816000" cy="162000"/>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cxnSp>
        <p:nvCxnSpPr>
          <p:cNvPr id="46" name="Conector angular 45"/>
          <p:cNvCxnSpPr>
            <a:stCxn id="54" idx="1"/>
          </p:cNvCxnSpPr>
          <p:nvPr/>
        </p:nvCxnSpPr>
        <p:spPr>
          <a:xfrm rot="10800000" flipH="1" flipV="1">
            <a:off x="4939258" y="4326836"/>
            <a:ext cx="1515076" cy="1761249"/>
          </a:xfrm>
          <a:prstGeom prst="bentConnector4">
            <a:avLst>
              <a:gd name="adj1" fmla="val -19111"/>
              <a:gd name="adj2" fmla="val 100135"/>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Conector angular 46"/>
          <p:cNvCxnSpPr>
            <a:stCxn id="49" idx="1"/>
          </p:cNvCxnSpPr>
          <p:nvPr/>
        </p:nvCxnSpPr>
        <p:spPr>
          <a:xfrm rot="10800000" flipH="1" flipV="1">
            <a:off x="4932040" y="4696799"/>
            <a:ext cx="1522294" cy="596918"/>
          </a:xfrm>
          <a:prstGeom prst="bentConnector3">
            <a:avLst>
              <a:gd name="adj1" fmla="val -8009"/>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Rectángulo redondeado 47"/>
          <p:cNvSpPr/>
          <p:nvPr/>
        </p:nvSpPr>
        <p:spPr>
          <a:xfrm>
            <a:off x="5108506" y="4513359"/>
            <a:ext cx="3852000" cy="162000"/>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49" name="Abrir llave 48"/>
          <p:cNvSpPr/>
          <p:nvPr/>
        </p:nvSpPr>
        <p:spPr>
          <a:xfrm>
            <a:off x="4932040" y="4521842"/>
            <a:ext cx="151234" cy="349913"/>
          </a:xfrm>
          <a:prstGeom prst="leftBrace">
            <a:avLst/>
          </a:prstGeom>
          <a:ln w="952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54" name="Abrir llave 53"/>
          <p:cNvSpPr/>
          <p:nvPr/>
        </p:nvSpPr>
        <p:spPr>
          <a:xfrm>
            <a:off x="4939258" y="4182244"/>
            <a:ext cx="151234" cy="289185"/>
          </a:xfrm>
          <a:prstGeom prst="leftBrace">
            <a:avLst/>
          </a:prstGeom>
          <a:ln w="952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aphicFrame>
        <p:nvGraphicFramePr>
          <p:cNvPr id="64" name="Diagrama 63"/>
          <p:cNvGraphicFramePr/>
          <p:nvPr>
            <p:extLst>
              <p:ext uri="{D42A27DB-BD31-4B8C-83A1-F6EECF244321}">
                <p14:modId xmlns:p14="http://schemas.microsoft.com/office/powerpoint/2010/main" val="1051118087"/>
              </p:ext>
            </p:extLst>
          </p:nvPr>
        </p:nvGraphicFramePr>
        <p:xfrm>
          <a:off x="5807968" y="5435818"/>
          <a:ext cx="3336032" cy="13822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71" name="Agrupar 70"/>
          <p:cNvGrpSpPr/>
          <p:nvPr/>
        </p:nvGrpSpPr>
        <p:grpSpPr>
          <a:xfrm rot="5400000">
            <a:off x="6941174" y="4729514"/>
            <a:ext cx="317153" cy="1140109"/>
            <a:chOff x="731172" y="121057"/>
            <a:chExt cx="317153" cy="1140109"/>
          </a:xfrm>
        </p:grpSpPr>
        <p:sp>
          <p:nvSpPr>
            <p:cNvPr id="72" name="Rectángulo 71"/>
            <p:cNvSpPr/>
            <p:nvPr/>
          </p:nvSpPr>
          <p:spPr>
            <a:xfrm rot="16200000">
              <a:off x="319694" y="532535"/>
              <a:ext cx="1140109" cy="317153"/>
            </a:xfrm>
            <a:prstGeom prst="rect">
              <a:avLst/>
            </a:prstGeom>
          </p:spPr>
          <p:style>
            <a:lnRef idx="1">
              <a:schemeClr val="accent6"/>
            </a:lnRef>
            <a:fillRef idx="2">
              <a:schemeClr val="accent6"/>
            </a:fillRef>
            <a:effectRef idx="1">
              <a:schemeClr val="accent6"/>
            </a:effectRef>
            <a:fontRef idx="minor">
              <a:schemeClr val="dk1"/>
            </a:fontRef>
          </p:style>
        </p:sp>
        <p:sp>
          <p:nvSpPr>
            <p:cNvPr id="73" name="Rectángulo 72"/>
            <p:cNvSpPr/>
            <p:nvPr/>
          </p:nvSpPr>
          <p:spPr>
            <a:xfrm rot="16200000">
              <a:off x="319694" y="532535"/>
              <a:ext cx="1140109" cy="31715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_tradnl" sz="1000" kern="1200" dirty="0" smtClean="0">
                  <a:latin typeface="Arial" charset="0"/>
                  <a:ea typeface="Arial" charset="0"/>
                  <a:cs typeface="Arial" charset="0"/>
                </a:rPr>
                <a:t>Sector Privado</a:t>
              </a:r>
              <a:endParaRPr lang="es-ES_tradnl" sz="1000" kern="1200" dirty="0">
                <a:latin typeface="Arial" charset="0"/>
                <a:ea typeface="Arial" charset="0"/>
                <a:cs typeface="Arial" charset="0"/>
              </a:endParaRPr>
            </a:p>
          </p:txBody>
        </p:sp>
      </p:grpSp>
      <p:sp>
        <p:nvSpPr>
          <p:cNvPr id="81" name="Rectángulo redondeado 80"/>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a:t>
            </a:r>
            <a:r>
              <a:rPr lang="es-EC" sz="3200" b="1">
                <a:solidFill>
                  <a:sysClr val="windowText" lastClr="000000"/>
                </a:solidFill>
              </a:rPr>
              <a:t>. </a:t>
            </a:r>
            <a:r>
              <a:rPr lang="es-EC" sz="3200" b="1" dirty="0" smtClean="0">
                <a:solidFill>
                  <a:sysClr val="windowText" lastClr="000000"/>
                </a:solidFill>
              </a:rPr>
              <a:t>IV</a:t>
            </a:r>
            <a:endParaRPr lang="es-EC" sz="3200" b="1" dirty="0">
              <a:solidFill>
                <a:sysClr val="windowText" lastClr="000000"/>
              </a:solidFill>
            </a:endParaRPr>
          </a:p>
        </p:txBody>
      </p:sp>
    </p:spTree>
    <p:extLst>
      <p:ext uri="{BB962C8B-B14F-4D97-AF65-F5344CB8AC3E}">
        <p14:creationId xmlns:p14="http://schemas.microsoft.com/office/powerpoint/2010/main" val="494611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2195736" y="836712"/>
            <a:ext cx="5328592" cy="646331"/>
          </a:xfrm>
          <a:prstGeom prst="rect">
            <a:avLst/>
          </a:prstGeom>
          <a:noFill/>
        </p:spPr>
        <p:txBody>
          <a:bodyPr wrap="square" rtlCol="0">
            <a:spAutoFit/>
          </a:bodyPr>
          <a:lstStyle/>
          <a:p>
            <a:pPr algn="ctr"/>
            <a:r>
              <a:rPr lang="es-MX" sz="3600" b="1" dirty="0">
                <a:solidFill>
                  <a:schemeClr val="accent3">
                    <a:lumMod val="75000"/>
                  </a:schemeClr>
                </a:solidFill>
              </a:rPr>
              <a:t>Antecedentes</a:t>
            </a:r>
            <a:endParaRPr lang="es-EC" sz="3600" b="1" dirty="0">
              <a:solidFill>
                <a:schemeClr val="accent3">
                  <a:lumMod val="75000"/>
                </a:schemeClr>
              </a:solidFill>
            </a:endParaRPr>
          </a:p>
        </p:txBody>
      </p:sp>
      <p:graphicFrame>
        <p:nvGraphicFramePr>
          <p:cNvPr id="3" name="Diagrama 2"/>
          <p:cNvGraphicFramePr/>
          <p:nvPr>
            <p:extLst>
              <p:ext uri="{D42A27DB-BD31-4B8C-83A1-F6EECF244321}">
                <p14:modId xmlns:p14="http://schemas.microsoft.com/office/powerpoint/2010/main" val="745278773"/>
              </p:ext>
            </p:extLst>
          </p:nvPr>
        </p:nvGraphicFramePr>
        <p:xfrm>
          <a:off x="1403648" y="1628800"/>
          <a:ext cx="6984776"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a:blip r:embed="rId8"/>
          <a:stretch>
            <a:fillRect/>
          </a:stretch>
        </p:blipFill>
        <p:spPr>
          <a:xfrm>
            <a:off x="5167464" y="3356992"/>
            <a:ext cx="3240360" cy="3312368"/>
          </a:xfrm>
          <a:prstGeom prst="rect">
            <a:avLst/>
          </a:prstGeom>
        </p:spPr>
      </p:pic>
      <p:graphicFrame>
        <p:nvGraphicFramePr>
          <p:cNvPr id="5" name="Diagrama 4"/>
          <p:cNvGraphicFramePr/>
          <p:nvPr>
            <p:extLst>
              <p:ext uri="{D42A27DB-BD31-4B8C-83A1-F6EECF244321}">
                <p14:modId xmlns:p14="http://schemas.microsoft.com/office/powerpoint/2010/main" val="2030468141"/>
              </p:ext>
            </p:extLst>
          </p:nvPr>
        </p:nvGraphicFramePr>
        <p:xfrm>
          <a:off x="467544" y="3068960"/>
          <a:ext cx="3860176" cy="30243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a 5"/>
          <p:cNvGraphicFramePr/>
          <p:nvPr>
            <p:extLst>
              <p:ext uri="{D42A27DB-BD31-4B8C-83A1-F6EECF244321}">
                <p14:modId xmlns:p14="http://schemas.microsoft.com/office/powerpoint/2010/main" val="2132754426"/>
              </p:ext>
            </p:extLst>
          </p:nvPr>
        </p:nvGraphicFramePr>
        <p:xfrm>
          <a:off x="4668360" y="2132856"/>
          <a:ext cx="4080104" cy="146528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7" name="Rectángulo redondeado 6"/>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I</a:t>
            </a:r>
          </a:p>
        </p:txBody>
      </p:sp>
    </p:spTree>
    <p:extLst>
      <p:ext uri="{BB962C8B-B14F-4D97-AF65-F5344CB8AC3E}">
        <p14:creationId xmlns:p14="http://schemas.microsoft.com/office/powerpoint/2010/main" val="728985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Resultados</a:t>
            </a:r>
            <a:endParaRPr lang="es-EC" sz="3200" b="1" dirty="0">
              <a:solidFill>
                <a:schemeClr val="accent3">
                  <a:lumMod val="75000"/>
                </a:schemeClr>
              </a:solidFill>
            </a:endParaRPr>
          </a:p>
        </p:txBody>
      </p:sp>
      <p:sp>
        <p:nvSpPr>
          <p:cNvPr id="8" name="Rectángulo 7"/>
          <p:cNvSpPr/>
          <p:nvPr/>
        </p:nvSpPr>
        <p:spPr>
          <a:xfrm>
            <a:off x="437136" y="1608891"/>
            <a:ext cx="3964649" cy="461665"/>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5. </a:t>
            </a:r>
            <a:r>
              <a:rPr lang="es-ES_tradnl" sz="1200" dirty="0">
                <a:solidFill>
                  <a:srgbClr val="000000"/>
                </a:solidFill>
                <a:latin typeface="Arial" charset="0"/>
                <a:ea typeface="Arial" charset="0"/>
                <a:cs typeface="Arial" charset="0"/>
              </a:rPr>
              <a:t>La cantidad de ingresos familiares que se percibían de forma mensual antes de la pandemia era:</a:t>
            </a:r>
          </a:p>
        </p:txBody>
      </p:sp>
      <p:cxnSp>
        <p:nvCxnSpPr>
          <p:cNvPr id="13" name="Conector angular 12"/>
          <p:cNvCxnSpPr/>
          <p:nvPr/>
        </p:nvCxnSpPr>
        <p:spPr>
          <a:xfrm>
            <a:off x="587058" y="3046230"/>
            <a:ext cx="2452201" cy="1844590"/>
          </a:xfrm>
          <a:prstGeom prst="bentConnector3">
            <a:avLst>
              <a:gd name="adj1" fmla="val -7320"/>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p:cNvCxnSpPr/>
          <p:nvPr/>
        </p:nvCxnSpPr>
        <p:spPr>
          <a:xfrm rot="10800000" flipV="1">
            <a:off x="6124393" y="3053246"/>
            <a:ext cx="2488848" cy="1800000"/>
          </a:xfrm>
          <a:prstGeom prst="bentConnector3">
            <a:avLst>
              <a:gd name="adj1" fmla="val -1604"/>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Diagrama 29"/>
          <p:cNvGraphicFramePr/>
          <p:nvPr>
            <p:extLst>
              <p:ext uri="{D42A27DB-BD31-4B8C-83A1-F6EECF244321}">
                <p14:modId xmlns:p14="http://schemas.microsoft.com/office/powerpoint/2010/main" val="582813169"/>
              </p:ext>
            </p:extLst>
          </p:nvPr>
        </p:nvGraphicFramePr>
        <p:xfrm>
          <a:off x="3132177" y="4702912"/>
          <a:ext cx="2936104" cy="375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1" name="Diagrama 40"/>
          <p:cNvGraphicFramePr/>
          <p:nvPr>
            <p:extLst>
              <p:ext uri="{D42A27DB-BD31-4B8C-83A1-F6EECF244321}">
                <p14:modId xmlns:p14="http://schemas.microsoft.com/office/powerpoint/2010/main" val="668017416"/>
              </p:ext>
            </p:extLst>
          </p:nvPr>
        </p:nvGraphicFramePr>
        <p:xfrm>
          <a:off x="3138796" y="5125640"/>
          <a:ext cx="2936104" cy="3758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2" name="Diagrama 41"/>
          <p:cNvGraphicFramePr/>
          <p:nvPr>
            <p:extLst>
              <p:ext uri="{D42A27DB-BD31-4B8C-83A1-F6EECF244321}">
                <p14:modId xmlns:p14="http://schemas.microsoft.com/office/powerpoint/2010/main" val="324204196"/>
              </p:ext>
            </p:extLst>
          </p:nvPr>
        </p:nvGraphicFramePr>
        <p:xfrm>
          <a:off x="3132177" y="5573464"/>
          <a:ext cx="2936104" cy="37581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43" name="Conector angular 42"/>
          <p:cNvCxnSpPr>
            <a:stCxn id="28" idx="1"/>
          </p:cNvCxnSpPr>
          <p:nvPr/>
        </p:nvCxnSpPr>
        <p:spPr>
          <a:xfrm rot="10800000" flipH="1" flipV="1">
            <a:off x="470304" y="2887849"/>
            <a:ext cx="2575574" cy="2423985"/>
          </a:xfrm>
          <a:prstGeom prst="bentConnector3">
            <a:avLst>
              <a:gd name="adj1" fmla="val -7116"/>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r 44"/>
          <p:cNvCxnSpPr>
            <a:stCxn id="24" idx="3"/>
          </p:cNvCxnSpPr>
          <p:nvPr/>
        </p:nvCxnSpPr>
        <p:spPr>
          <a:xfrm flipH="1">
            <a:off x="6131012" y="2887850"/>
            <a:ext cx="2471836" cy="2423984"/>
          </a:xfrm>
          <a:prstGeom prst="bentConnector3">
            <a:avLst>
              <a:gd name="adj1" fmla="val -7318"/>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p:cNvCxnSpPr/>
          <p:nvPr/>
        </p:nvCxnSpPr>
        <p:spPr>
          <a:xfrm>
            <a:off x="395536" y="2761291"/>
            <a:ext cx="2664000" cy="2988000"/>
          </a:xfrm>
          <a:prstGeom prst="bentConnector3">
            <a:avLst>
              <a:gd name="adj1" fmla="val -8750"/>
            </a:avLst>
          </a:prstGeom>
          <a:ln w="127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Conector angular 52"/>
          <p:cNvCxnSpPr/>
          <p:nvPr/>
        </p:nvCxnSpPr>
        <p:spPr>
          <a:xfrm rot="10800000" flipV="1">
            <a:off x="6131012" y="2713477"/>
            <a:ext cx="2555268" cy="3024000"/>
          </a:xfrm>
          <a:prstGeom prst="bentConnector3">
            <a:avLst>
              <a:gd name="adj1" fmla="val -8825"/>
            </a:avLst>
          </a:prstGeom>
          <a:ln w="127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1" name="Imagen 20"/>
          <p:cNvPicPr/>
          <p:nvPr/>
        </p:nvPicPr>
        <p:blipFill rotWithShape="1">
          <a:blip r:embed="rId18">
            <a:extLst>
              <a:ext uri="{28A0092B-C50C-407E-A947-70E740481C1C}">
                <a14:useLocalDpi xmlns:a14="http://schemas.microsoft.com/office/drawing/2010/main" val="0"/>
              </a:ext>
            </a:extLst>
          </a:blip>
          <a:srcRect l="271" r="20681"/>
          <a:stretch/>
        </p:blipFill>
        <p:spPr bwMode="auto">
          <a:xfrm>
            <a:off x="476433" y="2185607"/>
            <a:ext cx="3925352" cy="2313896"/>
          </a:xfrm>
          <a:prstGeom prst="rect">
            <a:avLst/>
          </a:prstGeom>
          <a:ln>
            <a:noFill/>
          </a:ln>
          <a:extLst>
            <a:ext uri="{53640926-AAD7-44D8-BBD7-CCE9431645EC}">
              <a14:shadowObscured xmlns:a14="http://schemas.microsoft.com/office/drawing/2010/main"/>
            </a:ext>
          </a:extLst>
        </p:spPr>
      </p:pic>
      <p:sp>
        <p:nvSpPr>
          <p:cNvPr id="22" name="Rectángulo 21"/>
          <p:cNvSpPr/>
          <p:nvPr/>
        </p:nvSpPr>
        <p:spPr>
          <a:xfrm>
            <a:off x="4572536" y="1624544"/>
            <a:ext cx="3952465" cy="461665"/>
          </a:xfrm>
          <a:prstGeom prst="rect">
            <a:avLst/>
          </a:prstGeom>
        </p:spPr>
        <p:txBody>
          <a:bodyPr wrap="square">
            <a:spAutoFit/>
          </a:bodyPr>
          <a:lstStyle/>
          <a:p>
            <a:pPr algn="just"/>
            <a:r>
              <a:rPr lang="es-ES_tradnl" sz="1200" b="1" i="1" dirty="0">
                <a:solidFill>
                  <a:srgbClr val="000000"/>
                </a:solidFill>
                <a:latin typeface="Arial" charset="0"/>
                <a:ea typeface="Arial" charset="0"/>
                <a:cs typeface="Arial" charset="0"/>
              </a:rPr>
              <a:t>Pregunta 15. </a:t>
            </a:r>
            <a:r>
              <a:rPr lang="es-ES_tradnl" sz="1200" dirty="0">
                <a:solidFill>
                  <a:srgbClr val="000000"/>
                </a:solidFill>
                <a:latin typeface="Arial" charset="0"/>
                <a:ea typeface="Arial" charset="0"/>
                <a:cs typeface="Arial" charset="0"/>
              </a:rPr>
              <a:t>¿En qué rango se encuentran actualmente sus ingresos mensuales familiares?</a:t>
            </a:r>
          </a:p>
        </p:txBody>
      </p:sp>
      <p:pic>
        <p:nvPicPr>
          <p:cNvPr id="23" name="Imagen 22"/>
          <p:cNvPicPr/>
          <p:nvPr/>
        </p:nvPicPr>
        <p:blipFill rotWithShape="1">
          <a:blip r:embed="rId19">
            <a:extLst>
              <a:ext uri="{28A0092B-C50C-407E-A947-70E740481C1C}">
                <a14:useLocalDpi xmlns:a14="http://schemas.microsoft.com/office/drawing/2010/main" val="0"/>
              </a:ext>
            </a:extLst>
          </a:blip>
          <a:srcRect l="341" r="19930"/>
          <a:stretch/>
        </p:blipFill>
        <p:spPr bwMode="auto">
          <a:xfrm>
            <a:off x="4644008" y="2185607"/>
            <a:ext cx="3949354" cy="2313896"/>
          </a:xfrm>
          <a:prstGeom prst="rect">
            <a:avLst/>
          </a:prstGeom>
          <a:ln>
            <a:noFill/>
          </a:ln>
          <a:extLst>
            <a:ext uri="{53640926-AAD7-44D8-BBD7-CCE9431645EC}">
              <a14:shadowObscured xmlns:a14="http://schemas.microsoft.com/office/drawing/2010/main"/>
            </a:ext>
          </a:extLst>
        </p:spPr>
      </p:pic>
      <p:sp>
        <p:nvSpPr>
          <p:cNvPr id="28" name="Rectángulo redondeado 27"/>
          <p:cNvSpPr/>
          <p:nvPr/>
        </p:nvSpPr>
        <p:spPr>
          <a:xfrm>
            <a:off x="470304" y="2798864"/>
            <a:ext cx="3888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24" name="Rectángulo redondeado 23"/>
          <p:cNvSpPr/>
          <p:nvPr/>
        </p:nvSpPr>
        <p:spPr>
          <a:xfrm>
            <a:off x="4606848" y="2798864"/>
            <a:ext cx="3996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51" name="Rectángulo redondeado 50"/>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a:t>
            </a:r>
            <a:r>
              <a:rPr lang="es-EC" sz="3200" b="1">
                <a:solidFill>
                  <a:sysClr val="windowText" lastClr="000000"/>
                </a:solidFill>
              </a:rPr>
              <a:t>. </a:t>
            </a:r>
            <a:r>
              <a:rPr lang="es-EC" sz="3200" b="1" dirty="0" smtClean="0">
                <a:solidFill>
                  <a:sysClr val="windowText" lastClr="000000"/>
                </a:solidFill>
              </a:rPr>
              <a:t>IV</a:t>
            </a:r>
            <a:endParaRPr lang="es-EC" sz="3200" b="1" dirty="0">
              <a:solidFill>
                <a:sysClr val="windowText" lastClr="000000"/>
              </a:solidFill>
            </a:endParaRPr>
          </a:p>
        </p:txBody>
      </p:sp>
    </p:spTree>
    <p:extLst>
      <p:ext uri="{BB962C8B-B14F-4D97-AF65-F5344CB8AC3E}">
        <p14:creationId xmlns:p14="http://schemas.microsoft.com/office/powerpoint/2010/main" val="1554665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Resultados</a:t>
            </a:r>
            <a:endParaRPr lang="es-EC" sz="3200" b="1" dirty="0">
              <a:solidFill>
                <a:schemeClr val="accent3">
                  <a:lumMod val="75000"/>
                </a:schemeClr>
              </a:solidFill>
            </a:endParaRPr>
          </a:p>
        </p:txBody>
      </p:sp>
      <p:sp>
        <p:nvSpPr>
          <p:cNvPr id="8" name="Rectángulo 7"/>
          <p:cNvSpPr/>
          <p:nvPr/>
        </p:nvSpPr>
        <p:spPr>
          <a:xfrm>
            <a:off x="437136" y="1680899"/>
            <a:ext cx="3964649" cy="461665"/>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6.</a:t>
            </a:r>
            <a:r>
              <a:rPr lang="es-ES_tradnl" sz="1200" dirty="0">
                <a:solidFill>
                  <a:srgbClr val="000000"/>
                </a:solidFill>
                <a:latin typeface="Arial" charset="0"/>
                <a:ea typeface="Arial" charset="0"/>
                <a:cs typeface="Arial" charset="0"/>
              </a:rPr>
              <a:t> ¿Qué monto se destinaba a los gastos mensuales familiares antes de la pandemia?</a:t>
            </a:r>
          </a:p>
        </p:txBody>
      </p:sp>
      <p:cxnSp>
        <p:nvCxnSpPr>
          <p:cNvPr id="13" name="Conector angular 12"/>
          <p:cNvCxnSpPr/>
          <p:nvPr/>
        </p:nvCxnSpPr>
        <p:spPr>
          <a:xfrm>
            <a:off x="587058" y="2996952"/>
            <a:ext cx="2452201" cy="1944000"/>
          </a:xfrm>
          <a:prstGeom prst="bentConnector3">
            <a:avLst>
              <a:gd name="adj1" fmla="val -7320"/>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p:cNvCxnSpPr/>
          <p:nvPr/>
        </p:nvCxnSpPr>
        <p:spPr>
          <a:xfrm rot="10800000" flipV="1">
            <a:off x="6124393" y="2981254"/>
            <a:ext cx="2488848" cy="1944000"/>
          </a:xfrm>
          <a:prstGeom prst="bentConnector3">
            <a:avLst>
              <a:gd name="adj1" fmla="val -1604"/>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Diagrama 29"/>
          <p:cNvGraphicFramePr/>
          <p:nvPr>
            <p:extLst>
              <p:ext uri="{D42A27DB-BD31-4B8C-83A1-F6EECF244321}">
                <p14:modId xmlns:p14="http://schemas.microsoft.com/office/powerpoint/2010/main" val="1773192242"/>
              </p:ext>
            </p:extLst>
          </p:nvPr>
        </p:nvGraphicFramePr>
        <p:xfrm>
          <a:off x="3132177" y="4774920"/>
          <a:ext cx="2936104" cy="375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1" name="Diagrama 40"/>
          <p:cNvGraphicFramePr/>
          <p:nvPr>
            <p:extLst>
              <p:ext uri="{D42A27DB-BD31-4B8C-83A1-F6EECF244321}">
                <p14:modId xmlns:p14="http://schemas.microsoft.com/office/powerpoint/2010/main" val="1411441875"/>
              </p:ext>
            </p:extLst>
          </p:nvPr>
        </p:nvGraphicFramePr>
        <p:xfrm>
          <a:off x="3138796" y="5197648"/>
          <a:ext cx="2936104" cy="3758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2" name="Diagrama 41"/>
          <p:cNvGraphicFramePr/>
          <p:nvPr>
            <p:extLst>
              <p:ext uri="{D42A27DB-BD31-4B8C-83A1-F6EECF244321}">
                <p14:modId xmlns:p14="http://schemas.microsoft.com/office/powerpoint/2010/main" val="999228363"/>
              </p:ext>
            </p:extLst>
          </p:nvPr>
        </p:nvGraphicFramePr>
        <p:xfrm>
          <a:off x="3132177" y="5645472"/>
          <a:ext cx="2936104" cy="37581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43" name="Conector angular 42"/>
          <p:cNvCxnSpPr>
            <a:stCxn id="28" idx="1"/>
          </p:cNvCxnSpPr>
          <p:nvPr/>
        </p:nvCxnSpPr>
        <p:spPr>
          <a:xfrm rot="10800000" flipH="1" flipV="1">
            <a:off x="470303" y="2835959"/>
            <a:ext cx="2568955" cy="2547882"/>
          </a:xfrm>
          <a:prstGeom prst="bentConnector3">
            <a:avLst>
              <a:gd name="adj1" fmla="val -7224"/>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r 44"/>
          <p:cNvCxnSpPr>
            <a:stCxn id="24" idx="3"/>
          </p:cNvCxnSpPr>
          <p:nvPr/>
        </p:nvCxnSpPr>
        <p:spPr>
          <a:xfrm flipH="1">
            <a:off x="6131012" y="2835959"/>
            <a:ext cx="2471836" cy="2547882"/>
          </a:xfrm>
          <a:prstGeom prst="bentConnector4">
            <a:avLst>
              <a:gd name="adj1" fmla="val -7072"/>
              <a:gd name="adj2" fmla="val 99879"/>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p:cNvCxnSpPr/>
          <p:nvPr/>
        </p:nvCxnSpPr>
        <p:spPr>
          <a:xfrm>
            <a:off x="395536" y="2708920"/>
            <a:ext cx="2664000" cy="3132000"/>
          </a:xfrm>
          <a:prstGeom prst="bentConnector3">
            <a:avLst>
              <a:gd name="adj1" fmla="val -8750"/>
            </a:avLst>
          </a:prstGeom>
          <a:ln w="127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Conector angular 52"/>
          <p:cNvCxnSpPr/>
          <p:nvPr/>
        </p:nvCxnSpPr>
        <p:spPr>
          <a:xfrm rot="10800000" flipV="1">
            <a:off x="6131012" y="2641485"/>
            <a:ext cx="2555268" cy="3168000"/>
          </a:xfrm>
          <a:prstGeom prst="bentConnector3">
            <a:avLst>
              <a:gd name="adj1" fmla="val -8825"/>
            </a:avLst>
          </a:prstGeom>
          <a:ln w="127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ectángulo 21"/>
          <p:cNvSpPr/>
          <p:nvPr/>
        </p:nvSpPr>
        <p:spPr>
          <a:xfrm>
            <a:off x="4572536" y="1484784"/>
            <a:ext cx="3952465" cy="461665"/>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17. </a:t>
            </a:r>
            <a:r>
              <a:rPr lang="es-ES_tradnl" sz="1200" dirty="0">
                <a:solidFill>
                  <a:srgbClr val="000000"/>
                </a:solidFill>
                <a:latin typeface="Arial" charset="0"/>
                <a:ea typeface="Arial" charset="0"/>
                <a:cs typeface="Arial" charset="0"/>
              </a:rPr>
              <a:t>¿Qué cantidad de dinero se ocupa actualmente para los gastos familiares mensuales?</a:t>
            </a:r>
          </a:p>
        </p:txBody>
      </p:sp>
      <p:pic>
        <p:nvPicPr>
          <p:cNvPr id="19" name="Imagen 18"/>
          <p:cNvPicPr/>
          <p:nvPr/>
        </p:nvPicPr>
        <p:blipFill rotWithShape="1">
          <a:blip r:embed="rId18">
            <a:extLst>
              <a:ext uri="{28A0092B-C50C-407E-A947-70E740481C1C}">
                <a14:useLocalDpi xmlns:a14="http://schemas.microsoft.com/office/drawing/2010/main" val="0"/>
              </a:ext>
            </a:extLst>
          </a:blip>
          <a:srcRect l="363" r="20511"/>
          <a:stretch/>
        </p:blipFill>
        <p:spPr bwMode="auto">
          <a:xfrm>
            <a:off x="512775" y="2257616"/>
            <a:ext cx="3915209" cy="2313896"/>
          </a:xfrm>
          <a:prstGeom prst="rect">
            <a:avLst/>
          </a:prstGeom>
          <a:ln>
            <a:noFill/>
          </a:ln>
          <a:extLst>
            <a:ext uri="{53640926-AAD7-44D8-BBD7-CCE9431645EC}">
              <a14:shadowObscured xmlns:a14="http://schemas.microsoft.com/office/drawing/2010/main"/>
            </a:ext>
          </a:extLst>
        </p:spPr>
      </p:pic>
      <p:sp>
        <p:nvSpPr>
          <p:cNvPr id="28" name="Rectángulo redondeado 27"/>
          <p:cNvSpPr/>
          <p:nvPr/>
        </p:nvSpPr>
        <p:spPr>
          <a:xfrm>
            <a:off x="470304" y="2746973"/>
            <a:ext cx="3888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pic>
        <p:nvPicPr>
          <p:cNvPr id="20" name="Imagen 19"/>
          <p:cNvPicPr/>
          <p:nvPr/>
        </p:nvPicPr>
        <p:blipFill rotWithShape="1">
          <a:blip r:embed="rId19">
            <a:extLst>
              <a:ext uri="{28A0092B-C50C-407E-A947-70E740481C1C}">
                <a14:useLocalDpi xmlns:a14="http://schemas.microsoft.com/office/drawing/2010/main" val="0"/>
              </a:ext>
            </a:extLst>
          </a:blip>
          <a:srcRect l="341" r="19138"/>
          <a:stretch/>
        </p:blipFill>
        <p:spPr bwMode="auto">
          <a:xfrm>
            <a:off x="4644008" y="2065370"/>
            <a:ext cx="3965459" cy="2506144"/>
          </a:xfrm>
          <a:prstGeom prst="rect">
            <a:avLst/>
          </a:prstGeom>
          <a:ln>
            <a:noFill/>
          </a:ln>
          <a:extLst>
            <a:ext uri="{53640926-AAD7-44D8-BBD7-CCE9431645EC}">
              <a14:shadowObscured xmlns:a14="http://schemas.microsoft.com/office/drawing/2010/main"/>
            </a:ext>
          </a:extLst>
        </p:spPr>
      </p:pic>
      <p:sp>
        <p:nvSpPr>
          <p:cNvPr id="24" name="Rectángulo redondeado 23"/>
          <p:cNvSpPr/>
          <p:nvPr/>
        </p:nvSpPr>
        <p:spPr>
          <a:xfrm>
            <a:off x="4606848" y="2746973"/>
            <a:ext cx="3996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37" name="Rectángulo redondeado 36"/>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a:t>
            </a:r>
            <a:r>
              <a:rPr lang="es-EC" sz="3200" b="1">
                <a:solidFill>
                  <a:sysClr val="windowText" lastClr="000000"/>
                </a:solidFill>
              </a:rPr>
              <a:t>. </a:t>
            </a:r>
            <a:r>
              <a:rPr lang="es-EC" sz="3200" b="1" dirty="0" smtClean="0">
                <a:solidFill>
                  <a:sysClr val="windowText" lastClr="000000"/>
                </a:solidFill>
              </a:rPr>
              <a:t>IV</a:t>
            </a:r>
            <a:endParaRPr lang="es-EC" sz="3200" b="1" dirty="0">
              <a:solidFill>
                <a:sysClr val="windowText" lastClr="000000"/>
              </a:solidFill>
            </a:endParaRPr>
          </a:p>
        </p:txBody>
      </p:sp>
    </p:spTree>
    <p:extLst>
      <p:ext uri="{BB962C8B-B14F-4D97-AF65-F5344CB8AC3E}">
        <p14:creationId xmlns:p14="http://schemas.microsoft.com/office/powerpoint/2010/main" val="733909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Resultados</a:t>
            </a:r>
            <a:endParaRPr lang="es-EC" sz="3200" b="1" dirty="0">
              <a:solidFill>
                <a:schemeClr val="accent3">
                  <a:lumMod val="75000"/>
                </a:schemeClr>
              </a:solidFill>
            </a:endParaRPr>
          </a:p>
        </p:txBody>
      </p:sp>
      <p:sp>
        <p:nvSpPr>
          <p:cNvPr id="8" name="Rectángulo 7"/>
          <p:cNvSpPr/>
          <p:nvPr/>
        </p:nvSpPr>
        <p:spPr>
          <a:xfrm>
            <a:off x="437136" y="2893996"/>
            <a:ext cx="3964649" cy="646331"/>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9.</a:t>
            </a:r>
            <a:r>
              <a:rPr lang="es-ES_tradnl" sz="1200" dirty="0">
                <a:solidFill>
                  <a:srgbClr val="000000"/>
                </a:solidFill>
                <a:latin typeface="Arial" charset="0"/>
                <a:ea typeface="Arial" charset="0"/>
                <a:cs typeface="Arial" charset="0"/>
              </a:rPr>
              <a:t> ¿Qué cantidad de los ingresos familiares mensuales se destinaba al ahorro antes de la pandemia?</a:t>
            </a:r>
          </a:p>
        </p:txBody>
      </p:sp>
      <p:cxnSp>
        <p:nvCxnSpPr>
          <p:cNvPr id="13" name="Conector angular 12"/>
          <p:cNvCxnSpPr/>
          <p:nvPr/>
        </p:nvCxnSpPr>
        <p:spPr>
          <a:xfrm>
            <a:off x="4355976" y="4251428"/>
            <a:ext cx="760465" cy="1076589"/>
          </a:xfrm>
          <a:prstGeom prst="bentConnector3">
            <a:avLst>
              <a:gd name="adj1" fmla="val 29620"/>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p:cNvCxnSpPr/>
          <p:nvPr/>
        </p:nvCxnSpPr>
        <p:spPr>
          <a:xfrm flipH="1">
            <a:off x="8184025" y="3431881"/>
            <a:ext cx="360000" cy="1908000"/>
          </a:xfrm>
          <a:prstGeom prst="bentConnector4">
            <a:avLst>
              <a:gd name="adj1" fmla="val -40596"/>
              <a:gd name="adj2" fmla="val 100211"/>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Diagrama 29"/>
          <p:cNvGraphicFramePr/>
          <p:nvPr>
            <p:extLst>
              <p:ext uri="{D42A27DB-BD31-4B8C-83A1-F6EECF244321}">
                <p14:modId xmlns:p14="http://schemas.microsoft.com/office/powerpoint/2010/main" val="180338939"/>
              </p:ext>
            </p:extLst>
          </p:nvPr>
        </p:nvGraphicFramePr>
        <p:xfrm>
          <a:off x="5164288" y="5157192"/>
          <a:ext cx="2936104" cy="341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1" name="Diagrama 40"/>
          <p:cNvGraphicFramePr/>
          <p:nvPr>
            <p:extLst>
              <p:ext uri="{D42A27DB-BD31-4B8C-83A1-F6EECF244321}">
                <p14:modId xmlns:p14="http://schemas.microsoft.com/office/powerpoint/2010/main" val="857121856"/>
              </p:ext>
            </p:extLst>
          </p:nvPr>
        </p:nvGraphicFramePr>
        <p:xfrm>
          <a:off x="5164288" y="5607629"/>
          <a:ext cx="2936104" cy="3416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2" name="Diagrama 41"/>
          <p:cNvGraphicFramePr/>
          <p:nvPr>
            <p:extLst>
              <p:ext uri="{D42A27DB-BD31-4B8C-83A1-F6EECF244321}">
                <p14:modId xmlns:p14="http://schemas.microsoft.com/office/powerpoint/2010/main" val="326729716"/>
              </p:ext>
            </p:extLst>
          </p:nvPr>
        </p:nvGraphicFramePr>
        <p:xfrm>
          <a:off x="5164288" y="6039677"/>
          <a:ext cx="2936104" cy="34165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43" name="Conector angular 42"/>
          <p:cNvCxnSpPr/>
          <p:nvPr/>
        </p:nvCxnSpPr>
        <p:spPr>
          <a:xfrm>
            <a:off x="499599" y="4081161"/>
            <a:ext cx="4612609" cy="1669584"/>
          </a:xfrm>
          <a:prstGeom prst="bentConnector3">
            <a:avLst>
              <a:gd name="adj1" fmla="val -2752"/>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r 44"/>
          <p:cNvCxnSpPr>
            <a:stCxn id="24" idx="3"/>
          </p:cNvCxnSpPr>
          <p:nvPr/>
        </p:nvCxnSpPr>
        <p:spPr>
          <a:xfrm flipH="1">
            <a:off x="8184025" y="3246343"/>
            <a:ext cx="420423" cy="2504402"/>
          </a:xfrm>
          <a:prstGeom prst="bentConnector4">
            <a:avLst>
              <a:gd name="adj1" fmla="val -58060"/>
              <a:gd name="adj2" fmla="val 100047"/>
            </a:avLst>
          </a:prstGeom>
          <a:ln w="127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p:cNvCxnSpPr/>
          <p:nvPr/>
        </p:nvCxnSpPr>
        <p:spPr>
          <a:xfrm rot="10800000" flipH="1" flipV="1">
            <a:off x="576208" y="2422342"/>
            <a:ext cx="4536000" cy="3780000"/>
          </a:xfrm>
          <a:prstGeom prst="bentConnector4">
            <a:avLst>
              <a:gd name="adj1" fmla="val -8787"/>
              <a:gd name="adj2" fmla="val 99851"/>
            </a:avLst>
          </a:prstGeom>
          <a:ln w="127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Conector angular 52"/>
          <p:cNvCxnSpPr/>
          <p:nvPr/>
        </p:nvCxnSpPr>
        <p:spPr>
          <a:xfrm rot="10800000" flipV="1">
            <a:off x="8208408" y="3141311"/>
            <a:ext cx="648000" cy="3096000"/>
          </a:xfrm>
          <a:prstGeom prst="bentConnector3">
            <a:avLst>
              <a:gd name="adj1" fmla="val -21487"/>
            </a:avLst>
          </a:prstGeom>
          <a:ln w="127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ectángulo 21"/>
          <p:cNvSpPr/>
          <p:nvPr/>
        </p:nvSpPr>
        <p:spPr>
          <a:xfrm>
            <a:off x="4628898" y="1707094"/>
            <a:ext cx="3952465" cy="646331"/>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19. </a:t>
            </a:r>
            <a:r>
              <a:rPr lang="es-ES_tradnl" sz="1200" dirty="0">
                <a:solidFill>
                  <a:srgbClr val="000000"/>
                </a:solidFill>
                <a:latin typeface="Arial" charset="0"/>
                <a:ea typeface="Arial" charset="0"/>
                <a:cs typeface="Arial" charset="0"/>
              </a:rPr>
              <a:t>¿Qué cantidad de los ingresos familiares mensuales se ha intentado destinar al ahorro durante la pandemia?</a:t>
            </a:r>
          </a:p>
        </p:txBody>
      </p:sp>
      <p:sp>
        <p:nvSpPr>
          <p:cNvPr id="21" name="Rectángulo 20"/>
          <p:cNvSpPr/>
          <p:nvPr/>
        </p:nvSpPr>
        <p:spPr>
          <a:xfrm>
            <a:off x="463335" y="1257721"/>
            <a:ext cx="3964649" cy="461665"/>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8.</a:t>
            </a:r>
            <a:r>
              <a:rPr lang="es-ES_tradnl" sz="1200" dirty="0">
                <a:solidFill>
                  <a:srgbClr val="000000"/>
                </a:solidFill>
                <a:latin typeface="Arial" charset="0"/>
                <a:ea typeface="Arial" charset="0"/>
                <a:cs typeface="Arial" charset="0"/>
              </a:rPr>
              <a:t> ¿En su hogar se destina normalmente una parte de los ingresos familiares a un fondo de ahorros? </a:t>
            </a:r>
          </a:p>
        </p:txBody>
      </p:sp>
      <p:pic>
        <p:nvPicPr>
          <p:cNvPr id="23" name="Imagen 22"/>
          <p:cNvPicPr/>
          <p:nvPr/>
        </p:nvPicPr>
        <p:blipFill rotWithShape="1">
          <a:blip r:embed="rId18">
            <a:extLst>
              <a:ext uri="{28A0092B-C50C-407E-A947-70E740481C1C}">
                <a14:useLocalDpi xmlns:a14="http://schemas.microsoft.com/office/drawing/2010/main" val="0"/>
              </a:ext>
            </a:extLst>
          </a:blip>
          <a:srcRect l="386" r="21406"/>
          <a:stretch/>
        </p:blipFill>
        <p:spPr bwMode="auto">
          <a:xfrm>
            <a:off x="587059" y="1804142"/>
            <a:ext cx="3624902" cy="901700"/>
          </a:xfrm>
          <a:prstGeom prst="rect">
            <a:avLst/>
          </a:prstGeom>
          <a:ln>
            <a:noFill/>
          </a:ln>
          <a:extLst>
            <a:ext uri="{53640926-AAD7-44D8-BBD7-CCE9431645EC}">
              <a14:shadowObscured xmlns:a14="http://schemas.microsoft.com/office/drawing/2010/main"/>
            </a:ext>
          </a:extLst>
        </p:spPr>
      </p:pic>
      <p:sp>
        <p:nvSpPr>
          <p:cNvPr id="25" name="Rectángulo redondeado 24"/>
          <p:cNvSpPr/>
          <p:nvPr/>
        </p:nvSpPr>
        <p:spPr>
          <a:xfrm>
            <a:off x="579233" y="2357807"/>
            <a:ext cx="3632727" cy="177971"/>
          </a:xfrm>
          <a:prstGeom prst="roundRect">
            <a:avLst/>
          </a:prstGeom>
          <a:noFill/>
          <a:ln w="1270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pic>
        <p:nvPicPr>
          <p:cNvPr id="26" name="Imagen 25"/>
          <p:cNvPicPr/>
          <p:nvPr/>
        </p:nvPicPr>
        <p:blipFill rotWithShape="1">
          <a:blip r:embed="rId19">
            <a:extLst>
              <a:ext uri="{28A0092B-C50C-407E-A947-70E740481C1C}">
                <a14:useLocalDpi xmlns:a14="http://schemas.microsoft.com/office/drawing/2010/main" val="0"/>
              </a:ext>
            </a:extLst>
          </a:blip>
          <a:srcRect l="453" r="20505"/>
          <a:stretch/>
        </p:blipFill>
        <p:spPr bwMode="auto">
          <a:xfrm>
            <a:off x="539552" y="3573016"/>
            <a:ext cx="3913104" cy="2019300"/>
          </a:xfrm>
          <a:prstGeom prst="rect">
            <a:avLst/>
          </a:prstGeom>
          <a:ln>
            <a:noFill/>
          </a:ln>
          <a:extLst>
            <a:ext uri="{53640926-AAD7-44D8-BBD7-CCE9431645EC}">
              <a14:shadowObscured xmlns:a14="http://schemas.microsoft.com/office/drawing/2010/main"/>
            </a:ext>
          </a:extLst>
        </p:spPr>
      </p:pic>
      <p:sp>
        <p:nvSpPr>
          <p:cNvPr id="28" name="Rectángulo redondeado 27"/>
          <p:cNvSpPr/>
          <p:nvPr/>
        </p:nvSpPr>
        <p:spPr>
          <a:xfrm>
            <a:off x="539984" y="4162442"/>
            <a:ext cx="3888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pic>
        <p:nvPicPr>
          <p:cNvPr id="29" name="Imagen 28"/>
          <p:cNvPicPr/>
          <p:nvPr/>
        </p:nvPicPr>
        <p:blipFill rotWithShape="1">
          <a:blip r:embed="rId20">
            <a:extLst>
              <a:ext uri="{28A0092B-C50C-407E-A947-70E740481C1C}">
                <a14:useLocalDpi xmlns:a14="http://schemas.microsoft.com/office/drawing/2010/main" val="0"/>
              </a:ext>
            </a:extLst>
          </a:blip>
          <a:srcRect l="269" r="21454"/>
          <a:stretch/>
        </p:blipFill>
        <p:spPr bwMode="auto">
          <a:xfrm>
            <a:off x="4696951" y="2498720"/>
            <a:ext cx="3906458" cy="2188897"/>
          </a:xfrm>
          <a:prstGeom prst="rect">
            <a:avLst/>
          </a:prstGeom>
          <a:ln>
            <a:noFill/>
          </a:ln>
          <a:extLst>
            <a:ext uri="{53640926-AAD7-44D8-BBD7-CCE9431645EC}">
              <a14:shadowObscured xmlns:a14="http://schemas.microsoft.com/office/drawing/2010/main"/>
            </a:ext>
          </a:extLst>
        </p:spPr>
      </p:pic>
      <p:sp>
        <p:nvSpPr>
          <p:cNvPr id="24" name="Rectángulo redondeado 23"/>
          <p:cNvSpPr/>
          <p:nvPr/>
        </p:nvSpPr>
        <p:spPr>
          <a:xfrm>
            <a:off x="4680448" y="3157357"/>
            <a:ext cx="3924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86" name="Rectángulo redondeado 85"/>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a:t>
            </a:r>
            <a:r>
              <a:rPr lang="es-EC" sz="3200" b="1">
                <a:solidFill>
                  <a:sysClr val="windowText" lastClr="000000"/>
                </a:solidFill>
              </a:rPr>
              <a:t>. </a:t>
            </a:r>
            <a:r>
              <a:rPr lang="es-EC" sz="3200" b="1" dirty="0" smtClean="0">
                <a:solidFill>
                  <a:sysClr val="windowText" lastClr="000000"/>
                </a:solidFill>
              </a:rPr>
              <a:t>IV</a:t>
            </a:r>
            <a:endParaRPr lang="es-EC" sz="3200" b="1" dirty="0">
              <a:solidFill>
                <a:sysClr val="windowText" lastClr="000000"/>
              </a:solidFill>
            </a:endParaRPr>
          </a:p>
        </p:txBody>
      </p:sp>
    </p:spTree>
    <p:extLst>
      <p:ext uri="{BB962C8B-B14F-4D97-AF65-F5344CB8AC3E}">
        <p14:creationId xmlns:p14="http://schemas.microsoft.com/office/powerpoint/2010/main" val="16519412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Resultados</a:t>
            </a:r>
            <a:endParaRPr lang="es-EC" sz="3200" b="1" dirty="0">
              <a:solidFill>
                <a:schemeClr val="accent3">
                  <a:lumMod val="75000"/>
                </a:schemeClr>
              </a:solidFill>
            </a:endParaRPr>
          </a:p>
        </p:txBody>
      </p:sp>
      <p:sp>
        <p:nvSpPr>
          <p:cNvPr id="8" name="Rectángulo 7"/>
          <p:cNvSpPr/>
          <p:nvPr/>
        </p:nvSpPr>
        <p:spPr>
          <a:xfrm>
            <a:off x="327737" y="3907747"/>
            <a:ext cx="3964649" cy="646331"/>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16.</a:t>
            </a:r>
            <a:r>
              <a:rPr lang="es-ES_tradnl" sz="1200" dirty="0">
                <a:solidFill>
                  <a:srgbClr val="000000"/>
                </a:solidFill>
                <a:latin typeface="Arial" charset="0"/>
                <a:ea typeface="Arial" charset="0"/>
                <a:cs typeface="Arial" charset="0"/>
              </a:rPr>
              <a:t> Desde su perspectiva, ¿qué tipo de variación considera que se produjo en los gastos mensuales familiares durante la pandemia Covid-19?</a:t>
            </a:r>
          </a:p>
        </p:txBody>
      </p:sp>
      <p:sp>
        <p:nvSpPr>
          <p:cNvPr id="22" name="Rectángulo 21"/>
          <p:cNvSpPr/>
          <p:nvPr/>
        </p:nvSpPr>
        <p:spPr>
          <a:xfrm>
            <a:off x="4795999" y="4186723"/>
            <a:ext cx="3952465" cy="646331"/>
          </a:xfrm>
          <a:prstGeom prst="rect">
            <a:avLst/>
          </a:prstGeom>
        </p:spPr>
        <p:txBody>
          <a:bodyPr wrap="square">
            <a:spAutoFit/>
          </a:bodyPr>
          <a:lstStyle/>
          <a:p>
            <a:pPr algn="just"/>
            <a:r>
              <a:rPr lang="es-ES_tradnl" sz="1200" b="1" i="1" dirty="0" smtClean="0">
                <a:solidFill>
                  <a:srgbClr val="000000"/>
                </a:solidFill>
                <a:latin typeface="Arial" charset="0"/>
                <a:ea typeface="Arial" charset="0"/>
                <a:cs typeface="Arial" charset="0"/>
              </a:rPr>
              <a:t>Pregunta </a:t>
            </a:r>
            <a:r>
              <a:rPr lang="es-ES_tradnl" sz="1200" b="1" i="1" dirty="0">
                <a:solidFill>
                  <a:srgbClr val="000000"/>
                </a:solidFill>
                <a:latin typeface="Arial" charset="0"/>
                <a:ea typeface="Arial" charset="0"/>
                <a:cs typeface="Arial" charset="0"/>
              </a:rPr>
              <a:t>20.</a:t>
            </a:r>
            <a:r>
              <a:rPr lang="es-ES_tradnl" sz="1200" dirty="0">
                <a:solidFill>
                  <a:srgbClr val="000000"/>
                </a:solidFill>
                <a:latin typeface="Arial" charset="0"/>
                <a:ea typeface="Arial" charset="0"/>
                <a:cs typeface="Arial" charset="0"/>
              </a:rPr>
              <a:t> ¿Considera que actualmente los ingresos familiares mensuales superan a los gastos familiares mensuales?</a:t>
            </a:r>
          </a:p>
        </p:txBody>
      </p:sp>
      <p:sp>
        <p:nvSpPr>
          <p:cNvPr id="21" name="Rectángulo 20"/>
          <p:cNvSpPr/>
          <p:nvPr/>
        </p:nvSpPr>
        <p:spPr>
          <a:xfrm>
            <a:off x="323528" y="1577110"/>
            <a:ext cx="3964649" cy="646331"/>
          </a:xfrm>
          <a:prstGeom prst="rect">
            <a:avLst/>
          </a:prstGeom>
        </p:spPr>
        <p:txBody>
          <a:bodyPr wrap="square">
            <a:spAutoFit/>
          </a:bodyPr>
          <a:lstStyle/>
          <a:p>
            <a:pPr algn="just"/>
            <a:r>
              <a:rPr lang="es-ES_tradnl" sz="1200" b="1" i="1" dirty="0">
                <a:solidFill>
                  <a:srgbClr val="000000"/>
                </a:solidFill>
                <a:latin typeface="Arial" charset="0"/>
                <a:ea typeface="Arial" charset="0"/>
                <a:cs typeface="Arial" charset="0"/>
              </a:rPr>
              <a:t>Pregunta 14. </a:t>
            </a:r>
            <a:r>
              <a:rPr lang="es-ES_tradnl" sz="1200" dirty="0">
                <a:solidFill>
                  <a:srgbClr val="000000"/>
                </a:solidFill>
                <a:latin typeface="Arial" charset="0"/>
                <a:ea typeface="Arial" charset="0"/>
                <a:cs typeface="Arial" charset="0"/>
              </a:rPr>
              <a:t>Desde su perspectiva, ¿qué tipo de variación considera que se produjo en los ingresos mensuales familiares durante la pandemia Covid-19?</a:t>
            </a:r>
          </a:p>
        </p:txBody>
      </p:sp>
      <p:pic>
        <p:nvPicPr>
          <p:cNvPr id="27" name="Imagen 26"/>
          <p:cNvPicPr/>
          <p:nvPr/>
        </p:nvPicPr>
        <p:blipFill rotWithShape="1">
          <a:blip r:embed="rId3">
            <a:extLst>
              <a:ext uri="{28A0092B-C50C-407E-A947-70E740481C1C}">
                <a14:useLocalDpi xmlns:a14="http://schemas.microsoft.com/office/drawing/2010/main" val="0"/>
              </a:ext>
            </a:extLst>
          </a:blip>
          <a:srcRect l="372" r="19093"/>
          <a:stretch/>
        </p:blipFill>
        <p:spPr bwMode="auto">
          <a:xfrm>
            <a:off x="399745" y="2345550"/>
            <a:ext cx="3875428" cy="1309167"/>
          </a:xfrm>
          <a:prstGeom prst="rect">
            <a:avLst/>
          </a:prstGeom>
          <a:ln>
            <a:noFill/>
          </a:ln>
          <a:extLst>
            <a:ext uri="{53640926-AAD7-44D8-BBD7-CCE9431645EC}">
              <a14:shadowObscured xmlns:a14="http://schemas.microsoft.com/office/drawing/2010/main"/>
            </a:ext>
          </a:extLst>
        </p:spPr>
      </p:pic>
      <p:pic>
        <p:nvPicPr>
          <p:cNvPr id="31" name="Imagen 30"/>
          <p:cNvPicPr/>
          <p:nvPr/>
        </p:nvPicPr>
        <p:blipFill rotWithShape="1">
          <a:blip r:embed="rId4">
            <a:extLst>
              <a:ext uri="{28A0092B-C50C-407E-A947-70E740481C1C}">
                <a14:useLocalDpi xmlns:a14="http://schemas.microsoft.com/office/drawing/2010/main" val="0"/>
              </a:ext>
            </a:extLst>
          </a:blip>
          <a:srcRect l="264" r="20723"/>
          <a:stretch/>
        </p:blipFill>
        <p:spPr bwMode="auto">
          <a:xfrm>
            <a:off x="399745" y="4745006"/>
            <a:ext cx="3894626" cy="1204274"/>
          </a:xfrm>
          <a:prstGeom prst="rect">
            <a:avLst/>
          </a:prstGeom>
          <a:ln>
            <a:noFill/>
          </a:ln>
          <a:extLst>
            <a:ext uri="{53640926-AAD7-44D8-BBD7-CCE9431645EC}">
              <a14:shadowObscured xmlns:a14="http://schemas.microsoft.com/office/drawing/2010/main"/>
            </a:ext>
          </a:extLst>
        </p:spPr>
      </p:pic>
      <p:sp>
        <p:nvSpPr>
          <p:cNvPr id="32" name="Rectángulo redondeado 31"/>
          <p:cNvSpPr/>
          <p:nvPr/>
        </p:nvSpPr>
        <p:spPr>
          <a:xfrm>
            <a:off x="395536" y="3282386"/>
            <a:ext cx="3924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33" name="Rectángulo redondeado 32"/>
          <p:cNvSpPr/>
          <p:nvPr/>
        </p:nvSpPr>
        <p:spPr>
          <a:xfrm>
            <a:off x="395536" y="5195245"/>
            <a:ext cx="3924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pic>
        <p:nvPicPr>
          <p:cNvPr id="34" name="Imagen 33"/>
          <p:cNvPicPr/>
          <p:nvPr/>
        </p:nvPicPr>
        <p:blipFill rotWithShape="1">
          <a:blip r:embed="rId5">
            <a:extLst>
              <a:ext uri="{28A0092B-C50C-407E-A947-70E740481C1C}">
                <a14:useLocalDpi xmlns:a14="http://schemas.microsoft.com/office/drawing/2010/main" val="0"/>
              </a:ext>
            </a:extLst>
          </a:blip>
          <a:srcRect l="269" r="21008"/>
          <a:stretch/>
        </p:blipFill>
        <p:spPr bwMode="auto">
          <a:xfrm>
            <a:off x="4819739" y="5006929"/>
            <a:ext cx="3928725" cy="901700"/>
          </a:xfrm>
          <a:prstGeom prst="rect">
            <a:avLst/>
          </a:prstGeom>
          <a:ln>
            <a:noFill/>
          </a:ln>
          <a:extLst>
            <a:ext uri="{53640926-AAD7-44D8-BBD7-CCE9431645EC}">
              <a14:shadowObscured xmlns:a14="http://schemas.microsoft.com/office/drawing/2010/main"/>
            </a:ext>
          </a:extLst>
        </p:spPr>
      </p:pic>
      <p:sp>
        <p:nvSpPr>
          <p:cNvPr id="24" name="Rectángulo redondeado 23"/>
          <p:cNvSpPr/>
          <p:nvPr/>
        </p:nvSpPr>
        <p:spPr>
          <a:xfrm>
            <a:off x="4797360" y="5571573"/>
            <a:ext cx="3924000" cy="177971"/>
          </a:xfrm>
          <a:prstGeom prst="roundRect">
            <a:avLst/>
          </a:prstGeom>
          <a:noFill/>
          <a:ln w="127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graphicFrame>
        <p:nvGraphicFramePr>
          <p:cNvPr id="2" name="Diagrama 1"/>
          <p:cNvGraphicFramePr/>
          <p:nvPr>
            <p:extLst>
              <p:ext uri="{D42A27DB-BD31-4B8C-83A1-F6EECF244321}">
                <p14:modId xmlns:p14="http://schemas.microsoft.com/office/powerpoint/2010/main" val="1130487032"/>
              </p:ext>
            </p:extLst>
          </p:nvPr>
        </p:nvGraphicFramePr>
        <p:xfrm>
          <a:off x="4718700" y="1556792"/>
          <a:ext cx="4029764" cy="24245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35" name="Conector angular 34"/>
          <p:cNvCxnSpPr>
            <a:stCxn id="32" idx="3"/>
            <a:endCxn id="2" idx="1"/>
          </p:cNvCxnSpPr>
          <p:nvPr/>
        </p:nvCxnSpPr>
        <p:spPr>
          <a:xfrm flipV="1">
            <a:off x="4319536" y="2769077"/>
            <a:ext cx="399164" cy="602295"/>
          </a:xfrm>
          <a:prstGeom prst="bentConnector3">
            <a:avLst>
              <a:gd name="adj1" fmla="val 50000"/>
            </a:avLst>
          </a:prstGeom>
          <a:ln w="1270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5187142" y="1213658"/>
            <a:ext cx="184731" cy="369332"/>
          </a:xfrm>
          <a:prstGeom prst="rect">
            <a:avLst/>
          </a:prstGeom>
          <a:noFill/>
        </p:spPr>
        <p:txBody>
          <a:bodyPr wrap="none" rtlCol="0">
            <a:spAutoFit/>
          </a:bodyPr>
          <a:lstStyle/>
          <a:p>
            <a:endParaRPr lang="es-ES_tradnl" dirty="0"/>
          </a:p>
        </p:txBody>
      </p:sp>
      <p:sp>
        <p:nvSpPr>
          <p:cNvPr id="37" name="Rectángulo redondeado 36"/>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a:t>
            </a:r>
            <a:r>
              <a:rPr lang="es-EC" sz="3200" b="1">
                <a:solidFill>
                  <a:sysClr val="windowText" lastClr="000000"/>
                </a:solidFill>
              </a:rPr>
              <a:t>. </a:t>
            </a:r>
            <a:r>
              <a:rPr lang="es-EC" sz="3200" b="1" dirty="0" smtClean="0">
                <a:solidFill>
                  <a:sysClr val="windowText" lastClr="000000"/>
                </a:solidFill>
              </a:rPr>
              <a:t>IV</a:t>
            </a:r>
            <a:endParaRPr lang="es-EC" sz="3200" b="1" dirty="0">
              <a:solidFill>
                <a:sysClr val="windowText" lastClr="000000"/>
              </a:solidFill>
            </a:endParaRPr>
          </a:p>
        </p:txBody>
      </p:sp>
    </p:spTree>
    <p:extLst>
      <p:ext uri="{BB962C8B-B14F-4D97-AF65-F5344CB8AC3E}">
        <p14:creationId xmlns:p14="http://schemas.microsoft.com/office/powerpoint/2010/main" val="706246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C0265BC0-B64D-4AAE-A8CF-9E14D7436707}"/>
              </a:ext>
            </a:extLst>
          </p:cNvPr>
          <p:cNvSpPr txBox="1">
            <a:spLocks/>
          </p:cNvSpPr>
          <p:nvPr/>
        </p:nvSpPr>
        <p:spPr>
          <a:xfrm>
            <a:off x="-86177" y="1055923"/>
            <a:ext cx="4083831" cy="3568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dirty="0" smtClean="0">
                <a:solidFill>
                  <a:schemeClr val="tx2">
                    <a:lumMod val="75000"/>
                  </a:schemeClr>
                </a:solidFill>
                <a:latin typeface="Arial" charset="0"/>
                <a:ea typeface="Arial" charset="0"/>
                <a:cs typeface="Arial" charset="0"/>
              </a:rPr>
              <a:t>Análisis bivariado de los resultados</a:t>
            </a:r>
            <a:endParaRPr lang="es-EC" sz="1400" b="1" u="sng" dirty="0">
              <a:solidFill>
                <a:schemeClr val="tx2">
                  <a:lumMod val="75000"/>
                </a:schemeClr>
              </a:solidFill>
              <a:latin typeface="Arial" charset="0"/>
              <a:ea typeface="Arial" charset="0"/>
              <a:cs typeface="Arial" charset="0"/>
            </a:endParaRPr>
          </a:p>
        </p:txBody>
      </p:sp>
      <p:sp>
        <p:nvSpPr>
          <p:cNvPr id="12" name="Rectángulo 11"/>
          <p:cNvSpPr/>
          <p:nvPr/>
        </p:nvSpPr>
        <p:spPr>
          <a:xfrm>
            <a:off x="525383" y="1453142"/>
            <a:ext cx="4074328" cy="461665"/>
          </a:xfrm>
          <a:prstGeom prst="rect">
            <a:avLst/>
          </a:prstGeom>
        </p:spPr>
        <p:txBody>
          <a:bodyPr wrap="square">
            <a:spAutoFit/>
          </a:bodyPr>
          <a:lstStyle/>
          <a:p>
            <a:pPr algn="ctr"/>
            <a:r>
              <a:rPr lang="es-ES_tradnl" sz="1200" b="1" i="1" dirty="0">
                <a:solidFill>
                  <a:srgbClr val="000000"/>
                </a:solidFill>
                <a:latin typeface="Arial" charset="0"/>
                <a:ea typeface="Times New Roman" charset="0"/>
                <a:cs typeface="Times New Roman" charset="0"/>
              </a:rPr>
              <a:t>Variación ingresos </a:t>
            </a:r>
            <a:r>
              <a:rPr lang="es-ES_tradnl" sz="1200" b="1" i="1" dirty="0" smtClean="0">
                <a:solidFill>
                  <a:srgbClr val="000000"/>
                </a:solidFill>
                <a:latin typeface="Arial" charset="0"/>
                <a:ea typeface="Times New Roman" charset="0"/>
                <a:cs typeface="Times New Roman" charset="0"/>
              </a:rPr>
              <a:t>familiares </a:t>
            </a:r>
            <a:r>
              <a:rPr lang="es-ES_tradnl" sz="1200" b="1" i="1" dirty="0">
                <a:solidFill>
                  <a:srgbClr val="000000"/>
                </a:solidFill>
                <a:latin typeface="Arial" charset="0"/>
                <a:ea typeface="Times New Roman" charset="0"/>
                <a:cs typeface="Times New Roman" charset="0"/>
              </a:rPr>
              <a:t>durante pandemia (P14) – Ahorros familiares durante pandemia (P19</a:t>
            </a:r>
            <a:r>
              <a:rPr lang="es-ES_tradnl" sz="1200" b="1" i="1" dirty="0" smtClean="0">
                <a:solidFill>
                  <a:srgbClr val="000000"/>
                </a:solidFill>
                <a:latin typeface="Arial" charset="0"/>
                <a:ea typeface="Times New Roman" charset="0"/>
                <a:cs typeface="Times New Roman" charset="0"/>
              </a:rPr>
              <a:t>)</a:t>
            </a:r>
            <a:r>
              <a:rPr lang="es-ES_tradnl" sz="1200" b="1" i="1" dirty="0" smtClean="0">
                <a:solidFill>
                  <a:srgbClr val="000000"/>
                </a:solidFill>
                <a:latin typeface="Arial" charset="0"/>
                <a:ea typeface="Calibri" charset="0"/>
              </a:rPr>
              <a:t> </a:t>
            </a:r>
            <a:endParaRPr lang="es-ES_tradnl" sz="1200" dirty="0"/>
          </a:p>
        </p:txBody>
      </p:sp>
      <p:pic>
        <p:nvPicPr>
          <p:cNvPr id="13" name="Imagen 12"/>
          <p:cNvPicPr/>
          <p:nvPr/>
        </p:nvPicPr>
        <p:blipFill rotWithShape="1">
          <a:blip r:embed="rId3">
            <a:extLst>
              <a:ext uri="{28A0092B-C50C-407E-A947-70E740481C1C}">
                <a14:useLocalDpi xmlns:a14="http://schemas.microsoft.com/office/drawing/2010/main" val="0"/>
              </a:ext>
            </a:extLst>
          </a:blip>
          <a:srcRect l="256" r="1"/>
          <a:stretch/>
        </p:blipFill>
        <p:spPr bwMode="auto">
          <a:xfrm>
            <a:off x="292238" y="2030368"/>
            <a:ext cx="4307473" cy="4558401"/>
          </a:xfrm>
          <a:prstGeom prst="rect">
            <a:avLst/>
          </a:prstGeom>
          <a:ln>
            <a:noFill/>
          </a:ln>
          <a:extLst>
            <a:ext uri="{53640926-AAD7-44D8-BBD7-CCE9431645EC}">
              <a14:shadowObscured xmlns:a14="http://schemas.microsoft.com/office/drawing/2010/main"/>
            </a:ext>
          </a:extLst>
        </p:spPr>
      </p:pic>
      <p:sp>
        <p:nvSpPr>
          <p:cNvPr id="14" name="Elipse 13"/>
          <p:cNvSpPr/>
          <p:nvPr/>
        </p:nvSpPr>
        <p:spPr>
          <a:xfrm>
            <a:off x="3693735" y="2965310"/>
            <a:ext cx="179705" cy="179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15" name="Elipse 14"/>
          <p:cNvSpPr/>
          <p:nvPr/>
        </p:nvSpPr>
        <p:spPr>
          <a:xfrm>
            <a:off x="4306116" y="2940231"/>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16" name="Elipse 15"/>
          <p:cNvSpPr/>
          <p:nvPr/>
        </p:nvSpPr>
        <p:spPr>
          <a:xfrm>
            <a:off x="4306117" y="2555727"/>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17" name="Elipse 16"/>
          <p:cNvSpPr/>
          <p:nvPr/>
        </p:nvSpPr>
        <p:spPr>
          <a:xfrm>
            <a:off x="4306114" y="3379666"/>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pic>
        <p:nvPicPr>
          <p:cNvPr id="18" name="Imagen 17"/>
          <p:cNvPicPr/>
          <p:nvPr/>
        </p:nvPicPr>
        <p:blipFill rotWithShape="1">
          <a:blip r:embed="rId4">
            <a:extLst>
              <a:ext uri="{28A0092B-C50C-407E-A947-70E740481C1C}">
                <a14:useLocalDpi xmlns:a14="http://schemas.microsoft.com/office/drawing/2010/main" val="0"/>
              </a:ext>
            </a:extLst>
          </a:blip>
          <a:srcRect l="267" b="54372"/>
          <a:stretch/>
        </p:blipFill>
        <p:spPr bwMode="auto">
          <a:xfrm>
            <a:off x="4773854" y="1052736"/>
            <a:ext cx="4067273" cy="562094"/>
          </a:xfrm>
          <a:prstGeom prst="rect">
            <a:avLst/>
          </a:prstGeom>
          <a:ln>
            <a:noFill/>
          </a:ln>
          <a:extLst>
            <a:ext uri="{53640926-AAD7-44D8-BBD7-CCE9431645EC}">
              <a14:shadowObscured xmlns:a14="http://schemas.microsoft.com/office/drawing/2010/main"/>
            </a:ext>
          </a:extLst>
        </p:spPr>
      </p:pic>
      <p:graphicFrame>
        <p:nvGraphicFramePr>
          <p:cNvPr id="19" name="Diagrama 18"/>
          <p:cNvGraphicFramePr/>
          <p:nvPr>
            <p:extLst>
              <p:ext uri="{D42A27DB-BD31-4B8C-83A1-F6EECF244321}">
                <p14:modId xmlns:p14="http://schemas.microsoft.com/office/powerpoint/2010/main" val="1307721815"/>
              </p:ext>
            </p:extLst>
          </p:nvPr>
        </p:nvGraphicFramePr>
        <p:xfrm>
          <a:off x="4981732" y="1727471"/>
          <a:ext cx="3660383" cy="7654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Rectángulo 19"/>
          <p:cNvSpPr/>
          <p:nvPr/>
        </p:nvSpPr>
        <p:spPr>
          <a:xfrm>
            <a:off x="4803386" y="2549985"/>
            <a:ext cx="4074328" cy="461665"/>
          </a:xfrm>
          <a:prstGeom prst="rect">
            <a:avLst/>
          </a:prstGeom>
        </p:spPr>
        <p:txBody>
          <a:bodyPr wrap="square">
            <a:spAutoFit/>
          </a:bodyPr>
          <a:lstStyle/>
          <a:p>
            <a:pPr algn="ctr"/>
            <a:r>
              <a:rPr lang="es-ES_tradnl" sz="1200" b="1" i="1" dirty="0" smtClean="0">
                <a:solidFill>
                  <a:srgbClr val="000000"/>
                </a:solidFill>
                <a:latin typeface="Arial" charset="0"/>
                <a:ea typeface="Times New Roman" charset="0"/>
                <a:cs typeface="Times New Roman" charset="0"/>
              </a:rPr>
              <a:t>Variación </a:t>
            </a:r>
            <a:r>
              <a:rPr lang="es-ES_tradnl" sz="1200" b="1" i="1" dirty="0">
                <a:solidFill>
                  <a:srgbClr val="000000"/>
                </a:solidFill>
                <a:latin typeface="Arial" charset="0"/>
                <a:ea typeface="Times New Roman" charset="0"/>
                <a:cs typeface="Times New Roman" charset="0"/>
              </a:rPr>
              <a:t>ingresos familiares</a:t>
            </a:r>
            <a:r>
              <a:rPr lang="es-ES_tradnl" sz="1200" b="1" i="1" dirty="0" smtClean="0">
                <a:solidFill>
                  <a:srgbClr val="000000"/>
                </a:solidFill>
                <a:latin typeface="Arial" charset="0"/>
                <a:ea typeface="Times New Roman" charset="0"/>
                <a:cs typeface="Times New Roman" charset="0"/>
              </a:rPr>
              <a:t> </a:t>
            </a:r>
            <a:r>
              <a:rPr lang="es-ES_tradnl" sz="1200" b="1" i="1" dirty="0">
                <a:solidFill>
                  <a:srgbClr val="000000"/>
                </a:solidFill>
                <a:latin typeface="Arial" charset="0"/>
                <a:ea typeface="Times New Roman" charset="0"/>
                <a:cs typeface="Times New Roman" charset="0"/>
              </a:rPr>
              <a:t>durante pandemia (P14) – Estabilidad financiera durante pandemia (P20</a:t>
            </a:r>
            <a:r>
              <a:rPr lang="es-ES_tradnl" sz="1200" b="1" i="1" dirty="0" smtClean="0">
                <a:solidFill>
                  <a:srgbClr val="000000"/>
                </a:solidFill>
                <a:latin typeface="Arial" charset="0"/>
                <a:ea typeface="Times New Roman" charset="0"/>
                <a:cs typeface="Times New Roman" charset="0"/>
              </a:rPr>
              <a:t>) </a:t>
            </a:r>
            <a:endParaRPr lang="es-ES_tradnl" sz="1200" dirty="0"/>
          </a:p>
        </p:txBody>
      </p:sp>
      <p:pic>
        <p:nvPicPr>
          <p:cNvPr id="21" name="Imagen 20"/>
          <p:cNvPicPr/>
          <p:nvPr/>
        </p:nvPicPr>
        <p:blipFill rotWithShape="1">
          <a:blip r:embed="rId10">
            <a:extLst>
              <a:ext uri="{28A0092B-C50C-407E-A947-70E740481C1C}">
                <a14:useLocalDpi xmlns:a14="http://schemas.microsoft.com/office/drawing/2010/main" val="0"/>
              </a:ext>
            </a:extLst>
          </a:blip>
          <a:srcRect l="249" r="-1"/>
          <a:stretch/>
        </p:blipFill>
        <p:spPr bwMode="auto">
          <a:xfrm>
            <a:off x="4788620" y="3119936"/>
            <a:ext cx="4103860" cy="1893240"/>
          </a:xfrm>
          <a:prstGeom prst="rect">
            <a:avLst/>
          </a:prstGeom>
          <a:ln>
            <a:noFill/>
          </a:ln>
          <a:extLst>
            <a:ext uri="{53640926-AAD7-44D8-BBD7-CCE9431645EC}">
              <a14:shadowObscured xmlns:a14="http://schemas.microsoft.com/office/drawing/2010/main"/>
            </a:ext>
          </a:extLst>
        </p:spPr>
      </p:pic>
      <p:sp>
        <p:nvSpPr>
          <p:cNvPr id="22" name="Elipse 21"/>
          <p:cNvSpPr/>
          <p:nvPr/>
        </p:nvSpPr>
        <p:spPr>
          <a:xfrm>
            <a:off x="7978526" y="4041383"/>
            <a:ext cx="179705" cy="179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23" name="Elipse 22"/>
          <p:cNvSpPr/>
          <p:nvPr/>
        </p:nvSpPr>
        <p:spPr>
          <a:xfrm>
            <a:off x="8554590" y="4041383"/>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24" name="Elipse 23"/>
          <p:cNvSpPr/>
          <p:nvPr/>
        </p:nvSpPr>
        <p:spPr>
          <a:xfrm>
            <a:off x="7186438" y="4545439"/>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25" name="Elipse 24"/>
          <p:cNvSpPr/>
          <p:nvPr/>
        </p:nvSpPr>
        <p:spPr>
          <a:xfrm>
            <a:off x="7978526" y="4542433"/>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pic>
        <p:nvPicPr>
          <p:cNvPr id="26" name="Imagen 25"/>
          <p:cNvPicPr/>
          <p:nvPr/>
        </p:nvPicPr>
        <p:blipFill rotWithShape="1">
          <a:blip r:embed="rId11">
            <a:extLst>
              <a:ext uri="{28A0092B-C50C-407E-A947-70E740481C1C}">
                <a14:useLocalDpi xmlns:a14="http://schemas.microsoft.com/office/drawing/2010/main" val="0"/>
              </a:ext>
            </a:extLst>
          </a:blip>
          <a:srcRect l="263" b="49332"/>
          <a:stretch/>
        </p:blipFill>
        <p:spPr bwMode="auto">
          <a:xfrm>
            <a:off x="4821036" y="5142535"/>
            <a:ext cx="4052507" cy="590721"/>
          </a:xfrm>
          <a:prstGeom prst="rect">
            <a:avLst/>
          </a:prstGeom>
          <a:ln>
            <a:noFill/>
          </a:ln>
          <a:extLst>
            <a:ext uri="{53640926-AAD7-44D8-BBD7-CCE9431645EC}">
              <a14:shadowObscured xmlns:a14="http://schemas.microsoft.com/office/drawing/2010/main"/>
            </a:ext>
          </a:extLst>
        </p:spPr>
      </p:pic>
      <p:graphicFrame>
        <p:nvGraphicFramePr>
          <p:cNvPr id="27" name="Diagrama 26"/>
          <p:cNvGraphicFramePr/>
          <p:nvPr>
            <p:extLst>
              <p:ext uri="{D42A27DB-BD31-4B8C-83A1-F6EECF244321}">
                <p14:modId xmlns:p14="http://schemas.microsoft.com/office/powerpoint/2010/main" val="1532901307"/>
              </p:ext>
            </p:extLst>
          </p:nvPr>
        </p:nvGraphicFramePr>
        <p:xfrm>
          <a:off x="5073912" y="5835938"/>
          <a:ext cx="3660383" cy="7654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8" name="CuadroTexto 27"/>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Resultados</a:t>
            </a:r>
            <a:endParaRPr lang="es-EC" sz="3200" b="1" dirty="0">
              <a:solidFill>
                <a:schemeClr val="accent3">
                  <a:lumMod val="75000"/>
                </a:schemeClr>
              </a:solidFill>
            </a:endParaRPr>
          </a:p>
        </p:txBody>
      </p:sp>
      <p:sp>
        <p:nvSpPr>
          <p:cNvPr id="30" name="Rectángulo redondeado 29"/>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a:t>
            </a:r>
            <a:r>
              <a:rPr lang="es-EC" sz="3200" b="1">
                <a:solidFill>
                  <a:sysClr val="windowText" lastClr="000000"/>
                </a:solidFill>
              </a:rPr>
              <a:t>. </a:t>
            </a:r>
            <a:r>
              <a:rPr lang="es-EC" sz="3200" b="1" dirty="0" smtClean="0">
                <a:solidFill>
                  <a:sysClr val="windowText" lastClr="000000"/>
                </a:solidFill>
              </a:rPr>
              <a:t>IV</a:t>
            </a:r>
            <a:endParaRPr lang="es-EC" sz="3200" b="1" dirty="0">
              <a:solidFill>
                <a:sysClr val="windowText" lastClr="000000"/>
              </a:solidFill>
            </a:endParaRPr>
          </a:p>
        </p:txBody>
      </p:sp>
    </p:spTree>
    <p:extLst>
      <p:ext uri="{BB962C8B-B14F-4D97-AF65-F5344CB8AC3E}">
        <p14:creationId xmlns:p14="http://schemas.microsoft.com/office/powerpoint/2010/main" val="882497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C0265BC0-B64D-4AAE-A8CF-9E14D7436707}"/>
              </a:ext>
            </a:extLst>
          </p:cNvPr>
          <p:cNvSpPr txBox="1">
            <a:spLocks/>
          </p:cNvSpPr>
          <p:nvPr/>
        </p:nvSpPr>
        <p:spPr>
          <a:xfrm>
            <a:off x="-86177" y="980728"/>
            <a:ext cx="4083831" cy="3568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dirty="0" smtClean="0">
                <a:solidFill>
                  <a:schemeClr val="tx2">
                    <a:lumMod val="75000"/>
                  </a:schemeClr>
                </a:solidFill>
                <a:latin typeface="Arial" charset="0"/>
                <a:ea typeface="Arial" charset="0"/>
                <a:cs typeface="Arial" charset="0"/>
              </a:rPr>
              <a:t>Análisis bivariado de los resultados</a:t>
            </a:r>
            <a:endParaRPr lang="es-EC" sz="1400" b="1" u="sng" dirty="0">
              <a:solidFill>
                <a:schemeClr val="tx2">
                  <a:lumMod val="75000"/>
                </a:schemeClr>
              </a:solidFill>
              <a:latin typeface="Arial" charset="0"/>
              <a:ea typeface="Arial" charset="0"/>
              <a:cs typeface="Arial" charset="0"/>
            </a:endParaRPr>
          </a:p>
        </p:txBody>
      </p:sp>
      <p:sp>
        <p:nvSpPr>
          <p:cNvPr id="12" name="Rectángulo 11"/>
          <p:cNvSpPr/>
          <p:nvPr/>
        </p:nvSpPr>
        <p:spPr>
          <a:xfrm>
            <a:off x="525383" y="1453142"/>
            <a:ext cx="4074328" cy="461665"/>
          </a:xfrm>
          <a:prstGeom prst="rect">
            <a:avLst/>
          </a:prstGeom>
        </p:spPr>
        <p:txBody>
          <a:bodyPr wrap="square">
            <a:spAutoFit/>
          </a:bodyPr>
          <a:lstStyle/>
          <a:p>
            <a:pPr algn="ctr"/>
            <a:r>
              <a:rPr lang="es-ES_tradnl" sz="1200" b="1" i="1" dirty="0" smtClean="0">
                <a:solidFill>
                  <a:srgbClr val="000000"/>
                </a:solidFill>
                <a:latin typeface="Arial" charset="0"/>
                <a:ea typeface="Calibri" charset="0"/>
              </a:rPr>
              <a:t>Variación </a:t>
            </a:r>
            <a:r>
              <a:rPr lang="es-ES_tradnl" sz="1200" b="1" i="1" dirty="0">
                <a:solidFill>
                  <a:srgbClr val="000000"/>
                </a:solidFill>
                <a:latin typeface="Arial" charset="0"/>
                <a:ea typeface="Calibri" charset="0"/>
              </a:rPr>
              <a:t>gastos </a:t>
            </a:r>
            <a:r>
              <a:rPr lang="es-ES_tradnl" sz="1200" b="1" i="1" dirty="0">
                <a:solidFill>
                  <a:srgbClr val="000000"/>
                </a:solidFill>
                <a:latin typeface="Arial" charset="0"/>
                <a:ea typeface="Times New Roman" charset="0"/>
                <a:cs typeface="Times New Roman" charset="0"/>
              </a:rPr>
              <a:t>familiares </a:t>
            </a:r>
            <a:r>
              <a:rPr lang="es-ES_tradnl" sz="1200" b="1" i="1" dirty="0" smtClean="0">
                <a:solidFill>
                  <a:srgbClr val="000000"/>
                </a:solidFill>
                <a:latin typeface="Arial" charset="0"/>
                <a:ea typeface="Calibri" charset="0"/>
              </a:rPr>
              <a:t>durante </a:t>
            </a:r>
            <a:r>
              <a:rPr lang="es-ES_tradnl" sz="1200" b="1" i="1" dirty="0">
                <a:solidFill>
                  <a:srgbClr val="000000"/>
                </a:solidFill>
                <a:latin typeface="Arial" charset="0"/>
                <a:ea typeface="Calibri" charset="0"/>
              </a:rPr>
              <a:t>pandemia (P16) – Ahorros familiares durante pandemia (P19)</a:t>
            </a:r>
            <a:endParaRPr lang="es-ES_tradnl" sz="1200" dirty="0"/>
          </a:p>
        </p:txBody>
      </p:sp>
      <p:graphicFrame>
        <p:nvGraphicFramePr>
          <p:cNvPr id="19" name="Diagrama 18"/>
          <p:cNvGraphicFramePr/>
          <p:nvPr>
            <p:extLst>
              <p:ext uri="{D42A27DB-BD31-4B8C-83A1-F6EECF244321}">
                <p14:modId xmlns:p14="http://schemas.microsoft.com/office/powerpoint/2010/main" val="1465655817"/>
              </p:ext>
            </p:extLst>
          </p:nvPr>
        </p:nvGraphicFramePr>
        <p:xfrm>
          <a:off x="4981732" y="1727471"/>
          <a:ext cx="3660383" cy="765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ectángulo 19"/>
          <p:cNvSpPr/>
          <p:nvPr/>
        </p:nvSpPr>
        <p:spPr>
          <a:xfrm>
            <a:off x="4803386" y="2549985"/>
            <a:ext cx="4074328" cy="461665"/>
          </a:xfrm>
          <a:prstGeom prst="rect">
            <a:avLst/>
          </a:prstGeom>
        </p:spPr>
        <p:txBody>
          <a:bodyPr wrap="square">
            <a:spAutoFit/>
          </a:bodyPr>
          <a:lstStyle/>
          <a:p>
            <a:pPr algn="ctr"/>
            <a:r>
              <a:rPr lang="es-ES_tradnl" sz="1200" b="1" i="1" dirty="0" smtClean="0">
                <a:solidFill>
                  <a:srgbClr val="000000"/>
                </a:solidFill>
                <a:latin typeface="Arial" charset="0"/>
                <a:ea typeface="Times New Roman" charset="0"/>
                <a:cs typeface="Times New Roman" charset="0"/>
              </a:rPr>
              <a:t>Variación </a:t>
            </a:r>
            <a:r>
              <a:rPr lang="es-ES_tradnl" sz="1200" b="1" i="1" dirty="0">
                <a:solidFill>
                  <a:srgbClr val="000000"/>
                </a:solidFill>
                <a:latin typeface="Arial" charset="0"/>
                <a:ea typeface="Times New Roman" charset="0"/>
                <a:cs typeface="Times New Roman" charset="0"/>
              </a:rPr>
              <a:t>gastos familiares </a:t>
            </a:r>
            <a:r>
              <a:rPr lang="es-ES_tradnl" sz="1200" b="1" i="1" dirty="0" smtClean="0">
                <a:solidFill>
                  <a:srgbClr val="000000"/>
                </a:solidFill>
                <a:latin typeface="Arial" charset="0"/>
                <a:ea typeface="Times New Roman" charset="0"/>
                <a:cs typeface="Times New Roman" charset="0"/>
              </a:rPr>
              <a:t>durante </a:t>
            </a:r>
            <a:r>
              <a:rPr lang="es-ES_tradnl" sz="1200" b="1" i="1" dirty="0">
                <a:solidFill>
                  <a:srgbClr val="000000"/>
                </a:solidFill>
                <a:latin typeface="Arial" charset="0"/>
                <a:ea typeface="Times New Roman" charset="0"/>
                <a:cs typeface="Times New Roman" charset="0"/>
              </a:rPr>
              <a:t>pandemia (P16) – Estabilidad financiera durante pandemia (P20</a:t>
            </a:r>
            <a:r>
              <a:rPr lang="es-ES_tradnl" sz="1200" b="1" i="1" dirty="0" smtClean="0">
                <a:solidFill>
                  <a:srgbClr val="000000"/>
                </a:solidFill>
                <a:latin typeface="Arial" charset="0"/>
                <a:ea typeface="Times New Roman" charset="0"/>
                <a:cs typeface="Times New Roman" charset="0"/>
              </a:rPr>
              <a:t>)  </a:t>
            </a:r>
            <a:endParaRPr lang="es-ES_tradnl" sz="1200" dirty="0"/>
          </a:p>
        </p:txBody>
      </p:sp>
      <p:pic>
        <p:nvPicPr>
          <p:cNvPr id="28" name="Imagen 27"/>
          <p:cNvPicPr/>
          <p:nvPr/>
        </p:nvPicPr>
        <p:blipFill rotWithShape="1">
          <a:blip r:embed="rId8">
            <a:extLst>
              <a:ext uri="{28A0092B-C50C-407E-A947-70E740481C1C}">
                <a14:useLocalDpi xmlns:a14="http://schemas.microsoft.com/office/drawing/2010/main" val="0"/>
              </a:ext>
            </a:extLst>
          </a:blip>
          <a:srcRect l="373" r="1"/>
          <a:stretch/>
        </p:blipFill>
        <p:spPr bwMode="auto">
          <a:xfrm>
            <a:off x="290800" y="2038951"/>
            <a:ext cx="4293135" cy="4558401"/>
          </a:xfrm>
          <a:prstGeom prst="rect">
            <a:avLst/>
          </a:prstGeom>
          <a:ln>
            <a:noFill/>
          </a:ln>
          <a:extLst>
            <a:ext uri="{53640926-AAD7-44D8-BBD7-CCE9431645EC}">
              <a14:shadowObscured xmlns:a14="http://schemas.microsoft.com/office/drawing/2010/main"/>
            </a:ext>
          </a:extLst>
        </p:spPr>
      </p:pic>
      <p:sp>
        <p:nvSpPr>
          <p:cNvPr id="29" name="Elipse 28"/>
          <p:cNvSpPr/>
          <p:nvPr/>
        </p:nvSpPr>
        <p:spPr>
          <a:xfrm>
            <a:off x="2160047" y="2564904"/>
            <a:ext cx="179705" cy="179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30" name="Elipse 29"/>
          <p:cNvSpPr/>
          <p:nvPr/>
        </p:nvSpPr>
        <p:spPr>
          <a:xfrm>
            <a:off x="4283968" y="2564904"/>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pic>
        <p:nvPicPr>
          <p:cNvPr id="31" name="Imagen 30"/>
          <p:cNvPicPr/>
          <p:nvPr/>
        </p:nvPicPr>
        <p:blipFill rotWithShape="1">
          <a:blip r:embed="rId9">
            <a:extLst>
              <a:ext uri="{28A0092B-C50C-407E-A947-70E740481C1C}">
                <a14:useLocalDpi xmlns:a14="http://schemas.microsoft.com/office/drawing/2010/main" val="0"/>
              </a:ext>
            </a:extLst>
          </a:blip>
          <a:srcRect l="233" r="11376" b="51532"/>
          <a:stretch/>
        </p:blipFill>
        <p:spPr bwMode="auto">
          <a:xfrm>
            <a:off x="4773854" y="1052736"/>
            <a:ext cx="4099689" cy="556752"/>
          </a:xfrm>
          <a:prstGeom prst="rect">
            <a:avLst/>
          </a:prstGeom>
          <a:ln>
            <a:noFill/>
          </a:ln>
          <a:extLst>
            <a:ext uri="{53640926-AAD7-44D8-BBD7-CCE9431645EC}">
              <a14:shadowObscured xmlns:a14="http://schemas.microsoft.com/office/drawing/2010/main"/>
            </a:ext>
          </a:extLst>
        </p:spPr>
      </p:pic>
      <p:pic>
        <p:nvPicPr>
          <p:cNvPr id="32" name="Imagen 31"/>
          <p:cNvPicPr/>
          <p:nvPr/>
        </p:nvPicPr>
        <p:blipFill rotWithShape="1">
          <a:blip r:embed="rId10">
            <a:extLst>
              <a:ext uri="{28A0092B-C50C-407E-A947-70E740481C1C}">
                <a14:useLocalDpi xmlns:a14="http://schemas.microsoft.com/office/drawing/2010/main" val="0"/>
              </a:ext>
            </a:extLst>
          </a:blip>
          <a:srcRect l="249" r="-1"/>
          <a:stretch/>
        </p:blipFill>
        <p:spPr bwMode="auto">
          <a:xfrm>
            <a:off x="4773853" y="3140968"/>
            <a:ext cx="4118627" cy="1898844"/>
          </a:xfrm>
          <a:prstGeom prst="rect">
            <a:avLst/>
          </a:prstGeom>
          <a:ln>
            <a:noFill/>
          </a:ln>
          <a:extLst>
            <a:ext uri="{53640926-AAD7-44D8-BBD7-CCE9431645EC}">
              <a14:shadowObscured xmlns:a14="http://schemas.microsoft.com/office/drawing/2010/main"/>
            </a:ext>
          </a:extLst>
        </p:spPr>
      </p:pic>
      <p:pic>
        <p:nvPicPr>
          <p:cNvPr id="33" name="Imagen 32"/>
          <p:cNvPicPr/>
          <p:nvPr/>
        </p:nvPicPr>
        <p:blipFill rotWithShape="1">
          <a:blip r:embed="rId11">
            <a:extLst>
              <a:ext uri="{28A0092B-C50C-407E-A947-70E740481C1C}">
                <a14:useLocalDpi xmlns:a14="http://schemas.microsoft.com/office/drawing/2010/main" val="0"/>
              </a:ext>
            </a:extLst>
          </a:blip>
          <a:srcRect l="267" b="51404"/>
          <a:stretch/>
        </p:blipFill>
        <p:spPr bwMode="auto">
          <a:xfrm>
            <a:off x="4839973" y="5157192"/>
            <a:ext cx="4052507" cy="588161"/>
          </a:xfrm>
          <a:prstGeom prst="rect">
            <a:avLst/>
          </a:prstGeom>
          <a:ln>
            <a:noFill/>
          </a:ln>
          <a:extLst>
            <a:ext uri="{53640926-AAD7-44D8-BBD7-CCE9431645EC}">
              <a14:shadowObscured xmlns:a14="http://schemas.microsoft.com/office/drawing/2010/main"/>
            </a:ext>
          </a:extLst>
        </p:spPr>
      </p:pic>
      <p:graphicFrame>
        <p:nvGraphicFramePr>
          <p:cNvPr id="34" name="Diagrama 33"/>
          <p:cNvGraphicFramePr/>
          <p:nvPr>
            <p:extLst>
              <p:ext uri="{D42A27DB-BD31-4B8C-83A1-F6EECF244321}">
                <p14:modId xmlns:p14="http://schemas.microsoft.com/office/powerpoint/2010/main" val="1937000670"/>
              </p:ext>
            </p:extLst>
          </p:nvPr>
        </p:nvGraphicFramePr>
        <p:xfrm>
          <a:off x="4981731" y="5831927"/>
          <a:ext cx="3891812" cy="7654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5" name="Elipse 34"/>
          <p:cNvSpPr/>
          <p:nvPr/>
        </p:nvSpPr>
        <p:spPr>
          <a:xfrm>
            <a:off x="6372199" y="4068088"/>
            <a:ext cx="179705" cy="179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36" name="Elipse 35"/>
          <p:cNvSpPr/>
          <p:nvPr/>
        </p:nvSpPr>
        <p:spPr>
          <a:xfrm>
            <a:off x="6372200" y="4575384"/>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37" name="Elipse 36"/>
          <p:cNvSpPr/>
          <p:nvPr/>
        </p:nvSpPr>
        <p:spPr>
          <a:xfrm>
            <a:off x="7956376" y="4575385"/>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38" name="Elipse 37"/>
          <p:cNvSpPr/>
          <p:nvPr/>
        </p:nvSpPr>
        <p:spPr>
          <a:xfrm>
            <a:off x="8568759" y="4070727"/>
            <a:ext cx="179705" cy="1797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39" name="CuadroTexto 38"/>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Resultados</a:t>
            </a:r>
            <a:endParaRPr lang="es-EC" sz="3200" b="1" dirty="0">
              <a:solidFill>
                <a:schemeClr val="accent3">
                  <a:lumMod val="75000"/>
                </a:schemeClr>
              </a:solidFill>
            </a:endParaRPr>
          </a:p>
        </p:txBody>
      </p:sp>
      <p:sp>
        <p:nvSpPr>
          <p:cNvPr id="41" name="Rectángulo redondeado 40"/>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a:t>
            </a:r>
            <a:r>
              <a:rPr lang="es-EC" sz="3200" b="1">
                <a:solidFill>
                  <a:sysClr val="windowText" lastClr="000000"/>
                </a:solidFill>
              </a:rPr>
              <a:t>. </a:t>
            </a:r>
            <a:r>
              <a:rPr lang="es-EC" sz="3200" b="1" dirty="0" smtClean="0">
                <a:solidFill>
                  <a:sysClr val="windowText" lastClr="000000"/>
                </a:solidFill>
              </a:rPr>
              <a:t>IV</a:t>
            </a:r>
            <a:endParaRPr lang="es-EC" sz="3200" b="1" dirty="0">
              <a:solidFill>
                <a:sysClr val="windowText" lastClr="000000"/>
              </a:solidFill>
            </a:endParaRPr>
          </a:p>
        </p:txBody>
      </p:sp>
    </p:spTree>
    <p:extLst>
      <p:ext uri="{BB962C8B-B14F-4D97-AF65-F5344CB8AC3E}">
        <p14:creationId xmlns:p14="http://schemas.microsoft.com/office/powerpoint/2010/main" val="16713884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Resultados</a:t>
            </a:r>
            <a:endParaRPr lang="es-EC" sz="3200" b="1" dirty="0">
              <a:solidFill>
                <a:schemeClr val="accent3">
                  <a:lumMod val="75000"/>
                </a:schemeClr>
              </a:solidFill>
            </a:endParaRPr>
          </a:p>
        </p:txBody>
      </p:sp>
      <p:sp>
        <p:nvSpPr>
          <p:cNvPr id="4" name="Título 3">
            <a:extLst>
              <a:ext uri="{FF2B5EF4-FFF2-40B4-BE49-F238E27FC236}">
                <a16:creationId xmlns="" xmlns:a16="http://schemas.microsoft.com/office/drawing/2014/main" id="{C0265BC0-B64D-4AAE-A8CF-9E14D7436707}"/>
              </a:ext>
            </a:extLst>
          </p:cNvPr>
          <p:cNvSpPr txBox="1">
            <a:spLocks/>
          </p:cNvSpPr>
          <p:nvPr/>
        </p:nvSpPr>
        <p:spPr>
          <a:xfrm>
            <a:off x="2818116" y="1038780"/>
            <a:ext cx="4083831" cy="3568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dirty="0" smtClean="0">
                <a:solidFill>
                  <a:schemeClr val="tx2">
                    <a:lumMod val="75000"/>
                  </a:schemeClr>
                </a:solidFill>
                <a:latin typeface="Arial" charset="0"/>
                <a:ea typeface="Arial" charset="0"/>
                <a:cs typeface="Arial" charset="0"/>
              </a:rPr>
              <a:t>Prueba de hipótesis</a:t>
            </a:r>
            <a:endParaRPr lang="es-EC" sz="1400" b="1" u="sng" dirty="0">
              <a:solidFill>
                <a:schemeClr val="tx2">
                  <a:lumMod val="75000"/>
                </a:schemeClr>
              </a:solidFill>
              <a:latin typeface="Arial" charset="0"/>
              <a:ea typeface="Arial" charset="0"/>
              <a:cs typeface="Arial" charset="0"/>
            </a:endParaRPr>
          </a:p>
        </p:txBody>
      </p:sp>
      <p:sp>
        <p:nvSpPr>
          <p:cNvPr id="5" name="Pentágono 4"/>
          <p:cNvSpPr/>
          <p:nvPr/>
        </p:nvSpPr>
        <p:spPr>
          <a:xfrm>
            <a:off x="1115616" y="1628800"/>
            <a:ext cx="3744416" cy="476086"/>
          </a:xfrm>
          <a:prstGeom prst="homePlate">
            <a:avLst/>
          </a:prstGeom>
          <a:ln>
            <a:solidFill>
              <a:schemeClr val="tx2"/>
            </a:solidFill>
            <a:prstDash val="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1200" b="1">
                <a:latin typeface="Arial" charset="0"/>
                <a:ea typeface="Arial" charset="0"/>
                <a:cs typeface="Arial" charset="0"/>
              </a:rPr>
              <a:t>Prueba de normalidad Kolmogorov-Smirnov</a:t>
            </a:r>
            <a:r>
              <a:rPr lang="es-ES_tradnl" sz="1200">
                <a:latin typeface="Arial" charset="0"/>
                <a:ea typeface="Arial" charset="0"/>
                <a:cs typeface="Arial" charset="0"/>
              </a:rPr>
              <a:t> </a:t>
            </a:r>
          </a:p>
        </p:txBody>
      </p:sp>
      <p:pic>
        <p:nvPicPr>
          <p:cNvPr id="7" name="Imagen 6"/>
          <p:cNvPicPr/>
          <p:nvPr/>
        </p:nvPicPr>
        <p:blipFill rotWithShape="1">
          <a:blip r:embed="rId3">
            <a:extLst>
              <a:ext uri="{28A0092B-C50C-407E-A947-70E740481C1C}">
                <a14:useLocalDpi xmlns:a14="http://schemas.microsoft.com/office/drawing/2010/main" val="0"/>
              </a:ext>
            </a:extLst>
          </a:blip>
          <a:srcRect l="279"/>
          <a:stretch/>
        </p:blipFill>
        <p:spPr bwMode="auto">
          <a:xfrm>
            <a:off x="467544" y="2302586"/>
            <a:ext cx="4869815" cy="781685"/>
          </a:xfrm>
          <a:prstGeom prst="rect">
            <a:avLst/>
          </a:prstGeom>
          <a:ln>
            <a:noFill/>
          </a:ln>
          <a:extLst>
            <a:ext uri="{53640926-AAD7-44D8-BBD7-CCE9431645EC}">
              <a14:shadowObscured xmlns:a14="http://schemas.microsoft.com/office/drawing/2010/main"/>
            </a:ext>
          </a:extLst>
        </p:spPr>
      </p:pic>
      <p:sp>
        <p:nvSpPr>
          <p:cNvPr id="8" name="Abrir llave 7"/>
          <p:cNvSpPr/>
          <p:nvPr/>
        </p:nvSpPr>
        <p:spPr>
          <a:xfrm rot="10800000">
            <a:off x="5450828" y="2655932"/>
            <a:ext cx="201292" cy="423394"/>
          </a:xfrm>
          <a:prstGeom prst="leftBrace">
            <a:avLst/>
          </a:prstGeom>
          <a:ln w="952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aphicFrame>
        <p:nvGraphicFramePr>
          <p:cNvPr id="9" name="Diagrama 8"/>
          <p:cNvGraphicFramePr/>
          <p:nvPr>
            <p:extLst>
              <p:ext uri="{D42A27DB-BD31-4B8C-83A1-F6EECF244321}">
                <p14:modId xmlns:p14="http://schemas.microsoft.com/office/powerpoint/2010/main" val="1639885229"/>
              </p:ext>
            </p:extLst>
          </p:nvPr>
        </p:nvGraphicFramePr>
        <p:xfrm>
          <a:off x="5555363" y="1916832"/>
          <a:ext cx="3121093" cy="1224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Pentágono 9"/>
          <p:cNvSpPr/>
          <p:nvPr/>
        </p:nvSpPr>
        <p:spPr>
          <a:xfrm flipH="1">
            <a:off x="4644008" y="3584796"/>
            <a:ext cx="3744416" cy="498710"/>
          </a:xfrm>
          <a:prstGeom prst="homePlate">
            <a:avLst/>
          </a:prstGeom>
          <a:ln>
            <a:solidFill>
              <a:schemeClr val="accent5"/>
            </a:solidFill>
            <a:prstDash val="dash"/>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S_tradnl" sz="1200" b="1"/>
              <a:t>Prueba de correlación de </a:t>
            </a:r>
            <a:r>
              <a:rPr lang="es-ES_tradnl" sz="1200" b="1" smtClean="0"/>
              <a:t>Spearman</a:t>
            </a:r>
            <a:endParaRPr lang="es-ES_tradnl" sz="1200" dirty="0">
              <a:latin typeface="Arial" charset="0"/>
              <a:ea typeface="Arial" charset="0"/>
              <a:cs typeface="Arial" charset="0"/>
            </a:endParaRPr>
          </a:p>
        </p:txBody>
      </p:sp>
      <p:pic>
        <p:nvPicPr>
          <p:cNvPr id="11" name="Imagen 10"/>
          <p:cNvPicPr/>
          <p:nvPr/>
        </p:nvPicPr>
        <p:blipFill rotWithShape="1">
          <a:blip r:embed="rId9">
            <a:extLst>
              <a:ext uri="{28A0092B-C50C-407E-A947-70E740481C1C}">
                <a14:useLocalDpi xmlns:a14="http://schemas.microsoft.com/office/drawing/2010/main" val="0"/>
              </a:ext>
            </a:extLst>
          </a:blip>
          <a:srcRect l="188"/>
          <a:stretch/>
        </p:blipFill>
        <p:spPr bwMode="auto">
          <a:xfrm>
            <a:off x="4283968" y="4279022"/>
            <a:ext cx="4626243" cy="1948815"/>
          </a:xfrm>
          <a:prstGeom prst="rect">
            <a:avLst/>
          </a:prstGeom>
          <a:ln>
            <a:noFill/>
          </a:ln>
          <a:extLst>
            <a:ext uri="{53640926-AAD7-44D8-BBD7-CCE9431645EC}">
              <a14:shadowObscured xmlns:a14="http://schemas.microsoft.com/office/drawing/2010/main"/>
            </a:ext>
          </a:extLst>
        </p:spPr>
      </p:pic>
      <p:graphicFrame>
        <p:nvGraphicFramePr>
          <p:cNvPr id="12" name="Diagrama 11"/>
          <p:cNvGraphicFramePr/>
          <p:nvPr>
            <p:extLst>
              <p:ext uri="{D42A27DB-BD31-4B8C-83A1-F6EECF244321}">
                <p14:modId xmlns:p14="http://schemas.microsoft.com/office/powerpoint/2010/main" val="1331796010"/>
              </p:ext>
            </p:extLst>
          </p:nvPr>
        </p:nvGraphicFramePr>
        <p:xfrm>
          <a:off x="345143" y="3356992"/>
          <a:ext cx="3650793" cy="32308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Rectángulo redondeado 1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a:t>
            </a:r>
            <a:r>
              <a:rPr lang="es-EC" sz="3200" b="1">
                <a:solidFill>
                  <a:sysClr val="windowText" lastClr="000000"/>
                </a:solidFill>
              </a:rPr>
              <a:t>. </a:t>
            </a:r>
            <a:r>
              <a:rPr lang="es-EC" sz="3200" b="1" dirty="0" smtClean="0">
                <a:solidFill>
                  <a:sysClr val="windowText" lastClr="000000"/>
                </a:solidFill>
              </a:rPr>
              <a:t>IV</a:t>
            </a:r>
            <a:endParaRPr lang="es-EC" sz="3200" b="1" dirty="0">
              <a:solidFill>
                <a:sysClr val="windowText" lastClr="000000"/>
              </a:solidFill>
            </a:endParaRPr>
          </a:p>
        </p:txBody>
      </p:sp>
    </p:spTree>
    <p:extLst>
      <p:ext uri="{BB962C8B-B14F-4D97-AF65-F5344CB8AC3E}">
        <p14:creationId xmlns:p14="http://schemas.microsoft.com/office/powerpoint/2010/main" val="1878901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Propuesta</a:t>
            </a:r>
            <a:endParaRPr lang="es-EC" sz="3200" b="1" dirty="0">
              <a:solidFill>
                <a:schemeClr val="accent3">
                  <a:lumMod val="75000"/>
                </a:schemeClr>
              </a:solidFill>
            </a:endParaRP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V</a:t>
            </a:r>
            <a:endParaRPr lang="es-EC" sz="3200" b="1" dirty="0">
              <a:solidFill>
                <a:sysClr val="windowText" lastClr="000000"/>
              </a:solidFill>
            </a:endParaRPr>
          </a:p>
        </p:txBody>
      </p:sp>
      <p:sp>
        <p:nvSpPr>
          <p:cNvPr id="4" name="Título 3">
            <a:extLst>
              <a:ext uri="{FF2B5EF4-FFF2-40B4-BE49-F238E27FC236}">
                <a16:creationId xmlns="" xmlns:a16="http://schemas.microsoft.com/office/drawing/2014/main" id="{C0265BC0-B64D-4AAE-A8CF-9E14D7436707}"/>
              </a:ext>
            </a:extLst>
          </p:cNvPr>
          <p:cNvSpPr txBox="1">
            <a:spLocks/>
          </p:cNvSpPr>
          <p:nvPr/>
        </p:nvSpPr>
        <p:spPr>
          <a:xfrm>
            <a:off x="-108520" y="1182937"/>
            <a:ext cx="2113924" cy="3739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i="1" dirty="0">
                <a:solidFill>
                  <a:schemeClr val="tx2">
                    <a:lumMod val="75000"/>
                  </a:schemeClr>
                </a:solidFill>
                <a:latin typeface="Arial" charset="0"/>
                <a:ea typeface="Arial" charset="0"/>
                <a:cs typeface="Arial" charset="0"/>
              </a:rPr>
              <a:t>Introducción</a:t>
            </a:r>
          </a:p>
        </p:txBody>
      </p:sp>
      <p:graphicFrame>
        <p:nvGraphicFramePr>
          <p:cNvPr id="5" name="Diagrama 4"/>
          <p:cNvGraphicFramePr/>
          <p:nvPr>
            <p:extLst>
              <p:ext uri="{D42A27DB-BD31-4B8C-83A1-F6EECF244321}">
                <p14:modId xmlns:p14="http://schemas.microsoft.com/office/powerpoint/2010/main" val="1818752249"/>
              </p:ext>
            </p:extLst>
          </p:nvPr>
        </p:nvGraphicFramePr>
        <p:xfrm>
          <a:off x="133196" y="1668465"/>
          <a:ext cx="3456386" cy="1437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lecha derecha 7"/>
          <p:cNvSpPr/>
          <p:nvPr/>
        </p:nvSpPr>
        <p:spPr>
          <a:xfrm>
            <a:off x="3533816" y="1927510"/>
            <a:ext cx="223064" cy="20802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graphicFrame>
        <p:nvGraphicFramePr>
          <p:cNvPr id="9" name="Diagrama 8"/>
          <p:cNvGraphicFramePr/>
          <p:nvPr>
            <p:extLst>
              <p:ext uri="{D42A27DB-BD31-4B8C-83A1-F6EECF244321}">
                <p14:modId xmlns:p14="http://schemas.microsoft.com/office/powerpoint/2010/main" val="502746739"/>
              </p:ext>
            </p:extLst>
          </p:nvPr>
        </p:nvGraphicFramePr>
        <p:xfrm>
          <a:off x="3727737" y="1315725"/>
          <a:ext cx="2078738" cy="12849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a 9"/>
          <p:cNvGraphicFramePr/>
          <p:nvPr>
            <p:extLst>
              <p:ext uri="{D42A27DB-BD31-4B8C-83A1-F6EECF244321}">
                <p14:modId xmlns:p14="http://schemas.microsoft.com/office/powerpoint/2010/main" val="1463775075"/>
              </p:ext>
            </p:extLst>
          </p:nvPr>
        </p:nvGraphicFramePr>
        <p:xfrm>
          <a:off x="5891382" y="1052828"/>
          <a:ext cx="3072683" cy="20530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a 10"/>
          <p:cNvGraphicFramePr/>
          <p:nvPr>
            <p:extLst>
              <p:ext uri="{D42A27DB-BD31-4B8C-83A1-F6EECF244321}">
                <p14:modId xmlns:p14="http://schemas.microsoft.com/office/powerpoint/2010/main" val="29783745"/>
              </p:ext>
            </p:extLst>
          </p:nvPr>
        </p:nvGraphicFramePr>
        <p:xfrm>
          <a:off x="251520" y="3329487"/>
          <a:ext cx="3338062" cy="290782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2" name="Flecha derecha 11"/>
          <p:cNvSpPr/>
          <p:nvPr/>
        </p:nvSpPr>
        <p:spPr>
          <a:xfrm rot="5400000">
            <a:off x="2692270" y="3001825"/>
            <a:ext cx="223064" cy="20802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13" name="Título 3">
            <a:extLst>
              <a:ext uri="{FF2B5EF4-FFF2-40B4-BE49-F238E27FC236}">
                <a16:creationId xmlns="" xmlns:a16="http://schemas.microsoft.com/office/drawing/2014/main" id="{C0265BC0-B64D-4AAE-A8CF-9E14D7436707}"/>
              </a:ext>
            </a:extLst>
          </p:cNvPr>
          <p:cNvSpPr txBox="1">
            <a:spLocks/>
          </p:cNvSpPr>
          <p:nvPr/>
        </p:nvSpPr>
        <p:spPr>
          <a:xfrm rot="16200000">
            <a:off x="3644685" y="3528784"/>
            <a:ext cx="1216707" cy="4981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i="1" smtClean="0">
                <a:solidFill>
                  <a:schemeClr val="tx2">
                    <a:lumMod val="75000"/>
                  </a:schemeClr>
                </a:solidFill>
                <a:latin typeface="Arial" charset="0"/>
                <a:ea typeface="Arial" charset="0"/>
                <a:cs typeface="Arial" charset="0"/>
              </a:rPr>
              <a:t>Objetivo General</a:t>
            </a:r>
            <a:endParaRPr lang="es-EC" sz="1400" b="1" i="1" dirty="0">
              <a:solidFill>
                <a:schemeClr val="tx2">
                  <a:lumMod val="75000"/>
                </a:schemeClr>
              </a:solidFill>
              <a:latin typeface="Arial" charset="0"/>
              <a:ea typeface="Arial" charset="0"/>
              <a:cs typeface="Arial" charset="0"/>
            </a:endParaRPr>
          </a:p>
        </p:txBody>
      </p:sp>
      <p:graphicFrame>
        <p:nvGraphicFramePr>
          <p:cNvPr id="15" name="Diagrama 14"/>
          <p:cNvGraphicFramePr/>
          <p:nvPr>
            <p:extLst>
              <p:ext uri="{D42A27DB-BD31-4B8C-83A1-F6EECF244321}">
                <p14:modId xmlns:p14="http://schemas.microsoft.com/office/powerpoint/2010/main" val="516201046"/>
              </p:ext>
            </p:extLst>
          </p:nvPr>
        </p:nvGraphicFramePr>
        <p:xfrm>
          <a:off x="4740275" y="3068960"/>
          <a:ext cx="4223790" cy="156955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6" name="Diagrama 15"/>
          <p:cNvGraphicFramePr/>
          <p:nvPr>
            <p:extLst>
              <p:ext uri="{D42A27DB-BD31-4B8C-83A1-F6EECF244321}">
                <p14:modId xmlns:p14="http://schemas.microsoft.com/office/powerpoint/2010/main" val="486817545"/>
              </p:ext>
            </p:extLst>
          </p:nvPr>
        </p:nvGraphicFramePr>
        <p:xfrm>
          <a:off x="4253038" y="4005064"/>
          <a:ext cx="4848200" cy="3461995"/>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7" name="Título 3">
            <a:extLst>
              <a:ext uri="{FF2B5EF4-FFF2-40B4-BE49-F238E27FC236}">
                <a16:creationId xmlns="" xmlns:a16="http://schemas.microsoft.com/office/drawing/2014/main" id="{C0265BC0-B64D-4AAE-A8CF-9E14D7436707}"/>
              </a:ext>
            </a:extLst>
          </p:cNvPr>
          <p:cNvSpPr txBox="1">
            <a:spLocks/>
          </p:cNvSpPr>
          <p:nvPr/>
        </p:nvSpPr>
        <p:spPr>
          <a:xfrm rot="16200000">
            <a:off x="3000203" y="5445214"/>
            <a:ext cx="2256579" cy="4981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i="1" dirty="0" smtClean="0">
                <a:solidFill>
                  <a:schemeClr val="tx2">
                    <a:lumMod val="75000"/>
                  </a:schemeClr>
                </a:solidFill>
                <a:latin typeface="Arial" charset="0"/>
                <a:ea typeface="Arial" charset="0"/>
                <a:cs typeface="Arial" charset="0"/>
              </a:rPr>
              <a:t>Objetivo </a:t>
            </a:r>
            <a:r>
              <a:rPr lang="es-ES_tradnl" sz="1400" b="1" i="1" dirty="0">
                <a:solidFill>
                  <a:schemeClr val="tx2">
                    <a:lumMod val="75000"/>
                  </a:schemeClr>
                </a:solidFill>
              </a:rPr>
              <a:t>E</a:t>
            </a:r>
            <a:r>
              <a:rPr lang="es-ES_tradnl" sz="1400" b="1" i="1" dirty="0" smtClean="0">
                <a:solidFill>
                  <a:schemeClr val="tx2">
                    <a:lumMod val="75000"/>
                  </a:schemeClr>
                </a:solidFill>
              </a:rPr>
              <a:t>specíficos</a:t>
            </a:r>
            <a:r>
              <a:rPr lang="es-ES_tradnl" sz="1400" dirty="0" smtClean="0">
                <a:solidFill>
                  <a:schemeClr val="tx2">
                    <a:lumMod val="75000"/>
                  </a:schemeClr>
                </a:solidFill>
              </a:rPr>
              <a:t> </a:t>
            </a:r>
            <a:endParaRPr lang="es-EC" sz="1400" b="1" i="1" dirty="0">
              <a:solidFill>
                <a:schemeClr val="tx2">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613886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Propuesta</a:t>
            </a:r>
            <a:endParaRPr lang="es-EC" sz="3200" b="1" dirty="0">
              <a:solidFill>
                <a:schemeClr val="accent3">
                  <a:lumMod val="75000"/>
                </a:schemeClr>
              </a:solidFill>
            </a:endParaRP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V</a:t>
            </a:r>
            <a:endParaRPr lang="es-EC" sz="3200" b="1" dirty="0">
              <a:solidFill>
                <a:sysClr val="windowText" lastClr="000000"/>
              </a:solidFill>
            </a:endParaRPr>
          </a:p>
        </p:txBody>
      </p:sp>
      <p:sp>
        <p:nvSpPr>
          <p:cNvPr id="4" name="Título 3">
            <a:extLst>
              <a:ext uri="{FF2B5EF4-FFF2-40B4-BE49-F238E27FC236}">
                <a16:creationId xmlns="" xmlns:a16="http://schemas.microsoft.com/office/drawing/2014/main" id="{C0265BC0-B64D-4AAE-A8CF-9E14D7436707}"/>
              </a:ext>
            </a:extLst>
          </p:cNvPr>
          <p:cNvSpPr txBox="1">
            <a:spLocks/>
          </p:cNvSpPr>
          <p:nvPr/>
        </p:nvSpPr>
        <p:spPr>
          <a:xfrm>
            <a:off x="1931963" y="1014109"/>
            <a:ext cx="5616624" cy="3739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i="1" dirty="0" smtClean="0">
                <a:solidFill>
                  <a:schemeClr val="tx2">
                    <a:lumMod val="75000"/>
                  </a:schemeClr>
                </a:solidFill>
                <a:latin typeface="Arial" charset="0"/>
                <a:ea typeface="Arial" charset="0"/>
                <a:cs typeface="Arial" charset="0"/>
              </a:rPr>
              <a:t>Pasos </a:t>
            </a:r>
            <a:r>
              <a:rPr lang="es-EC" sz="1400" b="1" i="1" dirty="0">
                <a:solidFill>
                  <a:schemeClr val="tx2">
                    <a:lumMod val="75000"/>
                  </a:schemeClr>
                </a:solidFill>
                <a:latin typeface="Arial" charset="0"/>
                <a:ea typeface="Arial" charset="0"/>
                <a:cs typeface="Arial" charset="0"/>
              </a:rPr>
              <a:t>a seguir para la constitución de una caja de ahorro dentro de la Universidad de las Fuerzas Armadas</a:t>
            </a:r>
          </a:p>
        </p:txBody>
      </p:sp>
      <p:graphicFrame>
        <p:nvGraphicFramePr>
          <p:cNvPr id="18" name="Diagrama 17"/>
          <p:cNvGraphicFramePr/>
          <p:nvPr>
            <p:extLst>
              <p:ext uri="{D42A27DB-BD31-4B8C-83A1-F6EECF244321}">
                <p14:modId xmlns:p14="http://schemas.microsoft.com/office/powerpoint/2010/main" val="508738253"/>
              </p:ext>
            </p:extLst>
          </p:nvPr>
        </p:nvGraphicFramePr>
        <p:xfrm>
          <a:off x="453752" y="4965882"/>
          <a:ext cx="2232248" cy="1665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a 18"/>
          <p:cNvGraphicFramePr/>
          <p:nvPr>
            <p:extLst>
              <p:ext uri="{D42A27DB-BD31-4B8C-83A1-F6EECF244321}">
                <p14:modId xmlns:p14="http://schemas.microsoft.com/office/powerpoint/2010/main" val="211712464"/>
              </p:ext>
            </p:extLst>
          </p:nvPr>
        </p:nvGraphicFramePr>
        <p:xfrm>
          <a:off x="453752" y="1700808"/>
          <a:ext cx="2232248" cy="16286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Diagrama 19"/>
          <p:cNvGraphicFramePr/>
          <p:nvPr>
            <p:extLst>
              <p:ext uri="{D42A27DB-BD31-4B8C-83A1-F6EECF244321}">
                <p14:modId xmlns:p14="http://schemas.microsoft.com/office/powerpoint/2010/main" val="2018463016"/>
              </p:ext>
            </p:extLst>
          </p:nvPr>
        </p:nvGraphicFramePr>
        <p:xfrm>
          <a:off x="435019" y="3452028"/>
          <a:ext cx="2250981" cy="13913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21" name="Imagen 20"/>
          <p:cNvPicPr/>
          <p:nvPr/>
        </p:nvPicPr>
        <p:blipFill>
          <a:blip r:embed="rId18">
            <a:extLst>
              <a:ext uri="{28A0092B-C50C-407E-A947-70E740481C1C}">
                <a14:useLocalDpi xmlns:a14="http://schemas.microsoft.com/office/drawing/2010/main" val="0"/>
              </a:ext>
            </a:extLst>
          </a:blip>
          <a:srcRect/>
          <a:stretch>
            <a:fillRect/>
          </a:stretch>
        </p:blipFill>
        <p:spPr bwMode="auto">
          <a:xfrm>
            <a:off x="3190056" y="2492896"/>
            <a:ext cx="5486400" cy="3916174"/>
          </a:xfrm>
          <a:prstGeom prst="rect">
            <a:avLst/>
          </a:prstGeom>
          <a:noFill/>
          <a:ln>
            <a:noFill/>
          </a:ln>
        </p:spPr>
      </p:pic>
      <p:graphicFrame>
        <p:nvGraphicFramePr>
          <p:cNvPr id="7" name="Diagrama 6"/>
          <p:cNvGraphicFramePr/>
          <p:nvPr>
            <p:extLst>
              <p:ext uri="{D42A27DB-BD31-4B8C-83A1-F6EECF244321}">
                <p14:modId xmlns:p14="http://schemas.microsoft.com/office/powerpoint/2010/main" val="1231419464"/>
              </p:ext>
            </p:extLst>
          </p:nvPr>
        </p:nvGraphicFramePr>
        <p:xfrm>
          <a:off x="3257128" y="1662182"/>
          <a:ext cx="5352256" cy="73091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1901841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Propuesta</a:t>
            </a:r>
            <a:endParaRPr lang="es-EC" sz="3200" b="1" dirty="0">
              <a:solidFill>
                <a:schemeClr val="accent3">
                  <a:lumMod val="75000"/>
                </a:schemeClr>
              </a:solidFill>
            </a:endParaRP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V</a:t>
            </a:r>
            <a:endParaRPr lang="es-EC" sz="3200" b="1" dirty="0">
              <a:solidFill>
                <a:sysClr val="windowText" lastClr="000000"/>
              </a:solidFill>
            </a:endParaRPr>
          </a:p>
        </p:txBody>
      </p:sp>
      <p:graphicFrame>
        <p:nvGraphicFramePr>
          <p:cNvPr id="7" name="Diagrama 6"/>
          <p:cNvGraphicFramePr/>
          <p:nvPr>
            <p:extLst>
              <p:ext uri="{D42A27DB-BD31-4B8C-83A1-F6EECF244321}">
                <p14:modId xmlns:p14="http://schemas.microsoft.com/office/powerpoint/2010/main" val="1167025309"/>
              </p:ext>
            </p:extLst>
          </p:nvPr>
        </p:nvGraphicFramePr>
        <p:xfrm>
          <a:off x="-149531" y="990743"/>
          <a:ext cx="6631085" cy="730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p:nvPr/>
        </p:nvPicPr>
        <p:blipFill>
          <a:blip r:embed="rId8">
            <a:extLst>
              <a:ext uri="{28A0092B-C50C-407E-A947-70E740481C1C}">
                <a14:useLocalDpi xmlns:a14="http://schemas.microsoft.com/office/drawing/2010/main" val="0"/>
              </a:ext>
            </a:extLst>
          </a:blip>
          <a:srcRect/>
          <a:stretch>
            <a:fillRect/>
          </a:stretch>
        </p:blipFill>
        <p:spPr bwMode="auto">
          <a:xfrm>
            <a:off x="899592" y="1844824"/>
            <a:ext cx="7776864" cy="4802378"/>
          </a:xfrm>
          <a:prstGeom prst="rect">
            <a:avLst/>
          </a:prstGeom>
          <a:noFill/>
          <a:ln>
            <a:noFill/>
          </a:ln>
        </p:spPr>
      </p:pic>
    </p:spTree>
    <p:extLst>
      <p:ext uri="{BB962C8B-B14F-4D97-AF65-F5344CB8AC3E}">
        <p14:creationId xmlns:p14="http://schemas.microsoft.com/office/powerpoint/2010/main" val="8782930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2195736" y="908720"/>
            <a:ext cx="5328592" cy="646331"/>
          </a:xfrm>
          <a:prstGeom prst="rect">
            <a:avLst/>
          </a:prstGeom>
          <a:noFill/>
        </p:spPr>
        <p:txBody>
          <a:bodyPr wrap="square" rtlCol="0">
            <a:spAutoFit/>
          </a:bodyPr>
          <a:lstStyle/>
          <a:p>
            <a:pPr algn="ctr"/>
            <a:r>
              <a:rPr lang="es-MX" sz="3600" b="1" dirty="0">
                <a:solidFill>
                  <a:schemeClr val="accent3">
                    <a:lumMod val="75000"/>
                  </a:schemeClr>
                </a:solidFill>
              </a:rPr>
              <a:t>Antecedentes</a:t>
            </a:r>
            <a:endParaRPr lang="es-EC" sz="3600" b="1" dirty="0">
              <a:solidFill>
                <a:schemeClr val="accent3">
                  <a:lumMod val="75000"/>
                </a:schemeClr>
              </a:solidFill>
            </a:endParaRPr>
          </a:p>
        </p:txBody>
      </p:sp>
      <p:pic>
        <p:nvPicPr>
          <p:cNvPr id="3" name="Imagen 2" descr="../../Desktop/Captura%20de%20pantalla%202020-11-30%20a%20la(s)%2018.00.50"/>
          <p:cNvPicPr/>
          <p:nvPr/>
        </p:nvPicPr>
        <p:blipFill rotWithShape="1">
          <a:blip r:embed="rId3" cstate="print">
            <a:extLst>
              <a:ext uri="{28A0092B-C50C-407E-A947-70E740481C1C}">
                <a14:useLocalDpi xmlns:a14="http://schemas.microsoft.com/office/drawing/2010/main" val="0"/>
              </a:ext>
            </a:extLst>
          </a:blip>
          <a:srcRect l="16531" t="38882" r="16735" b="18534"/>
          <a:stretch/>
        </p:blipFill>
        <p:spPr bwMode="auto">
          <a:xfrm>
            <a:off x="179512" y="1844824"/>
            <a:ext cx="4896544" cy="2160240"/>
          </a:xfrm>
          <a:prstGeom prst="rect">
            <a:avLst/>
          </a:prstGeom>
          <a:noFill/>
          <a:ln>
            <a:noFill/>
          </a:ln>
          <a:extLst>
            <a:ext uri="{53640926-AAD7-44D8-BBD7-CCE9431645EC}">
              <a14:shadowObscured xmlns:a14="http://schemas.microsoft.com/office/drawing/2010/main"/>
            </a:ext>
          </a:extLst>
        </p:spPr>
      </p:pic>
      <p:pic>
        <p:nvPicPr>
          <p:cNvPr id="4" name="Imagen 3" descr="../../Desktop/Captura%20de%20pantalla%202020-11-30%20a%20la(s)%2020.40.27"/>
          <p:cNvPicPr/>
          <p:nvPr/>
        </p:nvPicPr>
        <p:blipFill rotWithShape="1">
          <a:blip r:embed="rId4">
            <a:extLst>
              <a:ext uri="{28A0092B-C50C-407E-A947-70E740481C1C}">
                <a14:useLocalDpi xmlns:a14="http://schemas.microsoft.com/office/drawing/2010/main" val="0"/>
              </a:ext>
            </a:extLst>
          </a:blip>
          <a:srcRect l="20111" t="45614" r="18820" b="17832"/>
          <a:stretch/>
        </p:blipFill>
        <p:spPr bwMode="auto">
          <a:xfrm>
            <a:off x="4127022" y="4228509"/>
            <a:ext cx="4896545" cy="2142225"/>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5" name="Diagrama 4"/>
              <p:cNvGraphicFramePr/>
              <p:nvPr>
                <p:extLst>
                  <p:ext uri="{D42A27DB-BD31-4B8C-83A1-F6EECF244321}">
                    <p14:modId xmlns:p14="http://schemas.microsoft.com/office/powerpoint/2010/main" val="348550773"/>
                  </p:ext>
                </p:extLst>
              </p:nvPr>
            </p:nvGraphicFramePr>
            <p:xfrm>
              <a:off x="5220072" y="1844824"/>
              <a:ext cx="3803495" cy="20882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5" name="Diagrama 4"/>
              <p:cNvGraphicFramePr/>
              <p:nvPr>
                <p:extLst>
                  <p:ext uri="{D42A27DB-BD31-4B8C-83A1-F6EECF244321}">
                    <p14:modId xmlns:p14="http://schemas.microsoft.com/office/powerpoint/2010/main" val="348550773"/>
                  </p:ext>
                </p:extLst>
              </p:nvPr>
            </p:nvGraphicFramePr>
            <p:xfrm>
              <a:off x="5220072" y="1844824"/>
              <a:ext cx="3803495" cy="20882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graphicFrame>
        <p:nvGraphicFramePr>
          <p:cNvPr id="6" name="Diagrama 5"/>
          <p:cNvGraphicFramePr/>
          <p:nvPr>
            <p:extLst>
              <p:ext uri="{D42A27DB-BD31-4B8C-83A1-F6EECF244321}">
                <p14:modId xmlns:p14="http://schemas.microsoft.com/office/powerpoint/2010/main" val="1580571218"/>
              </p:ext>
            </p:extLst>
          </p:nvPr>
        </p:nvGraphicFramePr>
        <p:xfrm>
          <a:off x="1115616" y="4221088"/>
          <a:ext cx="2088232" cy="144016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7" name="Diagrama 6"/>
          <p:cNvGraphicFramePr/>
          <p:nvPr>
            <p:extLst>
              <p:ext uri="{D42A27DB-BD31-4B8C-83A1-F6EECF244321}">
                <p14:modId xmlns:p14="http://schemas.microsoft.com/office/powerpoint/2010/main" val="287747536"/>
              </p:ext>
            </p:extLst>
          </p:nvPr>
        </p:nvGraphicFramePr>
        <p:xfrm>
          <a:off x="235623" y="5304112"/>
          <a:ext cx="3744416" cy="2232248"/>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8" name="Rectángulo redondeado 7"/>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I</a:t>
            </a:r>
          </a:p>
        </p:txBody>
      </p:sp>
    </p:spTree>
    <p:extLst>
      <p:ext uri="{BB962C8B-B14F-4D97-AF65-F5344CB8AC3E}">
        <p14:creationId xmlns:p14="http://schemas.microsoft.com/office/powerpoint/2010/main" val="1277611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Propuesta</a:t>
            </a:r>
            <a:endParaRPr lang="es-EC" sz="3200" b="1" dirty="0">
              <a:solidFill>
                <a:schemeClr val="accent3">
                  <a:lumMod val="75000"/>
                </a:schemeClr>
              </a:solidFill>
            </a:endParaRP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V</a:t>
            </a:r>
            <a:endParaRPr lang="es-EC" sz="3200" b="1" dirty="0">
              <a:solidFill>
                <a:sysClr val="windowText" lastClr="000000"/>
              </a:solidFill>
            </a:endParaRP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367734" y="1124744"/>
            <a:ext cx="8380730" cy="5314568"/>
          </a:xfrm>
          <a:prstGeom prst="rect">
            <a:avLst/>
          </a:prstGeom>
          <a:noFill/>
          <a:ln>
            <a:noFill/>
          </a:ln>
        </p:spPr>
      </p:pic>
    </p:spTree>
    <p:extLst>
      <p:ext uri="{BB962C8B-B14F-4D97-AF65-F5344CB8AC3E}">
        <p14:creationId xmlns:p14="http://schemas.microsoft.com/office/powerpoint/2010/main" val="17105135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Propuesta</a:t>
            </a:r>
            <a:endParaRPr lang="es-EC" sz="3200" b="1" dirty="0">
              <a:solidFill>
                <a:schemeClr val="accent3">
                  <a:lumMod val="75000"/>
                </a:schemeClr>
              </a:solidFill>
            </a:endParaRP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V</a:t>
            </a:r>
            <a:endParaRPr lang="es-EC" sz="3200" b="1" dirty="0">
              <a:solidFill>
                <a:sysClr val="windowText" lastClr="000000"/>
              </a:solidFill>
            </a:endParaRP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365829" y="1124744"/>
            <a:ext cx="8382635" cy="5387846"/>
          </a:xfrm>
          <a:prstGeom prst="rect">
            <a:avLst/>
          </a:prstGeom>
          <a:noFill/>
          <a:ln>
            <a:noFill/>
          </a:ln>
        </p:spPr>
      </p:pic>
    </p:spTree>
    <p:extLst>
      <p:ext uri="{BB962C8B-B14F-4D97-AF65-F5344CB8AC3E}">
        <p14:creationId xmlns:p14="http://schemas.microsoft.com/office/powerpoint/2010/main" val="1289246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83568" y="116632"/>
            <a:ext cx="8857280" cy="584775"/>
          </a:xfrm>
          <a:prstGeom prst="rect">
            <a:avLst/>
          </a:prstGeom>
          <a:noFill/>
        </p:spPr>
        <p:txBody>
          <a:bodyPr wrap="square" rtlCol="0">
            <a:spAutoFit/>
          </a:bodyPr>
          <a:lstStyle/>
          <a:p>
            <a:pPr algn="ctr"/>
            <a:r>
              <a:rPr lang="es-MX" sz="3200" b="1" dirty="0" smtClean="0">
                <a:solidFill>
                  <a:schemeClr val="accent3">
                    <a:lumMod val="75000"/>
                  </a:schemeClr>
                </a:solidFill>
              </a:rPr>
              <a:t>Propuesta</a:t>
            </a:r>
            <a:endParaRPr lang="es-EC" sz="3200" b="1" dirty="0">
              <a:solidFill>
                <a:schemeClr val="accent3">
                  <a:lumMod val="75000"/>
                </a:schemeClr>
              </a:solidFill>
            </a:endParaRP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V</a:t>
            </a:r>
            <a:endParaRPr lang="es-EC" sz="3200" b="1" dirty="0">
              <a:solidFill>
                <a:sysClr val="windowText" lastClr="000000"/>
              </a:solidFill>
            </a:endParaRPr>
          </a:p>
        </p:txBody>
      </p:sp>
      <p:graphicFrame>
        <p:nvGraphicFramePr>
          <p:cNvPr id="5" name="Diagrama 4"/>
          <p:cNvGraphicFramePr/>
          <p:nvPr>
            <p:extLst>
              <p:ext uri="{D42A27DB-BD31-4B8C-83A1-F6EECF244321}">
                <p14:modId xmlns:p14="http://schemas.microsoft.com/office/powerpoint/2010/main" val="1831707172"/>
              </p:ext>
            </p:extLst>
          </p:nvPr>
        </p:nvGraphicFramePr>
        <p:xfrm>
          <a:off x="-253249" y="1028747"/>
          <a:ext cx="6631085" cy="730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3">
            <a:extLst>
              <a:ext uri="{FF2B5EF4-FFF2-40B4-BE49-F238E27FC236}">
                <a16:creationId xmlns="" xmlns:a16="http://schemas.microsoft.com/office/drawing/2014/main" id="{C0265BC0-B64D-4AAE-A8CF-9E14D7436707}"/>
              </a:ext>
            </a:extLst>
          </p:cNvPr>
          <p:cNvSpPr txBox="1">
            <a:spLocks/>
          </p:cNvSpPr>
          <p:nvPr/>
        </p:nvSpPr>
        <p:spPr>
          <a:xfrm>
            <a:off x="-82393" y="1916832"/>
            <a:ext cx="2113924" cy="3739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100" b="1" i="1" dirty="0" smtClean="0">
                <a:solidFill>
                  <a:schemeClr val="tx2">
                    <a:lumMod val="75000"/>
                  </a:schemeClr>
                </a:solidFill>
                <a:latin typeface="Arial" charset="0"/>
                <a:ea typeface="Arial" charset="0"/>
                <a:cs typeface="Arial" charset="0"/>
              </a:rPr>
              <a:t>Cuota de ingreso</a:t>
            </a:r>
            <a:endParaRPr lang="es-EC" sz="1100" b="1" i="1" dirty="0">
              <a:solidFill>
                <a:schemeClr val="tx2">
                  <a:lumMod val="75000"/>
                </a:schemeClr>
              </a:solidFill>
              <a:latin typeface="Arial" charset="0"/>
              <a:ea typeface="Arial" charset="0"/>
              <a:cs typeface="Arial" charset="0"/>
            </a:endParaRPr>
          </a:p>
        </p:txBody>
      </p:sp>
      <p:pic>
        <p:nvPicPr>
          <p:cNvPr id="9" name="Imagen 8"/>
          <p:cNvPicPr/>
          <p:nvPr/>
        </p:nvPicPr>
        <p:blipFill rotWithShape="1">
          <a:blip r:embed="rId8">
            <a:extLst>
              <a:ext uri="{28A0092B-C50C-407E-A947-70E740481C1C}">
                <a14:useLocalDpi xmlns:a14="http://schemas.microsoft.com/office/drawing/2010/main" val="0"/>
              </a:ext>
            </a:extLst>
          </a:blip>
          <a:srcRect l="443"/>
          <a:stretch/>
        </p:blipFill>
        <p:spPr bwMode="auto">
          <a:xfrm>
            <a:off x="395536" y="2301359"/>
            <a:ext cx="3248614" cy="2247900"/>
          </a:xfrm>
          <a:prstGeom prst="rect">
            <a:avLst/>
          </a:prstGeom>
          <a:ln>
            <a:noFill/>
          </a:ln>
          <a:extLst>
            <a:ext uri="{53640926-AAD7-44D8-BBD7-CCE9431645EC}">
              <a14:shadowObscured xmlns:a14="http://schemas.microsoft.com/office/drawing/2010/main"/>
            </a:ext>
          </a:extLst>
        </p:spPr>
      </p:pic>
      <p:sp>
        <p:nvSpPr>
          <p:cNvPr id="10" name="Rectángulo redondeado 9"/>
          <p:cNvSpPr/>
          <p:nvPr/>
        </p:nvSpPr>
        <p:spPr>
          <a:xfrm>
            <a:off x="395423" y="3522464"/>
            <a:ext cx="3247457" cy="2260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pic>
        <p:nvPicPr>
          <p:cNvPr id="11" name="Imagen 10"/>
          <p:cNvPicPr/>
          <p:nvPr/>
        </p:nvPicPr>
        <p:blipFill rotWithShape="1">
          <a:blip r:embed="rId9">
            <a:extLst>
              <a:ext uri="{28A0092B-C50C-407E-A947-70E740481C1C}">
                <a14:useLocalDpi xmlns:a14="http://schemas.microsoft.com/office/drawing/2010/main" val="0"/>
              </a:ext>
            </a:extLst>
          </a:blip>
          <a:srcRect l="289"/>
          <a:stretch/>
        </p:blipFill>
        <p:spPr bwMode="auto">
          <a:xfrm>
            <a:off x="3851920" y="2289773"/>
            <a:ext cx="5139333" cy="3191510"/>
          </a:xfrm>
          <a:prstGeom prst="rect">
            <a:avLst/>
          </a:prstGeom>
          <a:ln>
            <a:noFill/>
          </a:ln>
          <a:extLst>
            <a:ext uri="{53640926-AAD7-44D8-BBD7-CCE9431645EC}">
              <a14:shadowObscured xmlns:a14="http://schemas.microsoft.com/office/drawing/2010/main"/>
            </a:ext>
          </a:extLst>
        </p:spPr>
      </p:pic>
      <p:sp>
        <p:nvSpPr>
          <p:cNvPr id="12" name="Rectángulo redondeado 11"/>
          <p:cNvSpPr/>
          <p:nvPr/>
        </p:nvSpPr>
        <p:spPr>
          <a:xfrm>
            <a:off x="3856654" y="3093048"/>
            <a:ext cx="5133964" cy="33083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13" name="Título 3">
            <a:extLst>
              <a:ext uri="{FF2B5EF4-FFF2-40B4-BE49-F238E27FC236}">
                <a16:creationId xmlns="" xmlns:a16="http://schemas.microsoft.com/office/drawing/2014/main" id="{C0265BC0-B64D-4AAE-A8CF-9E14D7436707}"/>
              </a:ext>
            </a:extLst>
          </p:cNvPr>
          <p:cNvSpPr txBox="1">
            <a:spLocks/>
          </p:cNvSpPr>
          <p:nvPr/>
        </p:nvSpPr>
        <p:spPr>
          <a:xfrm>
            <a:off x="3419872" y="1901620"/>
            <a:ext cx="3061682" cy="3739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100" b="1" i="1" dirty="0" smtClean="0">
                <a:solidFill>
                  <a:schemeClr val="tx2">
                    <a:lumMod val="75000"/>
                  </a:schemeClr>
                </a:solidFill>
                <a:latin typeface="Arial" charset="0"/>
                <a:ea typeface="Arial" charset="0"/>
                <a:cs typeface="Arial" charset="0"/>
              </a:rPr>
              <a:t>Cuota mensual obligatoria</a:t>
            </a:r>
            <a:endParaRPr lang="es-EC" sz="1100" b="1" i="1" dirty="0">
              <a:solidFill>
                <a:schemeClr val="tx2">
                  <a:lumMod val="75000"/>
                </a:schemeClr>
              </a:solidFill>
              <a:latin typeface="Arial" charset="0"/>
              <a:ea typeface="Arial" charset="0"/>
              <a:cs typeface="Arial" charset="0"/>
            </a:endParaRPr>
          </a:p>
        </p:txBody>
      </p:sp>
      <p:sp>
        <p:nvSpPr>
          <p:cNvPr id="14" name="Título 3">
            <a:extLst>
              <a:ext uri="{FF2B5EF4-FFF2-40B4-BE49-F238E27FC236}">
                <a16:creationId xmlns="" xmlns:a16="http://schemas.microsoft.com/office/drawing/2014/main" id="{C0265BC0-B64D-4AAE-A8CF-9E14D7436707}"/>
              </a:ext>
            </a:extLst>
          </p:cNvPr>
          <p:cNvSpPr txBox="1">
            <a:spLocks/>
          </p:cNvSpPr>
          <p:nvPr/>
        </p:nvSpPr>
        <p:spPr>
          <a:xfrm rot="16200000">
            <a:off x="-690452" y="5452057"/>
            <a:ext cx="2113924" cy="3739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100" b="1" i="1" dirty="0" smtClean="0">
                <a:solidFill>
                  <a:schemeClr val="tx2">
                    <a:lumMod val="75000"/>
                  </a:schemeClr>
                </a:solidFill>
                <a:latin typeface="Arial" charset="0"/>
                <a:ea typeface="Arial" charset="0"/>
                <a:cs typeface="Arial" charset="0"/>
              </a:rPr>
              <a:t>Créditos</a:t>
            </a:r>
            <a:endParaRPr lang="es-EC" sz="1100" b="1" i="1" dirty="0">
              <a:solidFill>
                <a:schemeClr val="tx2">
                  <a:lumMod val="75000"/>
                </a:schemeClr>
              </a:solidFill>
              <a:latin typeface="Arial" charset="0"/>
              <a:ea typeface="Arial" charset="0"/>
              <a:cs typeface="Arial" charset="0"/>
            </a:endParaRPr>
          </a:p>
        </p:txBody>
      </p:sp>
      <p:graphicFrame>
        <p:nvGraphicFramePr>
          <p:cNvPr id="6" name="Diagrama 5"/>
          <p:cNvGraphicFramePr/>
          <p:nvPr>
            <p:extLst>
              <p:ext uri="{D42A27DB-BD31-4B8C-83A1-F6EECF244321}">
                <p14:modId xmlns:p14="http://schemas.microsoft.com/office/powerpoint/2010/main" val="1663219817"/>
              </p:ext>
            </p:extLst>
          </p:nvPr>
        </p:nvGraphicFramePr>
        <p:xfrm>
          <a:off x="611560" y="4581128"/>
          <a:ext cx="2951096" cy="211488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5" name="Diagrama 14"/>
          <p:cNvGraphicFramePr/>
          <p:nvPr>
            <p:extLst>
              <p:ext uri="{D42A27DB-BD31-4B8C-83A1-F6EECF244321}">
                <p14:modId xmlns:p14="http://schemas.microsoft.com/office/powerpoint/2010/main" val="1324360059"/>
              </p:ext>
            </p:extLst>
          </p:nvPr>
        </p:nvGraphicFramePr>
        <p:xfrm>
          <a:off x="6806155" y="1138387"/>
          <a:ext cx="1920044" cy="103534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6" name="Diagrama 15"/>
          <p:cNvGraphicFramePr/>
          <p:nvPr>
            <p:extLst>
              <p:ext uri="{D42A27DB-BD31-4B8C-83A1-F6EECF244321}">
                <p14:modId xmlns:p14="http://schemas.microsoft.com/office/powerpoint/2010/main" val="1984407448"/>
              </p:ext>
            </p:extLst>
          </p:nvPr>
        </p:nvGraphicFramePr>
        <p:xfrm>
          <a:off x="3695154" y="5606229"/>
          <a:ext cx="4405026" cy="112973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7" name="Flecha derecha 16"/>
          <p:cNvSpPr/>
          <p:nvPr/>
        </p:nvSpPr>
        <p:spPr>
          <a:xfrm>
            <a:off x="3995936" y="6067087"/>
            <a:ext cx="223064" cy="20802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1832408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19765" y="0"/>
            <a:ext cx="8857280" cy="739754"/>
          </a:xfrm>
          <a:prstGeom prst="rect">
            <a:avLst/>
          </a:prstGeom>
          <a:noFill/>
        </p:spPr>
        <p:txBody>
          <a:bodyPr wrap="square" rtlCol="0">
            <a:spAutoFit/>
          </a:bodyPr>
          <a:lstStyle/>
          <a:p>
            <a:pPr algn="ctr">
              <a:lnSpc>
                <a:spcPct val="150000"/>
              </a:lnSpc>
            </a:pPr>
            <a:r>
              <a:rPr lang="es-MX" sz="3200" b="1" dirty="0" smtClean="0">
                <a:solidFill>
                  <a:schemeClr val="accent3">
                    <a:lumMod val="75000"/>
                  </a:schemeClr>
                </a:solidFill>
              </a:rPr>
              <a:t>Conclusiones </a:t>
            </a: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VI</a:t>
            </a:r>
            <a:endParaRPr lang="es-EC" sz="3200" b="1" dirty="0">
              <a:solidFill>
                <a:sysClr val="windowText" lastClr="000000"/>
              </a:solidFill>
            </a:endParaRPr>
          </a:p>
        </p:txBody>
      </p:sp>
      <p:sp>
        <p:nvSpPr>
          <p:cNvPr id="5" name="Rectángulo 4"/>
          <p:cNvSpPr/>
          <p:nvPr/>
        </p:nvSpPr>
        <p:spPr>
          <a:xfrm>
            <a:off x="565624" y="1052736"/>
            <a:ext cx="8388424" cy="1107996"/>
          </a:xfrm>
          <a:prstGeom prst="rect">
            <a:avLst/>
          </a:prstGeom>
        </p:spPr>
        <p:txBody>
          <a:bodyPr wrap="square">
            <a:spAutoFit/>
          </a:bodyPr>
          <a:lstStyle/>
          <a:p>
            <a:pPr>
              <a:spcAft>
                <a:spcPts val="0"/>
              </a:spcAft>
            </a:pPr>
            <a:r>
              <a:rPr lang="es-ES" sz="1100" dirty="0">
                <a:latin typeface="Arial" charset="0"/>
                <a:ea typeface="Calibri" charset="0"/>
                <a:cs typeface="Times New Roman" charset="0"/>
              </a:rPr>
              <a:t>En Ecuador, durante el año 2020, la pandemia por covid-19 </a:t>
            </a:r>
            <a:r>
              <a:rPr lang="es-ES" sz="1100" dirty="0" smtClean="0">
                <a:latin typeface="Arial" charset="0"/>
                <a:ea typeface="Calibri" charset="0"/>
                <a:cs typeface="Times New Roman" charset="0"/>
              </a:rPr>
              <a:t>afectó </a:t>
            </a:r>
            <a:r>
              <a:rPr lang="es-ES" sz="1100" dirty="0">
                <a:latin typeface="Arial" charset="0"/>
                <a:ea typeface="Calibri" charset="0"/>
                <a:cs typeface="Times New Roman" charset="0"/>
              </a:rPr>
              <a:t>a la economía </a:t>
            </a:r>
            <a:r>
              <a:rPr lang="es-ES" sz="1100" dirty="0" smtClean="0">
                <a:latin typeface="Arial" charset="0"/>
                <a:ea typeface="Calibri" charset="0"/>
                <a:cs typeface="Times New Roman" charset="0"/>
              </a:rPr>
              <a:t>nacional, </a:t>
            </a:r>
            <a:r>
              <a:rPr lang="es-ES" sz="1100" dirty="0">
                <a:latin typeface="Arial" charset="0"/>
                <a:ea typeface="Calibri" charset="0"/>
                <a:cs typeface="Times New Roman" charset="0"/>
              </a:rPr>
              <a:t>razón por la cual, el gobierno implementó una serie de medidas económicas que permitieran contener este impacto, a través de la incidencia en otros sectores. </a:t>
            </a:r>
            <a:r>
              <a:rPr lang="es-ES" sz="1100" dirty="0" smtClean="0">
                <a:latin typeface="Arial" charset="0"/>
                <a:ea typeface="Calibri" charset="0"/>
                <a:cs typeface="Times New Roman" charset="0"/>
              </a:rPr>
              <a:t>En el </a:t>
            </a:r>
            <a:r>
              <a:rPr lang="es-ES" sz="1100" dirty="0">
                <a:latin typeface="Arial" charset="0"/>
                <a:ea typeface="Calibri" charset="0"/>
                <a:cs typeface="Times New Roman" charset="0"/>
              </a:rPr>
              <a:t>ámbito laboral, se </a:t>
            </a:r>
            <a:r>
              <a:rPr lang="es-ES" sz="1100" dirty="0" smtClean="0">
                <a:latin typeface="Arial" charset="0"/>
                <a:ea typeface="Calibri" charset="0"/>
                <a:cs typeface="Times New Roman" charset="0"/>
              </a:rPr>
              <a:t>presentó mayormente: </a:t>
            </a:r>
            <a:r>
              <a:rPr lang="es-ES" sz="1100" dirty="0">
                <a:latin typeface="Arial" charset="0"/>
                <a:ea typeface="Calibri" charset="0"/>
                <a:cs typeface="Times New Roman" charset="0"/>
              </a:rPr>
              <a:t>la reducción de la jornada de </a:t>
            </a:r>
            <a:r>
              <a:rPr lang="es-ES" sz="1100" dirty="0" smtClean="0">
                <a:latin typeface="Arial" charset="0"/>
                <a:ea typeface="Calibri" charset="0"/>
                <a:cs typeface="Times New Roman" charset="0"/>
              </a:rPr>
              <a:t>trabajo y </a:t>
            </a:r>
            <a:r>
              <a:rPr lang="es-ES" sz="1100" dirty="0">
                <a:latin typeface="Arial" charset="0"/>
                <a:ea typeface="Calibri" charset="0"/>
                <a:cs typeface="Times New Roman" charset="0"/>
              </a:rPr>
              <a:t>el despido </a:t>
            </a:r>
            <a:r>
              <a:rPr lang="es-ES" sz="1100" dirty="0" smtClean="0">
                <a:latin typeface="Arial" charset="0"/>
                <a:ea typeface="Calibri" charset="0"/>
                <a:cs typeface="Times New Roman" charset="0"/>
              </a:rPr>
              <a:t>intempestivo; </a:t>
            </a:r>
            <a:r>
              <a:rPr lang="es-ES" sz="1100" dirty="0">
                <a:latin typeface="Arial" charset="0"/>
                <a:ea typeface="Calibri" charset="0"/>
                <a:cs typeface="Times New Roman" charset="0"/>
              </a:rPr>
              <a:t>abarcando con la primera medida a 697.800 trabajadores hasta octubre de 2020 y con la segunda decisión a un total de 48.375 individuos hasta diciembre de 2020. </a:t>
            </a:r>
            <a:r>
              <a:rPr lang="es-ES" sz="1100" dirty="0" smtClean="0">
                <a:latin typeface="Arial" charset="0"/>
                <a:ea typeface="Calibri" charset="0"/>
                <a:cs typeface="Times New Roman" charset="0"/>
              </a:rPr>
              <a:t>No obstante, ambas dieron </a:t>
            </a:r>
            <a:r>
              <a:rPr lang="es-ES" sz="1100" dirty="0">
                <a:latin typeface="Arial" charset="0"/>
                <a:ea typeface="Calibri" charset="0"/>
                <a:cs typeface="Times New Roman" charset="0"/>
              </a:rPr>
              <a:t>paso a la reducción o ausencia del sueldo o salario que percibían con anterioridad los trabajadores y, por ende, impactaron en la situación financiera de estos </a:t>
            </a:r>
            <a:r>
              <a:rPr lang="es-ES" sz="1100" dirty="0" smtClean="0">
                <a:latin typeface="Arial" charset="0"/>
                <a:ea typeface="Calibri" charset="0"/>
                <a:cs typeface="Times New Roman" charset="0"/>
              </a:rPr>
              <a:t>hogares.</a:t>
            </a:r>
            <a:endParaRPr lang="es-ES_tradnl" sz="1100" dirty="0">
              <a:effectLst/>
              <a:latin typeface="Calibri" charset="0"/>
              <a:ea typeface="Calibri" charset="0"/>
              <a:cs typeface="Times New Roman" charset="0"/>
            </a:endParaRPr>
          </a:p>
        </p:txBody>
      </p:sp>
      <p:sp>
        <p:nvSpPr>
          <p:cNvPr id="6" name="Rectángulo 5"/>
          <p:cNvSpPr/>
          <p:nvPr/>
        </p:nvSpPr>
        <p:spPr>
          <a:xfrm>
            <a:off x="575641" y="2223735"/>
            <a:ext cx="8388424" cy="1277273"/>
          </a:xfrm>
          <a:prstGeom prst="rect">
            <a:avLst/>
          </a:prstGeom>
        </p:spPr>
        <p:txBody>
          <a:bodyPr wrap="square">
            <a:spAutoFit/>
          </a:bodyPr>
          <a:lstStyle/>
          <a:p>
            <a:pPr>
              <a:spcAft>
                <a:spcPts val="0"/>
              </a:spcAft>
            </a:pPr>
            <a:r>
              <a:rPr lang="es-ES" sz="1100" dirty="0" smtClean="0">
                <a:latin typeface="Arial" charset="0"/>
                <a:ea typeface="Calibri" charset="0"/>
                <a:cs typeface="Times New Roman" charset="0"/>
              </a:rPr>
              <a:t>Al analizar estos resultados se identificó que: antes de la pandemia, la situación financiera familiar de los estudiantes involucraba mayormente ingresos entre “$ 400,01 a $ 700,00” y “$ 700,01 a $ 1000,00”, que eran distribuidos para gastos entre “$ 400,01 a       $ 700,00” y “menos de $ 400,00”, y de existir excedentes, se mantenía un nivel de ahorro de “menos de $ 40,00” y entre “$ 40,01 a $ 80,00”. Sin embargo, durante la pandemia, a pesar de que los ingresos con mayor participación se mantuvieron entre “$ 400,01 a $ 700,00” y “$ 700,01 a $ 1000,00”, muchos otros hogares empezaron a percibir “menos de $ 400,00”, sus gastos por otro lado se ubicaron entre “$ 400,01 a $ 700,00” y “$ 700,01 a $ 1000,00” y el nivel de ahorro se concentró en “menos de $ 40,00”, puesto que una gran cantidad de familiares optaron por no destinar ninguna parte de sus ingresos al mismo. </a:t>
            </a:r>
            <a:endParaRPr lang="es-ES_tradnl" sz="1100" dirty="0">
              <a:effectLst/>
              <a:latin typeface="Calibri" charset="0"/>
              <a:ea typeface="Calibri" charset="0"/>
              <a:cs typeface="Times New Roman" charset="0"/>
            </a:endParaRPr>
          </a:p>
        </p:txBody>
      </p:sp>
      <p:sp>
        <p:nvSpPr>
          <p:cNvPr id="7" name="Rectángulo 6"/>
          <p:cNvSpPr/>
          <p:nvPr/>
        </p:nvSpPr>
        <p:spPr>
          <a:xfrm>
            <a:off x="576064" y="3540720"/>
            <a:ext cx="8388424" cy="1277273"/>
          </a:xfrm>
          <a:prstGeom prst="rect">
            <a:avLst/>
          </a:prstGeom>
        </p:spPr>
        <p:txBody>
          <a:bodyPr wrap="square">
            <a:spAutoFit/>
          </a:bodyPr>
          <a:lstStyle/>
          <a:p>
            <a:pPr>
              <a:spcAft>
                <a:spcPts val="0"/>
              </a:spcAft>
            </a:pPr>
            <a:r>
              <a:rPr lang="es-ES" sz="1100" dirty="0" smtClean="0">
                <a:latin typeface="Arial" charset="0"/>
                <a:ea typeface="Calibri" charset="0"/>
                <a:cs typeface="Times New Roman" charset="0"/>
              </a:rPr>
              <a:t>Por </a:t>
            </a:r>
            <a:r>
              <a:rPr lang="es-ES" sz="1100" dirty="0">
                <a:latin typeface="Arial" charset="0"/>
                <a:ea typeface="Calibri" charset="0"/>
                <a:cs typeface="Times New Roman" charset="0"/>
              </a:rPr>
              <a:t>otra parte, al analizar a través de tablas de contingencia el efecto de las decisiones laborales implementadas en el país durante la pandemia Covid-19 sobre los ingresos percibidos por las familias de los estudiantes cuyos miembros en su mayoría fueron sujetos a estas medidas, se detectó la presencia de una variación negativa en los mismos que daba paso tanto al cambio de rango de ingresos en que se encontraban los hogares con anterioridad, como al mantenimiento de estas familias en el mismo nivel pero con una posible reducción de menos de $ 300,00. Adicionalmente, esta variación que conforme a la perspectiva de los encuestados tomo parte sobre 264 hogares, solo en un 14,4% de los casos (equivalente a 53 familias) no influyó para que exista estabilidad financiera.</a:t>
            </a:r>
            <a:endParaRPr lang="es-ES_tradnl" sz="1100" dirty="0">
              <a:effectLst/>
              <a:latin typeface="Calibri" charset="0"/>
              <a:ea typeface="Calibri" charset="0"/>
              <a:cs typeface="Times New Roman" charset="0"/>
            </a:endParaRPr>
          </a:p>
        </p:txBody>
      </p:sp>
      <p:sp>
        <p:nvSpPr>
          <p:cNvPr id="8" name="Rectángulo 7"/>
          <p:cNvSpPr/>
          <p:nvPr/>
        </p:nvSpPr>
        <p:spPr>
          <a:xfrm>
            <a:off x="619765" y="4866545"/>
            <a:ext cx="8388424" cy="938719"/>
          </a:xfrm>
          <a:prstGeom prst="rect">
            <a:avLst/>
          </a:prstGeom>
        </p:spPr>
        <p:txBody>
          <a:bodyPr wrap="square">
            <a:spAutoFit/>
          </a:bodyPr>
          <a:lstStyle/>
          <a:p>
            <a:pPr>
              <a:spcAft>
                <a:spcPts val="0"/>
              </a:spcAft>
            </a:pPr>
            <a:r>
              <a:rPr lang="es-ES" sz="1100" dirty="0" smtClean="0">
                <a:latin typeface="Arial" charset="0"/>
                <a:ea typeface="Calibri" charset="0"/>
                <a:cs typeface="Times New Roman" charset="0"/>
              </a:rPr>
              <a:t>Así </a:t>
            </a:r>
            <a:r>
              <a:rPr lang="es-ES" sz="1100" dirty="0">
                <a:latin typeface="Arial" charset="0"/>
                <a:ea typeface="Calibri" charset="0"/>
                <a:cs typeface="Times New Roman" charset="0"/>
              </a:rPr>
              <a:t>también, al examinar el efecto de las nuevas necesidades que surgieron durante la pandemia sobre los gastos que realizaban las familias de los estudiantes, se reconoció la presencia de una variación positiva en los mismos que ocasionaba un cambio del rango de gastos en que se encontraban los hogares con anterioridad, o permitía que se mantuvieran en el mismo nivel, pero con un incremento de menos de   $ 300,00. Además, esta variación que conforme a la perspectiva de los encuestados tomo parte sobre 238 hogares, solo en un 10,1% de los casos (equivalente a 37 familias) no influyó para que exista estabilidad financiera.</a:t>
            </a:r>
            <a:endParaRPr lang="es-ES_tradnl" sz="1100" dirty="0">
              <a:effectLst/>
              <a:latin typeface="Calibri" charset="0"/>
              <a:ea typeface="Calibri" charset="0"/>
              <a:cs typeface="Times New Roman" charset="0"/>
            </a:endParaRPr>
          </a:p>
        </p:txBody>
      </p:sp>
      <p:sp>
        <p:nvSpPr>
          <p:cNvPr id="9" name="Rectángulo 8"/>
          <p:cNvSpPr/>
          <p:nvPr/>
        </p:nvSpPr>
        <p:spPr>
          <a:xfrm>
            <a:off x="648072" y="5827911"/>
            <a:ext cx="8388424" cy="769441"/>
          </a:xfrm>
          <a:prstGeom prst="rect">
            <a:avLst/>
          </a:prstGeom>
        </p:spPr>
        <p:txBody>
          <a:bodyPr wrap="square">
            <a:spAutoFit/>
          </a:bodyPr>
          <a:lstStyle/>
          <a:p>
            <a:pPr>
              <a:spcAft>
                <a:spcPts val="0"/>
              </a:spcAft>
            </a:pPr>
            <a:r>
              <a:rPr lang="es-ES" sz="1100" dirty="0" smtClean="0">
                <a:latin typeface="Arial" charset="0"/>
                <a:ea typeface="Calibri" charset="0"/>
                <a:cs typeface="Times New Roman" charset="0"/>
              </a:rPr>
              <a:t>Por </a:t>
            </a:r>
            <a:r>
              <a:rPr lang="es-ES" sz="1100" dirty="0">
                <a:latin typeface="Arial" charset="0"/>
                <a:ea typeface="Calibri" charset="0"/>
                <a:cs typeface="Times New Roman" charset="0"/>
              </a:rPr>
              <a:t>último, el diseño de la guía para la constitución de una Caja de ahorro, considerando los resultados antes mencionados, se concibe como una estrategia viable para solucionar progresivamente los inconvenientes económicos que han presentado las familias de los estudiantes de modalidad presencial de la Universidad de las Fuerzas Armadas – Matriz Sangolquí, durante la pandemia.</a:t>
            </a:r>
            <a:endParaRPr lang="es-ES_tradnl" sz="1100" dirty="0">
              <a:effectLst/>
              <a:latin typeface="Calibri" charset="0"/>
              <a:ea typeface="Calibri" charset="0"/>
              <a:cs typeface="Times New Roman" charset="0"/>
            </a:endParaRPr>
          </a:p>
        </p:txBody>
      </p:sp>
      <p:sp>
        <p:nvSpPr>
          <p:cNvPr id="10" name="Elipse 9"/>
          <p:cNvSpPr/>
          <p:nvPr/>
        </p:nvSpPr>
        <p:spPr>
          <a:xfrm>
            <a:off x="251520" y="1484784"/>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1100" b="1" dirty="0" smtClean="0">
                <a:latin typeface="Arial" charset="0"/>
                <a:ea typeface="Arial" charset="0"/>
                <a:cs typeface="Arial" charset="0"/>
              </a:rPr>
              <a:t>1</a:t>
            </a:r>
            <a:endParaRPr lang="es-ES_tradnl" sz="1100" b="1" dirty="0">
              <a:latin typeface="Arial" charset="0"/>
              <a:ea typeface="Arial" charset="0"/>
              <a:cs typeface="Arial" charset="0"/>
            </a:endParaRPr>
          </a:p>
        </p:txBody>
      </p:sp>
      <p:sp>
        <p:nvSpPr>
          <p:cNvPr id="11" name="Elipse 10"/>
          <p:cNvSpPr/>
          <p:nvPr/>
        </p:nvSpPr>
        <p:spPr>
          <a:xfrm>
            <a:off x="251520" y="2718355"/>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1100" b="1" dirty="0">
                <a:latin typeface="Arial" charset="0"/>
                <a:ea typeface="Arial" charset="0"/>
                <a:cs typeface="Arial" charset="0"/>
              </a:rPr>
              <a:t>2</a:t>
            </a:r>
          </a:p>
        </p:txBody>
      </p:sp>
      <p:sp>
        <p:nvSpPr>
          <p:cNvPr id="12" name="Elipse 11"/>
          <p:cNvSpPr/>
          <p:nvPr/>
        </p:nvSpPr>
        <p:spPr>
          <a:xfrm>
            <a:off x="251520" y="4005064"/>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1100" b="1" dirty="0">
                <a:latin typeface="Arial" charset="0"/>
                <a:ea typeface="Arial" charset="0"/>
                <a:cs typeface="Arial" charset="0"/>
              </a:rPr>
              <a:t>3</a:t>
            </a:r>
          </a:p>
        </p:txBody>
      </p:sp>
      <p:sp>
        <p:nvSpPr>
          <p:cNvPr id="13" name="Elipse 12"/>
          <p:cNvSpPr/>
          <p:nvPr/>
        </p:nvSpPr>
        <p:spPr>
          <a:xfrm>
            <a:off x="251520" y="5157192"/>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1100" b="1" dirty="0" smtClean="0">
                <a:latin typeface="Arial" charset="0"/>
                <a:ea typeface="Arial" charset="0"/>
                <a:cs typeface="Arial" charset="0"/>
              </a:rPr>
              <a:t>4</a:t>
            </a:r>
            <a:endParaRPr lang="es-ES_tradnl" sz="1100" b="1" dirty="0">
              <a:latin typeface="Arial" charset="0"/>
              <a:ea typeface="Arial" charset="0"/>
              <a:cs typeface="Arial" charset="0"/>
            </a:endParaRPr>
          </a:p>
        </p:txBody>
      </p:sp>
      <p:sp>
        <p:nvSpPr>
          <p:cNvPr id="14" name="Elipse 13"/>
          <p:cNvSpPr/>
          <p:nvPr/>
        </p:nvSpPr>
        <p:spPr>
          <a:xfrm>
            <a:off x="251520" y="6068615"/>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_tradnl" sz="1100" b="1" dirty="0" smtClean="0">
                <a:latin typeface="Arial" charset="0"/>
                <a:ea typeface="Arial" charset="0"/>
                <a:cs typeface="Arial" charset="0"/>
              </a:rPr>
              <a:t>5</a:t>
            </a:r>
            <a:endParaRPr lang="es-ES_tradnl" sz="1100" b="1" dirty="0">
              <a:latin typeface="Arial" charset="0"/>
              <a:ea typeface="Arial" charset="0"/>
              <a:cs typeface="Arial" charset="0"/>
            </a:endParaRPr>
          </a:p>
        </p:txBody>
      </p:sp>
    </p:spTree>
    <p:extLst>
      <p:ext uri="{BB962C8B-B14F-4D97-AF65-F5344CB8AC3E}">
        <p14:creationId xmlns:p14="http://schemas.microsoft.com/office/powerpoint/2010/main" val="34546051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19765" y="0"/>
            <a:ext cx="8857280" cy="739754"/>
          </a:xfrm>
          <a:prstGeom prst="rect">
            <a:avLst/>
          </a:prstGeom>
          <a:noFill/>
        </p:spPr>
        <p:txBody>
          <a:bodyPr wrap="square" rtlCol="0">
            <a:spAutoFit/>
          </a:bodyPr>
          <a:lstStyle/>
          <a:p>
            <a:pPr algn="ctr">
              <a:lnSpc>
                <a:spcPct val="150000"/>
              </a:lnSpc>
            </a:pPr>
            <a:r>
              <a:rPr lang="es-MX" sz="3200" b="1" dirty="0" smtClean="0">
                <a:solidFill>
                  <a:schemeClr val="accent3">
                    <a:lumMod val="75000"/>
                  </a:schemeClr>
                </a:solidFill>
              </a:rPr>
              <a:t>Recomendaciones</a:t>
            </a: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VI</a:t>
            </a:r>
            <a:endParaRPr lang="es-EC" sz="3200" b="1" dirty="0">
              <a:solidFill>
                <a:sysClr val="windowText" lastClr="000000"/>
              </a:solidFill>
            </a:endParaRPr>
          </a:p>
        </p:txBody>
      </p:sp>
      <p:sp>
        <p:nvSpPr>
          <p:cNvPr id="5" name="Rectángulo 4"/>
          <p:cNvSpPr/>
          <p:nvPr/>
        </p:nvSpPr>
        <p:spPr>
          <a:xfrm>
            <a:off x="539552" y="1268760"/>
            <a:ext cx="8388424" cy="938719"/>
          </a:xfrm>
          <a:prstGeom prst="rect">
            <a:avLst/>
          </a:prstGeom>
        </p:spPr>
        <p:txBody>
          <a:bodyPr wrap="square">
            <a:spAutoFit/>
          </a:bodyPr>
          <a:lstStyle/>
          <a:p>
            <a:pPr>
              <a:spcAft>
                <a:spcPts val="0"/>
              </a:spcAft>
            </a:pPr>
            <a:r>
              <a:rPr lang="es-ES" sz="1100" dirty="0" smtClean="0">
                <a:latin typeface="Arial" charset="0"/>
                <a:ea typeface="Calibri" charset="0"/>
                <a:cs typeface="Times New Roman" charset="0"/>
              </a:rPr>
              <a:t>Examinar </a:t>
            </a:r>
            <a:r>
              <a:rPr lang="es-ES" sz="1100" dirty="0">
                <a:latin typeface="Arial" charset="0"/>
                <a:ea typeface="Calibri" charset="0"/>
                <a:cs typeface="Times New Roman" charset="0"/>
              </a:rPr>
              <a:t>tanto en publicaciones realizadas por entidades u organismos de gobierno como en investigaciones actuales disponibles en bases de datos científicas, la variación de las cifras inmersas en cada una de las decisiones laborales implementadas en el país, a lo largo de la pandemia y los cambios que en consecuencia se identificaran sobre los indicadores de pobreza, a fin de reconocer el grado de influencia existente entre ambos a gran escala y determinar si los mecanismos de apoyo humanitario minimizaron el impacto económico de la pandemia en los individuos</a:t>
            </a:r>
            <a:endParaRPr lang="es-ES_tradnl" sz="1100" dirty="0">
              <a:effectLst/>
              <a:latin typeface="Calibri" charset="0"/>
              <a:ea typeface="Calibri" charset="0"/>
              <a:cs typeface="Times New Roman" charset="0"/>
            </a:endParaRPr>
          </a:p>
        </p:txBody>
      </p:sp>
      <p:sp>
        <p:nvSpPr>
          <p:cNvPr id="6" name="Rectángulo 5"/>
          <p:cNvSpPr/>
          <p:nvPr/>
        </p:nvSpPr>
        <p:spPr>
          <a:xfrm>
            <a:off x="503633" y="2290729"/>
            <a:ext cx="8388424" cy="938719"/>
          </a:xfrm>
          <a:prstGeom prst="rect">
            <a:avLst/>
          </a:prstGeom>
        </p:spPr>
        <p:txBody>
          <a:bodyPr wrap="square">
            <a:spAutoFit/>
          </a:bodyPr>
          <a:lstStyle/>
          <a:p>
            <a:pPr>
              <a:spcAft>
                <a:spcPts val="0"/>
              </a:spcAft>
            </a:pPr>
            <a:r>
              <a:rPr lang="es-ES" sz="1100" dirty="0">
                <a:latin typeface="Arial" charset="0"/>
                <a:ea typeface="Calibri" charset="0"/>
                <a:cs typeface="Times New Roman" charset="0"/>
              </a:rPr>
              <a:t>Considerar para próximas investigaciones de la misma índole, que tomen como objeto de estudio a los estudiantes de la Universidad de las Fuerzas Armadas y en las cuales se utilice como instrumento de investigación a la encuesta, un nivel de confianza del 99% o, en otras palabras, un Z-score de 2,576 al momento de calcular la muestra, con el fin de que la misma sea lo más representativa posible y, por ende, los resultados obtenidos evidencien con alta precisión las opiniones o realidades de la población en general.</a:t>
            </a:r>
            <a:endParaRPr lang="es-ES_tradnl" sz="1100" dirty="0">
              <a:effectLst/>
              <a:latin typeface="Calibri" charset="0"/>
              <a:ea typeface="Calibri" charset="0"/>
              <a:cs typeface="Times New Roman" charset="0"/>
            </a:endParaRPr>
          </a:p>
        </p:txBody>
      </p:sp>
      <p:sp>
        <p:nvSpPr>
          <p:cNvPr id="7" name="Rectángulo 6"/>
          <p:cNvSpPr/>
          <p:nvPr/>
        </p:nvSpPr>
        <p:spPr>
          <a:xfrm>
            <a:off x="503633" y="3298841"/>
            <a:ext cx="8388424" cy="1107996"/>
          </a:xfrm>
          <a:prstGeom prst="rect">
            <a:avLst/>
          </a:prstGeom>
        </p:spPr>
        <p:txBody>
          <a:bodyPr wrap="square">
            <a:spAutoFit/>
          </a:bodyPr>
          <a:lstStyle/>
          <a:p>
            <a:pPr>
              <a:spcAft>
                <a:spcPts val="0"/>
              </a:spcAft>
            </a:pPr>
            <a:r>
              <a:rPr lang="es-ES" sz="1100" dirty="0" smtClean="0">
                <a:latin typeface="Arial" charset="0"/>
                <a:ea typeface="Calibri" charset="0"/>
                <a:cs typeface="Times New Roman" charset="0"/>
              </a:rPr>
              <a:t>Ampliar </a:t>
            </a:r>
            <a:r>
              <a:rPr lang="es-ES" sz="1100" dirty="0">
                <a:latin typeface="Arial" charset="0"/>
                <a:ea typeface="Calibri" charset="0"/>
                <a:cs typeface="Times New Roman" charset="0"/>
              </a:rPr>
              <a:t>el número de variables y cantidad de hipótesis, en próximos estudios que tomen como referencia el presente investigación, para que no solo se analice estadísticamente como influye la variación de los ingresos en la estabilidad financiera familiar, sino que también se tome en cuenta la alteración en los gastos y/o en los niveles de ahorro que podría existir ante diferentes circunstancias; a fin de obtener un panorama mucho más amplio sobre los elementos que inciden en la situación financiera del objeto de estudio e incluso determinar porque en ciertos casos no existe estabilidad financiera, de modo que la investigación llegue a ser explicativa y sea posible establecer estrategias específicas.</a:t>
            </a:r>
            <a:endParaRPr lang="es-ES_tradnl" sz="1100" dirty="0">
              <a:effectLst/>
              <a:latin typeface="Calibri" charset="0"/>
              <a:ea typeface="Calibri" charset="0"/>
              <a:cs typeface="Times New Roman" charset="0"/>
            </a:endParaRPr>
          </a:p>
        </p:txBody>
      </p:sp>
      <p:sp>
        <p:nvSpPr>
          <p:cNvPr id="8" name="Rectángulo 7"/>
          <p:cNvSpPr/>
          <p:nvPr/>
        </p:nvSpPr>
        <p:spPr>
          <a:xfrm>
            <a:off x="547757" y="4473616"/>
            <a:ext cx="8388424" cy="769441"/>
          </a:xfrm>
          <a:prstGeom prst="rect">
            <a:avLst/>
          </a:prstGeom>
        </p:spPr>
        <p:txBody>
          <a:bodyPr wrap="square">
            <a:spAutoFit/>
          </a:bodyPr>
          <a:lstStyle/>
          <a:p>
            <a:pPr>
              <a:spcAft>
                <a:spcPts val="0"/>
              </a:spcAft>
            </a:pPr>
            <a:r>
              <a:rPr lang="es-ES" sz="1100" dirty="0">
                <a:latin typeface="Arial" charset="0"/>
                <a:ea typeface="Calibri" charset="0"/>
                <a:cs typeface="Times New Roman" charset="0"/>
              </a:rPr>
              <a:t>Realizar un nuevo estudio técnico, en caso de tener la intención de implementar la propuesta plasmada en la presente investigación, para determinar las condiciones en que se encuentren las familias de los estudiantes en ese momento, respecto a sus ingresos, gastos y ahorros, y así acordar el monto de los elementos económicos que se deberán establecer para el funcionamiento de la Caja de ahorro.</a:t>
            </a:r>
            <a:endParaRPr lang="es-ES_tradnl" sz="1100" dirty="0">
              <a:effectLst/>
              <a:latin typeface="Calibri" charset="0"/>
              <a:ea typeface="Calibri" charset="0"/>
              <a:cs typeface="Times New Roman" charset="0"/>
            </a:endParaRPr>
          </a:p>
        </p:txBody>
      </p:sp>
      <p:sp>
        <p:nvSpPr>
          <p:cNvPr id="9" name="Rectángulo 8"/>
          <p:cNvSpPr/>
          <p:nvPr/>
        </p:nvSpPr>
        <p:spPr>
          <a:xfrm>
            <a:off x="576064" y="5384458"/>
            <a:ext cx="8388424" cy="938719"/>
          </a:xfrm>
          <a:prstGeom prst="rect">
            <a:avLst/>
          </a:prstGeom>
        </p:spPr>
        <p:txBody>
          <a:bodyPr wrap="square">
            <a:spAutoFit/>
          </a:bodyPr>
          <a:lstStyle/>
          <a:p>
            <a:pPr>
              <a:spcAft>
                <a:spcPts val="0"/>
              </a:spcAft>
            </a:pPr>
            <a:r>
              <a:rPr lang="es-ES" sz="1100" dirty="0" smtClean="0">
                <a:latin typeface="Arial" charset="0"/>
                <a:ea typeface="Calibri" charset="0"/>
                <a:cs typeface="Times New Roman" charset="0"/>
              </a:rPr>
              <a:t>Estructurar </a:t>
            </a:r>
            <a:r>
              <a:rPr lang="es-ES" sz="1100" dirty="0">
                <a:latin typeface="Arial" charset="0"/>
                <a:ea typeface="Calibri" charset="0"/>
                <a:cs typeface="Times New Roman" charset="0"/>
              </a:rPr>
              <a:t>un plan financiero para la Caja de ahorro, encaminado en optimizar las condiciones económicas de los estudiantes de la Universidad de las Fuerzas Armadas – Matriz Sangolquí, a través del análisis de los resultados que se obtendría con la aplicación de las diferentes alternativas propuestas en la guía, respecto a los elementos económicos que intervienen en el funcionamiento de la entidad; para que una vez identificando el valor definitivo de estos elementos y calculada la proyección financiera bajo un escenario optimista, pesimista y realista, sea posible tomar decisiones que aseguren la viabilidad del proyecto desde el inicio.</a:t>
            </a:r>
            <a:endParaRPr lang="es-ES_tradnl" sz="1100" dirty="0">
              <a:effectLst/>
              <a:latin typeface="Calibri" charset="0"/>
              <a:ea typeface="Calibri" charset="0"/>
              <a:cs typeface="Times New Roman" charset="0"/>
            </a:endParaRPr>
          </a:p>
        </p:txBody>
      </p:sp>
      <p:sp>
        <p:nvSpPr>
          <p:cNvPr id="10" name="Elipse 9"/>
          <p:cNvSpPr/>
          <p:nvPr/>
        </p:nvSpPr>
        <p:spPr>
          <a:xfrm>
            <a:off x="179512" y="1570649"/>
            <a:ext cx="288032" cy="2880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_tradnl" sz="1100" b="1" dirty="0" smtClean="0">
                <a:latin typeface="Arial" charset="0"/>
                <a:ea typeface="Arial" charset="0"/>
                <a:cs typeface="Arial" charset="0"/>
              </a:rPr>
              <a:t>1</a:t>
            </a:r>
            <a:endParaRPr lang="es-ES_tradnl" sz="1100" b="1" dirty="0">
              <a:latin typeface="Arial" charset="0"/>
              <a:ea typeface="Arial" charset="0"/>
              <a:cs typeface="Arial" charset="0"/>
            </a:endParaRPr>
          </a:p>
        </p:txBody>
      </p:sp>
      <p:sp>
        <p:nvSpPr>
          <p:cNvPr id="11" name="Elipse 10"/>
          <p:cNvSpPr/>
          <p:nvPr/>
        </p:nvSpPr>
        <p:spPr>
          <a:xfrm>
            <a:off x="179512" y="2616072"/>
            <a:ext cx="288032" cy="2880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_tradnl" sz="1100" b="1" dirty="0">
                <a:latin typeface="Arial" charset="0"/>
                <a:ea typeface="Arial" charset="0"/>
                <a:cs typeface="Arial" charset="0"/>
              </a:rPr>
              <a:t>2</a:t>
            </a:r>
          </a:p>
        </p:txBody>
      </p:sp>
      <p:sp>
        <p:nvSpPr>
          <p:cNvPr id="12" name="Elipse 11"/>
          <p:cNvSpPr/>
          <p:nvPr/>
        </p:nvSpPr>
        <p:spPr>
          <a:xfrm>
            <a:off x="179512" y="3712018"/>
            <a:ext cx="288032" cy="2880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_tradnl" sz="1100" b="1" dirty="0">
                <a:latin typeface="Arial" charset="0"/>
                <a:ea typeface="Arial" charset="0"/>
                <a:cs typeface="Arial" charset="0"/>
              </a:rPr>
              <a:t>3</a:t>
            </a:r>
          </a:p>
        </p:txBody>
      </p:sp>
      <p:sp>
        <p:nvSpPr>
          <p:cNvPr id="13" name="Elipse 12"/>
          <p:cNvSpPr/>
          <p:nvPr/>
        </p:nvSpPr>
        <p:spPr>
          <a:xfrm>
            <a:off x="179512" y="4764263"/>
            <a:ext cx="288032" cy="2880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_tradnl" sz="1100" b="1" dirty="0" smtClean="0">
                <a:latin typeface="Arial" charset="0"/>
                <a:ea typeface="Arial" charset="0"/>
                <a:cs typeface="Arial" charset="0"/>
              </a:rPr>
              <a:t>4</a:t>
            </a:r>
            <a:endParaRPr lang="es-ES_tradnl" sz="1100" b="1" dirty="0">
              <a:latin typeface="Arial" charset="0"/>
              <a:ea typeface="Arial" charset="0"/>
              <a:cs typeface="Arial" charset="0"/>
            </a:endParaRPr>
          </a:p>
        </p:txBody>
      </p:sp>
      <p:sp>
        <p:nvSpPr>
          <p:cNvPr id="14" name="Elipse 13"/>
          <p:cNvSpPr/>
          <p:nvPr/>
        </p:nvSpPr>
        <p:spPr>
          <a:xfrm>
            <a:off x="179512" y="5672492"/>
            <a:ext cx="288032" cy="2880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_tradnl" sz="1100" b="1" dirty="0" smtClean="0">
                <a:latin typeface="Arial" charset="0"/>
                <a:ea typeface="Arial" charset="0"/>
                <a:cs typeface="Arial" charset="0"/>
              </a:rPr>
              <a:t>5</a:t>
            </a:r>
            <a:endParaRPr lang="es-ES_tradnl" sz="1100" b="1" dirty="0">
              <a:latin typeface="Arial" charset="0"/>
              <a:ea typeface="Arial" charset="0"/>
              <a:cs typeface="Arial" charset="0"/>
            </a:endParaRPr>
          </a:p>
        </p:txBody>
      </p:sp>
    </p:spTree>
    <p:extLst>
      <p:ext uri="{BB962C8B-B14F-4D97-AF65-F5344CB8AC3E}">
        <p14:creationId xmlns:p14="http://schemas.microsoft.com/office/powerpoint/2010/main" val="1863897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gracias – Ruta por la Historia"/>
          <p:cNvPicPr>
            <a:picLocks noChangeAspect="1" noChangeArrowheads="1"/>
          </p:cNvPicPr>
          <p:nvPr/>
        </p:nvPicPr>
        <p:blipFill rotWithShape="1">
          <a:blip r:embed="rId3">
            <a:extLst>
              <a:ext uri="{28A0092B-C50C-407E-A947-70E740481C1C}">
                <a14:useLocalDpi xmlns:a14="http://schemas.microsoft.com/office/drawing/2010/main" val="0"/>
              </a:ext>
            </a:extLst>
          </a:blip>
          <a:srcRect t="-1" b="9265"/>
          <a:stretch/>
        </p:blipFill>
        <p:spPr bwMode="auto">
          <a:xfrm>
            <a:off x="539552" y="1700808"/>
            <a:ext cx="807639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682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I</a:t>
            </a:r>
          </a:p>
        </p:txBody>
      </p:sp>
      <p:sp>
        <p:nvSpPr>
          <p:cNvPr id="3" name="CuadroTexto 2"/>
          <p:cNvSpPr txBox="1"/>
          <p:nvPr/>
        </p:nvSpPr>
        <p:spPr>
          <a:xfrm>
            <a:off x="-180528" y="1047607"/>
            <a:ext cx="9649072" cy="646331"/>
          </a:xfrm>
          <a:prstGeom prst="rect">
            <a:avLst/>
          </a:prstGeom>
          <a:noFill/>
        </p:spPr>
        <p:txBody>
          <a:bodyPr wrap="square" rtlCol="0">
            <a:spAutoFit/>
          </a:bodyPr>
          <a:lstStyle/>
          <a:p>
            <a:pPr algn="ctr"/>
            <a:r>
              <a:rPr lang="es-MX" sz="3600" b="1" dirty="0" smtClean="0">
                <a:solidFill>
                  <a:schemeClr val="accent3">
                    <a:lumMod val="75000"/>
                  </a:schemeClr>
                </a:solidFill>
              </a:rPr>
              <a:t>Planteamiento del Problema</a:t>
            </a:r>
            <a:endParaRPr lang="es-EC" sz="3600" b="1" dirty="0">
              <a:solidFill>
                <a:schemeClr val="accent3">
                  <a:lumMod val="75000"/>
                </a:schemeClr>
              </a:solidFill>
            </a:endParaRPr>
          </a:p>
        </p:txBody>
      </p:sp>
      <p:pic>
        <p:nvPicPr>
          <p:cNvPr id="4" name="Imagen 3" descr="../../Desktop/Captura%20de%20pantalla%202020-12-08%20a%20la(s)%2001.18.35"/>
          <p:cNvPicPr/>
          <p:nvPr/>
        </p:nvPicPr>
        <p:blipFill rotWithShape="1">
          <a:blip r:embed="rId3">
            <a:extLst>
              <a:ext uri="{28A0092B-C50C-407E-A947-70E740481C1C}">
                <a14:useLocalDpi xmlns:a14="http://schemas.microsoft.com/office/drawing/2010/main" val="0"/>
              </a:ext>
            </a:extLst>
          </a:blip>
          <a:srcRect l="22859" t="26799" r="4284" b="23202"/>
          <a:stretch/>
        </p:blipFill>
        <p:spPr bwMode="auto">
          <a:xfrm>
            <a:off x="251520" y="1988840"/>
            <a:ext cx="8640537" cy="41846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6357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108224" y="910461"/>
            <a:ext cx="9649072" cy="646331"/>
          </a:xfrm>
          <a:prstGeom prst="rect">
            <a:avLst/>
          </a:prstGeom>
          <a:noFill/>
        </p:spPr>
        <p:txBody>
          <a:bodyPr wrap="square" rtlCol="0">
            <a:spAutoFit/>
          </a:bodyPr>
          <a:lstStyle/>
          <a:p>
            <a:pPr algn="ctr"/>
            <a:r>
              <a:rPr lang="es-MX" sz="3600" b="1" dirty="0" smtClean="0">
                <a:solidFill>
                  <a:schemeClr val="accent3">
                    <a:lumMod val="75000"/>
                  </a:schemeClr>
                </a:solidFill>
              </a:rPr>
              <a:t>Objetivos de la Investigación</a:t>
            </a:r>
            <a:endParaRPr lang="es-EC" sz="3600" b="1" dirty="0">
              <a:solidFill>
                <a:schemeClr val="accent3">
                  <a:lumMod val="75000"/>
                </a:schemeClr>
              </a:solidFill>
            </a:endParaRPr>
          </a:p>
        </p:txBody>
      </p:sp>
      <p:sp>
        <p:nvSpPr>
          <p:cNvPr id="3" name="Rectángulo redondeado 2"/>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I</a:t>
            </a:r>
          </a:p>
        </p:txBody>
      </p:sp>
      <p:sp>
        <p:nvSpPr>
          <p:cNvPr id="7" name="Rectángulo 6"/>
          <p:cNvSpPr/>
          <p:nvPr/>
        </p:nvSpPr>
        <p:spPr>
          <a:xfrm>
            <a:off x="251520" y="4744543"/>
            <a:ext cx="2664000" cy="8219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1000" b="1" dirty="0" smtClean="0">
                <a:latin typeface="Arial" charset="0"/>
                <a:ea typeface="Arial" charset="0"/>
                <a:cs typeface="Arial" charset="0"/>
              </a:rPr>
              <a:t>1.</a:t>
            </a:r>
            <a:r>
              <a:rPr lang="es-ES" sz="1000" dirty="0" smtClean="0">
                <a:latin typeface="Arial" charset="0"/>
                <a:ea typeface="Arial" charset="0"/>
                <a:cs typeface="Arial" charset="0"/>
              </a:rPr>
              <a:t> Establecer </a:t>
            </a:r>
            <a:r>
              <a:rPr lang="es-ES" sz="1000" dirty="0">
                <a:latin typeface="Arial" charset="0"/>
                <a:ea typeface="Arial" charset="0"/>
                <a:cs typeface="Arial" charset="0"/>
              </a:rPr>
              <a:t>la relación entre las decisiones laborales implementadas en el país durante la pandemia Covid-19 y el impacto financiero en las familias de los </a:t>
            </a:r>
            <a:r>
              <a:rPr lang="es-ES" sz="1000" dirty="0" smtClean="0">
                <a:latin typeface="Arial" charset="0"/>
                <a:ea typeface="Arial" charset="0"/>
                <a:cs typeface="Arial" charset="0"/>
              </a:rPr>
              <a:t>estudiantes</a:t>
            </a:r>
            <a:endParaRPr lang="es-ES_tradnl" sz="1000" dirty="0">
              <a:latin typeface="Arial" charset="0"/>
              <a:ea typeface="Arial" charset="0"/>
              <a:cs typeface="Arial" charset="0"/>
            </a:endParaRPr>
          </a:p>
        </p:txBody>
      </p:sp>
      <p:sp>
        <p:nvSpPr>
          <p:cNvPr id="8" name="Rectángulo 7"/>
          <p:cNvSpPr/>
          <p:nvPr/>
        </p:nvSpPr>
        <p:spPr>
          <a:xfrm>
            <a:off x="1745566" y="5847453"/>
            <a:ext cx="2664000" cy="82190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s-ES" sz="1000" b="1" dirty="0" smtClean="0">
                <a:latin typeface="Arial" charset="0"/>
                <a:ea typeface="Arial" charset="0"/>
                <a:cs typeface="Arial" charset="0"/>
              </a:rPr>
              <a:t>2. </a:t>
            </a:r>
            <a:r>
              <a:rPr lang="es-ES" sz="1000" dirty="0" smtClean="0">
                <a:latin typeface="Arial" charset="0"/>
                <a:ea typeface="Arial" charset="0"/>
                <a:cs typeface="Arial" charset="0"/>
              </a:rPr>
              <a:t>Realizar </a:t>
            </a:r>
            <a:r>
              <a:rPr lang="es-ES" sz="1000" dirty="0">
                <a:latin typeface="Arial" charset="0"/>
                <a:ea typeface="Arial" charset="0"/>
                <a:cs typeface="Arial" charset="0"/>
              </a:rPr>
              <a:t>el estudio técnico mediante la aplicación de encuestas al número de familias de los estudiantes determinadas en la muestra</a:t>
            </a:r>
            <a:endParaRPr lang="es-ES_tradnl" sz="1000" dirty="0">
              <a:latin typeface="Arial" charset="0"/>
              <a:ea typeface="Arial" charset="0"/>
              <a:cs typeface="Arial" charset="0"/>
            </a:endParaRPr>
          </a:p>
        </p:txBody>
      </p:sp>
      <p:sp>
        <p:nvSpPr>
          <p:cNvPr id="9" name="Rectángulo 8"/>
          <p:cNvSpPr/>
          <p:nvPr/>
        </p:nvSpPr>
        <p:spPr>
          <a:xfrm>
            <a:off x="3230924" y="4735710"/>
            <a:ext cx="2664000" cy="82190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s-ES" sz="1000" b="1" dirty="0">
                <a:latin typeface="Arial" charset="0"/>
                <a:ea typeface="Arial" charset="0"/>
                <a:cs typeface="Arial" charset="0"/>
              </a:rPr>
              <a:t>3</a:t>
            </a:r>
            <a:r>
              <a:rPr lang="es-ES" sz="1000" b="1" dirty="0" smtClean="0">
                <a:latin typeface="Arial" charset="0"/>
                <a:ea typeface="Arial" charset="0"/>
                <a:cs typeface="Arial" charset="0"/>
              </a:rPr>
              <a:t>. </a:t>
            </a:r>
            <a:r>
              <a:rPr lang="es-ES" sz="1000" dirty="0" smtClean="0">
                <a:latin typeface="Arial" charset="0"/>
                <a:ea typeface="Arial" charset="0"/>
                <a:cs typeface="Arial" charset="0"/>
              </a:rPr>
              <a:t>Analizar </a:t>
            </a:r>
            <a:r>
              <a:rPr lang="es-ES" sz="1000" dirty="0">
                <a:latin typeface="Arial" charset="0"/>
                <a:ea typeface="Arial" charset="0"/>
                <a:cs typeface="Arial" charset="0"/>
              </a:rPr>
              <a:t>los resultados obtenidos en el estudio técnico haciendo uso de técnicas estadísticas descriptivas e inferenciales, para comprobar la hipótesis planteada</a:t>
            </a:r>
            <a:endParaRPr lang="es-ES_tradnl" sz="1000" dirty="0">
              <a:latin typeface="Arial" charset="0"/>
              <a:ea typeface="Arial" charset="0"/>
              <a:cs typeface="Arial" charset="0"/>
            </a:endParaRPr>
          </a:p>
        </p:txBody>
      </p:sp>
      <p:sp>
        <p:nvSpPr>
          <p:cNvPr id="10" name="Rectángulo 9"/>
          <p:cNvSpPr/>
          <p:nvPr/>
        </p:nvSpPr>
        <p:spPr>
          <a:xfrm>
            <a:off x="4716312" y="5847453"/>
            <a:ext cx="2664000" cy="8219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1000" b="1" dirty="0" smtClean="0">
                <a:latin typeface="Arial" charset="0"/>
                <a:ea typeface="Arial" charset="0"/>
                <a:cs typeface="Arial" charset="0"/>
              </a:rPr>
              <a:t>4. </a:t>
            </a:r>
            <a:r>
              <a:rPr lang="es-ES" sz="1000" dirty="0" smtClean="0">
                <a:latin typeface="Arial" charset="0"/>
                <a:ea typeface="Arial" charset="0"/>
                <a:cs typeface="Arial" charset="0"/>
              </a:rPr>
              <a:t>Identificar </a:t>
            </a:r>
            <a:r>
              <a:rPr lang="es-ES" sz="1000" dirty="0">
                <a:latin typeface="Arial" charset="0"/>
                <a:ea typeface="Arial" charset="0"/>
                <a:cs typeface="Arial" charset="0"/>
              </a:rPr>
              <a:t>la situación financiera familiar de los estudiantes antes de la crisis sanitaria y durante su desarrollo, a través del estudio técnico, a fin de calcular el impacto financiero que se haya producido</a:t>
            </a:r>
            <a:endParaRPr lang="es-ES_tradnl" sz="1000" dirty="0">
              <a:latin typeface="Arial" charset="0"/>
              <a:ea typeface="Arial" charset="0"/>
              <a:cs typeface="Arial" charset="0"/>
            </a:endParaRPr>
          </a:p>
        </p:txBody>
      </p:sp>
      <p:sp>
        <p:nvSpPr>
          <p:cNvPr id="11" name="Rectángulo 10"/>
          <p:cNvSpPr/>
          <p:nvPr/>
        </p:nvSpPr>
        <p:spPr>
          <a:xfrm>
            <a:off x="6209639" y="4726877"/>
            <a:ext cx="2664000" cy="82190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s-ES" sz="1000" b="1" dirty="0" smtClean="0">
                <a:latin typeface="Arial" charset="0"/>
                <a:ea typeface="Arial" charset="0"/>
                <a:cs typeface="Arial" charset="0"/>
              </a:rPr>
              <a:t>5. </a:t>
            </a:r>
            <a:r>
              <a:rPr lang="es-ES" sz="1000" dirty="0" smtClean="0">
                <a:latin typeface="Arial" charset="0"/>
                <a:ea typeface="Arial" charset="0"/>
                <a:cs typeface="Arial" charset="0"/>
              </a:rPr>
              <a:t>Diseñar </a:t>
            </a:r>
            <a:r>
              <a:rPr lang="es-ES" sz="1000" dirty="0">
                <a:latin typeface="Arial" charset="0"/>
                <a:ea typeface="Arial" charset="0"/>
                <a:cs typeface="Arial" charset="0"/>
              </a:rPr>
              <a:t>una estrategia que permita a los estudiantes obtener el financiamiento necesario, ante diferentes circunstancias, para solucionar los inconvenientes económicos encontrados</a:t>
            </a:r>
            <a:endParaRPr lang="es-ES_tradnl" sz="1000" dirty="0"/>
          </a:p>
        </p:txBody>
      </p:sp>
      <p:sp>
        <p:nvSpPr>
          <p:cNvPr id="12" name="Rectángulo 11"/>
          <p:cNvSpPr/>
          <p:nvPr/>
        </p:nvSpPr>
        <p:spPr>
          <a:xfrm>
            <a:off x="3014878" y="3882511"/>
            <a:ext cx="3096091" cy="48259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1600" b="1" smtClean="0">
                <a:latin typeface="Arial" charset="0"/>
                <a:ea typeface="Arial" charset="0"/>
                <a:cs typeface="Arial" charset="0"/>
              </a:rPr>
              <a:t>Objetivos </a:t>
            </a:r>
            <a:r>
              <a:rPr lang="es-MX" sz="1600" b="1" dirty="0">
                <a:latin typeface="Arial" charset="0"/>
                <a:ea typeface="Arial" charset="0"/>
                <a:cs typeface="Arial" charset="0"/>
              </a:rPr>
              <a:t>espec</a:t>
            </a:r>
            <a:r>
              <a:rPr lang="es-MX" sz="1600" b="1" dirty="0" smtClean="0">
                <a:latin typeface="Arial" charset="0"/>
                <a:ea typeface="Arial" charset="0"/>
                <a:cs typeface="Arial" charset="0"/>
              </a:rPr>
              <a:t>íficos</a:t>
            </a:r>
            <a:endParaRPr lang="es-ES_tradnl" sz="1600" b="1" dirty="0">
              <a:latin typeface="Arial" charset="0"/>
              <a:ea typeface="Arial" charset="0"/>
              <a:cs typeface="Arial" charset="0"/>
            </a:endParaRPr>
          </a:p>
        </p:txBody>
      </p:sp>
      <p:cxnSp>
        <p:nvCxnSpPr>
          <p:cNvPr id="14" name="Conector recto de flecha 13"/>
          <p:cNvCxnSpPr>
            <a:stCxn id="12" idx="2"/>
            <a:endCxn id="9" idx="0"/>
          </p:cNvCxnSpPr>
          <p:nvPr/>
        </p:nvCxnSpPr>
        <p:spPr>
          <a:xfrm>
            <a:off x="4562924" y="4365104"/>
            <a:ext cx="0" cy="370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p:cNvCxnSpPr>
            <a:stCxn id="12" idx="2"/>
            <a:endCxn id="7" idx="0"/>
          </p:cNvCxnSpPr>
          <p:nvPr/>
        </p:nvCxnSpPr>
        <p:spPr>
          <a:xfrm rot="5400000">
            <a:off x="2883503" y="3065121"/>
            <a:ext cx="379439" cy="297940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p:cNvCxnSpPr>
            <a:stCxn id="12" idx="2"/>
            <a:endCxn id="11" idx="0"/>
          </p:cNvCxnSpPr>
          <p:nvPr/>
        </p:nvCxnSpPr>
        <p:spPr>
          <a:xfrm rot="16200000" flipH="1">
            <a:off x="5871395" y="3056632"/>
            <a:ext cx="361773" cy="2978715"/>
          </a:xfrm>
          <a:prstGeom prst="bentConnector3">
            <a:avLst>
              <a:gd name="adj1" fmla="val 5229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endCxn id="8" idx="0"/>
          </p:cNvCxnSpPr>
          <p:nvPr/>
        </p:nvCxnSpPr>
        <p:spPr>
          <a:xfrm>
            <a:off x="3073222" y="4545989"/>
            <a:ext cx="4344" cy="1301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endCxn id="10" idx="0"/>
          </p:cNvCxnSpPr>
          <p:nvPr/>
        </p:nvCxnSpPr>
        <p:spPr>
          <a:xfrm>
            <a:off x="6048312" y="4554823"/>
            <a:ext cx="0" cy="1292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Diagrama 25"/>
          <p:cNvGraphicFramePr/>
          <p:nvPr>
            <p:extLst>
              <p:ext uri="{D42A27DB-BD31-4B8C-83A1-F6EECF244321}">
                <p14:modId xmlns:p14="http://schemas.microsoft.com/office/powerpoint/2010/main" val="1822329121"/>
              </p:ext>
            </p:extLst>
          </p:nvPr>
        </p:nvGraphicFramePr>
        <p:xfrm>
          <a:off x="1673046" y="1700808"/>
          <a:ext cx="6840338" cy="1978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Recortar rectángulo de esquina sencilla 26"/>
          <p:cNvSpPr/>
          <p:nvPr/>
        </p:nvSpPr>
        <p:spPr>
          <a:xfrm rot="16200000">
            <a:off x="-111011" y="2423379"/>
            <a:ext cx="2016224" cy="571081"/>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_tradnl" sz="1600" b="1" dirty="0" smtClean="0">
                <a:latin typeface="Arial" charset="0"/>
                <a:ea typeface="Arial" charset="0"/>
                <a:cs typeface="Arial" charset="0"/>
              </a:rPr>
              <a:t>Objetivo general</a:t>
            </a:r>
            <a:endParaRPr lang="es-ES_tradnl" sz="1600" b="1" dirty="0">
              <a:latin typeface="Arial" charset="0"/>
              <a:ea typeface="Arial" charset="0"/>
              <a:cs typeface="Arial" charset="0"/>
            </a:endParaRPr>
          </a:p>
        </p:txBody>
      </p:sp>
      <p:sp>
        <p:nvSpPr>
          <p:cNvPr id="28" name="Abrir llave 27"/>
          <p:cNvSpPr/>
          <p:nvPr/>
        </p:nvSpPr>
        <p:spPr>
          <a:xfrm>
            <a:off x="1348862" y="1700808"/>
            <a:ext cx="207765" cy="19782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Tree>
    <p:extLst>
      <p:ext uri="{BB962C8B-B14F-4D97-AF65-F5344CB8AC3E}">
        <p14:creationId xmlns:p14="http://schemas.microsoft.com/office/powerpoint/2010/main" val="1643075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cxnSp>
        <p:nvCxnSpPr>
          <p:cNvPr id="6" name="Conector recto 5"/>
          <p:cNvCxnSpPr/>
          <p:nvPr/>
        </p:nvCxnSpPr>
        <p:spPr>
          <a:xfrm>
            <a:off x="4603874" y="1052736"/>
            <a:ext cx="0" cy="5544616"/>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2" name="Rectángulo redondeado 1"/>
          <p:cNvSpPr/>
          <p:nvPr/>
        </p:nvSpPr>
        <p:spPr>
          <a:xfrm>
            <a:off x="7236296"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a:t>
            </a:r>
            <a:endParaRPr lang="es-EC" sz="3200" b="1" dirty="0">
              <a:solidFill>
                <a:sysClr val="windowText" lastClr="000000"/>
              </a:solidFill>
            </a:endParaRPr>
          </a:p>
        </p:txBody>
      </p:sp>
      <p:sp>
        <p:nvSpPr>
          <p:cNvPr id="3" name="CuadroTexto 2"/>
          <p:cNvSpPr txBox="1"/>
          <p:nvPr/>
        </p:nvSpPr>
        <p:spPr>
          <a:xfrm>
            <a:off x="2627784" y="116632"/>
            <a:ext cx="4392488" cy="646331"/>
          </a:xfrm>
          <a:prstGeom prst="rect">
            <a:avLst/>
          </a:prstGeom>
          <a:noFill/>
        </p:spPr>
        <p:txBody>
          <a:bodyPr wrap="square" rtlCol="0">
            <a:spAutoFit/>
          </a:bodyPr>
          <a:lstStyle/>
          <a:p>
            <a:pPr algn="ctr"/>
            <a:r>
              <a:rPr lang="es-MX" sz="3600" b="1" dirty="0" smtClean="0">
                <a:solidFill>
                  <a:schemeClr val="accent3">
                    <a:lumMod val="75000"/>
                  </a:schemeClr>
                </a:solidFill>
              </a:rPr>
              <a:t>Marco Teórico</a:t>
            </a:r>
            <a:endParaRPr lang="es-EC" sz="3600" b="1" dirty="0">
              <a:solidFill>
                <a:schemeClr val="accent3">
                  <a:lumMod val="75000"/>
                </a:schemeClr>
              </a:solidFill>
            </a:endParaRPr>
          </a:p>
        </p:txBody>
      </p:sp>
      <p:cxnSp>
        <p:nvCxnSpPr>
          <p:cNvPr id="7" name="Conector recto 6"/>
          <p:cNvCxnSpPr/>
          <p:nvPr/>
        </p:nvCxnSpPr>
        <p:spPr>
          <a:xfrm>
            <a:off x="395536" y="3652042"/>
            <a:ext cx="8424936"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4" name="Hexágono 3"/>
          <p:cNvSpPr/>
          <p:nvPr/>
        </p:nvSpPr>
        <p:spPr>
          <a:xfrm>
            <a:off x="4355976" y="3443037"/>
            <a:ext cx="496388" cy="418011"/>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a:p>
        </p:txBody>
      </p:sp>
      <p:sp>
        <p:nvSpPr>
          <p:cNvPr id="11" name="Conector fuera de página 10"/>
          <p:cNvSpPr/>
          <p:nvPr/>
        </p:nvSpPr>
        <p:spPr>
          <a:xfrm>
            <a:off x="899592" y="1034734"/>
            <a:ext cx="3171625" cy="450050"/>
          </a:xfrm>
          <a:prstGeom prst="flowChartOffpage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200" b="1" i="1" dirty="0"/>
              <a:t>Teoría de racionalidad </a:t>
            </a:r>
            <a:r>
              <a:rPr lang="es-MX" sz="1200" b="1" i="1" dirty="0" smtClean="0"/>
              <a:t>limitada</a:t>
            </a:r>
            <a:endParaRPr lang="es-ES_tradnl" sz="1200" b="1" dirty="0"/>
          </a:p>
        </p:txBody>
      </p:sp>
      <p:sp>
        <p:nvSpPr>
          <p:cNvPr id="12" name="Conector fuera de página 11"/>
          <p:cNvSpPr/>
          <p:nvPr/>
        </p:nvSpPr>
        <p:spPr>
          <a:xfrm>
            <a:off x="5156728" y="1034734"/>
            <a:ext cx="3171625" cy="450050"/>
          </a:xfrm>
          <a:prstGeom prst="flowChartOffpage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1200" b="1" i="1"/>
              <a:t>Teoría neoclásica</a:t>
            </a:r>
            <a:endParaRPr lang="es-ES_tradnl" sz="1200" b="1" dirty="0"/>
          </a:p>
        </p:txBody>
      </p:sp>
      <p:sp>
        <p:nvSpPr>
          <p:cNvPr id="13" name="Conector fuera de página 12"/>
          <p:cNvSpPr/>
          <p:nvPr/>
        </p:nvSpPr>
        <p:spPr>
          <a:xfrm>
            <a:off x="915529" y="3843046"/>
            <a:ext cx="3171625" cy="450050"/>
          </a:xfrm>
          <a:prstGeom prst="flowChartOffpage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1200" b="1" i="1" dirty="0"/>
              <a:t>Teoría de los ingresos</a:t>
            </a:r>
            <a:endParaRPr lang="es-ES_tradnl" sz="1200" b="1" dirty="0"/>
          </a:p>
        </p:txBody>
      </p:sp>
      <p:sp>
        <p:nvSpPr>
          <p:cNvPr id="14" name="Conector fuera de página 13"/>
          <p:cNvSpPr/>
          <p:nvPr/>
        </p:nvSpPr>
        <p:spPr>
          <a:xfrm>
            <a:off x="5171815" y="3847028"/>
            <a:ext cx="3171625" cy="450050"/>
          </a:xfrm>
          <a:prstGeom prst="flowChartOffpage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200" b="1" i="1" dirty="0"/>
              <a:t>Teoría del precio natural</a:t>
            </a:r>
            <a:endParaRPr lang="es-ES_tradnl" sz="1200" b="1" dirty="0"/>
          </a:p>
        </p:txBody>
      </p:sp>
      <p:graphicFrame>
        <p:nvGraphicFramePr>
          <p:cNvPr id="23" name="Diagrama 22"/>
          <p:cNvGraphicFramePr/>
          <p:nvPr>
            <p:extLst>
              <p:ext uri="{D42A27DB-BD31-4B8C-83A1-F6EECF244321}">
                <p14:modId xmlns:p14="http://schemas.microsoft.com/office/powerpoint/2010/main" val="1650464764"/>
              </p:ext>
            </p:extLst>
          </p:nvPr>
        </p:nvGraphicFramePr>
        <p:xfrm>
          <a:off x="4757854" y="4414317"/>
          <a:ext cx="2741820" cy="1534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a14="http://schemas.microsoft.com/office/drawing/2010/main">
        <mc:Choice Requires="a14">
          <p:graphicFrame>
            <p:nvGraphicFramePr>
              <p:cNvPr id="24" name="Diagrama 23"/>
              <p:cNvGraphicFramePr/>
              <p:nvPr>
                <p:extLst>
                  <p:ext uri="{D42A27DB-BD31-4B8C-83A1-F6EECF244321}">
                    <p14:modId xmlns:p14="http://schemas.microsoft.com/office/powerpoint/2010/main" val="998135088"/>
                  </p:ext>
                </p:extLst>
              </p:nvPr>
            </p:nvGraphicFramePr>
            <p:xfrm>
              <a:off x="4644008" y="5949280"/>
              <a:ext cx="3077025" cy="8425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Choice>
        <mc:Fallback xmlns="">
          <p:graphicFrame>
            <p:nvGraphicFramePr>
              <p:cNvPr id="24" name="Diagrama 23"/>
              <p:cNvGraphicFramePr/>
              <p:nvPr>
                <p:extLst>
                  <p:ext uri="{D42A27DB-BD31-4B8C-83A1-F6EECF244321}">
                    <p14:modId xmlns:p14="http://schemas.microsoft.com/office/powerpoint/2010/main" val="998135088"/>
                  </p:ext>
                </p:extLst>
              </p:nvPr>
            </p:nvGraphicFramePr>
            <p:xfrm>
              <a:off x="4644008" y="5949280"/>
              <a:ext cx="3077025" cy="84259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mc:Fallback>
      </mc:AlternateContent>
      <p:graphicFrame>
        <p:nvGraphicFramePr>
          <p:cNvPr id="25" name="Diagrama 24"/>
          <p:cNvGraphicFramePr/>
          <p:nvPr>
            <p:extLst>
              <p:ext uri="{D42A27DB-BD31-4B8C-83A1-F6EECF244321}">
                <p14:modId xmlns:p14="http://schemas.microsoft.com/office/powerpoint/2010/main" val="1661657299"/>
              </p:ext>
            </p:extLst>
          </p:nvPr>
        </p:nvGraphicFramePr>
        <p:xfrm>
          <a:off x="7168350" y="3501008"/>
          <a:ext cx="2296131" cy="39095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6" name="Diagrama 25"/>
          <p:cNvGraphicFramePr/>
          <p:nvPr>
            <p:extLst>
              <p:ext uri="{D42A27DB-BD31-4B8C-83A1-F6EECF244321}">
                <p14:modId xmlns:p14="http://schemas.microsoft.com/office/powerpoint/2010/main" val="1815096902"/>
              </p:ext>
            </p:extLst>
          </p:nvPr>
        </p:nvGraphicFramePr>
        <p:xfrm>
          <a:off x="562515" y="1538591"/>
          <a:ext cx="3703149" cy="201795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7" name="Diagrama 26"/>
          <p:cNvGraphicFramePr/>
          <p:nvPr>
            <p:extLst>
              <p:ext uri="{D42A27DB-BD31-4B8C-83A1-F6EECF244321}">
                <p14:modId xmlns:p14="http://schemas.microsoft.com/office/powerpoint/2010/main" val="1620476941"/>
              </p:ext>
            </p:extLst>
          </p:nvPr>
        </p:nvGraphicFramePr>
        <p:xfrm>
          <a:off x="4748567" y="1628800"/>
          <a:ext cx="4215498" cy="1872389"/>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28" name="Diagrama 27"/>
          <p:cNvGraphicFramePr/>
          <p:nvPr>
            <p:extLst>
              <p:ext uri="{D42A27DB-BD31-4B8C-83A1-F6EECF244321}">
                <p14:modId xmlns:p14="http://schemas.microsoft.com/office/powerpoint/2010/main" val="968336133"/>
              </p:ext>
            </p:extLst>
          </p:nvPr>
        </p:nvGraphicFramePr>
        <p:xfrm>
          <a:off x="411054" y="4436853"/>
          <a:ext cx="3858499" cy="1072134"/>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29" name="Diagrama 28"/>
          <p:cNvGraphicFramePr/>
          <p:nvPr>
            <p:extLst>
              <p:ext uri="{D42A27DB-BD31-4B8C-83A1-F6EECF244321}">
                <p14:modId xmlns:p14="http://schemas.microsoft.com/office/powerpoint/2010/main" val="244656046"/>
              </p:ext>
            </p:extLst>
          </p:nvPr>
        </p:nvGraphicFramePr>
        <p:xfrm>
          <a:off x="1449616" y="5662940"/>
          <a:ext cx="1781374" cy="934412"/>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Tree>
    <p:extLst>
      <p:ext uri="{BB962C8B-B14F-4D97-AF65-F5344CB8AC3E}">
        <p14:creationId xmlns:p14="http://schemas.microsoft.com/office/powerpoint/2010/main" val="1098444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827584" y="116632"/>
            <a:ext cx="8713264" cy="646331"/>
          </a:xfrm>
          <a:prstGeom prst="rect">
            <a:avLst/>
          </a:prstGeom>
          <a:noFill/>
        </p:spPr>
        <p:txBody>
          <a:bodyPr wrap="square" rtlCol="0">
            <a:spAutoFit/>
          </a:bodyPr>
          <a:lstStyle/>
          <a:p>
            <a:pPr algn="ctr"/>
            <a:r>
              <a:rPr lang="es-MX" sz="3600" b="1" dirty="0" smtClean="0">
                <a:solidFill>
                  <a:schemeClr val="accent3">
                    <a:lumMod val="75000"/>
                  </a:schemeClr>
                </a:solidFill>
              </a:rPr>
              <a:t>Marco Referencial</a:t>
            </a:r>
            <a:endParaRPr lang="es-EC" sz="3600" b="1" dirty="0">
              <a:solidFill>
                <a:schemeClr val="accent3">
                  <a:lumMod val="75000"/>
                </a:schemeClr>
              </a:solidFill>
            </a:endParaRPr>
          </a:p>
        </p:txBody>
      </p:sp>
      <p:graphicFrame>
        <p:nvGraphicFramePr>
          <p:cNvPr id="3" name="Diagrama 2"/>
          <p:cNvGraphicFramePr/>
          <p:nvPr>
            <p:extLst>
              <p:ext uri="{D42A27DB-BD31-4B8C-83A1-F6EECF244321}">
                <p14:modId xmlns:p14="http://schemas.microsoft.com/office/powerpoint/2010/main" val="1756234905"/>
              </p:ext>
            </p:extLst>
          </p:nvPr>
        </p:nvGraphicFramePr>
        <p:xfrm>
          <a:off x="179512" y="1052736"/>
          <a:ext cx="5785186" cy="15289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ítulo 3">
            <a:extLst>
              <a:ext uri="{FF2B5EF4-FFF2-40B4-BE49-F238E27FC236}">
                <a16:creationId xmlns="" xmlns:a16="http://schemas.microsoft.com/office/drawing/2014/main" id="{C0265BC0-B64D-4AAE-A8CF-9E14D7436707}"/>
              </a:ext>
            </a:extLst>
          </p:cNvPr>
          <p:cNvSpPr txBox="1">
            <a:spLocks/>
          </p:cNvSpPr>
          <p:nvPr/>
        </p:nvSpPr>
        <p:spPr>
          <a:xfrm rot="16200000">
            <a:off x="-1483346" y="3886211"/>
            <a:ext cx="3613747"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dirty="0" smtClean="0">
                <a:solidFill>
                  <a:schemeClr val="tx2">
                    <a:lumMod val="75000"/>
                  </a:schemeClr>
                </a:solidFill>
                <a:latin typeface="Arial" charset="0"/>
                <a:ea typeface="Arial" charset="0"/>
                <a:cs typeface="Arial" charset="0"/>
              </a:rPr>
              <a:t>Inestabilidad en las finanzas familiares</a:t>
            </a:r>
            <a:endParaRPr lang="es-EC" sz="1400" b="1" u="sng" dirty="0">
              <a:solidFill>
                <a:schemeClr val="tx2">
                  <a:lumMod val="75000"/>
                </a:schemeClr>
              </a:solidFill>
              <a:latin typeface="Arial" charset="0"/>
              <a:ea typeface="Arial" charset="0"/>
              <a:cs typeface="Arial" charset="0"/>
            </a:endParaRPr>
          </a:p>
        </p:txBody>
      </p:sp>
      <p:graphicFrame>
        <p:nvGraphicFramePr>
          <p:cNvPr id="9" name="Diagrama 8"/>
          <p:cNvGraphicFramePr/>
          <p:nvPr>
            <p:extLst>
              <p:ext uri="{D42A27DB-BD31-4B8C-83A1-F6EECF244321}">
                <p14:modId xmlns:p14="http://schemas.microsoft.com/office/powerpoint/2010/main" val="1693556421"/>
              </p:ext>
            </p:extLst>
          </p:nvPr>
        </p:nvGraphicFramePr>
        <p:xfrm>
          <a:off x="539552" y="2799417"/>
          <a:ext cx="5256584" cy="20162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a 9"/>
          <p:cNvGraphicFramePr/>
          <p:nvPr>
            <p:extLst>
              <p:ext uri="{D42A27DB-BD31-4B8C-83A1-F6EECF244321}">
                <p14:modId xmlns:p14="http://schemas.microsoft.com/office/powerpoint/2010/main" val="1477345045"/>
              </p:ext>
            </p:extLst>
          </p:nvPr>
        </p:nvGraphicFramePr>
        <p:xfrm>
          <a:off x="467544" y="4671625"/>
          <a:ext cx="5832648" cy="208647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12" name="Conector angular 11"/>
          <p:cNvCxnSpPr/>
          <p:nvPr/>
        </p:nvCxnSpPr>
        <p:spPr>
          <a:xfrm rot="16200000" flipH="1">
            <a:off x="628619" y="5049731"/>
            <a:ext cx="972987" cy="575056"/>
          </a:xfrm>
          <a:prstGeom prst="bentConnector2">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ítulo 3">
            <a:extLst>
              <a:ext uri="{FF2B5EF4-FFF2-40B4-BE49-F238E27FC236}">
                <a16:creationId xmlns="" xmlns:a16="http://schemas.microsoft.com/office/drawing/2014/main" id="{C0265BC0-B64D-4AAE-A8CF-9E14D7436707}"/>
              </a:ext>
            </a:extLst>
          </p:cNvPr>
          <p:cNvSpPr txBox="1">
            <a:spLocks/>
          </p:cNvSpPr>
          <p:nvPr/>
        </p:nvSpPr>
        <p:spPr>
          <a:xfrm>
            <a:off x="6209794" y="980728"/>
            <a:ext cx="2542464"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smtClean="0">
                <a:solidFill>
                  <a:schemeClr val="tx2">
                    <a:lumMod val="75000"/>
                  </a:schemeClr>
                </a:solidFill>
                <a:latin typeface="Arial" charset="0"/>
                <a:ea typeface="Arial" charset="0"/>
                <a:cs typeface="Arial" charset="0"/>
              </a:rPr>
              <a:t>Falta de educación financiera</a:t>
            </a:r>
            <a:endParaRPr lang="es-EC" sz="1400" b="1" u="sng" dirty="0">
              <a:solidFill>
                <a:schemeClr val="tx2">
                  <a:lumMod val="75000"/>
                </a:schemeClr>
              </a:solidFill>
              <a:latin typeface="Arial" charset="0"/>
              <a:ea typeface="Arial" charset="0"/>
              <a:cs typeface="Arial" charset="0"/>
            </a:endParaRPr>
          </a:p>
        </p:txBody>
      </p:sp>
      <p:graphicFrame>
        <p:nvGraphicFramePr>
          <p:cNvPr id="16" name="Diagrama 15"/>
          <p:cNvGraphicFramePr/>
          <p:nvPr>
            <p:extLst>
              <p:ext uri="{D42A27DB-BD31-4B8C-83A1-F6EECF244321}">
                <p14:modId xmlns:p14="http://schemas.microsoft.com/office/powerpoint/2010/main" val="189428461"/>
              </p:ext>
            </p:extLst>
          </p:nvPr>
        </p:nvGraphicFramePr>
        <p:xfrm>
          <a:off x="5868144" y="1728334"/>
          <a:ext cx="3223215" cy="196096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7" name="Diagrama 16"/>
          <p:cNvGraphicFramePr/>
          <p:nvPr>
            <p:extLst>
              <p:ext uri="{D42A27DB-BD31-4B8C-83A1-F6EECF244321}">
                <p14:modId xmlns:p14="http://schemas.microsoft.com/office/powerpoint/2010/main" val="1656362789"/>
              </p:ext>
            </p:extLst>
          </p:nvPr>
        </p:nvGraphicFramePr>
        <p:xfrm>
          <a:off x="6252731" y="3849794"/>
          <a:ext cx="2567741" cy="145141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18" name="Diagrama 17"/>
          <p:cNvGraphicFramePr/>
          <p:nvPr>
            <p:extLst>
              <p:ext uri="{D42A27DB-BD31-4B8C-83A1-F6EECF244321}">
                <p14:modId xmlns:p14="http://schemas.microsoft.com/office/powerpoint/2010/main" val="658878662"/>
              </p:ext>
            </p:extLst>
          </p:nvPr>
        </p:nvGraphicFramePr>
        <p:xfrm>
          <a:off x="5716823" y="5052694"/>
          <a:ext cx="3247665" cy="2048714"/>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9" name="Rectángulo redondeado 18"/>
          <p:cNvSpPr/>
          <p:nvPr/>
        </p:nvSpPr>
        <p:spPr>
          <a:xfrm>
            <a:off x="7308727"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a:t>
            </a:r>
            <a:endParaRPr lang="es-EC" sz="3200" b="1" dirty="0">
              <a:solidFill>
                <a:sysClr val="windowText" lastClr="000000"/>
              </a:solidFill>
            </a:endParaRPr>
          </a:p>
        </p:txBody>
      </p:sp>
    </p:spTree>
    <p:extLst>
      <p:ext uri="{BB962C8B-B14F-4D97-AF65-F5344CB8AC3E}">
        <p14:creationId xmlns:p14="http://schemas.microsoft.com/office/powerpoint/2010/main" val="1657792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827584" y="116632"/>
            <a:ext cx="8713264" cy="646331"/>
          </a:xfrm>
          <a:prstGeom prst="rect">
            <a:avLst/>
          </a:prstGeom>
          <a:noFill/>
        </p:spPr>
        <p:txBody>
          <a:bodyPr wrap="square" rtlCol="0">
            <a:spAutoFit/>
          </a:bodyPr>
          <a:lstStyle/>
          <a:p>
            <a:pPr algn="ctr"/>
            <a:r>
              <a:rPr lang="es-MX" sz="3600" b="1" dirty="0" smtClean="0">
                <a:solidFill>
                  <a:schemeClr val="accent3">
                    <a:lumMod val="75000"/>
                  </a:schemeClr>
                </a:solidFill>
              </a:rPr>
              <a:t>Marco Referencial</a:t>
            </a:r>
            <a:endParaRPr lang="es-EC" sz="3600" b="1" dirty="0">
              <a:solidFill>
                <a:schemeClr val="accent3">
                  <a:lumMod val="75000"/>
                </a:schemeClr>
              </a:solidFill>
            </a:endParaRPr>
          </a:p>
        </p:txBody>
      </p:sp>
      <p:sp>
        <p:nvSpPr>
          <p:cNvPr id="3" name="Título 3">
            <a:extLst>
              <a:ext uri="{FF2B5EF4-FFF2-40B4-BE49-F238E27FC236}">
                <a16:creationId xmlns="" xmlns:a16="http://schemas.microsoft.com/office/drawing/2014/main" id="{C0265BC0-B64D-4AAE-A8CF-9E14D7436707}"/>
              </a:ext>
            </a:extLst>
          </p:cNvPr>
          <p:cNvSpPr txBox="1">
            <a:spLocks/>
          </p:cNvSpPr>
          <p:nvPr/>
        </p:nvSpPr>
        <p:spPr>
          <a:xfrm>
            <a:off x="611560" y="1196752"/>
            <a:ext cx="3528392"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smtClean="0">
                <a:solidFill>
                  <a:schemeClr val="tx2">
                    <a:lumMod val="75000"/>
                  </a:schemeClr>
                </a:solidFill>
                <a:latin typeface="Arial" charset="0"/>
                <a:ea typeface="Arial" charset="0"/>
                <a:cs typeface="Arial" charset="0"/>
              </a:rPr>
              <a:t>Falta de educación financiera</a:t>
            </a:r>
            <a:endParaRPr lang="es-EC" sz="1400" b="1" u="sng" dirty="0">
              <a:solidFill>
                <a:schemeClr val="tx2">
                  <a:lumMod val="75000"/>
                </a:schemeClr>
              </a:solidFill>
              <a:latin typeface="Arial" charset="0"/>
              <a:ea typeface="Arial" charset="0"/>
              <a:cs typeface="Arial" charset="0"/>
            </a:endParaRPr>
          </a:p>
        </p:txBody>
      </p:sp>
      <p:sp>
        <p:nvSpPr>
          <p:cNvPr id="4" name="Título 3">
            <a:extLst>
              <a:ext uri="{FF2B5EF4-FFF2-40B4-BE49-F238E27FC236}">
                <a16:creationId xmlns="" xmlns:a16="http://schemas.microsoft.com/office/drawing/2014/main" id="{C0265BC0-B64D-4AAE-A8CF-9E14D7436707}"/>
              </a:ext>
            </a:extLst>
          </p:cNvPr>
          <p:cNvSpPr txBox="1">
            <a:spLocks/>
          </p:cNvSpPr>
          <p:nvPr/>
        </p:nvSpPr>
        <p:spPr>
          <a:xfrm>
            <a:off x="4860032" y="1124744"/>
            <a:ext cx="3528392"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smtClean="0">
                <a:solidFill>
                  <a:schemeClr val="tx2">
                    <a:lumMod val="75000"/>
                  </a:schemeClr>
                </a:solidFill>
                <a:latin typeface="Arial" charset="0"/>
                <a:ea typeface="Arial" charset="0"/>
                <a:cs typeface="Arial" charset="0"/>
              </a:rPr>
              <a:t>Situación </a:t>
            </a:r>
            <a:r>
              <a:rPr lang="es-EC" sz="1400" b="1" u="sng" dirty="0">
                <a:solidFill>
                  <a:schemeClr val="tx2">
                    <a:lumMod val="75000"/>
                  </a:schemeClr>
                </a:solidFill>
                <a:latin typeface="Arial" charset="0"/>
                <a:ea typeface="Arial" charset="0"/>
                <a:cs typeface="Arial" charset="0"/>
              </a:rPr>
              <a:t>financiera familiar durante la pandemia Covid-19</a:t>
            </a:r>
          </a:p>
        </p:txBody>
      </p:sp>
      <p:graphicFrame>
        <p:nvGraphicFramePr>
          <p:cNvPr id="5" name="Diagrama 4"/>
          <p:cNvGraphicFramePr/>
          <p:nvPr>
            <p:extLst>
              <p:ext uri="{D42A27DB-BD31-4B8C-83A1-F6EECF244321}">
                <p14:modId xmlns:p14="http://schemas.microsoft.com/office/powerpoint/2010/main" val="1547177919"/>
              </p:ext>
            </p:extLst>
          </p:nvPr>
        </p:nvGraphicFramePr>
        <p:xfrm>
          <a:off x="395536" y="1772816"/>
          <a:ext cx="3744416" cy="1880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1216483084"/>
              </p:ext>
            </p:extLst>
          </p:nvPr>
        </p:nvGraphicFramePr>
        <p:xfrm>
          <a:off x="324811" y="3653296"/>
          <a:ext cx="3978156" cy="29523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a 6"/>
          <p:cNvGraphicFramePr/>
          <p:nvPr>
            <p:extLst>
              <p:ext uri="{D42A27DB-BD31-4B8C-83A1-F6EECF244321}">
                <p14:modId xmlns:p14="http://schemas.microsoft.com/office/powerpoint/2010/main" val="706966264"/>
              </p:ext>
            </p:extLst>
          </p:nvPr>
        </p:nvGraphicFramePr>
        <p:xfrm>
          <a:off x="4283968" y="1874366"/>
          <a:ext cx="3006620" cy="27067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a 9"/>
          <p:cNvGraphicFramePr/>
          <p:nvPr>
            <p:extLst>
              <p:ext uri="{D42A27DB-BD31-4B8C-83A1-F6EECF244321}">
                <p14:modId xmlns:p14="http://schemas.microsoft.com/office/powerpoint/2010/main" val="2102463844"/>
              </p:ext>
            </p:extLst>
          </p:nvPr>
        </p:nvGraphicFramePr>
        <p:xfrm>
          <a:off x="6708576" y="2132856"/>
          <a:ext cx="2255912" cy="165618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4" name="Flecha derecha 13"/>
          <p:cNvSpPr/>
          <p:nvPr/>
        </p:nvSpPr>
        <p:spPr>
          <a:xfrm>
            <a:off x="7092280" y="234888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15" name="Diagrama 14"/>
          <p:cNvGraphicFramePr/>
          <p:nvPr>
            <p:extLst>
              <p:ext uri="{D42A27DB-BD31-4B8C-83A1-F6EECF244321}">
                <p14:modId xmlns:p14="http://schemas.microsoft.com/office/powerpoint/2010/main" val="534783722"/>
              </p:ext>
            </p:extLst>
          </p:nvPr>
        </p:nvGraphicFramePr>
        <p:xfrm>
          <a:off x="4470187" y="4842258"/>
          <a:ext cx="4686212" cy="182168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6" name="Diagrama 15"/>
          <p:cNvGraphicFramePr/>
          <p:nvPr>
            <p:extLst>
              <p:ext uri="{D42A27DB-BD31-4B8C-83A1-F6EECF244321}">
                <p14:modId xmlns:p14="http://schemas.microsoft.com/office/powerpoint/2010/main" val="1413898370"/>
              </p:ext>
            </p:extLst>
          </p:nvPr>
        </p:nvGraphicFramePr>
        <p:xfrm>
          <a:off x="5724128" y="3910676"/>
          <a:ext cx="3240360" cy="80786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7" name="Rectángulo redondeado 16"/>
          <p:cNvSpPr/>
          <p:nvPr/>
        </p:nvSpPr>
        <p:spPr>
          <a:xfrm>
            <a:off x="7308727"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a:t>
            </a:r>
            <a:endParaRPr lang="es-EC" sz="3200" b="1" dirty="0">
              <a:solidFill>
                <a:sysClr val="windowText" lastClr="000000"/>
              </a:solidFill>
            </a:endParaRPr>
          </a:p>
        </p:txBody>
      </p:sp>
    </p:spTree>
    <p:extLst>
      <p:ext uri="{BB962C8B-B14F-4D97-AF65-F5344CB8AC3E}">
        <p14:creationId xmlns:p14="http://schemas.microsoft.com/office/powerpoint/2010/main" val="422429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ítulo 3">
            <a:extLst>
              <a:ext uri="{FF2B5EF4-FFF2-40B4-BE49-F238E27FC236}">
                <a16:creationId xmlns="" xmlns:a16="http://schemas.microsoft.com/office/drawing/2014/main" id="{C0265BC0-B64D-4AAE-A8CF-9E14D7436707}"/>
              </a:ext>
            </a:extLst>
          </p:cNvPr>
          <p:cNvSpPr txBox="1">
            <a:spLocks/>
          </p:cNvSpPr>
          <p:nvPr/>
        </p:nvSpPr>
        <p:spPr>
          <a:xfrm rot="16200000">
            <a:off x="-2005216" y="3435086"/>
            <a:ext cx="5089537" cy="80294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400" b="1" u="sng" smtClean="0">
                <a:solidFill>
                  <a:schemeClr val="tx2">
                    <a:lumMod val="75000"/>
                  </a:schemeClr>
                </a:solidFill>
                <a:latin typeface="Arial" charset="0"/>
                <a:ea typeface="Arial" charset="0"/>
                <a:cs typeface="Arial" charset="0"/>
              </a:rPr>
              <a:t>Decisiones </a:t>
            </a:r>
            <a:r>
              <a:rPr lang="es-EC" sz="1400" b="1" u="sng" dirty="0">
                <a:solidFill>
                  <a:schemeClr val="tx2">
                    <a:lumMod val="75000"/>
                  </a:schemeClr>
                </a:solidFill>
                <a:latin typeface="Arial" charset="0"/>
                <a:ea typeface="Arial" charset="0"/>
                <a:cs typeface="Arial" charset="0"/>
              </a:rPr>
              <a:t>laborales implementadas en el país durante la pandemia Covid-19 </a:t>
            </a:r>
          </a:p>
        </p:txBody>
      </p:sp>
      <p:sp>
        <p:nvSpPr>
          <p:cNvPr id="3" name="CuadroTexto 2"/>
          <p:cNvSpPr txBox="1"/>
          <p:nvPr/>
        </p:nvSpPr>
        <p:spPr>
          <a:xfrm>
            <a:off x="827584" y="116632"/>
            <a:ext cx="8713264" cy="646331"/>
          </a:xfrm>
          <a:prstGeom prst="rect">
            <a:avLst/>
          </a:prstGeom>
          <a:noFill/>
        </p:spPr>
        <p:txBody>
          <a:bodyPr wrap="square" rtlCol="0">
            <a:spAutoFit/>
          </a:bodyPr>
          <a:lstStyle/>
          <a:p>
            <a:pPr algn="ctr"/>
            <a:r>
              <a:rPr lang="es-MX" sz="3600" b="1" dirty="0" smtClean="0">
                <a:solidFill>
                  <a:schemeClr val="accent3">
                    <a:lumMod val="75000"/>
                  </a:schemeClr>
                </a:solidFill>
              </a:rPr>
              <a:t>Marco Referencial</a:t>
            </a:r>
            <a:endParaRPr lang="es-EC" sz="3600" b="1" dirty="0">
              <a:solidFill>
                <a:schemeClr val="accent3">
                  <a:lumMod val="75000"/>
                </a:schemeClr>
              </a:solidFill>
            </a:endParaRPr>
          </a:p>
        </p:txBody>
      </p:sp>
      <p:graphicFrame>
        <p:nvGraphicFramePr>
          <p:cNvPr id="5" name="Diagrama 4"/>
          <p:cNvGraphicFramePr/>
          <p:nvPr>
            <p:extLst>
              <p:ext uri="{D42A27DB-BD31-4B8C-83A1-F6EECF244321}">
                <p14:modId xmlns:p14="http://schemas.microsoft.com/office/powerpoint/2010/main" val="1386873348"/>
              </p:ext>
            </p:extLst>
          </p:nvPr>
        </p:nvGraphicFramePr>
        <p:xfrm>
          <a:off x="941027" y="1124744"/>
          <a:ext cx="4207038" cy="2497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546590386"/>
              </p:ext>
            </p:extLst>
          </p:nvPr>
        </p:nvGraphicFramePr>
        <p:xfrm>
          <a:off x="918809" y="2924944"/>
          <a:ext cx="4157247" cy="30931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a 6"/>
          <p:cNvGraphicFramePr/>
          <p:nvPr>
            <p:extLst>
              <p:ext uri="{D42A27DB-BD31-4B8C-83A1-F6EECF244321}">
                <p14:modId xmlns:p14="http://schemas.microsoft.com/office/powerpoint/2010/main" val="610275069"/>
              </p:ext>
            </p:extLst>
          </p:nvPr>
        </p:nvGraphicFramePr>
        <p:xfrm>
          <a:off x="-63630" y="5134979"/>
          <a:ext cx="6216352" cy="176632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Flecha derecha 7"/>
          <p:cNvSpPr/>
          <p:nvPr/>
        </p:nvSpPr>
        <p:spPr>
          <a:xfrm>
            <a:off x="2915816" y="5877272"/>
            <a:ext cx="216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9" name="Diagrama 8"/>
          <p:cNvGraphicFramePr/>
          <p:nvPr>
            <p:extLst>
              <p:ext uri="{D42A27DB-BD31-4B8C-83A1-F6EECF244321}">
                <p14:modId xmlns:p14="http://schemas.microsoft.com/office/powerpoint/2010/main" val="2059961750"/>
              </p:ext>
            </p:extLst>
          </p:nvPr>
        </p:nvGraphicFramePr>
        <p:xfrm>
          <a:off x="5268147" y="1182427"/>
          <a:ext cx="3718291" cy="23200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0" name="Diagrama 9"/>
          <p:cNvGraphicFramePr/>
          <p:nvPr>
            <p:extLst>
              <p:ext uri="{D42A27DB-BD31-4B8C-83A1-F6EECF244321}">
                <p14:modId xmlns:p14="http://schemas.microsoft.com/office/powerpoint/2010/main" val="1757059283"/>
              </p:ext>
            </p:extLst>
          </p:nvPr>
        </p:nvGraphicFramePr>
        <p:xfrm>
          <a:off x="5274963" y="3865182"/>
          <a:ext cx="2033341" cy="95481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1" name="Flecha derecha 10"/>
          <p:cNvSpPr/>
          <p:nvPr/>
        </p:nvSpPr>
        <p:spPr>
          <a:xfrm rot="5400000">
            <a:off x="6228208" y="3595860"/>
            <a:ext cx="216000" cy="2160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12" name="Flecha derecha 11"/>
          <p:cNvSpPr/>
          <p:nvPr/>
        </p:nvSpPr>
        <p:spPr>
          <a:xfrm rot="5400000">
            <a:off x="7998557" y="3595860"/>
            <a:ext cx="216000" cy="2160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graphicFrame>
        <p:nvGraphicFramePr>
          <p:cNvPr id="13" name="Diagrama 12"/>
          <p:cNvGraphicFramePr/>
          <p:nvPr>
            <p:extLst>
              <p:ext uri="{D42A27DB-BD31-4B8C-83A1-F6EECF244321}">
                <p14:modId xmlns:p14="http://schemas.microsoft.com/office/powerpoint/2010/main" val="847739484"/>
              </p:ext>
            </p:extLst>
          </p:nvPr>
        </p:nvGraphicFramePr>
        <p:xfrm>
          <a:off x="7608666" y="3874107"/>
          <a:ext cx="995782" cy="95481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4" name="Diagrama 13"/>
          <p:cNvGraphicFramePr/>
          <p:nvPr>
            <p:extLst>
              <p:ext uri="{D42A27DB-BD31-4B8C-83A1-F6EECF244321}">
                <p14:modId xmlns:p14="http://schemas.microsoft.com/office/powerpoint/2010/main" val="2029954477"/>
              </p:ext>
            </p:extLst>
          </p:nvPr>
        </p:nvGraphicFramePr>
        <p:xfrm>
          <a:off x="5352282" y="4892634"/>
          <a:ext cx="1751852" cy="264558"/>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5" name="Diagrama 14"/>
          <p:cNvGraphicFramePr/>
          <p:nvPr>
            <p:extLst>
              <p:ext uri="{D42A27DB-BD31-4B8C-83A1-F6EECF244321}">
                <p14:modId xmlns:p14="http://schemas.microsoft.com/office/powerpoint/2010/main" val="2009825286"/>
              </p:ext>
            </p:extLst>
          </p:nvPr>
        </p:nvGraphicFramePr>
        <p:xfrm>
          <a:off x="7234586" y="4874651"/>
          <a:ext cx="1751852" cy="264558"/>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6" name="Diagrama 15"/>
          <p:cNvGraphicFramePr/>
          <p:nvPr>
            <p:extLst>
              <p:ext uri="{D42A27DB-BD31-4B8C-83A1-F6EECF244321}">
                <p14:modId xmlns:p14="http://schemas.microsoft.com/office/powerpoint/2010/main" val="1217589284"/>
              </p:ext>
            </p:extLst>
          </p:nvPr>
        </p:nvGraphicFramePr>
        <p:xfrm>
          <a:off x="5322654" y="5301208"/>
          <a:ext cx="3641834" cy="1367239"/>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sp>
        <p:nvSpPr>
          <p:cNvPr id="17" name="Rectángulo redondeado 16"/>
          <p:cNvSpPr/>
          <p:nvPr/>
        </p:nvSpPr>
        <p:spPr>
          <a:xfrm>
            <a:off x="7308727" y="116632"/>
            <a:ext cx="1727769" cy="5866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a:solidFill>
                  <a:sysClr val="windowText" lastClr="000000"/>
                </a:solidFill>
              </a:rPr>
              <a:t>CAP. </a:t>
            </a:r>
            <a:r>
              <a:rPr lang="es-EC" sz="3200" b="1" dirty="0" smtClean="0">
                <a:solidFill>
                  <a:sysClr val="windowText" lastClr="000000"/>
                </a:solidFill>
              </a:rPr>
              <a:t>II</a:t>
            </a:r>
            <a:endParaRPr lang="es-EC" sz="3200" b="1" dirty="0">
              <a:solidFill>
                <a:sysClr val="windowText" lastClr="000000"/>
              </a:solidFill>
            </a:endParaRPr>
          </a:p>
        </p:txBody>
      </p:sp>
    </p:spTree>
    <p:extLst>
      <p:ext uri="{BB962C8B-B14F-4D97-AF65-F5344CB8AC3E}">
        <p14:creationId xmlns:p14="http://schemas.microsoft.com/office/powerpoint/2010/main" val="24507595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xtura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29243</TotalTime>
  <Words>3826</Words>
  <Application>Microsoft Macintosh PowerPoint</Application>
  <PresentationFormat>Presentación en pantalla (4:3)</PresentationFormat>
  <Paragraphs>582</Paragraphs>
  <Slides>35</Slides>
  <Notes>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Calibri</vt:lpstr>
      <vt:lpstr>Cambria Math</vt:lpstr>
      <vt:lpstr>Times New Roman</vt:lpstr>
      <vt:lpstr>Arial</vt:lpstr>
      <vt:lpstr>1_Tema de Office</vt:lpstr>
      <vt:lpstr>DEPARTAMENTO DE CIENCIAS ECONÓMICAS,  ADMINISTRATIVAS Y DEL COMERCIO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Ortiz Cifuentes Jorge Anibal</dc:creator>
  <cp:lastModifiedBy>majo castro</cp:lastModifiedBy>
  <cp:revision>285</cp:revision>
  <dcterms:created xsi:type="dcterms:W3CDTF">2015-12-02T00:50:40Z</dcterms:created>
  <dcterms:modified xsi:type="dcterms:W3CDTF">2021-04-07T19:28:55Z</dcterms:modified>
</cp:coreProperties>
</file>